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311" r:id="rId2"/>
    <p:sldId id="404" r:id="rId3"/>
    <p:sldId id="257" r:id="rId4"/>
    <p:sldId id="376" r:id="rId5"/>
    <p:sldId id="312" r:id="rId6"/>
    <p:sldId id="314" r:id="rId7"/>
    <p:sldId id="315" r:id="rId8"/>
    <p:sldId id="359" r:id="rId9"/>
    <p:sldId id="259" r:id="rId10"/>
    <p:sldId id="316" r:id="rId11"/>
    <p:sldId id="317" r:id="rId12"/>
    <p:sldId id="377" r:id="rId13"/>
    <p:sldId id="262" r:id="rId14"/>
    <p:sldId id="378" r:id="rId15"/>
    <p:sldId id="320" r:id="rId16"/>
    <p:sldId id="321" r:id="rId17"/>
    <p:sldId id="322" r:id="rId18"/>
    <p:sldId id="379" r:id="rId19"/>
    <p:sldId id="265" r:id="rId20"/>
    <p:sldId id="380" r:id="rId21"/>
    <p:sldId id="329" r:id="rId22"/>
    <p:sldId id="330" r:id="rId23"/>
    <p:sldId id="365" r:id="rId24"/>
    <p:sldId id="362" r:id="rId25"/>
    <p:sldId id="266" r:id="rId26"/>
    <p:sldId id="381" r:id="rId27"/>
    <p:sldId id="333" r:id="rId28"/>
    <p:sldId id="334" r:id="rId29"/>
    <p:sldId id="335" r:id="rId30"/>
    <p:sldId id="382" r:id="rId31"/>
    <p:sldId id="268" r:id="rId32"/>
    <p:sldId id="383" r:id="rId33"/>
    <p:sldId id="336" r:id="rId34"/>
    <p:sldId id="337" r:id="rId35"/>
    <p:sldId id="384" r:id="rId36"/>
    <p:sldId id="367" r:id="rId37"/>
    <p:sldId id="385" r:id="rId38"/>
    <p:sldId id="368" r:id="rId39"/>
    <p:sldId id="369" r:id="rId40"/>
    <p:sldId id="386" r:id="rId41"/>
    <p:sldId id="387" r:id="rId42"/>
    <p:sldId id="370" r:id="rId43"/>
    <p:sldId id="371" r:id="rId44"/>
    <p:sldId id="372" r:id="rId45"/>
    <p:sldId id="388" r:id="rId46"/>
    <p:sldId id="373" r:id="rId47"/>
    <p:sldId id="374" r:id="rId48"/>
    <p:sldId id="375" r:id="rId49"/>
    <p:sldId id="389" r:id="rId50"/>
    <p:sldId id="284" r:id="rId51"/>
    <p:sldId id="286" r:id="rId52"/>
    <p:sldId id="288" r:id="rId53"/>
    <p:sldId id="358" r:id="rId54"/>
    <p:sldId id="323" r:id="rId55"/>
    <p:sldId id="325" r:id="rId56"/>
    <p:sldId id="390" r:id="rId57"/>
    <p:sldId id="296" r:id="rId58"/>
    <p:sldId id="278" r:id="rId59"/>
    <p:sldId id="298" r:id="rId60"/>
    <p:sldId id="391" r:id="rId61"/>
    <p:sldId id="300" r:id="rId62"/>
    <p:sldId id="302" r:id="rId63"/>
    <p:sldId id="366" r:id="rId64"/>
    <p:sldId id="363" r:id="rId65"/>
    <p:sldId id="346" r:id="rId66"/>
    <p:sldId id="352" r:id="rId67"/>
    <p:sldId id="364" r:id="rId68"/>
    <p:sldId id="392" r:id="rId69"/>
    <p:sldId id="281" r:id="rId70"/>
    <p:sldId id="305" r:id="rId71"/>
    <p:sldId id="393" r:id="rId72"/>
    <p:sldId id="394" r:id="rId73"/>
    <p:sldId id="395" r:id="rId74"/>
    <p:sldId id="396" r:id="rId75"/>
    <p:sldId id="397" r:id="rId76"/>
    <p:sldId id="398" r:id="rId77"/>
    <p:sldId id="399" r:id="rId78"/>
    <p:sldId id="400" r:id="rId79"/>
    <p:sldId id="401" r:id="rId80"/>
    <p:sldId id="402" r:id="rId81"/>
    <p:sldId id="403" r:id="rId82"/>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enda" id="{E40FCBB9-8272-4C8C-B0CC-9AC6FFE93BC0}">
          <p14:sldIdLst>
            <p14:sldId id="311"/>
          </p14:sldIdLst>
        </p14:section>
        <p14:section name="Inhoud HOOFDSTUK 3  AENEAS ONTMOET ZIJN MOEDER" id="{037F66F8-C907-4226-933D-A06FB5CAE857}">
          <p14:sldIdLst>
            <p14:sldId id="404"/>
          </p14:sldIdLst>
        </p14:section>
        <p14:section name="a. Aeneas en Achetes gaan op onderzoek en ontmoeten een jonge jageres (I, 305-320)" id="{BB7CB00A-4301-469C-8F34-6AF93714500E}">
          <p14:sldIdLst>
            <p14:sldId id="257"/>
            <p14:sldId id="376"/>
            <p14:sldId id="312"/>
            <p14:sldId id="314"/>
            <p14:sldId id="315"/>
            <p14:sldId id="359"/>
          </p14:sldIdLst>
        </p14:section>
        <p14:section name="b. Aeneas vraagt de jageres om hulp (I, 321-334)" id="{8462E3B7-3077-421F-8B90-F6F910656005}">
          <p14:sldIdLst>
            <p14:sldId id="259"/>
            <p14:sldId id="316"/>
            <p14:sldId id="317"/>
            <p14:sldId id="377"/>
          </p14:sldIdLst>
        </p14:section>
        <p14:section name="c. Dido’s broer Pygmalion heeft haar echtgenoot Sychaeus vermoord (I, 335-352)" id="{8F03A4E6-69C4-4D12-BFD7-87B7FC39DC9B}">
          <p14:sldIdLst>
            <p14:sldId id="262"/>
            <p14:sldId id="378"/>
            <p14:sldId id="320"/>
            <p14:sldId id="321"/>
            <p14:sldId id="322"/>
            <p14:sldId id="379"/>
          </p14:sldIdLst>
        </p14:section>
        <p14:section name="d. Dido c.s vlucht met een grote schat naar Libië (I, 353-368)" id="{323C8C02-A292-4D80-92FE-992B31EDE614}">
          <p14:sldIdLst>
            <p14:sldId id="265"/>
            <p14:sldId id="380"/>
            <p14:sldId id="329"/>
            <p14:sldId id="330"/>
            <p14:sldId id="365"/>
            <p14:sldId id="362"/>
          </p14:sldIdLst>
        </p14:section>
        <p14:section name="e. Aeneas maakt zich bekend (I, 369-386)" id="{E6E5DB0C-E576-488E-9BB1-3CBD9DBF5509}">
          <p14:sldIdLst>
            <p14:sldId id="266"/>
            <p14:sldId id="381"/>
            <p14:sldId id="333"/>
            <p14:sldId id="334"/>
            <p14:sldId id="335"/>
            <p14:sldId id="382"/>
          </p14:sldIdLst>
        </p14:section>
        <p14:section name="f. Venus zegt Aeneas dat zijn vloot veilig is (I, 387-401)" id="{1DFA87CE-D6C6-4587-A51C-057E8B41ECF4}">
          <p14:sldIdLst>
            <p14:sldId id="268"/>
            <p14:sldId id="383"/>
            <p14:sldId id="336"/>
            <p14:sldId id="337"/>
            <p14:sldId id="384"/>
          </p14:sldIdLst>
        </p14:section>
        <p14:section name="g. Aeneas herkent zijn moeder en is boos (I, 402-417)" id="{42FAEBFC-9A6C-40D2-8E7C-4208D5D82BEF}">
          <p14:sldIdLst>
            <p14:sldId id="367"/>
            <p14:sldId id="385"/>
            <p14:sldId id="368"/>
            <p14:sldId id="369"/>
            <p14:sldId id="386"/>
            <p14:sldId id="387"/>
          </p14:sldIdLst>
        </p14:section>
        <p14:section name="h. Aeneas ziet de Carthagers bezig met de bouw van hun stad (I, 418-429)" id="{05E3B583-AAE9-46DE-835C-F95DB6EBEEC9}">
          <p14:sldIdLst>
            <p14:sldId id="370"/>
            <p14:sldId id="371"/>
            <p14:sldId id="372"/>
            <p14:sldId id="388"/>
          </p14:sldIdLst>
        </p14:section>
        <p14:section name="i. Aeneas bewondert de bedrijvigheid (I, 430-440)" id="{29CAAAAC-6E36-4C2A-9F5A-2D3D9ABBDF00}">
          <p14:sldIdLst>
            <p14:sldId id="373"/>
            <p14:sldId id="374"/>
            <p14:sldId id="375"/>
            <p14:sldId id="389"/>
          </p14:sldIdLst>
        </p14:section>
        <p14:section name="Vertalingen" id="{BB217DB5-8B79-40A2-A9D5-8350EA43AC3F}">
          <p14:sldIdLst>
            <p14:sldId id="284"/>
            <p14:sldId id="286"/>
            <p14:sldId id="288"/>
            <p14:sldId id="358"/>
            <p14:sldId id="323"/>
            <p14:sldId id="325"/>
            <p14:sldId id="390"/>
            <p14:sldId id="296"/>
            <p14:sldId id="278"/>
            <p14:sldId id="298"/>
            <p14:sldId id="391"/>
            <p14:sldId id="300"/>
            <p14:sldId id="302"/>
            <p14:sldId id="366"/>
            <p14:sldId id="363"/>
            <p14:sldId id="346"/>
            <p14:sldId id="352"/>
            <p14:sldId id="364"/>
            <p14:sldId id="392"/>
            <p14:sldId id="281"/>
            <p14:sldId id="305"/>
            <p14:sldId id="393"/>
            <p14:sldId id="394"/>
            <p14:sldId id="395"/>
            <p14:sldId id="396"/>
            <p14:sldId id="397"/>
            <p14:sldId id="398"/>
            <p14:sldId id="399"/>
            <p14:sldId id="400"/>
            <p14:sldId id="401"/>
            <p14:sldId id="402"/>
            <p14:sldId id="403"/>
          </p14:sldIdLst>
        </p14:section>
      </p14:sectionLst>
    </p:ext>
    <p:ext uri="{EFAFB233-063F-42B5-8137-9DF3F51BA10A}">
      <p15:sldGuideLst xmlns:p15="http://schemas.microsoft.com/office/powerpoint/2012/main">
        <p15:guide id="1" orient="horz" pos="1344" userDrawn="1">
          <p15:clr>
            <a:srgbClr val="A4A3A4"/>
          </p15:clr>
        </p15:guide>
        <p15:guide id="2" pos="57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de Boer" initials="KdB" lastIdx="2" clrIdx="0">
    <p:extLst>
      <p:ext uri="{19B8F6BF-5375-455C-9EA6-DF929625EA0E}">
        <p15:presenceInfo xmlns:p15="http://schemas.microsoft.com/office/powerpoint/2012/main" userId="S-1-5-21-2398196469-3733353240-797569116-2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93"/>
    <a:srgbClr val="636363"/>
    <a:srgbClr val="951B2E"/>
    <a:srgbClr val="D39501"/>
    <a:srgbClr val="434345"/>
    <a:srgbClr val="C8162B"/>
    <a:srgbClr val="B10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8857" autoAdjust="0"/>
  </p:normalViewPr>
  <p:slideViewPr>
    <p:cSldViewPr>
      <p:cViewPr varScale="1">
        <p:scale>
          <a:sx n="72" d="100"/>
          <a:sy n="72" d="100"/>
        </p:scale>
        <p:origin x="558" y="54"/>
      </p:cViewPr>
      <p:guideLst>
        <p:guide orient="horz" pos="1344"/>
        <p:guide pos="57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1" d="100"/>
          <a:sy n="91" d="100"/>
        </p:scale>
        <p:origin x="2832" y="7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6/11/relationships/changesInfo" Target="changesInfos/changesInfo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Kloosterman" userId="38783585_tp_dropbox" providerId="OAuth2" clId="{FCA205CF-F983-A541-B128-C295B5FAEBCE}"/>
    <pc:docChg chg="undo custSel addSld delSld modSld sldOrd modSection">
      <pc:chgData name="Tamara Kloosterman" userId="38783585_tp_dropbox" providerId="OAuth2" clId="{FCA205CF-F983-A541-B128-C295B5FAEBCE}" dt="2019-05-31T13:45:51.750" v="338" actId="20577"/>
      <pc:docMkLst>
        <pc:docMk/>
      </pc:docMkLst>
      <pc:sldChg chg="modSp">
        <pc:chgData name="Tamara Kloosterman" userId="38783585_tp_dropbox" providerId="OAuth2" clId="{FCA205CF-F983-A541-B128-C295B5FAEBCE}" dt="2019-05-31T13:17:00.836" v="2" actId="1036"/>
        <pc:sldMkLst>
          <pc:docMk/>
          <pc:sldMk cId="3263599876" sldId="257"/>
        </pc:sldMkLst>
        <pc:spChg chg="mod">
          <ac:chgData name="Tamara Kloosterman" userId="38783585_tp_dropbox" providerId="OAuth2" clId="{FCA205CF-F983-A541-B128-C295B5FAEBCE}" dt="2019-05-31T13:17:00.836" v="2" actId="1036"/>
          <ac:spMkLst>
            <pc:docMk/>
            <pc:sldMk cId="3263599876" sldId="257"/>
            <ac:spMk id="5" creationId="{00000000-0000-0000-0000-000000000000}"/>
          </ac:spMkLst>
        </pc:spChg>
      </pc:sldChg>
      <pc:sldChg chg="modSp new ord">
        <pc:chgData name="Tamara Kloosterman" userId="38783585_tp_dropbox" providerId="OAuth2" clId="{FCA205CF-F983-A541-B128-C295B5FAEBCE}" dt="2019-05-31T13:40:58.089" v="215" actId="20577"/>
        <pc:sldMkLst>
          <pc:docMk/>
          <pc:sldMk cId="3155018914" sldId="312"/>
        </pc:sldMkLst>
        <pc:spChg chg="mod">
          <ac:chgData name="Tamara Kloosterman" userId="38783585_tp_dropbox" providerId="OAuth2" clId="{FCA205CF-F983-A541-B128-C295B5FAEBCE}" dt="2019-05-31T13:40:58.089" v="215" actId="20577"/>
          <ac:spMkLst>
            <pc:docMk/>
            <pc:sldMk cId="3155018914" sldId="312"/>
            <ac:spMk id="2" creationId="{5FADBE73-3F94-1C4A-993C-C47FAB8131B1}"/>
          </ac:spMkLst>
        </pc:spChg>
        <pc:spChg chg="mod">
          <ac:chgData name="Tamara Kloosterman" userId="38783585_tp_dropbox" providerId="OAuth2" clId="{FCA205CF-F983-A541-B128-C295B5FAEBCE}" dt="2019-05-31T13:18:31.952" v="29" actId="20577"/>
          <ac:spMkLst>
            <pc:docMk/>
            <pc:sldMk cId="3155018914" sldId="312"/>
            <ac:spMk id="3" creationId="{0D380840-AA52-D743-A4AF-9C439A53CC46}"/>
          </ac:spMkLst>
        </pc:spChg>
      </pc:sldChg>
      <pc:sldChg chg="new del">
        <pc:chgData name="Tamara Kloosterman" userId="38783585_tp_dropbox" providerId="OAuth2" clId="{FCA205CF-F983-A541-B128-C295B5FAEBCE}" dt="2019-05-31T13:25:55.173" v="32" actId="2696"/>
        <pc:sldMkLst>
          <pc:docMk/>
          <pc:sldMk cId="2184340483" sldId="313"/>
        </pc:sldMkLst>
      </pc:sldChg>
      <pc:sldChg chg="modSp new">
        <pc:chgData name="Tamara Kloosterman" userId="38783585_tp_dropbox" providerId="OAuth2" clId="{FCA205CF-F983-A541-B128-C295B5FAEBCE}" dt="2019-05-31T13:41:09.490" v="221" actId="14100"/>
        <pc:sldMkLst>
          <pc:docMk/>
          <pc:sldMk cId="2639289868" sldId="314"/>
        </pc:sldMkLst>
        <pc:spChg chg="mod">
          <ac:chgData name="Tamara Kloosterman" userId="38783585_tp_dropbox" providerId="OAuth2" clId="{FCA205CF-F983-A541-B128-C295B5FAEBCE}" dt="2019-05-31T13:41:09.490" v="221" actId="14100"/>
          <ac:spMkLst>
            <pc:docMk/>
            <pc:sldMk cId="2639289868" sldId="314"/>
            <ac:spMk id="2" creationId="{6CAAA26F-CBE9-744A-A422-ADA785B73DCC}"/>
          </ac:spMkLst>
        </pc:spChg>
        <pc:spChg chg="mod">
          <ac:chgData name="Tamara Kloosterman" userId="38783585_tp_dropbox" providerId="OAuth2" clId="{FCA205CF-F983-A541-B128-C295B5FAEBCE}" dt="2019-05-31T13:31:36.450" v="81" actId="20577"/>
          <ac:spMkLst>
            <pc:docMk/>
            <pc:sldMk cId="2639289868" sldId="314"/>
            <ac:spMk id="3" creationId="{E48BA687-ED03-3447-BF39-674EC4615124}"/>
          </ac:spMkLst>
        </pc:spChg>
      </pc:sldChg>
      <pc:sldChg chg="modSp new ord">
        <pc:chgData name="Tamara Kloosterman" userId="38783585_tp_dropbox" providerId="OAuth2" clId="{FCA205CF-F983-A541-B128-C295B5FAEBCE}" dt="2019-05-31T13:41:15.680" v="224" actId="20577"/>
        <pc:sldMkLst>
          <pc:docMk/>
          <pc:sldMk cId="3881997729" sldId="315"/>
        </pc:sldMkLst>
        <pc:spChg chg="mod">
          <ac:chgData name="Tamara Kloosterman" userId="38783585_tp_dropbox" providerId="OAuth2" clId="{FCA205CF-F983-A541-B128-C295B5FAEBCE}" dt="2019-05-31T13:41:15.680" v="224" actId="20577"/>
          <ac:spMkLst>
            <pc:docMk/>
            <pc:sldMk cId="3881997729" sldId="315"/>
            <ac:spMk id="2" creationId="{5AC2D353-839E-C74A-98C9-3CC81F61111F}"/>
          </ac:spMkLst>
        </pc:spChg>
        <pc:spChg chg="mod">
          <ac:chgData name="Tamara Kloosterman" userId="38783585_tp_dropbox" providerId="OAuth2" clId="{FCA205CF-F983-A541-B128-C295B5FAEBCE}" dt="2019-05-31T13:31:53.681" v="86" actId="20577"/>
          <ac:spMkLst>
            <pc:docMk/>
            <pc:sldMk cId="3881997729" sldId="315"/>
            <ac:spMk id="3" creationId="{1482BEC4-1AF7-8F46-B134-2E7EB5A41D4E}"/>
          </ac:spMkLst>
        </pc:spChg>
      </pc:sldChg>
      <pc:sldChg chg="modSp new">
        <pc:chgData name="Tamara Kloosterman" userId="38783585_tp_dropbox" providerId="OAuth2" clId="{FCA205CF-F983-A541-B128-C295B5FAEBCE}" dt="2019-05-31T13:41:32.010" v="229" actId="20577"/>
        <pc:sldMkLst>
          <pc:docMk/>
          <pc:sldMk cId="3896680700" sldId="316"/>
        </pc:sldMkLst>
        <pc:spChg chg="mod">
          <ac:chgData name="Tamara Kloosterman" userId="38783585_tp_dropbox" providerId="OAuth2" clId="{FCA205CF-F983-A541-B128-C295B5FAEBCE}" dt="2019-05-31T13:41:32.010" v="229" actId="20577"/>
          <ac:spMkLst>
            <pc:docMk/>
            <pc:sldMk cId="3896680700" sldId="316"/>
            <ac:spMk id="2" creationId="{952A1E4D-4340-5149-A1D3-6B5D1007947F}"/>
          </ac:spMkLst>
        </pc:spChg>
        <pc:spChg chg="mod">
          <ac:chgData name="Tamara Kloosterman" userId="38783585_tp_dropbox" providerId="OAuth2" clId="{FCA205CF-F983-A541-B128-C295B5FAEBCE}" dt="2019-05-31T13:36:33.780" v="134" actId="20577"/>
          <ac:spMkLst>
            <pc:docMk/>
            <pc:sldMk cId="3896680700" sldId="316"/>
            <ac:spMk id="3" creationId="{AFBA2CA7-A72A-6E44-A2C6-D21BA89ADBF3}"/>
          </ac:spMkLst>
        </pc:spChg>
      </pc:sldChg>
      <pc:sldChg chg="modSp new">
        <pc:chgData name="Tamara Kloosterman" userId="38783585_tp_dropbox" providerId="OAuth2" clId="{FCA205CF-F983-A541-B128-C295B5FAEBCE}" dt="2019-05-31T13:41:37.397" v="234" actId="20577"/>
        <pc:sldMkLst>
          <pc:docMk/>
          <pc:sldMk cId="1294485318" sldId="317"/>
        </pc:sldMkLst>
        <pc:spChg chg="mod">
          <ac:chgData name="Tamara Kloosterman" userId="38783585_tp_dropbox" providerId="OAuth2" clId="{FCA205CF-F983-A541-B128-C295B5FAEBCE}" dt="2019-05-31T13:41:37.397" v="234" actId="20577"/>
          <ac:spMkLst>
            <pc:docMk/>
            <pc:sldMk cId="1294485318" sldId="317"/>
            <ac:spMk id="2" creationId="{441E7BEA-8C4A-C546-8E97-50384C217255}"/>
          </ac:spMkLst>
        </pc:spChg>
        <pc:spChg chg="mod">
          <ac:chgData name="Tamara Kloosterman" userId="38783585_tp_dropbox" providerId="OAuth2" clId="{FCA205CF-F983-A541-B128-C295B5FAEBCE}" dt="2019-05-31T13:37:49.108" v="151" actId="20577"/>
          <ac:spMkLst>
            <pc:docMk/>
            <pc:sldMk cId="1294485318" sldId="317"/>
            <ac:spMk id="3" creationId="{239C8D44-9783-8043-9099-F5DDBD33C825}"/>
          </ac:spMkLst>
        </pc:spChg>
      </pc:sldChg>
      <pc:sldChg chg="modSp new">
        <pc:chgData name="Tamara Kloosterman" userId="38783585_tp_dropbox" providerId="OAuth2" clId="{FCA205CF-F983-A541-B128-C295B5FAEBCE}" dt="2019-05-31T13:41:42.621" v="239" actId="20577"/>
        <pc:sldMkLst>
          <pc:docMk/>
          <pc:sldMk cId="2962458160" sldId="318"/>
        </pc:sldMkLst>
        <pc:spChg chg="mod">
          <ac:chgData name="Tamara Kloosterman" userId="38783585_tp_dropbox" providerId="OAuth2" clId="{FCA205CF-F983-A541-B128-C295B5FAEBCE}" dt="2019-05-31T13:41:42.621" v="239" actId="20577"/>
          <ac:spMkLst>
            <pc:docMk/>
            <pc:sldMk cId="2962458160" sldId="318"/>
            <ac:spMk id="2" creationId="{F585F5D8-4C9F-974A-A5AA-4D2566A6C72B}"/>
          </ac:spMkLst>
        </pc:spChg>
        <pc:spChg chg="mod">
          <ac:chgData name="Tamara Kloosterman" userId="38783585_tp_dropbox" providerId="OAuth2" clId="{FCA205CF-F983-A541-B128-C295B5FAEBCE}" dt="2019-05-31T13:39:07.016" v="184" actId="20577"/>
          <ac:spMkLst>
            <pc:docMk/>
            <pc:sldMk cId="2962458160" sldId="318"/>
            <ac:spMk id="3" creationId="{11FCA3C4-0305-0C4C-A350-149BC0326EA1}"/>
          </ac:spMkLst>
        </pc:spChg>
      </pc:sldChg>
      <pc:sldChg chg="new del">
        <pc:chgData name="Tamara Kloosterman" userId="38783585_tp_dropbox" providerId="OAuth2" clId="{FCA205CF-F983-A541-B128-C295B5FAEBCE}" dt="2019-05-31T13:42:32.451" v="242" actId="2696"/>
        <pc:sldMkLst>
          <pc:docMk/>
          <pc:sldMk cId="2186552411" sldId="319"/>
        </pc:sldMkLst>
      </pc:sldChg>
      <pc:sldChg chg="modSp new">
        <pc:chgData name="Tamara Kloosterman" userId="38783585_tp_dropbox" providerId="OAuth2" clId="{FCA205CF-F983-A541-B128-C295B5FAEBCE}" dt="2019-05-31T13:43:20.093" v="268" actId="20577"/>
        <pc:sldMkLst>
          <pc:docMk/>
          <pc:sldMk cId="2332786694" sldId="320"/>
        </pc:sldMkLst>
        <pc:spChg chg="mod">
          <ac:chgData name="Tamara Kloosterman" userId="38783585_tp_dropbox" providerId="OAuth2" clId="{FCA205CF-F983-A541-B128-C295B5FAEBCE}" dt="2019-05-31T13:43:20.093" v="268" actId="20577"/>
          <ac:spMkLst>
            <pc:docMk/>
            <pc:sldMk cId="2332786694" sldId="320"/>
            <ac:spMk id="2" creationId="{63814A64-6028-814C-83F1-0C3F088D79A4}"/>
          </ac:spMkLst>
        </pc:spChg>
        <pc:spChg chg="mod">
          <ac:chgData name="Tamara Kloosterman" userId="38783585_tp_dropbox" providerId="OAuth2" clId="{FCA205CF-F983-A541-B128-C295B5FAEBCE}" dt="2019-05-31T13:43:01.534" v="261" actId="20577"/>
          <ac:spMkLst>
            <pc:docMk/>
            <pc:sldMk cId="2332786694" sldId="320"/>
            <ac:spMk id="3" creationId="{89F52128-2B36-5A43-BCDB-E03B8B3C8B40}"/>
          </ac:spMkLst>
        </pc:spChg>
      </pc:sldChg>
      <pc:sldChg chg="modSp new">
        <pc:chgData name="Tamara Kloosterman" userId="38783585_tp_dropbox" providerId="OAuth2" clId="{FCA205CF-F983-A541-B128-C295B5FAEBCE}" dt="2019-05-31T13:44:36.056" v="306" actId="20577"/>
        <pc:sldMkLst>
          <pc:docMk/>
          <pc:sldMk cId="4177584282" sldId="321"/>
        </pc:sldMkLst>
        <pc:spChg chg="mod">
          <ac:chgData name="Tamara Kloosterman" userId="38783585_tp_dropbox" providerId="OAuth2" clId="{FCA205CF-F983-A541-B128-C295B5FAEBCE}" dt="2019-05-31T13:44:36.056" v="306" actId="20577"/>
          <ac:spMkLst>
            <pc:docMk/>
            <pc:sldMk cId="4177584282" sldId="321"/>
            <ac:spMk id="2" creationId="{AD192963-C058-4941-B490-64F8FBAC812F}"/>
          </ac:spMkLst>
        </pc:spChg>
        <pc:spChg chg="mod">
          <ac:chgData name="Tamara Kloosterman" userId="38783585_tp_dropbox" providerId="OAuth2" clId="{FCA205CF-F983-A541-B128-C295B5FAEBCE}" dt="2019-05-31T13:44:30.347" v="300" actId="20577"/>
          <ac:spMkLst>
            <pc:docMk/>
            <pc:sldMk cId="4177584282" sldId="321"/>
            <ac:spMk id="3" creationId="{0F54FFE6-428A-E14D-B347-0E1BA11F7757}"/>
          </ac:spMkLst>
        </pc:spChg>
      </pc:sldChg>
      <pc:sldChg chg="modSp new ord">
        <pc:chgData name="Tamara Kloosterman" userId="38783585_tp_dropbox" providerId="OAuth2" clId="{FCA205CF-F983-A541-B128-C295B5FAEBCE}" dt="2019-05-31T13:45:51.750" v="338" actId="20577"/>
        <pc:sldMkLst>
          <pc:docMk/>
          <pc:sldMk cId="999300762" sldId="322"/>
        </pc:sldMkLst>
        <pc:spChg chg="mod">
          <ac:chgData name="Tamara Kloosterman" userId="38783585_tp_dropbox" providerId="OAuth2" clId="{FCA205CF-F983-A541-B128-C295B5FAEBCE}" dt="2019-05-31T13:45:51.750" v="338" actId="20577"/>
          <ac:spMkLst>
            <pc:docMk/>
            <pc:sldMk cId="999300762" sldId="322"/>
            <ac:spMk id="2" creationId="{B726D8E8-2644-A14C-9AF6-60A3A968F23C}"/>
          </ac:spMkLst>
        </pc:spChg>
        <pc:spChg chg="mod">
          <ac:chgData name="Tamara Kloosterman" userId="38783585_tp_dropbox" providerId="OAuth2" clId="{FCA205CF-F983-A541-B128-C295B5FAEBCE}" dt="2019-05-31T13:45:35.123" v="331" actId="20577"/>
          <ac:spMkLst>
            <pc:docMk/>
            <pc:sldMk cId="999300762" sldId="322"/>
            <ac:spMk id="3" creationId="{C1434424-6586-FF4B-ABEF-0B7930203F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3E5237C-3802-43E7-90E2-401146DDBD8A}" type="datetimeFigureOut">
              <a:rPr lang="nl-NL" smtClean="0"/>
              <a:t>3-7-2019</a:t>
            </a:fld>
            <a:endParaRPr lang="nl-NL"/>
          </a:p>
        </p:txBody>
      </p:sp>
      <p:sp>
        <p:nvSpPr>
          <p:cNvPr id="4" name="Tijdelijke aanduiding voor voettekst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86521ED3-BEF3-43AA-ACF7-8E77ED8FD6AC}" type="slidenum">
              <a:rPr lang="nl-NL" smtClean="0"/>
              <a:t>‹nr.›</a:t>
            </a:fld>
            <a:endParaRPr lang="nl-NL"/>
          </a:p>
        </p:txBody>
      </p:sp>
    </p:spTree>
    <p:extLst>
      <p:ext uri="{BB962C8B-B14F-4D97-AF65-F5344CB8AC3E}">
        <p14:creationId xmlns:p14="http://schemas.microsoft.com/office/powerpoint/2010/main" val="358802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30D862-166D-4CB3-9A90-0BE4AA3D8432}" type="datetimeFigureOut">
              <a:rPr lang="nl-NL" smtClean="0"/>
              <a:t>3-7-2019</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5AFD15-F4D2-442E-8278-2DEBB324C9D5}" type="slidenum">
              <a:rPr lang="nl-NL" smtClean="0"/>
              <a:t>‹nr.›</a:t>
            </a:fld>
            <a:endParaRPr lang="nl-NL"/>
          </a:p>
        </p:txBody>
      </p:sp>
    </p:spTree>
    <p:extLst>
      <p:ext uri="{BB962C8B-B14F-4D97-AF65-F5344CB8AC3E}">
        <p14:creationId xmlns:p14="http://schemas.microsoft.com/office/powerpoint/2010/main" val="11581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1</a:t>
            </a:fld>
            <a:endParaRPr lang="nl-NL"/>
          </a:p>
        </p:txBody>
      </p:sp>
    </p:spTree>
    <p:extLst>
      <p:ext uri="{BB962C8B-B14F-4D97-AF65-F5344CB8AC3E}">
        <p14:creationId xmlns:p14="http://schemas.microsoft.com/office/powerpoint/2010/main" val="292623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14</a:t>
            </a:fld>
            <a:endParaRPr lang="nl-NL"/>
          </a:p>
        </p:txBody>
      </p:sp>
    </p:spTree>
    <p:extLst>
      <p:ext uri="{BB962C8B-B14F-4D97-AF65-F5344CB8AC3E}">
        <p14:creationId xmlns:p14="http://schemas.microsoft.com/office/powerpoint/2010/main" val="346683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19</a:t>
            </a:fld>
            <a:endParaRPr lang="nl-NL"/>
          </a:p>
        </p:txBody>
      </p:sp>
    </p:spTree>
    <p:extLst>
      <p:ext uri="{BB962C8B-B14F-4D97-AF65-F5344CB8AC3E}">
        <p14:creationId xmlns:p14="http://schemas.microsoft.com/office/powerpoint/2010/main" val="275080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365-369:</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1" i="0" kern="1200" dirty="0" smtClean="0">
                <a:solidFill>
                  <a:schemeClr val="tx1"/>
                </a:solidFill>
                <a:effectLst/>
                <a:latin typeface="+mn-lt"/>
                <a:ea typeface="+mn-ea"/>
                <a:cs typeface="+mn-cs"/>
              </a:rPr>
              <a:t> Hoofdzin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devenere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locos</a:t>
            </a:r>
            <a:r>
              <a:rPr lang="nl-NL" sz="1200" b="0" i="1"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mercatique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solum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devenere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mercati</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sunt</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ubi</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arcem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cernes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ingentia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moenia</a:t>
            </a:r>
            <a:r>
              <a:rPr lang="nl-NL" sz="1200" b="0" i="1" kern="1200" dirty="0" smtClean="0">
                <a:solidFill>
                  <a:schemeClr val="tx1"/>
                </a:solidFill>
                <a:effectLst/>
                <a:latin typeface="+mn-lt"/>
                <a:ea typeface="+mn-ea"/>
                <a:cs typeface="+mn-cs"/>
              </a:rPr>
              <a:t> </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surgentem</a:t>
            </a:r>
            <a:r>
              <a:rPr lang="nl-NL" sz="1200" b="0" i="1" kern="1200" dirty="0" smtClean="0">
                <a:solidFill>
                  <a:schemeClr val="tx1"/>
                </a:solidFill>
                <a:effectLst/>
                <a:latin typeface="+mn-lt"/>
                <a:ea typeface="+mn-ea"/>
                <a:cs typeface="+mn-cs"/>
              </a:rPr>
              <a:t> novae </a:t>
            </a:r>
            <a:r>
              <a:rPr lang="nl-NL" sz="1200" b="0" i="1" kern="1200" dirty="0" err="1" smtClean="0">
                <a:solidFill>
                  <a:schemeClr val="tx1"/>
                </a:solidFill>
                <a:effectLst/>
                <a:latin typeface="+mn-lt"/>
                <a:ea typeface="+mn-ea"/>
                <a:cs typeface="+mn-cs"/>
              </a:rPr>
              <a:t>Karthaginis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arcem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taurino</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quantum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tergo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possent</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20</a:t>
            </a:fld>
            <a:endParaRPr lang="nl-NL"/>
          </a:p>
        </p:txBody>
      </p:sp>
    </p:spTree>
    <p:extLst>
      <p:ext uri="{BB962C8B-B14F-4D97-AF65-F5344CB8AC3E}">
        <p14:creationId xmlns:p14="http://schemas.microsoft.com/office/powerpoint/2010/main" val="401976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22</a:t>
            </a:fld>
            <a:endParaRPr lang="nl-NL"/>
          </a:p>
        </p:txBody>
      </p:sp>
    </p:spTree>
    <p:extLst>
      <p:ext uri="{BB962C8B-B14F-4D97-AF65-F5344CB8AC3E}">
        <p14:creationId xmlns:p14="http://schemas.microsoft.com/office/powerpoint/2010/main" val="19359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23</a:t>
            </a:fld>
            <a:endParaRPr lang="nl-NL"/>
          </a:p>
        </p:txBody>
      </p:sp>
    </p:spTree>
    <p:extLst>
      <p:ext uri="{BB962C8B-B14F-4D97-AF65-F5344CB8AC3E}">
        <p14:creationId xmlns:p14="http://schemas.microsoft.com/office/powerpoint/2010/main" val="269886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365-369:</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1" i="0" kern="1200" dirty="0" smtClean="0">
                <a:solidFill>
                  <a:schemeClr val="tx1"/>
                </a:solidFill>
                <a:effectLst/>
                <a:latin typeface="+mn-lt"/>
                <a:ea typeface="+mn-ea"/>
                <a:cs typeface="+mn-cs"/>
              </a:rPr>
              <a:t> Hoofdzin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devenere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locos</a:t>
            </a:r>
            <a:r>
              <a:rPr lang="nl-NL" sz="1200" b="0" i="1"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mercatique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solum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devenere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mercati</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sunt</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ubi</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arcem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cernes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ingentia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moenia</a:t>
            </a:r>
            <a:r>
              <a:rPr lang="nl-NL" sz="1200" b="0" i="1" kern="1200" dirty="0" smtClean="0">
                <a:solidFill>
                  <a:schemeClr val="tx1"/>
                </a:solidFill>
                <a:effectLst/>
                <a:latin typeface="+mn-lt"/>
                <a:ea typeface="+mn-ea"/>
                <a:cs typeface="+mn-cs"/>
              </a:rPr>
              <a:t> </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surgentem</a:t>
            </a:r>
            <a:r>
              <a:rPr lang="nl-NL" sz="1200" b="0" i="1" kern="1200" dirty="0" smtClean="0">
                <a:solidFill>
                  <a:schemeClr val="tx1"/>
                </a:solidFill>
                <a:effectLst/>
                <a:latin typeface="+mn-lt"/>
                <a:ea typeface="+mn-ea"/>
                <a:cs typeface="+mn-cs"/>
              </a:rPr>
              <a:t> novae </a:t>
            </a:r>
            <a:r>
              <a:rPr lang="nl-NL" sz="1200" b="0" i="1" kern="1200" dirty="0" err="1" smtClean="0">
                <a:solidFill>
                  <a:schemeClr val="tx1"/>
                </a:solidFill>
                <a:effectLst/>
                <a:latin typeface="+mn-lt"/>
                <a:ea typeface="+mn-ea"/>
                <a:cs typeface="+mn-cs"/>
              </a:rPr>
              <a:t>Karthaginis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arcem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taurino</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quantum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tergo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possent</a:t>
            </a:r>
            <a:endParaRPr lang="nl-NL" dirty="0" smtClean="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24</a:t>
            </a:fld>
            <a:endParaRPr lang="nl-NL"/>
          </a:p>
        </p:txBody>
      </p:sp>
    </p:spTree>
    <p:extLst>
      <p:ext uri="{BB962C8B-B14F-4D97-AF65-F5344CB8AC3E}">
        <p14:creationId xmlns:p14="http://schemas.microsoft.com/office/powerpoint/2010/main" val="2961855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25</a:t>
            </a:fld>
            <a:endParaRPr lang="nl-NL"/>
          </a:p>
        </p:txBody>
      </p:sp>
    </p:spTree>
    <p:extLst>
      <p:ext uri="{BB962C8B-B14F-4D97-AF65-F5344CB8AC3E}">
        <p14:creationId xmlns:p14="http://schemas.microsoft.com/office/powerpoint/2010/main" val="11987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26</a:t>
            </a:fld>
            <a:endParaRPr lang="nl-NL"/>
          </a:p>
        </p:txBody>
      </p:sp>
    </p:spTree>
    <p:extLst>
      <p:ext uri="{BB962C8B-B14F-4D97-AF65-F5344CB8AC3E}">
        <p14:creationId xmlns:p14="http://schemas.microsoft.com/office/powerpoint/2010/main" val="322843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27</a:t>
            </a:fld>
            <a:endParaRPr lang="nl-NL"/>
          </a:p>
        </p:txBody>
      </p:sp>
    </p:spTree>
    <p:extLst>
      <p:ext uri="{BB962C8B-B14F-4D97-AF65-F5344CB8AC3E}">
        <p14:creationId xmlns:p14="http://schemas.microsoft.com/office/powerpoint/2010/main" val="2721027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31</a:t>
            </a:fld>
            <a:endParaRPr lang="nl-NL"/>
          </a:p>
        </p:txBody>
      </p:sp>
    </p:spTree>
    <p:extLst>
      <p:ext uri="{BB962C8B-B14F-4D97-AF65-F5344CB8AC3E}">
        <p14:creationId xmlns:p14="http://schemas.microsoft.com/office/powerpoint/2010/main" val="330044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2</a:t>
            </a:fld>
            <a:endParaRPr lang="nl-NL"/>
          </a:p>
        </p:txBody>
      </p:sp>
    </p:spTree>
    <p:extLst>
      <p:ext uri="{BB962C8B-B14F-4D97-AF65-F5344CB8AC3E}">
        <p14:creationId xmlns:p14="http://schemas.microsoft.com/office/powerpoint/2010/main" val="3641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397-401:</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dedere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ludunt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cinxere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dedere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illi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haud</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aliter</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velo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tenet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subit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puppes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tuae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pubes </a:t>
            </a:r>
            <a:r>
              <a:rPr lang="nl-NL" sz="1200" b="0" i="1" kern="1200" dirty="0" err="1" smtClean="0">
                <a:solidFill>
                  <a:schemeClr val="tx1"/>
                </a:solidFill>
                <a:effectLst/>
                <a:latin typeface="+mn-lt"/>
                <a:ea typeface="+mn-ea"/>
                <a:cs typeface="+mn-cs"/>
              </a:rPr>
              <a:t>tuorum</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32</a:t>
            </a:fld>
            <a:endParaRPr lang="nl-NL"/>
          </a:p>
        </p:txBody>
      </p:sp>
    </p:spTree>
    <p:extLst>
      <p:ext uri="{BB962C8B-B14F-4D97-AF65-F5344CB8AC3E}">
        <p14:creationId xmlns:p14="http://schemas.microsoft.com/office/powerpoint/2010/main" val="709734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397-401:</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dedere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ludunt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cinxere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dedere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illi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haud</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aliter</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velo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tenet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subit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puppes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tuae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pubes </a:t>
            </a:r>
            <a:r>
              <a:rPr lang="nl-NL" sz="1200" b="0" i="1" kern="1200" dirty="0" err="1" smtClean="0">
                <a:solidFill>
                  <a:schemeClr val="tx1"/>
                </a:solidFill>
                <a:effectLst/>
                <a:latin typeface="+mn-lt"/>
                <a:ea typeface="+mn-ea"/>
                <a:cs typeface="+mn-cs"/>
              </a:rPr>
              <a:t>tuorum</a:t>
            </a:r>
            <a:endParaRPr lang="nl-NL" dirty="0" smtClean="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35</a:t>
            </a:fld>
            <a:endParaRPr lang="nl-NL"/>
          </a:p>
        </p:txBody>
      </p:sp>
    </p:spTree>
    <p:extLst>
      <p:ext uri="{BB962C8B-B14F-4D97-AF65-F5344CB8AC3E}">
        <p14:creationId xmlns:p14="http://schemas.microsoft.com/office/powerpoint/2010/main" val="1561339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36</a:t>
            </a:fld>
            <a:endParaRPr lang="nl-NL"/>
          </a:p>
        </p:txBody>
      </p:sp>
    </p:spTree>
    <p:extLst>
      <p:ext uri="{BB962C8B-B14F-4D97-AF65-F5344CB8AC3E}">
        <p14:creationId xmlns:p14="http://schemas.microsoft.com/office/powerpoint/2010/main" val="2381410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415-417:</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ipsa</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suas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revisit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ubi</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halant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est</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calent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halant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templum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centum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arae</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37</a:t>
            </a:fld>
            <a:endParaRPr lang="nl-NL"/>
          </a:p>
        </p:txBody>
      </p:sp>
    </p:spTree>
    <p:extLst>
      <p:ext uri="{BB962C8B-B14F-4D97-AF65-F5344CB8AC3E}">
        <p14:creationId xmlns:p14="http://schemas.microsoft.com/office/powerpoint/2010/main" val="3174785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415-417:</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ipsa</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suas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revisit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ubi</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halant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est</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calent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halant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templum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centum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arae</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41</a:t>
            </a:fld>
            <a:endParaRPr lang="nl-NL"/>
          </a:p>
        </p:txBody>
      </p:sp>
    </p:spTree>
    <p:extLst>
      <p:ext uri="{BB962C8B-B14F-4D97-AF65-F5344CB8AC3E}">
        <p14:creationId xmlns:p14="http://schemas.microsoft.com/office/powerpoint/2010/main" val="308439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42</a:t>
            </a:fld>
            <a:endParaRPr lang="nl-NL"/>
          </a:p>
        </p:txBody>
      </p:sp>
    </p:spTree>
    <p:extLst>
      <p:ext uri="{BB962C8B-B14F-4D97-AF65-F5344CB8AC3E}">
        <p14:creationId xmlns:p14="http://schemas.microsoft.com/office/powerpoint/2010/main" val="1887780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46</a:t>
            </a:fld>
            <a:endParaRPr lang="nl-NL"/>
          </a:p>
        </p:txBody>
      </p:sp>
    </p:spTree>
    <p:extLst>
      <p:ext uri="{BB962C8B-B14F-4D97-AF65-F5344CB8AC3E}">
        <p14:creationId xmlns:p14="http://schemas.microsoft.com/office/powerpoint/2010/main" val="155810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50</a:t>
            </a:fld>
            <a:endParaRPr lang="nl-NL"/>
          </a:p>
        </p:txBody>
      </p:sp>
    </p:spTree>
    <p:extLst>
      <p:ext uri="{BB962C8B-B14F-4D97-AF65-F5344CB8AC3E}">
        <p14:creationId xmlns:p14="http://schemas.microsoft.com/office/powerpoint/2010/main" val="1112985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51</a:t>
            </a:fld>
            <a:endParaRPr lang="nl-NL"/>
          </a:p>
        </p:txBody>
      </p:sp>
    </p:spTree>
    <p:extLst>
      <p:ext uri="{BB962C8B-B14F-4D97-AF65-F5344CB8AC3E}">
        <p14:creationId xmlns:p14="http://schemas.microsoft.com/office/powerpoint/2010/main" val="1308095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52</a:t>
            </a:fld>
            <a:endParaRPr lang="nl-NL"/>
          </a:p>
        </p:txBody>
      </p:sp>
    </p:spTree>
    <p:extLst>
      <p:ext uri="{BB962C8B-B14F-4D97-AF65-F5344CB8AC3E}">
        <p14:creationId xmlns:p14="http://schemas.microsoft.com/office/powerpoint/2010/main" val="290209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305-309:</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1" i="0" kern="1200" dirty="0" smtClean="0">
                <a:solidFill>
                  <a:schemeClr val="tx1"/>
                </a:solidFill>
                <a:effectLst/>
                <a:latin typeface="+mn-lt"/>
                <a:ea typeface="+mn-ea"/>
                <a:cs typeface="+mn-cs"/>
              </a:rPr>
              <a:t> Hoofdzin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At </a:t>
            </a:r>
            <a:r>
              <a:rPr lang="nl-NL" sz="1200" b="0" i="1" kern="1200" dirty="0" err="1" smtClean="0">
                <a:solidFill>
                  <a:schemeClr val="tx1"/>
                </a:solidFill>
                <a:effectLst/>
                <a:latin typeface="+mn-lt"/>
                <a:ea typeface="+mn-ea"/>
                <a:cs typeface="+mn-cs"/>
              </a:rPr>
              <a:t>pius</a:t>
            </a:r>
            <a:r>
              <a:rPr lang="nl-NL" sz="1200" b="0" i="1" kern="1200" dirty="0" smtClean="0">
                <a:solidFill>
                  <a:schemeClr val="tx1"/>
                </a:solidFill>
                <a:effectLst/>
                <a:latin typeface="+mn-lt"/>
                <a:ea typeface="+mn-ea"/>
                <a:cs typeface="+mn-cs"/>
              </a:rPr>
              <a:t> Aeneas...</a:t>
            </a:r>
            <a:r>
              <a:rPr lang="nl-NL" sz="1200" b="0" i="1" kern="1200" dirty="0" err="1" smtClean="0">
                <a:solidFill>
                  <a:schemeClr val="tx1"/>
                </a:solidFill>
                <a:effectLst/>
                <a:latin typeface="+mn-lt"/>
                <a:ea typeface="+mn-ea"/>
                <a:cs typeface="+mn-cs"/>
              </a:rPr>
              <a:t>quaerere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constituit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sociisque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exacta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referre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constituit</a:t>
            </a:r>
            <a:r>
              <a:rPr lang="nl-NL" sz="1200" b="0" i="0" kern="1200" dirty="0" smtClean="0">
                <a:solidFill>
                  <a:schemeClr val="tx1"/>
                </a:solidFill>
                <a:effectLst/>
                <a:latin typeface="+mn-lt"/>
                <a:ea typeface="+mn-ea"/>
                <a:cs typeface="+mn-cs"/>
              </a:rPr>
              <a:t> + 4 infinitivi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exire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explorare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quaerere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referre</a:t>
            </a:r>
            <a:r>
              <a:rPr lang="nl-NL" dirty="0" smtClean="0"/>
              <a:t/>
            </a:r>
            <a:br>
              <a:rPr lang="nl-NL" dirty="0" smtClean="0"/>
            </a:br>
            <a:r>
              <a:rPr lang="nl-NL" sz="1200" b="1" i="0" kern="1200" dirty="0" smtClean="0">
                <a:solidFill>
                  <a:schemeClr val="tx1"/>
                </a:solidFill>
                <a:effectLst/>
                <a:latin typeface="+mn-lt"/>
                <a:ea typeface="+mn-ea"/>
                <a:cs typeface="+mn-cs"/>
              </a:rPr>
              <a:t>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pius</a:t>
            </a:r>
            <a:r>
              <a:rPr lang="nl-NL" sz="1200" b="0" i="1" kern="1200" dirty="0" smtClean="0">
                <a:solidFill>
                  <a:schemeClr val="tx1"/>
                </a:solidFill>
                <a:effectLst/>
                <a:latin typeface="+mn-lt"/>
                <a:ea typeface="+mn-ea"/>
                <a:cs typeface="+mn-cs"/>
              </a:rPr>
              <a:t> Aeneas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Participium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volvens</a:t>
            </a:r>
            <a:r>
              <a:rPr lang="nl-NL" dirty="0" smtClean="0"/>
              <a:t/>
            </a:r>
            <a:br>
              <a:rPr lang="nl-NL" dirty="0" smtClean="0"/>
            </a:br>
            <a:r>
              <a:rPr lang="nl-NL" sz="1200" b="1" i="1"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 </a:t>
            </a:r>
            <a:r>
              <a:rPr lang="nl-NL" sz="1200" b="0" i="1" kern="1200" dirty="0" err="1" smtClean="0">
                <a:solidFill>
                  <a:schemeClr val="tx1"/>
                </a:solidFill>
                <a:effectLst/>
                <a:latin typeface="+mn-lt"/>
                <a:ea typeface="+mn-ea"/>
                <a:cs typeface="+mn-cs"/>
              </a:rPr>
              <a:t>primum</a:t>
            </a:r>
            <a:r>
              <a:rPr lang="nl-NL" sz="1200" b="0" i="1" kern="1200" dirty="0" smtClean="0">
                <a:solidFill>
                  <a:schemeClr val="tx1"/>
                </a:solidFill>
                <a:effectLst/>
                <a:latin typeface="+mn-lt"/>
                <a:ea typeface="+mn-ea"/>
                <a:cs typeface="+mn-cs"/>
              </a:rPr>
              <a:t> lux alma data </a:t>
            </a:r>
            <a:r>
              <a:rPr lang="nl-NL" sz="1200" b="0" i="1" kern="1200" dirty="0" err="1" smtClean="0">
                <a:solidFill>
                  <a:schemeClr val="tx1"/>
                </a:solidFill>
                <a:effectLst/>
                <a:latin typeface="+mn-lt"/>
                <a:ea typeface="+mn-ea"/>
                <a:cs typeface="+mn-cs"/>
              </a:rPr>
              <a:t>est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Afh</a:t>
            </a:r>
            <a:r>
              <a:rPr lang="nl-NL" sz="1200" b="1" i="0" kern="1200" dirty="0" smtClean="0">
                <a:solidFill>
                  <a:schemeClr val="tx1"/>
                </a:solidFill>
                <a:effectLst/>
                <a:latin typeface="+mn-lt"/>
                <a:ea typeface="+mn-ea"/>
                <a:cs typeface="+mn-cs"/>
              </a:rPr>
              <a:t>. vraagzin </a:t>
            </a:r>
            <a:r>
              <a:rPr lang="nl-NL" sz="1200" b="0" i="0" kern="1200" dirty="0" smtClean="0">
                <a:solidFill>
                  <a:schemeClr val="tx1"/>
                </a:solidFill>
                <a:effectLst/>
                <a:latin typeface="+mn-lt"/>
                <a:ea typeface="+mn-ea"/>
                <a:cs typeface="+mn-cs"/>
              </a:rPr>
              <a:t>bij </a:t>
            </a:r>
            <a:r>
              <a:rPr lang="nl-NL" sz="1200" b="0" i="1" kern="1200" dirty="0" err="1" smtClean="0">
                <a:solidFill>
                  <a:schemeClr val="tx1"/>
                </a:solidFill>
                <a:effectLst/>
                <a:latin typeface="+mn-lt"/>
                <a:ea typeface="+mn-ea"/>
                <a:cs typeface="+mn-cs"/>
              </a:rPr>
              <a:t>quaerere</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quas</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oras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a:t>
            </a:r>
            <a:r>
              <a:rPr lang="nl-NL" sz="1200" b="0" i="1" kern="120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t/m </a:t>
            </a:r>
            <a:r>
              <a:rPr lang="nl-NL" sz="1200" b="0" i="1" kern="1200" dirty="0" err="1" smtClean="0">
                <a:solidFill>
                  <a:schemeClr val="tx1"/>
                </a:solidFill>
                <a:effectLst/>
                <a:latin typeface="+mn-lt"/>
                <a:ea typeface="+mn-ea"/>
                <a:cs typeface="+mn-cs"/>
              </a:rPr>
              <a:t>feraene</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a:t>
            </a:fld>
            <a:endParaRPr lang="nl-NL"/>
          </a:p>
        </p:txBody>
      </p:sp>
    </p:spTree>
    <p:extLst>
      <p:ext uri="{BB962C8B-B14F-4D97-AF65-F5344CB8AC3E}">
        <p14:creationId xmlns:p14="http://schemas.microsoft.com/office/powerpoint/2010/main" val="2710208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53</a:t>
            </a:fld>
            <a:endParaRPr lang="nl-NL"/>
          </a:p>
        </p:txBody>
      </p:sp>
    </p:spTree>
    <p:extLst>
      <p:ext uri="{BB962C8B-B14F-4D97-AF65-F5344CB8AC3E}">
        <p14:creationId xmlns:p14="http://schemas.microsoft.com/office/powerpoint/2010/main" val="3475468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54</a:t>
            </a:fld>
            <a:endParaRPr lang="nl-NL"/>
          </a:p>
        </p:txBody>
      </p:sp>
    </p:spTree>
    <p:extLst>
      <p:ext uri="{BB962C8B-B14F-4D97-AF65-F5344CB8AC3E}">
        <p14:creationId xmlns:p14="http://schemas.microsoft.com/office/powerpoint/2010/main" val="3214823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57</a:t>
            </a:fld>
            <a:endParaRPr lang="nl-NL"/>
          </a:p>
        </p:txBody>
      </p:sp>
    </p:spTree>
    <p:extLst>
      <p:ext uri="{BB962C8B-B14F-4D97-AF65-F5344CB8AC3E}">
        <p14:creationId xmlns:p14="http://schemas.microsoft.com/office/powerpoint/2010/main" val="1311782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58</a:t>
            </a:fld>
            <a:endParaRPr lang="nl-NL"/>
          </a:p>
        </p:txBody>
      </p:sp>
    </p:spTree>
    <p:extLst>
      <p:ext uri="{BB962C8B-B14F-4D97-AF65-F5344CB8AC3E}">
        <p14:creationId xmlns:p14="http://schemas.microsoft.com/office/powerpoint/2010/main" val="1584969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59</a:t>
            </a:fld>
            <a:endParaRPr lang="nl-NL"/>
          </a:p>
        </p:txBody>
      </p:sp>
    </p:spTree>
    <p:extLst>
      <p:ext uri="{BB962C8B-B14F-4D97-AF65-F5344CB8AC3E}">
        <p14:creationId xmlns:p14="http://schemas.microsoft.com/office/powerpoint/2010/main" val="2545561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60</a:t>
            </a:fld>
            <a:endParaRPr lang="nl-NL"/>
          </a:p>
        </p:txBody>
      </p:sp>
    </p:spTree>
    <p:extLst>
      <p:ext uri="{BB962C8B-B14F-4D97-AF65-F5344CB8AC3E}">
        <p14:creationId xmlns:p14="http://schemas.microsoft.com/office/powerpoint/2010/main" val="2999735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61</a:t>
            </a:fld>
            <a:endParaRPr lang="nl-NL"/>
          </a:p>
        </p:txBody>
      </p:sp>
    </p:spTree>
    <p:extLst>
      <p:ext uri="{BB962C8B-B14F-4D97-AF65-F5344CB8AC3E}">
        <p14:creationId xmlns:p14="http://schemas.microsoft.com/office/powerpoint/2010/main" val="1926272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62</a:t>
            </a:fld>
            <a:endParaRPr lang="nl-NL"/>
          </a:p>
        </p:txBody>
      </p:sp>
    </p:spTree>
    <p:extLst>
      <p:ext uri="{BB962C8B-B14F-4D97-AF65-F5344CB8AC3E}">
        <p14:creationId xmlns:p14="http://schemas.microsoft.com/office/powerpoint/2010/main" val="2618133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63</a:t>
            </a:fld>
            <a:endParaRPr lang="nl-NL"/>
          </a:p>
        </p:txBody>
      </p:sp>
    </p:spTree>
    <p:extLst>
      <p:ext uri="{BB962C8B-B14F-4D97-AF65-F5344CB8AC3E}">
        <p14:creationId xmlns:p14="http://schemas.microsoft.com/office/powerpoint/2010/main" val="2448674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64</a:t>
            </a:fld>
            <a:endParaRPr lang="nl-NL"/>
          </a:p>
        </p:txBody>
      </p:sp>
    </p:spTree>
    <p:extLst>
      <p:ext uri="{BB962C8B-B14F-4D97-AF65-F5344CB8AC3E}">
        <p14:creationId xmlns:p14="http://schemas.microsoft.com/office/powerpoint/2010/main" val="242060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a:t>
            </a:fld>
            <a:endParaRPr lang="nl-NL"/>
          </a:p>
        </p:txBody>
      </p:sp>
    </p:spTree>
    <p:extLst>
      <p:ext uri="{BB962C8B-B14F-4D97-AF65-F5344CB8AC3E}">
        <p14:creationId xmlns:p14="http://schemas.microsoft.com/office/powerpoint/2010/main" val="4187475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65</a:t>
            </a:fld>
            <a:endParaRPr lang="nl-NL"/>
          </a:p>
        </p:txBody>
      </p:sp>
    </p:spTree>
    <p:extLst>
      <p:ext uri="{BB962C8B-B14F-4D97-AF65-F5344CB8AC3E}">
        <p14:creationId xmlns:p14="http://schemas.microsoft.com/office/powerpoint/2010/main" val="1222999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66</a:t>
            </a:fld>
            <a:endParaRPr lang="nl-NL"/>
          </a:p>
        </p:txBody>
      </p:sp>
    </p:spTree>
    <p:extLst>
      <p:ext uri="{BB962C8B-B14F-4D97-AF65-F5344CB8AC3E}">
        <p14:creationId xmlns:p14="http://schemas.microsoft.com/office/powerpoint/2010/main" val="2464555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67</a:t>
            </a:fld>
            <a:endParaRPr lang="nl-NL"/>
          </a:p>
        </p:txBody>
      </p:sp>
    </p:spTree>
    <p:extLst>
      <p:ext uri="{BB962C8B-B14F-4D97-AF65-F5344CB8AC3E}">
        <p14:creationId xmlns:p14="http://schemas.microsoft.com/office/powerpoint/2010/main" val="1200589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68</a:t>
            </a:fld>
            <a:endParaRPr lang="nl-NL"/>
          </a:p>
        </p:txBody>
      </p:sp>
    </p:spTree>
    <p:extLst>
      <p:ext uri="{BB962C8B-B14F-4D97-AF65-F5344CB8AC3E}">
        <p14:creationId xmlns:p14="http://schemas.microsoft.com/office/powerpoint/2010/main" val="1270647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69</a:t>
            </a:fld>
            <a:endParaRPr lang="nl-NL"/>
          </a:p>
        </p:txBody>
      </p:sp>
    </p:spTree>
    <p:extLst>
      <p:ext uri="{BB962C8B-B14F-4D97-AF65-F5344CB8AC3E}">
        <p14:creationId xmlns:p14="http://schemas.microsoft.com/office/powerpoint/2010/main" val="1206283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70</a:t>
            </a:fld>
            <a:endParaRPr lang="nl-NL"/>
          </a:p>
        </p:txBody>
      </p:sp>
    </p:spTree>
    <p:extLst>
      <p:ext uri="{BB962C8B-B14F-4D97-AF65-F5344CB8AC3E}">
        <p14:creationId xmlns:p14="http://schemas.microsoft.com/office/powerpoint/2010/main" val="3860081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71</a:t>
            </a:fld>
            <a:endParaRPr lang="nl-NL"/>
          </a:p>
        </p:txBody>
      </p:sp>
    </p:spTree>
    <p:extLst>
      <p:ext uri="{BB962C8B-B14F-4D97-AF65-F5344CB8AC3E}">
        <p14:creationId xmlns:p14="http://schemas.microsoft.com/office/powerpoint/2010/main" val="1664072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72</a:t>
            </a:fld>
            <a:endParaRPr lang="nl-NL"/>
          </a:p>
        </p:txBody>
      </p:sp>
    </p:spTree>
    <p:extLst>
      <p:ext uri="{BB962C8B-B14F-4D97-AF65-F5344CB8AC3E}">
        <p14:creationId xmlns:p14="http://schemas.microsoft.com/office/powerpoint/2010/main" val="1541835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73</a:t>
            </a:fld>
            <a:endParaRPr lang="nl-NL"/>
          </a:p>
        </p:txBody>
      </p:sp>
    </p:spTree>
    <p:extLst>
      <p:ext uri="{BB962C8B-B14F-4D97-AF65-F5344CB8AC3E}">
        <p14:creationId xmlns:p14="http://schemas.microsoft.com/office/powerpoint/2010/main" val="3652800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74</a:t>
            </a:fld>
            <a:endParaRPr lang="nl-NL"/>
          </a:p>
        </p:txBody>
      </p:sp>
    </p:spTree>
    <p:extLst>
      <p:ext uri="{BB962C8B-B14F-4D97-AF65-F5344CB8AC3E}">
        <p14:creationId xmlns:p14="http://schemas.microsoft.com/office/powerpoint/2010/main" val="323696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305-309:</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1" i="0" kern="1200" dirty="0" smtClean="0">
                <a:solidFill>
                  <a:schemeClr val="tx1"/>
                </a:solidFill>
                <a:effectLst/>
                <a:latin typeface="+mn-lt"/>
                <a:ea typeface="+mn-ea"/>
                <a:cs typeface="+mn-cs"/>
              </a:rPr>
              <a:t> Hoofdzin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At </a:t>
            </a:r>
            <a:r>
              <a:rPr lang="nl-NL" sz="1200" b="0" i="1" kern="1200" dirty="0" err="1" smtClean="0">
                <a:solidFill>
                  <a:schemeClr val="tx1"/>
                </a:solidFill>
                <a:effectLst/>
                <a:latin typeface="+mn-lt"/>
                <a:ea typeface="+mn-ea"/>
                <a:cs typeface="+mn-cs"/>
              </a:rPr>
              <a:t>pius</a:t>
            </a:r>
            <a:r>
              <a:rPr lang="nl-NL" sz="1200" b="0" i="1" kern="1200" dirty="0" smtClean="0">
                <a:solidFill>
                  <a:schemeClr val="tx1"/>
                </a:solidFill>
                <a:effectLst/>
                <a:latin typeface="+mn-lt"/>
                <a:ea typeface="+mn-ea"/>
                <a:cs typeface="+mn-cs"/>
              </a:rPr>
              <a:t> Aeneas...</a:t>
            </a:r>
            <a:r>
              <a:rPr lang="nl-NL" sz="1200" b="0" i="1" kern="1200" dirty="0" err="1" smtClean="0">
                <a:solidFill>
                  <a:schemeClr val="tx1"/>
                </a:solidFill>
                <a:effectLst/>
                <a:latin typeface="+mn-lt"/>
                <a:ea typeface="+mn-ea"/>
                <a:cs typeface="+mn-cs"/>
              </a:rPr>
              <a:t>quaerere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constituit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sociisque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exacta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referre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constituit</a:t>
            </a:r>
            <a:r>
              <a:rPr lang="nl-NL" sz="1200" b="0" i="0" kern="1200" dirty="0" smtClean="0">
                <a:solidFill>
                  <a:schemeClr val="tx1"/>
                </a:solidFill>
                <a:effectLst/>
                <a:latin typeface="+mn-lt"/>
                <a:ea typeface="+mn-ea"/>
                <a:cs typeface="+mn-cs"/>
              </a:rPr>
              <a:t> + 4 infinitivi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exire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explorare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quaerere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referre</a:t>
            </a:r>
            <a:r>
              <a:rPr lang="nl-NL" dirty="0" smtClean="0"/>
              <a:t/>
            </a:r>
            <a:br>
              <a:rPr lang="nl-NL" dirty="0" smtClean="0"/>
            </a:br>
            <a:r>
              <a:rPr lang="nl-NL" sz="1200" b="1" i="0" kern="1200" dirty="0" smtClean="0">
                <a:solidFill>
                  <a:schemeClr val="tx1"/>
                </a:solidFill>
                <a:effectLst/>
                <a:latin typeface="+mn-lt"/>
                <a:ea typeface="+mn-ea"/>
                <a:cs typeface="+mn-cs"/>
              </a:rPr>
              <a:t>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pius</a:t>
            </a:r>
            <a:r>
              <a:rPr lang="nl-NL" sz="1200" b="0" i="1" kern="1200" dirty="0" smtClean="0">
                <a:solidFill>
                  <a:schemeClr val="tx1"/>
                </a:solidFill>
                <a:effectLst/>
                <a:latin typeface="+mn-lt"/>
                <a:ea typeface="+mn-ea"/>
                <a:cs typeface="+mn-cs"/>
              </a:rPr>
              <a:t> Aeneas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Participium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volvens</a:t>
            </a:r>
            <a:r>
              <a:rPr lang="nl-NL" dirty="0" smtClean="0"/>
              <a:t/>
            </a:r>
            <a:br>
              <a:rPr lang="nl-NL" dirty="0" smtClean="0"/>
            </a:br>
            <a:r>
              <a:rPr lang="nl-NL" sz="1200" b="1" i="1"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 </a:t>
            </a:r>
            <a:r>
              <a:rPr lang="nl-NL" sz="1200" b="0" i="1" kern="1200" dirty="0" err="1" smtClean="0">
                <a:solidFill>
                  <a:schemeClr val="tx1"/>
                </a:solidFill>
                <a:effectLst/>
                <a:latin typeface="+mn-lt"/>
                <a:ea typeface="+mn-ea"/>
                <a:cs typeface="+mn-cs"/>
              </a:rPr>
              <a:t>primum</a:t>
            </a:r>
            <a:r>
              <a:rPr lang="nl-NL" sz="1200" b="0" i="1" kern="1200" dirty="0" smtClean="0">
                <a:solidFill>
                  <a:schemeClr val="tx1"/>
                </a:solidFill>
                <a:effectLst/>
                <a:latin typeface="+mn-lt"/>
                <a:ea typeface="+mn-ea"/>
                <a:cs typeface="+mn-cs"/>
              </a:rPr>
              <a:t> lux alma data </a:t>
            </a:r>
            <a:r>
              <a:rPr lang="nl-NL" sz="1200" b="0" i="1" kern="1200" dirty="0" err="1" smtClean="0">
                <a:solidFill>
                  <a:schemeClr val="tx1"/>
                </a:solidFill>
                <a:effectLst/>
                <a:latin typeface="+mn-lt"/>
                <a:ea typeface="+mn-ea"/>
                <a:cs typeface="+mn-cs"/>
              </a:rPr>
              <a:t>est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Afh</a:t>
            </a:r>
            <a:r>
              <a:rPr lang="nl-NL" sz="1200" b="1" i="0" kern="1200" dirty="0" smtClean="0">
                <a:solidFill>
                  <a:schemeClr val="tx1"/>
                </a:solidFill>
                <a:effectLst/>
                <a:latin typeface="+mn-lt"/>
                <a:ea typeface="+mn-ea"/>
                <a:cs typeface="+mn-cs"/>
              </a:rPr>
              <a:t>. vraagzin </a:t>
            </a:r>
            <a:r>
              <a:rPr lang="nl-NL" sz="1200" b="0" i="0" kern="1200" dirty="0" smtClean="0">
                <a:solidFill>
                  <a:schemeClr val="tx1"/>
                </a:solidFill>
                <a:effectLst/>
                <a:latin typeface="+mn-lt"/>
                <a:ea typeface="+mn-ea"/>
                <a:cs typeface="+mn-cs"/>
              </a:rPr>
              <a:t>bij </a:t>
            </a:r>
            <a:r>
              <a:rPr lang="nl-NL" sz="1200" b="0" i="1" kern="1200" dirty="0" err="1" smtClean="0">
                <a:solidFill>
                  <a:schemeClr val="tx1"/>
                </a:solidFill>
                <a:effectLst/>
                <a:latin typeface="+mn-lt"/>
                <a:ea typeface="+mn-ea"/>
                <a:cs typeface="+mn-cs"/>
              </a:rPr>
              <a:t>quaerere</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quas</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oras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a:t>
            </a:r>
            <a:r>
              <a:rPr lang="nl-NL" sz="1200" b="0" i="1" kern="120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t/m </a:t>
            </a:r>
            <a:r>
              <a:rPr lang="nl-NL" sz="1200" b="0" i="1" kern="1200" dirty="0" err="1" smtClean="0">
                <a:solidFill>
                  <a:schemeClr val="tx1"/>
                </a:solidFill>
                <a:effectLst/>
                <a:latin typeface="+mn-lt"/>
                <a:ea typeface="+mn-ea"/>
                <a:cs typeface="+mn-cs"/>
              </a:rPr>
              <a:t>feraene</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a:t>
            </a:fld>
            <a:endParaRPr lang="nl-NL"/>
          </a:p>
        </p:txBody>
      </p:sp>
    </p:spTree>
    <p:extLst>
      <p:ext uri="{BB962C8B-B14F-4D97-AF65-F5344CB8AC3E}">
        <p14:creationId xmlns:p14="http://schemas.microsoft.com/office/powerpoint/2010/main" val="2702491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75</a:t>
            </a:fld>
            <a:endParaRPr lang="nl-NL"/>
          </a:p>
        </p:txBody>
      </p:sp>
    </p:spTree>
    <p:extLst>
      <p:ext uri="{BB962C8B-B14F-4D97-AF65-F5344CB8AC3E}">
        <p14:creationId xmlns:p14="http://schemas.microsoft.com/office/powerpoint/2010/main" val="1809172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76</a:t>
            </a:fld>
            <a:endParaRPr lang="nl-NL"/>
          </a:p>
        </p:txBody>
      </p:sp>
    </p:spTree>
    <p:extLst>
      <p:ext uri="{BB962C8B-B14F-4D97-AF65-F5344CB8AC3E}">
        <p14:creationId xmlns:p14="http://schemas.microsoft.com/office/powerpoint/2010/main" val="2023578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77</a:t>
            </a:fld>
            <a:endParaRPr lang="nl-NL"/>
          </a:p>
        </p:txBody>
      </p:sp>
    </p:spTree>
    <p:extLst>
      <p:ext uri="{BB962C8B-B14F-4D97-AF65-F5344CB8AC3E}">
        <p14:creationId xmlns:p14="http://schemas.microsoft.com/office/powerpoint/2010/main" val="2701470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78</a:t>
            </a:fld>
            <a:endParaRPr lang="nl-NL"/>
          </a:p>
        </p:txBody>
      </p:sp>
    </p:spTree>
    <p:extLst>
      <p:ext uri="{BB962C8B-B14F-4D97-AF65-F5344CB8AC3E}">
        <p14:creationId xmlns:p14="http://schemas.microsoft.com/office/powerpoint/2010/main" val="10999147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79</a:t>
            </a:fld>
            <a:endParaRPr lang="nl-NL"/>
          </a:p>
        </p:txBody>
      </p:sp>
    </p:spTree>
    <p:extLst>
      <p:ext uri="{BB962C8B-B14F-4D97-AF65-F5344CB8AC3E}">
        <p14:creationId xmlns:p14="http://schemas.microsoft.com/office/powerpoint/2010/main" val="25646357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80</a:t>
            </a:fld>
            <a:endParaRPr lang="nl-NL"/>
          </a:p>
        </p:txBody>
      </p:sp>
    </p:spTree>
    <p:extLst>
      <p:ext uri="{BB962C8B-B14F-4D97-AF65-F5344CB8AC3E}">
        <p14:creationId xmlns:p14="http://schemas.microsoft.com/office/powerpoint/2010/main" val="503348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81</a:t>
            </a:fld>
            <a:endParaRPr lang="nl-NL"/>
          </a:p>
        </p:txBody>
      </p:sp>
    </p:spTree>
    <p:extLst>
      <p:ext uri="{BB962C8B-B14F-4D97-AF65-F5344CB8AC3E}">
        <p14:creationId xmlns:p14="http://schemas.microsoft.com/office/powerpoint/2010/main" val="328091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a:t>
            </a:fld>
            <a:endParaRPr lang="nl-NL"/>
          </a:p>
        </p:txBody>
      </p:sp>
    </p:spTree>
    <p:extLst>
      <p:ext uri="{BB962C8B-B14F-4D97-AF65-F5344CB8AC3E}">
        <p14:creationId xmlns:p14="http://schemas.microsoft.com/office/powerpoint/2010/main" val="213666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9</a:t>
            </a:fld>
            <a:endParaRPr lang="nl-NL"/>
          </a:p>
        </p:txBody>
      </p:sp>
    </p:spTree>
    <p:extLst>
      <p:ext uri="{BB962C8B-B14F-4D97-AF65-F5344CB8AC3E}">
        <p14:creationId xmlns:p14="http://schemas.microsoft.com/office/powerpoint/2010/main" val="306821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11</a:t>
            </a:fld>
            <a:endParaRPr lang="nl-NL"/>
          </a:p>
        </p:txBody>
      </p:sp>
    </p:spTree>
    <p:extLst>
      <p:ext uri="{BB962C8B-B14F-4D97-AF65-F5344CB8AC3E}">
        <p14:creationId xmlns:p14="http://schemas.microsoft.com/office/powerpoint/2010/main" val="52016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13</a:t>
            </a:fld>
            <a:endParaRPr lang="nl-NL"/>
          </a:p>
        </p:txBody>
      </p:sp>
    </p:spTree>
    <p:extLst>
      <p:ext uri="{BB962C8B-B14F-4D97-AF65-F5344CB8AC3E}">
        <p14:creationId xmlns:p14="http://schemas.microsoft.com/office/powerpoint/2010/main" val="412190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4"/>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165" indent="0" algn="ctr">
              <a:buNone/>
              <a:defRPr sz="2000"/>
            </a:lvl2pPr>
            <a:lvl3pPr marL="914329" indent="0" algn="ctr">
              <a:buNone/>
              <a:defRPr sz="1800"/>
            </a:lvl3pPr>
            <a:lvl4pPr marL="1371494" indent="0" algn="ctr">
              <a:buNone/>
              <a:defRPr sz="1600"/>
            </a:lvl4pPr>
            <a:lvl5pPr marL="1828658" indent="0" algn="ctr">
              <a:buNone/>
              <a:defRPr sz="1600"/>
            </a:lvl5pPr>
            <a:lvl6pPr marL="2285823" indent="0" algn="ctr">
              <a:buNone/>
              <a:defRPr sz="1600"/>
            </a:lvl6pPr>
            <a:lvl7pPr marL="2742987" indent="0" algn="ctr">
              <a:buNone/>
              <a:defRPr sz="1600"/>
            </a:lvl7pPr>
            <a:lvl8pPr marL="3200152" indent="0" algn="ctr">
              <a:buNone/>
              <a:defRPr sz="1600"/>
            </a:lvl8pPr>
            <a:lvl9pPr marL="3657318"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5106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5"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95" y="2057402"/>
            <a:ext cx="3932237" cy="3811588"/>
          </a:xfrm>
        </p:spPr>
        <p:txBody>
          <a:bodyPr/>
          <a:lstStyle>
            <a:lvl1pPr marL="0" indent="0">
              <a:buNone/>
              <a:defRPr sz="1600"/>
            </a:lvl1pPr>
            <a:lvl2pPr marL="457165" indent="0">
              <a:buNone/>
              <a:defRPr sz="1400"/>
            </a:lvl2pPr>
            <a:lvl3pPr marL="914329" indent="0">
              <a:buNone/>
              <a:defRPr sz="1200"/>
            </a:lvl3pPr>
            <a:lvl4pPr marL="1371494" indent="0">
              <a:buNone/>
              <a:defRPr sz="1000"/>
            </a:lvl4pPr>
            <a:lvl5pPr marL="1828658" indent="0">
              <a:buNone/>
              <a:defRPr sz="1000"/>
            </a:lvl5pPr>
            <a:lvl6pPr marL="2285823" indent="0">
              <a:buNone/>
              <a:defRPr sz="1000"/>
            </a:lvl6pPr>
            <a:lvl7pPr marL="2742987" indent="0">
              <a:buNone/>
              <a:defRPr sz="1000"/>
            </a:lvl7pPr>
            <a:lvl8pPr marL="3200152" indent="0">
              <a:buNone/>
              <a:defRPr sz="1000"/>
            </a:lvl8pPr>
            <a:lvl9pPr marL="3657318"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91357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5"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34"/>
            <a:ext cx="6172200" cy="4873625"/>
          </a:xfrm>
        </p:spPr>
        <p:txBody>
          <a:bodyPr/>
          <a:lstStyle>
            <a:lvl1pPr marL="0" indent="0">
              <a:buNone/>
              <a:defRPr sz="3200"/>
            </a:lvl1pPr>
            <a:lvl2pPr marL="457165" indent="0">
              <a:buNone/>
              <a:defRPr sz="2800"/>
            </a:lvl2pPr>
            <a:lvl3pPr marL="914329" indent="0">
              <a:buNone/>
              <a:defRPr sz="2400"/>
            </a:lvl3pPr>
            <a:lvl4pPr marL="1371494" indent="0">
              <a:buNone/>
              <a:defRPr sz="2000"/>
            </a:lvl4pPr>
            <a:lvl5pPr marL="1828658" indent="0">
              <a:buNone/>
              <a:defRPr sz="2000"/>
            </a:lvl5pPr>
            <a:lvl6pPr marL="2285823" indent="0">
              <a:buNone/>
              <a:defRPr sz="2000"/>
            </a:lvl6pPr>
            <a:lvl7pPr marL="2742987" indent="0">
              <a:buNone/>
              <a:defRPr sz="2000"/>
            </a:lvl7pPr>
            <a:lvl8pPr marL="3200152" indent="0">
              <a:buNone/>
              <a:defRPr sz="2000"/>
            </a:lvl8pPr>
            <a:lvl9pPr marL="3657318" indent="0">
              <a:buNone/>
              <a:defRPr sz="2000"/>
            </a:lvl9pPr>
          </a:lstStyle>
          <a:p>
            <a:endParaRPr lang="nl-NL"/>
          </a:p>
        </p:txBody>
      </p:sp>
      <p:sp>
        <p:nvSpPr>
          <p:cNvPr id="4" name="Tijdelijke aanduiding voor tekst 3"/>
          <p:cNvSpPr>
            <a:spLocks noGrp="1"/>
          </p:cNvSpPr>
          <p:nvPr>
            <p:ph type="body" sz="half" idx="2"/>
          </p:nvPr>
        </p:nvSpPr>
        <p:spPr>
          <a:xfrm>
            <a:off x="839795" y="2057402"/>
            <a:ext cx="3932237" cy="3811588"/>
          </a:xfrm>
        </p:spPr>
        <p:txBody>
          <a:bodyPr/>
          <a:lstStyle>
            <a:lvl1pPr marL="0" indent="0">
              <a:buNone/>
              <a:defRPr sz="1600"/>
            </a:lvl1pPr>
            <a:lvl2pPr marL="457165" indent="0">
              <a:buNone/>
              <a:defRPr sz="1400"/>
            </a:lvl2pPr>
            <a:lvl3pPr marL="914329" indent="0">
              <a:buNone/>
              <a:defRPr sz="1200"/>
            </a:lvl3pPr>
            <a:lvl4pPr marL="1371494" indent="0">
              <a:buNone/>
              <a:defRPr sz="1000"/>
            </a:lvl4pPr>
            <a:lvl5pPr marL="1828658" indent="0">
              <a:buNone/>
              <a:defRPr sz="1000"/>
            </a:lvl5pPr>
            <a:lvl6pPr marL="2285823" indent="0">
              <a:buNone/>
              <a:defRPr sz="1000"/>
            </a:lvl6pPr>
            <a:lvl7pPr marL="2742987" indent="0">
              <a:buNone/>
              <a:defRPr sz="1000"/>
            </a:lvl7pPr>
            <a:lvl8pPr marL="3200152" indent="0">
              <a:buNone/>
              <a:defRPr sz="1000"/>
            </a:lvl8pPr>
            <a:lvl9pPr marL="3657318"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13533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69467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2" y="365126"/>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3" y="365126"/>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54052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marL="719138" indent="-719138">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2004059"/>
            <a:ext cx="10515600" cy="4351338"/>
          </a:xfrm>
        </p:spPr>
        <p:txBody>
          <a:bodyPr>
            <a:noAutofit/>
          </a:bodyPr>
          <a:lstStyle>
            <a:lvl1pPr marL="0" indent="0">
              <a:lnSpc>
                <a:spcPct val="150000"/>
              </a:lnSpc>
              <a:spcBef>
                <a:spcPts val="0"/>
              </a:spcBef>
              <a:buNone/>
              <a:tabLst>
                <a:tab pos="719138" algn="l"/>
                <a:tab pos="9236075" algn="l"/>
              </a:tabLst>
              <a:defRPr sz="2800"/>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33027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ertalinge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marL="719138" indent="-719138">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3353" y="1988124"/>
            <a:ext cx="9434264" cy="4351338"/>
          </a:xfrm>
        </p:spPr>
        <p:txBody>
          <a:bodyPr>
            <a:noAutofit/>
          </a:bodyPr>
          <a:lstStyle>
            <a:lvl1pPr marL="0" indent="0">
              <a:lnSpc>
                <a:spcPts val="3000"/>
              </a:lnSpc>
              <a:spcBef>
                <a:spcPts val="0"/>
              </a:spcBef>
              <a:buNone/>
              <a:tabLst>
                <a:tab pos="719138" algn="l"/>
              </a:tabLst>
              <a:defRPr sz="2400"/>
            </a:lvl1pPr>
            <a:lvl2pPr marL="457165" indent="0">
              <a:buNone/>
              <a:defRPr/>
            </a:lvl2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1165650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Vertalinge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marL="719138" indent="-719138">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4618" y="1988124"/>
            <a:ext cx="10082763" cy="4351338"/>
          </a:xfrm>
        </p:spPr>
        <p:txBody>
          <a:bodyPr>
            <a:noAutofit/>
          </a:bodyPr>
          <a:lstStyle>
            <a:lvl1pPr marL="0" indent="0">
              <a:lnSpc>
                <a:spcPct val="100000"/>
              </a:lnSpc>
              <a:spcBef>
                <a:spcPts val="0"/>
              </a:spcBef>
              <a:buNone/>
              <a:tabLst>
                <a:tab pos="719138" algn="l"/>
                <a:tab pos="7889875" algn="l"/>
              </a:tabLst>
              <a:defRPr sz="2400"/>
            </a:lvl1pPr>
            <a:lvl2pPr marL="457165" indent="0">
              <a:buNone/>
              <a:defRPr/>
            </a:lvl2pPr>
            <a:lvl3pPr>
              <a:defRPr sz="2400"/>
            </a:lvl3pPr>
            <a:lvl4pPr>
              <a:defRPr sz="2400"/>
            </a:lvl4pPr>
            <a:lvl5pPr>
              <a:defRPr sz="2400"/>
            </a:lvl5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12187026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98E0E9-5D26-4F9D-ACB3-4303CD29F6C8}" type="datetimeFigureOut">
              <a:rPr lang="nl-NL" smtClean="0"/>
              <a:t>3-7-2019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71300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7"/>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1" y="4589472"/>
            <a:ext cx="10515600" cy="1500187"/>
          </a:xfrm>
        </p:spPr>
        <p:txBody>
          <a:bodyPr/>
          <a:lstStyle>
            <a:lvl1pPr marL="0" indent="0">
              <a:buNone/>
              <a:defRPr sz="2400">
                <a:solidFill>
                  <a:schemeClr val="tx1">
                    <a:tint val="75000"/>
                  </a:schemeClr>
                </a:solidFill>
              </a:defRPr>
            </a:lvl1pPr>
            <a:lvl2pPr marL="457165" indent="0">
              <a:buNone/>
              <a:defRPr sz="2000">
                <a:solidFill>
                  <a:schemeClr val="tx1">
                    <a:tint val="75000"/>
                  </a:schemeClr>
                </a:solidFill>
              </a:defRPr>
            </a:lvl2pPr>
            <a:lvl3pPr marL="914329" indent="0">
              <a:buNone/>
              <a:defRPr sz="1800">
                <a:solidFill>
                  <a:schemeClr val="tx1">
                    <a:tint val="75000"/>
                  </a:schemeClr>
                </a:solidFill>
              </a:defRPr>
            </a:lvl3pPr>
            <a:lvl4pPr marL="1371494" indent="0">
              <a:buNone/>
              <a:defRPr sz="1600">
                <a:solidFill>
                  <a:schemeClr val="tx1">
                    <a:tint val="75000"/>
                  </a:schemeClr>
                </a:solidFill>
              </a:defRPr>
            </a:lvl4pPr>
            <a:lvl5pPr marL="1828658" indent="0">
              <a:buNone/>
              <a:defRPr sz="1600">
                <a:solidFill>
                  <a:schemeClr val="tx1">
                    <a:tint val="75000"/>
                  </a:schemeClr>
                </a:solidFill>
              </a:defRPr>
            </a:lvl5pPr>
            <a:lvl6pPr marL="2285823" indent="0">
              <a:buNone/>
              <a:defRPr sz="1600">
                <a:solidFill>
                  <a:schemeClr val="tx1">
                    <a:tint val="75000"/>
                  </a:schemeClr>
                </a:solidFill>
              </a:defRPr>
            </a:lvl6pPr>
            <a:lvl7pPr marL="2742987" indent="0">
              <a:buNone/>
              <a:defRPr sz="1600">
                <a:solidFill>
                  <a:schemeClr val="tx1">
                    <a:tint val="75000"/>
                  </a:schemeClr>
                </a:solidFill>
              </a:defRPr>
            </a:lvl7pPr>
            <a:lvl8pPr marL="3200152" indent="0">
              <a:buNone/>
              <a:defRPr sz="1600">
                <a:solidFill>
                  <a:schemeClr val="tx1">
                    <a:tint val="75000"/>
                  </a:schemeClr>
                </a:solidFill>
              </a:defRPr>
            </a:lvl8pPr>
            <a:lvl9pPr marL="3657318"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9005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1120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34"/>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92" y="1681164"/>
            <a:ext cx="5157787" cy="823912"/>
          </a:xfrm>
        </p:spPr>
        <p:txBody>
          <a:bodyPr anchor="b"/>
          <a:lstStyle>
            <a:lvl1pPr marL="0" indent="0">
              <a:buNone/>
              <a:defRPr sz="2400" b="1"/>
            </a:lvl1pPr>
            <a:lvl2pPr marL="457165" indent="0">
              <a:buNone/>
              <a:defRPr sz="2000" b="1"/>
            </a:lvl2pPr>
            <a:lvl3pPr marL="914329" indent="0">
              <a:buNone/>
              <a:defRPr sz="1800" b="1"/>
            </a:lvl3pPr>
            <a:lvl4pPr marL="1371494" indent="0">
              <a:buNone/>
              <a:defRPr sz="1600" b="1"/>
            </a:lvl4pPr>
            <a:lvl5pPr marL="1828658" indent="0">
              <a:buNone/>
              <a:defRPr sz="1600" b="1"/>
            </a:lvl5pPr>
            <a:lvl6pPr marL="2285823" indent="0">
              <a:buNone/>
              <a:defRPr sz="1600" b="1"/>
            </a:lvl6pPr>
            <a:lvl7pPr marL="2742987" indent="0">
              <a:buNone/>
              <a:defRPr sz="1600" b="1"/>
            </a:lvl7pPr>
            <a:lvl8pPr marL="3200152" indent="0">
              <a:buNone/>
              <a:defRPr sz="1600" b="1"/>
            </a:lvl8pPr>
            <a:lvl9pPr marL="3657318"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92"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3" y="1681164"/>
            <a:ext cx="5183188" cy="823912"/>
          </a:xfrm>
        </p:spPr>
        <p:txBody>
          <a:bodyPr anchor="b"/>
          <a:lstStyle>
            <a:lvl1pPr marL="0" indent="0">
              <a:buNone/>
              <a:defRPr sz="2400" b="1"/>
            </a:lvl1pPr>
            <a:lvl2pPr marL="457165" indent="0">
              <a:buNone/>
              <a:defRPr sz="2000" b="1"/>
            </a:lvl2pPr>
            <a:lvl3pPr marL="914329" indent="0">
              <a:buNone/>
              <a:defRPr sz="1800" b="1"/>
            </a:lvl3pPr>
            <a:lvl4pPr marL="1371494" indent="0">
              <a:buNone/>
              <a:defRPr sz="1600" b="1"/>
            </a:lvl4pPr>
            <a:lvl5pPr marL="1828658" indent="0">
              <a:buNone/>
              <a:defRPr sz="1600" b="1"/>
            </a:lvl5pPr>
            <a:lvl6pPr marL="2285823" indent="0">
              <a:buNone/>
              <a:defRPr sz="1600" b="1"/>
            </a:lvl6pPr>
            <a:lvl7pPr marL="2742987" indent="0">
              <a:buNone/>
              <a:defRPr sz="1600" b="1"/>
            </a:lvl7pPr>
            <a:lvl8pPr marL="3200152" indent="0">
              <a:buNone/>
              <a:defRPr sz="1600" b="1"/>
            </a:lvl8pPr>
            <a:lvl9pPr marL="3657318"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3"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E98E0E9-5D26-4F9D-ACB3-4303CD29F6C8}" type="datetimeFigureOut">
              <a:rPr lang="nl-NL" smtClean="0"/>
              <a:t>3-7-2019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83589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E98E0E9-5D26-4F9D-ACB3-4303CD29F6C8}" type="datetimeFigureOut">
              <a:rPr lang="nl-NL" smtClean="0"/>
              <a:t>3-7-2019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15144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edumedia.eisma.nl/" TargetMode="Externa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14" name="Rechthoek 13"/>
          <p:cNvSpPr/>
          <p:nvPr userDrawn="1"/>
        </p:nvSpPr>
        <p:spPr>
          <a:xfrm>
            <a:off x="10" y="6446160"/>
            <a:ext cx="12191999" cy="411840"/>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jdelijke aanduiding voor titel 1"/>
          <p:cNvSpPr>
            <a:spLocks noGrp="1"/>
          </p:cNvSpPr>
          <p:nvPr>
            <p:ph type="title"/>
          </p:nvPr>
        </p:nvSpPr>
        <p:spPr>
          <a:xfrm>
            <a:off x="838200" y="365134"/>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45334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3"/>
          </p:nvPr>
        </p:nvSpPr>
        <p:spPr>
          <a:xfrm>
            <a:off x="4038600" y="64533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4533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E3F4-26D5-4FF7-B043-6D924369D86C}" type="slidenum">
              <a:rPr lang="nl-NL" smtClean="0"/>
              <a:pPr/>
              <a:t>‹nr.›</a:t>
            </a:fld>
            <a:endParaRPr lang="nl-NL" dirty="0"/>
          </a:p>
        </p:txBody>
      </p:sp>
      <p:grpSp>
        <p:nvGrpSpPr>
          <p:cNvPr id="13" name="Groep 12"/>
          <p:cNvGrpSpPr/>
          <p:nvPr userDrawn="1"/>
        </p:nvGrpSpPr>
        <p:grpSpPr>
          <a:xfrm>
            <a:off x="11797564" y="2124076"/>
            <a:ext cx="394443" cy="4733924"/>
            <a:chOff x="11706223" y="1027906"/>
            <a:chExt cx="485777" cy="5830093"/>
          </a:xfrm>
        </p:grpSpPr>
        <p:sp>
          <p:nvSpPr>
            <p:cNvPr id="7" name="Rechthoek 6"/>
            <p:cNvSpPr/>
            <p:nvPr userDrawn="1"/>
          </p:nvSpPr>
          <p:spPr>
            <a:xfrm>
              <a:off x="11706225" y="1027906"/>
              <a:ext cx="485775" cy="13335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Rechthoek 7"/>
            <p:cNvSpPr/>
            <p:nvPr userDrawn="1"/>
          </p:nvSpPr>
          <p:spPr>
            <a:xfrm>
              <a:off x="11706223" y="2355850"/>
              <a:ext cx="485775" cy="13335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Rechthoek 8"/>
            <p:cNvSpPr/>
            <p:nvPr userDrawn="1"/>
          </p:nvSpPr>
          <p:spPr>
            <a:xfrm>
              <a:off x="11706225" y="3689350"/>
              <a:ext cx="485775" cy="1333500"/>
            </a:xfrm>
            <a:prstGeom prst="rect">
              <a:avLst/>
            </a:prstGeom>
            <a:solidFill>
              <a:srgbClr val="D39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0" name="Rechthoek 9"/>
            <p:cNvSpPr/>
            <p:nvPr userDrawn="1"/>
          </p:nvSpPr>
          <p:spPr>
            <a:xfrm>
              <a:off x="11706223" y="5022850"/>
              <a:ext cx="485775" cy="1333500"/>
            </a:xfrm>
            <a:prstGeom prst="rect">
              <a:avLst/>
            </a:prstGeom>
            <a:solidFill>
              <a:srgbClr val="9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2" name="Rechthoek 11"/>
            <p:cNvSpPr/>
            <p:nvPr userDrawn="1"/>
          </p:nvSpPr>
          <p:spPr>
            <a:xfrm>
              <a:off x="11706223" y="6356350"/>
              <a:ext cx="485775" cy="501649"/>
            </a:xfrm>
            <a:prstGeom prst="rect">
              <a:avLst/>
            </a:prstGeom>
            <a:solidFill>
              <a:srgbClr val="C8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grpSp>
      <p:sp>
        <p:nvSpPr>
          <p:cNvPr id="15" name="Rechthoek 14">
            <a:hlinkClick r:id="rId16" action="ppaction://hlinksldjump"/>
            <a:hlinkHover r:id="" action="ppaction://noaction" highlightClick="1"/>
          </p:cNvPr>
          <p:cNvSpPr/>
          <p:nvPr userDrawn="1"/>
        </p:nvSpPr>
        <p:spPr>
          <a:xfrm>
            <a:off x="-2" y="9"/>
            <a:ext cx="394443" cy="2124075"/>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b="1" spc="300" dirty="0" smtClean="0">
                <a:solidFill>
                  <a:schemeClr val="bg1"/>
                </a:solidFill>
              </a:rPr>
              <a:t>INHOUDSOPGAVE</a:t>
            </a:r>
            <a:endParaRPr lang="nl-NL" sz="1400" b="1" spc="300" dirty="0">
              <a:solidFill>
                <a:schemeClr val="bg1"/>
              </a:solidFill>
            </a:endParaRPr>
          </a:p>
        </p:txBody>
      </p:sp>
      <p:pic>
        <p:nvPicPr>
          <p:cNvPr id="16" name="Afbeelding 15">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68779" y="6499067"/>
            <a:ext cx="252009" cy="314309"/>
          </a:xfrm>
          <a:prstGeom prst="rect">
            <a:avLst/>
          </a:prstGeom>
        </p:spPr>
      </p:pic>
    </p:spTree>
    <p:extLst>
      <p:ext uri="{BB962C8B-B14F-4D97-AF65-F5344CB8AC3E}">
        <p14:creationId xmlns:p14="http://schemas.microsoft.com/office/powerpoint/2010/main" val="254898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5"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l" defTabSz="91432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29" rtl="0" eaLnBrk="1" latinLnBrk="0" hangingPunct="1">
        <a:defRPr sz="1800" kern="1200">
          <a:solidFill>
            <a:schemeClr val="tx1"/>
          </a:solidFill>
          <a:latin typeface="+mn-lt"/>
          <a:ea typeface="+mn-ea"/>
          <a:cs typeface="+mn-cs"/>
        </a:defRPr>
      </a:lvl1pPr>
      <a:lvl2pPr marL="457165" algn="l" defTabSz="914329" rtl="0" eaLnBrk="1" latinLnBrk="0" hangingPunct="1">
        <a:defRPr sz="1800" kern="1200">
          <a:solidFill>
            <a:schemeClr val="tx1"/>
          </a:solidFill>
          <a:latin typeface="+mn-lt"/>
          <a:ea typeface="+mn-ea"/>
          <a:cs typeface="+mn-cs"/>
        </a:defRPr>
      </a:lvl2pPr>
      <a:lvl3pPr marL="914329" algn="l" defTabSz="914329" rtl="0" eaLnBrk="1" latinLnBrk="0" hangingPunct="1">
        <a:defRPr sz="1800" kern="1200">
          <a:solidFill>
            <a:schemeClr val="tx1"/>
          </a:solidFill>
          <a:latin typeface="+mn-lt"/>
          <a:ea typeface="+mn-ea"/>
          <a:cs typeface="+mn-cs"/>
        </a:defRPr>
      </a:lvl3pPr>
      <a:lvl4pPr marL="1371494" algn="l" defTabSz="914329" rtl="0" eaLnBrk="1" latinLnBrk="0" hangingPunct="1">
        <a:defRPr sz="1800" kern="1200">
          <a:solidFill>
            <a:schemeClr val="tx1"/>
          </a:solidFill>
          <a:latin typeface="+mn-lt"/>
          <a:ea typeface="+mn-ea"/>
          <a:cs typeface="+mn-cs"/>
        </a:defRPr>
      </a:lvl4pPr>
      <a:lvl5pPr marL="1828658" algn="l" defTabSz="914329" rtl="0" eaLnBrk="1" latinLnBrk="0" hangingPunct="1">
        <a:defRPr sz="1800" kern="1200">
          <a:solidFill>
            <a:schemeClr val="tx1"/>
          </a:solidFill>
          <a:latin typeface="+mn-lt"/>
          <a:ea typeface="+mn-ea"/>
          <a:cs typeface="+mn-cs"/>
        </a:defRPr>
      </a:lvl5pPr>
      <a:lvl6pPr marL="2285823" algn="l" defTabSz="914329" rtl="0" eaLnBrk="1" latinLnBrk="0" hangingPunct="1">
        <a:defRPr sz="1800" kern="1200">
          <a:solidFill>
            <a:schemeClr val="tx1"/>
          </a:solidFill>
          <a:latin typeface="+mn-lt"/>
          <a:ea typeface="+mn-ea"/>
          <a:cs typeface="+mn-cs"/>
        </a:defRPr>
      </a:lvl6pPr>
      <a:lvl7pPr marL="2742987" algn="l" defTabSz="914329" rtl="0" eaLnBrk="1" latinLnBrk="0" hangingPunct="1">
        <a:defRPr sz="1800" kern="1200">
          <a:solidFill>
            <a:schemeClr val="tx1"/>
          </a:solidFill>
          <a:latin typeface="+mn-lt"/>
          <a:ea typeface="+mn-ea"/>
          <a:cs typeface="+mn-cs"/>
        </a:defRPr>
      </a:lvl7pPr>
      <a:lvl8pPr marL="3200152" algn="l" defTabSz="914329" rtl="0" eaLnBrk="1" latinLnBrk="0" hangingPunct="1">
        <a:defRPr sz="1800" kern="1200">
          <a:solidFill>
            <a:schemeClr val="tx1"/>
          </a:solidFill>
          <a:latin typeface="+mn-lt"/>
          <a:ea typeface="+mn-ea"/>
          <a:cs typeface="+mn-cs"/>
        </a:defRPr>
      </a:lvl8pPr>
      <a:lvl9pPr marL="3657318" algn="l" defTabSz="9143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1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slide" Target="slide1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22.xml"/><Relationship Id="rId5" Type="http://schemas.openxmlformats.org/officeDocument/2006/relationships/slide" Target="slide2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xml"/><Relationship Id="rId7"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19.xml"/><Relationship Id="rId11" Type="http://schemas.openxmlformats.org/officeDocument/2006/relationships/slide" Target="slide46.xml"/><Relationship Id="rId5" Type="http://schemas.openxmlformats.org/officeDocument/2006/relationships/slide" Target="slide13.xml"/><Relationship Id="rId10" Type="http://schemas.openxmlformats.org/officeDocument/2006/relationships/slide" Target="slide42.xml"/><Relationship Id="rId4" Type="http://schemas.openxmlformats.org/officeDocument/2006/relationships/slide" Target="slide9.xml"/><Relationship Id="rId9"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24.xml"/><Relationship Id="rId5" Type="http://schemas.openxmlformats.org/officeDocument/2006/relationships/slide" Target="slide2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slide" Target="slide28.xml"/><Relationship Id="rId5" Type="http://schemas.openxmlformats.org/officeDocument/2006/relationships/slide" Target="slide2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slide" Target="slide30.xml"/><Relationship Id="rId5" Type="http://schemas.openxmlformats.org/officeDocument/2006/relationships/slide" Target="slide2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5.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slide" Target="slide34.xml"/><Relationship Id="rId5" Type="http://schemas.openxmlformats.org/officeDocument/2006/relationships/slide" Target="slide3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slide" Target="slide35.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slide" Target="slide39.xml"/><Relationship Id="rId5" Type="http://schemas.openxmlformats.org/officeDocument/2006/relationships/slide" Target="slide38.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slide" Target="slide41.xml"/><Relationship Id="rId5" Type="http://schemas.openxmlformats.org/officeDocument/2006/relationships/slide" Target="slide40.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slide" Target="slide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4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slide" Target="slide44.xml"/><Relationship Id="rId5" Type="http://schemas.openxmlformats.org/officeDocument/2006/relationships/slide" Target="slide4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49.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slide" Target="slide48.xml"/><Relationship Id="rId5" Type="http://schemas.openxmlformats.org/officeDocument/2006/relationships/slide" Target="slide47.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slide" Target="slide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slide" Target="slide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slide" Target="slide7.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slide" Target="slide8.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slide" Target="slide10.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slide" Target="slide15.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slide" Target="slide16.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slide" Target="slide1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slide" Target="slide18.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slide" Target="slide2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slide" Target="slide2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slide" Target="slide23.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slide" Target="slide2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slide" Target="slide27.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slide" Target="slide2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slide" Target="slide29.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slide" Target="slide30.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slide" Target="slide3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slide" Target="slide34.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slide" Target="slide35.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slide" Target="slide38.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slide" Target="slide39.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slide" Target="slide40.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slide" Target="slide41.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slide" Target="slide43.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slide" Target="slide44.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slide" Target="slide45.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slide" Target="slide4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slide" Target="slide4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slide" Target="slide4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11.xml"/><Relationship Id="rId5" Type="http://schemas.openxmlformats.org/officeDocument/2006/relationships/slide" Target="slide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9"/>
          <p:cNvSpPr txBox="1">
            <a:spLocks/>
          </p:cNvSpPr>
          <p:nvPr/>
        </p:nvSpPr>
        <p:spPr>
          <a:xfrm>
            <a:off x="0" y="627273"/>
            <a:ext cx="12192000" cy="1325563"/>
          </a:xfrm>
          <a:prstGeom prst="rect">
            <a:avLst/>
          </a:prstGeom>
        </p:spPr>
        <p:txBody>
          <a:bodyPr/>
          <a:lstStyle>
            <a:lvl1pPr algn="l" defTabSz="914329"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dirty="0" smtClean="0">
                <a:latin typeface="+mn-lt"/>
              </a:rPr>
              <a:t>LEGENDA</a:t>
            </a:r>
            <a:endParaRPr lang="nl-NL" sz="3200" b="1" dirty="0">
              <a:latin typeface="+mn-lt"/>
            </a:endParaRPr>
          </a:p>
        </p:txBody>
      </p:sp>
      <p:sp>
        <p:nvSpPr>
          <p:cNvPr id="14" name="Tijdelijke aanduiding voor inhoud 22"/>
          <p:cNvSpPr txBox="1">
            <a:spLocks/>
          </p:cNvSpPr>
          <p:nvPr/>
        </p:nvSpPr>
        <p:spPr>
          <a:xfrm>
            <a:off x="1775424" y="1968355"/>
            <a:ext cx="8892988" cy="2900805"/>
          </a:xfrm>
          <a:prstGeom prst="rect">
            <a:avLst/>
          </a:prstGeom>
        </p:spPr>
        <p:txBody>
          <a:bodyPr vert="horz" lIns="91440" tIns="45720" rIns="91440" bIns="45720" rtlCol="0">
            <a:noAutofit/>
          </a:bodyPr>
          <a:lstStyle>
            <a:lvl1pPr marL="0" indent="0" algn="l" defTabSz="914329" rtl="0" eaLnBrk="1" latinLnBrk="0" hangingPunct="1">
              <a:lnSpc>
                <a:spcPct val="150000"/>
              </a:lnSpc>
              <a:spcBef>
                <a:spcPts val="0"/>
              </a:spcBef>
              <a:buFont typeface="Arial" panose="020B0604020202020204" pitchFamily="34" charset="0"/>
              <a:buNone/>
              <a:tabLst>
                <a:tab pos="719138" algn="l"/>
                <a:tab pos="8075613" algn="l"/>
              </a:tabLst>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lnSpc>
                <a:spcPct val="100000"/>
              </a:lnSpc>
              <a:tabLst>
                <a:tab pos="271463" algn="l"/>
                <a:tab pos="7889875" algn="l"/>
              </a:tabLst>
            </a:pPr>
            <a:r>
              <a:rPr lang="nl-NL" sz="2200" dirty="0" smtClean="0"/>
              <a:t>= 	dit symbool geeft aan dat er bij de betreffende regel(s) of vers/verzen een inhoudelijke of grammaticale vraag in het boek gesteld is.</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stijlfiguren gekoppeld is aan de betreffende regel(s) of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het metrum gesteld wordt, gekoppeld aan het betreffende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1800" i="1" dirty="0" smtClean="0"/>
              <a:t>* 	Let op: slechts de vragen die gekoppeld zijn aan specifieke regelnummers en verzen worden aangegeven in de PowerPoint. In het boek staan dikwijls meer vragen, bijvoorbeeld over de passage in zijn geheel, zonder verwijzing naar een specifieke regel of vers. </a:t>
            </a:r>
            <a:endParaRPr lang="nl-NL" sz="1800" i="1" dirty="0"/>
          </a:p>
        </p:txBody>
      </p:sp>
      <p:sp>
        <p:nvSpPr>
          <p:cNvPr id="15" name="Rechthoek 14" descr="Attentie stijlfiguur" title="Attentie stijlfiguur"/>
          <p:cNvSpPr/>
          <p:nvPr/>
        </p:nvSpPr>
        <p:spPr>
          <a:xfrm>
            <a:off x="1505424" y="306117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6" name="Rechthoek 15" descr="Zie opdracht in het leerlingenboek." title="Zie opdracht in het leerlingenboek."/>
          <p:cNvSpPr/>
          <p:nvPr/>
        </p:nvSpPr>
        <p:spPr>
          <a:xfrm>
            <a:off x="1505424" y="20608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911424" y="4061494"/>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9" name="Rond hoek zelfde zijde rechthoek 18">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874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2A1E4D-4340-5149-A1D3-6B5D1007947F}"/>
              </a:ext>
            </a:extLst>
          </p:cNvPr>
          <p:cNvSpPr>
            <a:spLocks noGrp="1"/>
          </p:cNvSpPr>
          <p:nvPr>
            <p:ph type="title"/>
          </p:nvPr>
        </p:nvSpPr>
        <p:spPr/>
        <p:txBody>
          <a:bodyPr/>
          <a:lstStyle/>
          <a:p>
            <a:r>
              <a:rPr lang="nl-NL" dirty="0" smtClean="0"/>
              <a:t>b. 	Aeneas vraagt de jageres om hulp, 321-325</a:t>
            </a:r>
            <a:endParaRPr lang="nl-NL" dirty="0"/>
          </a:p>
        </p:txBody>
      </p:sp>
      <p:sp>
        <p:nvSpPr>
          <p:cNvPr id="3" name="Tijdelijke aanduiding voor inhoud 2">
            <a:extLst>
              <a:ext uri="{FF2B5EF4-FFF2-40B4-BE49-F238E27FC236}">
                <a16:creationId xmlns:a16="http://schemas.microsoft.com/office/drawing/2014/main" xmlns="" id="{AFBA2CA7-A72A-6E44-A2C6-D21BA89ADBF3}"/>
              </a:ext>
            </a:extLst>
          </p:cNvPr>
          <p:cNvSpPr>
            <a:spLocks noGrp="1"/>
          </p:cNvSpPr>
          <p:nvPr>
            <p:ph idx="1"/>
          </p:nvPr>
        </p:nvSpPr>
        <p:spPr/>
        <p:txBody>
          <a:bodyPr/>
          <a:lstStyle/>
          <a:p>
            <a:pPr lvl="0"/>
            <a:r>
              <a:rPr lang="nl-NL" altLang="nl-NL" dirty="0"/>
              <a:t>	Ac prior, ‘Heus’, </a:t>
            </a:r>
            <a:r>
              <a:rPr lang="nl-NL" altLang="nl-NL" dirty="0" err="1"/>
              <a:t>inquit</a:t>
            </a:r>
            <a:r>
              <a:rPr lang="nl-NL" altLang="nl-NL" dirty="0"/>
              <a:t>, ‘</a:t>
            </a:r>
            <a:r>
              <a:rPr lang="nl-NL" altLang="nl-NL" dirty="0" err="1"/>
              <a:t>iuvenes</a:t>
            </a:r>
            <a:r>
              <a:rPr lang="nl-NL" altLang="nl-NL" dirty="0"/>
              <a:t>, </a:t>
            </a:r>
            <a:r>
              <a:rPr lang="nl-NL" altLang="nl-NL" dirty="0" err="1"/>
              <a:t>monstrate</a:t>
            </a:r>
            <a:r>
              <a:rPr lang="nl-NL" altLang="nl-NL" dirty="0"/>
              <a:t>, </a:t>
            </a:r>
            <a:r>
              <a:rPr lang="nl-NL" altLang="nl-NL" dirty="0" err="1"/>
              <a:t>mearum</a:t>
            </a:r>
            <a:endParaRPr lang="nl-NL" altLang="nl-NL" dirty="0"/>
          </a:p>
          <a:p>
            <a:pPr lvl="0"/>
            <a:r>
              <a:rPr lang="nl-NL" altLang="nl-NL" dirty="0"/>
              <a:t>	</a:t>
            </a:r>
            <a:r>
              <a:rPr lang="nl-NL" altLang="nl-NL" dirty="0" err="1"/>
              <a:t>vidistis</a:t>
            </a:r>
            <a:r>
              <a:rPr lang="nl-NL" altLang="nl-NL" dirty="0"/>
              <a:t> si </a:t>
            </a:r>
            <a:r>
              <a:rPr lang="nl-NL" altLang="nl-NL" dirty="0" err="1"/>
              <a:t>quam</a:t>
            </a:r>
            <a:r>
              <a:rPr lang="nl-NL" altLang="nl-NL" dirty="0"/>
              <a:t> </a:t>
            </a:r>
            <a:r>
              <a:rPr lang="nl-NL" altLang="nl-NL" dirty="0" err="1"/>
              <a:t>hic</a:t>
            </a:r>
            <a:r>
              <a:rPr lang="nl-NL" altLang="nl-NL" dirty="0"/>
              <a:t> </a:t>
            </a:r>
            <a:r>
              <a:rPr lang="nl-NL" altLang="nl-NL" dirty="0" err="1"/>
              <a:t>errantem</a:t>
            </a:r>
            <a:r>
              <a:rPr lang="nl-NL" altLang="nl-NL" dirty="0"/>
              <a:t> forte </a:t>
            </a:r>
            <a:r>
              <a:rPr lang="nl-NL" altLang="nl-NL" dirty="0" err="1"/>
              <a:t>sororum</a:t>
            </a:r>
            <a:r>
              <a:rPr lang="nl-NL" altLang="nl-NL" dirty="0"/>
              <a:t>,</a:t>
            </a:r>
          </a:p>
          <a:p>
            <a:pPr lvl="0"/>
            <a:r>
              <a:rPr lang="nl-NL" altLang="nl-NL" dirty="0"/>
              <a:t>	</a:t>
            </a:r>
            <a:r>
              <a:rPr lang="nl-NL" altLang="nl-NL" dirty="0" err="1"/>
              <a:t>succinctam</a:t>
            </a:r>
            <a:r>
              <a:rPr lang="nl-NL" altLang="nl-NL" dirty="0"/>
              <a:t> </a:t>
            </a:r>
            <a:r>
              <a:rPr lang="nl-NL" altLang="nl-NL" dirty="0" err="1"/>
              <a:t>pharetra</a:t>
            </a:r>
            <a:r>
              <a:rPr lang="nl-NL" altLang="nl-NL" dirty="0"/>
              <a:t> et </a:t>
            </a:r>
            <a:r>
              <a:rPr lang="nl-NL" altLang="nl-NL" dirty="0" err="1"/>
              <a:t>maculosae</a:t>
            </a:r>
            <a:r>
              <a:rPr lang="nl-NL" altLang="nl-NL" dirty="0"/>
              <a:t> </a:t>
            </a:r>
            <a:r>
              <a:rPr lang="nl-NL" altLang="nl-NL" dirty="0" err="1"/>
              <a:t>tegmine</a:t>
            </a:r>
            <a:r>
              <a:rPr lang="nl-NL" altLang="nl-NL" dirty="0"/>
              <a:t> </a:t>
            </a:r>
            <a:r>
              <a:rPr lang="nl-NL" altLang="nl-NL" dirty="0" err="1"/>
              <a:t>lyncis</a:t>
            </a:r>
            <a:r>
              <a:rPr lang="nl-NL" altLang="nl-NL" dirty="0"/>
              <a:t>,</a:t>
            </a:r>
          </a:p>
          <a:p>
            <a:pPr lvl="0"/>
            <a:r>
              <a:rPr lang="nl-NL" altLang="nl-NL" dirty="0"/>
              <a:t>	</a:t>
            </a:r>
            <a:r>
              <a:rPr lang="nl-NL" altLang="nl-NL" dirty="0" err="1"/>
              <a:t>aut</a:t>
            </a:r>
            <a:r>
              <a:rPr lang="nl-NL" altLang="nl-NL" dirty="0"/>
              <a:t> </a:t>
            </a:r>
            <a:r>
              <a:rPr lang="nl-NL" altLang="nl-NL" dirty="0" err="1"/>
              <a:t>spumantis</a:t>
            </a:r>
            <a:r>
              <a:rPr lang="nl-NL" altLang="nl-NL" dirty="0"/>
              <a:t> </a:t>
            </a:r>
            <a:r>
              <a:rPr lang="nl-NL" altLang="nl-NL" dirty="0" err="1"/>
              <a:t>apri</a:t>
            </a:r>
            <a:r>
              <a:rPr lang="nl-NL" altLang="nl-NL" dirty="0"/>
              <a:t> </a:t>
            </a:r>
            <a:r>
              <a:rPr lang="nl-NL" altLang="nl-NL" dirty="0" err="1"/>
              <a:t>cursum</a:t>
            </a:r>
            <a:r>
              <a:rPr lang="nl-NL" altLang="nl-NL" dirty="0"/>
              <a:t> </a:t>
            </a:r>
            <a:r>
              <a:rPr lang="nl-NL" altLang="nl-NL" dirty="0" err="1"/>
              <a:t>clamore</a:t>
            </a:r>
            <a:r>
              <a:rPr lang="nl-NL" altLang="nl-NL" dirty="0"/>
              <a:t> </a:t>
            </a:r>
            <a:r>
              <a:rPr lang="nl-NL" altLang="nl-NL" dirty="0" err="1"/>
              <a:t>prementem</a:t>
            </a:r>
            <a:r>
              <a:rPr lang="nl-NL" altLang="nl-NL" dirty="0"/>
              <a:t>.’ </a:t>
            </a:r>
          </a:p>
          <a:p>
            <a:pPr lvl="0"/>
            <a:r>
              <a:rPr lang="nl-NL" altLang="nl-NL" dirty="0"/>
              <a:t>325	Sic Venus et </a:t>
            </a:r>
            <a:r>
              <a:rPr lang="nl-NL" altLang="nl-NL" dirty="0" err="1"/>
              <a:t>Veneris</a:t>
            </a:r>
            <a:r>
              <a:rPr lang="nl-NL" altLang="nl-NL" dirty="0"/>
              <a:t> contra sic </a:t>
            </a:r>
            <a:r>
              <a:rPr lang="nl-NL" altLang="nl-NL" dirty="0" err="1"/>
              <a:t>filius</a:t>
            </a:r>
            <a:r>
              <a:rPr lang="nl-NL" altLang="nl-NL" dirty="0"/>
              <a:t> </a:t>
            </a:r>
            <a:r>
              <a:rPr lang="nl-NL" altLang="nl-NL" dirty="0" err="1"/>
              <a:t>orsus</a:t>
            </a:r>
            <a:r>
              <a:rPr lang="nl-NL" altLang="nl-NL" dirty="0" smtClean="0"/>
              <a:t>:</a:t>
            </a:r>
            <a:endParaRPr lang="nl-NL" dirty="0"/>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483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96680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1E7BEA-8C4A-C546-8E97-50384C217255}"/>
              </a:ext>
            </a:extLst>
          </p:cNvPr>
          <p:cNvSpPr>
            <a:spLocks noGrp="1"/>
          </p:cNvSpPr>
          <p:nvPr>
            <p:ph type="title"/>
          </p:nvPr>
        </p:nvSpPr>
        <p:spPr/>
        <p:txBody>
          <a:bodyPr/>
          <a:lstStyle/>
          <a:p>
            <a:r>
              <a:rPr lang="nl-NL" dirty="0" smtClean="0"/>
              <a:t>b. 	Aeneas vraagt de jageres om hulp, 326-330</a:t>
            </a:r>
            <a:endParaRPr lang="nl-NL" dirty="0"/>
          </a:p>
        </p:txBody>
      </p:sp>
      <p:sp>
        <p:nvSpPr>
          <p:cNvPr id="3" name="Tijdelijke aanduiding voor inhoud 2">
            <a:extLst>
              <a:ext uri="{FF2B5EF4-FFF2-40B4-BE49-F238E27FC236}">
                <a16:creationId xmlns:a16="http://schemas.microsoft.com/office/drawing/2014/main" xmlns="" id="{239C8D44-9783-8043-9099-F5DDBD33C825}"/>
              </a:ext>
            </a:extLst>
          </p:cNvPr>
          <p:cNvSpPr>
            <a:spLocks noGrp="1"/>
          </p:cNvSpPr>
          <p:nvPr>
            <p:ph idx="1"/>
          </p:nvPr>
        </p:nvSpPr>
        <p:spPr/>
        <p:txBody>
          <a:bodyPr/>
          <a:lstStyle/>
          <a:p>
            <a:r>
              <a:rPr lang="nl-NL" altLang="nl-NL" dirty="0"/>
              <a:t>	‘</a:t>
            </a:r>
            <a:r>
              <a:rPr lang="nl-NL" altLang="nl-NL" dirty="0" err="1"/>
              <a:t>Nulla</a:t>
            </a:r>
            <a:r>
              <a:rPr lang="nl-NL" altLang="nl-NL" dirty="0"/>
              <a:t> </a:t>
            </a:r>
            <a:r>
              <a:rPr lang="nl-NL" altLang="nl-NL" dirty="0" err="1"/>
              <a:t>tuarum</a:t>
            </a:r>
            <a:r>
              <a:rPr lang="nl-NL" altLang="nl-NL" dirty="0"/>
              <a:t> </a:t>
            </a:r>
            <a:r>
              <a:rPr lang="nl-NL" altLang="nl-NL" dirty="0" err="1"/>
              <a:t>audita</a:t>
            </a:r>
            <a:r>
              <a:rPr lang="nl-NL" altLang="nl-NL" dirty="0"/>
              <a:t> </a:t>
            </a:r>
            <a:r>
              <a:rPr lang="nl-NL" altLang="nl-NL" dirty="0" err="1"/>
              <a:t>mihi</a:t>
            </a:r>
            <a:r>
              <a:rPr lang="nl-NL" altLang="nl-NL" dirty="0"/>
              <a:t> </a:t>
            </a:r>
            <a:r>
              <a:rPr lang="nl-NL" altLang="nl-NL" dirty="0" err="1"/>
              <a:t>neque</a:t>
            </a:r>
            <a:r>
              <a:rPr lang="nl-NL" altLang="nl-NL" dirty="0"/>
              <a:t> visa </a:t>
            </a:r>
            <a:r>
              <a:rPr lang="nl-NL" altLang="nl-NL" dirty="0" err="1"/>
              <a:t>sororum</a:t>
            </a:r>
            <a:r>
              <a:rPr lang="nl-NL" altLang="nl-NL" dirty="0" smtClean="0"/>
              <a:t>, </a:t>
            </a:r>
            <a:r>
              <a:rPr lang="nl-NL" altLang="nl-NL" dirty="0"/>
              <a:t>	</a:t>
            </a:r>
          </a:p>
          <a:p>
            <a:r>
              <a:rPr lang="nl-NL" altLang="nl-NL" dirty="0"/>
              <a:t>	o </a:t>
            </a:r>
            <a:r>
              <a:rPr lang="nl-NL" altLang="nl-NL" dirty="0" err="1"/>
              <a:t>quam</a:t>
            </a:r>
            <a:r>
              <a:rPr lang="nl-NL" altLang="nl-NL" dirty="0"/>
              <a:t> te </a:t>
            </a:r>
            <a:r>
              <a:rPr lang="nl-NL" altLang="nl-NL" dirty="0" err="1"/>
              <a:t>memorem</a:t>
            </a:r>
            <a:r>
              <a:rPr lang="nl-NL" altLang="nl-NL" dirty="0"/>
              <a:t>, virgo? </a:t>
            </a:r>
            <a:r>
              <a:rPr lang="nl-NL" altLang="nl-NL" dirty="0" err="1"/>
              <a:t>Namque</a:t>
            </a:r>
            <a:r>
              <a:rPr lang="nl-NL" altLang="nl-NL" dirty="0"/>
              <a:t> </a:t>
            </a:r>
            <a:r>
              <a:rPr lang="nl-NL" altLang="nl-NL" dirty="0" err="1"/>
              <a:t>haud</a:t>
            </a:r>
            <a:r>
              <a:rPr lang="nl-NL" altLang="nl-NL" dirty="0"/>
              <a:t> </a:t>
            </a:r>
            <a:r>
              <a:rPr lang="nl-NL" altLang="nl-NL" dirty="0" err="1"/>
              <a:t>tibi</a:t>
            </a:r>
            <a:r>
              <a:rPr lang="nl-NL" altLang="nl-NL" dirty="0"/>
              <a:t> </a:t>
            </a:r>
            <a:r>
              <a:rPr lang="nl-NL" altLang="nl-NL" dirty="0" err="1"/>
              <a:t>vultus</a:t>
            </a:r>
            <a:endParaRPr lang="nl-NL" altLang="nl-NL" dirty="0"/>
          </a:p>
          <a:p>
            <a:r>
              <a:rPr lang="nl-NL" altLang="nl-NL" dirty="0"/>
              <a:t>	</a:t>
            </a:r>
            <a:r>
              <a:rPr lang="nl-NL" altLang="nl-NL" dirty="0" err="1"/>
              <a:t>mortalis</a:t>
            </a:r>
            <a:r>
              <a:rPr lang="nl-NL" altLang="nl-NL" dirty="0"/>
              <a:t>, </a:t>
            </a:r>
            <a:r>
              <a:rPr lang="nl-NL" altLang="nl-NL" dirty="0" err="1"/>
              <a:t>nec</a:t>
            </a:r>
            <a:r>
              <a:rPr lang="nl-NL" altLang="nl-NL" dirty="0"/>
              <a:t> vox hominem </a:t>
            </a:r>
            <a:r>
              <a:rPr lang="nl-NL" altLang="nl-NL" dirty="0" err="1"/>
              <a:t>sonat</a:t>
            </a:r>
            <a:r>
              <a:rPr lang="nl-NL" altLang="nl-NL" dirty="0"/>
              <a:t>; o, </a:t>
            </a:r>
            <a:r>
              <a:rPr lang="nl-NL" altLang="nl-NL" dirty="0" err="1"/>
              <a:t>dea</a:t>
            </a:r>
            <a:r>
              <a:rPr lang="nl-NL" altLang="nl-NL" dirty="0"/>
              <a:t> </a:t>
            </a:r>
            <a:r>
              <a:rPr lang="nl-NL" altLang="nl-NL" dirty="0" err="1"/>
              <a:t>certe</a:t>
            </a:r>
            <a:endParaRPr lang="nl-NL" altLang="nl-NL" dirty="0"/>
          </a:p>
          <a:p>
            <a:r>
              <a:rPr lang="nl-NL" altLang="nl-NL" dirty="0"/>
              <a:t>	(</a:t>
            </a:r>
            <a:r>
              <a:rPr lang="nl-NL" altLang="nl-NL" dirty="0" err="1"/>
              <a:t>an</a:t>
            </a:r>
            <a:r>
              <a:rPr lang="nl-NL" altLang="nl-NL" dirty="0"/>
              <a:t> </a:t>
            </a:r>
            <a:r>
              <a:rPr lang="nl-NL" altLang="nl-NL" dirty="0" err="1"/>
              <a:t>Phoebi</a:t>
            </a:r>
            <a:r>
              <a:rPr lang="nl-NL" altLang="nl-NL" dirty="0"/>
              <a:t> </a:t>
            </a:r>
            <a:r>
              <a:rPr lang="nl-NL" altLang="nl-NL" dirty="0" err="1"/>
              <a:t>soror</a:t>
            </a:r>
            <a:r>
              <a:rPr lang="nl-NL" altLang="nl-NL" dirty="0"/>
              <a:t>? </a:t>
            </a:r>
            <a:r>
              <a:rPr lang="nl-NL" altLang="nl-NL" dirty="0" err="1"/>
              <a:t>an</a:t>
            </a:r>
            <a:r>
              <a:rPr lang="nl-NL" altLang="nl-NL" dirty="0"/>
              <a:t> </a:t>
            </a:r>
            <a:r>
              <a:rPr lang="nl-NL" altLang="nl-NL" dirty="0" err="1"/>
              <a:t>Nympharum</a:t>
            </a:r>
            <a:r>
              <a:rPr lang="nl-NL" altLang="nl-NL" dirty="0"/>
              <a:t> </a:t>
            </a:r>
            <a:r>
              <a:rPr lang="nl-NL" altLang="nl-NL" dirty="0" err="1"/>
              <a:t>sanguinis</a:t>
            </a:r>
            <a:r>
              <a:rPr lang="nl-NL" altLang="nl-NL" dirty="0"/>
              <a:t> </a:t>
            </a:r>
            <a:r>
              <a:rPr lang="nl-NL" altLang="nl-NL" dirty="0" err="1"/>
              <a:t>una</a:t>
            </a:r>
            <a:r>
              <a:rPr lang="nl-NL" altLang="nl-NL" dirty="0"/>
              <a:t>?),	</a:t>
            </a:r>
          </a:p>
          <a:p>
            <a:r>
              <a:rPr lang="nl-NL" altLang="nl-NL" dirty="0"/>
              <a:t>330	sis </a:t>
            </a:r>
            <a:r>
              <a:rPr lang="nl-NL" altLang="nl-NL" dirty="0" err="1"/>
              <a:t>felix</a:t>
            </a:r>
            <a:r>
              <a:rPr lang="nl-NL" altLang="nl-NL" dirty="0"/>
              <a:t>, </a:t>
            </a:r>
            <a:r>
              <a:rPr lang="nl-NL" altLang="nl-NL" dirty="0" err="1"/>
              <a:t>nostrumque</a:t>
            </a:r>
            <a:r>
              <a:rPr lang="nl-NL" altLang="nl-NL" dirty="0"/>
              <a:t> </a:t>
            </a:r>
            <a:r>
              <a:rPr lang="nl-NL" altLang="nl-NL" dirty="0" err="1"/>
              <a:t>leves</a:t>
            </a:r>
            <a:r>
              <a:rPr lang="nl-NL" altLang="nl-NL" dirty="0"/>
              <a:t>, </a:t>
            </a:r>
            <a:r>
              <a:rPr lang="nl-NL" altLang="nl-NL" dirty="0" err="1"/>
              <a:t>quaecumque</a:t>
            </a:r>
            <a:r>
              <a:rPr lang="nl-NL" altLang="nl-NL" dirty="0"/>
              <a:t>, </a:t>
            </a:r>
            <a:r>
              <a:rPr lang="nl-NL" altLang="nl-NL" dirty="0" err="1"/>
              <a:t>laborem</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1" name="Rechthoek 10" descr="Zie opdracht in het leerlingenboek." title="Zie opdracht in het leerlingenboek."/>
          <p:cNvSpPr/>
          <p:nvPr/>
        </p:nvSpPr>
        <p:spPr>
          <a:xfrm>
            <a:off x="10920336" y="483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94485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1E7BEA-8C4A-C546-8E97-50384C217255}"/>
              </a:ext>
            </a:extLst>
          </p:cNvPr>
          <p:cNvSpPr>
            <a:spLocks noGrp="1"/>
          </p:cNvSpPr>
          <p:nvPr>
            <p:ph type="title"/>
          </p:nvPr>
        </p:nvSpPr>
        <p:spPr/>
        <p:txBody>
          <a:bodyPr/>
          <a:lstStyle/>
          <a:p>
            <a:r>
              <a:rPr lang="nl-NL" dirty="0" smtClean="0"/>
              <a:t>b. 	Aeneas vraagt de jageres om hulp, 331-334</a:t>
            </a:r>
            <a:endParaRPr lang="nl-NL" dirty="0"/>
          </a:p>
        </p:txBody>
      </p:sp>
      <p:sp>
        <p:nvSpPr>
          <p:cNvPr id="3" name="Tijdelijke aanduiding voor inhoud 2">
            <a:extLst>
              <a:ext uri="{FF2B5EF4-FFF2-40B4-BE49-F238E27FC236}">
                <a16:creationId xmlns:a16="http://schemas.microsoft.com/office/drawing/2014/main" xmlns="" id="{239C8D44-9783-8043-9099-F5DDBD33C825}"/>
              </a:ext>
            </a:extLst>
          </p:cNvPr>
          <p:cNvSpPr>
            <a:spLocks noGrp="1"/>
          </p:cNvSpPr>
          <p:nvPr>
            <p:ph idx="1"/>
          </p:nvPr>
        </p:nvSpPr>
        <p:spPr/>
        <p:txBody>
          <a:bodyPr/>
          <a:lstStyle/>
          <a:p>
            <a:r>
              <a:rPr lang="nl-NL" altLang="nl-NL" dirty="0" smtClean="0"/>
              <a:t>331</a:t>
            </a:r>
            <a:r>
              <a:rPr lang="nl-NL" altLang="nl-NL" dirty="0"/>
              <a:t>	et, quo sub </a:t>
            </a:r>
            <a:r>
              <a:rPr lang="nl-NL" altLang="nl-NL" dirty="0" err="1"/>
              <a:t>caelo</a:t>
            </a:r>
            <a:r>
              <a:rPr lang="nl-NL" altLang="nl-NL" dirty="0"/>
              <a:t> tandem, </a:t>
            </a:r>
            <a:r>
              <a:rPr lang="nl-NL" altLang="nl-NL" dirty="0" err="1"/>
              <a:t>quibus</a:t>
            </a:r>
            <a:r>
              <a:rPr lang="nl-NL" altLang="nl-NL" dirty="0"/>
              <a:t> </a:t>
            </a:r>
            <a:r>
              <a:rPr lang="nl-NL" altLang="nl-NL" dirty="0" err="1"/>
              <a:t>orbis</a:t>
            </a:r>
            <a:r>
              <a:rPr lang="nl-NL" altLang="nl-NL" dirty="0"/>
              <a:t> in </a:t>
            </a:r>
            <a:r>
              <a:rPr lang="nl-NL" altLang="nl-NL" dirty="0" err="1" smtClean="0"/>
              <a:t>oris</a:t>
            </a:r>
            <a:r>
              <a:rPr lang="nl-NL" altLang="nl-NL" dirty="0" smtClean="0"/>
              <a:t> </a:t>
            </a:r>
          </a:p>
          <a:p>
            <a:r>
              <a:rPr lang="nl-NL" altLang="nl-NL" dirty="0"/>
              <a:t>	</a:t>
            </a:r>
            <a:r>
              <a:rPr lang="nl-NL" altLang="nl-NL" dirty="0" err="1" smtClean="0"/>
              <a:t>iactemur</a:t>
            </a:r>
            <a:r>
              <a:rPr lang="nl-NL" altLang="nl-NL" dirty="0"/>
              <a:t>, </a:t>
            </a:r>
            <a:r>
              <a:rPr lang="nl-NL" altLang="nl-NL" dirty="0" err="1"/>
              <a:t>doceas</a:t>
            </a:r>
            <a:r>
              <a:rPr lang="nl-NL" altLang="nl-NL" dirty="0"/>
              <a:t>: </a:t>
            </a:r>
            <a:r>
              <a:rPr lang="nl-NL" altLang="nl-NL" dirty="0" err="1"/>
              <a:t>ignari</a:t>
            </a:r>
            <a:r>
              <a:rPr lang="nl-NL" altLang="nl-NL" dirty="0"/>
              <a:t> </a:t>
            </a:r>
            <a:r>
              <a:rPr lang="nl-NL" altLang="nl-NL" dirty="0" err="1"/>
              <a:t>hominumque</a:t>
            </a:r>
            <a:r>
              <a:rPr lang="nl-NL" altLang="nl-NL" dirty="0"/>
              <a:t> </a:t>
            </a:r>
            <a:r>
              <a:rPr lang="nl-NL" altLang="nl-NL" dirty="0" err="1"/>
              <a:t>locorumque</a:t>
            </a:r>
            <a:endParaRPr lang="nl-NL" altLang="nl-NL" dirty="0"/>
          </a:p>
          <a:p>
            <a:r>
              <a:rPr lang="nl-NL" altLang="nl-NL" dirty="0"/>
              <a:t>	</a:t>
            </a:r>
            <a:r>
              <a:rPr lang="nl-NL" altLang="nl-NL" dirty="0" err="1"/>
              <a:t>erramus</a:t>
            </a:r>
            <a:r>
              <a:rPr lang="nl-NL" altLang="nl-NL" dirty="0"/>
              <a:t>, </a:t>
            </a:r>
            <a:r>
              <a:rPr lang="nl-NL" altLang="nl-NL" dirty="0" err="1"/>
              <a:t>vento</a:t>
            </a:r>
            <a:r>
              <a:rPr lang="nl-NL" altLang="nl-NL" dirty="0"/>
              <a:t> </a:t>
            </a:r>
            <a:r>
              <a:rPr lang="nl-NL" altLang="nl-NL" dirty="0" err="1"/>
              <a:t>huc</a:t>
            </a:r>
            <a:r>
              <a:rPr lang="nl-NL" altLang="nl-NL" dirty="0"/>
              <a:t> </a:t>
            </a:r>
            <a:r>
              <a:rPr lang="nl-NL" altLang="nl-NL" dirty="0" err="1"/>
              <a:t>vastis</a:t>
            </a:r>
            <a:r>
              <a:rPr lang="nl-NL" altLang="nl-NL" dirty="0"/>
              <a:t> et </a:t>
            </a:r>
            <a:r>
              <a:rPr lang="nl-NL" altLang="nl-NL" dirty="0" err="1"/>
              <a:t>fluctibus</a:t>
            </a:r>
            <a:r>
              <a:rPr lang="nl-NL" altLang="nl-NL" dirty="0"/>
              <a:t> </a:t>
            </a:r>
            <a:r>
              <a:rPr lang="nl-NL" altLang="nl-NL" dirty="0" err="1"/>
              <a:t>acti</a:t>
            </a:r>
            <a:r>
              <a:rPr lang="nl-NL" altLang="nl-NL" dirty="0"/>
              <a:t>.		</a:t>
            </a:r>
            <a:r>
              <a:rPr lang="nl-NL" altLang="nl-NL" dirty="0" err="1"/>
              <a:t>Multa</a:t>
            </a:r>
            <a:r>
              <a:rPr lang="nl-NL" altLang="nl-NL" dirty="0"/>
              <a:t> </a:t>
            </a:r>
            <a:r>
              <a:rPr lang="nl-NL" altLang="nl-NL" dirty="0" err="1"/>
              <a:t>tibi</a:t>
            </a:r>
            <a:r>
              <a:rPr lang="nl-NL" altLang="nl-NL" dirty="0"/>
              <a:t> ante </a:t>
            </a:r>
            <a:r>
              <a:rPr lang="nl-NL" altLang="nl-NL" dirty="0" err="1"/>
              <a:t>aras</a:t>
            </a:r>
            <a:r>
              <a:rPr lang="nl-NL" altLang="nl-NL" dirty="0"/>
              <a:t> </a:t>
            </a:r>
            <a:r>
              <a:rPr lang="nl-NL" altLang="nl-NL" dirty="0" err="1"/>
              <a:t>nostra</a:t>
            </a:r>
            <a:r>
              <a:rPr lang="nl-NL" altLang="nl-NL" dirty="0"/>
              <a:t> cadet </a:t>
            </a:r>
            <a:r>
              <a:rPr lang="nl-NL" altLang="nl-NL" dirty="0" err="1"/>
              <a:t>hostia</a:t>
            </a:r>
            <a:r>
              <a:rPr lang="nl-NL" altLang="nl-NL" dirty="0"/>
              <a:t> </a:t>
            </a:r>
            <a:r>
              <a:rPr lang="nl-NL" altLang="nl-NL" dirty="0" err="1"/>
              <a:t>dextra</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Attentie stijlfiguur" title="Attentie stijlfiguur"/>
          <p:cNvSpPr/>
          <p:nvPr/>
        </p:nvSpPr>
        <p:spPr>
          <a:xfrm>
            <a:off x="11271976" y="4194085"/>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3510504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c. 	Dido’s broer Pygmalion heeft haar echtgenoot Sychaeus vermoord (I, 335-352)</a:t>
            </a:r>
            <a:br>
              <a:rPr lang="nl-NL" smtClean="0"/>
            </a:br>
            <a:endParaRPr lang="nl-NL" dirty="0"/>
          </a:p>
        </p:txBody>
      </p:sp>
      <p:sp>
        <p:nvSpPr>
          <p:cNvPr id="11" name="Tijdelijke aanduiding voor inhoud 10"/>
          <p:cNvSpPr>
            <a:spLocks noGrp="1"/>
          </p:cNvSpPr>
          <p:nvPr>
            <p:ph idx="1"/>
          </p:nvPr>
        </p:nvSpPr>
        <p:spPr/>
        <p:txBody>
          <a:bodyPr/>
          <a:lstStyle/>
          <a:p>
            <a:r>
              <a:rPr lang="nl-NL" dirty="0" smtClean="0"/>
              <a:t>335	</a:t>
            </a:r>
            <a:r>
              <a:rPr lang="nl-NL" dirty="0" err="1" smtClean="0"/>
              <a:t>Tum</a:t>
            </a:r>
            <a:r>
              <a:rPr lang="nl-NL" dirty="0" smtClean="0"/>
              <a:t> Venus: ‘</a:t>
            </a:r>
            <a:r>
              <a:rPr lang="nl-NL" dirty="0" err="1" smtClean="0"/>
              <a:t>Haud</a:t>
            </a:r>
            <a:r>
              <a:rPr lang="nl-NL" dirty="0" smtClean="0"/>
              <a:t> </a:t>
            </a:r>
            <a:r>
              <a:rPr lang="nl-NL" dirty="0" err="1" smtClean="0"/>
              <a:t>equidem</a:t>
            </a:r>
            <a:r>
              <a:rPr lang="nl-NL" dirty="0" smtClean="0"/>
              <a:t> </a:t>
            </a:r>
            <a:r>
              <a:rPr lang="nl-NL" dirty="0" err="1" smtClean="0"/>
              <a:t>tali</a:t>
            </a:r>
            <a:r>
              <a:rPr lang="nl-NL" dirty="0" smtClean="0"/>
              <a:t> me </a:t>
            </a:r>
            <a:r>
              <a:rPr lang="nl-NL" dirty="0" err="1" smtClean="0"/>
              <a:t>dignor</a:t>
            </a:r>
            <a:r>
              <a:rPr lang="nl-NL" dirty="0" smtClean="0"/>
              <a:t> </a:t>
            </a:r>
            <a:r>
              <a:rPr lang="nl-NL" dirty="0" err="1" smtClean="0"/>
              <a:t>honore</a:t>
            </a:r>
            <a:r>
              <a:rPr lang="nl-NL" dirty="0" smtClean="0"/>
              <a:t>; </a:t>
            </a:r>
            <a:r>
              <a:rPr lang="nl-NL" altLang="nl-NL" dirty="0"/>
              <a:t>	</a:t>
            </a:r>
            <a:r>
              <a:rPr lang="nl-NL" altLang="nl-NL" dirty="0">
                <a:hlinkClick r:id="rId5" action="ppaction://hlinksldjump"/>
              </a:rPr>
              <a:t>Regel </a:t>
            </a:r>
            <a:r>
              <a:rPr lang="nl-NL" altLang="nl-NL" dirty="0" smtClean="0">
                <a:hlinkClick r:id="rId5" action="ppaction://hlinksldjump"/>
              </a:rPr>
              <a:t>335-339</a:t>
            </a:r>
            <a:endParaRPr lang="nl-NL" dirty="0" smtClean="0"/>
          </a:p>
          <a:p>
            <a:r>
              <a:rPr lang="nl-NL" dirty="0" smtClean="0"/>
              <a:t>	</a:t>
            </a:r>
            <a:r>
              <a:rPr lang="nl-NL" dirty="0" err="1" smtClean="0"/>
              <a:t>virginibus</a:t>
            </a:r>
            <a:r>
              <a:rPr lang="nl-NL" dirty="0" smtClean="0"/>
              <a:t> </a:t>
            </a:r>
            <a:r>
              <a:rPr lang="nl-NL" dirty="0" err="1" smtClean="0"/>
              <a:t>Tyriis</a:t>
            </a:r>
            <a:r>
              <a:rPr lang="nl-NL" dirty="0" smtClean="0"/>
              <a:t> mos </a:t>
            </a:r>
            <a:r>
              <a:rPr lang="nl-NL" dirty="0" err="1" smtClean="0"/>
              <a:t>est</a:t>
            </a:r>
            <a:r>
              <a:rPr lang="nl-NL" dirty="0" smtClean="0"/>
              <a:t> </a:t>
            </a:r>
            <a:r>
              <a:rPr lang="nl-NL" dirty="0" err="1" smtClean="0"/>
              <a:t>gestare</a:t>
            </a:r>
            <a:r>
              <a:rPr lang="nl-NL" dirty="0" smtClean="0"/>
              <a:t> </a:t>
            </a:r>
            <a:r>
              <a:rPr lang="nl-NL" dirty="0" err="1" smtClean="0"/>
              <a:t>pharetram</a:t>
            </a:r>
            <a:endParaRPr lang="nl-NL" dirty="0" smtClean="0"/>
          </a:p>
          <a:p>
            <a:r>
              <a:rPr lang="nl-NL" dirty="0" smtClean="0"/>
              <a:t>	</a:t>
            </a:r>
            <a:r>
              <a:rPr lang="nl-NL" dirty="0" err="1" smtClean="0"/>
              <a:t>purpureoque</a:t>
            </a:r>
            <a:r>
              <a:rPr lang="nl-NL" dirty="0" smtClean="0"/>
              <a:t> </a:t>
            </a:r>
            <a:r>
              <a:rPr lang="nl-NL" dirty="0" err="1" smtClean="0"/>
              <a:t>alte</a:t>
            </a:r>
            <a:r>
              <a:rPr lang="nl-NL" dirty="0" smtClean="0"/>
              <a:t> </a:t>
            </a:r>
            <a:r>
              <a:rPr lang="nl-NL" dirty="0" err="1" smtClean="0"/>
              <a:t>suras</a:t>
            </a:r>
            <a:r>
              <a:rPr lang="nl-NL" dirty="0" smtClean="0"/>
              <a:t> </a:t>
            </a:r>
            <a:r>
              <a:rPr lang="nl-NL" dirty="0" err="1" smtClean="0"/>
              <a:t>vincire</a:t>
            </a:r>
            <a:r>
              <a:rPr lang="nl-NL" dirty="0" smtClean="0"/>
              <a:t> </a:t>
            </a:r>
            <a:r>
              <a:rPr lang="nl-NL" dirty="0" err="1" smtClean="0"/>
              <a:t>cothurno</a:t>
            </a:r>
            <a:r>
              <a:rPr lang="nl-NL" dirty="0" smtClean="0"/>
              <a:t>.</a:t>
            </a:r>
          </a:p>
          <a:p>
            <a:r>
              <a:rPr lang="nl-NL" dirty="0" smtClean="0"/>
              <a:t>	</a:t>
            </a:r>
            <a:r>
              <a:rPr lang="nl-NL" dirty="0" err="1" smtClean="0"/>
              <a:t>Punica</a:t>
            </a:r>
            <a:r>
              <a:rPr lang="nl-NL" dirty="0" smtClean="0"/>
              <a:t> </a:t>
            </a:r>
            <a:r>
              <a:rPr lang="nl-NL" dirty="0" err="1" smtClean="0"/>
              <a:t>regna</a:t>
            </a:r>
            <a:r>
              <a:rPr lang="nl-NL" dirty="0" smtClean="0"/>
              <a:t> vides, </a:t>
            </a:r>
            <a:r>
              <a:rPr lang="nl-NL" dirty="0" err="1" smtClean="0"/>
              <a:t>Tyrios</a:t>
            </a:r>
            <a:r>
              <a:rPr lang="nl-NL" dirty="0" smtClean="0"/>
              <a:t> et </a:t>
            </a:r>
            <a:r>
              <a:rPr lang="nl-NL" dirty="0" err="1" smtClean="0"/>
              <a:t>Agenoris</a:t>
            </a:r>
            <a:r>
              <a:rPr lang="nl-NL" dirty="0" smtClean="0"/>
              <a:t> </a:t>
            </a:r>
            <a:r>
              <a:rPr lang="nl-NL" dirty="0" err="1" smtClean="0"/>
              <a:t>urbem</a:t>
            </a:r>
            <a:r>
              <a:rPr lang="nl-NL" dirty="0" smtClean="0"/>
              <a:t>;</a:t>
            </a:r>
          </a:p>
          <a:p>
            <a:r>
              <a:rPr lang="nl-NL" dirty="0" smtClean="0"/>
              <a:t>	</a:t>
            </a:r>
            <a:r>
              <a:rPr lang="nl-NL" dirty="0" err="1" smtClean="0"/>
              <a:t>sed</a:t>
            </a:r>
            <a:r>
              <a:rPr lang="nl-NL" dirty="0" smtClean="0"/>
              <a:t> </a:t>
            </a:r>
            <a:r>
              <a:rPr lang="nl-NL" dirty="0" err="1" smtClean="0"/>
              <a:t>fines</a:t>
            </a:r>
            <a:r>
              <a:rPr lang="nl-NL" dirty="0" smtClean="0"/>
              <a:t> </a:t>
            </a:r>
            <a:r>
              <a:rPr lang="nl-NL" dirty="0" err="1" smtClean="0"/>
              <a:t>Libyci</a:t>
            </a:r>
            <a:r>
              <a:rPr lang="nl-NL" dirty="0" smtClean="0"/>
              <a:t>, genus </a:t>
            </a:r>
            <a:r>
              <a:rPr lang="nl-NL" dirty="0" err="1" smtClean="0"/>
              <a:t>intractabile</a:t>
            </a:r>
            <a:r>
              <a:rPr lang="nl-NL" dirty="0" smtClean="0"/>
              <a:t> bello.</a:t>
            </a:r>
          </a:p>
          <a:p>
            <a:r>
              <a:rPr lang="nl-NL" dirty="0" smtClean="0"/>
              <a:t>340	Imperium Dido </a:t>
            </a:r>
            <a:r>
              <a:rPr lang="nl-NL" dirty="0" err="1" smtClean="0"/>
              <a:t>Tyria</a:t>
            </a:r>
            <a:r>
              <a:rPr lang="nl-NL" dirty="0" smtClean="0"/>
              <a:t> </a:t>
            </a:r>
            <a:r>
              <a:rPr lang="nl-NL" dirty="0" err="1" smtClean="0"/>
              <a:t>regit</a:t>
            </a:r>
            <a:r>
              <a:rPr lang="nl-NL" dirty="0" smtClean="0"/>
              <a:t> </a:t>
            </a:r>
            <a:r>
              <a:rPr lang="nl-NL" dirty="0" err="1" smtClean="0"/>
              <a:t>urbe</a:t>
            </a:r>
            <a:r>
              <a:rPr lang="nl-NL" dirty="0" smtClean="0"/>
              <a:t> </a:t>
            </a:r>
            <a:r>
              <a:rPr lang="nl-NL" dirty="0" err="1" smtClean="0"/>
              <a:t>profecta</a:t>
            </a:r>
            <a:r>
              <a:rPr lang="nl-NL" dirty="0" smtClean="0"/>
              <a:t>, </a:t>
            </a:r>
            <a:r>
              <a:rPr lang="nl-NL" altLang="nl-NL" dirty="0"/>
              <a:t>	</a:t>
            </a:r>
            <a:r>
              <a:rPr lang="nl-NL" altLang="nl-NL" dirty="0">
                <a:hlinkClick r:id="rId6" action="ppaction://hlinksldjump"/>
              </a:rPr>
              <a:t>Regel </a:t>
            </a:r>
            <a:r>
              <a:rPr lang="nl-NL" altLang="nl-NL" dirty="0" smtClean="0">
                <a:hlinkClick r:id="rId6" action="ppaction://hlinksldjump"/>
              </a:rPr>
              <a:t>340-344</a:t>
            </a:r>
            <a:endParaRPr lang="nl-NL" dirty="0" smtClean="0"/>
          </a:p>
          <a:p>
            <a:r>
              <a:rPr lang="nl-NL" dirty="0" smtClean="0"/>
              <a:t>	</a:t>
            </a:r>
            <a:r>
              <a:rPr lang="nl-NL" dirty="0" err="1" smtClean="0"/>
              <a:t>germanum</a:t>
            </a:r>
            <a:r>
              <a:rPr lang="nl-NL" dirty="0" smtClean="0"/>
              <a:t> </a:t>
            </a:r>
            <a:r>
              <a:rPr lang="nl-NL" dirty="0" err="1" smtClean="0"/>
              <a:t>fugiens</a:t>
            </a:r>
            <a:r>
              <a:rPr lang="nl-NL" dirty="0" smtClean="0"/>
              <a:t>. </a:t>
            </a:r>
            <a:r>
              <a:rPr lang="nl-NL" dirty="0" err="1" smtClean="0"/>
              <a:t>Longa</a:t>
            </a:r>
            <a:r>
              <a:rPr lang="nl-NL" dirty="0" smtClean="0"/>
              <a:t> </a:t>
            </a:r>
            <a:r>
              <a:rPr lang="nl-NL" dirty="0" err="1" smtClean="0"/>
              <a:t>est</a:t>
            </a:r>
            <a:r>
              <a:rPr lang="nl-NL" dirty="0" smtClean="0"/>
              <a:t> </a:t>
            </a:r>
            <a:r>
              <a:rPr lang="nl-NL" dirty="0" err="1" smtClean="0"/>
              <a:t>iniuria</a:t>
            </a:r>
            <a:r>
              <a:rPr lang="nl-NL" dirty="0" smtClean="0"/>
              <a:t>, </a:t>
            </a:r>
            <a:r>
              <a:rPr lang="nl-NL" dirty="0" err="1" smtClean="0"/>
              <a:t>longae</a:t>
            </a:r>
            <a:endParaRPr lang="nl-NL" dirty="0" smtClean="0"/>
          </a:p>
          <a:p>
            <a:r>
              <a:rPr lang="nl-NL" dirty="0" smtClean="0"/>
              <a:t>	</a:t>
            </a:r>
            <a:r>
              <a:rPr lang="nl-NL" dirty="0" err="1" smtClean="0"/>
              <a:t>ambages</a:t>
            </a:r>
            <a:r>
              <a:rPr lang="nl-NL" dirty="0" smtClean="0"/>
              <a:t>; </a:t>
            </a:r>
            <a:r>
              <a:rPr lang="nl-NL" dirty="0" err="1" smtClean="0"/>
              <a:t>sed</a:t>
            </a:r>
            <a:r>
              <a:rPr lang="nl-NL" dirty="0" smtClean="0"/>
              <a:t> summa </a:t>
            </a:r>
            <a:r>
              <a:rPr lang="nl-NL" dirty="0" err="1" smtClean="0"/>
              <a:t>sequar</a:t>
            </a:r>
            <a:r>
              <a:rPr lang="nl-NL" dirty="0" smtClean="0"/>
              <a:t> </a:t>
            </a:r>
            <a:r>
              <a:rPr lang="nl-NL" dirty="0" err="1" smtClean="0"/>
              <a:t>fastigia</a:t>
            </a:r>
            <a:r>
              <a:rPr lang="nl-NL" dirty="0" smtClean="0"/>
              <a:t> </a:t>
            </a:r>
            <a:r>
              <a:rPr lang="nl-NL" dirty="0" err="1" smtClean="0"/>
              <a:t>rerum</a:t>
            </a:r>
            <a:r>
              <a:rPr lang="nl-NL" dirty="0" smtClean="0"/>
              <a:t>. </a:t>
            </a:r>
          </a:p>
          <a:p>
            <a:r>
              <a:rPr lang="nl-NL" dirty="0" smtClean="0"/>
              <a:t>	</a:t>
            </a:r>
            <a:r>
              <a:rPr lang="nl-NL" dirty="0" err="1" smtClean="0"/>
              <a:t>Huic</a:t>
            </a:r>
            <a:r>
              <a:rPr lang="nl-NL" dirty="0" smtClean="0"/>
              <a:t> </a:t>
            </a:r>
            <a:r>
              <a:rPr lang="nl-NL" dirty="0" err="1" smtClean="0"/>
              <a:t>coniunx</a:t>
            </a:r>
            <a:r>
              <a:rPr lang="nl-NL" dirty="0" smtClean="0"/>
              <a:t> </a:t>
            </a:r>
            <a:r>
              <a:rPr lang="nl-NL" dirty="0" err="1" smtClean="0"/>
              <a:t>Sychaeus</a:t>
            </a:r>
            <a:r>
              <a:rPr lang="nl-NL" dirty="0" smtClean="0"/>
              <a:t> </a:t>
            </a:r>
            <a:r>
              <a:rPr lang="nl-NL" dirty="0" err="1" smtClean="0"/>
              <a:t>erat</a:t>
            </a:r>
            <a:r>
              <a:rPr lang="nl-NL" dirty="0" smtClean="0"/>
              <a:t>, </a:t>
            </a:r>
            <a:r>
              <a:rPr lang="nl-NL" dirty="0" err="1" smtClean="0"/>
              <a:t>ditissimus</a:t>
            </a:r>
            <a:r>
              <a:rPr lang="nl-NL" dirty="0" smtClean="0"/>
              <a:t> </a:t>
            </a:r>
            <a:r>
              <a:rPr lang="nl-NL" dirty="0" err="1" smtClean="0"/>
              <a:t>auri</a:t>
            </a:r>
            <a:endParaRPr lang="nl-NL" dirty="0" smtClean="0"/>
          </a:p>
          <a:p>
            <a:r>
              <a:rPr lang="nl-NL" dirty="0" smtClean="0"/>
              <a:t>	</a:t>
            </a:r>
            <a:r>
              <a:rPr lang="nl-NL" dirty="0" err="1" smtClean="0"/>
              <a:t>Phoenicum</a:t>
            </a:r>
            <a:r>
              <a:rPr lang="nl-NL" dirty="0" smtClean="0"/>
              <a:t>, et </a:t>
            </a:r>
            <a:r>
              <a:rPr lang="nl-NL" dirty="0" err="1" smtClean="0"/>
              <a:t>magno</a:t>
            </a:r>
            <a:r>
              <a:rPr lang="nl-NL" dirty="0" smtClean="0"/>
              <a:t> </a:t>
            </a:r>
            <a:r>
              <a:rPr lang="nl-NL" dirty="0" err="1" smtClean="0"/>
              <a:t>miserae</a:t>
            </a:r>
            <a:r>
              <a:rPr lang="nl-NL" dirty="0" smtClean="0"/>
              <a:t> </a:t>
            </a:r>
            <a:r>
              <a:rPr lang="nl-NL" dirty="0" err="1" smtClean="0"/>
              <a:t>dilectus</a:t>
            </a:r>
            <a:r>
              <a:rPr lang="nl-NL" dirty="0" smtClean="0"/>
              <a:t> </a:t>
            </a:r>
            <a:r>
              <a:rPr lang="nl-NL" dirty="0" err="1" smtClean="0"/>
              <a:t>amore</a:t>
            </a:r>
            <a:r>
              <a:rPr lang="nl-NL" dirty="0" smtClean="0"/>
              <a:t>,</a:t>
            </a:r>
          </a:p>
          <a:p>
            <a:r>
              <a:rPr lang="nl-NL" i="1" dirty="0" smtClean="0"/>
              <a:t>… 	t/m 352 zie volgende dia</a:t>
            </a:r>
            <a:endParaRPr lang="nl-NL" i="1"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08979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dirty="0" smtClean="0"/>
              <a:t>c. 	</a:t>
            </a:r>
            <a:r>
              <a:rPr lang="nl-NL" dirty="0" err="1" smtClean="0"/>
              <a:t>Dido’s</a:t>
            </a:r>
            <a:r>
              <a:rPr lang="nl-NL" dirty="0" smtClean="0"/>
              <a:t> broer </a:t>
            </a:r>
            <a:r>
              <a:rPr lang="nl-NL" dirty="0" err="1" smtClean="0"/>
              <a:t>Pygmalion</a:t>
            </a:r>
            <a:r>
              <a:rPr lang="nl-NL" dirty="0" smtClean="0"/>
              <a:t> heeft haar echtgenoot </a:t>
            </a:r>
            <a:r>
              <a:rPr lang="nl-NL" dirty="0" err="1" smtClean="0"/>
              <a:t>Sychaeus</a:t>
            </a:r>
            <a:r>
              <a:rPr lang="nl-NL" dirty="0" smtClean="0"/>
              <a:t> vermoord (I, 335-352)</a:t>
            </a:r>
            <a:br>
              <a:rPr lang="nl-NL" dirty="0" smtClean="0"/>
            </a:br>
            <a:endParaRPr lang="nl-NL" dirty="0"/>
          </a:p>
        </p:txBody>
      </p:sp>
      <p:sp>
        <p:nvSpPr>
          <p:cNvPr id="11" name="Tijdelijke aanduiding voor inhoud 10"/>
          <p:cNvSpPr>
            <a:spLocks noGrp="1"/>
          </p:cNvSpPr>
          <p:nvPr>
            <p:ph idx="1"/>
          </p:nvPr>
        </p:nvSpPr>
        <p:spPr/>
        <p:txBody>
          <a:bodyPr/>
          <a:lstStyle/>
          <a:p>
            <a:r>
              <a:rPr lang="nl-NL" i="1" dirty="0" smtClean="0"/>
              <a:t>…	zie vorige dia</a:t>
            </a:r>
          </a:p>
          <a:p>
            <a:r>
              <a:rPr lang="nl-NL" dirty="0" smtClean="0"/>
              <a:t>345</a:t>
            </a:r>
            <a:r>
              <a:rPr lang="nl-NL" dirty="0"/>
              <a:t>	</a:t>
            </a:r>
            <a:r>
              <a:rPr lang="nl-NL" dirty="0" err="1"/>
              <a:t>cui</a:t>
            </a:r>
            <a:r>
              <a:rPr lang="nl-NL" dirty="0"/>
              <a:t> pater </a:t>
            </a:r>
            <a:r>
              <a:rPr lang="nl-NL" dirty="0" err="1"/>
              <a:t>intactam</a:t>
            </a:r>
            <a:r>
              <a:rPr lang="nl-NL" dirty="0"/>
              <a:t> </a:t>
            </a:r>
            <a:r>
              <a:rPr lang="nl-NL" dirty="0" err="1"/>
              <a:t>dederat</a:t>
            </a:r>
            <a:r>
              <a:rPr lang="nl-NL" dirty="0"/>
              <a:t>, </a:t>
            </a:r>
            <a:r>
              <a:rPr lang="nl-NL" dirty="0" err="1"/>
              <a:t>primisque</a:t>
            </a:r>
            <a:r>
              <a:rPr lang="nl-NL" dirty="0"/>
              <a:t> </a:t>
            </a:r>
            <a:r>
              <a:rPr lang="nl-NL" dirty="0" err="1" smtClean="0"/>
              <a:t>iugarat</a:t>
            </a:r>
            <a:r>
              <a:rPr lang="nl-NL" altLang="nl-NL" dirty="0"/>
              <a:t>	</a:t>
            </a:r>
            <a:r>
              <a:rPr lang="nl-NL" altLang="nl-NL" dirty="0">
                <a:hlinkClick r:id="rId5" action="ppaction://hlinksldjump"/>
              </a:rPr>
              <a:t>Regel </a:t>
            </a:r>
            <a:r>
              <a:rPr lang="nl-NL" altLang="nl-NL" dirty="0" smtClean="0">
                <a:hlinkClick r:id="rId5" action="ppaction://hlinksldjump"/>
              </a:rPr>
              <a:t>345-348</a:t>
            </a:r>
            <a:endParaRPr lang="nl-NL" dirty="0"/>
          </a:p>
          <a:p>
            <a:r>
              <a:rPr lang="nl-NL" dirty="0"/>
              <a:t>	</a:t>
            </a:r>
            <a:r>
              <a:rPr lang="nl-NL" dirty="0" err="1"/>
              <a:t>ominibus</a:t>
            </a:r>
            <a:r>
              <a:rPr lang="nl-NL" dirty="0"/>
              <a:t>. </a:t>
            </a:r>
            <a:r>
              <a:rPr lang="nl-NL" dirty="0" err="1" smtClean="0"/>
              <a:t>Sed</a:t>
            </a:r>
            <a:r>
              <a:rPr lang="nl-NL" dirty="0" smtClean="0"/>
              <a:t> </a:t>
            </a:r>
            <a:r>
              <a:rPr lang="nl-NL" dirty="0" err="1"/>
              <a:t>regna</a:t>
            </a:r>
            <a:r>
              <a:rPr lang="nl-NL" dirty="0"/>
              <a:t> </a:t>
            </a:r>
            <a:r>
              <a:rPr lang="nl-NL" dirty="0" err="1"/>
              <a:t>Tyri</a:t>
            </a:r>
            <a:r>
              <a:rPr lang="nl-NL" dirty="0"/>
              <a:t> </a:t>
            </a:r>
            <a:r>
              <a:rPr lang="nl-NL" dirty="0" err="1"/>
              <a:t>germanus</a:t>
            </a:r>
            <a:r>
              <a:rPr lang="nl-NL" dirty="0"/>
              <a:t> </a:t>
            </a:r>
            <a:r>
              <a:rPr lang="nl-NL" dirty="0" err="1"/>
              <a:t>habebat</a:t>
            </a:r>
            <a:endParaRPr lang="nl-NL" dirty="0"/>
          </a:p>
          <a:p>
            <a:r>
              <a:rPr lang="nl-NL" dirty="0"/>
              <a:t>	</a:t>
            </a:r>
            <a:r>
              <a:rPr lang="nl-NL" dirty="0" err="1"/>
              <a:t>Pygmalion</a:t>
            </a:r>
            <a:r>
              <a:rPr lang="nl-NL" dirty="0"/>
              <a:t>, </a:t>
            </a:r>
            <a:r>
              <a:rPr lang="nl-NL" dirty="0" err="1"/>
              <a:t>scelere</a:t>
            </a:r>
            <a:r>
              <a:rPr lang="nl-NL" dirty="0"/>
              <a:t> ante </a:t>
            </a:r>
            <a:r>
              <a:rPr lang="nl-NL" dirty="0" err="1"/>
              <a:t>alios</a:t>
            </a:r>
            <a:r>
              <a:rPr lang="nl-NL" dirty="0"/>
              <a:t> </a:t>
            </a:r>
            <a:r>
              <a:rPr lang="nl-NL" dirty="0" err="1"/>
              <a:t>immanior</a:t>
            </a:r>
            <a:r>
              <a:rPr lang="nl-NL" dirty="0"/>
              <a:t> </a:t>
            </a:r>
            <a:r>
              <a:rPr lang="nl-NL" dirty="0" err="1"/>
              <a:t>omnis</a:t>
            </a:r>
            <a:r>
              <a:rPr lang="nl-NL" dirty="0"/>
              <a:t>.</a:t>
            </a:r>
          </a:p>
          <a:p>
            <a:r>
              <a:rPr lang="nl-NL" dirty="0"/>
              <a:t>	</a:t>
            </a:r>
            <a:r>
              <a:rPr lang="nl-NL" dirty="0" err="1"/>
              <a:t>Quos</a:t>
            </a:r>
            <a:r>
              <a:rPr lang="nl-NL" dirty="0"/>
              <a:t> </a:t>
            </a:r>
            <a:r>
              <a:rPr lang="nl-NL" dirty="0" err="1"/>
              <a:t>inter</a:t>
            </a:r>
            <a:r>
              <a:rPr lang="nl-NL" dirty="0"/>
              <a:t> medius </a:t>
            </a:r>
            <a:r>
              <a:rPr lang="nl-NL" dirty="0" err="1"/>
              <a:t>venit</a:t>
            </a:r>
            <a:r>
              <a:rPr lang="nl-NL" dirty="0"/>
              <a:t> </a:t>
            </a:r>
            <a:r>
              <a:rPr lang="nl-NL" dirty="0" err="1"/>
              <a:t>furor</a:t>
            </a:r>
            <a:r>
              <a:rPr lang="nl-NL" dirty="0"/>
              <a:t>. </a:t>
            </a:r>
            <a:r>
              <a:rPr lang="nl-NL" dirty="0" err="1"/>
              <a:t>Ille</a:t>
            </a:r>
            <a:r>
              <a:rPr lang="nl-NL" dirty="0"/>
              <a:t> </a:t>
            </a:r>
            <a:r>
              <a:rPr lang="nl-NL" dirty="0" err="1" smtClean="0"/>
              <a:t>Sychaeum</a:t>
            </a:r>
            <a:r>
              <a:rPr lang="nl-NL" altLang="nl-NL" dirty="0"/>
              <a:t>	</a:t>
            </a:r>
            <a:r>
              <a:rPr lang="nl-NL" altLang="nl-NL" dirty="0">
                <a:hlinkClick r:id="rId6" action="ppaction://hlinksldjump"/>
              </a:rPr>
              <a:t>Regel </a:t>
            </a:r>
            <a:r>
              <a:rPr lang="nl-NL" altLang="nl-NL" dirty="0" smtClean="0">
                <a:hlinkClick r:id="rId6" action="ppaction://hlinksldjump"/>
              </a:rPr>
              <a:t>348-352</a:t>
            </a:r>
            <a:endParaRPr lang="nl-NL" dirty="0"/>
          </a:p>
          <a:p>
            <a:r>
              <a:rPr lang="nl-NL" dirty="0"/>
              <a:t>	</a:t>
            </a:r>
            <a:r>
              <a:rPr lang="nl-NL" dirty="0" err="1"/>
              <a:t>impius</a:t>
            </a:r>
            <a:r>
              <a:rPr lang="nl-NL" dirty="0"/>
              <a:t> ante </a:t>
            </a:r>
            <a:r>
              <a:rPr lang="nl-NL" dirty="0" err="1"/>
              <a:t>aras</a:t>
            </a:r>
            <a:r>
              <a:rPr lang="nl-NL" dirty="0"/>
              <a:t>, </a:t>
            </a:r>
            <a:r>
              <a:rPr lang="nl-NL" dirty="0" err="1"/>
              <a:t>atque</a:t>
            </a:r>
            <a:r>
              <a:rPr lang="nl-NL" dirty="0"/>
              <a:t> </a:t>
            </a:r>
            <a:r>
              <a:rPr lang="nl-NL" dirty="0" err="1"/>
              <a:t>auri</a:t>
            </a:r>
            <a:r>
              <a:rPr lang="nl-NL" dirty="0"/>
              <a:t> </a:t>
            </a:r>
            <a:r>
              <a:rPr lang="nl-NL" dirty="0" err="1"/>
              <a:t>caecus</a:t>
            </a:r>
            <a:r>
              <a:rPr lang="nl-NL" dirty="0"/>
              <a:t> </a:t>
            </a:r>
            <a:r>
              <a:rPr lang="nl-NL" dirty="0" err="1"/>
              <a:t>amore</a:t>
            </a:r>
            <a:r>
              <a:rPr lang="nl-NL" dirty="0"/>
              <a:t>,</a:t>
            </a:r>
          </a:p>
          <a:p>
            <a:r>
              <a:rPr lang="nl-NL" dirty="0"/>
              <a:t>350	</a:t>
            </a:r>
            <a:r>
              <a:rPr lang="nl-NL" dirty="0" err="1"/>
              <a:t>clam</a:t>
            </a:r>
            <a:r>
              <a:rPr lang="nl-NL" dirty="0"/>
              <a:t> </a:t>
            </a:r>
            <a:r>
              <a:rPr lang="nl-NL" dirty="0" err="1"/>
              <a:t>ferro</a:t>
            </a:r>
            <a:r>
              <a:rPr lang="nl-NL" dirty="0"/>
              <a:t> </a:t>
            </a:r>
            <a:r>
              <a:rPr lang="nl-NL" dirty="0" err="1"/>
              <a:t>incautum</a:t>
            </a:r>
            <a:r>
              <a:rPr lang="nl-NL" dirty="0"/>
              <a:t> </a:t>
            </a:r>
            <a:r>
              <a:rPr lang="nl-NL" dirty="0" err="1"/>
              <a:t>superat</a:t>
            </a:r>
            <a:r>
              <a:rPr lang="nl-NL" dirty="0"/>
              <a:t>, </a:t>
            </a:r>
            <a:r>
              <a:rPr lang="nl-NL" dirty="0" err="1"/>
              <a:t>securus</a:t>
            </a:r>
            <a:r>
              <a:rPr lang="nl-NL" dirty="0"/>
              <a:t> </a:t>
            </a:r>
            <a:r>
              <a:rPr lang="nl-NL" dirty="0" err="1"/>
              <a:t>amorum</a:t>
            </a:r>
            <a:endParaRPr lang="nl-NL" dirty="0"/>
          </a:p>
          <a:p>
            <a:r>
              <a:rPr lang="nl-NL" dirty="0"/>
              <a:t>	</a:t>
            </a:r>
            <a:r>
              <a:rPr lang="nl-NL" dirty="0" err="1"/>
              <a:t>germanae</a:t>
            </a:r>
            <a:r>
              <a:rPr lang="nl-NL" dirty="0"/>
              <a:t>; </a:t>
            </a:r>
            <a:r>
              <a:rPr lang="nl-NL" dirty="0" err="1"/>
              <a:t>factumque</a:t>
            </a:r>
            <a:r>
              <a:rPr lang="nl-NL" dirty="0"/>
              <a:t> </a:t>
            </a:r>
            <a:r>
              <a:rPr lang="nl-NL" dirty="0" err="1"/>
              <a:t>diu</a:t>
            </a:r>
            <a:r>
              <a:rPr lang="nl-NL" dirty="0"/>
              <a:t> </a:t>
            </a:r>
            <a:r>
              <a:rPr lang="nl-NL" dirty="0" err="1"/>
              <a:t>celavit</a:t>
            </a:r>
            <a:r>
              <a:rPr lang="nl-NL" dirty="0"/>
              <a:t>, et </a:t>
            </a:r>
            <a:r>
              <a:rPr lang="nl-NL" dirty="0" err="1"/>
              <a:t>aegram</a:t>
            </a:r>
            <a:r>
              <a:rPr lang="nl-NL" dirty="0"/>
              <a:t>,</a:t>
            </a:r>
          </a:p>
          <a:p>
            <a:r>
              <a:rPr lang="nl-NL" dirty="0"/>
              <a:t>	</a:t>
            </a:r>
            <a:r>
              <a:rPr lang="nl-NL" dirty="0" err="1"/>
              <a:t>multa</a:t>
            </a:r>
            <a:r>
              <a:rPr lang="nl-NL" dirty="0"/>
              <a:t> malus </a:t>
            </a:r>
            <a:r>
              <a:rPr lang="nl-NL" dirty="0" err="1"/>
              <a:t>simulans</a:t>
            </a:r>
            <a:r>
              <a:rPr lang="nl-NL" dirty="0"/>
              <a:t>, </a:t>
            </a:r>
            <a:r>
              <a:rPr lang="nl-NL" dirty="0" err="1"/>
              <a:t>vana</a:t>
            </a:r>
            <a:r>
              <a:rPr lang="nl-NL" dirty="0"/>
              <a:t> spe </a:t>
            </a:r>
            <a:r>
              <a:rPr lang="nl-NL" dirty="0" err="1"/>
              <a:t>lusit</a:t>
            </a:r>
            <a:r>
              <a:rPr lang="nl-NL" dirty="0"/>
              <a:t> </a:t>
            </a:r>
            <a:r>
              <a:rPr lang="nl-NL" dirty="0" err="1"/>
              <a:t>amantem</a:t>
            </a:r>
            <a:r>
              <a:rPr lang="nl-NL" dirty="0"/>
              <a:t>.</a:t>
            </a:r>
          </a:p>
          <a:p>
            <a:endParaRPr lang="nl-NL"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51972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3814A64-6028-814C-83F1-0C3F088D79A4}"/>
              </a:ext>
            </a:extLst>
          </p:cNvPr>
          <p:cNvSpPr>
            <a:spLocks noGrp="1"/>
          </p:cNvSpPr>
          <p:nvPr>
            <p:ph type="title"/>
          </p:nvPr>
        </p:nvSpPr>
        <p:spPr/>
        <p:txBody>
          <a:bodyPr/>
          <a:lstStyle/>
          <a:p>
            <a:r>
              <a:rPr lang="nl-NL" dirty="0" smtClean="0"/>
              <a:t>c. 	</a:t>
            </a:r>
            <a:r>
              <a:rPr lang="nl-NL" dirty="0" err="1" smtClean="0"/>
              <a:t>Dido’s</a:t>
            </a:r>
            <a:r>
              <a:rPr lang="nl-NL" dirty="0" smtClean="0"/>
              <a:t> broer </a:t>
            </a:r>
            <a:r>
              <a:rPr lang="nl-NL" dirty="0" err="1" smtClean="0"/>
              <a:t>Pygmalion</a:t>
            </a:r>
            <a:r>
              <a:rPr lang="nl-NL" dirty="0" smtClean="0"/>
              <a:t> heeft haar echtgenoot </a:t>
            </a:r>
            <a:r>
              <a:rPr lang="nl-NL" dirty="0" err="1" smtClean="0"/>
              <a:t>Sychaeus</a:t>
            </a:r>
            <a:r>
              <a:rPr lang="nl-NL" dirty="0" smtClean="0"/>
              <a:t> vermoord, 335-339</a:t>
            </a:r>
            <a:endParaRPr lang="nl-NL" dirty="0"/>
          </a:p>
        </p:txBody>
      </p:sp>
      <p:sp>
        <p:nvSpPr>
          <p:cNvPr id="3" name="Tijdelijke aanduiding voor inhoud 2">
            <a:extLst>
              <a:ext uri="{FF2B5EF4-FFF2-40B4-BE49-F238E27FC236}">
                <a16:creationId xmlns:a16="http://schemas.microsoft.com/office/drawing/2014/main" xmlns="" id="{89F52128-2B36-5A43-BCDB-E03B8B3C8B40}"/>
              </a:ext>
            </a:extLst>
          </p:cNvPr>
          <p:cNvSpPr>
            <a:spLocks noGrp="1"/>
          </p:cNvSpPr>
          <p:nvPr>
            <p:ph idx="1"/>
          </p:nvPr>
        </p:nvSpPr>
        <p:spPr/>
        <p:txBody>
          <a:bodyPr/>
          <a:lstStyle/>
          <a:p>
            <a:pPr lvl="0"/>
            <a:r>
              <a:rPr lang="nl-NL" altLang="nl-NL" dirty="0"/>
              <a:t>335	</a:t>
            </a:r>
            <a:r>
              <a:rPr lang="nl-NL" altLang="nl-NL" dirty="0" err="1"/>
              <a:t>Tum</a:t>
            </a:r>
            <a:r>
              <a:rPr lang="nl-NL" altLang="nl-NL" dirty="0"/>
              <a:t> Venus: ‘</a:t>
            </a:r>
            <a:r>
              <a:rPr lang="nl-NL" altLang="nl-NL" dirty="0" err="1"/>
              <a:t>Haud</a:t>
            </a:r>
            <a:r>
              <a:rPr lang="nl-NL" altLang="nl-NL" dirty="0"/>
              <a:t> </a:t>
            </a:r>
            <a:r>
              <a:rPr lang="nl-NL" altLang="nl-NL" dirty="0" err="1"/>
              <a:t>equidem</a:t>
            </a:r>
            <a:r>
              <a:rPr lang="nl-NL" altLang="nl-NL" dirty="0"/>
              <a:t> </a:t>
            </a:r>
            <a:r>
              <a:rPr lang="nl-NL" altLang="nl-NL" dirty="0" err="1"/>
              <a:t>tali</a:t>
            </a:r>
            <a:r>
              <a:rPr lang="nl-NL" altLang="nl-NL" dirty="0"/>
              <a:t> me </a:t>
            </a:r>
            <a:r>
              <a:rPr lang="nl-NL" altLang="nl-NL" dirty="0" err="1"/>
              <a:t>dignor</a:t>
            </a:r>
            <a:r>
              <a:rPr lang="nl-NL" altLang="nl-NL" dirty="0"/>
              <a:t> </a:t>
            </a:r>
            <a:r>
              <a:rPr lang="nl-NL" altLang="nl-NL" dirty="0" err="1"/>
              <a:t>honore</a:t>
            </a:r>
            <a:r>
              <a:rPr lang="nl-NL" altLang="nl-NL" dirty="0"/>
              <a:t>; </a:t>
            </a:r>
          </a:p>
          <a:p>
            <a:pPr lvl="0"/>
            <a:r>
              <a:rPr lang="nl-NL" altLang="nl-NL" dirty="0"/>
              <a:t>	</a:t>
            </a:r>
            <a:r>
              <a:rPr lang="nl-NL" altLang="nl-NL" dirty="0" err="1"/>
              <a:t>virginibus</a:t>
            </a:r>
            <a:r>
              <a:rPr lang="nl-NL" altLang="nl-NL" dirty="0"/>
              <a:t> </a:t>
            </a:r>
            <a:r>
              <a:rPr lang="nl-NL" altLang="nl-NL" dirty="0" err="1"/>
              <a:t>Tyriis</a:t>
            </a:r>
            <a:r>
              <a:rPr lang="nl-NL" altLang="nl-NL" dirty="0"/>
              <a:t> mos </a:t>
            </a:r>
            <a:r>
              <a:rPr lang="nl-NL" altLang="nl-NL" dirty="0" err="1"/>
              <a:t>est</a:t>
            </a:r>
            <a:r>
              <a:rPr lang="nl-NL" altLang="nl-NL" dirty="0"/>
              <a:t> </a:t>
            </a:r>
            <a:r>
              <a:rPr lang="nl-NL" altLang="nl-NL" dirty="0" err="1"/>
              <a:t>gestare</a:t>
            </a:r>
            <a:r>
              <a:rPr lang="nl-NL" altLang="nl-NL" dirty="0"/>
              <a:t> </a:t>
            </a:r>
            <a:r>
              <a:rPr lang="nl-NL" altLang="nl-NL" dirty="0" err="1"/>
              <a:t>pharetram</a:t>
            </a:r>
            <a:endParaRPr lang="nl-NL" altLang="nl-NL" dirty="0"/>
          </a:p>
          <a:p>
            <a:pPr lvl="0"/>
            <a:r>
              <a:rPr lang="nl-NL" altLang="nl-NL" dirty="0"/>
              <a:t>	</a:t>
            </a:r>
            <a:r>
              <a:rPr lang="nl-NL" altLang="nl-NL" dirty="0" err="1"/>
              <a:t>purpureoque</a:t>
            </a:r>
            <a:r>
              <a:rPr lang="nl-NL" altLang="nl-NL" dirty="0"/>
              <a:t> </a:t>
            </a:r>
            <a:r>
              <a:rPr lang="nl-NL" altLang="nl-NL" dirty="0" err="1"/>
              <a:t>alte</a:t>
            </a:r>
            <a:r>
              <a:rPr lang="nl-NL" altLang="nl-NL" dirty="0"/>
              <a:t> </a:t>
            </a:r>
            <a:r>
              <a:rPr lang="nl-NL" altLang="nl-NL" dirty="0" err="1"/>
              <a:t>suras</a:t>
            </a:r>
            <a:r>
              <a:rPr lang="nl-NL" altLang="nl-NL" dirty="0"/>
              <a:t> </a:t>
            </a:r>
            <a:r>
              <a:rPr lang="nl-NL" altLang="nl-NL" dirty="0" err="1"/>
              <a:t>vincire</a:t>
            </a:r>
            <a:r>
              <a:rPr lang="nl-NL" altLang="nl-NL" dirty="0"/>
              <a:t> </a:t>
            </a:r>
            <a:r>
              <a:rPr lang="nl-NL" altLang="nl-NL" dirty="0" err="1"/>
              <a:t>cothurno</a:t>
            </a:r>
            <a:r>
              <a:rPr lang="nl-NL" altLang="nl-NL" dirty="0"/>
              <a:t>.</a:t>
            </a:r>
          </a:p>
          <a:p>
            <a:pPr lvl="0"/>
            <a:r>
              <a:rPr lang="nl-NL" altLang="nl-NL" dirty="0"/>
              <a:t>	</a:t>
            </a:r>
            <a:r>
              <a:rPr lang="nl-NL" altLang="nl-NL" dirty="0" err="1"/>
              <a:t>Punica</a:t>
            </a:r>
            <a:r>
              <a:rPr lang="nl-NL" altLang="nl-NL" dirty="0"/>
              <a:t> </a:t>
            </a:r>
            <a:r>
              <a:rPr lang="nl-NL" altLang="nl-NL" dirty="0" err="1"/>
              <a:t>regna</a:t>
            </a:r>
            <a:r>
              <a:rPr lang="nl-NL" altLang="nl-NL" dirty="0"/>
              <a:t> vides, </a:t>
            </a:r>
            <a:r>
              <a:rPr lang="nl-NL" altLang="nl-NL" dirty="0" err="1"/>
              <a:t>Tyrios</a:t>
            </a:r>
            <a:r>
              <a:rPr lang="nl-NL" altLang="nl-NL" dirty="0"/>
              <a:t> et </a:t>
            </a:r>
            <a:r>
              <a:rPr lang="nl-NL" altLang="nl-NL" dirty="0" err="1"/>
              <a:t>Agenoris</a:t>
            </a:r>
            <a:r>
              <a:rPr lang="nl-NL" altLang="nl-NL" dirty="0"/>
              <a:t> </a:t>
            </a:r>
            <a:r>
              <a:rPr lang="nl-NL" altLang="nl-NL" dirty="0" err="1"/>
              <a:t>urbem</a:t>
            </a:r>
            <a:r>
              <a:rPr lang="nl-NL" altLang="nl-NL" dirty="0"/>
              <a:t>;</a:t>
            </a:r>
          </a:p>
          <a:p>
            <a:pPr lvl="0"/>
            <a:r>
              <a:rPr lang="nl-NL" altLang="nl-NL" dirty="0"/>
              <a:t>	</a:t>
            </a:r>
            <a:r>
              <a:rPr lang="nl-NL" altLang="nl-NL" dirty="0" err="1"/>
              <a:t>sed</a:t>
            </a:r>
            <a:r>
              <a:rPr lang="nl-NL" altLang="nl-NL" dirty="0"/>
              <a:t> </a:t>
            </a:r>
            <a:r>
              <a:rPr lang="nl-NL" altLang="nl-NL" dirty="0" err="1"/>
              <a:t>fines</a:t>
            </a:r>
            <a:r>
              <a:rPr lang="nl-NL" altLang="nl-NL" dirty="0"/>
              <a:t> </a:t>
            </a:r>
            <a:r>
              <a:rPr lang="nl-NL" altLang="nl-NL" dirty="0" err="1"/>
              <a:t>Libyci</a:t>
            </a:r>
            <a:r>
              <a:rPr lang="nl-NL" altLang="nl-NL" dirty="0"/>
              <a:t>, genus </a:t>
            </a:r>
            <a:r>
              <a:rPr lang="nl-NL" altLang="nl-NL" dirty="0" err="1"/>
              <a:t>intractabile</a:t>
            </a:r>
            <a:r>
              <a:rPr lang="nl-NL" altLang="nl-NL" dirty="0"/>
              <a:t> bello.</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233278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D192963-C058-4941-B490-64F8FBAC812F}"/>
              </a:ext>
            </a:extLst>
          </p:cNvPr>
          <p:cNvSpPr>
            <a:spLocks noGrp="1"/>
          </p:cNvSpPr>
          <p:nvPr>
            <p:ph type="title"/>
          </p:nvPr>
        </p:nvSpPr>
        <p:spPr/>
        <p:txBody>
          <a:bodyPr/>
          <a:lstStyle/>
          <a:p>
            <a:r>
              <a:rPr lang="nl-NL" dirty="0" smtClean="0"/>
              <a:t>c. 	</a:t>
            </a:r>
            <a:r>
              <a:rPr lang="nl-NL" dirty="0" err="1" smtClean="0"/>
              <a:t>Dido’s</a:t>
            </a:r>
            <a:r>
              <a:rPr lang="nl-NL" dirty="0" smtClean="0"/>
              <a:t> broer </a:t>
            </a:r>
            <a:r>
              <a:rPr lang="nl-NL" dirty="0" err="1" smtClean="0"/>
              <a:t>Pygmalion</a:t>
            </a:r>
            <a:r>
              <a:rPr lang="nl-NL" dirty="0" smtClean="0"/>
              <a:t> heeft haar echtgenoot </a:t>
            </a:r>
            <a:r>
              <a:rPr lang="nl-NL" dirty="0" err="1" smtClean="0"/>
              <a:t>Sychaeus</a:t>
            </a:r>
            <a:r>
              <a:rPr lang="nl-NL" dirty="0" smtClean="0"/>
              <a:t> vermoord, 340-344</a:t>
            </a:r>
            <a:endParaRPr lang="nl-NL" dirty="0"/>
          </a:p>
        </p:txBody>
      </p:sp>
      <p:sp>
        <p:nvSpPr>
          <p:cNvPr id="3" name="Tijdelijke aanduiding voor inhoud 2">
            <a:extLst>
              <a:ext uri="{FF2B5EF4-FFF2-40B4-BE49-F238E27FC236}">
                <a16:creationId xmlns:a16="http://schemas.microsoft.com/office/drawing/2014/main" xmlns="" id="{0F54FFE6-428A-E14D-B347-0E1BA11F7757}"/>
              </a:ext>
            </a:extLst>
          </p:cNvPr>
          <p:cNvSpPr>
            <a:spLocks noGrp="1"/>
          </p:cNvSpPr>
          <p:nvPr>
            <p:ph idx="1"/>
          </p:nvPr>
        </p:nvSpPr>
        <p:spPr>
          <a:xfrm>
            <a:off x="1055440" y="2004059"/>
            <a:ext cx="9577064" cy="4351338"/>
          </a:xfrm>
        </p:spPr>
        <p:txBody>
          <a:bodyPr/>
          <a:lstStyle/>
          <a:p>
            <a:r>
              <a:rPr lang="nl-NL" altLang="nl-NL" dirty="0" smtClean="0"/>
              <a:t>340	Imperium Dido </a:t>
            </a:r>
            <a:r>
              <a:rPr lang="nl-NL" altLang="nl-NL" dirty="0" err="1" smtClean="0"/>
              <a:t>Tyria</a:t>
            </a:r>
            <a:r>
              <a:rPr lang="nl-NL" altLang="nl-NL" dirty="0" smtClean="0"/>
              <a:t> </a:t>
            </a:r>
            <a:r>
              <a:rPr lang="nl-NL" altLang="nl-NL" dirty="0" err="1" smtClean="0"/>
              <a:t>regit</a:t>
            </a:r>
            <a:r>
              <a:rPr lang="nl-NL" altLang="nl-NL" dirty="0" smtClean="0"/>
              <a:t> </a:t>
            </a:r>
            <a:r>
              <a:rPr lang="nl-NL" altLang="nl-NL" dirty="0" err="1" smtClean="0"/>
              <a:t>urbe</a:t>
            </a:r>
            <a:r>
              <a:rPr lang="nl-NL" altLang="nl-NL" dirty="0" smtClean="0"/>
              <a:t> </a:t>
            </a:r>
            <a:r>
              <a:rPr lang="nl-NL" altLang="nl-NL" dirty="0" err="1" smtClean="0"/>
              <a:t>profecta</a:t>
            </a:r>
            <a:r>
              <a:rPr lang="nl-NL" altLang="nl-NL" dirty="0" smtClean="0"/>
              <a:t>, </a:t>
            </a:r>
          </a:p>
          <a:p>
            <a:r>
              <a:rPr lang="nl-NL" altLang="nl-NL" dirty="0" smtClean="0"/>
              <a:t>	</a:t>
            </a:r>
            <a:r>
              <a:rPr lang="nl-NL" altLang="nl-NL" dirty="0" err="1" smtClean="0"/>
              <a:t>germanum</a:t>
            </a:r>
            <a:r>
              <a:rPr lang="nl-NL" altLang="nl-NL" dirty="0" smtClean="0"/>
              <a:t> </a:t>
            </a:r>
            <a:r>
              <a:rPr lang="nl-NL" altLang="nl-NL" dirty="0" err="1" smtClean="0"/>
              <a:t>fugiens</a:t>
            </a:r>
            <a:r>
              <a:rPr lang="nl-NL" altLang="nl-NL" dirty="0" smtClean="0"/>
              <a:t>. </a:t>
            </a:r>
            <a:r>
              <a:rPr lang="nl-NL" altLang="nl-NL" dirty="0" err="1" smtClean="0"/>
              <a:t>Longa</a:t>
            </a:r>
            <a:r>
              <a:rPr lang="nl-NL" altLang="nl-NL" dirty="0" smtClean="0"/>
              <a:t> </a:t>
            </a:r>
            <a:r>
              <a:rPr lang="nl-NL" altLang="nl-NL" dirty="0" err="1" smtClean="0"/>
              <a:t>est</a:t>
            </a:r>
            <a:r>
              <a:rPr lang="nl-NL" altLang="nl-NL" dirty="0" smtClean="0"/>
              <a:t> </a:t>
            </a:r>
            <a:r>
              <a:rPr lang="nl-NL" altLang="nl-NL" dirty="0" err="1" smtClean="0"/>
              <a:t>iniuria</a:t>
            </a:r>
            <a:r>
              <a:rPr lang="nl-NL" altLang="nl-NL" dirty="0" smtClean="0"/>
              <a:t>, </a:t>
            </a:r>
            <a:r>
              <a:rPr lang="nl-NL" altLang="nl-NL" dirty="0" err="1" smtClean="0"/>
              <a:t>longae</a:t>
            </a:r>
            <a:r>
              <a:rPr lang="nl-NL" altLang="nl-NL" dirty="0" smtClean="0"/>
              <a:t> 	</a:t>
            </a:r>
          </a:p>
          <a:p>
            <a:r>
              <a:rPr lang="nl-NL" altLang="nl-NL" dirty="0" smtClean="0"/>
              <a:t>	</a:t>
            </a:r>
            <a:r>
              <a:rPr lang="nl-NL" altLang="nl-NL" dirty="0" err="1" smtClean="0"/>
              <a:t>ambages</a:t>
            </a:r>
            <a:r>
              <a:rPr lang="nl-NL" altLang="nl-NL" dirty="0" smtClean="0"/>
              <a:t>; </a:t>
            </a:r>
            <a:r>
              <a:rPr lang="nl-NL" altLang="nl-NL" dirty="0" err="1" smtClean="0"/>
              <a:t>sed</a:t>
            </a:r>
            <a:r>
              <a:rPr lang="nl-NL" altLang="nl-NL" dirty="0" smtClean="0"/>
              <a:t> summa </a:t>
            </a:r>
            <a:r>
              <a:rPr lang="nl-NL" altLang="nl-NL" dirty="0" err="1" smtClean="0"/>
              <a:t>sequar</a:t>
            </a:r>
            <a:r>
              <a:rPr lang="nl-NL" altLang="nl-NL" dirty="0" smtClean="0"/>
              <a:t> </a:t>
            </a:r>
            <a:r>
              <a:rPr lang="nl-NL" altLang="nl-NL" dirty="0" err="1" smtClean="0"/>
              <a:t>fastigia</a:t>
            </a:r>
            <a:r>
              <a:rPr lang="nl-NL" altLang="nl-NL" dirty="0" smtClean="0"/>
              <a:t> </a:t>
            </a:r>
            <a:r>
              <a:rPr lang="nl-NL" altLang="nl-NL" dirty="0" err="1" smtClean="0"/>
              <a:t>rerum</a:t>
            </a:r>
            <a:r>
              <a:rPr lang="nl-NL" altLang="nl-NL" dirty="0" smtClean="0"/>
              <a:t>. </a:t>
            </a:r>
          </a:p>
          <a:p>
            <a:r>
              <a:rPr lang="nl-NL" altLang="nl-NL" dirty="0" smtClean="0"/>
              <a:t>	</a:t>
            </a:r>
            <a:r>
              <a:rPr lang="nl-NL" altLang="nl-NL" dirty="0" err="1" smtClean="0"/>
              <a:t>Huic</a:t>
            </a:r>
            <a:r>
              <a:rPr lang="nl-NL" altLang="nl-NL" dirty="0" smtClean="0"/>
              <a:t> </a:t>
            </a:r>
            <a:r>
              <a:rPr lang="nl-NL" altLang="nl-NL" dirty="0" err="1" smtClean="0"/>
              <a:t>coniunx</a:t>
            </a:r>
            <a:r>
              <a:rPr lang="nl-NL" altLang="nl-NL" dirty="0" smtClean="0"/>
              <a:t> </a:t>
            </a:r>
            <a:r>
              <a:rPr lang="nl-NL" altLang="nl-NL" dirty="0" err="1" smtClean="0"/>
              <a:t>Sychaeus</a:t>
            </a:r>
            <a:r>
              <a:rPr lang="nl-NL" altLang="nl-NL" dirty="0" smtClean="0"/>
              <a:t> </a:t>
            </a:r>
            <a:r>
              <a:rPr lang="nl-NL" altLang="nl-NL" dirty="0" err="1" smtClean="0"/>
              <a:t>erat</a:t>
            </a:r>
            <a:r>
              <a:rPr lang="nl-NL" altLang="nl-NL" dirty="0" smtClean="0"/>
              <a:t>, </a:t>
            </a:r>
            <a:r>
              <a:rPr lang="nl-NL" altLang="nl-NL" dirty="0" err="1" smtClean="0"/>
              <a:t>ditissimus</a:t>
            </a:r>
            <a:r>
              <a:rPr lang="nl-NL" altLang="nl-NL" dirty="0" smtClean="0"/>
              <a:t> </a:t>
            </a:r>
            <a:r>
              <a:rPr lang="nl-NL" altLang="nl-NL" dirty="0" err="1" smtClean="0"/>
              <a:t>auri</a:t>
            </a:r>
            <a:r>
              <a:rPr lang="nl-NL" altLang="nl-NL" dirty="0" smtClean="0"/>
              <a:t>	</a:t>
            </a:r>
          </a:p>
          <a:p>
            <a:r>
              <a:rPr lang="nl-NL" altLang="nl-NL" dirty="0" smtClean="0"/>
              <a:t>	</a:t>
            </a:r>
            <a:r>
              <a:rPr lang="nl-NL" altLang="nl-NL" dirty="0" err="1" smtClean="0"/>
              <a:t>Phoenicum</a:t>
            </a:r>
            <a:r>
              <a:rPr lang="nl-NL" altLang="nl-NL" dirty="0" smtClean="0"/>
              <a:t>, et </a:t>
            </a:r>
            <a:r>
              <a:rPr lang="nl-NL" altLang="nl-NL" dirty="0" err="1" smtClean="0"/>
              <a:t>magno</a:t>
            </a:r>
            <a:r>
              <a:rPr lang="nl-NL" altLang="nl-NL" dirty="0" smtClean="0"/>
              <a:t> </a:t>
            </a:r>
            <a:r>
              <a:rPr lang="nl-NL" altLang="nl-NL" dirty="0" err="1" smtClean="0"/>
              <a:t>miserae</a:t>
            </a:r>
            <a:r>
              <a:rPr lang="nl-NL" altLang="nl-NL" dirty="0" smtClean="0"/>
              <a:t> </a:t>
            </a:r>
            <a:r>
              <a:rPr lang="nl-NL" altLang="nl-NL" dirty="0" err="1" smtClean="0"/>
              <a:t>dilectus</a:t>
            </a:r>
            <a:r>
              <a:rPr lang="nl-NL" altLang="nl-NL" dirty="0" smtClean="0"/>
              <a:t> </a:t>
            </a:r>
            <a:r>
              <a:rPr lang="nl-NL" altLang="nl-NL" dirty="0" err="1" smtClean="0"/>
              <a:t>amore</a:t>
            </a:r>
            <a:r>
              <a:rPr lang="nl-NL" altLang="nl-NL" dirty="0" smtClean="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4" name="Rechthoek 13" descr="Attentie stijlfiguur" title="Attentie stijlfiguur"/>
          <p:cNvSpPr/>
          <p:nvPr/>
        </p:nvSpPr>
        <p:spPr>
          <a:xfrm>
            <a:off x="10920336" y="2915943"/>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0336" y="2276872"/>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7" name="Rechthoek 16" descr="Zie opdracht in het leerlingenboek." title="Zie opdracht in het leerlingenboek."/>
          <p:cNvSpPr/>
          <p:nvPr/>
        </p:nvSpPr>
        <p:spPr>
          <a:xfrm>
            <a:off x="10920336" y="483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177584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26D8E8-2644-A14C-9AF6-60A3A968F23C}"/>
              </a:ext>
            </a:extLst>
          </p:cNvPr>
          <p:cNvSpPr>
            <a:spLocks noGrp="1"/>
          </p:cNvSpPr>
          <p:nvPr>
            <p:ph type="title"/>
          </p:nvPr>
        </p:nvSpPr>
        <p:spPr/>
        <p:txBody>
          <a:bodyPr/>
          <a:lstStyle/>
          <a:p>
            <a:r>
              <a:rPr lang="nl-NL" dirty="0" smtClean="0"/>
              <a:t>c. 	</a:t>
            </a:r>
            <a:r>
              <a:rPr lang="nl-NL" dirty="0" err="1" smtClean="0"/>
              <a:t>Dido’s</a:t>
            </a:r>
            <a:r>
              <a:rPr lang="nl-NL" dirty="0" smtClean="0"/>
              <a:t> broer </a:t>
            </a:r>
            <a:r>
              <a:rPr lang="nl-NL" dirty="0" err="1" smtClean="0"/>
              <a:t>Pygmalion</a:t>
            </a:r>
            <a:r>
              <a:rPr lang="nl-NL" dirty="0" smtClean="0"/>
              <a:t> heeft haar echtgenoot </a:t>
            </a:r>
            <a:r>
              <a:rPr lang="nl-NL" dirty="0" err="1" smtClean="0"/>
              <a:t>Sychaeus</a:t>
            </a:r>
            <a:r>
              <a:rPr lang="nl-NL" dirty="0" smtClean="0"/>
              <a:t> vermoord, 345-348</a:t>
            </a:r>
            <a:endParaRPr lang="nl-NL" dirty="0"/>
          </a:p>
        </p:txBody>
      </p:sp>
      <p:sp>
        <p:nvSpPr>
          <p:cNvPr id="3" name="Tijdelijke aanduiding voor inhoud 2">
            <a:extLst>
              <a:ext uri="{FF2B5EF4-FFF2-40B4-BE49-F238E27FC236}">
                <a16:creationId xmlns:a16="http://schemas.microsoft.com/office/drawing/2014/main" xmlns="" id="{C1434424-6586-FF4B-ABEF-0B7930203F4C}"/>
              </a:ext>
            </a:extLst>
          </p:cNvPr>
          <p:cNvSpPr>
            <a:spLocks noGrp="1"/>
          </p:cNvSpPr>
          <p:nvPr>
            <p:ph idx="1"/>
          </p:nvPr>
        </p:nvSpPr>
        <p:spPr/>
        <p:txBody>
          <a:bodyPr/>
          <a:lstStyle/>
          <a:p>
            <a:r>
              <a:rPr lang="nl-NL" altLang="nl-NL" dirty="0" smtClean="0"/>
              <a:t>345	</a:t>
            </a:r>
            <a:r>
              <a:rPr lang="nl-NL" altLang="nl-NL" dirty="0" err="1" smtClean="0"/>
              <a:t>cui</a:t>
            </a:r>
            <a:r>
              <a:rPr lang="nl-NL" altLang="nl-NL" dirty="0" smtClean="0"/>
              <a:t> pater </a:t>
            </a:r>
            <a:r>
              <a:rPr lang="nl-NL" altLang="nl-NL" dirty="0" err="1" smtClean="0"/>
              <a:t>intactam</a:t>
            </a:r>
            <a:r>
              <a:rPr lang="nl-NL" altLang="nl-NL" dirty="0" smtClean="0"/>
              <a:t> </a:t>
            </a:r>
            <a:r>
              <a:rPr lang="nl-NL" altLang="nl-NL" dirty="0" err="1" smtClean="0"/>
              <a:t>dederat</a:t>
            </a:r>
            <a:r>
              <a:rPr lang="nl-NL" altLang="nl-NL" dirty="0" smtClean="0"/>
              <a:t>, </a:t>
            </a:r>
            <a:r>
              <a:rPr lang="nl-NL" altLang="nl-NL" dirty="0" err="1" smtClean="0"/>
              <a:t>primisque</a:t>
            </a:r>
            <a:r>
              <a:rPr lang="nl-NL" altLang="nl-NL" dirty="0" smtClean="0"/>
              <a:t> </a:t>
            </a:r>
            <a:r>
              <a:rPr lang="nl-NL" altLang="nl-NL" dirty="0" err="1" smtClean="0"/>
              <a:t>iugarat</a:t>
            </a:r>
            <a:endParaRPr lang="nl-NL" altLang="nl-NL" dirty="0" smtClean="0"/>
          </a:p>
          <a:p>
            <a:r>
              <a:rPr lang="nl-NL" altLang="nl-NL" dirty="0" smtClean="0"/>
              <a:t>	</a:t>
            </a:r>
            <a:r>
              <a:rPr lang="nl-NL" altLang="nl-NL" dirty="0" err="1" smtClean="0"/>
              <a:t>ominibus</a:t>
            </a:r>
            <a:r>
              <a:rPr lang="nl-NL" altLang="nl-NL" dirty="0" smtClean="0"/>
              <a:t>. </a:t>
            </a:r>
            <a:r>
              <a:rPr lang="nl-NL" altLang="nl-NL" dirty="0" err="1" smtClean="0"/>
              <a:t>Sed</a:t>
            </a:r>
            <a:r>
              <a:rPr lang="nl-NL" altLang="nl-NL" dirty="0" smtClean="0"/>
              <a:t> </a:t>
            </a:r>
            <a:r>
              <a:rPr lang="nl-NL" altLang="nl-NL" dirty="0" err="1" smtClean="0"/>
              <a:t>regna</a:t>
            </a:r>
            <a:r>
              <a:rPr lang="nl-NL" altLang="nl-NL" dirty="0" smtClean="0"/>
              <a:t> </a:t>
            </a:r>
            <a:r>
              <a:rPr lang="nl-NL" altLang="nl-NL" dirty="0" err="1" smtClean="0"/>
              <a:t>Tyri</a:t>
            </a:r>
            <a:r>
              <a:rPr lang="nl-NL" altLang="nl-NL" dirty="0" smtClean="0"/>
              <a:t> </a:t>
            </a:r>
            <a:r>
              <a:rPr lang="nl-NL" altLang="nl-NL" dirty="0" err="1" smtClean="0"/>
              <a:t>germanus</a:t>
            </a:r>
            <a:r>
              <a:rPr lang="nl-NL" altLang="nl-NL" dirty="0" smtClean="0"/>
              <a:t> </a:t>
            </a:r>
            <a:r>
              <a:rPr lang="nl-NL" altLang="nl-NL" dirty="0" err="1" smtClean="0"/>
              <a:t>habebat</a:t>
            </a:r>
            <a:endParaRPr lang="nl-NL" altLang="nl-NL" dirty="0" smtClean="0"/>
          </a:p>
          <a:p>
            <a:r>
              <a:rPr lang="nl-NL" altLang="nl-NL" dirty="0" smtClean="0"/>
              <a:t>	</a:t>
            </a:r>
            <a:r>
              <a:rPr lang="nl-NL" altLang="nl-NL" dirty="0" err="1" smtClean="0"/>
              <a:t>Pygmalion</a:t>
            </a:r>
            <a:r>
              <a:rPr lang="nl-NL" altLang="nl-NL" dirty="0" smtClean="0"/>
              <a:t>, </a:t>
            </a:r>
            <a:r>
              <a:rPr lang="nl-NL" altLang="nl-NL" dirty="0" err="1" smtClean="0"/>
              <a:t>scelere</a:t>
            </a:r>
            <a:r>
              <a:rPr lang="nl-NL" altLang="nl-NL" dirty="0" smtClean="0"/>
              <a:t> ante </a:t>
            </a:r>
            <a:r>
              <a:rPr lang="nl-NL" altLang="nl-NL" dirty="0" err="1" smtClean="0"/>
              <a:t>alios</a:t>
            </a:r>
            <a:r>
              <a:rPr lang="nl-NL" altLang="nl-NL" dirty="0" smtClean="0"/>
              <a:t> </a:t>
            </a:r>
            <a:r>
              <a:rPr lang="nl-NL" altLang="nl-NL" dirty="0" err="1" smtClean="0"/>
              <a:t>immanior</a:t>
            </a:r>
            <a:r>
              <a:rPr lang="nl-NL" altLang="nl-NL" dirty="0" smtClean="0"/>
              <a:t> </a:t>
            </a:r>
            <a:r>
              <a:rPr lang="nl-NL" altLang="nl-NL" dirty="0" err="1" smtClean="0"/>
              <a:t>omnis</a:t>
            </a:r>
            <a:r>
              <a:rPr lang="nl-NL" altLang="nl-NL" dirty="0" smtClean="0"/>
              <a:t>.</a:t>
            </a:r>
          </a:p>
          <a:p>
            <a:r>
              <a:rPr lang="nl-NL" altLang="nl-NL" dirty="0" smtClean="0"/>
              <a:t>	</a:t>
            </a:r>
            <a:r>
              <a:rPr lang="nl-NL" altLang="nl-NL" dirty="0" err="1" smtClean="0"/>
              <a:t>Quos</a:t>
            </a:r>
            <a:r>
              <a:rPr lang="nl-NL" altLang="nl-NL" dirty="0" smtClean="0"/>
              <a:t> </a:t>
            </a:r>
            <a:r>
              <a:rPr lang="nl-NL" altLang="nl-NL" dirty="0" err="1" smtClean="0"/>
              <a:t>inter</a:t>
            </a:r>
            <a:r>
              <a:rPr lang="nl-NL" altLang="nl-NL" dirty="0" smtClean="0"/>
              <a:t> medius </a:t>
            </a:r>
            <a:r>
              <a:rPr lang="nl-NL" altLang="nl-NL" dirty="0" err="1" smtClean="0"/>
              <a:t>venit</a:t>
            </a:r>
            <a:r>
              <a:rPr lang="nl-NL" altLang="nl-NL" dirty="0" smtClean="0"/>
              <a:t> </a:t>
            </a:r>
            <a:r>
              <a:rPr lang="nl-NL" altLang="nl-NL" dirty="0" err="1" smtClean="0"/>
              <a:t>furor</a:t>
            </a:r>
            <a:r>
              <a:rPr lang="nl-NL" altLang="nl-NL" dirty="0" smtClean="0"/>
              <a:t>. (</a:t>
            </a:r>
            <a:r>
              <a:rPr lang="nl-NL" altLang="nl-NL" dirty="0" err="1"/>
              <a:t>Ille</a:t>
            </a:r>
            <a:r>
              <a:rPr lang="nl-NL" altLang="nl-NL" dirty="0"/>
              <a:t> </a:t>
            </a:r>
            <a:r>
              <a:rPr lang="nl-NL" altLang="nl-NL" dirty="0" err="1"/>
              <a:t>Sychaeum</a:t>
            </a:r>
            <a:r>
              <a:rPr lang="nl-NL" altLang="nl-NL" dirty="0" smtClean="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99300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26D8E8-2644-A14C-9AF6-60A3A968F23C}"/>
              </a:ext>
            </a:extLst>
          </p:cNvPr>
          <p:cNvSpPr>
            <a:spLocks noGrp="1"/>
          </p:cNvSpPr>
          <p:nvPr>
            <p:ph type="title"/>
          </p:nvPr>
        </p:nvSpPr>
        <p:spPr/>
        <p:txBody>
          <a:bodyPr/>
          <a:lstStyle/>
          <a:p>
            <a:r>
              <a:rPr lang="nl-NL" dirty="0" smtClean="0"/>
              <a:t>c. 	</a:t>
            </a:r>
            <a:r>
              <a:rPr lang="nl-NL" dirty="0" err="1" smtClean="0"/>
              <a:t>Dido’s</a:t>
            </a:r>
            <a:r>
              <a:rPr lang="nl-NL" dirty="0" smtClean="0"/>
              <a:t> broer </a:t>
            </a:r>
            <a:r>
              <a:rPr lang="nl-NL" dirty="0" err="1" smtClean="0"/>
              <a:t>Pygmalion</a:t>
            </a:r>
            <a:r>
              <a:rPr lang="nl-NL" dirty="0" smtClean="0"/>
              <a:t> heeft haar echtgenoot </a:t>
            </a:r>
            <a:r>
              <a:rPr lang="nl-NL" dirty="0" err="1" smtClean="0"/>
              <a:t>Sychaeus</a:t>
            </a:r>
            <a:r>
              <a:rPr lang="nl-NL" dirty="0" smtClean="0"/>
              <a:t> vermoord, 348-352</a:t>
            </a:r>
            <a:endParaRPr lang="nl-NL" dirty="0"/>
          </a:p>
        </p:txBody>
      </p:sp>
      <p:sp>
        <p:nvSpPr>
          <p:cNvPr id="3" name="Tijdelijke aanduiding voor inhoud 2">
            <a:extLst>
              <a:ext uri="{FF2B5EF4-FFF2-40B4-BE49-F238E27FC236}">
                <a16:creationId xmlns:a16="http://schemas.microsoft.com/office/drawing/2014/main" xmlns="" id="{C1434424-6586-FF4B-ABEF-0B7930203F4C}"/>
              </a:ext>
            </a:extLst>
          </p:cNvPr>
          <p:cNvSpPr>
            <a:spLocks noGrp="1"/>
          </p:cNvSpPr>
          <p:nvPr>
            <p:ph idx="1"/>
          </p:nvPr>
        </p:nvSpPr>
        <p:spPr/>
        <p:txBody>
          <a:bodyPr/>
          <a:lstStyle/>
          <a:p>
            <a:pPr>
              <a:tabLst>
                <a:tab pos="719138" algn="l"/>
                <a:tab pos="4572000" algn="l"/>
              </a:tabLst>
            </a:pPr>
            <a:r>
              <a:rPr lang="nl-NL" altLang="nl-NL" dirty="0"/>
              <a:t>348	</a:t>
            </a:r>
            <a:r>
              <a:rPr lang="nl-NL" altLang="nl-NL" dirty="0" smtClean="0"/>
              <a:t>(</a:t>
            </a:r>
            <a:r>
              <a:rPr lang="nl-NL" altLang="nl-NL" dirty="0" err="1"/>
              <a:t>Quos</a:t>
            </a:r>
            <a:r>
              <a:rPr lang="nl-NL" altLang="nl-NL" dirty="0"/>
              <a:t> </a:t>
            </a:r>
            <a:r>
              <a:rPr lang="nl-NL" altLang="nl-NL" dirty="0" err="1"/>
              <a:t>inter</a:t>
            </a:r>
            <a:r>
              <a:rPr lang="nl-NL" altLang="nl-NL" dirty="0"/>
              <a:t> medius </a:t>
            </a:r>
            <a:r>
              <a:rPr lang="nl-NL" altLang="nl-NL" dirty="0" err="1"/>
              <a:t>venit</a:t>
            </a:r>
            <a:r>
              <a:rPr lang="nl-NL" altLang="nl-NL" dirty="0"/>
              <a:t> </a:t>
            </a:r>
            <a:r>
              <a:rPr lang="nl-NL" altLang="nl-NL" dirty="0" err="1"/>
              <a:t>furor</a:t>
            </a:r>
            <a:r>
              <a:rPr lang="nl-NL" altLang="nl-NL" dirty="0" smtClean="0"/>
              <a:t>.) </a:t>
            </a:r>
            <a:r>
              <a:rPr lang="nl-NL" altLang="nl-NL" dirty="0" err="1" smtClean="0"/>
              <a:t>Ille</a:t>
            </a:r>
            <a:r>
              <a:rPr lang="nl-NL" altLang="nl-NL" dirty="0" smtClean="0"/>
              <a:t> </a:t>
            </a:r>
            <a:r>
              <a:rPr lang="nl-NL" altLang="nl-NL" dirty="0" err="1"/>
              <a:t>Sychaeum</a:t>
            </a:r>
            <a:endParaRPr lang="nl-NL" altLang="nl-NL" dirty="0"/>
          </a:p>
          <a:p>
            <a:r>
              <a:rPr lang="nl-NL" altLang="nl-NL" dirty="0"/>
              <a:t>	</a:t>
            </a:r>
            <a:r>
              <a:rPr lang="nl-NL" altLang="nl-NL" dirty="0" err="1"/>
              <a:t>impius</a:t>
            </a:r>
            <a:r>
              <a:rPr lang="nl-NL" altLang="nl-NL" dirty="0"/>
              <a:t> ante </a:t>
            </a:r>
            <a:r>
              <a:rPr lang="nl-NL" altLang="nl-NL" dirty="0" err="1"/>
              <a:t>aras</a:t>
            </a:r>
            <a:r>
              <a:rPr lang="nl-NL" altLang="nl-NL" dirty="0"/>
              <a:t>, </a:t>
            </a:r>
            <a:r>
              <a:rPr lang="nl-NL" altLang="nl-NL" dirty="0" err="1"/>
              <a:t>atque</a:t>
            </a:r>
            <a:r>
              <a:rPr lang="nl-NL" altLang="nl-NL" dirty="0"/>
              <a:t> </a:t>
            </a:r>
            <a:r>
              <a:rPr lang="nl-NL" altLang="nl-NL" dirty="0" err="1"/>
              <a:t>auri</a:t>
            </a:r>
            <a:r>
              <a:rPr lang="nl-NL" altLang="nl-NL" dirty="0"/>
              <a:t> </a:t>
            </a:r>
            <a:r>
              <a:rPr lang="nl-NL" altLang="nl-NL" dirty="0" err="1"/>
              <a:t>caecus</a:t>
            </a:r>
            <a:r>
              <a:rPr lang="nl-NL" altLang="nl-NL" dirty="0"/>
              <a:t> </a:t>
            </a:r>
            <a:r>
              <a:rPr lang="nl-NL" altLang="nl-NL" dirty="0" err="1"/>
              <a:t>amore</a:t>
            </a:r>
            <a:r>
              <a:rPr lang="nl-NL" altLang="nl-NL" dirty="0"/>
              <a:t>,</a:t>
            </a:r>
          </a:p>
          <a:p>
            <a:r>
              <a:rPr lang="nl-NL" altLang="nl-NL" dirty="0"/>
              <a:t>350	</a:t>
            </a:r>
            <a:r>
              <a:rPr lang="nl-NL" altLang="nl-NL" dirty="0" err="1"/>
              <a:t>clam</a:t>
            </a:r>
            <a:r>
              <a:rPr lang="nl-NL" altLang="nl-NL" dirty="0"/>
              <a:t> </a:t>
            </a:r>
            <a:r>
              <a:rPr lang="nl-NL" altLang="nl-NL" dirty="0" err="1"/>
              <a:t>ferro</a:t>
            </a:r>
            <a:r>
              <a:rPr lang="nl-NL" altLang="nl-NL" dirty="0"/>
              <a:t> </a:t>
            </a:r>
            <a:r>
              <a:rPr lang="nl-NL" altLang="nl-NL" dirty="0" err="1"/>
              <a:t>incautum</a:t>
            </a:r>
            <a:r>
              <a:rPr lang="nl-NL" altLang="nl-NL" dirty="0"/>
              <a:t> </a:t>
            </a:r>
            <a:r>
              <a:rPr lang="nl-NL" altLang="nl-NL" dirty="0" err="1"/>
              <a:t>superat</a:t>
            </a:r>
            <a:r>
              <a:rPr lang="nl-NL" altLang="nl-NL" dirty="0"/>
              <a:t>, </a:t>
            </a:r>
            <a:r>
              <a:rPr lang="nl-NL" altLang="nl-NL" dirty="0" err="1"/>
              <a:t>securus</a:t>
            </a:r>
            <a:r>
              <a:rPr lang="nl-NL" altLang="nl-NL" dirty="0"/>
              <a:t> </a:t>
            </a:r>
            <a:r>
              <a:rPr lang="nl-NL" altLang="nl-NL" dirty="0" err="1" smtClean="0"/>
              <a:t>amorum</a:t>
            </a:r>
            <a:endParaRPr lang="nl-NL" altLang="nl-NL" dirty="0" smtClean="0"/>
          </a:p>
          <a:p>
            <a:r>
              <a:rPr lang="nl-NL" altLang="nl-NL" dirty="0"/>
              <a:t>	</a:t>
            </a:r>
            <a:r>
              <a:rPr lang="nl-NL" altLang="nl-NL" dirty="0" err="1"/>
              <a:t>germanae</a:t>
            </a:r>
            <a:r>
              <a:rPr lang="nl-NL" altLang="nl-NL" dirty="0"/>
              <a:t>; </a:t>
            </a:r>
            <a:r>
              <a:rPr lang="nl-NL" altLang="nl-NL" dirty="0" err="1"/>
              <a:t>factumque</a:t>
            </a:r>
            <a:r>
              <a:rPr lang="nl-NL" altLang="nl-NL" dirty="0"/>
              <a:t> </a:t>
            </a:r>
            <a:r>
              <a:rPr lang="nl-NL" altLang="nl-NL" dirty="0" err="1"/>
              <a:t>diu</a:t>
            </a:r>
            <a:r>
              <a:rPr lang="nl-NL" altLang="nl-NL" dirty="0"/>
              <a:t> </a:t>
            </a:r>
            <a:r>
              <a:rPr lang="nl-NL" altLang="nl-NL" dirty="0" err="1"/>
              <a:t>celavit</a:t>
            </a:r>
            <a:r>
              <a:rPr lang="nl-NL" altLang="nl-NL" dirty="0"/>
              <a:t>, et </a:t>
            </a:r>
            <a:r>
              <a:rPr lang="nl-NL" altLang="nl-NL" dirty="0" err="1"/>
              <a:t>aegram</a:t>
            </a:r>
            <a:r>
              <a:rPr lang="nl-NL" altLang="nl-NL" dirty="0"/>
              <a:t>,</a:t>
            </a:r>
          </a:p>
          <a:p>
            <a:r>
              <a:rPr lang="nl-NL" altLang="nl-NL" dirty="0"/>
              <a:t>	</a:t>
            </a:r>
            <a:r>
              <a:rPr lang="nl-NL" altLang="nl-NL" dirty="0" err="1"/>
              <a:t>multa</a:t>
            </a:r>
            <a:r>
              <a:rPr lang="nl-NL" altLang="nl-NL" dirty="0"/>
              <a:t> malus </a:t>
            </a:r>
            <a:r>
              <a:rPr lang="nl-NL" altLang="nl-NL" dirty="0" err="1"/>
              <a:t>simulans</a:t>
            </a:r>
            <a:r>
              <a:rPr lang="nl-NL" altLang="nl-NL" dirty="0"/>
              <a:t>, </a:t>
            </a:r>
            <a:r>
              <a:rPr lang="nl-NL" altLang="nl-NL" dirty="0" err="1"/>
              <a:t>vana</a:t>
            </a:r>
            <a:r>
              <a:rPr lang="nl-NL" altLang="nl-NL" dirty="0"/>
              <a:t> spe </a:t>
            </a:r>
            <a:r>
              <a:rPr lang="nl-NL" altLang="nl-NL" dirty="0" err="1"/>
              <a:t>lusit</a:t>
            </a:r>
            <a:r>
              <a:rPr lang="nl-NL" altLang="nl-NL" dirty="0"/>
              <a:t> </a:t>
            </a:r>
            <a:r>
              <a:rPr lang="nl-NL" altLang="nl-NL" dirty="0" err="1"/>
              <a:t>amantem</a:t>
            </a:r>
            <a:r>
              <a:rPr lang="nl-NL" altLang="nl-NL" dirty="0" smtClean="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483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451010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d. 	Dido c.s vlucht met een grote schat naar Libië (I, 353-368)</a:t>
            </a:r>
            <a:br>
              <a:rPr lang="nl-NL" smtClean="0"/>
            </a:br>
            <a:endParaRPr lang="nl-NL" dirty="0"/>
          </a:p>
        </p:txBody>
      </p:sp>
      <p:sp>
        <p:nvSpPr>
          <p:cNvPr id="2" name="Tijdelijke aanduiding voor inhoud 1"/>
          <p:cNvSpPr>
            <a:spLocks noGrp="1"/>
          </p:cNvSpPr>
          <p:nvPr>
            <p:ph idx="1"/>
          </p:nvPr>
        </p:nvSpPr>
        <p:spPr/>
        <p:txBody>
          <a:bodyPr/>
          <a:lstStyle/>
          <a:p>
            <a:r>
              <a:rPr lang="nl-NL" dirty="0" smtClean="0"/>
              <a:t>	</a:t>
            </a:r>
            <a:r>
              <a:rPr lang="nl-NL" dirty="0" err="1" smtClean="0"/>
              <a:t>Ipsa</a:t>
            </a:r>
            <a:r>
              <a:rPr lang="nl-NL" dirty="0" smtClean="0"/>
              <a:t> </a:t>
            </a:r>
            <a:r>
              <a:rPr lang="nl-NL" dirty="0" err="1" smtClean="0"/>
              <a:t>sed</a:t>
            </a:r>
            <a:r>
              <a:rPr lang="nl-NL" dirty="0" smtClean="0"/>
              <a:t> in </a:t>
            </a:r>
            <a:r>
              <a:rPr lang="nl-NL" dirty="0" err="1" smtClean="0"/>
              <a:t>somnis</a:t>
            </a:r>
            <a:r>
              <a:rPr lang="nl-NL" dirty="0" smtClean="0"/>
              <a:t> </a:t>
            </a:r>
            <a:r>
              <a:rPr lang="nl-NL" dirty="0" err="1" smtClean="0"/>
              <a:t>inhumati</a:t>
            </a:r>
            <a:r>
              <a:rPr lang="nl-NL" dirty="0" smtClean="0"/>
              <a:t> </a:t>
            </a:r>
            <a:r>
              <a:rPr lang="nl-NL" dirty="0" err="1" smtClean="0"/>
              <a:t>venit</a:t>
            </a:r>
            <a:r>
              <a:rPr lang="nl-NL" dirty="0" smtClean="0"/>
              <a:t> imago</a:t>
            </a:r>
            <a:r>
              <a:rPr lang="nl-NL" altLang="nl-NL" dirty="0"/>
              <a:t>	</a:t>
            </a:r>
            <a:r>
              <a:rPr lang="nl-NL" altLang="nl-NL" dirty="0">
                <a:hlinkClick r:id="rId5" action="ppaction://hlinksldjump"/>
              </a:rPr>
              <a:t>Regel </a:t>
            </a:r>
            <a:r>
              <a:rPr lang="nl-NL" altLang="nl-NL" dirty="0" smtClean="0">
                <a:hlinkClick r:id="rId5" action="ppaction://hlinksldjump"/>
              </a:rPr>
              <a:t>353-356</a:t>
            </a:r>
            <a:endParaRPr lang="nl-NL" dirty="0" smtClean="0"/>
          </a:p>
          <a:p>
            <a:r>
              <a:rPr lang="nl-NL" dirty="0" smtClean="0"/>
              <a:t>	</a:t>
            </a:r>
            <a:r>
              <a:rPr lang="nl-NL" dirty="0" err="1" smtClean="0"/>
              <a:t>coniugis</a:t>
            </a:r>
            <a:r>
              <a:rPr lang="nl-NL" dirty="0" smtClean="0"/>
              <a:t>, </a:t>
            </a:r>
            <a:r>
              <a:rPr lang="nl-NL" dirty="0" err="1" smtClean="0"/>
              <a:t>ora</a:t>
            </a:r>
            <a:r>
              <a:rPr lang="nl-NL" dirty="0" smtClean="0"/>
              <a:t> </a:t>
            </a:r>
            <a:r>
              <a:rPr lang="nl-NL" dirty="0" err="1" smtClean="0"/>
              <a:t>modis</a:t>
            </a:r>
            <a:r>
              <a:rPr lang="nl-NL" dirty="0" smtClean="0"/>
              <a:t> </a:t>
            </a:r>
            <a:r>
              <a:rPr lang="nl-NL" dirty="0" err="1" smtClean="0"/>
              <a:t>attollens</a:t>
            </a:r>
            <a:r>
              <a:rPr lang="nl-NL" dirty="0" smtClean="0"/>
              <a:t> </a:t>
            </a:r>
            <a:r>
              <a:rPr lang="nl-NL" dirty="0" err="1" smtClean="0"/>
              <a:t>pallida</a:t>
            </a:r>
            <a:r>
              <a:rPr lang="nl-NL" dirty="0" smtClean="0"/>
              <a:t> </a:t>
            </a:r>
            <a:r>
              <a:rPr lang="nl-NL" dirty="0" err="1" smtClean="0"/>
              <a:t>miris</a:t>
            </a:r>
            <a:r>
              <a:rPr lang="nl-NL" dirty="0" smtClean="0"/>
              <a:t>;</a:t>
            </a:r>
          </a:p>
          <a:p>
            <a:r>
              <a:rPr lang="nl-NL" dirty="0" smtClean="0"/>
              <a:t>355	</a:t>
            </a:r>
            <a:r>
              <a:rPr lang="nl-NL" dirty="0" err="1" smtClean="0"/>
              <a:t>crudelis</a:t>
            </a:r>
            <a:r>
              <a:rPr lang="nl-NL" dirty="0" smtClean="0"/>
              <a:t> </a:t>
            </a:r>
            <a:r>
              <a:rPr lang="nl-NL" dirty="0" err="1" smtClean="0"/>
              <a:t>aras</a:t>
            </a:r>
            <a:r>
              <a:rPr lang="nl-NL" dirty="0" smtClean="0"/>
              <a:t> </a:t>
            </a:r>
            <a:r>
              <a:rPr lang="nl-NL" dirty="0" err="1" smtClean="0"/>
              <a:t>traiectaque</a:t>
            </a:r>
            <a:r>
              <a:rPr lang="nl-NL" dirty="0" smtClean="0"/>
              <a:t> </a:t>
            </a:r>
            <a:r>
              <a:rPr lang="nl-NL" dirty="0" err="1" smtClean="0"/>
              <a:t>pectora</a:t>
            </a:r>
            <a:r>
              <a:rPr lang="nl-NL" dirty="0" smtClean="0"/>
              <a:t> </a:t>
            </a:r>
            <a:r>
              <a:rPr lang="nl-NL" dirty="0" err="1" smtClean="0"/>
              <a:t>ferro</a:t>
            </a:r>
            <a:endParaRPr lang="nl-NL" dirty="0" smtClean="0"/>
          </a:p>
          <a:p>
            <a:r>
              <a:rPr lang="nl-NL" dirty="0" smtClean="0"/>
              <a:t>	</a:t>
            </a:r>
            <a:r>
              <a:rPr lang="nl-NL" dirty="0" err="1" smtClean="0"/>
              <a:t>nudavit</a:t>
            </a:r>
            <a:r>
              <a:rPr lang="nl-NL" dirty="0" smtClean="0"/>
              <a:t>, </a:t>
            </a:r>
            <a:r>
              <a:rPr lang="nl-NL" dirty="0" err="1" smtClean="0"/>
              <a:t>caecumque</a:t>
            </a:r>
            <a:r>
              <a:rPr lang="nl-NL" dirty="0" smtClean="0"/>
              <a:t> </a:t>
            </a:r>
            <a:r>
              <a:rPr lang="nl-NL" dirty="0" err="1" smtClean="0"/>
              <a:t>domus</a:t>
            </a:r>
            <a:r>
              <a:rPr lang="nl-NL" dirty="0" smtClean="0"/>
              <a:t> </a:t>
            </a:r>
            <a:r>
              <a:rPr lang="nl-NL" dirty="0" err="1" smtClean="0"/>
              <a:t>scelus</a:t>
            </a:r>
            <a:r>
              <a:rPr lang="nl-NL" dirty="0" smtClean="0"/>
              <a:t> </a:t>
            </a:r>
            <a:r>
              <a:rPr lang="nl-NL" dirty="0" err="1" smtClean="0"/>
              <a:t>omne</a:t>
            </a:r>
            <a:r>
              <a:rPr lang="nl-NL" dirty="0" smtClean="0"/>
              <a:t> </a:t>
            </a:r>
            <a:r>
              <a:rPr lang="nl-NL" dirty="0" err="1" smtClean="0"/>
              <a:t>retexit</a:t>
            </a:r>
            <a:r>
              <a:rPr lang="nl-NL" dirty="0" smtClean="0"/>
              <a:t>.</a:t>
            </a:r>
          </a:p>
          <a:p>
            <a:r>
              <a:rPr lang="nl-NL" dirty="0" smtClean="0"/>
              <a:t>	</a:t>
            </a:r>
            <a:r>
              <a:rPr lang="nl-NL" dirty="0" err="1" smtClean="0"/>
              <a:t>Tum</a:t>
            </a:r>
            <a:r>
              <a:rPr lang="nl-NL" dirty="0" smtClean="0"/>
              <a:t> </a:t>
            </a:r>
            <a:r>
              <a:rPr lang="nl-NL" dirty="0" err="1" smtClean="0"/>
              <a:t>celerare</a:t>
            </a:r>
            <a:r>
              <a:rPr lang="nl-NL" dirty="0" smtClean="0"/>
              <a:t> </a:t>
            </a:r>
            <a:r>
              <a:rPr lang="nl-NL" dirty="0" err="1" smtClean="0"/>
              <a:t>fugam</a:t>
            </a:r>
            <a:r>
              <a:rPr lang="nl-NL" dirty="0" smtClean="0"/>
              <a:t> </a:t>
            </a:r>
            <a:r>
              <a:rPr lang="nl-NL" dirty="0" err="1" smtClean="0"/>
              <a:t>patriaque</a:t>
            </a:r>
            <a:r>
              <a:rPr lang="nl-NL" dirty="0" smtClean="0"/>
              <a:t> </a:t>
            </a:r>
            <a:r>
              <a:rPr lang="nl-NL" dirty="0" err="1" smtClean="0"/>
              <a:t>excedere</a:t>
            </a:r>
            <a:r>
              <a:rPr lang="nl-NL" dirty="0" smtClean="0"/>
              <a:t> </a:t>
            </a:r>
            <a:r>
              <a:rPr lang="nl-NL" dirty="0" err="1" smtClean="0"/>
              <a:t>suadet</a:t>
            </a:r>
            <a:r>
              <a:rPr lang="nl-NL" dirty="0" smtClean="0"/>
              <a:t>,</a:t>
            </a:r>
            <a:r>
              <a:rPr lang="nl-NL" altLang="nl-NL" dirty="0"/>
              <a:t> 	</a:t>
            </a:r>
            <a:r>
              <a:rPr lang="nl-NL" altLang="nl-NL" dirty="0">
                <a:hlinkClick r:id="rId6" action="ppaction://hlinksldjump"/>
              </a:rPr>
              <a:t>Regel </a:t>
            </a:r>
            <a:r>
              <a:rPr lang="nl-NL" altLang="nl-NL" dirty="0" smtClean="0">
                <a:hlinkClick r:id="rId6" action="ppaction://hlinksldjump"/>
              </a:rPr>
              <a:t>357-360</a:t>
            </a:r>
            <a:endParaRPr lang="nl-NL" dirty="0" smtClean="0"/>
          </a:p>
          <a:p>
            <a:r>
              <a:rPr lang="nl-NL" dirty="0" smtClean="0"/>
              <a:t>	</a:t>
            </a:r>
            <a:r>
              <a:rPr lang="nl-NL" dirty="0" err="1" smtClean="0"/>
              <a:t>auxiliumque</a:t>
            </a:r>
            <a:r>
              <a:rPr lang="nl-NL" dirty="0" smtClean="0"/>
              <a:t> </a:t>
            </a:r>
            <a:r>
              <a:rPr lang="nl-NL" dirty="0" err="1" smtClean="0"/>
              <a:t>viae</a:t>
            </a:r>
            <a:r>
              <a:rPr lang="nl-NL" dirty="0" smtClean="0"/>
              <a:t> </a:t>
            </a:r>
            <a:r>
              <a:rPr lang="nl-NL" dirty="0" err="1" smtClean="0"/>
              <a:t>veteres</a:t>
            </a:r>
            <a:r>
              <a:rPr lang="nl-NL" dirty="0" smtClean="0"/>
              <a:t> </a:t>
            </a:r>
            <a:r>
              <a:rPr lang="nl-NL" dirty="0" err="1" smtClean="0"/>
              <a:t>tellure</a:t>
            </a:r>
            <a:r>
              <a:rPr lang="nl-NL" dirty="0" smtClean="0"/>
              <a:t> </a:t>
            </a:r>
            <a:r>
              <a:rPr lang="nl-NL" dirty="0" err="1" smtClean="0"/>
              <a:t>recludit</a:t>
            </a:r>
            <a:endParaRPr lang="nl-NL" dirty="0" smtClean="0"/>
          </a:p>
          <a:p>
            <a:r>
              <a:rPr lang="nl-NL" dirty="0" smtClean="0"/>
              <a:t>	</a:t>
            </a:r>
            <a:r>
              <a:rPr lang="nl-NL" dirty="0" err="1" smtClean="0"/>
              <a:t>thesauros</a:t>
            </a:r>
            <a:r>
              <a:rPr lang="nl-NL" dirty="0" smtClean="0"/>
              <a:t>, </a:t>
            </a:r>
            <a:r>
              <a:rPr lang="nl-NL" dirty="0" err="1" smtClean="0"/>
              <a:t>ignotum</a:t>
            </a:r>
            <a:r>
              <a:rPr lang="nl-NL" dirty="0" smtClean="0"/>
              <a:t> </a:t>
            </a:r>
            <a:r>
              <a:rPr lang="nl-NL" dirty="0" err="1" smtClean="0"/>
              <a:t>argenti</a:t>
            </a:r>
            <a:r>
              <a:rPr lang="nl-NL" dirty="0" smtClean="0"/>
              <a:t> </a:t>
            </a:r>
            <a:r>
              <a:rPr lang="nl-NL" dirty="0" err="1" smtClean="0"/>
              <a:t>pondus</a:t>
            </a:r>
            <a:r>
              <a:rPr lang="nl-NL" dirty="0" smtClean="0"/>
              <a:t> et </a:t>
            </a:r>
            <a:r>
              <a:rPr lang="nl-NL" dirty="0" err="1" smtClean="0"/>
              <a:t>auri</a:t>
            </a:r>
            <a:r>
              <a:rPr lang="nl-NL" dirty="0" smtClean="0"/>
              <a:t>.</a:t>
            </a:r>
          </a:p>
          <a:p>
            <a:r>
              <a:rPr lang="nl-NL" dirty="0" smtClean="0"/>
              <a:t>360	His </a:t>
            </a:r>
            <a:r>
              <a:rPr lang="nl-NL" dirty="0" err="1" smtClean="0"/>
              <a:t>commota</a:t>
            </a:r>
            <a:r>
              <a:rPr lang="nl-NL" dirty="0" smtClean="0"/>
              <a:t> </a:t>
            </a:r>
            <a:r>
              <a:rPr lang="nl-NL" dirty="0" err="1" smtClean="0"/>
              <a:t>fugam</a:t>
            </a:r>
            <a:r>
              <a:rPr lang="nl-NL" dirty="0" smtClean="0"/>
              <a:t> Dido </a:t>
            </a:r>
            <a:r>
              <a:rPr lang="nl-NL" dirty="0" err="1" smtClean="0"/>
              <a:t>sociosque</a:t>
            </a:r>
            <a:r>
              <a:rPr lang="nl-NL" dirty="0" smtClean="0"/>
              <a:t> </a:t>
            </a:r>
            <a:r>
              <a:rPr lang="nl-NL" dirty="0" err="1" smtClean="0"/>
              <a:t>parabat</a:t>
            </a:r>
            <a:r>
              <a:rPr lang="nl-NL" dirty="0" smtClean="0"/>
              <a:t>. </a:t>
            </a:r>
          </a:p>
          <a:p>
            <a:r>
              <a:rPr lang="nl-NL" i="1" dirty="0" smtClean="0"/>
              <a:t>… 	t/m 368 zie volgende dia</a:t>
            </a:r>
            <a:endParaRPr lang="nl-NL"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82467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hlinkClick r:id="rId3" action="ppaction://hlinksldjump"/>
            <a:hlinkHover r:id="" action="ppaction://noaction" highlightClick="1"/>
          </p:cNvPr>
          <p:cNvSpPr/>
          <p:nvPr/>
        </p:nvSpPr>
        <p:spPr>
          <a:xfrm>
            <a:off x="1212960" y="1340768"/>
            <a:ext cx="9766083" cy="360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a. 	Aeneas en </a:t>
            </a:r>
            <a:r>
              <a:rPr lang="nl-NL" sz="2100" b="1" dirty="0" err="1">
                <a:solidFill>
                  <a:schemeClr val="bg1"/>
                </a:solidFill>
                <a:latin typeface="Calibri" panose="020F0502020204030204" pitchFamily="34" charset="0"/>
                <a:ea typeface="Times New Roman" panose="02020603050405020304" pitchFamily="18" charset="0"/>
                <a:cs typeface="GR Times New Roman"/>
              </a:rPr>
              <a:t>Achetes</a:t>
            </a:r>
            <a:r>
              <a:rPr lang="nl-NL" sz="2100" b="1" dirty="0">
                <a:solidFill>
                  <a:schemeClr val="bg1"/>
                </a:solidFill>
                <a:latin typeface="Calibri" panose="020F0502020204030204" pitchFamily="34" charset="0"/>
                <a:ea typeface="Times New Roman" panose="02020603050405020304" pitchFamily="18" charset="0"/>
                <a:cs typeface="GR Times New Roman"/>
              </a:rPr>
              <a:t> gaan op onderzoek en ontmoeten een jonge jageres (I, 305-320)</a:t>
            </a:r>
            <a:endParaRPr lang="nl-NL" sz="2100" dirty="0">
              <a:solidFill>
                <a:schemeClr val="bg1"/>
              </a:solidFill>
            </a:endParaRPr>
          </a:p>
        </p:txBody>
      </p:sp>
      <p:sp>
        <p:nvSpPr>
          <p:cNvPr id="3" name="Tekstvak 2"/>
          <p:cNvSpPr txBox="1"/>
          <p:nvPr/>
        </p:nvSpPr>
        <p:spPr>
          <a:xfrm>
            <a:off x="461377" y="547200"/>
            <a:ext cx="11269252" cy="523220"/>
          </a:xfrm>
          <a:prstGeom prst="rect">
            <a:avLst/>
          </a:prstGeom>
          <a:noFill/>
        </p:spPr>
        <p:txBody>
          <a:bodyPr wrap="square" rtlCol="0">
            <a:spAutoFit/>
          </a:bodyPr>
          <a:lstStyle/>
          <a:p>
            <a:pPr algn="ctr"/>
            <a:r>
              <a:rPr lang="nl-NL" sz="2800" b="1" dirty="0"/>
              <a:t>Inhoud HOOFDSTUK 3  AENEAS ONTMOET ZIJN MOEDER</a:t>
            </a:r>
          </a:p>
        </p:txBody>
      </p:sp>
      <p:sp>
        <p:nvSpPr>
          <p:cNvPr id="4" name="Afgeronde rechthoek 3">
            <a:hlinkClick r:id="rId4" action="ppaction://hlinksldjump"/>
            <a:hlinkHover r:id="" action="ppaction://noaction" highlightClick="1"/>
          </p:cNvPr>
          <p:cNvSpPr/>
          <p:nvPr/>
        </p:nvSpPr>
        <p:spPr>
          <a:xfrm>
            <a:off x="1212959" y="1898831"/>
            <a:ext cx="9766083" cy="360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b. 	Aeneas vraagt de jageres om hulp (I, 321-334)</a:t>
            </a:r>
            <a:endParaRPr lang="nl-NL" sz="2100" dirty="0">
              <a:solidFill>
                <a:schemeClr val="bg1"/>
              </a:solidFill>
            </a:endParaRPr>
          </a:p>
        </p:txBody>
      </p:sp>
      <p:sp>
        <p:nvSpPr>
          <p:cNvPr id="5" name="Afgeronde rechthoek 4">
            <a:hlinkClick r:id="rId5" action="ppaction://hlinksldjump"/>
            <a:hlinkHover r:id="" action="ppaction://noaction" highlightClick="1"/>
          </p:cNvPr>
          <p:cNvSpPr/>
          <p:nvPr/>
        </p:nvSpPr>
        <p:spPr>
          <a:xfrm>
            <a:off x="1212960" y="2456892"/>
            <a:ext cx="9766083" cy="360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c. 	</a:t>
            </a:r>
            <a:r>
              <a:rPr lang="nl-NL" sz="2100" b="1" dirty="0" err="1">
                <a:solidFill>
                  <a:schemeClr val="bg1"/>
                </a:solidFill>
                <a:latin typeface="Calibri" panose="020F0502020204030204" pitchFamily="34" charset="0"/>
                <a:ea typeface="Times New Roman" panose="02020603050405020304" pitchFamily="18" charset="0"/>
                <a:cs typeface="GR Times New Roman"/>
              </a:rPr>
              <a:t>Dido’s</a:t>
            </a:r>
            <a:r>
              <a:rPr lang="nl-NL" sz="2100" b="1" dirty="0">
                <a:solidFill>
                  <a:schemeClr val="bg1"/>
                </a:solidFill>
                <a:latin typeface="Calibri" panose="020F0502020204030204" pitchFamily="34" charset="0"/>
                <a:ea typeface="Times New Roman" panose="02020603050405020304" pitchFamily="18" charset="0"/>
                <a:cs typeface="GR Times New Roman"/>
              </a:rPr>
              <a:t> broer </a:t>
            </a:r>
            <a:r>
              <a:rPr lang="nl-NL" sz="2100" b="1" dirty="0" err="1">
                <a:solidFill>
                  <a:schemeClr val="bg1"/>
                </a:solidFill>
                <a:latin typeface="Calibri" panose="020F0502020204030204" pitchFamily="34" charset="0"/>
                <a:ea typeface="Times New Roman" panose="02020603050405020304" pitchFamily="18" charset="0"/>
                <a:cs typeface="GR Times New Roman"/>
              </a:rPr>
              <a:t>Pygmalion</a:t>
            </a:r>
            <a:r>
              <a:rPr lang="nl-NL" sz="2100" b="1" dirty="0">
                <a:solidFill>
                  <a:schemeClr val="bg1"/>
                </a:solidFill>
                <a:latin typeface="Calibri" panose="020F0502020204030204" pitchFamily="34" charset="0"/>
                <a:ea typeface="Times New Roman" panose="02020603050405020304" pitchFamily="18" charset="0"/>
                <a:cs typeface="GR Times New Roman"/>
              </a:rPr>
              <a:t> heeft haar echtgenoot </a:t>
            </a:r>
            <a:r>
              <a:rPr lang="nl-NL" sz="2100" b="1" dirty="0" err="1">
                <a:solidFill>
                  <a:schemeClr val="bg1"/>
                </a:solidFill>
                <a:latin typeface="Calibri" panose="020F0502020204030204" pitchFamily="34" charset="0"/>
                <a:ea typeface="Times New Roman" panose="02020603050405020304" pitchFamily="18" charset="0"/>
                <a:cs typeface="GR Times New Roman"/>
              </a:rPr>
              <a:t>Sychaeus</a:t>
            </a:r>
            <a:r>
              <a:rPr lang="nl-NL" sz="2100" b="1" dirty="0">
                <a:solidFill>
                  <a:schemeClr val="bg1"/>
                </a:solidFill>
                <a:latin typeface="Calibri" panose="020F0502020204030204" pitchFamily="34" charset="0"/>
                <a:ea typeface="Times New Roman" panose="02020603050405020304" pitchFamily="18" charset="0"/>
                <a:cs typeface="GR Times New Roman"/>
              </a:rPr>
              <a:t> vermoord (I, 335-352)</a:t>
            </a:r>
            <a:endParaRPr lang="nl-NL" sz="2100" dirty="0">
              <a:solidFill>
                <a:schemeClr val="bg1"/>
              </a:solidFill>
            </a:endParaRPr>
          </a:p>
        </p:txBody>
      </p:sp>
      <p:sp>
        <p:nvSpPr>
          <p:cNvPr id="6" name="Afgeronde rechthoek 5">
            <a:hlinkClick r:id="rId6" action="ppaction://hlinksldjump"/>
            <a:hlinkHover r:id="" action="ppaction://noaction" highlightClick="1"/>
          </p:cNvPr>
          <p:cNvSpPr/>
          <p:nvPr/>
        </p:nvSpPr>
        <p:spPr>
          <a:xfrm>
            <a:off x="1212959" y="3014955"/>
            <a:ext cx="9766083" cy="360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d. 	Dido </a:t>
            </a:r>
            <a:r>
              <a:rPr lang="nl-NL" sz="2100" b="1" dirty="0" err="1">
                <a:solidFill>
                  <a:schemeClr val="bg1"/>
                </a:solidFill>
                <a:latin typeface="Calibri" panose="020F0502020204030204" pitchFamily="34" charset="0"/>
                <a:ea typeface="Times New Roman" panose="02020603050405020304" pitchFamily="18" charset="0"/>
                <a:cs typeface="GR Times New Roman"/>
              </a:rPr>
              <a:t>c.s</a:t>
            </a:r>
            <a:r>
              <a:rPr lang="nl-NL" sz="2100" b="1" dirty="0">
                <a:solidFill>
                  <a:schemeClr val="bg1"/>
                </a:solidFill>
                <a:latin typeface="Calibri" panose="020F0502020204030204" pitchFamily="34" charset="0"/>
                <a:ea typeface="Times New Roman" panose="02020603050405020304" pitchFamily="18" charset="0"/>
                <a:cs typeface="GR Times New Roman"/>
              </a:rPr>
              <a:t> vlucht met een grote schat naar Libië (I, 353-368)</a:t>
            </a:r>
            <a:endParaRPr lang="nl-NL" sz="2100" dirty="0">
              <a:solidFill>
                <a:schemeClr val="bg1"/>
              </a:solidFill>
            </a:endParaRPr>
          </a:p>
        </p:txBody>
      </p:sp>
      <p:sp>
        <p:nvSpPr>
          <p:cNvPr id="7" name="Afgeronde rechthoek 6">
            <a:hlinkClick r:id="rId7" action="ppaction://hlinksldjump"/>
            <a:hlinkHover r:id="" action="ppaction://noaction" highlightClick="1"/>
          </p:cNvPr>
          <p:cNvSpPr/>
          <p:nvPr/>
        </p:nvSpPr>
        <p:spPr>
          <a:xfrm>
            <a:off x="1212959" y="3573016"/>
            <a:ext cx="9766083" cy="360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e. 	Aeneas maakt zich bekend (I, 369-386)</a:t>
            </a:r>
            <a:endParaRPr lang="nl-NL" sz="2100" dirty="0">
              <a:solidFill>
                <a:schemeClr val="bg1"/>
              </a:solidFill>
            </a:endParaRPr>
          </a:p>
        </p:txBody>
      </p:sp>
      <p:sp>
        <p:nvSpPr>
          <p:cNvPr id="8" name="Afgeronde rechthoek 7">
            <a:hlinkClick r:id="rId8" action="ppaction://hlinksldjump"/>
            <a:hlinkHover r:id="" action="ppaction://noaction" highlightClick="1"/>
          </p:cNvPr>
          <p:cNvSpPr/>
          <p:nvPr/>
        </p:nvSpPr>
        <p:spPr>
          <a:xfrm>
            <a:off x="1212959" y="4131079"/>
            <a:ext cx="9766083" cy="360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f. 	Venus zegt Aeneas dat zijn vloot veilig is (I, 387-401)</a:t>
            </a:r>
            <a:endParaRPr lang="nl-NL" sz="2100" dirty="0">
              <a:solidFill>
                <a:schemeClr val="bg1"/>
              </a:solidFill>
            </a:endParaRPr>
          </a:p>
        </p:txBody>
      </p:sp>
      <p:sp>
        <p:nvSpPr>
          <p:cNvPr id="9" name="Afgeronde rechthoek 8">
            <a:hlinkClick r:id="rId9" action="ppaction://hlinksldjump"/>
            <a:hlinkHover r:id="" action="ppaction://noaction" highlightClick="1"/>
          </p:cNvPr>
          <p:cNvSpPr/>
          <p:nvPr/>
        </p:nvSpPr>
        <p:spPr>
          <a:xfrm>
            <a:off x="1212959" y="4689140"/>
            <a:ext cx="9766083" cy="360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g. 	Aeneas herkent zijn moeder en is boos (I, 402-417)</a:t>
            </a:r>
            <a:endParaRPr lang="nl-NL" sz="2100" dirty="0">
              <a:solidFill>
                <a:schemeClr val="bg1"/>
              </a:solidFill>
            </a:endParaRPr>
          </a:p>
        </p:txBody>
      </p:sp>
      <p:sp>
        <p:nvSpPr>
          <p:cNvPr id="11" name="Afgeronde rechthoek 10">
            <a:hlinkClick r:id="rId10" action="ppaction://hlinksldjump"/>
            <a:hlinkHover r:id="" action="ppaction://noaction" highlightClick="1"/>
          </p:cNvPr>
          <p:cNvSpPr/>
          <p:nvPr/>
        </p:nvSpPr>
        <p:spPr>
          <a:xfrm>
            <a:off x="1212959" y="5247203"/>
            <a:ext cx="9766083" cy="360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h. 	Aeneas ziet de Carthagers bezig met de bouw van hun stad (I, 418-429)</a:t>
            </a:r>
            <a:endParaRPr lang="nl-NL" sz="2100" dirty="0">
              <a:solidFill>
                <a:schemeClr val="bg1"/>
              </a:solidFill>
            </a:endParaRPr>
          </a:p>
        </p:txBody>
      </p:sp>
      <p:sp>
        <p:nvSpPr>
          <p:cNvPr id="13" name="Afgeronde rechthoek 12">
            <a:hlinkClick r:id="rId11" action="ppaction://hlinksldjump"/>
            <a:hlinkHover r:id="" action="ppaction://noaction" highlightClick="1"/>
          </p:cNvPr>
          <p:cNvSpPr/>
          <p:nvPr/>
        </p:nvSpPr>
        <p:spPr>
          <a:xfrm>
            <a:off x="1212959" y="5805264"/>
            <a:ext cx="9766083" cy="360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i. 	Aeneas bewondert de bedrijvigheid (I, 430-440)</a:t>
            </a:r>
            <a:endParaRPr lang="nl-NL" sz="2100" dirty="0">
              <a:solidFill>
                <a:schemeClr val="bg1"/>
              </a:solidFill>
            </a:endParaRPr>
          </a:p>
        </p:txBody>
      </p:sp>
      <p:sp>
        <p:nvSpPr>
          <p:cNvPr id="12" name="Rond hoek zelfde zijde rechthoek 11">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4" name="Rond hoek zelfde zijde rechthoek 13">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685874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d. 	Dido c.s vlucht met een grote schat naar Libië (I, 353-368)</a:t>
            </a:r>
            <a:br>
              <a:rPr lang="nl-NL" smtClean="0"/>
            </a:br>
            <a:endParaRPr lang="nl-NL" dirty="0"/>
          </a:p>
        </p:txBody>
      </p:sp>
      <p:sp>
        <p:nvSpPr>
          <p:cNvPr id="2" name="Tijdelijke aanduiding voor inhoud 1"/>
          <p:cNvSpPr>
            <a:spLocks noGrp="1"/>
          </p:cNvSpPr>
          <p:nvPr>
            <p:ph idx="1"/>
          </p:nvPr>
        </p:nvSpPr>
        <p:spPr/>
        <p:txBody>
          <a:bodyPr/>
          <a:lstStyle/>
          <a:p>
            <a:r>
              <a:rPr lang="nl-NL" i="1" dirty="0" smtClean="0"/>
              <a:t>… 	zie vorige dia</a:t>
            </a:r>
          </a:p>
          <a:p>
            <a:r>
              <a:rPr lang="nl-NL" dirty="0" smtClean="0"/>
              <a:t>	</a:t>
            </a:r>
            <a:r>
              <a:rPr lang="nl-NL" dirty="0" err="1" smtClean="0"/>
              <a:t>Conveniunt</a:t>
            </a:r>
            <a:r>
              <a:rPr lang="nl-NL" dirty="0" smtClean="0"/>
              <a:t>, </a:t>
            </a:r>
            <a:r>
              <a:rPr lang="nl-NL" dirty="0" err="1" smtClean="0"/>
              <a:t>quibus</a:t>
            </a:r>
            <a:r>
              <a:rPr lang="nl-NL" dirty="0" smtClean="0"/>
              <a:t> </a:t>
            </a:r>
            <a:r>
              <a:rPr lang="nl-NL" dirty="0" err="1" smtClean="0"/>
              <a:t>aut</a:t>
            </a:r>
            <a:r>
              <a:rPr lang="nl-NL" dirty="0" smtClean="0"/>
              <a:t> odium </a:t>
            </a:r>
            <a:r>
              <a:rPr lang="nl-NL" dirty="0" err="1" smtClean="0"/>
              <a:t>crudele</a:t>
            </a:r>
            <a:r>
              <a:rPr lang="nl-NL" dirty="0" smtClean="0"/>
              <a:t> </a:t>
            </a:r>
            <a:r>
              <a:rPr lang="nl-NL" dirty="0" err="1" smtClean="0"/>
              <a:t>tyranni</a:t>
            </a:r>
            <a:r>
              <a:rPr lang="nl-NL" altLang="nl-NL" dirty="0"/>
              <a:t>	</a:t>
            </a:r>
            <a:r>
              <a:rPr lang="nl-NL" altLang="nl-NL" dirty="0">
                <a:hlinkClick r:id="rId5" action="ppaction://hlinksldjump"/>
              </a:rPr>
              <a:t>Regel </a:t>
            </a:r>
            <a:r>
              <a:rPr lang="nl-NL" altLang="nl-NL" dirty="0" smtClean="0">
                <a:hlinkClick r:id="rId5" action="ppaction://hlinksldjump"/>
              </a:rPr>
              <a:t>361-364</a:t>
            </a:r>
            <a:endParaRPr lang="nl-NL" dirty="0" smtClean="0"/>
          </a:p>
          <a:p>
            <a:r>
              <a:rPr lang="nl-NL" dirty="0" smtClean="0"/>
              <a:t>	</a:t>
            </a:r>
            <a:r>
              <a:rPr lang="nl-NL" dirty="0" err="1" smtClean="0"/>
              <a:t>aut</a:t>
            </a:r>
            <a:r>
              <a:rPr lang="nl-NL" dirty="0" smtClean="0"/>
              <a:t> </a:t>
            </a:r>
            <a:r>
              <a:rPr lang="nl-NL" dirty="0" err="1" smtClean="0"/>
              <a:t>metus</a:t>
            </a:r>
            <a:r>
              <a:rPr lang="nl-NL" dirty="0" smtClean="0"/>
              <a:t> </a:t>
            </a:r>
            <a:r>
              <a:rPr lang="nl-NL" dirty="0" err="1" smtClean="0"/>
              <a:t>acer</a:t>
            </a:r>
            <a:r>
              <a:rPr lang="nl-NL" dirty="0" smtClean="0"/>
              <a:t> </a:t>
            </a:r>
            <a:r>
              <a:rPr lang="nl-NL" dirty="0" err="1" smtClean="0"/>
              <a:t>erat</a:t>
            </a:r>
            <a:r>
              <a:rPr lang="nl-NL" dirty="0" smtClean="0"/>
              <a:t>; </a:t>
            </a:r>
            <a:r>
              <a:rPr lang="nl-NL" dirty="0" err="1" smtClean="0"/>
              <a:t>navis</a:t>
            </a:r>
            <a:r>
              <a:rPr lang="nl-NL" dirty="0" smtClean="0"/>
              <a:t>, </a:t>
            </a:r>
            <a:r>
              <a:rPr lang="nl-NL" dirty="0" err="1" smtClean="0"/>
              <a:t>quae</a:t>
            </a:r>
            <a:r>
              <a:rPr lang="nl-NL" dirty="0" smtClean="0"/>
              <a:t> forte </a:t>
            </a:r>
            <a:r>
              <a:rPr lang="nl-NL" dirty="0" err="1" smtClean="0"/>
              <a:t>paratae</a:t>
            </a:r>
            <a:r>
              <a:rPr lang="nl-NL" dirty="0" smtClean="0"/>
              <a:t>,</a:t>
            </a:r>
          </a:p>
          <a:p>
            <a:r>
              <a:rPr lang="nl-NL" dirty="0" smtClean="0"/>
              <a:t>	</a:t>
            </a:r>
            <a:r>
              <a:rPr lang="nl-NL" dirty="0" err="1" smtClean="0"/>
              <a:t>corripiunt</a:t>
            </a:r>
            <a:r>
              <a:rPr lang="nl-NL" dirty="0" smtClean="0"/>
              <a:t>, </a:t>
            </a:r>
            <a:r>
              <a:rPr lang="nl-NL" dirty="0" err="1" smtClean="0"/>
              <a:t>onerantque</a:t>
            </a:r>
            <a:r>
              <a:rPr lang="nl-NL" dirty="0" smtClean="0"/>
              <a:t> </a:t>
            </a:r>
            <a:r>
              <a:rPr lang="nl-NL" dirty="0" err="1" smtClean="0"/>
              <a:t>auro</a:t>
            </a:r>
            <a:r>
              <a:rPr lang="nl-NL" dirty="0" smtClean="0"/>
              <a:t>. </a:t>
            </a:r>
            <a:r>
              <a:rPr lang="nl-NL" dirty="0" err="1" smtClean="0"/>
              <a:t>Portantur</a:t>
            </a:r>
            <a:r>
              <a:rPr lang="nl-NL" dirty="0" smtClean="0"/>
              <a:t> </a:t>
            </a:r>
            <a:r>
              <a:rPr lang="nl-NL" dirty="0" err="1" smtClean="0"/>
              <a:t>avari</a:t>
            </a:r>
            <a:endParaRPr lang="nl-NL" dirty="0" smtClean="0"/>
          </a:p>
          <a:p>
            <a:r>
              <a:rPr lang="nl-NL" dirty="0" smtClean="0"/>
              <a:t>	</a:t>
            </a:r>
            <a:r>
              <a:rPr lang="nl-NL" dirty="0" err="1" smtClean="0"/>
              <a:t>Pygmalionis</a:t>
            </a:r>
            <a:r>
              <a:rPr lang="nl-NL" dirty="0" smtClean="0"/>
              <a:t> </a:t>
            </a:r>
            <a:r>
              <a:rPr lang="nl-NL" dirty="0" err="1" smtClean="0"/>
              <a:t>opes</a:t>
            </a:r>
            <a:r>
              <a:rPr lang="nl-NL" dirty="0" smtClean="0"/>
              <a:t> </a:t>
            </a:r>
            <a:r>
              <a:rPr lang="nl-NL" dirty="0" err="1" smtClean="0"/>
              <a:t>pelago</a:t>
            </a:r>
            <a:r>
              <a:rPr lang="nl-NL" dirty="0" smtClean="0"/>
              <a:t>; dux </a:t>
            </a:r>
            <a:r>
              <a:rPr lang="nl-NL" dirty="0" err="1" smtClean="0"/>
              <a:t>femina</a:t>
            </a:r>
            <a:r>
              <a:rPr lang="nl-NL" dirty="0" smtClean="0"/>
              <a:t> </a:t>
            </a:r>
            <a:r>
              <a:rPr lang="nl-NL" dirty="0" err="1" smtClean="0"/>
              <a:t>facti</a:t>
            </a:r>
            <a:r>
              <a:rPr lang="nl-NL" dirty="0" smtClean="0"/>
              <a:t>.</a:t>
            </a:r>
          </a:p>
          <a:p>
            <a:r>
              <a:rPr lang="nl-NL" dirty="0" smtClean="0"/>
              <a:t>365	</a:t>
            </a:r>
            <a:r>
              <a:rPr lang="nl-NL" dirty="0" err="1" smtClean="0"/>
              <a:t>Devenere</a:t>
            </a:r>
            <a:r>
              <a:rPr lang="nl-NL" dirty="0" smtClean="0"/>
              <a:t> </a:t>
            </a:r>
            <a:r>
              <a:rPr lang="nl-NL" dirty="0" err="1" smtClean="0"/>
              <a:t>locos</a:t>
            </a:r>
            <a:r>
              <a:rPr lang="nl-NL" dirty="0" smtClean="0"/>
              <a:t>, </a:t>
            </a:r>
            <a:r>
              <a:rPr lang="nl-NL" dirty="0" err="1" smtClean="0"/>
              <a:t>ubi</a:t>
            </a:r>
            <a:r>
              <a:rPr lang="nl-NL" dirty="0" smtClean="0"/>
              <a:t> </a:t>
            </a:r>
            <a:r>
              <a:rPr lang="nl-NL" dirty="0" err="1" smtClean="0"/>
              <a:t>nunc</a:t>
            </a:r>
            <a:r>
              <a:rPr lang="nl-NL" dirty="0" smtClean="0"/>
              <a:t> </a:t>
            </a:r>
            <a:r>
              <a:rPr lang="nl-NL" dirty="0" err="1" smtClean="0"/>
              <a:t>ingentia</a:t>
            </a:r>
            <a:r>
              <a:rPr lang="nl-NL" dirty="0" smtClean="0"/>
              <a:t> </a:t>
            </a:r>
            <a:r>
              <a:rPr lang="nl-NL" dirty="0" err="1" smtClean="0"/>
              <a:t>cernes</a:t>
            </a:r>
            <a:r>
              <a:rPr lang="nl-NL" altLang="nl-NL" dirty="0"/>
              <a:t>	</a:t>
            </a:r>
            <a:r>
              <a:rPr lang="nl-NL" altLang="nl-NL" dirty="0">
                <a:hlinkClick r:id="rId6" action="ppaction://hlinksldjump"/>
              </a:rPr>
              <a:t>Regel </a:t>
            </a:r>
            <a:r>
              <a:rPr lang="nl-NL" altLang="nl-NL" dirty="0" smtClean="0">
                <a:hlinkClick r:id="rId6" action="ppaction://hlinksldjump"/>
              </a:rPr>
              <a:t>365-368</a:t>
            </a:r>
            <a:endParaRPr lang="nl-NL" dirty="0" smtClean="0"/>
          </a:p>
          <a:p>
            <a:r>
              <a:rPr lang="nl-NL" dirty="0" smtClean="0"/>
              <a:t>	</a:t>
            </a:r>
            <a:r>
              <a:rPr lang="nl-NL" dirty="0" err="1" smtClean="0"/>
              <a:t>moenia</a:t>
            </a:r>
            <a:r>
              <a:rPr lang="nl-NL" dirty="0" smtClean="0"/>
              <a:t> </a:t>
            </a:r>
            <a:r>
              <a:rPr lang="nl-NL" dirty="0" err="1" smtClean="0"/>
              <a:t>surgentemque</a:t>
            </a:r>
            <a:r>
              <a:rPr lang="nl-NL" dirty="0" smtClean="0"/>
              <a:t> novae </a:t>
            </a:r>
            <a:r>
              <a:rPr lang="nl-NL" dirty="0" err="1" smtClean="0"/>
              <a:t>Karthaginis</a:t>
            </a:r>
            <a:r>
              <a:rPr lang="nl-NL" dirty="0" smtClean="0"/>
              <a:t> </a:t>
            </a:r>
            <a:r>
              <a:rPr lang="nl-NL" dirty="0" err="1" smtClean="0"/>
              <a:t>arcem</a:t>
            </a:r>
            <a:r>
              <a:rPr lang="nl-NL" dirty="0" smtClean="0"/>
              <a:t>,</a:t>
            </a:r>
          </a:p>
          <a:p>
            <a:r>
              <a:rPr lang="nl-NL" dirty="0" smtClean="0"/>
              <a:t>	</a:t>
            </a:r>
            <a:r>
              <a:rPr lang="nl-NL" dirty="0" err="1" smtClean="0"/>
              <a:t>mercatique</a:t>
            </a:r>
            <a:r>
              <a:rPr lang="nl-NL" dirty="0" smtClean="0"/>
              <a:t> </a:t>
            </a:r>
            <a:r>
              <a:rPr lang="nl-NL" dirty="0" err="1" smtClean="0"/>
              <a:t>solum</a:t>
            </a:r>
            <a:r>
              <a:rPr lang="nl-NL" dirty="0" smtClean="0"/>
              <a:t>, </a:t>
            </a:r>
            <a:r>
              <a:rPr lang="nl-NL" dirty="0" err="1" smtClean="0"/>
              <a:t>facti</a:t>
            </a:r>
            <a:r>
              <a:rPr lang="nl-NL" dirty="0" smtClean="0"/>
              <a:t> de </a:t>
            </a:r>
            <a:r>
              <a:rPr lang="nl-NL" dirty="0" err="1" smtClean="0"/>
              <a:t>nomine</a:t>
            </a:r>
            <a:r>
              <a:rPr lang="nl-NL" dirty="0" smtClean="0"/>
              <a:t> </a:t>
            </a:r>
            <a:r>
              <a:rPr lang="nl-NL" dirty="0" err="1" smtClean="0"/>
              <a:t>Byrsam</a:t>
            </a:r>
            <a:r>
              <a:rPr lang="nl-NL" dirty="0" smtClean="0"/>
              <a:t>,</a:t>
            </a:r>
          </a:p>
          <a:p>
            <a:r>
              <a:rPr lang="nl-NL" dirty="0" smtClean="0"/>
              <a:t>	</a:t>
            </a:r>
            <a:r>
              <a:rPr lang="nl-NL" dirty="0" err="1" smtClean="0"/>
              <a:t>taurino</a:t>
            </a:r>
            <a:r>
              <a:rPr lang="nl-NL" dirty="0" smtClean="0"/>
              <a:t> </a:t>
            </a:r>
            <a:r>
              <a:rPr lang="nl-NL" dirty="0" err="1" smtClean="0"/>
              <a:t>quantum</a:t>
            </a:r>
            <a:r>
              <a:rPr lang="nl-NL" dirty="0" smtClean="0"/>
              <a:t> </a:t>
            </a:r>
            <a:r>
              <a:rPr lang="nl-NL" dirty="0" err="1" smtClean="0"/>
              <a:t>possent</a:t>
            </a:r>
            <a:r>
              <a:rPr lang="nl-NL" dirty="0" smtClean="0"/>
              <a:t> </a:t>
            </a:r>
            <a:r>
              <a:rPr lang="nl-NL" dirty="0" err="1" smtClean="0"/>
              <a:t>circumdare</a:t>
            </a:r>
            <a:r>
              <a:rPr lang="nl-NL" dirty="0" smtClean="0"/>
              <a:t> </a:t>
            </a:r>
            <a:r>
              <a:rPr lang="nl-NL" dirty="0" err="1" smtClean="0"/>
              <a:t>tergo</a:t>
            </a:r>
            <a:r>
              <a:rPr lang="nl-NL" dirty="0" smtClean="0"/>
              <a:t>.</a:t>
            </a:r>
          </a:p>
          <a:p>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080819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648F4D7-4662-4934-9CB1-262F978B5B08}"/>
              </a:ext>
            </a:extLst>
          </p:cNvPr>
          <p:cNvSpPr>
            <a:spLocks noGrp="1"/>
          </p:cNvSpPr>
          <p:nvPr>
            <p:ph type="title"/>
          </p:nvPr>
        </p:nvSpPr>
        <p:spPr/>
        <p:txBody>
          <a:bodyPr/>
          <a:lstStyle/>
          <a:p>
            <a:r>
              <a:rPr lang="nl-NL" dirty="0"/>
              <a:t>d. </a:t>
            </a:r>
            <a:r>
              <a:rPr lang="nl-NL" dirty="0" smtClean="0"/>
              <a:t>	Dido </a:t>
            </a:r>
            <a:r>
              <a:rPr lang="nl-NL" dirty="0" err="1"/>
              <a:t>c.s</a:t>
            </a:r>
            <a:r>
              <a:rPr lang="nl-NL" dirty="0"/>
              <a:t> vlucht met een grote schat naar </a:t>
            </a:r>
            <a:r>
              <a:rPr lang="nl-NL" dirty="0" smtClean="0"/>
              <a:t>Libië, 353-356</a:t>
            </a:r>
            <a:endParaRPr lang="nl-NL" dirty="0"/>
          </a:p>
        </p:txBody>
      </p:sp>
      <p:sp>
        <p:nvSpPr>
          <p:cNvPr id="3" name="Tijdelijke aanduiding voor inhoud 2">
            <a:extLst>
              <a:ext uri="{FF2B5EF4-FFF2-40B4-BE49-F238E27FC236}">
                <a16:creationId xmlns:a16="http://schemas.microsoft.com/office/drawing/2014/main" xmlns="" id="{70B4D4FE-B5DF-4ED4-B6D3-C3515EB642CE}"/>
              </a:ext>
            </a:extLst>
          </p:cNvPr>
          <p:cNvSpPr>
            <a:spLocks noGrp="1"/>
          </p:cNvSpPr>
          <p:nvPr>
            <p:ph idx="1"/>
          </p:nvPr>
        </p:nvSpPr>
        <p:spPr/>
        <p:txBody>
          <a:bodyPr/>
          <a:lstStyle/>
          <a:p>
            <a:pPr lvl="0"/>
            <a:r>
              <a:rPr lang="nl-NL" altLang="nl-NL" dirty="0"/>
              <a:t>	</a:t>
            </a:r>
            <a:r>
              <a:rPr lang="nl-NL" altLang="nl-NL" dirty="0" err="1"/>
              <a:t>Ipsa</a:t>
            </a:r>
            <a:r>
              <a:rPr lang="nl-NL" altLang="nl-NL" dirty="0"/>
              <a:t> </a:t>
            </a:r>
            <a:r>
              <a:rPr lang="nl-NL" altLang="nl-NL" dirty="0" err="1"/>
              <a:t>sed</a:t>
            </a:r>
            <a:r>
              <a:rPr lang="nl-NL" altLang="nl-NL" dirty="0"/>
              <a:t> in </a:t>
            </a:r>
            <a:r>
              <a:rPr lang="nl-NL" altLang="nl-NL" dirty="0" err="1"/>
              <a:t>somnis</a:t>
            </a:r>
            <a:r>
              <a:rPr lang="nl-NL" altLang="nl-NL" dirty="0"/>
              <a:t> </a:t>
            </a:r>
            <a:r>
              <a:rPr lang="nl-NL" altLang="nl-NL" dirty="0" err="1"/>
              <a:t>inhumati</a:t>
            </a:r>
            <a:r>
              <a:rPr lang="nl-NL" altLang="nl-NL" dirty="0"/>
              <a:t> </a:t>
            </a:r>
            <a:r>
              <a:rPr lang="nl-NL" altLang="nl-NL" dirty="0" err="1"/>
              <a:t>venit</a:t>
            </a:r>
            <a:r>
              <a:rPr lang="nl-NL" altLang="nl-NL" dirty="0"/>
              <a:t> imago</a:t>
            </a:r>
          </a:p>
          <a:p>
            <a:pPr lvl="0"/>
            <a:r>
              <a:rPr lang="nl-NL" altLang="nl-NL" dirty="0"/>
              <a:t>	</a:t>
            </a:r>
            <a:r>
              <a:rPr lang="nl-NL" altLang="nl-NL" dirty="0" err="1"/>
              <a:t>coniugis</a:t>
            </a:r>
            <a:r>
              <a:rPr lang="nl-NL" altLang="nl-NL" dirty="0"/>
              <a:t>, </a:t>
            </a:r>
            <a:r>
              <a:rPr lang="nl-NL" altLang="nl-NL" dirty="0" err="1"/>
              <a:t>ora</a:t>
            </a:r>
            <a:r>
              <a:rPr lang="nl-NL" altLang="nl-NL" dirty="0"/>
              <a:t> </a:t>
            </a:r>
            <a:r>
              <a:rPr lang="nl-NL" altLang="nl-NL" dirty="0" err="1"/>
              <a:t>modis</a:t>
            </a:r>
            <a:r>
              <a:rPr lang="nl-NL" altLang="nl-NL" dirty="0"/>
              <a:t> </a:t>
            </a:r>
            <a:r>
              <a:rPr lang="nl-NL" altLang="nl-NL" dirty="0" err="1"/>
              <a:t>attollens</a:t>
            </a:r>
            <a:r>
              <a:rPr lang="nl-NL" altLang="nl-NL" dirty="0"/>
              <a:t> </a:t>
            </a:r>
            <a:r>
              <a:rPr lang="nl-NL" altLang="nl-NL" dirty="0" err="1"/>
              <a:t>pallida</a:t>
            </a:r>
            <a:r>
              <a:rPr lang="nl-NL" altLang="nl-NL" dirty="0"/>
              <a:t> </a:t>
            </a:r>
            <a:r>
              <a:rPr lang="nl-NL" altLang="nl-NL" dirty="0" err="1"/>
              <a:t>miris</a:t>
            </a:r>
            <a:r>
              <a:rPr lang="nl-NL" altLang="nl-NL" dirty="0"/>
              <a:t>;</a:t>
            </a:r>
          </a:p>
          <a:p>
            <a:pPr lvl="0"/>
            <a:r>
              <a:rPr lang="nl-NL" altLang="nl-NL" dirty="0"/>
              <a:t>355	</a:t>
            </a:r>
            <a:r>
              <a:rPr lang="nl-NL" altLang="nl-NL" dirty="0" err="1"/>
              <a:t>crudelis</a:t>
            </a:r>
            <a:r>
              <a:rPr lang="nl-NL" altLang="nl-NL" dirty="0"/>
              <a:t> </a:t>
            </a:r>
            <a:r>
              <a:rPr lang="nl-NL" altLang="nl-NL" dirty="0" err="1"/>
              <a:t>aras</a:t>
            </a:r>
            <a:r>
              <a:rPr lang="nl-NL" altLang="nl-NL" dirty="0"/>
              <a:t> </a:t>
            </a:r>
            <a:r>
              <a:rPr lang="nl-NL" altLang="nl-NL" dirty="0" err="1"/>
              <a:t>traiectaque</a:t>
            </a:r>
            <a:r>
              <a:rPr lang="nl-NL" altLang="nl-NL" dirty="0"/>
              <a:t> </a:t>
            </a:r>
            <a:r>
              <a:rPr lang="nl-NL" altLang="nl-NL" dirty="0" err="1"/>
              <a:t>pectora</a:t>
            </a:r>
            <a:r>
              <a:rPr lang="nl-NL" altLang="nl-NL" dirty="0"/>
              <a:t> </a:t>
            </a:r>
            <a:r>
              <a:rPr lang="nl-NL" altLang="nl-NL" dirty="0" err="1"/>
              <a:t>ferro</a:t>
            </a:r>
            <a:endParaRPr lang="nl-NL" altLang="nl-NL" dirty="0"/>
          </a:p>
          <a:p>
            <a:pPr lvl="0"/>
            <a:r>
              <a:rPr lang="nl-NL" altLang="nl-NL" dirty="0"/>
              <a:t>	</a:t>
            </a:r>
            <a:r>
              <a:rPr lang="nl-NL" altLang="nl-NL" dirty="0" err="1"/>
              <a:t>nudavit</a:t>
            </a:r>
            <a:r>
              <a:rPr lang="nl-NL" altLang="nl-NL" dirty="0"/>
              <a:t>, </a:t>
            </a:r>
            <a:r>
              <a:rPr lang="nl-NL" altLang="nl-NL" dirty="0" err="1"/>
              <a:t>caecumque</a:t>
            </a:r>
            <a:r>
              <a:rPr lang="nl-NL" altLang="nl-NL" dirty="0"/>
              <a:t> </a:t>
            </a:r>
            <a:r>
              <a:rPr lang="nl-NL" altLang="nl-NL" dirty="0" err="1"/>
              <a:t>domus</a:t>
            </a:r>
            <a:r>
              <a:rPr lang="nl-NL" altLang="nl-NL" dirty="0"/>
              <a:t> </a:t>
            </a:r>
            <a:r>
              <a:rPr lang="nl-NL" altLang="nl-NL" dirty="0" err="1"/>
              <a:t>scelus</a:t>
            </a:r>
            <a:r>
              <a:rPr lang="nl-NL" altLang="nl-NL" dirty="0"/>
              <a:t> </a:t>
            </a:r>
            <a:r>
              <a:rPr lang="nl-NL" altLang="nl-NL" dirty="0" err="1"/>
              <a:t>omne</a:t>
            </a:r>
            <a:r>
              <a:rPr lang="nl-NL" altLang="nl-NL" dirty="0"/>
              <a:t> </a:t>
            </a:r>
            <a:r>
              <a:rPr lang="nl-NL" altLang="nl-NL" dirty="0" err="1"/>
              <a:t>retexit</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168116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33A214-7A74-4DC1-8BAE-42F7F1EBB60B}"/>
              </a:ext>
            </a:extLst>
          </p:cNvPr>
          <p:cNvSpPr>
            <a:spLocks noGrp="1"/>
          </p:cNvSpPr>
          <p:nvPr>
            <p:ph type="title"/>
          </p:nvPr>
        </p:nvSpPr>
        <p:spPr/>
        <p:txBody>
          <a:bodyPr/>
          <a:lstStyle/>
          <a:p>
            <a:r>
              <a:rPr lang="nl-NL" dirty="0"/>
              <a:t>d. </a:t>
            </a:r>
            <a:r>
              <a:rPr lang="nl-NL" dirty="0" smtClean="0"/>
              <a:t>	Dido </a:t>
            </a:r>
            <a:r>
              <a:rPr lang="nl-NL" dirty="0" err="1"/>
              <a:t>c.s</a:t>
            </a:r>
            <a:r>
              <a:rPr lang="nl-NL" dirty="0"/>
              <a:t> vlucht met een grote schat naar </a:t>
            </a:r>
            <a:r>
              <a:rPr lang="nl-NL" dirty="0" smtClean="0"/>
              <a:t>Libië, 357-360</a:t>
            </a:r>
            <a:endParaRPr lang="nl-NL" dirty="0"/>
          </a:p>
        </p:txBody>
      </p:sp>
      <p:sp>
        <p:nvSpPr>
          <p:cNvPr id="3" name="Tijdelijke aanduiding voor inhoud 2">
            <a:extLst>
              <a:ext uri="{FF2B5EF4-FFF2-40B4-BE49-F238E27FC236}">
                <a16:creationId xmlns:a16="http://schemas.microsoft.com/office/drawing/2014/main" xmlns="" id="{032E0C77-6C48-48F7-B68E-609850B848B8}"/>
              </a:ext>
            </a:extLst>
          </p:cNvPr>
          <p:cNvSpPr>
            <a:spLocks noGrp="1"/>
          </p:cNvSpPr>
          <p:nvPr>
            <p:ph idx="1"/>
          </p:nvPr>
        </p:nvSpPr>
        <p:spPr>
          <a:xfrm>
            <a:off x="1055440" y="2004059"/>
            <a:ext cx="8928992" cy="4351338"/>
          </a:xfrm>
        </p:spPr>
        <p:txBody>
          <a:bodyPr/>
          <a:lstStyle/>
          <a:p>
            <a:r>
              <a:rPr lang="nl-NL" altLang="nl-NL" dirty="0"/>
              <a:t>	</a:t>
            </a:r>
            <a:r>
              <a:rPr lang="nl-NL" altLang="nl-NL" dirty="0" err="1"/>
              <a:t>Tum</a:t>
            </a:r>
            <a:r>
              <a:rPr lang="nl-NL" altLang="nl-NL" dirty="0"/>
              <a:t> </a:t>
            </a:r>
            <a:r>
              <a:rPr lang="nl-NL" altLang="nl-NL" dirty="0" err="1"/>
              <a:t>celerare</a:t>
            </a:r>
            <a:r>
              <a:rPr lang="nl-NL" altLang="nl-NL" dirty="0"/>
              <a:t> </a:t>
            </a:r>
            <a:r>
              <a:rPr lang="nl-NL" altLang="nl-NL" dirty="0" err="1"/>
              <a:t>fugam</a:t>
            </a:r>
            <a:r>
              <a:rPr lang="nl-NL" altLang="nl-NL" dirty="0"/>
              <a:t> </a:t>
            </a:r>
            <a:r>
              <a:rPr lang="nl-NL" altLang="nl-NL" dirty="0" err="1"/>
              <a:t>patriaque</a:t>
            </a:r>
            <a:r>
              <a:rPr lang="nl-NL" altLang="nl-NL" dirty="0"/>
              <a:t> </a:t>
            </a:r>
            <a:r>
              <a:rPr lang="nl-NL" altLang="nl-NL" dirty="0" err="1"/>
              <a:t>excedere</a:t>
            </a:r>
            <a:r>
              <a:rPr lang="nl-NL" altLang="nl-NL" dirty="0"/>
              <a:t> </a:t>
            </a:r>
            <a:r>
              <a:rPr lang="nl-NL" altLang="nl-NL" dirty="0" err="1"/>
              <a:t>suadet</a:t>
            </a:r>
            <a:r>
              <a:rPr lang="nl-NL" altLang="nl-NL" dirty="0" smtClean="0"/>
              <a:t>, </a:t>
            </a:r>
          </a:p>
          <a:p>
            <a:r>
              <a:rPr lang="nl-NL" altLang="nl-NL" dirty="0"/>
              <a:t>	</a:t>
            </a:r>
            <a:r>
              <a:rPr lang="nl-NL" altLang="nl-NL" dirty="0" err="1"/>
              <a:t>auxiliumque</a:t>
            </a:r>
            <a:r>
              <a:rPr lang="nl-NL" altLang="nl-NL" dirty="0"/>
              <a:t> </a:t>
            </a:r>
            <a:r>
              <a:rPr lang="nl-NL" altLang="nl-NL" dirty="0" err="1"/>
              <a:t>viae</a:t>
            </a:r>
            <a:r>
              <a:rPr lang="nl-NL" altLang="nl-NL" dirty="0"/>
              <a:t> </a:t>
            </a:r>
            <a:r>
              <a:rPr lang="nl-NL" altLang="nl-NL" dirty="0" err="1"/>
              <a:t>veteres</a:t>
            </a:r>
            <a:r>
              <a:rPr lang="nl-NL" altLang="nl-NL" dirty="0"/>
              <a:t> </a:t>
            </a:r>
            <a:r>
              <a:rPr lang="nl-NL" altLang="nl-NL" dirty="0" err="1"/>
              <a:t>tellure</a:t>
            </a:r>
            <a:r>
              <a:rPr lang="nl-NL" altLang="nl-NL" dirty="0"/>
              <a:t> </a:t>
            </a:r>
            <a:r>
              <a:rPr lang="nl-NL" altLang="nl-NL" dirty="0" err="1"/>
              <a:t>recludit</a:t>
            </a:r>
            <a:endParaRPr lang="nl-NL" altLang="nl-NL" dirty="0"/>
          </a:p>
          <a:p>
            <a:r>
              <a:rPr lang="nl-NL" altLang="nl-NL" dirty="0"/>
              <a:t>	</a:t>
            </a:r>
            <a:r>
              <a:rPr lang="nl-NL" altLang="nl-NL" dirty="0" err="1"/>
              <a:t>thesauros</a:t>
            </a:r>
            <a:r>
              <a:rPr lang="nl-NL" altLang="nl-NL" dirty="0"/>
              <a:t>, </a:t>
            </a:r>
            <a:r>
              <a:rPr lang="nl-NL" altLang="nl-NL" dirty="0" err="1"/>
              <a:t>ignotum</a:t>
            </a:r>
            <a:r>
              <a:rPr lang="nl-NL" altLang="nl-NL" dirty="0"/>
              <a:t> </a:t>
            </a:r>
            <a:r>
              <a:rPr lang="nl-NL" altLang="nl-NL" dirty="0" err="1"/>
              <a:t>argenti</a:t>
            </a:r>
            <a:r>
              <a:rPr lang="nl-NL" altLang="nl-NL" dirty="0"/>
              <a:t> </a:t>
            </a:r>
            <a:r>
              <a:rPr lang="nl-NL" altLang="nl-NL" dirty="0" err="1"/>
              <a:t>pondus</a:t>
            </a:r>
            <a:r>
              <a:rPr lang="nl-NL" altLang="nl-NL" dirty="0"/>
              <a:t> et </a:t>
            </a:r>
            <a:r>
              <a:rPr lang="nl-NL" altLang="nl-NL" dirty="0" err="1"/>
              <a:t>auri</a:t>
            </a:r>
            <a:r>
              <a:rPr lang="nl-NL" altLang="nl-NL" dirty="0"/>
              <a:t>.</a:t>
            </a:r>
          </a:p>
          <a:p>
            <a:r>
              <a:rPr lang="nl-NL" altLang="nl-NL" dirty="0"/>
              <a:t>360	His </a:t>
            </a:r>
            <a:r>
              <a:rPr lang="nl-NL" altLang="nl-NL" dirty="0" err="1"/>
              <a:t>commota</a:t>
            </a:r>
            <a:r>
              <a:rPr lang="nl-NL" altLang="nl-NL" dirty="0"/>
              <a:t> </a:t>
            </a:r>
            <a:r>
              <a:rPr lang="nl-NL" altLang="nl-NL" dirty="0" err="1"/>
              <a:t>fugam</a:t>
            </a:r>
            <a:r>
              <a:rPr lang="nl-NL" altLang="nl-NL" dirty="0"/>
              <a:t> Dido </a:t>
            </a:r>
            <a:r>
              <a:rPr lang="nl-NL" altLang="nl-NL" dirty="0" err="1"/>
              <a:t>sociosque</a:t>
            </a:r>
            <a:r>
              <a:rPr lang="nl-NL" altLang="nl-NL" dirty="0"/>
              <a:t> </a:t>
            </a:r>
            <a:r>
              <a:rPr lang="nl-NL" altLang="nl-NL" dirty="0" err="1"/>
              <a:t>parabat</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9984432" y="2276872"/>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3" name="Rechthoek 12"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22751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33A214-7A74-4DC1-8BAE-42F7F1EBB60B}"/>
              </a:ext>
            </a:extLst>
          </p:cNvPr>
          <p:cNvSpPr>
            <a:spLocks noGrp="1"/>
          </p:cNvSpPr>
          <p:nvPr>
            <p:ph type="title"/>
          </p:nvPr>
        </p:nvSpPr>
        <p:spPr/>
        <p:txBody>
          <a:bodyPr/>
          <a:lstStyle/>
          <a:p>
            <a:r>
              <a:rPr lang="nl-NL" dirty="0"/>
              <a:t>d. </a:t>
            </a:r>
            <a:r>
              <a:rPr lang="nl-NL" dirty="0" smtClean="0"/>
              <a:t>	Dido </a:t>
            </a:r>
            <a:r>
              <a:rPr lang="nl-NL" dirty="0" err="1"/>
              <a:t>c.s</a:t>
            </a:r>
            <a:r>
              <a:rPr lang="nl-NL" dirty="0"/>
              <a:t> vlucht met een grote schat naar </a:t>
            </a:r>
            <a:r>
              <a:rPr lang="nl-NL" dirty="0" smtClean="0"/>
              <a:t>Libië, 361-364</a:t>
            </a:r>
            <a:endParaRPr lang="nl-NL" dirty="0"/>
          </a:p>
        </p:txBody>
      </p:sp>
      <p:sp>
        <p:nvSpPr>
          <p:cNvPr id="3" name="Tijdelijke aanduiding voor inhoud 2">
            <a:extLst>
              <a:ext uri="{FF2B5EF4-FFF2-40B4-BE49-F238E27FC236}">
                <a16:creationId xmlns:a16="http://schemas.microsoft.com/office/drawing/2014/main" xmlns="" id="{032E0C77-6C48-48F7-B68E-609850B848B8}"/>
              </a:ext>
            </a:extLst>
          </p:cNvPr>
          <p:cNvSpPr>
            <a:spLocks noGrp="1"/>
          </p:cNvSpPr>
          <p:nvPr>
            <p:ph idx="1"/>
          </p:nvPr>
        </p:nvSpPr>
        <p:spPr/>
        <p:txBody>
          <a:bodyPr/>
          <a:lstStyle/>
          <a:p>
            <a:r>
              <a:rPr lang="nl-NL" altLang="nl-NL" dirty="0" smtClean="0"/>
              <a:t>361</a:t>
            </a:r>
            <a:r>
              <a:rPr lang="nl-NL" altLang="nl-NL" dirty="0"/>
              <a:t>	</a:t>
            </a:r>
            <a:r>
              <a:rPr lang="nl-NL" altLang="nl-NL" dirty="0" err="1"/>
              <a:t>Conveniunt</a:t>
            </a:r>
            <a:r>
              <a:rPr lang="nl-NL" altLang="nl-NL" dirty="0"/>
              <a:t>, </a:t>
            </a:r>
            <a:r>
              <a:rPr lang="nl-NL" altLang="nl-NL" dirty="0" err="1"/>
              <a:t>quibus</a:t>
            </a:r>
            <a:r>
              <a:rPr lang="nl-NL" altLang="nl-NL" dirty="0"/>
              <a:t> </a:t>
            </a:r>
            <a:r>
              <a:rPr lang="nl-NL" altLang="nl-NL" dirty="0" err="1"/>
              <a:t>aut</a:t>
            </a:r>
            <a:r>
              <a:rPr lang="nl-NL" altLang="nl-NL" dirty="0"/>
              <a:t> odium </a:t>
            </a:r>
            <a:r>
              <a:rPr lang="nl-NL" altLang="nl-NL" dirty="0" err="1"/>
              <a:t>crudele</a:t>
            </a:r>
            <a:r>
              <a:rPr lang="nl-NL" altLang="nl-NL" dirty="0"/>
              <a:t> </a:t>
            </a:r>
            <a:r>
              <a:rPr lang="nl-NL" altLang="nl-NL" dirty="0" err="1"/>
              <a:t>tyranni</a:t>
            </a:r>
            <a:endParaRPr lang="nl-NL" altLang="nl-NL" dirty="0"/>
          </a:p>
          <a:p>
            <a:r>
              <a:rPr lang="nl-NL" altLang="nl-NL" dirty="0"/>
              <a:t>	</a:t>
            </a:r>
            <a:r>
              <a:rPr lang="nl-NL" altLang="nl-NL" dirty="0" err="1"/>
              <a:t>aut</a:t>
            </a:r>
            <a:r>
              <a:rPr lang="nl-NL" altLang="nl-NL" dirty="0"/>
              <a:t> </a:t>
            </a:r>
            <a:r>
              <a:rPr lang="nl-NL" altLang="nl-NL" dirty="0" err="1"/>
              <a:t>metus</a:t>
            </a:r>
            <a:r>
              <a:rPr lang="nl-NL" altLang="nl-NL" dirty="0"/>
              <a:t> </a:t>
            </a:r>
            <a:r>
              <a:rPr lang="nl-NL" altLang="nl-NL" dirty="0" err="1"/>
              <a:t>acer</a:t>
            </a:r>
            <a:r>
              <a:rPr lang="nl-NL" altLang="nl-NL" dirty="0"/>
              <a:t> </a:t>
            </a:r>
            <a:r>
              <a:rPr lang="nl-NL" altLang="nl-NL" dirty="0" err="1"/>
              <a:t>erat</a:t>
            </a:r>
            <a:r>
              <a:rPr lang="nl-NL" altLang="nl-NL" dirty="0"/>
              <a:t>; </a:t>
            </a:r>
            <a:r>
              <a:rPr lang="nl-NL" altLang="nl-NL" dirty="0" err="1"/>
              <a:t>navis</a:t>
            </a:r>
            <a:r>
              <a:rPr lang="nl-NL" altLang="nl-NL" dirty="0"/>
              <a:t>, </a:t>
            </a:r>
            <a:r>
              <a:rPr lang="nl-NL" altLang="nl-NL" dirty="0" err="1"/>
              <a:t>quae</a:t>
            </a:r>
            <a:r>
              <a:rPr lang="nl-NL" altLang="nl-NL" dirty="0"/>
              <a:t> forte </a:t>
            </a:r>
            <a:r>
              <a:rPr lang="nl-NL" altLang="nl-NL" dirty="0" err="1"/>
              <a:t>paratae</a:t>
            </a:r>
            <a:r>
              <a:rPr lang="nl-NL" altLang="nl-NL" dirty="0"/>
              <a:t>,</a:t>
            </a:r>
          </a:p>
          <a:p>
            <a:r>
              <a:rPr lang="nl-NL" altLang="nl-NL" dirty="0"/>
              <a:t>	</a:t>
            </a:r>
            <a:r>
              <a:rPr lang="nl-NL" altLang="nl-NL" dirty="0" err="1"/>
              <a:t>corripiunt</a:t>
            </a:r>
            <a:r>
              <a:rPr lang="nl-NL" altLang="nl-NL" dirty="0"/>
              <a:t>, </a:t>
            </a:r>
            <a:r>
              <a:rPr lang="nl-NL" altLang="nl-NL" dirty="0" err="1"/>
              <a:t>onerantque</a:t>
            </a:r>
            <a:r>
              <a:rPr lang="nl-NL" altLang="nl-NL" dirty="0"/>
              <a:t> </a:t>
            </a:r>
            <a:r>
              <a:rPr lang="nl-NL" altLang="nl-NL" dirty="0" err="1"/>
              <a:t>auro</a:t>
            </a:r>
            <a:r>
              <a:rPr lang="nl-NL" altLang="nl-NL" dirty="0"/>
              <a:t>. </a:t>
            </a:r>
            <a:r>
              <a:rPr lang="nl-NL" altLang="nl-NL" dirty="0" err="1"/>
              <a:t>Portantur</a:t>
            </a:r>
            <a:r>
              <a:rPr lang="nl-NL" altLang="nl-NL" dirty="0"/>
              <a:t> </a:t>
            </a:r>
            <a:r>
              <a:rPr lang="nl-NL" altLang="nl-NL" dirty="0" err="1"/>
              <a:t>avari</a:t>
            </a:r>
            <a:endParaRPr lang="nl-NL" altLang="nl-NL" dirty="0"/>
          </a:p>
          <a:p>
            <a:r>
              <a:rPr lang="nl-NL" altLang="nl-NL" dirty="0"/>
              <a:t>	</a:t>
            </a:r>
            <a:r>
              <a:rPr lang="nl-NL" altLang="nl-NL" dirty="0" err="1"/>
              <a:t>Pygmalionis</a:t>
            </a:r>
            <a:r>
              <a:rPr lang="nl-NL" altLang="nl-NL" dirty="0"/>
              <a:t> </a:t>
            </a:r>
            <a:r>
              <a:rPr lang="nl-NL" altLang="nl-NL" dirty="0" err="1"/>
              <a:t>opes</a:t>
            </a:r>
            <a:r>
              <a:rPr lang="nl-NL" altLang="nl-NL" dirty="0"/>
              <a:t> </a:t>
            </a:r>
            <a:r>
              <a:rPr lang="nl-NL" altLang="nl-NL" dirty="0" err="1"/>
              <a:t>pelago</a:t>
            </a:r>
            <a:r>
              <a:rPr lang="nl-NL" altLang="nl-NL" dirty="0"/>
              <a:t>; dux </a:t>
            </a:r>
            <a:r>
              <a:rPr lang="nl-NL" altLang="nl-NL" dirty="0" err="1"/>
              <a:t>femina</a:t>
            </a:r>
            <a:r>
              <a:rPr lang="nl-NL" altLang="nl-NL" dirty="0"/>
              <a:t> </a:t>
            </a:r>
            <a:r>
              <a:rPr lang="nl-NL" altLang="nl-NL" dirty="0" err="1"/>
              <a:t>facti</a:t>
            </a:r>
            <a:r>
              <a:rPr lang="nl-NL" altLang="nl-NL" dirty="0" smtClean="0"/>
              <a:t>. </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596500" y="4194085"/>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4" name="Rechthoek 13"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746260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33A214-7A74-4DC1-8BAE-42F7F1EBB60B}"/>
              </a:ext>
            </a:extLst>
          </p:cNvPr>
          <p:cNvSpPr>
            <a:spLocks noGrp="1"/>
          </p:cNvSpPr>
          <p:nvPr>
            <p:ph type="title"/>
          </p:nvPr>
        </p:nvSpPr>
        <p:spPr/>
        <p:txBody>
          <a:bodyPr/>
          <a:lstStyle/>
          <a:p>
            <a:r>
              <a:rPr lang="nl-NL" dirty="0"/>
              <a:t>d. </a:t>
            </a:r>
            <a:r>
              <a:rPr lang="nl-NL" dirty="0" smtClean="0"/>
              <a:t>	Dido </a:t>
            </a:r>
            <a:r>
              <a:rPr lang="nl-NL" dirty="0" err="1"/>
              <a:t>c.s</a:t>
            </a:r>
            <a:r>
              <a:rPr lang="nl-NL" dirty="0"/>
              <a:t> vlucht met een grote schat naar </a:t>
            </a:r>
            <a:r>
              <a:rPr lang="nl-NL" dirty="0" smtClean="0"/>
              <a:t>Libië, 365-368</a:t>
            </a:r>
            <a:endParaRPr lang="nl-NL" dirty="0"/>
          </a:p>
        </p:txBody>
      </p:sp>
      <p:sp>
        <p:nvSpPr>
          <p:cNvPr id="3" name="Tijdelijke aanduiding voor inhoud 2">
            <a:extLst>
              <a:ext uri="{FF2B5EF4-FFF2-40B4-BE49-F238E27FC236}">
                <a16:creationId xmlns:a16="http://schemas.microsoft.com/office/drawing/2014/main" xmlns="" id="{032E0C77-6C48-48F7-B68E-609850B848B8}"/>
              </a:ext>
            </a:extLst>
          </p:cNvPr>
          <p:cNvSpPr>
            <a:spLocks noGrp="1"/>
          </p:cNvSpPr>
          <p:nvPr>
            <p:ph idx="1"/>
          </p:nvPr>
        </p:nvSpPr>
        <p:spPr>
          <a:xfrm>
            <a:off x="1055440" y="2004059"/>
            <a:ext cx="9864896" cy="4351338"/>
          </a:xfrm>
        </p:spPr>
        <p:txBody>
          <a:bodyPr/>
          <a:lstStyle/>
          <a:p>
            <a:r>
              <a:rPr lang="nl-NL" altLang="nl-NL" dirty="0"/>
              <a:t>365	</a:t>
            </a:r>
            <a:r>
              <a:rPr lang="nl-NL" altLang="nl-NL" dirty="0" err="1"/>
              <a:t>Devenere</a:t>
            </a:r>
            <a:r>
              <a:rPr lang="nl-NL" altLang="nl-NL" dirty="0"/>
              <a:t> </a:t>
            </a:r>
            <a:r>
              <a:rPr lang="nl-NL" altLang="nl-NL" dirty="0" err="1"/>
              <a:t>locos</a:t>
            </a:r>
            <a:r>
              <a:rPr lang="nl-NL" altLang="nl-NL" dirty="0"/>
              <a:t>, </a:t>
            </a:r>
            <a:r>
              <a:rPr lang="nl-NL" altLang="nl-NL" dirty="0" err="1"/>
              <a:t>ubi</a:t>
            </a:r>
            <a:r>
              <a:rPr lang="nl-NL" altLang="nl-NL" dirty="0"/>
              <a:t> </a:t>
            </a:r>
            <a:r>
              <a:rPr lang="nl-NL" altLang="nl-NL" dirty="0" err="1"/>
              <a:t>nunc</a:t>
            </a:r>
            <a:r>
              <a:rPr lang="nl-NL" altLang="nl-NL" dirty="0"/>
              <a:t> </a:t>
            </a:r>
            <a:r>
              <a:rPr lang="nl-NL" altLang="nl-NL" dirty="0" err="1"/>
              <a:t>ingentia</a:t>
            </a:r>
            <a:r>
              <a:rPr lang="nl-NL" altLang="nl-NL" dirty="0"/>
              <a:t> </a:t>
            </a:r>
            <a:r>
              <a:rPr lang="nl-NL" altLang="nl-NL" dirty="0" err="1" smtClean="0"/>
              <a:t>cernes</a:t>
            </a:r>
            <a:r>
              <a:rPr lang="nl-NL" altLang="nl-NL" dirty="0"/>
              <a:t>		</a:t>
            </a:r>
            <a:r>
              <a:rPr lang="nl-NL" altLang="nl-NL" dirty="0" err="1"/>
              <a:t>moenia</a:t>
            </a:r>
            <a:r>
              <a:rPr lang="nl-NL" altLang="nl-NL" dirty="0"/>
              <a:t> </a:t>
            </a:r>
            <a:r>
              <a:rPr lang="nl-NL" altLang="nl-NL" dirty="0" err="1"/>
              <a:t>surgentemque</a:t>
            </a:r>
            <a:r>
              <a:rPr lang="nl-NL" altLang="nl-NL" dirty="0"/>
              <a:t> novae </a:t>
            </a:r>
            <a:r>
              <a:rPr lang="nl-NL" altLang="nl-NL" dirty="0" err="1"/>
              <a:t>Karthaginis</a:t>
            </a:r>
            <a:r>
              <a:rPr lang="nl-NL" altLang="nl-NL" dirty="0"/>
              <a:t> </a:t>
            </a:r>
            <a:r>
              <a:rPr lang="nl-NL" altLang="nl-NL" dirty="0" err="1"/>
              <a:t>arcem</a:t>
            </a:r>
            <a:r>
              <a:rPr lang="nl-NL" altLang="nl-NL" dirty="0"/>
              <a:t>,</a:t>
            </a:r>
          </a:p>
          <a:p>
            <a:r>
              <a:rPr lang="nl-NL" altLang="nl-NL" dirty="0"/>
              <a:t>	</a:t>
            </a:r>
            <a:r>
              <a:rPr lang="nl-NL" altLang="nl-NL" dirty="0" err="1"/>
              <a:t>mercatique</a:t>
            </a:r>
            <a:r>
              <a:rPr lang="nl-NL" altLang="nl-NL" dirty="0"/>
              <a:t> </a:t>
            </a:r>
            <a:r>
              <a:rPr lang="nl-NL" altLang="nl-NL" dirty="0" err="1"/>
              <a:t>solum</a:t>
            </a:r>
            <a:r>
              <a:rPr lang="nl-NL" altLang="nl-NL" dirty="0"/>
              <a:t>, </a:t>
            </a:r>
            <a:r>
              <a:rPr lang="nl-NL" altLang="nl-NL" dirty="0" err="1"/>
              <a:t>facti</a:t>
            </a:r>
            <a:r>
              <a:rPr lang="nl-NL" altLang="nl-NL" dirty="0"/>
              <a:t> de </a:t>
            </a:r>
            <a:r>
              <a:rPr lang="nl-NL" altLang="nl-NL" dirty="0" err="1"/>
              <a:t>nomine</a:t>
            </a:r>
            <a:r>
              <a:rPr lang="nl-NL" altLang="nl-NL" dirty="0"/>
              <a:t> </a:t>
            </a:r>
            <a:r>
              <a:rPr lang="nl-NL" altLang="nl-NL" dirty="0" err="1"/>
              <a:t>Byrsam</a:t>
            </a:r>
            <a:r>
              <a:rPr lang="nl-NL" altLang="nl-NL" dirty="0" smtClean="0"/>
              <a:t>,</a:t>
            </a:r>
          </a:p>
          <a:p>
            <a:r>
              <a:rPr lang="nl-NL" altLang="nl-NL" dirty="0" smtClean="0"/>
              <a:t> </a:t>
            </a:r>
            <a:r>
              <a:rPr lang="nl-NL" altLang="nl-NL" dirty="0"/>
              <a:t>	</a:t>
            </a:r>
            <a:r>
              <a:rPr lang="nl-NL" altLang="nl-NL" dirty="0" err="1"/>
              <a:t>taurino</a:t>
            </a:r>
            <a:r>
              <a:rPr lang="nl-NL" altLang="nl-NL" dirty="0"/>
              <a:t> </a:t>
            </a:r>
            <a:r>
              <a:rPr lang="nl-NL" altLang="nl-NL" dirty="0" err="1"/>
              <a:t>quantum</a:t>
            </a:r>
            <a:r>
              <a:rPr lang="nl-NL" altLang="nl-NL" dirty="0"/>
              <a:t> </a:t>
            </a:r>
            <a:r>
              <a:rPr lang="nl-NL" altLang="nl-NL" dirty="0" err="1"/>
              <a:t>possent</a:t>
            </a:r>
            <a:r>
              <a:rPr lang="nl-NL" altLang="nl-NL" dirty="0"/>
              <a:t> </a:t>
            </a:r>
            <a:r>
              <a:rPr lang="nl-NL" altLang="nl-NL" dirty="0" err="1"/>
              <a:t>circumdare</a:t>
            </a:r>
            <a:r>
              <a:rPr lang="nl-NL" altLang="nl-NL" dirty="0"/>
              <a:t> </a:t>
            </a:r>
            <a:r>
              <a:rPr lang="nl-NL" altLang="nl-NL" dirty="0" err="1"/>
              <a:t>tergo</a:t>
            </a:r>
            <a:r>
              <a:rPr lang="nl-NL" altLang="nl-NL" dirty="0" smtClean="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Zie opdracht in het leerlingenboek." title="Zie opdracht in het leerlingenboek."/>
          <p:cNvSpPr/>
          <p:nvPr/>
        </p:nvSpPr>
        <p:spPr>
          <a:xfrm>
            <a:off x="10920336" y="4194085"/>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2" name="Rechthoek 11"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19908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e. 	Aeneas maakt zich bekend (I, 369-386)</a:t>
            </a:r>
            <a:br>
              <a:rPr lang="nl-NL" smtClean="0"/>
            </a:br>
            <a:endParaRPr lang="nl-NL" dirty="0"/>
          </a:p>
        </p:txBody>
      </p:sp>
      <p:sp>
        <p:nvSpPr>
          <p:cNvPr id="3" name="Tijdelijke aanduiding voor inhoud 2"/>
          <p:cNvSpPr>
            <a:spLocks noGrp="1"/>
          </p:cNvSpPr>
          <p:nvPr>
            <p:ph idx="1"/>
          </p:nvPr>
        </p:nvSpPr>
        <p:spPr/>
        <p:txBody>
          <a:bodyPr/>
          <a:lstStyle/>
          <a:p>
            <a:r>
              <a:rPr lang="nl-NL" dirty="0"/>
              <a:t>	</a:t>
            </a:r>
            <a:r>
              <a:rPr lang="nl-NL" dirty="0" err="1"/>
              <a:t>Sed</a:t>
            </a:r>
            <a:r>
              <a:rPr lang="nl-NL" dirty="0"/>
              <a:t> vos </a:t>
            </a:r>
            <a:r>
              <a:rPr lang="nl-NL" dirty="0" err="1"/>
              <a:t>qui</a:t>
            </a:r>
            <a:r>
              <a:rPr lang="nl-NL" dirty="0"/>
              <a:t> tandem? </a:t>
            </a:r>
            <a:r>
              <a:rPr lang="nl-NL" dirty="0" err="1"/>
              <a:t>Quibus</a:t>
            </a:r>
            <a:r>
              <a:rPr lang="nl-NL" dirty="0"/>
              <a:t> </a:t>
            </a:r>
            <a:r>
              <a:rPr lang="nl-NL" dirty="0" err="1"/>
              <a:t>aut</a:t>
            </a:r>
            <a:r>
              <a:rPr lang="nl-NL" dirty="0"/>
              <a:t> </a:t>
            </a:r>
            <a:r>
              <a:rPr lang="nl-NL" dirty="0" err="1"/>
              <a:t>venistis</a:t>
            </a:r>
            <a:r>
              <a:rPr lang="nl-NL" dirty="0"/>
              <a:t> </a:t>
            </a:r>
            <a:r>
              <a:rPr lang="nl-NL" dirty="0" err="1"/>
              <a:t>ab</a:t>
            </a:r>
            <a:r>
              <a:rPr lang="nl-NL" dirty="0"/>
              <a:t> </a:t>
            </a:r>
            <a:r>
              <a:rPr lang="nl-NL" dirty="0" err="1"/>
              <a:t>oris</a:t>
            </a:r>
            <a:r>
              <a:rPr lang="nl-NL" dirty="0" smtClean="0"/>
              <a:t>?</a:t>
            </a:r>
            <a:r>
              <a:rPr lang="nl-NL" altLang="nl-NL" dirty="0"/>
              <a:t> 	</a:t>
            </a:r>
            <a:r>
              <a:rPr lang="nl-NL" altLang="nl-NL" dirty="0">
                <a:hlinkClick r:id="rId5" action="ppaction://hlinksldjump"/>
              </a:rPr>
              <a:t>Regel </a:t>
            </a:r>
            <a:r>
              <a:rPr lang="nl-NL" altLang="nl-NL" dirty="0" smtClean="0">
                <a:hlinkClick r:id="rId5" action="ppaction://hlinksldjump"/>
              </a:rPr>
              <a:t>369-373</a:t>
            </a:r>
            <a:endParaRPr lang="nl-NL" dirty="0"/>
          </a:p>
          <a:p>
            <a:r>
              <a:rPr lang="nl-NL" dirty="0"/>
              <a:t>370	</a:t>
            </a:r>
            <a:r>
              <a:rPr lang="nl-NL" dirty="0" err="1"/>
              <a:t>Quove</a:t>
            </a:r>
            <a:r>
              <a:rPr lang="nl-NL" dirty="0"/>
              <a:t> </a:t>
            </a:r>
            <a:r>
              <a:rPr lang="nl-NL" dirty="0" err="1"/>
              <a:t>tenetis</a:t>
            </a:r>
            <a:r>
              <a:rPr lang="nl-NL" dirty="0"/>
              <a:t> </a:t>
            </a:r>
            <a:r>
              <a:rPr lang="nl-NL" dirty="0" err="1"/>
              <a:t>iter</a:t>
            </a:r>
            <a:r>
              <a:rPr lang="nl-NL" dirty="0"/>
              <a:t>? ‘ </a:t>
            </a:r>
            <a:r>
              <a:rPr lang="nl-NL" dirty="0" err="1"/>
              <a:t>Quaerenti</a:t>
            </a:r>
            <a:r>
              <a:rPr lang="nl-NL" dirty="0"/>
              <a:t> </a:t>
            </a:r>
            <a:r>
              <a:rPr lang="nl-NL" dirty="0" err="1"/>
              <a:t>talibus</a:t>
            </a:r>
            <a:r>
              <a:rPr lang="nl-NL" dirty="0"/>
              <a:t> </a:t>
            </a:r>
            <a:r>
              <a:rPr lang="nl-NL" dirty="0" err="1"/>
              <a:t>ille</a:t>
            </a:r>
            <a:endParaRPr lang="nl-NL" dirty="0"/>
          </a:p>
          <a:p>
            <a:r>
              <a:rPr lang="nl-NL" dirty="0"/>
              <a:t>	</a:t>
            </a:r>
            <a:r>
              <a:rPr lang="nl-NL" dirty="0" err="1"/>
              <a:t>suspirans</a:t>
            </a:r>
            <a:r>
              <a:rPr lang="nl-NL" dirty="0"/>
              <a:t>, </a:t>
            </a:r>
            <a:r>
              <a:rPr lang="nl-NL" dirty="0" err="1"/>
              <a:t>imoque</a:t>
            </a:r>
            <a:r>
              <a:rPr lang="nl-NL" dirty="0"/>
              <a:t> </a:t>
            </a:r>
            <a:r>
              <a:rPr lang="nl-NL" dirty="0" err="1"/>
              <a:t>trahens</a:t>
            </a:r>
            <a:r>
              <a:rPr lang="nl-NL" dirty="0"/>
              <a:t> a </a:t>
            </a:r>
            <a:r>
              <a:rPr lang="nl-NL" dirty="0" err="1"/>
              <a:t>pectore</a:t>
            </a:r>
            <a:r>
              <a:rPr lang="nl-NL" dirty="0"/>
              <a:t> </a:t>
            </a:r>
            <a:r>
              <a:rPr lang="nl-NL" dirty="0" err="1"/>
              <a:t>vocem</a:t>
            </a:r>
            <a:r>
              <a:rPr lang="nl-NL" dirty="0"/>
              <a:t>: </a:t>
            </a:r>
          </a:p>
          <a:p>
            <a:r>
              <a:rPr lang="nl-NL" dirty="0"/>
              <a:t>	‘O </a:t>
            </a:r>
            <a:r>
              <a:rPr lang="nl-NL" dirty="0" err="1"/>
              <a:t>dea</a:t>
            </a:r>
            <a:r>
              <a:rPr lang="nl-NL" dirty="0"/>
              <a:t>, si prima </a:t>
            </a:r>
            <a:r>
              <a:rPr lang="nl-NL" dirty="0" err="1"/>
              <a:t>repetens</a:t>
            </a:r>
            <a:r>
              <a:rPr lang="nl-NL" dirty="0"/>
              <a:t> </a:t>
            </a:r>
            <a:r>
              <a:rPr lang="nl-NL" dirty="0" err="1"/>
              <a:t>ab</a:t>
            </a:r>
            <a:r>
              <a:rPr lang="nl-NL" dirty="0"/>
              <a:t> origine </a:t>
            </a:r>
            <a:r>
              <a:rPr lang="nl-NL" dirty="0" err="1"/>
              <a:t>pergam</a:t>
            </a:r>
            <a:r>
              <a:rPr lang="nl-NL" dirty="0"/>
              <a:t>,</a:t>
            </a:r>
          </a:p>
          <a:p>
            <a:r>
              <a:rPr lang="nl-NL" dirty="0"/>
              <a:t>	et </a:t>
            </a:r>
            <a:r>
              <a:rPr lang="nl-NL" dirty="0" err="1"/>
              <a:t>vacet</a:t>
            </a:r>
            <a:r>
              <a:rPr lang="nl-NL" dirty="0"/>
              <a:t> </a:t>
            </a:r>
            <a:r>
              <a:rPr lang="nl-NL" dirty="0" err="1"/>
              <a:t>annalis</a:t>
            </a:r>
            <a:r>
              <a:rPr lang="nl-NL" dirty="0"/>
              <a:t> </a:t>
            </a:r>
            <a:r>
              <a:rPr lang="nl-NL" dirty="0" err="1"/>
              <a:t>nostrorum</a:t>
            </a:r>
            <a:r>
              <a:rPr lang="nl-NL" dirty="0"/>
              <a:t> </a:t>
            </a:r>
            <a:r>
              <a:rPr lang="nl-NL" dirty="0" err="1"/>
              <a:t>audire</a:t>
            </a:r>
            <a:r>
              <a:rPr lang="nl-NL" dirty="0"/>
              <a:t> </a:t>
            </a:r>
            <a:r>
              <a:rPr lang="nl-NL" dirty="0" err="1"/>
              <a:t>laborum</a:t>
            </a:r>
            <a:r>
              <a:rPr lang="nl-NL" dirty="0"/>
              <a:t>,</a:t>
            </a:r>
          </a:p>
          <a:p>
            <a:r>
              <a:rPr lang="nl-NL" dirty="0"/>
              <a:t>	ante </a:t>
            </a:r>
            <a:r>
              <a:rPr lang="nl-NL" dirty="0" err="1"/>
              <a:t>diem</a:t>
            </a:r>
            <a:r>
              <a:rPr lang="nl-NL" dirty="0"/>
              <a:t> </a:t>
            </a:r>
            <a:r>
              <a:rPr lang="nl-NL" dirty="0" err="1"/>
              <a:t>clauso</a:t>
            </a:r>
            <a:r>
              <a:rPr lang="nl-NL" dirty="0"/>
              <a:t> </a:t>
            </a:r>
            <a:r>
              <a:rPr lang="nl-NL" dirty="0" err="1"/>
              <a:t>componet</a:t>
            </a:r>
            <a:r>
              <a:rPr lang="nl-NL" dirty="0"/>
              <a:t> Vesper </a:t>
            </a:r>
            <a:r>
              <a:rPr lang="nl-NL" dirty="0" err="1"/>
              <a:t>Olympo</a:t>
            </a:r>
            <a:r>
              <a:rPr lang="nl-NL" dirty="0" smtClean="0"/>
              <a:t>.</a:t>
            </a:r>
            <a:r>
              <a:rPr lang="nl-NL" altLang="nl-NL" dirty="0"/>
              <a:t> 	</a:t>
            </a:r>
            <a:r>
              <a:rPr lang="nl-NL" altLang="nl-NL" dirty="0">
                <a:hlinkClick r:id="rId6" action="ppaction://hlinksldjump"/>
              </a:rPr>
              <a:t>Regel </a:t>
            </a:r>
            <a:r>
              <a:rPr lang="nl-NL" altLang="nl-NL" dirty="0" smtClean="0">
                <a:hlinkClick r:id="rId6" action="ppaction://hlinksldjump"/>
              </a:rPr>
              <a:t>374-377</a:t>
            </a:r>
            <a:endParaRPr lang="nl-NL" dirty="0"/>
          </a:p>
          <a:p>
            <a:r>
              <a:rPr lang="nl-NL" dirty="0"/>
              <a:t>375	</a:t>
            </a:r>
            <a:r>
              <a:rPr lang="nl-NL" dirty="0" err="1"/>
              <a:t>Nos</a:t>
            </a:r>
            <a:r>
              <a:rPr lang="nl-NL" dirty="0"/>
              <a:t> </a:t>
            </a:r>
            <a:r>
              <a:rPr lang="nl-NL" dirty="0" err="1"/>
              <a:t>Troia</a:t>
            </a:r>
            <a:r>
              <a:rPr lang="nl-NL" dirty="0"/>
              <a:t> antiqua, si </a:t>
            </a:r>
            <a:r>
              <a:rPr lang="nl-NL" dirty="0" err="1"/>
              <a:t>vestras</a:t>
            </a:r>
            <a:r>
              <a:rPr lang="nl-NL" dirty="0"/>
              <a:t> forte per </a:t>
            </a:r>
            <a:r>
              <a:rPr lang="nl-NL" dirty="0" err="1"/>
              <a:t>auris</a:t>
            </a:r>
            <a:endParaRPr lang="nl-NL" dirty="0"/>
          </a:p>
          <a:p>
            <a:r>
              <a:rPr lang="nl-NL" dirty="0"/>
              <a:t>	</a:t>
            </a:r>
            <a:r>
              <a:rPr lang="nl-NL" dirty="0" err="1"/>
              <a:t>Troiae</a:t>
            </a:r>
            <a:r>
              <a:rPr lang="nl-NL" dirty="0"/>
              <a:t> nomen </a:t>
            </a:r>
            <a:r>
              <a:rPr lang="nl-NL" dirty="0" err="1"/>
              <a:t>iit</a:t>
            </a:r>
            <a:r>
              <a:rPr lang="nl-NL" dirty="0"/>
              <a:t>, </a:t>
            </a:r>
            <a:r>
              <a:rPr lang="nl-NL" dirty="0" err="1"/>
              <a:t>diversa</a:t>
            </a:r>
            <a:r>
              <a:rPr lang="nl-NL" dirty="0"/>
              <a:t> per </a:t>
            </a:r>
            <a:r>
              <a:rPr lang="nl-NL" dirty="0" err="1"/>
              <a:t>aequora</a:t>
            </a:r>
            <a:r>
              <a:rPr lang="nl-NL" dirty="0"/>
              <a:t> </a:t>
            </a:r>
            <a:r>
              <a:rPr lang="nl-NL" dirty="0" err="1"/>
              <a:t>vectos</a:t>
            </a:r>
            <a:endParaRPr lang="nl-NL" dirty="0"/>
          </a:p>
          <a:p>
            <a:r>
              <a:rPr lang="nl-NL" dirty="0"/>
              <a:t>	forte </a:t>
            </a:r>
            <a:r>
              <a:rPr lang="nl-NL" dirty="0" err="1"/>
              <a:t>sua</a:t>
            </a:r>
            <a:r>
              <a:rPr lang="nl-NL" dirty="0"/>
              <a:t> </a:t>
            </a:r>
            <a:r>
              <a:rPr lang="nl-NL" dirty="0" err="1"/>
              <a:t>Libycis</a:t>
            </a:r>
            <a:r>
              <a:rPr lang="nl-NL" dirty="0"/>
              <a:t> </a:t>
            </a:r>
            <a:r>
              <a:rPr lang="nl-NL" dirty="0" err="1"/>
              <a:t>tempestas</a:t>
            </a:r>
            <a:r>
              <a:rPr lang="nl-NL" dirty="0"/>
              <a:t> </a:t>
            </a:r>
            <a:r>
              <a:rPr lang="nl-NL" dirty="0" err="1"/>
              <a:t>appulit</a:t>
            </a:r>
            <a:r>
              <a:rPr lang="nl-NL" dirty="0"/>
              <a:t> </a:t>
            </a:r>
            <a:r>
              <a:rPr lang="nl-NL" dirty="0" err="1"/>
              <a:t>oris</a:t>
            </a:r>
            <a:r>
              <a:rPr lang="nl-NL" dirty="0" smtClean="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129602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dirty="0" smtClean="0"/>
              <a:t>e. 	Aeneas maakt zich bekend (I, 369-386)</a:t>
            </a:r>
            <a:br>
              <a:rPr lang="nl-NL" dirty="0" smtClean="0"/>
            </a:br>
            <a:endParaRPr lang="nl-NL" dirty="0"/>
          </a:p>
        </p:txBody>
      </p:sp>
      <p:sp>
        <p:nvSpPr>
          <p:cNvPr id="3" name="Tijdelijke aanduiding voor inhoud 2"/>
          <p:cNvSpPr>
            <a:spLocks noGrp="1"/>
          </p:cNvSpPr>
          <p:nvPr>
            <p:ph idx="1"/>
          </p:nvPr>
        </p:nvSpPr>
        <p:spPr/>
        <p:txBody>
          <a:bodyPr/>
          <a:lstStyle/>
          <a:p>
            <a:r>
              <a:rPr lang="nl-NL" dirty="0" smtClean="0"/>
              <a:t>	</a:t>
            </a:r>
            <a:r>
              <a:rPr lang="nl-NL" dirty="0" err="1" smtClean="0"/>
              <a:t>Sum</a:t>
            </a:r>
            <a:r>
              <a:rPr lang="nl-NL" dirty="0" smtClean="0"/>
              <a:t> </a:t>
            </a:r>
            <a:r>
              <a:rPr lang="nl-NL" dirty="0" err="1"/>
              <a:t>pius</a:t>
            </a:r>
            <a:r>
              <a:rPr lang="nl-NL" dirty="0"/>
              <a:t> Aeneas, </a:t>
            </a:r>
            <a:r>
              <a:rPr lang="nl-NL" dirty="0" err="1"/>
              <a:t>raptos</a:t>
            </a:r>
            <a:r>
              <a:rPr lang="nl-NL" dirty="0"/>
              <a:t> </a:t>
            </a:r>
            <a:r>
              <a:rPr lang="nl-NL" dirty="0" err="1"/>
              <a:t>qui</a:t>
            </a:r>
            <a:r>
              <a:rPr lang="nl-NL" dirty="0"/>
              <a:t> ex hoste </a:t>
            </a:r>
            <a:r>
              <a:rPr lang="nl-NL" dirty="0" err="1" smtClean="0"/>
              <a:t>penatis</a:t>
            </a:r>
            <a:r>
              <a:rPr lang="nl-NL" altLang="nl-NL" dirty="0"/>
              <a:t>	</a:t>
            </a:r>
            <a:r>
              <a:rPr lang="nl-NL" altLang="nl-NL" dirty="0">
                <a:hlinkClick r:id="rId5" action="ppaction://hlinksldjump"/>
              </a:rPr>
              <a:t>Regel </a:t>
            </a:r>
            <a:r>
              <a:rPr lang="nl-NL" altLang="nl-NL" dirty="0" smtClean="0">
                <a:hlinkClick r:id="rId5" action="ppaction://hlinksldjump"/>
              </a:rPr>
              <a:t>378-382</a:t>
            </a:r>
            <a:endParaRPr lang="nl-NL" dirty="0"/>
          </a:p>
          <a:p>
            <a:r>
              <a:rPr lang="nl-NL" dirty="0"/>
              <a:t>	</a:t>
            </a:r>
            <a:r>
              <a:rPr lang="nl-NL" dirty="0" err="1"/>
              <a:t>classe</a:t>
            </a:r>
            <a:r>
              <a:rPr lang="nl-NL" dirty="0"/>
              <a:t> </a:t>
            </a:r>
            <a:r>
              <a:rPr lang="nl-NL" dirty="0" err="1"/>
              <a:t>veho</a:t>
            </a:r>
            <a:r>
              <a:rPr lang="nl-NL" dirty="0"/>
              <a:t> </a:t>
            </a:r>
            <a:r>
              <a:rPr lang="nl-NL" dirty="0" err="1"/>
              <a:t>mecum</a:t>
            </a:r>
            <a:r>
              <a:rPr lang="nl-NL" dirty="0"/>
              <a:t>, </a:t>
            </a:r>
            <a:r>
              <a:rPr lang="nl-NL" dirty="0" err="1"/>
              <a:t>fama</a:t>
            </a:r>
            <a:r>
              <a:rPr lang="nl-NL" dirty="0"/>
              <a:t> super </a:t>
            </a:r>
            <a:r>
              <a:rPr lang="nl-NL" dirty="0" err="1"/>
              <a:t>aethera</a:t>
            </a:r>
            <a:r>
              <a:rPr lang="nl-NL" dirty="0"/>
              <a:t> </a:t>
            </a:r>
            <a:r>
              <a:rPr lang="nl-NL" dirty="0" err="1"/>
              <a:t>notus</a:t>
            </a:r>
            <a:r>
              <a:rPr lang="nl-NL" dirty="0"/>
              <a:t>;</a:t>
            </a:r>
          </a:p>
          <a:p>
            <a:r>
              <a:rPr lang="nl-NL" dirty="0"/>
              <a:t>380	</a:t>
            </a:r>
            <a:r>
              <a:rPr lang="nl-NL" dirty="0" err="1"/>
              <a:t>Italiam</a:t>
            </a:r>
            <a:r>
              <a:rPr lang="nl-NL" dirty="0"/>
              <a:t> </a:t>
            </a:r>
            <a:r>
              <a:rPr lang="nl-NL" dirty="0" err="1"/>
              <a:t>quaero</a:t>
            </a:r>
            <a:r>
              <a:rPr lang="nl-NL" dirty="0"/>
              <a:t> </a:t>
            </a:r>
            <a:r>
              <a:rPr lang="nl-NL" dirty="0" err="1"/>
              <a:t>patriam</a:t>
            </a:r>
            <a:r>
              <a:rPr lang="nl-NL" dirty="0"/>
              <a:t>, et genus </a:t>
            </a:r>
            <a:r>
              <a:rPr lang="nl-NL" dirty="0" err="1"/>
              <a:t>ab</a:t>
            </a:r>
            <a:r>
              <a:rPr lang="nl-NL" dirty="0"/>
              <a:t> </a:t>
            </a:r>
            <a:r>
              <a:rPr lang="nl-NL" dirty="0" err="1"/>
              <a:t>Iove</a:t>
            </a:r>
            <a:r>
              <a:rPr lang="nl-NL" dirty="0"/>
              <a:t> </a:t>
            </a:r>
            <a:r>
              <a:rPr lang="nl-NL" dirty="0" err="1"/>
              <a:t>summo</a:t>
            </a:r>
            <a:r>
              <a:rPr lang="nl-NL" dirty="0"/>
              <a:t>. </a:t>
            </a:r>
          </a:p>
          <a:p>
            <a:r>
              <a:rPr lang="nl-NL" dirty="0"/>
              <a:t>	Bis </a:t>
            </a:r>
            <a:r>
              <a:rPr lang="nl-NL" dirty="0" err="1"/>
              <a:t>denis</a:t>
            </a:r>
            <a:r>
              <a:rPr lang="nl-NL" dirty="0"/>
              <a:t> </a:t>
            </a:r>
            <a:r>
              <a:rPr lang="nl-NL" dirty="0" err="1"/>
              <a:t>Phrygium</a:t>
            </a:r>
            <a:r>
              <a:rPr lang="nl-NL" dirty="0"/>
              <a:t> </a:t>
            </a:r>
            <a:r>
              <a:rPr lang="nl-NL" dirty="0" err="1"/>
              <a:t>conscendi</a:t>
            </a:r>
            <a:r>
              <a:rPr lang="nl-NL" dirty="0"/>
              <a:t> </a:t>
            </a:r>
            <a:r>
              <a:rPr lang="nl-NL" dirty="0" err="1"/>
              <a:t>navibus</a:t>
            </a:r>
            <a:r>
              <a:rPr lang="nl-NL" dirty="0"/>
              <a:t> </a:t>
            </a:r>
            <a:r>
              <a:rPr lang="nl-NL" dirty="0" err="1"/>
              <a:t>aequor</a:t>
            </a:r>
            <a:r>
              <a:rPr lang="nl-NL" dirty="0"/>
              <a:t>,</a:t>
            </a:r>
          </a:p>
          <a:p>
            <a:r>
              <a:rPr lang="nl-NL" dirty="0"/>
              <a:t>	</a:t>
            </a:r>
            <a:r>
              <a:rPr lang="nl-NL" dirty="0" err="1"/>
              <a:t>matre</a:t>
            </a:r>
            <a:r>
              <a:rPr lang="nl-NL" dirty="0"/>
              <a:t> </a:t>
            </a:r>
            <a:r>
              <a:rPr lang="nl-NL" dirty="0" err="1"/>
              <a:t>dea</a:t>
            </a:r>
            <a:r>
              <a:rPr lang="nl-NL" dirty="0"/>
              <a:t> </a:t>
            </a:r>
            <a:r>
              <a:rPr lang="nl-NL" dirty="0" err="1"/>
              <a:t>monstrante</a:t>
            </a:r>
            <a:r>
              <a:rPr lang="nl-NL" dirty="0"/>
              <a:t> </a:t>
            </a:r>
            <a:r>
              <a:rPr lang="nl-NL" dirty="0" err="1"/>
              <a:t>viam</a:t>
            </a:r>
            <a:r>
              <a:rPr lang="nl-NL" dirty="0"/>
              <a:t>, data fata </a:t>
            </a:r>
            <a:r>
              <a:rPr lang="nl-NL" dirty="0" err="1"/>
              <a:t>secutus</a:t>
            </a:r>
            <a:r>
              <a:rPr lang="nl-NL" dirty="0"/>
              <a:t>;</a:t>
            </a:r>
          </a:p>
          <a:p>
            <a:r>
              <a:rPr lang="nl-NL" dirty="0"/>
              <a:t>	</a:t>
            </a:r>
            <a:r>
              <a:rPr lang="nl-NL" dirty="0" err="1"/>
              <a:t>vix</a:t>
            </a:r>
            <a:r>
              <a:rPr lang="nl-NL" dirty="0"/>
              <a:t> </a:t>
            </a:r>
            <a:r>
              <a:rPr lang="nl-NL" dirty="0" err="1"/>
              <a:t>septem</a:t>
            </a:r>
            <a:r>
              <a:rPr lang="nl-NL" dirty="0"/>
              <a:t> </a:t>
            </a:r>
            <a:r>
              <a:rPr lang="nl-NL" dirty="0" err="1"/>
              <a:t>convulsae</a:t>
            </a:r>
            <a:r>
              <a:rPr lang="nl-NL" dirty="0"/>
              <a:t> </a:t>
            </a:r>
            <a:r>
              <a:rPr lang="nl-NL" dirty="0" err="1"/>
              <a:t>undis</a:t>
            </a:r>
            <a:r>
              <a:rPr lang="nl-NL" dirty="0"/>
              <a:t> </a:t>
            </a:r>
            <a:r>
              <a:rPr lang="nl-NL" dirty="0" err="1"/>
              <a:t>Euroque</a:t>
            </a:r>
            <a:r>
              <a:rPr lang="nl-NL" dirty="0"/>
              <a:t> </a:t>
            </a:r>
            <a:r>
              <a:rPr lang="nl-NL" dirty="0" err="1"/>
              <a:t>supersunt</a:t>
            </a:r>
            <a:r>
              <a:rPr lang="nl-NL" dirty="0" smtClean="0"/>
              <a:t>.</a:t>
            </a:r>
            <a:r>
              <a:rPr lang="nl-NL" altLang="nl-NL" dirty="0"/>
              <a:t> 	</a:t>
            </a:r>
            <a:r>
              <a:rPr lang="nl-NL" altLang="nl-NL" dirty="0">
                <a:hlinkClick r:id="rId6" action="ppaction://hlinksldjump"/>
              </a:rPr>
              <a:t>Regel </a:t>
            </a:r>
            <a:r>
              <a:rPr lang="nl-NL" altLang="nl-NL" dirty="0" smtClean="0">
                <a:hlinkClick r:id="rId6" action="ppaction://hlinksldjump"/>
              </a:rPr>
              <a:t>383-386</a:t>
            </a:r>
            <a:endParaRPr lang="nl-NL" dirty="0"/>
          </a:p>
          <a:p>
            <a:r>
              <a:rPr lang="nl-NL" dirty="0"/>
              <a:t>	</a:t>
            </a:r>
            <a:r>
              <a:rPr lang="nl-NL" dirty="0" err="1"/>
              <a:t>Ipse</a:t>
            </a:r>
            <a:r>
              <a:rPr lang="nl-NL" dirty="0"/>
              <a:t> </a:t>
            </a:r>
            <a:r>
              <a:rPr lang="nl-NL" dirty="0" err="1"/>
              <a:t>ignotus</a:t>
            </a:r>
            <a:r>
              <a:rPr lang="nl-NL" dirty="0"/>
              <a:t>, </a:t>
            </a:r>
            <a:r>
              <a:rPr lang="nl-NL" dirty="0" err="1"/>
              <a:t>egens</a:t>
            </a:r>
            <a:r>
              <a:rPr lang="nl-NL" dirty="0"/>
              <a:t>, </a:t>
            </a:r>
            <a:r>
              <a:rPr lang="nl-NL" dirty="0" err="1"/>
              <a:t>Libyae</a:t>
            </a:r>
            <a:r>
              <a:rPr lang="nl-NL" dirty="0"/>
              <a:t> </a:t>
            </a:r>
            <a:r>
              <a:rPr lang="nl-NL" dirty="0" err="1"/>
              <a:t>deserta</a:t>
            </a:r>
            <a:r>
              <a:rPr lang="nl-NL" dirty="0"/>
              <a:t> </a:t>
            </a:r>
            <a:r>
              <a:rPr lang="nl-NL" dirty="0" err="1"/>
              <a:t>peragro</a:t>
            </a:r>
            <a:r>
              <a:rPr lang="nl-NL" dirty="0"/>
              <a:t>,</a:t>
            </a:r>
          </a:p>
          <a:p>
            <a:r>
              <a:rPr lang="nl-NL" dirty="0"/>
              <a:t>385	Europa </a:t>
            </a:r>
            <a:r>
              <a:rPr lang="nl-NL" dirty="0" err="1"/>
              <a:t>atque</a:t>
            </a:r>
            <a:r>
              <a:rPr lang="nl-NL" dirty="0"/>
              <a:t> </a:t>
            </a:r>
            <a:r>
              <a:rPr lang="nl-NL" dirty="0" err="1"/>
              <a:t>Asia</a:t>
            </a:r>
            <a:r>
              <a:rPr lang="nl-NL" dirty="0"/>
              <a:t> </a:t>
            </a:r>
            <a:r>
              <a:rPr lang="nl-NL" dirty="0" err="1"/>
              <a:t>pulsus</a:t>
            </a:r>
            <a:r>
              <a:rPr lang="nl-NL" dirty="0"/>
              <a:t>.’ </a:t>
            </a:r>
            <a:r>
              <a:rPr lang="nl-NL" dirty="0" err="1"/>
              <a:t>Nec</a:t>
            </a:r>
            <a:r>
              <a:rPr lang="nl-NL" dirty="0"/>
              <a:t> </a:t>
            </a:r>
            <a:r>
              <a:rPr lang="nl-NL" dirty="0" err="1"/>
              <a:t>plura</a:t>
            </a:r>
            <a:r>
              <a:rPr lang="nl-NL" dirty="0"/>
              <a:t> </a:t>
            </a:r>
            <a:r>
              <a:rPr lang="nl-NL" dirty="0" err="1"/>
              <a:t>querentem</a:t>
            </a:r>
            <a:endParaRPr lang="nl-NL" dirty="0"/>
          </a:p>
          <a:p>
            <a:r>
              <a:rPr lang="nl-NL" dirty="0"/>
              <a:t>	</a:t>
            </a:r>
            <a:r>
              <a:rPr lang="nl-NL" dirty="0" err="1"/>
              <a:t>passa</a:t>
            </a:r>
            <a:r>
              <a:rPr lang="nl-NL" dirty="0"/>
              <a:t> Venus medio sic </a:t>
            </a:r>
            <a:r>
              <a:rPr lang="nl-NL" dirty="0" err="1"/>
              <a:t>interfata</a:t>
            </a:r>
            <a:r>
              <a:rPr lang="nl-NL" dirty="0"/>
              <a:t> </a:t>
            </a:r>
            <a:r>
              <a:rPr lang="nl-NL" dirty="0" err="1"/>
              <a:t>dolore</a:t>
            </a:r>
            <a:r>
              <a:rPr lang="nl-NL" dirty="0"/>
              <a:t> </a:t>
            </a:r>
            <a:r>
              <a:rPr lang="nl-NL" dirty="0" err="1"/>
              <a:t>est</a:t>
            </a:r>
            <a:r>
              <a:rPr lang="nl-NL" dirty="0"/>
              <a:t>: </a:t>
            </a:r>
          </a:p>
          <a:p>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861938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EBA968-59B1-42C5-9484-93885899364E}"/>
              </a:ext>
            </a:extLst>
          </p:cNvPr>
          <p:cNvSpPr>
            <a:spLocks noGrp="1"/>
          </p:cNvSpPr>
          <p:nvPr>
            <p:ph type="title"/>
          </p:nvPr>
        </p:nvSpPr>
        <p:spPr/>
        <p:txBody>
          <a:bodyPr/>
          <a:lstStyle/>
          <a:p>
            <a:r>
              <a:rPr lang="nl-NL" dirty="0"/>
              <a:t>e. 	Aeneas maakt zich </a:t>
            </a:r>
            <a:r>
              <a:rPr lang="nl-NL" dirty="0" smtClean="0"/>
              <a:t>bekend, 369-373</a:t>
            </a:r>
            <a:endParaRPr lang="nl-NL" dirty="0"/>
          </a:p>
        </p:txBody>
      </p:sp>
      <p:sp>
        <p:nvSpPr>
          <p:cNvPr id="3" name="Tijdelijke aanduiding voor inhoud 2">
            <a:extLst>
              <a:ext uri="{FF2B5EF4-FFF2-40B4-BE49-F238E27FC236}">
                <a16:creationId xmlns:a16="http://schemas.microsoft.com/office/drawing/2014/main" xmlns="" id="{C8E5DF6F-820F-48FB-8A81-EB577227B4C1}"/>
              </a:ext>
            </a:extLst>
          </p:cNvPr>
          <p:cNvSpPr>
            <a:spLocks noGrp="1"/>
          </p:cNvSpPr>
          <p:nvPr>
            <p:ph idx="1"/>
          </p:nvPr>
        </p:nvSpPr>
        <p:spPr/>
        <p:txBody>
          <a:bodyPr/>
          <a:lstStyle/>
          <a:p>
            <a:pPr lvl="0"/>
            <a:r>
              <a:rPr lang="nl-NL" altLang="nl-NL" dirty="0"/>
              <a:t>	</a:t>
            </a:r>
            <a:r>
              <a:rPr lang="nl-NL" altLang="nl-NL" dirty="0" err="1"/>
              <a:t>Sed</a:t>
            </a:r>
            <a:r>
              <a:rPr lang="nl-NL" altLang="nl-NL" dirty="0"/>
              <a:t> vos </a:t>
            </a:r>
            <a:r>
              <a:rPr lang="nl-NL" altLang="nl-NL" dirty="0" err="1"/>
              <a:t>qui</a:t>
            </a:r>
            <a:r>
              <a:rPr lang="nl-NL" altLang="nl-NL" dirty="0"/>
              <a:t> tandem? </a:t>
            </a:r>
            <a:r>
              <a:rPr lang="nl-NL" altLang="nl-NL" dirty="0" err="1"/>
              <a:t>Quibus</a:t>
            </a:r>
            <a:r>
              <a:rPr lang="nl-NL" altLang="nl-NL" dirty="0"/>
              <a:t> </a:t>
            </a:r>
            <a:r>
              <a:rPr lang="nl-NL" altLang="nl-NL" dirty="0" err="1"/>
              <a:t>aut</a:t>
            </a:r>
            <a:r>
              <a:rPr lang="nl-NL" altLang="nl-NL" dirty="0"/>
              <a:t> </a:t>
            </a:r>
            <a:r>
              <a:rPr lang="nl-NL" altLang="nl-NL" dirty="0" err="1"/>
              <a:t>venistis</a:t>
            </a:r>
            <a:r>
              <a:rPr lang="nl-NL" altLang="nl-NL" dirty="0"/>
              <a:t> </a:t>
            </a:r>
            <a:r>
              <a:rPr lang="nl-NL" altLang="nl-NL" dirty="0" err="1"/>
              <a:t>ab</a:t>
            </a:r>
            <a:r>
              <a:rPr lang="nl-NL" altLang="nl-NL" dirty="0"/>
              <a:t> </a:t>
            </a:r>
            <a:r>
              <a:rPr lang="nl-NL" altLang="nl-NL" dirty="0" err="1"/>
              <a:t>oris</a:t>
            </a:r>
            <a:r>
              <a:rPr lang="nl-NL" altLang="nl-NL" dirty="0"/>
              <a:t>?</a:t>
            </a:r>
          </a:p>
          <a:p>
            <a:pPr lvl="0"/>
            <a:r>
              <a:rPr lang="nl-NL" altLang="nl-NL" dirty="0"/>
              <a:t>370	</a:t>
            </a:r>
            <a:r>
              <a:rPr lang="nl-NL" altLang="nl-NL" dirty="0" err="1"/>
              <a:t>Quove</a:t>
            </a:r>
            <a:r>
              <a:rPr lang="nl-NL" altLang="nl-NL" dirty="0"/>
              <a:t> </a:t>
            </a:r>
            <a:r>
              <a:rPr lang="nl-NL" altLang="nl-NL" dirty="0" err="1"/>
              <a:t>tenetis</a:t>
            </a:r>
            <a:r>
              <a:rPr lang="nl-NL" altLang="nl-NL" dirty="0"/>
              <a:t> </a:t>
            </a:r>
            <a:r>
              <a:rPr lang="nl-NL" altLang="nl-NL" dirty="0" err="1"/>
              <a:t>iter</a:t>
            </a:r>
            <a:r>
              <a:rPr lang="nl-NL" altLang="nl-NL" dirty="0"/>
              <a:t>? ‘ </a:t>
            </a:r>
            <a:r>
              <a:rPr lang="nl-NL" altLang="nl-NL" dirty="0" err="1"/>
              <a:t>Quaerenti</a:t>
            </a:r>
            <a:r>
              <a:rPr lang="nl-NL" altLang="nl-NL" dirty="0"/>
              <a:t> </a:t>
            </a:r>
            <a:r>
              <a:rPr lang="nl-NL" altLang="nl-NL" dirty="0" err="1"/>
              <a:t>talibus</a:t>
            </a:r>
            <a:r>
              <a:rPr lang="nl-NL" altLang="nl-NL" dirty="0"/>
              <a:t> </a:t>
            </a:r>
            <a:r>
              <a:rPr lang="nl-NL" altLang="nl-NL" dirty="0" err="1"/>
              <a:t>ille</a:t>
            </a:r>
            <a:endParaRPr lang="nl-NL" altLang="nl-NL" dirty="0"/>
          </a:p>
          <a:p>
            <a:pPr lvl="0"/>
            <a:r>
              <a:rPr lang="nl-NL" altLang="nl-NL" dirty="0"/>
              <a:t>	</a:t>
            </a:r>
            <a:r>
              <a:rPr lang="nl-NL" altLang="nl-NL" dirty="0" err="1"/>
              <a:t>suspirans</a:t>
            </a:r>
            <a:r>
              <a:rPr lang="nl-NL" altLang="nl-NL" dirty="0"/>
              <a:t>, </a:t>
            </a:r>
            <a:r>
              <a:rPr lang="nl-NL" altLang="nl-NL" dirty="0" err="1"/>
              <a:t>imoque</a:t>
            </a:r>
            <a:r>
              <a:rPr lang="nl-NL" altLang="nl-NL" dirty="0"/>
              <a:t> </a:t>
            </a:r>
            <a:r>
              <a:rPr lang="nl-NL" altLang="nl-NL" dirty="0" err="1"/>
              <a:t>trahens</a:t>
            </a:r>
            <a:r>
              <a:rPr lang="nl-NL" altLang="nl-NL" dirty="0"/>
              <a:t> a </a:t>
            </a:r>
            <a:r>
              <a:rPr lang="nl-NL" altLang="nl-NL" dirty="0" err="1"/>
              <a:t>pectore</a:t>
            </a:r>
            <a:r>
              <a:rPr lang="nl-NL" altLang="nl-NL" dirty="0"/>
              <a:t> </a:t>
            </a:r>
            <a:r>
              <a:rPr lang="nl-NL" altLang="nl-NL" dirty="0" err="1"/>
              <a:t>vocem</a:t>
            </a:r>
            <a:r>
              <a:rPr lang="nl-NL" altLang="nl-NL" dirty="0"/>
              <a:t>: </a:t>
            </a:r>
          </a:p>
          <a:p>
            <a:pPr lvl="0"/>
            <a:r>
              <a:rPr lang="nl-NL" altLang="nl-NL" dirty="0"/>
              <a:t>	‘O </a:t>
            </a:r>
            <a:r>
              <a:rPr lang="nl-NL" altLang="nl-NL" dirty="0" err="1"/>
              <a:t>dea</a:t>
            </a:r>
            <a:r>
              <a:rPr lang="nl-NL" altLang="nl-NL" dirty="0"/>
              <a:t>, si prima </a:t>
            </a:r>
            <a:r>
              <a:rPr lang="nl-NL" altLang="nl-NL" dirty="0" err="1"/>
              <a:t>repetens</a:t>
            </a:r>
            <a:r>
              <a:rPr lang="nl-NL" altLang="nl-NL" dirty="0"/>
              <a:t> </a:t>
            </a:r>
            <a:r>
              <a:rPr lang="nl-NL" altLang="nl-NL" dirty="0" err="1"/>
              <a:t>ab</a:t>
            </a:r>
            <a:r>
              <a:rPr lang="nl-NL" altLang="nl-NL" dirty="0"/>
              <a:t> origine </a:t>
            </a:r>
            <a:r>
              <a:rPr lang="nl-NL" altLang="nl-NL" dirty="0" err="1"/>
              <a:t>pergam</a:t>
            </a:r>
            <a:r>
              <a:rPr lang="nl-NL" altLang="nl-NL" dirty="0"/>
              <a:t>,	</a:t>
            </a:r>
          </a:p>
          <a:p>
            <a:pPr lvl="0"/>
            <a:r>
              <a:rPr lang="nl-NL" altLang="nl-NL" dirty="0"/>
              <a:t>	et </a:t>
            </a:r>
            <a:r>
              <a:rPr lang="nl-NL" altLang="nl-NL" dirty="0" err="1"/>
              <a:t>vacet</a:t>
            </a:r>
            <a:r>
              <a:rPr lang="nl-NL" altLang="nl-NL" dirty="0"/>
              <a:t> </a:t>
            </a:r>
            <a:r>
              <a:rPr lang="nl-NL" altLang="nl-NL" dirty="0" err="1"/>
              <a:t>annalis</a:t>
            </a:r>
            <a:r>
              <a:rPr lang="nl-NL" altLang="nl-NL" dirty="0"/>
              <a:t> </a:t>
            </a:r>
            <a:r>
              <a:rPr lang="nl-NL" altLang="nl-NL" dirty="0" err="1"/>
              <a:t>nostrorum</a:t>
            </a:r>
            <a:r>
              <a:rPr lang="nl-NL" altLang="nl-NL" dirty="0"/>
              <a:t> </a:t>
            </a:r>
            <a:r>
              <a:rPr lang="nl-NL" altLang="nl-NL" dirty="0" err="1"/>
              <a:t>audire</a:t>
            </a:r>
            <a:r>
              <a:rPr lang="nl-NL" altLang="nl-NL" dirty="0"/>
              <a:t> </a:t>
            </a:r>
            <a:r>
              <a:rPr lang="nl-NL" altLang="nl-NL" dirty="0" err="1"/>
              <a:t>laborum</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917355" y="4194085"/>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4" name="Rechthoek 13" descr="Zie opdracht in het leerlingenboek." title="Zie opdracht in het leerlingenboek."/>
          <p:cNvSpPr/>
          <p:nvPr/>
        </p:nvSpPr>
        <p:spPr>
          <a:xfrm>
            <a:off x="10596500"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532646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7B9B68-1F9C-45D0-981F-C12A565C25EE}"/>
              </a:ext>
            </a:extLst>
          </p:cNvPr>
          <p:cNvSpPr>
            <a:spLocks noGrp="1"/>
          </p:cNvSpPr>
          <p:nvPr>
            <p:ph type="title"/>
          </p:nvPr>
        </p:nvSpPr>
        <p:spPr/>
        <p:txBody>
          <a:bodyPr/>
          <a:lstStyle/>
          <a:p>
            <a:r>
              <a:rPr lang="nl-NL" dirty="0"/>
              <a:t>e. 	Aeneas maakt zich </a:t>
            </a:r>
            <a:r>
              <a:rPr lang="nl-NL" dirty="0" smtClean="0"/>
              <a:t>bekend, 374-377</a:t>
            </a:r>
            <a:endParaRPr lang="nl-NL" dirty="0"/>
          </a:p>
        </p:txBody>
      </p:sp>
      <p:sp>
        <p:nvSpPr>
          <p:cNvPr id="3" name="Tijdelijke aanduiding voor inhoud 2">
            <a:extLst>
              <a:ext uri="{FF2B5EF4-FFF2-40B4-BE49-F238E27FC236}">
                <a16:creationId xmlns:a16="http://schemas.microsoft.com/office/drawing/2014/main" xmlns="" id="{6A1FC9DD-18C6-4053-94F6-964BF48B73B3}"/>
              </a:ext>
            </a:extLst>
          </p:cNvPr>
          <p:cNvSpPr>
            <a:spLocks noGrp="1"/>
          </p:cNvSpPr>
          <p:nvPr>
            <p:ph idx="1"/>
          </p:nvPr>
        </p:nvSpPr>
        <p:spPr/>
        <p:txBody>
          <a:bodyPr/>
          <a:lstStyle/>
          <a:p>
            <a:r>
              <a:rPr lang="nl-NL" dirty="0"/>
              <a:t>	ante </a:t>
            </a:r>
            <a:r>
              <a:rPr lang="nl-NL" dirty="0" err="1"/>
              <a:t>diem</a:t>
            </a:r>
            <a:r>
              <a:rPr lang="nl-NL" dirty="0"/>
              <a:t> </a:t>
            </a:r>
            <a:r>
              <a:rPr lang="nl-NL" dirty="0" err="1"/>
              <a:t>clauso</a:t>
            </a:r>
            <a:r>
              <a:rPr lang="nl-NL" dirty="0"/>
              <a:t> </a:t>
            </a:r>
            <a:r>
              <a:rPr lang="nl-NL" dirty="0" err="1"/>
              <a:t>componet</a:t>
            </a:r>
            <a:r>
              <a:rPr lang="nl-NL" dirty="0"/>
              <a:t> Vesper </a:t>
            </a:r>
            <a:r>
              <a:rPr lang="nl-NL" dirty="0" err="1"/>
              <a:t>Olympo</a:t>
            </a:r>
            <a:r>
              <a:rPr lang="nl-NL" dirty="0"/>
              <a:t>.</a:t>
            </a:r>
          </a:p>
          <a:p>
            <a:r>
              <a:rPr lang="nl-NL" dirty="0"/>
              <a:t>375	</a:t>
            </a:r>
            <a:r>
              <a:rPr lang="nl-NL" dirty="0" err="1"/>
              <a:t>Nos</a:t>
            </a:r>
            <a:r>
              <a:rPr lang="nl-NL" dirty="0"/>
              <a:t> </a:t>
            </a:r>
            <a:r>
              <a:rPr lang="nl-NL" dirty="0" err="1"/>
              <a:t>Troia</a:t>
            </a:r>
            <a:r>
              <a:rPr lang="nl-NL" dirty="0"/>
              <a:t> antiqua, si </a:t>
            </a:r>
            <a:r>
              <a:rPr lang="nl-NL" dirty="0" err="1"/>
              <a:t>vestras</a:t>
            </a:r>
            <a:r>
              <a:rPr lang="nl-NL" dirty="0"/>
              <a:t> forte per </a:t>
            </a:r>
            <a:r>
              <a:rPr lang="nl-NL" dirty="0" err="1"/>
              <a:t>auris</a:t>
            </a:r>
            <a:endParaRPr lang="nl-NL" dirty="0"/>
          </a:p>
          <a:p>
            <a:r>
              <a:rPr lang="nl-NL" dirty="0"/>
              <a:t>	</a:t>
            </a:r>
            <a:r>
              <a:rPr lang="nl-NL" dirty="0" err="1"/>
              <a:t>Troiae</a:t>
            </a:r>
            <a:r>
              <a:rPr lang="nl-NL" dirty="0"/>
              <a:t> nomen </a:t>
            </a:r>
            <a:r>
              <a:rPr lang="nl-NL" dirty="0" err="1"/>
              <a:t>iit</a:t>
            </a:r>
            <a:r>
              <a:rPr lang="nl-NL" dirty="0"/>
              <a:t>, </a:t>
            </a:r>
            <a:r>
              <a:rPr lang="nl-NL" dirty="0" err="1"/>
              <a:t>diversa</a:t>
            </a:r>
            <a:r>
              <a:rPr lang="nl-NL" dirty="0"/>
              <a:t> per </a:t>
            </a:r>
            <a:r>
              <a:rPr lang="nl-NL" dirty="0" err="1"/>
              <a:t>aequora</a:t>
            </a:r>
            <a:r>
              <a:rPr lang="nl-NL" dirty="0"/>
              <a:t> </a:t>
            </a:r>
            <a:r>
              <a:rPr lang="nl-NL" dirty="0" err="1"/>
              <a:t>vectos</a:t>
            </a:r>
            <a:endParaRPr lang="nl-NL" dirty="0"/>
          </a:p>
          <a:p>
            <a:r>
              <a:rPr lang="nl-NL" dirty="0"/>
              <a:t>	forte </a:t>
            </a:r>
            <a:r>
              <a:rPr lang="nl-NL" dirty="0" err="1"/>
              <a:t>sua</a:t>
            </a:r>
            <a:r>
              <a:rPr lang="nl-NL" dirty="0"/>
              <a:t> </a:t>
            </a:r>
            <a:r>
              <a:rPr lang="nl-NL" dirty="0" err="1"/>
              <a:t>Libycis</a:t>
            </a:r>
            <a:r>
              <a:rPr lang="nl-NL" dirty="0"/>
              <a:t> </a:t>
            </a:r>
            <a:r>
              <a:rPr lang="nl-NL" dirty="0" err="1"/>
              <a:t>tempestas</a:t>
            </a:r>
            <a:r>
              <a:rPr lang="nl-NL" dirty="0"/>
              <a:t> </a:t>
            </a:r>
            <a:r>
              <a:rPr lang="nl-NL" dirty="0" err="1"/>
              <a:t>appulit</a:t>
            </a:r>
            <a:r>
              <a:rPr lang="nl-NL" dirty="0"/>
              <a:t> </a:t>
            </a:r>
            <a:r>
              <a:rPr lang="nl-NL" dirty="0" err="1"/>
              <a:t>oris</a:t>
            </a:r>
            <a:r>
              <a:rPr lang="nl-NL" dirty="0" smtClean="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4" name="Rechthoek 13"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93112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7D7278F-7332-44D5-882A-E6FE979541DF}"/>
              </a:ext>
            </a:extLst>
          </p:cNvPr>
          <p:cNvSpPr>
            <a:spLocks noGrp="1"/>
          </p:cNvSpPr>
          <p:nvPr>
            <p:ph type="title"/>
          </p:nvPr>
        </p:nvSpPr>
        <p:spPr/>
        <p:txBody>
          <a:bodyPr/>
          <a:lstStyle/>
          <a:p>
            <a:r>
              <a:rPr lang="nl-NL" dirty="0"/>
              <a:t>e. 	Aeneas maakt zich </a:t>
            </a:r>
            <a:r>
              <a:rPr lang="nl-NL" dirty="0" smtClean="0"/>
              <a:t>bekend, 378-382</a:t>
            </a:r>
            <a:endParaRPr lang="nl-NL" dirty="0"/>
          </a:p>
        </p:txBody>
      </p:sp>
      <p:sp>
        <p:nvSpPr>
          <p:cNvPr id="3" name="Tijdelijke aanduiding voor inhoud 2">
            <a:extLst>
              <a:ext uri="{FF2B5EF4-FFF2-40B4-BE49-F238E27FC236}">
                <a16:creationId xmlns:a16="http://schemas.microsoft.com/office/drawing/2014/main" xmlns="" id="{6C392E40-DCB5-4FB9-9F08-C53C6F2878E0}"/>
              </a:ext>
            </a:extLst>
          </p:cNvPr>
          <p:cNvSpPr>
            <a:spLocks noGrp="1"/>
          </p:cNvSpPr>
          <p:nvPr>
            <p:ph idx="1"/>
          </p:nvPr>
        </p:nvSpPr>
        <p:spPr/>
        <p:txBody>
          <a:bodyPr/>
          <a:lstStyle/>
          <a:p>
            <a:r>
              <a:rPr lang="nl-NL" altLang="nl-NL" dirty="0"/>
              <a:t>	</a:t>
            </a:r>
            <a:r>
              <a:rPr lang="nl-NL" altLang="nl-NL" dirty="0" err="1"/>
              <a:t>Sum</a:t>
            </a:r>
            <a:r>
              <a:rPr lang="nl-NL" altLang="nl-NL" dirty="0"/>
              <a:t> </a:t>
            </a:r>
            <a:r>
              <a:rPr lang="nl-NL" altLang="nl-NL" dirty="0" err="1"/>
              <a:t>pius</a:t>
            </a:r>
            <a:r>
              <a:rPr lang="nl-NL" altLang="nl-NL" dirty="0"/>
              <a:t> Aeneas, </a:t>
            </a:r>
            <a:r>
              <a:rPr lang="nl-NL" altLang="nl-NL" dirty="0" err="1"/>
              <a:t>raptos</a:t>
            </a:r>
            <a:r>
              <a:rPr lang="nl-NL" altLang="nl-NL" dirty="0"/>
              <a:t> </a:t>
            </a:r>
            <a:r>
              <a:rPr lang="nl-NL" altLang="nl-NL" dirty="0" err="1"/>
              <a:t>qui</a:t>
            </a:r>
            <a:r>
              <a:rPr lang="nl-NL" altLang="nl-NL" dirty="0"/>
              <a:t> ex hoste </a:t>
            </a:r>
            <a:r>
              <a:rPr lang="nl-NL" altLang="nl-NL" dirty="0" err="1" smtClean="0"/>
              <a:t>penatis</a:t>
            </a:r>
            <a:r>
              <a:rPr lang="nl-NL" altLang="nl-NL" dirty="0" smtClean="0"/>
              <a:t> </a:t>
            </a:r>
            <a:r>
              <a:rPr lang="nl-NL" altLang="nl-NL" dirty="0"/>
              <a:t>	</a:t>
            </a:r>
          </a:p>
          <a:p>
            <a:r>
              <a:rPr lang="nl-NL" altLang="nl-NL" dirty="0"/>
              <a:t>	</a:t>
            </a:r>
            <a:r>
              <a:rPr lang="nl-NL" altLang="nl-NL" dirty="0" err="1"/>
              <a:t>classe</a:t>
            </a:r>
            <a:r>
              <a:rPr lang="nl-NL" altLang="nl-NL" dirty="0"/>
              <a:t> </a:t>
            </a:r>
            <a:r>
              <a:rPr lang="nl-NL" altLang="nl-NL" dirty="0" err="1"/>
              <a:t>veho</a:t>
            </a:r>
            <a:r>
              <a:rPr lang="nl-NL" altLang="nl-NL" dirty="0"/>
              <a:t> </a:t>
            </a:r>
            <a:r>
              <a:rPr lang="nl-NL" altLang="nl-NL" dirty="0" err="1"/>
              <a:t>mecum</a:t>
            </a:r>
            <a:r>
              <a:rPr lang="nl-NL" altLang="nl-NL" dirty="0"/>
              <a:t>, </a:t>
            </a:r>
            <a:r>
              <a:rPr lang="nl-NL" altLang="nl-NL" dirty="0" err="1"/>
              <a:t>fama</a:t>
            </a:r>
            <a:r>
              <a:rPr lang="nl-NL" altLang="nl-NL" dirty="0"/>
              <a:t> super </a:t>
            </a:r>
            <a:r>
              <a:rPr lang="nl-NL" altLang="nl-NL" dirty="0" err="1"/>
              <a:t>aethera</a:t>
            </a:r>
            <a:r>
              <a:rPr lang="nl-NL" altLang="nl-NL" dirty="0"/>
              <a:t> </a:t>
            </a:r>
            <a:r>
              <a:rPr lang="nl-NL" altLang="nl-NL" dirty="0" err="1"/>
              <a:t>notus</a:t>
            </a:r>
            <a:r>
              <a:rPr lang="nl-NL" altLang="nl-NL" dirty="0"/>
              <a:t>;</a:t>
            </a:r>
          </a:p>
          <a:p>
            <a:r>
              <a:rPr lang="nl-NL" altLang="nl-NL" dirty="0"/>
              <a:t>380	</a:t>
            </a:r>
            <a:r>
              <a:rPr lang="nl-NL" altLang="nl-NL" dirty="0" err="1"/>
              <a:t>Italiam</a:t>
            </a:r>
            <a:r>
              <a:rPr lang="nl-NL" altLang="nl-NL" dirty="0"/>
              <a:t> </a:t>
            </a:r>
            <a:r>
              <a:rPr lang="nl-NL" altLang="nl-NL" dirty="0" err="1"/>
              <a:t>quaero</a:t>
            </a:r>
            <a:r>
              <a:rPr lang="nl-NL" altLang="nl-NL" dirty="0"/>
              <a:t> </a:t>
            </a:r>
            <a:r>
              <a:rPr lang="nl-NL" altLang="nl-NL" dirty="0" err="1"/>
              <a:t>patriam</a:t>
            </a:r>
            <a:r>
              <a:rPr lang="nl-NL" altLang="nl-NL" dirty="0"/>
              <a:t>, et genus </a:t>
            </a:r>
            <a:r>
              <a:rPr lang="nl-NL" altLang="nl-NL" dirty="0" err="1"/>
              <a:t>ab</a:t>
            </a:r>
            <a:r>
              <a:rPr lang="nl-NL" altLang="nl-NL" dirty="0"/>
              <a:t> </a:t>
            </a:r>
            <a:r>
              <a:rPr lang="nl-NL" altLang="nl-NL" dirty="0" err="1"/>
              <a:t>Iove</a:t>
            </a:r>
            <a:r>
              <a:rPr lang="nl-NL" altLang="nl-NL" dirty="0"/>
              <a:t> </a:t>
            </a:r>
            <a:r>
              <a:rPr lang="nl-NL" altLang="nl-NL" dirty="0" err="1"/>
              <a:t>summo</a:t>
            </a:r>
            <a:r>
              <a:rPr lang="nl-NL" altLang="nl-NL" dirty="0"/>
              <a:t>. 	</a:t>
            </a:r>
          </a:p>
          <a:p>
            <a:r>
              <a:rPr lang="nl-NL" altLang="nl-NL" dirty="0"/>
              <a:t>	Bis </a:t>
            </a:r>
            <a:r>
              <a:rPr lang="nl-NL" altLang="nl-NL" dirty="0" err="1"/>
              <a:t>denis</a:t>
            </a:r>
            <a:r>
              <a:rPr lang="nl-NL" altLang="nl-NL" dirty="0"/>
              <a:t> </a:t>
            </a:r>
            <a:r>
              <a:rPr lang="nl-NL" altLang="nl-NL" dirty="0" err="1"/>
              <a:t>Phrygium</a:t>
            </a:r>
            <a:r>
              <a:rPr lang="nl-NL" altLang="nl-NL" dirty="0"/>
              <a:t> </a:t>
            </a:r>
            <a:r>
              <a:rPr lang="nl-NL" altLang="nl-NL" dirty="0" err="1"/>
              <a:t>conscendi</a:t>
            </a:r>
            <a:r>
              <a:rPr lang="nl-NL" altLang="nl-NL" dirty="0"/>
              <a:t> </a:t>
            </a:r>
            <a:r>
              <a:rPr lang="nl-NL" altLang="nl-NL" dirty="0" err="1"/>
              <a:t>navibus</a:t>
            </a:r>
            <a:r>
              <a:rPr lang="nl-NL" altLang="nl-NL" dirty="0"/>
              <a:t> </a:t>
            </a:r>
            <a:r>
              <a:rPr lang="nl-NL" altLang="nl-NL" dirty="0" err="1"/>
              <a:t>aequor</a:t>
            </a:r>
            <a:r>
              <a:rPr lang="nl-NL" altLang="nl-NL" dirty="0"/>
              <a:t>,</a:t>
            </a:r>
          </a:p>
          <a:p>
            <a:r>
              <a:rPr lang="nl-NL" altLang="nl-NL" dirty="0"/>
              <a:t>	</a:t>
            </a:r>
            <a:r>
              <a:rPr lang="nl-NL" altLang="nl-NL" dirty="0" err="1"/>
              <a:t>matre</a:t>
            </a:r>
            <a:r>
              <a:rPr lang="nl-NL" altLang="nl-NL" dirty="0"/>
              <a:t> </a:t>
            </a:r>
            <a:r>
              <a:rPr lang="nl-NL" altLang="nl-NL" dirty="0" err="1"/>
              <a:t>dea</a:t>
            </a:r>
            <a:r>
              <a:rPr lang="nl-NL" altLang="nl-NL" dirty="0"/>
              <a:t> </a:t>
            </a:r>
            <a:r>
              <a:rPr lang="nl-NL" altLang="nl-NL" dirty="0" err="1"/>
              <a:t>monstrante</a:t>
            </a:r>
            <a:r>
              <a:rPr lang="nl-NL" altLang="nl-NL" dirty="0"/>
              <a:t> </a:t>
            </a:r>
            <a:r>
              <a:rPr lang="nl-NL" altLang="nl-NL" dirty="0" err="1"/>
              <a:t>viam</a:t>
            </a:r>
            <a:r>
              <a:rPr lang="nl-NL" altLang="nl-NL" dirty="0"/>
              <a:t>, data fata </a:t>
            </a:r>
            <a:r>
              <a:rPr lang="nl-NL" altLang="nl-NL" dirty="0" err="1"/>
              <a:t>secutus</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0518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 	Aeneas en </a:t>
            </a:r>
            <a:r>
              <a:rPr lang="nl-NL" dirty="0" err="1" smtClean="0"/>
              <a:t>Achetes</a:t>
            </a:r>
            <a:r>
              <a:rPr lang="nl-NL" dirty="0" smtClean="0"/>
              <a:t> gaan op onderzoek en ontmoeten een jonge jageres (I, 305-320)</a:t>
            </a:r>
            <a:r>
              <a:rPr lang="nl-NL" altLang="nl-NL" dirty="0" smtClean="0"/>
              <a:t/>
            </a:r>
            <a:br>
              <a:rPr lang="nl-NL" altLang="nl-NL" dirty="0" smtClean="0"/>
            </a:br>
            <a:endParaRPr lang="nl-NL" dirty="0"/>
          </a:p>
        </p:txBody>
      </p:sp>
      <p:sp>
        <p:nvSpPr>
          <p:cNvPr id="5" name="Rectangle 2"/>
          <p:cNvSpPr>
            <a:spLocks noGrp="1" noChangeArrowheads="1"/>
          </p:cNvSpPr>
          <p:nvPr>
            <p:ph idx="1"/>
          </p:nvPr>
        </p:nvSpPr>
        <p:spPr/>
        <p:txBody>
          <a:bodyPr/>
          <a:lstStyle/>
          <a:p>
            <a:r>
              <a:rPr lang="nl-NL" altLang="nl-NL" dirty="0" smtClean="0"/>
              <a:t>305	At </a:t>
            </a:r>
            <a:r>
              <a:rPr lang="nl-NL" altLang="nl-NL" dirty="0" err="1" smtClean="0"/>
              <a:t>pius</a:t>
            </a:r>
            <a:r>
              <a:rPr lang="nl-NL" altLang="nl-NL" dirty="0" smtClean="0"/>
              <a:t> Aeneas, per </a:t>
            </a:r>
            <a:r>
              <a:rPr lang="nl-NL" altLang="nl-NL" dirty="0" err="1" smtClean="0"/>
              <a:t>noctem</a:t>
            </a:r>
            <a:r>
              <a:rPr lang="nl-NL" altLang="nl-NL" dirty="0" smtClean="0"/>
              <a:t> </a:t>
            </a:r>
            <a:r>
              <a:rPr lang="nl-NL" altLang="nl-NL" dirty="0" err="1" smtClean="0"/>
              <a:t>plurima</a:t>
            </a:r>
            <a:r>
              <a:rPr lang="nl-NL" altLang="nl-NL" dirty="0" smtClean="0"/>
              <a:t> </a:t>
            </a:r>
            <a:r>
              <a:rPr lang="nl-NL" altLang="nl-NL" dirty="0" err="1" smtClean="0"/>
              <a:t>volvens</a:t>
            </a:r>
            <a:r>
              <a:rPr lang="nl-NL" altLang="nl-NL" dirty="0" smtClean="0"/>
              <a:t>, 	</a:t>
            </a:r>
            <a:r>
              <a:rPr lang="nl-NL" altLang="nl-NL" dirty="0" smtClean="0">
                <a:hlinkClick r:id="rId5" action="ppaction://hlinksldjump"/>
              </a:rPr>
              <a:t>Regel 305-309</a:t>
            </a:r>
            <a:endParaRPr lang="nl-NL" altLang="nl-NL" dirty="0" smtClean="0"/>
          </a:p>
          <a:p>
            <a:r>
              <a:rPr lang="nl-NL" altLang="nl-NL" dirty="0" smtClean="0"/>
              <a:t>	ut </a:t>
            </a:r>
            <a:r>
              <a:rPr lang="nl-NL" altLang="nl-NL" dirty="0" err="1" smtClean="0"/>
              <a:t>primum</a:t>
            </a:r>
            <a:r>
              <a:rPr lang="nl-NL" altLang="nl-NL" dirty="0" smtClean="0"/>
              <a:t> lux alma data </a:t>
            </a:r>
            <a:r>
              <a:rPr lang="nl-NL" altLang="nl-NL" dirty="0" err="1" smtClean="0"/>
              <a:t>est</a:t>
            </a:r>
            <a:r>
              <a:rPr lang="nl-NL" altLang="nl-NL" dirty="0" smtClean="0"/>
              <a:t>, </a:t>
            </a:r>
            <a:r>
              <a:rPr lang="nl-NL" altLang="nl-NL" dirty="0" err="1" smtClean="0"/>
              <a:t>exire</a:t>
            </a:r>
            <a:r>
              <a:rPr lang="nl-NL" altLang="nl-NL" dirty="0" smtClean="0"/>
              <a:t> </a:t>
            </a:r>
            <a:r>
              <a:rPr lang="nl-NL" altLang="nl-NL" dirty="0" err="1" smtClean="0"/>
              <a:t>locosque</a:t>
            </a:r>
            <a:endParaRPr lang="nl-NL" altLang="nl-NL" dirty="0" smtClean="0"/>
          </a:p>
          <a:p>
            <a:r>
              <a:rPr lang="nl-NL" altLang="nl-NL" dirty="0" smtClean="0"/>
              <a:t>	</a:t>
            </a:r>
            <a:r>
              <a:rPr lang="nl-NL" altLang="nl-NL" dirty="0" err="1" smtClean="0"/>
              <a:t>explorare</a:t>
            </a:r>
            <a:r>
              <a:rPr lang="nl-NL" altLang="nl-NL" dirty="0" smtClean="0"/>
              <a:t> </a:t>
            </a:r>
            <a:r>
              <a:rPr lang="nl-NL" altLang="nl-NL" dirty="0" err="1" smtClean="0"/>
              <a:t>novos</a:t>
            </a:r>
            <a:r>
              <a:rPr lang="nl-NL" altLang="nl-NL" dirty="0" smtClean="0"/>
              <a:t>, </a:t>
            </a:r>
            <a:r>
              <a:rPr lang="nl-NL" altLang="nl-NL" dirty="0" err="1" smtClean="0"/>
              <a:t>quas</a:t>
            </a:r>
            <a:r>
              <a:rPr lang="nl-NL" altLang="nl-NL" dirty="0" smtClean="0"/>
              <a:t> </a:t>
            </a:r>
            <a:r>
              <a:rPr lang="nl-NL" altLang="nl-NL" dirty="0" err="1" smtClean="0"/>
              <a:t>vento</a:t>
            </a:r>
            <a:r>
              <a:rPr lang="nl-NL" altLang="nl-NL" dirty="0" smtClean="0"/>
              <a:t> </a:t>
            </a:r>
            <a:r>
              <a:rPr lang="nl-NL" altLang="nl-NL" dirty="0" err="1" smtClean="0"/>
              <a:t>accesserit</a:t>
            </a:r>
            <a:r>
              <a:rPr lang="nl-NL" altLang="nl-NL" dirty="0" smtClean="0"/>
              <a:t> </a:t>
            </a:r>
            <a:r>
              <a:rPr lang="nl-NL" altLang="nl-NL" dirty="0" err="1" smtClean="0"/>
              <a:t>oras</a:t>
            </a:r>
            <a:r>
              <a:rPr lang="nl-NL" altLang="nl-NL" dirty="0" smtClean="0"/>
              <a:t>,</a:t>
            </a:r>
          </a:p>
          <a:p>
            <a:r>
              <a:rPr lang="nl-NL" altLang="nl-NL" dirty="0" smtClean="0"/>
              <a:t>	</a:t>
            </a:r>
            <a:r>
              <a:rPr lang="nl-NL" altLang="nl-NL" dirty="0" err="1" smtClean="0"/>
              <a:t>qui</a:t>
            </a:r>
            <a:r>
              <a:rPr lang="nl-NL" altLang="nl-NL" dirty="0" smtClean="0"/>
              <a:t> </a:t>
            </a:r>
            <a:r>
              <a:rPr lang="nl-NL" altLang="nl-NL" dirty="0" err="1" smtClean="0"/>
              <a:t>teneant</a:t>
            </a:r>
            <a:r>
              <a:rPr lang="nl-NL" altLang="nl-NL" dirty="0" smtClean="0"/>
              <a:t> (nam </a:t>
            </a:r>
            <a:r>
              <a:rPr lang="nl-NL" altLang="nl-NL" dirty="0" err="1" smtClean="0"/>
              <a:t>inculta</a:t>
            </a:r>
            <a:r>
              <a:rPr lang="nl-NL" altLang="nl-NL" dirty="0" smtClean="0"/>
              <a:t> </a:t>
            </a:r>
            <a:r>
              <a:rPr lang="nl-NL" altLang="nl-NL" dirty="0" err="1" smtClean="0"/>
              <a:t>videt</a:t>
            </a:r>
            <a:r>
              <a:rPr lang="nl-NL" altLang="nl-NL" dirty="0" smtClean="0"/>
              <a:t>), </a:t>
            </a:r>
            <a:r>
              <a:rPr lang="nl-NL" altLang="nl-NL" dirty="0" err="1" smtClean="0"/>
              <a:t>hominesne</a:t>
            </a:r>
            <a:r>
              <a:rPr lang="nl-NL" altLang="nl-NL" dirty="0" smtClean="0"/>
              <a:t> </a:t>
            </a:r>
            <a:r>
              <a:rPr lang="nl-NL" altLang="nl-NL" dirty="0" err="1" smtClean="0"/>
              <a:t>feraene</a:t>
            </a:r>
            <a:r>
              <a:rPr lang="nl-NL" altLang="nl-NL" dirty="0" smtClean="0"/>
              <a:t>,</a:t>
            </a:r>
          </a:p>
          <a:p>
            <a:r>
              <a:rPr lang="nl-NL" altLang="nl-NL" dirty="0" smtClean="0"/>
              <a:t>	</a:t>
            </a:r>
            <a:r>
              <a:rPr lang="nl-NL" altLang="nl-NL" dirty="0" err="1" smtClean="0"/>
              <a:t>quaerere</a:t>
            </a:r>
            <a:r>
              <a:rPr lang="nl-NL" altLang="nl-NL" dirty="0" smtClean="0"/>
              <a:t> </a:t>
            </a:r>
            <a:r>
              <a:rPr lang="nl-NL" altLang="nl-NL" dirty="0" err="1" smtClean="0"/>
              <a:t>constituit</a:t>
            </a:r>
            <a:r>
              <a:rPr lang="nl-NL" altLang="nl-NL" dirty="0" smtClean="0"/>
              <a:t>, </a:t>
            </a:r>
            <a:r>
              <a:rPr lang="nl-NL" altLang="nl-NL" dirty="0" err="1" smtClean="0"/>
              <a:t>sociisque</a:t>
            </a:r>
            <a:r>
              <a:rPr lang="nl-NL" altLang="nl-NL" dirty="0" smtClean="0"/>
              <a:t> </a:t>
            </a:r>
            <a:r>
              <a:rPr lang="nl-NL" altLang="nl-NL" dirty="0" err="1" smtClean="0"/>
              <a:t>exacta</a:t>
            </a:r>
            <a:r>
              <a:rPr lang="nl-NL" altLang="nl-NL" dirty="0" smtClean="0"/>
              <a:t> </a:t>
            </a:r>
            <a:r>
              <a:rPr lang="nl-NL" altLang="nl-NL" dirty="0" err="1" smtClean="0"/>
              <a:t>referre</a:t>
            </a:r>
            <a:r>
              <a:rPr lang="nl-NL" altLang="nl-NL" dirty="0" smtClean="0"/>
              <a:t>.</a:t>
            </a:r>
          </a:p>
          <a:p>
            <a:r>
              <a:rPr lang="nl-NL" altLang="nl-NL" dirty="0" smtClean="0"/>
              <a:t>310	</a:t>
            </a:r>
            <a:r>
              <a:rPr lang="nl-NL" altLang="nl-NL" dirty="0" err="1" smtClean="0"/>
              <a:t>Classem</a:t>
            </a:r>
            <a:r>
              <a:rPr lang="nl-NL" altLang="nl-NL" dirty="0" smtClean="0"/>
              <a:t> in </a:t>
            </a:r>
            <a:r>
              <a:rPr lang="nl-NL" altLang="nl-NL" dirty="0" err="1" smtClean="0"/>
              <a:t>convexo</a:t>
            </a:r>
            <a:r>
              <a:rPr lang="nl-NL" altLang="nl-NL" dirty="0" smtClean="0"/>
              <a:t> </a:t>
            </a:r>
            <a:r>
              <a:rPr lang="nl-NL" altLang="nl-NL" dirty="0" err="1" smtClean="0"/>
              <a:t>nemorum</a:t>
            </a:r>
            <a:r>
              <a:rPr lang="nl-NL" altLang="nl-NL" dirty="0" smtClean="0"/>
              <a:t> sub </a:t>
            </a:r>
            <a:r>
              <a:rPr lang="nl-NL" altLang="nl-NL" dirty="0" err="1" smtClean="0"/>
              <a:t>rupe</a:t>
            </a:r>
            <a:r>
              <a:rPr lang="nl-NL" altLang="nl-NL" dirty="0"/>
              <a:t> </a:t>
            </a:r>
            <a:r>
              <a:rPr lang="nl-NL" altLang="nl-NL" dirty="0" err="1"/>
              <a:t>cavata</a:t>
            </a:r>
            <a:r>
              <a:rPr lang="nl-NL" altLang="nl-NL" dirty="0"/>
              <a:t>	</a:t>
            </a:r>
            <a:r>
              <a:rPr lang="nl-NL" altLang="nl-NL" dirty="0" smtClean="0">
                <a:hlinkClick r:id="rId6" action="ppaction://hlinksldjump"/>
              </a:rPr>
              <a:t>Regel 310-313</a:t>
            </a:r>
            <a:endParaRPr lang="nl-NL" altLang="nl-NL" dirty="0" smtClean="0"/>
          </a:p>
          <a:p>
            <a:r>
              <a:rPr lang="nl-NL" altLang="nl-NL" dirty="0" smtClean="0"/>
              <a:t>	</a:t>
            </a:r>
            <a:r>
              <a:rPr lang="nl-NL" altLang="nl-NL" dirty="0" err="1" smtClean="0"/>
              <a:t>arboribus</a:t>
            </a:r>
            <a:r>
              <a:rPr lang="nl-NL" altLang="nl-NL" dirty="0" smtClean="0"/>
              <a:t> </a:t>
            </a:r>
            <a:r>
              <a:rPr lang="nl-NL" altLang="nl-NL" dirty="0" err="1" smtClean="0"/>
              <a:t>clausam</a:t>
            </a:r>
            <a:r>
              <a:rPr lang="nl-NL" altLang="nl-NL" dirty="0" smtClean="0"/>
              <a:t> </a:t>
            </a:r>
            <a:r>
              <a:rPr lang="nl-NL" altLang="nl-NL" dirty="0" err="1" smtClean="0"/>
              <a:t>circum</a:t>
            </a:r>
            <a:r>
              <a:rPr lang="nl-NL" altLang="nl-NL" dirty="0" smtClean="0"/>
              <a:t> </a:t>
            </a:r>
            <a:r>
              <a:rPr lang="nl-NL" altLang="nl-NL" dirty="0" err="1" smtClean="0"/>
              <a:t>atque</a:t>
            </a:r>
            <a:r>
              <a:rPr lang="nl-NL" altLang="nl-NL" dirty="0" smtClean="0"/>
              <a:t> </a:t>
            </a:r>
            <a:r>
              <a:rPr lang="nl-NL" altLang="nl-NL" dirty="0" err="1" smtClean="0"/>
              <a:t>horrentibus</a:t>
            </a:r>
            <a:r>
              <a:rPr lang="nl-NL" altLang="nl-NL" dirty="0" smtClean="0"/>
              <a:t> </a:t>
            </a:r>
            <a:r>
              <a:rPr lang="nl-NL" altLang="nl-NL" dirty="0" err="1" smtClean="0"/>
              <a:t>umbris</a:t>
            </a:r>
            <a:endParaRPr lang="nl-NL" altLang="nl-NL" dirty="0" smtClean="0"/>
          </a:p>
          <a:p>
            <a:r>
              <a:rPr lang="nl-NL" altLang="nl-NL" dirty="0" smtClean="0"/>
              <a:t>	</a:t>
            </a:r>
            <a:r>
              <a:rPr lang="nl-NL" altLang="nl-NL" dirty="0" err="1" smtClean="0"/>
              <a:t>occulit</a:t>
            </a:r>
            <a:r>
              <a:rPr lang="nl-NL" altLang="nl-NL" dirty="0" smtClean="0"/>
              <a:t>; </a:t>
            </a:r>
            <a:r>
              <a:rPr lang="nl-NL" altLang="nl-NL" dirty="0" err="1" smtClean="0"/>
              <a:t>ipse</a:t>
            </a:r>
            <a:r>
              <a:rPr lang="nl-NL" altLang="nl-NL" dirty="0" smtClean="0"/>
              <a:t> </a:t>
            </a:r>
            <a:r>
              <a:rPr lang="nl-NL" altLang="nl-NL" dirty="0" err="1" smtClean="0"/>
              <a:t>uno</a:t>
            </a:r>
            <a:r>
              <a:rPr lang="nl-NL" altLang="nl-NL" dirty="0" smtClean="0"/>
              <a:t> </a:t>
            </a:r>
            <a:r>
              <a:rPr lang="nl-NL" altLang="nl-NL" dirty="0" err="1" smtClean="0"/>
              <a:t>graditur</a:t>
            </a:r>
            <a:r>
              <a:rPr lang="nl-NL" altLang="nl-NL" dirty="0" smtClean="0"/>
              <a:t> </a:t>
            </a:r>
            <a:r>
              <a:rPr lang="nl-NL" altLang="nl-NL" dirty="0" err="1" smtClean="0"/>
              <a:t>comitatus</a:t>
            </a:r>
            <a:r>
              <a:rPr lang="nl-NL" altLang="nl-NL" dirty="0" smtClean="0"/>
              <a:t> </a:t>
            </a:r>
            <a:r>
              <a:rPr lang="nl-NL" altLang="nl-NL" dirty="0" err="1" smtClean="0"/>
              <a:t>Achate</a:t>
            </a:r>
            <a:r>
              <a:rPr lang="nl-NL" altLang="nl-NL" dirty="0" smtClean="0"/>
              <a:t>,</a:t>
            </a:r>
          </a:p>
          <a:p>
            <a:r>
              <a:rPr lang="nl-NL" altLang="nl-NL" dirty="0" smtClean="0"/>
              <a:t>	</a:t>
            </a:r>
            <a:r>
              <a:rPr lang="nl-NL" altLang="nl-NL" dirty="0" err="1" smtClean="0"/>
              <a:t>bina</a:t>
            </a:r>
            <a:r>
              <a:rPr lang="nl-NL" altLang="nl-NL" dirty="0" smtClean="0"/>
              <a:t> </a:t>
            </a:r>
            <a:r>
              <a:rPr lang="nl-NL" altLang="nl-NL" dirty="0" err="1" smtClean="0"/>
              <a:t>manu</a:t>
            </a:r>
            <a:r>
              <a:rPr lang="nl-NL" altLang="nl-NL" dirty="0" smtClean="0"/>
              <a:t> </a:t>
            </a:r>
            <a:r>
              <a:rPr lang="nl-NL" altLang="nl-NL" dirty="0" err="1" smtClean="0"/>
              <a:t>lato</a:t>
            </a:r>
            <a:r>
              <a:rPr lang="nl-NL" altLang="nl-NL" dirty="0" smtClean="0"/>
              <a:t> </a:t>
            </a:r>
            <a:r>
              <a:rPr lang="nl-NL" altLang="nl-NL" dirty="0" err="1" smtClean="0"/>
              <a:t>crispans</a:t>
            </a:r>
            <a:r>
              <a:rPr lang="nl-NL" altLang="nl-NL" dirty="0" smtClean="0"/>
              <a:t> </a:t>
            </a:r>
            <a:r>
              <a:rPr lang="nl-NL" altLang="nl-NL" dirty="0" err="1" smtClean="0"/>
              <a:t>hastilia</a:t>
            </a:r>
            <a:r>
              <a:rPr lang="nl-NL" altLang="nl-NL" dirty="0" smtClean="0"/>
              <a:t> </a:t>
            </a:r>
            <a:r>
              <a:rPr lang="nl-NL" altLang="nl-NL" dirty="0" err="1" smtClean="0"/>
              <a:t>ferro</a:t>
            </a:r>
            <a:r>
              <a:rPr lang="nl-NL" altLang="nl-NL" dirty="0" smtClean="0"/>
              <a:t>. </a:t>
            </a:r>
          </a:p>
          <a:p>
            <a:r>
              <a:rPr lang="nl-NL" altLang="nl-NL" i="1" dirty="0" smtClean="0"/>
              <a:t>… 	t/m 320 zie volgende dia</a:t>
            </a:r>
            <a:r>
              <a:rPr lang="nl-NL" altLang="nl-NL" dirty="0" smtClean="0"/>
              <a:t>	</a:t>
            </a:r>
            <a:endParaRPr lang="nl-NL" alt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263599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7D7278F-7332-44D5-882A-E6FE979541DF}"/>
              </a:ext>
            </a:extLst>
          </p:cNvPr>
          <p:cNvSpPr>
            <a:spLocks noGrp="1"/>
          </p:cNvSpPr>
          <p:nvPr>
            <p:ph type="title"/>
          </p:nvPr>
        </p:nvSpPr>
        <p:spPr/>
        <p:txBody>
          <a:bodyPr/>
          <a:lstStyle/>
          <a:p>
            <a:r>
              <a:rPr lang="nl-NL" dirty="0"/>
              <a:t>e. 	Aeneas maakt zich </a:t>
            </a:r>
            <a:r>
              <a:rPr lang="nl-NL" dirty="0" smtClean="0"/>
              <a:t>bekend, 383-386 </a:t>
            </a:r>
            <a:endParaRPr lang="nl-NL" dirty="0"/>
          </a:p>
        </p:txBody>
      </p:sp>
      <p:sp>
        <p:nvSpPr>
          <p:cNvPr id="3" name="Tijdelijke aanduiding voor inhoud 2">
            <a:extLst>
              <a:ext uri="{FF2B5EF4-FFF2-40B4-BE49-F238E27FC236}">
                <a16:creationId xmlns:a16="http://schemas.microsoft.com/office/drawing/2014/main" xmlns="" id="{6C392E40-DCB5-4FB9-9F08-C53C6F2878E0}"/>
              </a:ext>
            </a:extLst>
          </p:cNvPr>
          <p:cNvSpPr>
            <a:spLocks noGrp="1"/>
          </p:cNvSpPr>
          <p:nvPr>
            <p:ph idx="1"/>
          </p:nvPr>
        </p:nvSpPr>
        <p:spPr/>
        <p:txBody>
          <a:bodyPr/>
          <a:lstStyle/>
          <a:p>
            <a:r>
              <a:rPr lang="nl-NL" altLang="nl-NL" dirty="0"/>
              <a:t>	</a:t>
            </a:r>
            <a:r>
              <a:rPr lang="nl-NL" altLang="nl-NL" dirty="0" err="1"/>
              <a:t>vix</a:t>
            </a:r>
            <a:r>
              <a:rPr lang="nl-NL" altLang="nl-NL" dirty="0"/>
              <a:t> </a:t>
            </a:r>
            <a:r>
              <a:rPr lang="nl-NL" altLang="nl-NL" dirty="0" err="1"/>
              <a:t>septem</a:t>
            </a:r>
            <a:r>
              <a:rPr lang="nl-NL" altLang="nl-NL" dirty="0"/>
              <a:t> </a:t>
            </a:r>
            <a:r>
              <a:rPr lang="nl-NL" altLang="nl-NL" dirty="0" err="1"/>
              <a:t>convulsae</a:t>
            </a:r>
            <a:r>
              <a:rPr lang="nl-NL" altLang="nl-NL" dirty="0"/>
              <a:t> </a:t>
            </a:r>
            <a:r>
              <a:rPr lang="nl-NL" altLang="nl-NL" dirty="0" err="1"/>
              <a:t>undis</a:t>
            </a:r>
            <a:r>
              <a:rPr lang="nl-NL" altLang="nl-NL" dirty="0"/>
              <a:t> </a:t>
            </a:r>
            <a:r>
              <a:rPr lang="nl-NL" altLang="nl-NL" dirty="0" err="1"/>
              <a:t>Euroque</a:t>
            </a:r>
            <a:r>
              <a:rPr lang="nl-NL" altLang="nl-NL" dirty="0"/>
              <a:t> </a:t>
            </a:r>
            <a:r>
              <a:rPr lang="nl-NL" altLang="nl-NL" dirty="0" err="1"/>
              <a:t>supersunt</a:t>
            </a:r>
            <a:r>
              <a:rPr lang="nl-NL" altLang="nl-NL" dirty="0"/>
              <a:t>.</a:t>
            </a:r>
          </a:p>
          <a:p>
            <a:r>
              <a:rPr lang="nl-NL" altLang="nl-NL" dirty="0"/>
              <a:t>	</a:t>
            </a:r>
            <a:r>
              <a:rPr lang="nl-NL" altLang="nl-NL" dirty="0" err="1"/>
              <a:t>Ipse</a:t>
            </a:r>
            <a:r>
              <a:rPr lang="nl-NL" altLang="nl-NL" dirty="0"/>
              <a:t> </a:t>
            </a:r>
            <a:r>
              <a:rPr lang="nl-NL" altLang="nl-NL" dirty="0" err="1"/>
              <a:t>ignotus</a:t>
            </a:r>
            <a:r>
              <a:rPr lang="nl-NL" altLang="nl-NL" dirty="0"/>
              <a:t>, </a:t>
            </a:r>
            <a:r>
              <a:rPr lang="nl-NL" altLang="nl-NL" dirty="0" err="1"/>
              <a:t>egens</a:t>
            </a:r>
            <a:r>
              <a:rPr lang="nl-NL" altLang="nl-NL" dirty="0"/>
              <a:t>, </a:t>
            </a:r>
            <a:r>
              <a:rPr lang="nl-NL" altLang="nl-NL" dirty="0" err="1"/>
              <a:t>Libyae</a:t>
            </a:r>
            <a:r>
              <a:rPr lang="nl-NL" altLang="nl-NL" dirty="0"/>
              <a:t> </a:t>
            </a:r>
            <a:r>
              <a:rPr lang="nl-NL" altLang="nl-NL" dirty="0" err="1"/>
              <a:t>deserta</a:t>
            </a:r>
            <a:r>
              <a:rPr lang="nl-NL" altLang="nl-NL" dirty="0"/>
              <a:t> </a:t>
            </a:r>
            <a:r>
              <a:rPr lang="nl-NL" altLang="nl-NL" dirty="0" err="1"/>
              <a:t>peragro</a:t>
            </a:r>
            <a:r>
              <a:rPr lang="nl-NL" altLang="nl-NL" dirty="0" smtClean="0"/>
              <a:t>, </a:t>
            </a:r>
          </a:p>
          <a:p>
            <a:r>
              <a:rPr lang="nl-NL" altLang="nl-NL" dirty="0" smtClean="0"/>
              <a:t>385</a:t>
            </a:r>
            <a:r>
              <a:rPr lang="nl-NL" altLang="nl-NL" dirty="0"/>
              <a:t>	Europa </a:t>
            </a:r>
            <a:r>
              <a:rPr lang="nl-NL" altLang="nl-NL" dirty="0" err="1"/>
              <a:t>atque</a:t>
            </a:r>
            <a:r>
              <a:rPr lang="nl-NL" altLang="nl-NL" dirty="0"/>
              <a:t> </a:t>
            </a:r>
            <a:r>
              <a:rPr lang="nl-NL" altLang="nl-NL" dirty="0" err="1"/>
              <a:t>Asia</a:t>
            </a:r>
            <a:r>
              <a:rPr lang="nl-NL" altLang="nl-NL" dirty="0"/>
              <a:t> </a:t>
            </a:r>
            <a:r>
              <a:rPr lang="nl-NL" altLang="nl-NL" dirty="0" err="1"/>
              <a:t>pulsus</a:t>
            </a:r>
            <a:r>
              <a:rPr lang="nl-NL" altLang="nl-NL" dirty="0"/>
              <a:t>.’ </a:t>
            </a:r>
            <a:r>
              <a:rPr lang="nl-NL" altLang="nl-NL" dirty="0" err="1"/>
              <a:t>Nec</a:t>
            </a:r>
            <a:r>
              <a:rPr lang="nl-NL" altLang="nl-NL" dirty="0"/>
              <a:t> </a:t>
            </a:r>
            <a:r>
              <a:rPr lang="nl-NL" altLang="nl-NL" dirty="0" err="1"/>
              <a:t>plura</a:t>
            </a:r>
            <a:r>
              <a:rPr lang="nl-NL" altLang="nl-NL" dirty="0"/>
              <a:t> </a:t>
            </a:r>
            <a:r>
              <a:rPr lang="nl-NL" altLang="nl-NL" dirty="0" err="1" smtClean="0"/>
              <a:t>querentem</a:t>
            </a:r>
            <a:endParaRPr lang="nl-NL" altLang="nl-NL" dirty="0" smtClean="0"/>
          </a:p>
          <a:p>
            <a:r>
              <a:rPr lang="nl-NL" altLang="nl-NL" dirty="0"/>
              <a:t>	</a:t>
            </a:r>
            <a:r>
              <a:rPr lang="nl-NL" altLang="nl-NL" dirty="0" err="1"/>
              <a:t>passa</a:t>
            </a:r>
            <a:r>
              <a:rPr lang="nl-NL" altLang="nl-NL" dirty="0"/>
              <a:t> Venus medio sic </a:t>
            </a:r>
            <a:r>
              <a:rPr lang="nl-NL" altLang="nl-NL" dirty="0" err="1"/>
              <a:t>interfata</a:t>
            </a:r>
            <a:r>
              <a:rPr lang="nl-NL" altLang="nl-NL" dirty="0"/>
              <a:t> </a:t>
            </a:r>
            <a:r>
              <a:rPr lang="nl-NL" altLang="nl-NL" dirty="0" err="1"/>
              <a:t>dolore</a:t>
            </a:r>
            <a:r>
              <a:rPr lang="nl-NL" altLang="nl-NL" dirty="0"/>
              <a:t> </a:t>
            </a:r>
            <a:r>
              <a:rPr lang="nl-NL" altLang="nl-NL" dirty="0" err="1"/>
              <a:t>est</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4" name="Rechthoek 13" descr="Zie opdracht in het leerlingenboek." title="Zie opdracht in het leerlingenboek."/>
          <p:cNvSpPr/>
          <p:nvPr/>
        </p:nvSpPr>
        <p:spPr>
          <a:xfrm>
            <a:off x="10914557"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14557" y="29159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660329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ctr" anchorCtr="0" compatLnSpc="1">
            <a:prstTxWarp prst="textNoShape">
              <a:avLst/>
            </a:prstTxWarp>
            <a:spAutoFit/>
          </a:bodyPr>
          <a:lstStyle/>
          <a:p>
            <a:r>
              <a:rPr lang="nl-NL" sz="3200" dirty="0">
                <a:solidFill>
                  <a:srgbClr val="000000"/>
                </a:solidFill>
                <a:latin typeface="Calibri" panose="020F0502020204030204" pitchFamily="34" charset="0"/>
                <a:ea typeface="Times New Roman" panose="02020603050405020304" pitchFamily="18" charset="0"/>
              </a:rPr>
              <a:t>f. 	Venus zegt Aeneas dat zijn vloot veilig is (I, 387-401)</a:t>
            </a:r>
            <a:br>
              <a:rPr lang="nl-NL" sz="3200" dirty="0">
                <a:solidFill>
                  <a:srgbClr val="000000"/>
                </a:solidFill>
                <a:latin typeface="Calibri" panose="020F0502020204030204" pitchFamily="34" charset="0"/>
                <a:ea typeface="Times New Roman" panose="02020603050405020304" pitchFamily="18" charset="0"/>
              </a:rPr>
            </a:br>
            <a:endParaRPr lang="nl-NL" sz="3200" dirty="0"/>
          </a:p>
        </p:txBody>
      </p:sp>
      <p:sp>
        <p:nvSpPr>
          <p:cNvPr id="2" name="Tijdelijke aanduiding voor inhoud 1"/>
          <p:cNvSpPr>
            <a:spLocks noGrp="1"/>
          </p:cNvSpPr>
          <p:nvPr>
            <p:ph idx="1"/>
          </p:nvPr>
        </p:nvSpPr>
        <p:spPr/>
        <p:txBody>
          <a:bodyPr/>
          <a:lstStyle/>
          <a:p>
            <a:r>
              <a:rPr lang="nl-NL" dirty="0"/>
              <a:t>	‘</a:t>
            </a:r>
            <a:r>
              <a:rPr lang="nl-NL" dirty="0" err="1"/>
              <a:t>Quisquis</a:t>
            </a:r>
            <a:r>
              <a:rPr lang="nl-NL" dirty="0"/>
              <a:t> es, </a:t>
            </a:r>
            <a:r>
              <a:rPr lang="nl-NL" dirty="0" err="1"/>
              <a:t>haud</a:t>
            </a:r>
            <a:r>
              <a:rPr lang="nl-NL" dirty="0"/>
              <a:t>, credo, </a:t>
            </a:r>
            <a:r>
              <a:rPr lang="nl-NL" dirty="0" err="1"/>
              <a:t>invisus</a:t>
            </a:r>
            <a:r>
              <a:rPr lang="nl-NL" dirty="0"/>
              <a:t> </a:t>
            </a:r>
            <a:r>
              <a:rPr lang="nl-NL" dirty="0" err="1"/>
              <a:t>caelestibus</a:t>
            </a:r>
            <a:r>
              <a:rPr lang="nl-NL" dirty="0"/>
              <a:t> </a:t>
            </a:r>
            <a:r>
              <a:rPr lang="nl-NL" dirty="0" err="1" smtClean="0"/>
              <a:t>auras</a:t>
            </a:r>
            <a:r>
              <a:rPr lang="nl-NL" dirty="0" smtClean="0"/>
              <a:t>	</a:t>
            </a:r>
            <a:r>
              <a:rPr lang="nl-NL" dirty="0" smtClean="0">
                <a:hlinkClick r:id="rId5" action="ppaction://hlinksldjump"/>
              </a:rPr>
              <a:t>Regel 386-391</a:t>
            </a:r>
            <a:endParaRPr lang="nl-NL" dirty="0"/>
          </a:p>
          <a:p>
            <a:r>
              <a:rPr lang="nl-NL" dirty="0"/>
              <a:t>	</a:t>
            </a:r>
            <a:r>
              <a:rPr lang="nl-NL" dirty="0" err="1"/>
              <a:t>vitalis</a:t>
            </a:r>
            <a:r>
              <a:rPr lang="nl-NL" dirty="0"/>
              <a:t> </a:t>
            </a:r>
            <a:r>
              <a:rPr lang="nl-NL" dirty="0" err="1"/>
              <a:t>carpis</a:t>
            </a:r>
            <a:r>
              <a:rPr lang="nl-NL" dirty="0"/>
              <a:t>, </a:t>
            </a:r>
            <a:r>
              <a:rPr lang="nl-NL" dirty="0" err="1"/>
              <a:t>Tyriam</a:t>
            </a:r>
            <a:r>
              <a:rPr lang="nl-NL" dirty="0"/>
              <a:t> </a:t>
            </a:r>
            <a:r>
              <a:rPr lang="nl-NL" dirty="0" err="1"/>
              <a:t>qui</a:t>
            </a:r>
            <a:r>
              <a:rPr lang="nl-NL" dirty="0"/>
              <a:t> </a:t>
            </a:r>
            <a:r>
              <a:rPr lang="nl-NL" dirty="0" err="1"/>
              <a:t>adveneris</a:t>
            </a:r>
            <a:r>
              <a:rPr lang="nl-NL" dirty="0"/>
              <a:t> </a:t>
            </a:r>
            <a:r>
              <a:rPr lang="nl-NL" dirty="0" err="1"/>
              <a:t>urbem</a:t>
            </a:r>
            <a:r>
              <a:rPr lang="nl-NL" dirty="0"/>
              <a:t>;</a:t>
            </a:r>
          </a:p>
          <a:p>
            <a:r>
              <a:rPr lang="nl-NL" dirty="0"/>
              <a:t>	</a:t>
            </a:r>
            <a:r>
              <a:rPr lang="nl-NL" dirty="0" err="1"/>
              <a:t>perge</a:t>
            </a:r>
            <a:r>
              <a:rPr lang="nl-NL" dirty="0"/>
              <a:t> </a:t>
            </a:r>
            <a:r>
              <a:rPr lang="nl-NL" dirty="0" err="1"/>
              <a:t>modo</a:t>
            </a:r>
            <a:r>
              <a:rPr lang="nl-NL" dirty="0"/>
              <a:t>, </a:t>
            </a:r>
            <a:r>
              <a:rPr lang="nl-NL" dirty="0" err="1"/>
              <a:t>atque</a:t>
            </a:r>
            <a:r>
              <a:rPr lang="nl-NL" dirty="0"/>
              <a:t> </a:t>
            </a:r>
            <a:r>
              <a:rPr lang="nl-NL" dirty="0" err="1"/>
              <a:t>hinc</a:t>
            </a:r>
            <a:r>
              <a:rPr lang="nl-NL" dirty="0"/>
              <a:t> te </a:t>
            </a:r>
            <a:r>
              <a:rPr lang="nl-NL" dirty="0" err="1"/>
              <a:t>reginae</a:t>
            </a:r>
            <a:r>
              <a:rPr lang="nl-NL" dirty="0"/>
              <a:t> ad </a:t>
            </a:r>
            <a:r>
              <a:rPr lang="nl-NL" dirty="0" err="1"/>
              <a:t>limina</a:t>
            </a:r>
            <a:r>
              <a:rPr lang="nl-NL" dirty="0"/>
              <a:t> </a:t>
            </a:r>
            <a:r>
              <a:rPr lang="nl-NL" dirty="0" err="1"/>
              <a:t>perfer</a:t>
            </a:r>
            <a:r>
              <a:rPr lang="nl-NL" dirty="0"/>
              <a:t>.</a:t>
            </a:r>
          </a:p>
          <a:p>
            <a:r>
              <a:rPr lang="nl-NL" dirty="0"/>
              <a:t>390	</a:t>
            </a:r>
            <a:r>
              <a:rPr lang="nl-NL" dirty="0" err="1"/>
              <a:t>Namque</a:t>
            </a:r>
            <a:r>
              <a:rPr lang="nl-NL" dirty="0"/>
              <a:t> </a:t>
            </a:r>
            <a:r>
              <a:rPr lang="nl-NL" dirty="0" err="1"/>
              <a:t>tibi</a:t>
            </a:r>
            <a:r>
              <a:rPr lang="nl-NL" dirty="0"/>
              <a:t> </a:t>
            </a:r>
            <a:r>
              <a:rPr lang="nl-NL" dirty="0" err="1"/>
              <a:t>reduces</a:t>
            </a:r>
            <a:r>
              <a:rPr lang="nl-NL" dirty="0"/>
              <a:t> </a:t>
            </a:r>
            <a:r>
              <a:rPr lang="nl-NL" dirty="0" err="1"/>
              <a:t>socios</a:t>
            </a:r>
            <a:r>
              <a:rPr lang="nl-NL" dirty="0"/>
              <a:t> </a:t>
            </a:r>
            <a:r>
              <a:rPr lang="nl-NL" dirty="0" err="1"/>
              <a:t>classemque</a:t>
            </a:r>
            <a:r>
              <a:rPr lang="nl-NL" dirty="0"/>
              <a:t> </a:t>
            </a:r>
            <a:r>
              <a:rPr lang="nl-NL" dirty="0" err="1"/>
              <a:t>relatam</a:t>
            </a:r>
            <a:endParaRPr lang="nl-NL" dirty="0"/>
          </a:p>
          <a:p>
            <a:r>
              <a:rPr lang="nl-NL" dirty="0"/>
              <a:t>	</a:t>
            </a:r>
            <a:r>
              <a:rPr lang="nl-NL" dirty="0" err="1"/>
              <a:t>nuntio</a:t>
            </a:r>
            <a:r>
              <a:rPr lang="nl-NL" dirty="0"/>
              <a:t>, et in </a:t>
            </a:r>
            <a:r>
              <a:rPr lang="nl-NL" dirty="0" err="1"/>
              <a:t>tutum</a:t>
            </a:r>
            <a:r>
              <a:rPr lang="nl-NL" dirty="0"/>
              <a:t> </a:t>
            </a:r>
            <a:r>
              <a:rPr lang="nl-NL" dirty="0" err="1"/>
              <a:t>versis</a:t>
            </a:r>
            <a:r>
              <a:rPr lang="nl-NL" dirty="0"/>
              <a:t> </a:t>
            </a:r>
            <a:r>
              <a:rPr lang="nl-NL" dirty="0" err="1"/>
              <a:t>Aquilonibus</a:t>
            </a:r>
            <a:r>
              <a:rPr lang="nl-NL" dirty="0"/>
              <a:t> </a:t>
            </a:r>
            <a:r>
              <a:rPr lang="nl-NL" dirty="0" err="1"/>
              <a:t>actam</a:t>
            </a:r>
            <a:r>
              <a:rPr lang="nl-NL" dirty="0"/>
              <a:t>,</a:t>
            </a:r>
          </a:p>
          <a:p>
            <a:r>
              <a:rPr lang="nl-NL" dirty="0"/>
              <a:t>	ni </a:t>
            </a:r>
            <a:r>
              <a:rPr lang="nl-NL" dirty="0" err="1"/>
              <a:t>frustra</a:t>
            </a:r>
            <a:r>
              <a:rPr lang="nl-NL" dirty="0"/>
              <a:t> </a:t>
            </a:r>
            <a:r>
              <a:rPr lang="nl-NL" dirty="0" err="1"/>
              <a:t>augurium</a:t>
            </a:r>
            <a:r>
              <a:rPr lang="nl-NL" dirty="0"/>
              <a:t> </a:t>
            </a:r>
            <a:r>
              <a:rPr lang="nl-NL" dirty="0" err="1"/>
              <a:t>vani</a:t>
            </a:r>
            <a:r>
              <a:rPr lang="nl-NL" dirty="0"/>
              <a:t> </a:t>
            </a:r>
            <a:r>
              <a:rPr lang="nl-NL" dirty="0" err="1"/>
              <a:t>docuere</a:t>
            </a:r>
            <a:r>
              <a:rPr lang="nl-NL" dirty="0"/>
              <a:t> </a:t>
            </a:r>
            <a:r>
              <a:rPr lang="nl-NL" dirty="0" err="1"/>
              <a:t>parentes</a:t>
            </a:r>
            <a:r>
              <a:rPr lang="nl-NL" dirty="0" smtClean="0"/>
              <a:t>. </a:t>
            </a:r>
            <a:r>
              <a:rPr lang="nl-NL" dirty="0"/>
              <a:t>	</a:t>
            </a:r>
            <a:r>
              <a:rPr lang="nl-NL" dirty="0">
                <a:hlinkClick r:id="rId6" action="ppaction://hlinksldjump"/>
              </a:rPr>
              <a:t>Regel </a:t>
            </a:r>
            <a:r>
              <a:rPr lang="nl-NL" dirty="0" smtClean="0">
                <a:hlinkClick r:id="rId6" action="ppaction://hlinksldjump"/>
              </a:rPr>
              <a:t>392-396</a:t>
            </a:r>
            <a:endParaRPr lang="nl-NL" dirty="0"/>
          </a:p>
          <a:p>
            <a:r>
              <a:rPr lang="nl-NL" dirty="0"/>
              <a:t>	</a:t>
            </a:r>
            <a:r>
              <a:rPr lang="nl-NL" dirty="0" err="1"/>
              <a:t>Aspice</a:t>
            </a:r>
            <a:r>
              <a:rPr lang="nl-NL" dirty="0"/>
              <a:t> bis </a:t>
            </a:r>
            <a:r>
              <a:rPr lang="nl-NL" dirty="0" err="1"/>
              <a:t>senos</a:t>
            </a:r>
            <a:r>
              <a:rPr lang="nl-NL" dirty="0"/>
              <a:t> </a:t>
            </a:r>
            <a:r>
              <a:rPr lang="nl-NL" dirty="0" err="1"/>
              <a:t>laetantis</a:t>
            </a:r>
            <a:r>
              <a:rPr lang="nl-NL" dirty="0"/>
              <a:t> </a:t>
            </a:r>
            <a:r>
              <a:rPr lang="nl-NL" dirty="0" err="1"/>
              <a:t>agmine</a:t>
            </a:r>
            <a:r>
              <a:rPr lang="nl-NL" dirty="0"/>
              <a:t> </a:t>
            </a:r>
            <a:r>
              <a:rPr lang="nl-NL" dirty="0" err="1"/>
              <a:t>cycnos</a:t>
            </a:r>
            <a:r>
              <a:rPr lang="nl-NL" dirty="0"/>
              <a:t>,</a:t>
            </a:r>
          </a:p>
          <a:p>
            <a:r>
              <a:rPr lang="nl-NL" dirty="0"/>
              <a:t>	</a:t>
            </a:r>
            <a:r>
              <a:rPr lang="nl-NL" dirty="0" err="1"/>
              <a:t>aetheria</a:t>
            </a:r>
            <a:r>
              <a:rPr lang="nl-NL" dirty="0"/>
              <a:t> </a:t>
            </a:r>
            <a:r>
              <a:rPr lang="nl-NL" dirty="0" err="1"/>
              <a:t>quos</a:t>
            </a:r>
            <a:r>
              <a:rPr lang="nl-NL" dirty="0"/>
              <a:t> </a:t>
            </a:r>
            <a:r>
              <a:rPr lang="nl-NL" dirty="0" err="1"/>
              <a:t>lapsa</a:t>
            </a:r>
            <a:r>
              <a:rPr lang="nl-NL" dirty="0"/>
              <a:t> </a:t>
            </a:r>
            <a:r>
              <a:rPr lang="nl-NL" dirty="0" err="1"/>
              <a:t>plaga</a:t>
            </a:r>
            <a:r>
              <a:rPr lang="nl-NL" dirty="0"/>
              <a:t> </a:t>
            </a:r>
            <a:r>
              <a:rPr lang="nl-NL" dirty="0" err="1"/>
              <a:t>Iovis</a:t>
            </a:r>
            <a:r>
              <a:rPr lang="nl-NL" dirty="0"/>
              <a:t> </a:t>
            </a:r>
            <a:r>
              <a:rPr lang="nl-NL" dirty="0" err="1"/>
              <a:t>ales</a:t>
            </a:r>
            <a:r>
              <a:rPr lang="nl-NL" dirty="0"/>
              <a:t> </a:t>
            </a:r>
            <a:r>
              <a:rPr lang="nl-NL" dirty="0" err="1"/>
              <a:t>aperto</a:t>
            </a:r>
            <a:endParaRPr lang="nl-NL" dirty="0"/>
          </a:p>
          <a:p>
            <a:r>
              <a:rPr lang="nl-NL" dirty="0"/>
              <a:t>395	</a:t>
            </a:r>
            <a:r>
              <a:rPr lang="nl-NL" dirty="0" err="1"/>
              <a:t>turbabat</a:t>
            </a:r>
            <a:r>
              <a:rPr lang="nl-NL" dirty="0"/>
              <a:t> </a:t>
            </a:r>
            <a:r>
              <a:rPr lang="nl-NL" dirty="0" err="1"/>
              <a:t>caelo</a:t>
            </a:r>
            <a:r>
              <a:rPr lang="nl-NL" dirty="0"/>
              <a:t>; </a:t>
            </a:r>
            <a:r>
              <a:rPr lang="nl-NL" dirty="0" err="1"/>
              <a:t>nunc</a:t>
            </a:r>
            <a:r>
              <a:rPr lang="nl-NL" dirty="0"/>
              <a:t> terras </a:t>
            </a:r>
            <a:r>
              <a:rPr lang="nl-NL" dirty="0" err="1"/>
              <a:t>ordine</a:t>
            </a:r>
            <a:r>
              <a:rPr lang="nl-NL" dirty="0"/>
              <a:t> </a:t>
            </a:r>
            <a:r>
              <a:rPr lang="nl-NL" dirty="0" err="1"/>
              <a:t>longo</a:t>
            </a:r>
            <a:endParaRPr lang="nl-NL" dirty="0"/>
          </a:p>
          <a:p>
            <a:r>
              <a:rPr lang="nl-NL" dirty="0"/>
              <a:t>	</a:t>
            </a:r>
            <a:r>
              <a:rPr lang="nl-NL" dirty="0" err="1"/>
              <a:t>aut</a:t>
            </a:r>
            <a:r>
              <a:rPr lang="nl-NL" dirty="0"/>
              <a:t> </a:t>
            </a:r>
            <a:r>
              <a:rPr lang="nl-NL" dirty="0" err="1"/>
              <a:t>capere</a:t>
            </a:r>
            <a:r>
              <a:rPr lang="nl-NL" dirty="0"/>
              <a:t> </a:t>
            </a:r>
            <a:r>
              <a:rPr lang="nl-NL" dirty="0" err="1"/>
              <a:t>aut</a:t>
            </a:r>
            <a:r>
              <a:rPr lang="nl-NL" dirty="0"/>
              <a:t> </a:t>
            </a:r>
            <a:r>
              <a:rPr lang="nl-NL" dirty="0" err="1"/>
              <a:t>captas</a:t>
            </a:r>
            <a:r>
              <a:rPr lang="nl-NL" dirty="0"/>
              <a:t> </a:t>
            </a:r>
            <a:r>
              <a:rPr lang="nl-NL" dirty="0" err="1"/>
              <a:t>iam</a:t>
            </a:r>
            <a:r>
              <a:rPr lang="nl-NL" dirty="0"/>
              <a:t> </a:t>
            </a:r>
            <a:r>
              <a:rPr lang="nl-NL" dirty="0" err="1"/>
              <a:t>despectare</a:t>
            </a:r>
            <a:r>
              <a:rPr lang="nl-NL" dirty="0"/>
              <a:t> </a:t>
            </a:r>
            <a:r>
              <a:rPr lang="nl-NL" dirty="0" err="1"/>
              <a:t>videntur</a:t>
            </a:r>
            <a:r>
              <a:rPr lang="nl-NL" dirty="0" smtClean="0"/>
              <a:t>:</a:t>
            </a:r>
          </a:p>
          <a:p>
            <a:r>
              <a:rPr lang="nl-NL" i="1" dirty="0" smtClean="0"/>
              <a:t>…	t/m 401 zie volgende dia</a:t>
            </a:r>
            <a:endParaRPr lang="nl-NL"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7003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ctr" anchorCtr="0" compatLnSpc="1">
            <a:prstTxWarp prst="textNoShape">
              <a:avLst/>
            </a:prstTxWarp>
            <a:spAutoFit/>
          </a:bodyPr>
          <a:lstStyle/>
          <a:p>
            <a:r>
              <a:rPr lang="nl-NL" sz="3200" dirty="0">
                <a:solidFill>
                  <a:srgbClr val="000000"/>
                </a:solidFill>
                <a:latin typeface="Calibri" panose="020F0502020204030204" pitchFamily="34" charset="0"/>
                <a:ea typeface="Times New Roman" panose="02020603050405020304" pitchFamily="18" charset="0"/>
              </a:rPr>
              <a:t>f. 	Venus zegt Aeneas dat zijn vloot veilig is (I, 387-401)</a:t>
            </a:r>
            <a:br>
              <a:rPr lang="nl-NL" sz="3200" dirty="0">
                <a:solidFill>
                  <a:srgbClr val="000000"/>
                </a:solidFill>
                <a:latin typeface="Calibri" panose="020F0502020204030204" pitchFamily="34" charset="0"/>
                <a:ea typeface="Times New Roman" panose="02020603050405020304" pitchFamily="18" charset="0"/>
              </a:rPr>
            </a:br>
            <a:endParaRPr lang="nl-NL" sz="3200" dirty="0"/>
          </a:p>
        </p:txBody>
      </p:sp>
      <p:sp>
        <p:nvSpPr>
          <p:cNvPr id="2" name="Tijdelijke aanduiding voor inhoud 1"/>
          <p:cNvSpPr>
            <a:spLocks noGrp="1"/>
          </p:cNvSpPr>
          <p:nvPr>
            <p:ph idx="1"/>
          </p:nvPr>
        </p:nvSpPr>
        <p:spPr/>
        <p:txBody>
          <a:bodyPr/>
          <a:lstStyle/>
          <a:p>
            <a:r>
              <a:rPr lang="nl-NL" i="1" dirty="0" smtClean="0"/>
              <a:t>…	zie vorige dia</a:t>
            </a:r>
          </a:p>
          <a:p>
            <a:r>
              <a:rPr lang="nl-NL" dirty="0"/>
              <a:t>	ut </a:t>
            </a:r>
            <a:r>
              <a:rPr lang="nl-NL" dirty="0" err="1"/>
              <a:t>reduces</a:t>
            </a:r>
            <a:r>
              <a:rPr lang="nl-NL" dirty="0"/>
              <a:t> </a:t>
            </a:r>
            <a:r>
              <a:rPr lang="nl-NL" dirty="0" err="1"/>
              <a:t>illi</a:t>
            </a:r>
            <a:r>
              <a:rPr lang="nl-NL" dirty="0"/>
              <a:t> </a:t>
            </a:r>
            <a:r>
              <a:rPr lang="nl-NL" dirty="0" err="1"/>
              <a:t>ludunt</a:t>
            </a:r>
            <a:r>
              <a:rPr lang="nl-NL" dirty="0"/>
              <a:t> </a:t>
            </a:r>
            <a:r>
              <a:rPr lang="nl-NL" dirty="0" err="1"/>
              <a:t>stridentibus</a:t>
            </a:r>
            <a:r>
              <a:rPr lang="nl-NL" dirty="0"/>
              <a:t> </a:t>
            </a:r>
            <a:r>
              <a:rPr lang="nl-NL" dirty="0" err="1"/>
              <a:t>alis</a:t>
            </a:r>
            <a:r>
              <a:rPr lang="nl-NL" dirty="0" smtClean="0"/>
              <a:t>,</a:t>
            </a:r>
            <a:r>
              <a:rPr lang="nl-NL" dirty="0"/>
              <a:t> 	</a:t>
            </a:r>
            <a:r>
              <a:rPr lang="nl-NL" dirty="0">
                <a:hlinkClick r:id="rId5" action="ppaction://hlinksldjump"/>
              </a:rPr>
              <a:t>Regel </a:t>
            </a:r>
            <a:r>
              <a:rPr lang="nl-NL" dirty="0" smtClean="0">
                <a:hlinkClick r:id="rId5" action="ppaction://hlinksldjump"/>
              </a:rPr>
              <a:t>397-401</a:t>
            </a:r>
            <a:endParaRPr lang="nl-NL" dirty="0"/>
          </a:p>
          <a:p>
            <a:r>
              <a:rPr lang="nl-NL" dirty="0"/>
              <a:t>	et </a:t>
            </a:r>
            <a:r>
              <a:rPr lang="nl-NL" dirty="0" err="1"/>
              <a:t>coetu</a:t>
            </a:r>
            <a:r>
              <a:rPr lang="nl-NL" dirty="0"/>
              <a:t> </a:t>
            </a:r>
            <a:r>
              <a:rPr lang="nl-NL" dirty="0" err="1"/>
              <a:t>cinxere</a:t>
            </a:r>
            <a:r>
              <a:rPr lang="nl-NL" dirty="0"/>
              <a:t> </a:t>
            </a:r>
            <a:r>
              <a:rPr lang="nl-NL" dirty="0" err="1"/>
              <a:t>polum</a:t>
            </a:r>
            <a:r>
              <a:rPr lang="nl-NL" dirty="0"/>
              <a:t>, </a:t>
            </a:r>
            <a:r>
              <a:rPr lang="nl-NL" dirty="0" err="1"/>
              <a:t>cantusque</a:t>
            </a:r>
            <a:r>
              <a:rPr lang="nl-NL" dirty="0"/>
              <a:t> </a:t>
            </a:r>
            <a:r>
              <a:rPr lang="nl-NL" dirty="0" err="1"/>
              <a:t>dedere</a:t>
            </a:r>
            <a:r>
              <a:rPr lang="nl-NL" dirty="0"/>
              <a:t>,</a:t>
            </a:r>
          </a:p>
          <a:p>
            <a:r>
              <a:rPr lang="nl-NL" dirty="0"/>
              <a:t>	</a:t>
            </a:r>
            <a:r>
              <a:rPr lang="nl-NL" dirty="0" err="1"/>
              <a:t>haud</a:t>
            </a:r>
            <a:r>
              <a:rPr lang="nl-NL" dirty="0"/>
              <a:t> </a:t>
            </a:r>
            <a:r>
              <a:rPr lang="nl-NL" dirty="0" err="1"/>
              <a:t>aliter</a:t>
            </a:r>
            <a:r>
              <a:rPr lang="nl-NL" dirty="0"/>
              <a:t> </a:t>
            </a:r>
            <a:r>
              <a:rPr lang="nl-NL" dirty="0" err="1"/>
              <a:t>puppesque</a:t>
            </a:r>
            <a:r>
              <a:rPr lang="nl-NL" dirty="0"/>
              <a:t> </a:t>
            </a:r>
            <a:r>
              <a:rPr lang="nl-NL" dirty="0" err="1"/>
              <a:t>tuae</a:t>
            </a:r>
            <a:r>
              <a:rPr lang="nl-NL" dirty="0"/>
              <a:t> </a:t>
            </a:r>
            <a:r>
              <a:rPr lang="nl-NL" dirty="0" err="1"/>
              <a:t>pubesque</a:t>
            </a:r>
            <a:r>
              <a:rPr lang="nl-NL" dirty="0"/>
              <a:t> </a:t>
            </a:r>
            <a:r>
              <a:rPr lang="nl-NL" dirty="0" err="1"/>
              <a:t>tuorum</a:t>
            </a:r>
            <a:endParaRPr lang="nl-NL" dirty="0"/>
          </a:p>
          <a:p>
            <a:r>
              <a:rPr lang="nl-NL" dirty="0"/>
              <a:t>400	</a:t>
            </a:r>
            <a:r>
              <a:rPr lang="nl-NL" dirty="0" err="1"/>
              <a:t>aut</a:t>
            </a:r>
            <a:r>
              <a:rPr lang="nl-NL" dirty="0"/>
              <a:t> </a:t>
            </a:r>
            <a:r>
              <a:rPr lang="nl-NL" dirty="0" err="1"/>
              <a:t>portum</a:t>
            </a:r>
            <a:r>
              <a:rPr lang="nl-NL" dirty="0"/>
              <a:t> </a:t>
            </a:r>
            <a:r>
              <a:rPr lang="nl-NL" dirty="0" err="1"/>
              <a:t>tenet</a:t>
            </a:r>
            <a:r>
              <a:rPr lang="nl-NL" dirty="0"/>
              <a:t> </a:t>
            </a:r>
            <a:r>
              <a:rPr lang="nl-NL" dirty="0" err="1"/>
              <a:t>aut</a:t>
            </a:r>
            <a:r>
              <a:rPr lang="nl-NL" dirty="0"/>
              <a:t> </a:t>
            </a:r>
            <a:r>
              <a:rPr lang="nl-NL" dirty="0" err="1"/>
              <a:t>pleno</a:t>
            </a:r>
            <a:r>
              <a:rPr lang="nl-NL" dirty="0"/>
              <a:t> </a:t>
            </a:r>
            <a:r>
              <a:rPr lang="nl-NL" dirty="0" err="1"/>
              <a:t>subit</a:t>
            </a:r>
            <a:r>
              <a:rPr lang="nl-NL" dirty="0"/>
              <a:t> ostia velo. </a:t>
            </a:r>
          </a:p>
          <a:p>
            <a:r>
              <a:rPr lang="nl-NL" dirty="0"/>
              <a:t>	</a:t>
            </a:r>
            <a:r>
              <a:rPr lang="nl-NL" dirty="0" err="1"/>
              <a:t>Perge</a:t>
            </a:r>
            <a:r>
              <a:rPr lang="nl-NL" dirty="0"/>
              <a:t> </a:t>
            </a:r>
            <a:r>
              <a:rPr lang="nl-NL" dirty="0" err="1"/>
              <a:t>modo</a:t>
            </a:r>
            <a:r>
              <a:rPr lang="nl-NL" dirty="0"/>
              <a:t> et, qua te </a:t>
            </a:r>
            <a:r>
              <a:rPr lang="nl-NL" dirty="0" err="1"/>
              <a:t>ducit</a:t>
            </a:r>
            <a:r>
              <a:rPr lang="nl-NL" dirty="0"/>
              <a:t> via, </a:t>
            </a:r>
            <a:r>
              <a:rPr lang="nl-NL" dirty="0" err="1"/>
              <a:t>dirige</a:t>
            </a:r>
            <a:r>
              <a:rPr lang="nl-NL" dirty="0"/>
              <a:t> </a:t>
            </a:r>
            <a:r>
              <a:rPr lang="nl-NL" dirty="0" err="1"/>
              <a:t>gressum</a:t>
            </a:r>
            <a:r>
              <a:rPr lang="nl-NL" dirty="0"/>
              <a:t>.’ </a:t>
            </a:r>
          </a:p>
          <a:p>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052124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1F9CD1-3B90-4F04-96E0-860F7F181E62}"/>
              </a:ext>
            </a:extLst>
          </p:cNvPr>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Venus zegt Aeneas dat zijn vloot veilig </a:t>
            </a:r>
            <a:r>
              <a:rPr lang="nl-NL" dirty="0" smtClean="0">
                <a:solidFill>
                  <a:srgbClr val="000000"/>
                </a:solidFill>
                <a:latin typeface="Calibri" panose="020F0502020204030204" pitchFamily="34" charset="0"/>
                <a:ea typeface="Times New Roman" panose="02020603050405020304" pitchFamily="18" charset="0"/>
              </a:rPr>
              <a:t>is, 386-391</a:t>
            </a:r>
            <a:endParaRPr lang="nl-NL" dirty="0"/>
          </a:p>
        </p:txBody>
      </p:sp>
      <p:sp>
        <p:nvSpPr>
          <p:cNvPr id="3" name="Tijdelijke aanduiding voor inhoud 2">
            <a:extLst>
              <a:ext uri="{FF2B5EF4-FFF2-40B4-BE49-F238E27FC236}">
                <a16:creationId xmlns:a16="http://schemas.microsoft.com/office/drawing/2014/main" xmlns="" id="{DD2C6641-4019-4899-89ED-A30C82556FD2}"/>
              </a:ext>
            </a:extLst>
          </p:cNvPr>
          <p:cNvSpPr>
            <a:spLocks noGrp="1"/>
          </p:cNvSpPr>
          <p:nvPr>
            <p:ph idx="1"/>
          </p:nvPr>
        </p:nvSpPr>
        <p:spPr/>
        <p:txBody>
          <a:bodyPr/>
          <a:lstStyle/>
          <a:p>
            <a:pPr lvl="0"/>
            <a:r>
              <a:rPr lang="nl-NL" altLang="nl-NL" dirty="0"/>
              <a:t>	‘</a:t>
            </a:r>
            <a:r>
              <a:rPr lang="nl-NL" altLang="nl-NL" dirty="0" err="1"/>
              <a:t>Quisquis</a:t>
            </a:r>
            <a:r>
              <a:rPr lang="nl-NL" altLang="nl-NL" dirty="0"/>
              <a:t> es, </a:t>
            </a:r>
            <a:r>
              <a:rPr lang="nl-NL" altLang="nl-NL" dirty="0" err="1"/>
              <a:t>haud</a:t>
            </a:r>
            <a:r>
              <a:rPr lang="nl-NL" altLang="nl-NL" dirty="0"/>
              <a:t>, credo, </a:t>
            </a:r>
            <a:r>
              <a:rPr lang="nl-NL" altLang="nl-NL" dirty="0" err="1"/>
              <a:t>invisus</a:t>
            </a:r>
            <a:r>
              <a:rPr lang="nl-NL" altLang="nl-NL" dirty="0"/>
              <a:t> </a:t>
            </a:r>
            <a:r>
              <a:rPr lang="nl-NL" altLang="nl-NL" dirty="0" err="1"/>
              <a:t>caelestibus</a:t>
            </a:r>
            <a:r>
              <a:rPr lang="nl-NL" altLang="nl-NL" dirty="0"/>
              <a:t> </a:t>
            </a:r>
            <a:r>
              <a:rPr lang="nl-NL" altLang="nl-NL" dirty="0" err="1" smtClean="0"/>
              <a:t>auras</a:t>
            </a:r>
            <a:r>
              <a:rPr lang="nl-NL" altLang="nl-NL" dirty="0" smtClean="0"/>
              <a:t> </a:t>
            </a:r>
          </a:p>
          <a:p>
            <a:pPr lvl="0"/>
            <a:r>
              <a:rPr lang="nl-NL" altLang="nl-NL" dirty="0"/>
              <a:t>	</a:t>
            </a:r>
            <a:r>
              <a:rPr lang="nl-NL" altLang="nl-NL" dirty="0" err="1"/>
              <a:t>vitalis</a:t>
            </a:r>
            <a:r>
              <a:rPr lang="nl-NL" altLang="nl-NL" dirty="0"/>
              <a:t> </a:t>
            </a:r>
            <a:r>
              <a:rPr lang="nl-NL" altLang="nl-NL" dirty="0" err="1"/>
              <a:t>carpis</a:t>
            </a:r>
            <a:r>
              <a:rPr lang="nl-NL" altLang="nl-NL" dirty="0"/>
              <a:t>, </a:t>
            </a:r>
            <a:r>
              <a:rPr lang="nl-NL" altLang="nl-NL" dirty="0" err="1"/>
              <a:t>Tyriam</a:t>
            </a:r>
            <a:r>
              <a:rPr lang="nl-NL" altLang="nl-NL" dirty="0"/>
              <a:t> </a:t>
            </a:r>
            <a:r>
              <a:rPr lang="nl-NL" altLang="nl-NL" dirty="0" err="1"/>
              <a:t>qui</a:t>
            </a:r>
            <a:r>
              <a:rPr lang="nl-NL" altLang="nl-NL" dirty="0"/>
              <a:t> </a:t>
            </a:r>
            <a:r>
              <a:rPr lang="nl-NL" altLang="nl-NL" dirty="0" err="1"/>
              <a:t>adveneris</a:t>
            </a:r>
            <a:r>
              <a:rPr lang="nl-NL" altLang="nl-NL" dirty="0"/>
              <a:t> </a:t>
            </a:r>
            <a:r>
              <a:rPr lang="nl-NL" altLang="nl-NL" dirty="0" err="1"/>
              <a:t>urbem</a:t>
            </a:r>
            <a:r>
              <a:rPr lang="nl-NL" altLang="nl-NL" dirty="0"/>
              <a:t>;</a:t>
            </a:r>
          </a:p>
          <a:p>
            <a:pPr lvl="0"/>
            <a:r>
              <a:rPr lang="nl-NL" altLang="nl-NL" dirty="0"/>
              <a:t>	</a:t>
            </a:r>
            <a:r>
              <a:rPr lang="nl-NL" altLang="nl-NL" dirty="0" err="1"/>
              <a:t>perge</a:t>
            </a:r>
            <a:r>
              <a:rPr lang="nl-NL" altLang="nl-NL" dirty="0"/>
              <a:t> </a:t>
            </a:r>
            <a:r>
              <a:rPr lang="nl-NL" altLang="nl-NL" dirty="0" err="1"/>
              <a:t>modo</a:t>
            </a:r>
            <a:r>
              <a:rPr lang="nl-NL" altLang="nl-NL" dirty="0"/>
              <a:t>, </a:t>
            </a:r>
            <a:r>
              <a:rPr lang="nl-NL" altLang="nl-NL" dirty="0" err="1"/>
              <a:t>atque</a:t>
            </a:r>
            <a:r>
              <a:rPr lang="nl-NL" altLang="nl-NL" dirty="0"/>
              <a:t> </a:t>
            </a:r>
            <a:r>
              <a:rPr lang="nl-NL" altLang="nl-NL" dirty="0" err="1"/>
              <a:t>hinc</a:t>
            </a:r>
            <a:r>
              <a:rPr lang="nl-NL" altLang="nl-NL" dirty="0"/>
              <a:t> te </a:t>
            </a:r>
            <a:r>
              <a:rPr lang="nl-NL" altLang="nl-NL" dirty="0" err="1"/>
              <a:t>reginae</a:t>
            </a:r>
            <a:r>
              <a:rPr lang="nl-NL" altLang="nl-NL" dirty="0"/>
              <a:t> ad </a:t>
            </a:r>
            <a:r>
              <a:rPr lang="nl-NL" altLang="nl-NL" dirty="0" err="1"/>
              <a:t>limina</a:t>
            </a:r>
            <a:r>
              <a:rPr lang="nl-NL" altLang="nl-NL" dirty="0"/>
              <a:t> </a:t>
            </a:r>
            <a:r>
              <a:rPr lang="nl-NL" altLang="nl-NL" dirty="0" err="1"/>
              <a:t>perfer</a:t>
            </a:r>
            <a:r>
              <a:rPr lang="nl-NL" altLang="nl-NL" dirty="0"/>
              <a:t>.</a:t>
            </a:r>
          </a:p>
          <a:p>
            <a:pPr lvl="0"/>
            <a:r>
              <a:rPr lang="nl-NL" altLang="nl-NL" dirty="0"/>
              <a:t>390	</a:t>
            </a:r>
            <a:r>
              <a:rPr lang="nl-NL" altLang="nl-NL" dirty="0" err="1"/>
              <a:t>Namque</a:t>
            </a:r>
            <a:r>
              <a:rPr lang="nl-NL" altLang="nl-NL" dirty="0"/>
              <a:t> </a:t>
            </a:r>
            <a:r>
              <a:rPr lang="nl-NL" altLang="nl-NL" dirty="0" err="1"/>
              <a:t>tibi</a:t>
            </a:r>
            <a:r>
              <a:rPr lang="nl-NL" altLang="nl-NL" dirty="0"/>
              <a:t> </a:t>
            </a:r>
            <a:r>
              <a:rPr lang="nl-NL" altLang="nl-NL" dirty="0" err="1"/>
              <a:t>reduces</a:t>
            </a:r>
            <a:r>
              <a:rPr lang="nl-NL" altLang="nl-NL" dirty="0"/>
              <a:t> </a:t>
            </a:r>
            <a:r>
              <a:rPr lang="nl-NL" altLang="nl-NL" dirty="0" err="1"/>
              <a:t>socios</a:t>
            </a:r>
            <a:r>
              <a:rPr lang="nl-NL" altLang="nl-NL" dirty="0"/>
              <a:t> </a:t>
            </a:r>
            <a:r>
              <a:rPr lang="nl-NL" altLang="nl-NL" dirty="0" err="1"/>
              <a:t>classemque</a:t>
            </a:r>
            <a:r>
              <a:rPr lang="nl-NL" altLang="nl-NL" dirty="0"/>
              <a:t> </a:t>
            </a:r>
            <a:r>
              <a:rPr lang="nl-NL" altLang="nl-NL" dirty="0" err="1"/>
              <a:t>relatam</a:t>
            </a:r>
            <a:endParaRPr lang="nl-NL" altLang="nl-NL" dirty="0"/>
          </a:p>
          <a:p>
            <a:pPr lvl="0"/>
            <a:r>
              <a:rPr lang="nl-NL" altLang="nl-NL" dirty="0"/>
              <a:t>	</a:t>
            </a:r>
            <a:r>
              <a:rPr lang="nl-NL" altLang="nl-NL" dirty="0" err="1"/>
              <a:t>nuntio</a:t>
            </a:r>
            <a:r>
              <a:rPr lang="nl-NL" altLang="nl-NL" dirty="0"/>
              <a:t>, et in </a:t>
            </a:r>
            <a:r>
              <a:rPr lang="nl-NL" altLang="nl-NL" dirty="0" err="1"/>
              <a:t>tutum</a:t>
            </a:r>
            <a:r>
              <a:rPr lang="nl-NL" altLang="nl-NL" dirty="0"/>
              <a:t> </a:t>
            </a:r>
            <a:r>
              <a:rPr lang="nl-NL" altLang="nl-NL" dirty="0" err="1"/>
              <a:t>versis</a:t>
            </a:r>
            <a:r>
              <a:rPr lang="nl-NL" altLang="nl-NL" dirty="0"/>
              <a:t> </a:t>
            </a:r>
            <a:r>
              <a:rPr lang="nl-NL" altLang="nl-NL" dirty="0" err="1"/>
              <a:t>Aquilonibus</a:t>
            </a:r>
            <a:r>
              <a:rPr lang="nl-NL" altLang="nl-NL" dirty="0"/>
              <a:t> </a:t>
            </a:r>
            <a:r>
              <a:rPr lang="nl-NL" altLang="nl-NL" dirty="0" err="1"/>
              <a:t>actam</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29477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Venus zegt Aeneas dat zijn vloot veilig is</a:t>
            </a:r>
            <a:r>
              <a:rPr lang="nl-NL" dirty="0" smtClean="0">
                <a:solidFill>
                  <a:srgbClr val="000000"/>
                </a:solidFill>
                <a:latin typeface="Calibri" panose="020F0502020204030204" pitchFamily="34" charset="0"/>
                <a:ea typeface="Times New Roman" panose="02020603050405020304" pitchFamily="18" charset="0"/>
              </a:rPr>
              <a:t>, 392-396</a:t>
            </a:r>
            <a:endParaRPr lang="nl-NL" dirty="0"/>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r>
              <a:rPr lang="nl-NL" altLang="nl-NL" dirty="0"/>
              <a:t>	ni </a:t>
            </a:r>
            <a:r>
              <a:rPr lang="nl-NL" altLang="nl-NL" dirty="0" err="1"/>
              <a:t>frustra</a:t>
            </a:r>
            <a:r>
              <a:rPr lang="nl-NL" altLang="nl-NL" dirty="0"/>
              <a:t> </a:t>
            </a:r>
            <a:r>
              <a:rPr lang="nl-NL" altLang="nl-NL" dirty="0" err="1"/>
              <a:t>augurium</a:t>
            </a:r>
            <a:r>
              <a:rPr lang="nl-NL" altLang="nl-NL" dirty="0"/>
              <a:t> </a:t>
            </a:r>
            <a:r>
              <a:rPr lang="nl-NL" altLang="nl-NL" dirty="0" err="1"/>
              <a:t>vani</a:t>
            </a:r>
            <a:r>
              <a:rPr lang="nl-NL" altLang="nl-NL" dirty="0"/>
              <a:t> </a:t>
            </a:r>
            <a:r>
              <a:rPr lang="nl-NL" altLang="nl-NL" dirty="0" err="1"/>
              <a:t>docuere</a:t>
            </a:r>
            <a:r>
              <a:rPr lang="nl-NL" altLang="nl-NL" dirty="0"/>
              <a:t> </a:t>
            </a:r>
            <a:r>
              <a:rPr lang="nl-NL" altLang="nl-NL" dirty="0" err="1"/>
              <a:t>parentes</a:t>
            </a:r>
            <a:r>
              <a:rPr lang="nl-NL" altLang="nl-NL" dirty="0" smtClean="0"/>
              <a:t>. 	</a:t>
            </a:r>
            <a:r>
              <a:rPr lang="nl-NL" altLang="nl-NL" dirty="0"/>
              <a:t>	</a:t>
            </a:r>
            <a:r>
              <a:rPr lang="nl-NL" altLang="nl-NL" dirty="0" err="1"/>
              <a:t>Aspice</a:t>
            </a:r>
            <a:r>
              <a:rPr lang="nl-NL" altLang="nl-NL" dirty="0"/>
              <a:t> bis </a:t>
            </a:r>
            <a:r>
              <a:rPr lang="nl-NL" altLang="nl-NL" dirty="0" err="1"/>
              <a:t>senos</a:t>
            </a:r>
            <a:r>
              <a:rPr lang="nl-NL" altLang="nl-NL" dirty="0"/>
              <a:t> </a:t>
            </a:r>
            <a:r>
              <a:rPr lang="nl-NL" altLang="nl-NL" dirty="0" err="1"/>
              <a:t>laetantis</a:t>
            </a:r>
            <a:r>
              <a:rPr lang="nl-NL" altLang="nl-NL" dirty="0"/>
              <a:t> </a:t>
            </a:r>
            <a:r>
              <a:rPr lang="nl-NL" altLang="nl-NL" dirty="0" err="1"/>
              <a:t>agmine</a:t>
            </a:r>
            <a:r>
              <a:rPr lang="nl-NL" altLang="nl-NL" dirty="0"/>
              <a:t> </a:t>
            </a:r>
            <a:r>
              <a:rPr lang="nl-NL" altLang="nl-NL" dirty="0" err="1"/>
              <a:t>cycnos</a:t>
            </a:r>
            <a:r>
              <a:rPr lang="nl-NL" altLang="nl-NL" dirty="0"/>
              <a:t>,	</a:t>
            </a:r>
          </a:p>
          <a:p>
            <a:r>
              <a:rPr lang="nl-NL" altLang="nl-NL" dirty="0"/>
              <a:t>	</a:t>
            </a:r>
            <a:r>
              <a:rPr lang="nl-NL" altLang="nl-NL" dirty="0" err="1"/>
              <a:t>aetheria</a:t>
            </a:r>
            <a:r>
              <a:rPr lang="nl-NL" altLang="nl-NL" dirty="0"/>
              <a:t> </a:t>
            </a:r>
            <a:r>
              <a:rPr lang="nl-NL" altLang="nl-NL" dirty="0" err="1"/>
              <a:t>quos</a:t>
            </a:r>
            <a:r>
              <a:rPr lang="nl-NL" altLang="nl-NL" dirty="0"/>
              <a:t> </a:t>
            </a:r>
            <a:r>
              <a:rPr lang="nl-NL" altLang="nl-NL" dirty="0" err="1"/>
              <a:t>lapsa</a:t>
            </a:r>
            <a:r>
              <a:rPr lang="nl-NL" altLang="nl-NL" dirty="0"/>
              <a:t> </a:t>
            </a:r>
            <a:r>
              <a:rPr lang="nl-NL" altLang="nl-NL" dirty="0" err="1"/>
              <a:t>plaga</a:t>
            </a:r>
            <a:r>
              <a:rPr lang="nl-NL" altLang="nl-NL" dirty="0"/>
              <a:t> </a:t>
            </a:r>
            <a:r>
              <a:rPr lang="nl-NL" altLang="nl-NL" dirty="0" err="1"/>
              <a:t>Iovis</a:t>
            </a:r>
            <a:r>
              <a:rPr lang="nl-NL" altLang="nl-NL" dirty="0"/>
              <a:t> </a:t>
            </a:r>
            <a:r>
              <a:rPr lang="nl-NL" altLang="nl-NL" dirty="0" err="1"/>
              <a:t>ales</a:t>
            </a:r>
            <a:r>
              <a:rPr lang="nl-NL" altLang="nl-NL" dirty="0"/>
              <a:t> </a:t>
            </a:r>
            <a:r>
              <a:rPr lang="nl-NL" altLang="nl-NL" dirty="0" err="1"/>
              <a:t>aperto</a:t>
            </a:r>
            <a:r>
              <a:rPr lang="nl-NL" altLang="nl-NL" dirty="0"/>
              <a:t>	</a:t>
            </a:r>
          </a:p>
          <a:p>
            <a:r>
              <a:rPr lang="nl-NL" altLang="nl-NL" dirty="0"/>
              <a:t>395	</a:t>
            </a:r>
            <a:r>
              <a:rPr lang="nl-NL" altLang="nl-NL" dirty="0" err="1"/>
              <a:t>turbabat</a:t>
            </a:r>
            <a:r>
              <a:rPr lang="nl-NL" altLang="nl-NL" dirty="0"/>
              <a:t> </a:t>
            </a:r>
            <a:r>
              <a:rPr lang="nl-NL" altLang="nl-NL" dirty="0" err="1"/>
              <a:t>caelo</a:t>
            </a:r>
            <a:r>
              <a:rPr lang="nl-NL" altLang="nl-NL" dirty="0"/>
              <a:t>; </a:t>
            </a:r>
            <a:r>
              <a:rPr lang="nl-NL" altLang="nl-NL" dirty="0" err="1"/>
              <a:t>nunc</a:t>
            </a:r>
            <a:r>
              <a:rPr lang="nl-NL" altLang="nl-NL" dirty="0"/>
              <a:t> terras </a:t>
            </a:r>
            <a:r>
              <a:rPr lang="nl-NL" altLang="nl-NL" dirty="0" err="1"/>
              <a:t>ordine</a:t>
            </a:r>
            <a:r>
              <a:rPr lang="nl-NL" altLang="nl-NL" dirty="0"/>
              <a:t> </a:t>
            </a:r>
            <a:r>
              <a:rPr lang="nl-NL" altLang="nl-NL" dirty="0" err="1"/>
              <a:t>longo</a:t>
            </a:r>
            <a:r>
              <a:rPr lang="nl-NL" altLang="nl-NL" dirty="0"/>
              <a:t>	</a:t>
            </a:r>
          </a:p>
          <a:p>
            <a:r>
              <a:rPr lang="nl-NL" altLang="nl-NL" dirty="0"/>
              <a:t>	</a:t>
            </a:r>
            <a:r>
              <a:rPr lang="nl-NL" altLang="nl-NL" dirty="0" err="1"/>
              <a:t>aut</a:t>
            </a:r>
            <a:r>
              <a:rPr lang="nl-NL" altLang="nl-NL" dirty="0"/>
              <a:t> </a:t>
            </a:r>
            <a:r>
              <a:rPr lang="nl-NL" altLang="nl-NL" dirty="0" err="1"/>
              <a:t>capere</a:t>
            </a:r>
            <a:r>
              <a:rPr lang="nl-NL" altLang="nl-NL" dirty="0"/>
              <a:t> </a:t>
            </a:r>
            <a:r>
              <a:rPr lang="nl-NL" altLang="nl-NL" dirty="0" err="1"/>
              <a:t>aut</a:t>
            </a:r>
            <a:r>
              <a:rPr lang="nl-NL" altLang="nl-NL" dirty="0"/>
              <a:t> </a:t>
            </a:r>
            <a:r>
              <a:rPr lang="nl-NL" altLang="nl-NL" dirty="0" err="1"/>
              <a:t>captas</a:t>
            </a:r>
            <a:r>
              <a:rPr lang="nl-NL" altLang="nl-NL" dirty="0"/>
              <a:t> </a:t>
            </a:r>
            <a:r>
              <a:rPr lang="nl-NL" altLang="nl-NL" dirty="0" err="1"/>
              <a:t>iam</a:t>
            </a:r>
            <a:r>
              <a:rPr lang="nl-NL" altLang="nl-NL" dirty="0"/>
              <a:t> </a:t>
            </a:r>
            <a:r>
              <a:rPr lang="nl-NL" altLang="nl-NL" dirty="0" err="1"/>
              <a:t>despectare</a:t>
            </a:r>
            <a:r>
              <a:rPr lang="nl-NL" altLang="nl-NL" dirty="0"/>
              <a:t> </a:t>
            </a:r>
            <a:r>
              <a:rPr lang="nl-NL" altLang="nl-NL" dirty="0" err="1"/>
              <a:t>videntur</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920336" y="227687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3" name="Rechthoek 12" descr="Zie opdracht in het leerlingenboek." title="Zie opdracht in het leerlingenboek."/>
          <p:cNvSpPr/>
          <p:nvPr/>
        </p:nvSpPr>
        <p:spPr>
          <a:xfrm>
            <a:off x="10920336" y="483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0336" y="29159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24550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Venus zegt Aeneas dat zijn vloot veilig is</a:t>
            </a:r>
            <a:r>
              <a:rPr lang="nl-NL" dirty="0" smtClean="0">
                <a:solidFill>
                  <a:srgbClr val="000000"/>
                </a:solidFill>
                <a:latin typeface="Calibri" panose="020F0502020204030204" pitchFamily="34" charset="0"/>
                <a:ea typeface="Times New Roman" panose="02020603050405020304" pitchFamily="18" charset="0"/>
              </a:rPr>
              <a:t>, 397-401</a:t>
            </a:r>
            <a:endParaRPr lang="nl-NL" dirty="0"/>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r>
              <a:rPr lang="nl-NL" altLang="nl-NL" dirty="0"/>
              <a:t>	ut </a:t>
            </a:r>
            <a:r>
              <a:rPr lang="nl-NL" altLang="nl-NL" dirty="0" err="1"/>
              <a:t>reduces</a:t>
            </a:r>
            <a:r>
              <a:rPr lang="nl-NL" altLang="nl-NL" dirty="0"/>
              <a:t> </a:t>
            </a:r>
            <a:r>
              <a:rPr lang="nl-NL" altLang="nl-NL" dirty="0" err="1"/>
              <a:t>illi</a:t>
            </a:r>
            <a:r>
              <a:rPr lang="nl-NL" altLang="nl-NL" dirty="0"/>
              <a:t> </a:t>
            </a:r>
            <a:r>
              <a:rPr lang="nl-NL" altLang="nl-NL" dirty="0" err="1"/>
              <a:t>ludunt</a:t>
            </a:r>
            <a:r>
              <a:rPr lang="nl-NL" altLang="nl-NL" dirty="0"/>
              <a:t> </a:t>
            </a:r>
            <a:r>
              <a:rPr lang="nl-NL" altLang="nl-NL" dirty="0" err="1"/>
              <a:t>stridentibus</a:t>
            </a:r>
            <a:r>
              <a:rPr lang="nl-NL" altLang="nl-NL" dirty="0"/>
              <a:t> </a:t>
            </a:r>
            <a:r>
              <a:rPr lang="nl-NL" altLang="nl-NL" dirty="0" err="1"/>
              <a:t>alis</a:t>
            </a:r>
            <a:r>
              <a:rPr lang="nl-NL" altLang="nl-NL" dirty="0"/>
              <a:t>,</a:t>
            </a:r>
          </a:p>
          <a:p>
            <a:r>
              <a:rPr lang="nl-NL" altLang="nl-NL" dirty="0"/>
              <a:t>	et </a:t>
            </a:r>
            <a:r>
              <a:rPr lang="nl-NL" altLang="nl-NL" dirty="0" err="1"/>
              <a:t>coetu</a:t>
            </a:r>
            <a:r>
              <a:rPr lang="nl-NL" altLang="nl-NL" dirty="0"/>
              <a:t> </a:t>
            </a:r>
            <a:r>
              <a:rPr lang="nl-NL" altLang="nl-NL" dirty="0" err="1"/>
              <a:t>cinxere</a:t>
            </a:r>
            <a:r>
              <a:rPr lang="nl-NL" altLang="nl-NL" dirty="0"/>
              <a:t> </a:t>
            </a:r>
            <a:r>
              <a:rPr lang="nl-NL" altLang="nl-NL" dirty="0" err="1"/>
              <a:t>polum</a:t>
            </a:r>
            <a:r>
              <a:rPr lang="nl-NL" altLang="nl-NL" dirty="0"/>
              <a:t>, </a:t>
            </a:r>
            <a:r>
              <a:rPr lang="nl-NL" altLang="nl-NL" dirty="0" err="1"/>
              <a:t>cantusque</a:t>
            </a:r>
            <a:r>
              <a:rPr lang="nl-NL" altLang="nl-NL" dirty="0"/>
              <a:t> </a:t>
            </a:r>
            <a:r>
              <a:rPr lang="nl-NL" altLang="nl-NL" dirty="0" err="1"/>
              <a:t>dedere</a:t>
            </a:r>
            <a:r>
              <a:rPr lang="nl-NL" altLang="nl-NL" dirty="0"/>
              <a:t>,</a:t>
            </a:r>
          </a:p>
          <a:p>
            <a:r>
              <a:rPr lang="nl-NL" altLang="nl-NL" dirty="0"/>
              <a:t>	</a:t>
            </a:r>
            <a:r>
              <a:rPr lang="nl-NL" altLang="nl-NL" dirty="0" err="1"/>
              <a:t>haud</a:t>
            </a:r>
            <a:r>
              <a:rPr lang="nl-NL" altLang="nl-NL" dirty="0"/>
              <a:t> </a:t>
            </a:r>
            <a:r>
              <a:rPr lang="nl-NL" altLang="nl-NL" dirty="0" err="1"/>
              <a:t>aliter</a:t>
            </a:r>
            <a:r>
              <a:rPr lang="nl-NL" altLang="nl-NL" dirty="0"/>
              <a:t> </a:t>
            </a:r>
            <a:r>
              <a:rPr lang="nl-NL" altLang="nl-NL" dirty="0" err="1"/>
              <a:t>puppesque</a:t>
            </a:r>
            <a:r>
              <a:rPr lang="nl-NL" altLang="nl-NL" dirty="0"/>
              <a:t> </a:t>
            </a:r>
            <a:r>
              <a:rPr lang="nl-NL" altLang="nl-NL" dirty="0" err="1"/>
              <a:t>tuae</a:t>
            </a:r>
            <a:r>
              <a:rPr lang="nl-NL" altLang="nl-NL" dirty="0"/>
              <a:t> </a:t>
            </a:r>
            <a:r>
              <a:rPr lang="nl-NL" altLang="nl-NL" dirty="0" err="1"/>
              <a:t>pubesque</a:t>
            </a:r>
            <a:r>
              <a:rPr lang="nl-NL" altLang="nl-NL" dirty="0"/>
              <a:t> </a:t>
            </a:r>
            <a:r>
              <a:rPr lang="nl-NL" altLang="nl-NL" dirty="0" err="1"/>
              <a:t>tuorum</a:t>
            </a:r>
            <a:endParaRPr lang="nl-NL" altLang="nl-NL" dirty="0"/>
          </a:p>
          <a:p>
            <a:r>
              <a:rPr lang="nl-NL" altLang="nl-NL" dirty="0"/>
              <a:t>400	</a:t>
            </a:r>
            <a:r>
              <a:rPr lang="nl-NL" altLang="nl-NL" dirty="0" err="1"/>
              <a:t>aut</a:t>
            </a:r>
            <a:r>
              <a:rPr lang="nl-NL" altLang="nl-NL" dirty="0"/>
              <a:t> </a:t>
            </a:r>
            <a:r>
              <a:rPr lang="nl-NL" altLang="nl-NL" dirty="0" err="1"/>
              <a:t>portum</a:t>
            </a:r>
            <a:r>
              <a:rPr lang="nl-NL" altLang="nl-NL" dirty="0"/>
              <a:t> </a:t>
            </a:r>
            <a:r>
              <a:rPr lang="nl-NL" altLang="nl-NL" dirty="0" err="1"/>
              <a:t>tenet</a:t>
            </a:r>
            <a:r>
              <a:rPr lang="nl-NL" altLang="nl-NL" dirty="0"/>
              <a:t> </a:t>
            </a:r>
            <a:r>
              <a:rPr lang="nl-NL" altLang="nl-NL" dirty="0" err="1"/>
              <a:t>aut</a:t>
            </a:r>
            <a:r>
              <a:rPr lang="nl-NL" altLang="nl-NL" dirty="0"/>
              <a:t> </a:t>
            </a:r>
            <a:r>
              <a:rPr lang="nl-NL" altLang="nl-NL" dirty="0" err="1"/>
              <a:t>pleno</a:t>
            </a:r>
            <a:r>
              <a:rPr lang="nl-NL" altLang="nl-NL" dirty="0"/>
              <a:t> </a:t>
            </a:r>
            <a:r>
              <a:rPr lang="nl-NL" altLang="nl-NL" dirty="0" err="1"/>
              <a:t>subit</a:t>
            </a:r>
            <a:r>
              <a:rPr lang="nl-NL" altLang="nl-NL" dirty="0"/>
              <a:t> ostia velo. </a:t>
            </a:r>
          </a:p>
          <a:p>
            <a:r>
              <a:rPr lang="nl-NL" altLang="nl-NL" dirty="0"/>
              <a:t>	</a:t>
            </a:r>
            <a:r>
              <a:rPr lang="nl-NL" altLang="nl-NL" dirty="0" err="1"/>
              <a:t>Perge</a:t>
            </a:r>
            <a:r>
              <a:rPr lang="nl-NL" altLang="nl-NL" dirty="0"/>
              <a:t> </a:t>
            </a:r>
            <a:r>
              <a:rPr lang="nl-NL" altLang="nl-NL" dirty="0" err="1"/>
              <a:t>modo</a:t>
            </a:r>
            <a:r>
              <a:rPr lang="nl-NL" altLang="nl-NL" dirty="0"/>
              <a:t> et, qua te </a:t>
            </a:r>
            <a:r>
              <a:rPr lang="nl-NL" altLang="nl-NL" dirty="0" err="1"/>
              <a:t>ducit</a:t>
            </a:r>
            <a:r>
              <a:rPr lang="nl-NL" altLang="nl-NL" dirty="0"/>
              <a:t> via, </a:t>
            </a:r>
            <a:r>
              <a:rPr lang="nl-NL" altLang="nl-NL" dirty="0" err="1"/>
              <a:t>dirige</a:t>
            </a:r>
            <a:r>
              <a:rPr lang="nl-NL" altLang="nl-NL" dirty="0"/>
              <a:t> </a:t>
            </a:r>
            <a:r>
              <a:rPr lang="nl-NL" altLang="nl-NL" dirty="0" err="1"/>
              <a:t>gressum</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4122574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ctr" anchorCtr="0" compatLnSpc="1">
            <a:prstTxWarp prst="textNoShape">
              <a:avLst/>
            </a:prstTxWarp>
            <a:spAutoFit/>
          </a:bodyPr>
          <a:lstStyle/>
          <a:p>
            <a:r>
              <a:rPr lang="nl-NL" sz="3200" dirty="0">
                <a:solidFill>
                  <a:srgbClr val="000000"/>
                </a:solidFill>
                <a:latin typeface="Calibri" panose="020F0502020204030204" pitchFamily="34" charset="0"/>
                <a:ea typeface="Times New Roman" panose="02020603050405020304" pitchFamily="18" charset="0"/>
              </a:rPr>
              <a:t>g. </a:t>
            </a:r>
            <a:r>
              <a:rPr lang="nl-NL" sz="3200" dirty="0" smtClean="0">
                <a:solidFill>
                  <a:srgbClr val="000000"/>
                </a:solidFill>
                <a:latin typeface="Calibri" panose="020F0502020204030204" pitchFamily="34" charset="0"/>
                <a:ea typeface="Times New Roman" panose="02020603050405020304" pitchFamily="18" charset="0"/>
              </a:rPr>
              <a:t>	Aeneas </a:t>
            </a:r>
            <a:r>
              <a:rPr lang="nl-NL" sz="3200" dirty="0">
                <a:solidFill>
                  <a:srgbClr val="000000"/>
                </a:solidFill>
                <a:latin typeface="Calibri" panose="020F0502020204030204" pitchFamily="34" charset="0"/>
                <a:ea typeface="Times New Roman" panose="02020603050405020304" pitchFamily="18" charset="0"/>
              </a:rPr>
              <a:t>herkent zijn moeder en is boos (I, 402-417</a:t>
            </a:r>
            <a:r>
              <a:rPr lang="nl-NL" sz="3200" dirty="0" smtClean="0">
                <a:solidFill>
                  <a:srgbClr val="000000"/>
                </a:solidFill>
                <a:latin typeface="Calibri" panose="020F0502020204030204" pitchFamily="34" charset="0"/>
                <a:ea typeface="Times New Roman" panose="02020603050405020304" pitchFamily="18" charset="0"/>
              </a:rPr>
              <a:t>)</a:t>
            </a:r>
            <a:br>
              <a:rPr lang="nl-NL" sz="3200" dirty="0" smtClean="0">
                <a:solidFill>
                  <a:srgbClr val="000000"/>
                </a:solidFill>
                <a:latin typeface="Calibri" panose="020F0502020204030204" pitchFamily="34" charset="0"/>
                <a:ea typeface="Times New Roman" panose="02020603050405020304" pitchFamily="18" charset="0"/>
              </a:rPr>
            </a:br>
            <a:endParaRPr lang="nl-NL" sz="3200" dirty="0"/>
          </a:p>
        </p:txBody>
      </p:sp>
      <p:sp>
        <p:nvSpPr>
          <p:cNvPr id="2" name="Tijdelijke aanduiding voor inhoud 1"/>
          <p:cNvSpPr>
            <a:spLocks noGrp="1"/>
          </p:cNvSpPr>
          <p:nvPr>
            <p:ph idx="1"/>
          </p:nvPr>
        </p:nvSpPr>
        <p:spPr/>
        <p:txBody>
          <a:bodyPr/>
          <a:lstStyle/>
          <a:p>
            <a:r>
              <a:rPr lang="nl-NL" dirty="0"/>
              <a:t>	</a:t>
            </a:r>
            <a:r>
              <a:rPr lang="nl-NL" dirty="0" err="1"/>
              <a:t>Dixit</a:t>
            </a:r>
            <a:r>
              <a:rPr lang="nl-NL" dirty="0"/>
              <a:t>, et </a:t>
            </a:r>
            <a:r>
              <a:rPr lang="nl-NL" dirty="0" err="1"/>
              <a:t>avertens</a:t>
            </a:r>
            <a:r>
              <a:rPr lang="nl-NL" dirty="0"/>
              <a:t> </a:t>
            </a:r>
            <a:r>
              <a:rPr lang="nl-NL" dirty="0" err="1"/>
              <a:t>rosea</a:t>
            </a:r>
            <a:r>
              <a:rPr lang="nl-NL" dirty="0"/>
              <a:t> </a:t>
            </a:r>
            <a:r>
              <a:rPr lang="nl-NL" dirty="0" err="1"/>
              <a:t>cervice</a:t>
            </a:r>
            <a:r>
              <a:rPr lang="nl-NL" dirty="0"/>
              <a:t> </a:t>
            </a:r>
            <a:r>
              <a:rPr lang="nl-NL" dirty="0" err="1"/>
              <a:t>refulsit</a:t>
            </a:r>
            <a:r>
              <a:rPr lang="nl-NL" dirty="0" smtClean="0"/>
              <a:t>,</a:t>
            </a:r>
            <a:r>
              <a:rPr lang="nl-NL" dirty="0"/>
              <a:t> 	</a:t>
            </a:r>
            <a:r>
              <a:rPr lang="nl-NL" dirty="0">
                <a:hlinkClick r:id="rId5" action="ppaction://hlinksldjump"/>
              </a:rPr>
              <a:t>Regel </a:t>
            </a:r>
            <a:r>
              <a:rPr lang="nl-NL" dirty="0" smtClean="0">
                <a:hlinkClick r:id="rId5" action="ppaction://hlinksldjump"/>
              </a:rPr>
              <a:t>402-406</a:t>
            </a:r>
            <a:endParaRPr lang="nl-NL" dirty="0"/>
          </a:p>
          <a:p>
            <a:r>
              <a:rPr lang="nl-NL" dirty="0"/>
              <a:t>	</a:t>
            </a:r>
            <a:r>
              <a:rPr lang="nl-NL" dirty="0" err="1"/>
              <a:t>ambrosiaeque</a:t>
            </a:r>
            <a:r>
              <a:rPr lang="nl-NL" dirty="0"/>
              <a:t> </a:t>
            </a:r>
            <a:r>
              <a:rPr lang="nl-NL" dirty="0" err="1"/>
              <a:t>comae</a:t>
            </a:r>
            <a:r>
              <a:rPr lang="nl-NL" dirty="0"/>
              <a:t> </a:t>
            </a:r>
            <a:r>
              <a:rPr lang="nl-NL" dirty="0" err="1"/>
              <a:t>divinum</a:t>
            </a:r>
            <a:r>
              <a:rPr lang="nl-NL" dirty="0"/>
              <a:t> </a:t>
            </a:r>
            <a:r>
              <a:rPr lang="nl-NL" dirty="0" err="1"/>
              <a:t>vertice</a:t>
            </a:r>
            <a:r>
              <a:rPr lang="nl-NL" dirty="0"/>
              <a:t> </a:t>
            </a:r>
            <a:r>
              <a:rPr lang="nl-NL" dirty="0" err="1"/>
              <a:t>odorem</a:t>
            </a:r>
            <a:endParaRPr lang="nl-NL" dirty="0"/>
          </a:p>
          <a:p>
            <a:r>
              <a:rPr lang="nl-NL" dirty="0"/>
              <a:t>	</a:t>
            </a:r>
            <a:r>
              <a:rPr lang="nl-NL" dirty="0" err="1"/>
              <a:t>spiravere</a:t>
            </a:r>
            <a:r>
              <a:rPr lang="nl-NL" dirty="0"/>
              <a:t>; </a:t>
            </a:r>
            <a:r>
              <a:rPr lang="nl-NL" dirty="0" err="1"/>
              <a:t>pedes</a:t>
            </a:r>
            <a:r>
              <a:rPr lang="nl-NL" dirty="0"/>
              <a:t> </a:t>
            </a:r>
            <a:r>
              <a:rPr lang="nl-NL" dirty="0" err="1"/>
              <a:t>vestis</a:t>
            </a:r>
            <a:r>
              <a:rPr lang="nl-NL" dirty="0"/>
              <a:t> </a:t>
            </a:r>
            <a:r>
              <a:rPr lang="nl-NL" dirty="0" err="1"/>
              <a:t>defluxit</a:t>
            </a:r>
            <a:r>
              <a:rPr lang="nl-NL" dirty="0"/>
              <a:t> ad </a:t>
            </a:r>
            <a:r>
              <a:rPr lang="nl-NL" dirty="0" err="1"/>
              <a:t>imos</a:t>
            </a:r>
            <a:r>
              <a:rPr lang="nl-NL" dirty="0"/>
              <a:t>,</a:t>
            </a:r>
          </a:p>
          <a:p>
            <a:r>
              <a:rPr lang="nl-NL" dirty="0"/>
              <a:t>405	et </a:t>
            </a:r>
            <a:r>
              <a:rPr lang="nl-NL" dirty="0" err="1"/>
              <a:t>vera</a:t>
            </a:r>
            <a:r>
              <a:rPr lang="nl-NL" dirty="0"/>
              <a:t> </a:t>
            </a:r>
            <a:r>
              <a:rPr lang="nl-NL" dirty="0" err="1"/>
              <a:t>incessu</a:t>
            </a:r>
            <a:r>
              <a:rPr lang="nl-NL" dirty="0"/>
              <a:t> </a:t>
            </a:r>
            <a:r>
              <a:rPr lang="nl-NL" dirty="0" err="1"/>
              <a:t>patuit</a:t>
            </a:r>
            <a:r>
              <a:rPr lang="nl-NL" dirty="0"/>
              <a:t> </a:t>
            </a:r>
            <a:r>
              <a:rPr lang="nl-NL" dirty="0" err="1"/>
              <a:t>dea</a:t>
            </a:r>
            <a:r>
              <a:rPr lang="nl-NL" dirty="0"/>
              <a:t>. </a:t>
            </a:r>
            <a:r>
              <a:rPr lang="nl-NL" dirty="0" err="1"/>
              <a:t>Ille</a:t>
            </a:r>
            <a:r>
              <a:rPr lang="nl-NL" dirty="0"/>
              <a:t> </a:t>
            </a:r>
            <a:r>
              <a:rPr lang="nl-NL" dirty="0" err="1"/>
              <a:t>ubi</a:t>
            </a:r>
            <a:r>
              <a:rPr lang="nl-NL" dirty="0"/>
              <a:t> </a:t>
            </a:r>
            <a:r>
              <a:rPr lang="nl-NL" dirty="0" err="1"/>
              <a:t>matrem</a:t>
            </a:r>
            <a:endParaRPr lang="nl-NL" dirty="0"/>
          </a:p>
          <a:p>
            <a:r>
              <a:rPr lang="nl-NL" dirty="0"/>
              <a:t>	</a:t>
            </a:r>
            <a:r>
              <a:rPr lang="nl-NL" dirty="0" err="1"/>
              <a:t>agnovit</a:t>
            </a:r>
            <a:r>
              <a:rPr lang="nl-NL" dirty="0"/>
              <a:t>, </a:t>
            </a:r>
            <a:r>
              <a:rPr lang="nl-NL" dirty="0" err="1"/>
              <a:t>tali</a:t>
            </a:r>
            <a:r>
              <a:rPr lang="nl-NL" dirty="0"/>
              <a:t> </a:t>
            </a:r>
            <a:r>
              <a:rPr lang="nl-NL" dirty="0" err="1"/>
              <a:t>fugientem</a:t>
            </a:r>
            <a:r>
              <a:rPr lang="nl-NL" dirty="0"/>
              <a:t> </a:t>
            </a:r>
            <a:r>
              <a:rPr lang="nl-NL" dirty="0" err="1"/>
              <a:t>est</a:t>
            </a:r>
            <a:r>
              <a:rPr lang="nl-NL" dirty="0"/>
              <a:t> </a:t>
            </a:r>
            <a:r>
              <a:rPr lang="nl-NL" dirty="0" err="1"/>
              <a:t>voce</a:t>
            </a:r>
            <a:r>
              <a:rPr lang="nl-NL" dirty="0"/>
              <a:t> </a:t>
            </a:r>
            <a:r>
              <a:rPr lang="nl-NL" dirty="0" err="1"/>
              <a:t>secutus</a:t>
            </a:r>
            <a:r>
              <a:rPr lang="nl-NL" dirty="0"/>
              <a:t>:</a:t>
            </a:r>
          </a:p>
          <a:p>
            <a:r>
              <a:rPr lang="nl-NL" dirty="0"/>
              <a:t>	‘</a:t>
            </a:r>
            <a:r>
              <a:rPr lang="nl-NL" dirty="0" err="1"/>
              <a:t>Quid</a:t>
            </a:r>
            <a:r>
              <a:rPr lang="nl-NL" dirty="0"/>
              <a:t> </a:t>
            </a:r>
            <a:r>
              <a:rPr lang="nl-NL" dirty="0" err="1"/>
              <a:t>natum</a:t>
            </a:r>
            <a:r>
              <a:rPr lang="nl-NL" dirty="0"/>
              <a:t> </a:t>
            </a:r>
            <a:r>
              <a:rPr lang="nl-NL" dirty="0" err="1"/>
              <a:t>totiens</a:t>
            </a:r>
            <a:r>
              <a:rPr lang="nl-NL" dirty="0"/>
              <a:t>, </a:t>
            </a:r>
            <a:r>
              <a:rPr lang="nl-NL" dirty="0" err="1"/>
              <a:t>crudelis</a:t>
            </a:r>
            <a:r>
              <a:rPr lang="nl-NL" dirty="0"/>
              <a:t> tu </a:t>
            </a:r>
            <a:r>
              <a:rPr lang="nl-NL" dirty="0" err="1"/>
              <a:t>quoque</a:t>
            </a:r>
            <a:r>
              <a:rPr lang="nl-NL" dirty="0"/>
              <a:t>, </a:t>
            </a:r>
            <a:r>
              <a:rPr lang="nl-NL" dirty="0" err="1" smtClean="0"/>
              <a:t>falsis</a:t>
            </a:r>
            <a:r>
              <a:rPr lang="nl-NL" dirty="0"/>
              <a:t>	</a:t>
            </a:r>
            <a:r>
              <a:rPr lang="nl-NL" dirty="0">
                <a:hlinkClick r:id="rId6" action="ppaction://hlinksldjump"/>
              </a:rPr>
              <a:t>Regel </a:t>
            </a:r>
            <a:r>
              <a:rPr lang="nl-NL" dirty="0" smtClean="0">
                <a:hlinkClick r:id="rId6" action="ppaction://hlinksldjump"/>
              </a:rPr>
              <a:t>407-410</a:t>
            </a:r>
            <a:endParaRPr lang="nl-NL" dirty="0"/>
          </a:p>
          <a:p>
            <a:r>
              <a:rPr lang="nl-NL" dirty="0"/>
              <a:t>	</a:t>
            </a:r>
            <a:r>
              <a:rPr lang="nl-NL" dirty="0" err="1"/>
              <a:t>ludis</a:t>
            </a:r>
            <a:r>
              <a:rPr lang="nl-NL" dirty="0"/>
              <a:t> </a:t>
            </a:r>
            <a:r>
              <a:rPr lang="nl-NL" dirty="0" err="1"/>
              <a:t>imaginibus</a:t>
            </a:r>
            <a:r>
              <a:rPr lang="nl-NL" dirty="0"/>
              <a:t>? </a:t>
            </a:r>
            <a:r>
              <a:rPr lang="nl-NL" dirty="0" err="1"/>
              <a:t>Cur</a:t>
            </a:r>
            <a:r>
              <a:rPr lang="nl-NL" dirty="0"/>
              <a:t> </a:t>
            </a:r>
            <a:r>
              <a:rPr lang="nl-NL" dirty="0" err="1"/>
              <a:t>dextrae</a:t>
            </a:r>
            <a:r>
              <a:rPr lang="nl-NL" dirty="0"/>
              <a:t> </a:t>
            </a:r>
            <a:r>
              <a:rPr lang="nl-NL" dirty="0" err="1"/>
              <a:t>iungere</a:t>
            </a:r>
            <a:r>
              <a:rPr lang="nl-NL" dirty="0"/>
              <a:t> </a:t>
            </a:r>
            <a:r>
              <a:rPr lang="nl-NL" dirty="0" err="1"/>
              <a:t>dextram</a:t>
            </a:r>
            <a:endParaRPr lang="nl-NL" dirty="0"/>
          </a:p>
          <a:p>
            <a:r>
              <a:rPr lang="nl-NL" dirty="0"/>
              <a:t>	non </a:t>
            </a:r>
            <a:r>
              <a:rPr lang="nl-NL" dirty="0" err="1"/>
              <a:t>datur</a:t>
            </a:r>
            <a:r>
              <a:rPr lang="nl-NL" dirty="0"/>
              <a:t>, </a:t>
            </a:r>
            <a:r>
              <a:rPr lang="nl-NL" dirty="0" err="1"/>
              <a:t>ac</a:t>
            </a:r>
            <a:r>
              <a:rPr lang="nl-NL" dirty="0"/>
              <a:t> veras </a:t>
            </a:r>
            <a:r>
              <a:rPr lang="nl-NL" dirty="0" err="1"/>
              <a:t>audire</a:t>
            </a:r>
            <a:r>
              <a:rPr lang="nl-NL" dirty="0"/>
              <a:t> et </a:t>
            </a:r>
            <a:r>
              <a:rPr lang="nl-NL" dirty="0" err="1"/>
              <a:t>reddere</a:t>
            </a:r>
            <a:r>
              <a:rPr lang="nl-NL" dirty="0"/>
              <a:t> </a:t>
            </a:r>
            <a:r>
              <a:rPr lang="nl-NL" dirty="0" err="1"/>
              <a:t>voces</a:t>
            </a:r>
            <a:r>
              <a:rPr lang="nl-NL" dirty="0"/>
              <a:t>?’ </a:t>
            </a:r>
          </a:p>
          <a:p>
            <a:r>
              <a:rPr lang="nl-NL" dirty="0"/>
              <a:t>410	</a:t>
            </a:r>
            <a:r>
              <a:rPr lang="nl-NL" dirty="0" err="1"/>
              <a:t>Talibus</a:t>
            </a:r>
            <a:r>
              <a:rPr lang="nl-NL" dirty="0"/>
              <a:t> </a:t>
            </a:r>
            <a:r>
              <a:rPr lang="nl-NL" dirty="0" err="1"/>
              <a:t>incusat</a:t>
            </a:r>
            <a:r>
              <a:rPr lang="nl-NL" dirty="0"/>
              <a:t>, </a:t>
            </a:r>
            <a:r>
              <a:rPr lang="nl-NL" dirty="0" err="1"/>
              <a:t>gressumque</a:t>
            </a:r>
            <a:r>
              <a:rPr lang="nl-NL" dirty="0"/>
              <a:t> ad </a:t>
            </a:r>
            <a:r>
              <a:rPr lang="nl-NL" dirty="0" err="1"/>
              <a:t>moenia</a:t>
            </a:r>
            <a:r>
              <a:rPr lang="nl-NL" dirty="0"/>
              <a:t> </a:t>
            </a:r>
            <a:r>
              <a:rPr lang="nl-NL" dirty="0" err="1"/>
              <a:t>tendit</a:t>
            </a:r>
            <a:r>
              <a:rPr lang="nl-NL" dirty="0" smtClean="0"/>
              <a:t>.</a:t>
            </a:r>
          </a:p>
          <a:p>
            <a:r>
              <a:rPr lang="nl-NL" i="1" dirty="0" smtClean="0"/>
              <a:t>… 	t/m 417 zie volgende dia</a:t>
            </a:r>
            <a:endParaRPr lang="nl-NL"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4171342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ctr" anchorCtr="0" compatLnSpc="1">
            <a:prstTxWarp prst="textNoShape">
              <a:avLst/>
            </a:prstTxWarp>
            <a:spAutoFit/>
          </a:bodyPr>
          <a:lstStyle/>
          <a:p>
            <a:r>
              <a:rPr lang="nl-NL" sz="3200" dirty="0">
                <a:solidFill>
                  <a:srgbClr val="000000"/>
                </a:solidFill>
                <a:latin typeface="Calibri" panose="020F0502020204030204" pitchFamily="34" charset="0"/>
                <a:ea typeface="Times New Roman" panose="02020603050405020304" pitchFamily="18" charset="0"/>
              </a:rPr>
              <a:t>g. </a:t>
            </a:r>
            <a:r>
              <a:rPr lang="nl-NL" sz="3200" dirty="0" smtClean="0">
                <a:solidFill>
                  <a:srgbClr val="000000"/>
                </a:solidFill>
                <a:latin typeface="Calibri" panose="020F0502020204030204" pitchFamily="34" charset="0"/>
                <a:ea typeface="Times New Roman" panose="02020603050405020304" pitchFamily="18" charset="0"/>
              </a:rPr>
              <a:t>	Aeneas </a:t>
            </a:r>
            <a:r>
              <a:rPr lang="nl-NL" sz="3200" dirty="0">
                <a:solidFill>
                  <a:srgbClr val="000000"/>
                </a:solidFill>
                <a:latin typeface="Calibri" panose="020F0502020204030204" pitchFamily="34" charset="0"/>
                <a:ea typeface="Times New Roman" panose="02020603050405020304" pitchFamily="18" charset="0"/>
              </a:rPr>
              <a:t>herkent zijn moeder en is boos (I, 402-417</a:t>
            </a:r>
            <a:r>
              <a:rPr lang="nl-NL" sz="3200" dirty="0" smtClean="0">
                <a:solidFill>
                  <a:srgbClr val="000000"/>
                </a:solidFill>
                <a:latin typeface="Calibri" panose="020F0502020204030204" pitchFamily="34" charset="0"/>
                <a:ea typeface="Times New Roman" panose="02020603050405020304" pitchFamily="18" charset="0"/>
              </a:rPr>
              <a:t>)</a:t>
            </a:r>
            <a:br>
              <a:rPr lang="nl-NL" sz="3200" dirty="0" smtClean="0">
                <a:solidFill>
                  <a:srgbClr val="000000"/>
                </a:solidFill>
                <a:latin typeface="Calibri" panose="020F0502020204030204" pitchFamily="34" charset="0"/>
                <a:ea typeface="Times New Roman" panose="02020603050405020304" pitchFamily="18" charset="0"/>
              </a:rPr>
            </a:br>
            <a:endParaRPr lang="nl-NL" sz="3200" dirty="0"/>
          </a:p>
        </p:txBody>
      </p:sp>
      <p:sp>
        <p:nvSpPr>
          <p:cNvPr id="2" name="Tijdelijke aanduiding voor inhoud 1"/>
          <p:cNvSpPr>
            <a:spLocks noGrp="1"/>
          </p:cNvSpPr>
          <p:nvPr>
            <p:ph idx="1"/>
          </p:nvPr>
        </p:nvSpPr>
        <p:spPr/>
        <p:txBody>
          <a:bodyPr/>
          <a:lstStyle/>
          <a:p>
            <a:r>
              <a:rPr lang="nl-NL" i="1" dirty="0" smtClean="0"/>
              <a:t>… 	zie vorige dia</a:t>
            </a:r>
          </a:p>
          <a:p>
            <a:r>
              <a:rPr lang="nl-NL" dirty="0" smtClean="0"/>
              <a:t>	At Venus </a:t>
            </a:r>
            <a:r>
              <a:rPr lang="nl-NL" dirty="0" err="1" smtClean="0"/>
              <a:t>obscuro</a:t>
            </a:r>
            <a:r>
              <a:rPr lang="nl-NL" dirty="0" smtClean="0"/>
              <a:t> </a:t>
            </a:r>
            <a:r>
              <a:rPr lang="nl-NL" dirty="0" err="1" smtClean="0"/>
              <a:t>gradientis</a:t>
            </a:r>
            <a:r>
              <a:rPr lang="nl-NL" dirty="0" smtClean="0"/>
              <a:t> </a:t>
            </a:r>
            <a:r>
              <a:rPr lang="nl-NL" dirty="0" err="1" smtClean="0"/>
              <a:t>aëre</a:t>
            </a:r>
            <a:r>
              <a:rPr lang="nl-NL" dirty="0" smtClean="0"/>
              <a:t> </a:t>
            </a:r>
            <a:r>
              <a:rPr lang="nl-NL" dirty="0" err="1" smtClean="0"/>
              <a:t>saepsit</a:t>
            </a:r>
            <a:r>
              <a:rPr lang="nl-NL" dirty="0" smtClean="0"/>
              <a:t>,</a:t>
            </a:r>
            <a:r>
              <a:rPr lang="nl-NL" dirty="0"/>
              <a:t> 	</a:t>
            </a:r>
            <a:r>
              <a:rPr lang="nl-NL" dirty="0">
                <a:hlinkClick r:id="rId5" action="ppaction://hlinksldjump"/>
              </a:rPr>
              <a:t>Regel </a:t>
            </a:r>
            <a:r>
              <a:rPr lang="nl-NL" dirty="0" smtClean="0">
                <a:hlinkClick r:id="rId5" action="ppaction://hlinksldjump"/>
              </a:rPr>
              <a:t>411-414</a:t>
            </a:r>
            <a:endParaRPr lang="nl-NL" dirty="0" smtClean="0"/>
          </a:p>
          <a:p>
            <a:r>
              <a:rPr lang="nl-NL" dirty="0" smtClean="0"/>
              <a:t>	et </a:t>
            </a:r>
            <a:r>
              <a:rPr lang="nl-NL" dirty="0" err="1" smtClean="0"/>
              <a:t>multo</a:t>
            </a:r>
            <a:r>
              <a:rPr lang="nl-NL" dirty="0" smtClean="0"/>
              <a:t> </a:t>
            </a:r>
            <a:r>
              <a:rPr lang="nl-NL" dirty="0" err="1" smtClean="0"/>
              <a:t>nebulae</a:t>
            </a:r>
            <a:r>
              <a:rPr lang="nl-NL" dirty="0" smtClean="0"/>
              <a:t> </a:t>
            </a:r>
            <a:r>
              <a:rPr lang="nl-NL" dirty="0" err="1" smtClean="0"/>
              <a:t>circum</a:t>
            </a:r>
            <a:r>
              <a:rPr lang="nl-NL" dirty="0" smtClean="0"/>
              <a:t> </a:t>
            </a:r>
            <a:r>
              <a:rPr lang="nl-NL" dirty="0" err="1" smtClean="0"/>
              <a:t>dea</a:t>
            </a:r>
            <a:r>
              <a:rPr lang="nl-NL" dirty="0" smtClean="0"/>
              <a:t> </a:t>
            </a:r>
            <a:r>
              <a:rPr lang="nl-NL" dirty="0" err="1" smtClean="0"/>
              <a:t>fudit</a:t>
            </a:r>
            <a:r>
              <a:rPr lang="nl-NL" dirty="0" smtClean="0"/>
              <a:t> </a:t>
            </a:r>
            <a:r>
              <a:rPr lang="nl-NL" dirty="0" err="1" smtClean="0"/>
              <a:t>amictu</a:t>
            </a:r>
            <a:r>
              <a:rPr lang="nl-NL" dirty="0" smtClean="0"/>
              <a:t>,</a:t>
            </a:r>
          </a:p>
          <a:p>
            <a:r>
              <a:rPr lang="nl-NL" dirty="0" smtClean="0"/>
              <a:t>	</a:t>
            </a:r>
            <a:r>
              <a:rPr lang="nl-NL" dirty="0" err="1" smtClean="0"/>
              <a:t>cernere</a:t>
            </a:r>
            <a:r>
              <a:rPr lang="nl-NL" dirty="0" smtClean="0"/>
              <a:t> ne </a:t>
            </a:r>
            <a:r>
              <a:rPr lang="nl-NL" dirty="0" err="1" smtClean="0"/>
              <a:t>quis</a:t>
            </a:r>
            <a:r>
              <a:rPr lang="nl-NL" dirty="0" smtClean="0"/>
              <a:t> </a:t>
            </a:r>
            <a:r>
              <a:rPr lang="nl-NL" dirty="0" err="1" smtClean="0"/>
              <a:t>eos</a:t>
            </a:r>
            <a:r>
              <a:rPr lang="nl-NL" dirty="0" smtClean="0"/>
              <a:t> </a:t>
            </a:r>
            <a:r>
              <a:rPr lang="nl-NL" dirty="0" err="1" smtClean="0"/>
              <a:t>neu</a:t>
            </a:r>
            <a:r>
              <a:rPr lang="nl-NL" dirty="0" smtClean="0"/>
              <a:t> </a:t>
            </a:r>
            <a:r>
              <a:rPr lang="nl-NL" dirty="0" err="1" smtClean="0"/>
              <a:t>quis</a:t>
            </a:r>
            <a:r>
              <a:rPr lang="nl-NL" dirty="0" smtClean="0"/>
              <a:t> </a:t>
            </a:r>
            <a:r>
              <a:rPr lang="nl-NL" dirty="0" err="1" smtClean="0"/>
              <a:t>contingere</a:t>
            </a:r>
            <a:r>
              <a:rPr lang="nl-NL" dirty="0" smtClean="0"/>
              <a:t> </a:t>
            </a:r>
            <a:r>
              <a:rPr lang="nl-NL" dirty="0" err="1" smtClean="0"/>
              <a:t>posset</a:t>
            </a:r>
            <a:r>
              <a:rPr lang="nl-NL" dirty="0" smtClean="0"/>
              <a:t>,</a:t>
            </a:r>
          </a:p>
          <a:p>
            <a:r>
              <a:rPr lang="nl-NL" dirty="0" smtClean="0"/>
              <a:t>	</a:t>
            </a:r>
            <a:r>
              <a:rPr lang="nl-NL" dirty="0" err="1" smtClean="0"/>
              <a:t>molirive</a:t>
            </a:r>
            <a:r>
              <a:rPr lang="nl-NL" dirty="0" smtClean="0"/>
              <a:t> </a:t>
            </a:r>
            <a:r>
              <a:rPr lang="nl-NL" dirty="0" err="1" smtClean="0"/>
              <a:t>moram</a:t>
            </a:r>
            <a:r>
              <a:rPr lang="nl-NL" dirty="0" smtClean="0"/>
              <a:t>, </a:t>
            </a:r>
            <a:r>
              <a:rPr lang="nl-NL" dirty="0" err="1" smtClean="0"/>
              <a:t>aut</a:t>
            </a:r>
            <a:r>
              <a:rPr lang="nl-NL" dirty="0" smtClean="0"/>
              <a:t> </a:t>
            </a:r>
            <a:r>
              <a:rPr lang="nl-NL" dirty="0" err="1" smtClean="0"/>
              <a:t>veniendi</a:t>
            </a:r>
            <a:r>
              <a:rPr lang="nl-NL" dirty="0" smtClean="0"/>
              <a:t> </a:t>
            </a:r>
            <a:r>
              <a:rPr lang="nl-NL" dirty="0" err="1" smtClean="0"/>
              <a:t>poscere</a:t>
            </a:r>
            <a:r>
              <a:rPr lang="nl-NL" dirty="0" smtClean="0"/>
              <a:t> </a:t>
            </a:r>
            <a:r>
              <a:rPr lang="nl-NL" dirty="0" err="1" smtClean="0"/>
              <a:t>causas</a:t>
            </a:r>
            <a:r>
              <a:rPr lang="nl-NL" dirty="0" smtClean="0"/>
              <a:t>.</a:t>
            </a:r>
          </a:p>
          <a:p>
            <a:r>
              <a:rPr lang="nl-NL" dirty="0" smtClean="0"/>
              <a:t>415	</a:t>
            </a:r>
            <a:r>
              <a:rPr lang="nl-NL" dirty="0" err="1" smtClean="0"/>
              <a:t>Ipsa</a:t>
            </a:r>
            <a:r>
              <a:rPr lang="nl-NL" dirty="0" smtClean="0"/>
              <a:t> </a:t>
            </a:r>
            <a:r>
              <a:rPr lang="nl-NL" dirty="0" err="1" smtClean="0"/>
              <a:t>Paphum</a:t>
            </a:r>
            <a:r>
              <a:rPr lang="nl-NL" dirty="0" smtClean="0"/>
              <a:t> </a:t>
            </a:r>
            <a:r>
              <a:rPr lang="nl-NL" dirty="0" err="1" smtClean="0"/>
              <a:t>sublimis</a:t>
            </a:r>
            <a:r>
              <a:rPr lang="nl-NL" dirty="0" smtClean="0"/>
              <a:t> </a:t>
            </a:r>
            <a:r>
              <a:rPr lang="nl-NL" dirty="0" err="1" smtClean="0"/>
              <a:t>abit</a:t>
            </a:r>
            <a:r>
              <a:rPr lang="nl-NL" dirty="0" smtClean="0"/>
              <a:t>, </a:t>
            </a:r>
            <a:r>
              <a:rPr lang="nl-NL" dirty="0" err="1" smtClean="0"/>
              <a:t>sedesque</a:t>
            </a:r>
            <a:r>
              <a:rPr lang="nl-NL" dirty="0" smtClean="0"/>
              <a:t> </a:t>
            </a:r>
            <a:r>
              <a:rPr lang="nl-NL" dirty="0" err="1" smtClean="0"/>
              <a:t>revisit</a:t>
            </a:r>
            <a:r>
              <a:rPr lang="nl-NL" dirty="0"/>
              <a:t>	</a:t>
            </a:r>
            <a:r>
              <a:rPr lang="nl-NL" dirty="0">
                <a:hlinkClick r:id="rId6" action="ppaction://hlinksldjump"/>
              </a:rPr>
              <a:t>Regel </a:t>
            </a:r>
            <a:r>
              <a:rPr lang="nl-NL" dirty="0" smtClean="0">
                <a:hlinkClick r:id="rId6" action="ppaction://hlinksldjump"/>
              </a:rPr>
              <a:t>415-417</a:t>
            </a:r>
            <a:endParaRPr lang="nl-NL" dirty="0" smtClean="0"/>
          </a:p>
          <a:p>
            <a:r>
              <a:rPr lang="nl-NL" dirty="0" smtClean="0"/>
              <a:t>	</a:t>
            </a:r>
            <a:r>
              <a:rPr lang="nl-NL" dirty="0" err="1" smtClean="0"/>
              <a:t>laeta</a:t>
            </a:r>
            <a:r>
              <a:rPr lang="nl-NL" dirty="0" smtClean="0"/>
              <a:t> </a:t>
            </a:r>
            <a:r>
              <a:rPr lang="nl-NL" dirty="0" err="1" smtClean="0"/>
              <a:t>suas</a:t>
            </a:r>
            <a:r>
              <a:rPr lang="nl-NL" dirty="0" smtClean="0"/>
              <a:t>, </a:t>
            </a:r>
            <a:r>
              <a:rPr lang="nl-NL" dirty="0" err="1" smtClean="0"/>
              <a:t>ubi</a:t>
            </a:r>
            <a:r>
              <a:rPr lang="nl-NL" dirty="0" smtClean="0"/>
              <a:t> </a:t>
            </a:r>
            <a:r>
              <a:rPr lang="nl-NL" dirty="0" err="1" smtClean="0"/>
              <a:t>templum</a:t>
            </a:r>
            <a:r>
              <a:rPr lang="nl-NL" dirty="0" smtClean="0"/>
              <a:t> </a:t>
            </a:r>
            <a:r>
              <a:rPr lang="nl-NL" dirty="0" err="1" smtClean="0"/>
              <a:t>illi</a:t>
            </a:r>
            <a:r>
              <a:rPr lang="nl-NL" dirty="0" smtClean="0"/>
              <a:t>, </a:t>
            </a:r>
            <a:r>
              <a:rPr lang="nl-NL" dirty="0" err="1" smtClean="0"/>
              <a:t>centumque</a:t>
            </a:r>
            <a:r>
              <a:rPr lang="nl-NL" dirty="0" smtClean="0"/>
              <a:t> </a:t>
            </a:r>
            <a:r>
              <a:rPr lang="nl-NL" dirty="0" err="1" smtClean="0"/>
              <a:t>Sabaeo</a:t>
            </a:r>
            <a:endParaRPr lang="nl-NL" dirty="0" smtClean="0"/>
          </a:p>
          <a:p>
            <a:r>
              <a:rPr lang="nl-NL" dirty="0" smtClean="0"/>
              <a:t>	</a:t>
            </a:r>
            <a:r>
              <a:rPr lang="nl-NL" dirty="0" err="1" smtClean="0"/>
              <a:t>ture</a:t>
            </a:r>
            <a:r>
              <a:rPr lang="nl-NL" dirty="0" smtClean="0"/>
              <a:t> </a:t>
            </a:r>
            <a:r>
              <a:rPr lang="nl-NL" dirty="0" err="1" smtClean="0"/>
              <a:t>calent</a:t>
            </a:r>
            <a:r>
              <a:rPr lang="nl-NL" dirty="0" smtClean="0"/>
              <a:t> </a:t>
            </a:r>
            <a:r>
              <a:rPr lang="nl-NL" dirty="0" err="1" smtClean="0"/>
              <a:t>arae</a:t>
            </a:r>
            <a:r>
              <a:rPr lang="nl-NL" dirty="0" smtClean="0"/>
              <a:t>, </a:t>
            </a:r>
            <a:r>
              <a:rPr lang="nl-NL" dirty="0" err="1" smtClean="0"/>
              <a:t>sertisque</a:t>
            </a:r>
            <a:r>
              <a:rPr lang="nl-NL" dirty="0" smtClean="0"/>
              <a:t> </a:t>
            </a:r>
            <a:r>
              <a:rPr lang="nl-NL" dirty="0" err="1" smtClean="0"/>
              <a:t>recentibus</a:t>
            </a:r>
            <a:r>
              <a:rPr lang="nl-NL" dirty="0" smtClean="0"/>
              <a:t> </a:t>
            </a:r>
            <a:r>
              <a:rPr lang="nl-NL" dirty="0" err="1" smtClean="0"/>
              <a:t>halant</a:t>
            </a:r>
            <a:r>
              <a:rPr lang="nl-NL" dirty="0" smtClean="0"/>
              <a:t>. </a:t>
            </a:r>
          </a:p>
          <a:p>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952629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1F9CD1-3B90-4F04-96E0-860F7F181E62}"/>
              </a:ext>
            </a:extLst>
          </p:cNvPr>
          <p:cNvSpPr>
            <a:spLocks noGrp="1"/>
          </p:cNvSpPr>
          <p:nvPr>
            <p:ph type="title"/>
          </p:nvPr>
        </p:nvSpPr>
        <p:spPr/>
        <p:txBody>
          <a:bodyPr/>
          <a:lstStyle/>
          <a:p>
            <a:r>
              <a:rPr lang="nl-NL" dirty="0" smtClean="0"/>
              <a:t>g. 	Aeneas herkent zijn moeder en is boos, 402-406</a:t>
            </a:r>
            <a:endParaRPr lang="nl-NL" dirty="0"/>
          </a:p>
        </p:txBody>
      </p:sp>
      <p:sp>
        <p:nvSpPr>
          <p:cNvPr id="3" name="Tijdelijke aanduiding voor inhoud 2">
            <a:extLst>
              <a:ext uri="{FF2B5EF4-FFF2-40B4-BE49-F238E27FC236}">
                <a16:creationId xmlns:a16="http://schemas.microsoft.com/office/drawing/2014/main" xmlns="" id="{DD2C6641-4019-4899-89ED-A30C82556FD2}"/>
              </a:ext>
            </a:extLst>
          </p:cNvPr>
          <p:cNvSpPr>
            <a:spLocks noGrp="1"/>
          </p:cNvSpPr>
          <p:nvPr>
            <p:ph idx="1"/>
          </p:nvPr>
        </p:nvSpPr>
        <p:spPr/>
        <p:txBody>
          <a:bodyPr/>
          <a:lstStyle/>
          <a:p>
            <a:pPr lvl="0"/>
            <a:r>
              <a:rPr lang="nl-NL" altLang="nl-NL" dirty="0"/>
              <a:t>	</a:t>
            </a:r>
            <a:r>
              <a:rPr lang="nl-NL" altLang="nl-NL" dirty="0" err="1"/>
              <a:t>Dixit</a:t>
            </a:r>
            <a:r>
              <a:rPr lang="nl-NL" altLang="nl-NL" dirty="0"/>
              <a:t>, et </a:t>
            </a:r>
            <a:r>
              <a:rPr lang="nl-NL" altLang="nl-NL" dirty="0" err="1"/>
              <a:t>avertens</a:t>
            </a:r>
            <a:r>
              <a:rPr lang="nl-NL" altLang="nl-NL" dirty="0"/>
              <a:t> </a:t>
            </a:r>
            <a:r>
              <a:rPr lang="nl-NL" altLang="nl-NL" dirty="0" err="1"/>
              <a:t>rosea</a:t>
            </a:r>
            <a:r>
              <a:rPr lang="nl-NL" altLang="nl-NL" dirty="0"/>
              <a:t> </a:t>
            </a:r>
            <a:r>
              <a:rPr lang="nl-NL" altLang="nl-NL" dirty="0" err="1"/>
              <a:t>cervice</a:t>
            </a:r>
            <a:r>
              <a:rPr lang="nl-NL" altLang="nl-NL" dirty="0"/>
              <a:t> </a:t>
            </a:r>
            <a:r>
              <a:rPr lang="nl-NL" altLang="nl-NL" dirty="0" err="1"/>
              <a:t>refulsit</a:t>
            </a:r>
            <a:r>
              <a:rPr lang="nl-NL" altLang="nl-NL" dirty="0" smtClean="0"/>
              <a:t>, </a:t>
            </a:r>
            <a:r>
              <a:rPr lang="nl-NL" altLang="nl-NL" dirty="0"/>
              <a:t>	</a:t>
            </a:r>
          </a:p>
          <a:p>
            <a:pPr lvl="0"/>
            <a:r>
              <a:rPr lang="nl-NL" altLang="nl-NL" dirty="0"/>
              <a:t>	</a:t>
            </a:r>
            <a:r>
              <a:rPr lang="nl-NL" altLang="nl-NL" dirty="0" err="1"/>
              <a:t>ambrosiaeque</a:t>
            </a:r>
            <a:r>
              <a:rPr lang="nl-NL" altLang="nl-NL" dirty="0"/>
              <a:t> </a:t>
            </a:r>
            <a:r>
              <a:rPr lang="nl-NL" altLang="nl-NL" dirty="0" err="1"/>
              <a:t>comae</a:t>
            </a:r>
            <a:r>
              <a:rPr lang="nl-NL" altLang="nl-NL" dirty="0"/>
              <a:t> </a:t>
            </a:r>
            <a:r>
              <a:rPr lang="nl-NL" altLang="nl-NL" dirty="0" err="1"/>
              <a:t>divinum</a:t>
            </a:r>
            <a:r>
              <a:rPr lang="nl-NL" altLang="nl-NL" dirty="0"/>
              <a:t> </a:t>
            </a:r>
            <a:r>
              <a:rPr lang="nl-NL" altLang="nl-NL" dirty="0" err="1"/>
              <a:t>vertice</a:t>
            </a:r>
            <a:r>
              <a:rPr lang="nl-NL" altLang="nl-NL" dirty="0"/>
              <a:t> </a:t>
            </a:r>
            <a:r>
              <a:rPr lang="nl-NL" altLang="nl-NL" dirty="0" err="1"/>
              <a:t>odorem</a:t>
            </a:r>
            <a:endParaRPr lang="nl-NL" altLang="nl-NL" dirty="0"/>
          </a:p>
          <a:p>
            <a:pPr lvl="0"/>
            <a:r>
              <a:rPr lang="nl-NL" altLang="nl-NL" dirty="0"/>
              <a:t>	</a:t>
            </a:r>
            <a:r>
              <a:rPr lang="nl-NL" altLang="nl-NL" dirty="0" err="1"/>
              <a:t>spiravere</a:t>
            </a:r>
            <a:r>
              <a:rPr lang="nl-NL" altLang="nl-NL" dirty="0"/>
              <a:t>; </a:t>
            </a:r>
            <a:r>
              <a:rPr lang="nl-NL" altLang="nl-NL" dirty="0" err="1"/>
              <a:t>pedes</a:t>
            </a:r>
            <a:r>
              <a:rPr lang="nl-NL" altLang="nl-NL" dirty="0"/>
              <a:t> </a:t>
            </a:r>
            <a:r>
              <a:rPr lang="nl-NL" altLang="nl-NL" dirty="0" err="1"/>
              <a:t>vestis</a:t>
            </a:r>
            <a:r>
              <a:rPr lang="nl-NL" altLang="nl-NL" dirty="0"/>
              <a:t> </a:t>
            </a:r>
            <a:r>
              <a:rPr lang="nl-NL" altLang="nl-NL" dirty="0" err="1"/>
              <a:t>defluxit</a:t>
            </a:r>
            <a:r>
              <a:rPr lang="nl-NL" altLang="nl-NL" dirty="0"/>
              <a:t> ad </a:t>
            </a:r>
            <a:r>
              <a:rPr lang="nl-NL" altLang="nl-NL" dirty="0" err="1"/>
              <a:t>imos</a:t>
            </a:r>
            <a:r>
              <a:rPr lang="nl-NL" altLang="nl-NL" dirty="0" smtClean="0"/>
              <a:t>, </a:t>
            </a:r>
            <a:r>
              <a:rPr lang="nl-NL" altLang="nl-NL" dirty="0"/>
              <a:t>		</a:t>
            </a:r>
          </a:p>
          <a:p>
            <a:pPr lvl="0"/>
            <a:r>
              <a:rPr lang="nl-NL" altLang="nl-NL" dirty="0"/>
              <a:t>405	et </a:t>
            </a:r>
            <a:r>
              <a:rPr lang="nl-NL" altLang="nl-NL" dirty="0" err="1"/>
              <a:t>vera</a:t>
            </a:r>
            <a:r>
              <a:rPr lang="nl-NL" altLang="nl-NL" dirty="0"/>
              <a:t> </a:t>
            </a:r>
            <a:r>
              <a:rPr lang="nl-NL" altLang="nl-NL" dirty="0" err="1"/>
              <a:t>incessu</a:t>
            </a:r>
            <a:r>
              <a:rPr lang="nl-NL" altLang="nl-NL" dirty="0"/>
              <a:t> </a:t>
            </a:r>
            <a:r>
              <a:rPr lang="nl-NL" altLang="nl-NL" dirty="0" err="1"/>
              <a:t>patuit</a:t>
            </a:r>
            <a:r>
              <a:rPr lang="nl-NL" altLang="nl-NL" dirty="0"/>
              <a:t> </a:t>
            </a:r>
            <a:r>
              <a:rPr lang="nl-NL" altLang="nl-NL" dirty="0" err="1"/>
              <a:t>dea</a:t>
            </a:r>
            <a:r>
              <a:rPr lang="nl-NL" altLang="nl-NL" dirty="0"/>
              <a:t>. </a:t>
            </a:r>
            <a:r>
              <a:rPr lang="nl-NL" altLang="nl-NL" dirty="0" err="1"/>
              <a:t>Ille</a:t>
            </a:r>
            <a:r>
              <a:rPr lang="nl-NL" altLang="nl-NL" dirty="0"/>
              <a:t> </a:t>
            </a:r>
            <a:r>
              <a:rPr lang="nl-NL" altLang="nl-NL" dirty="0" err="1"/>
              <a:t>ubi</a:t>
            </a:r>
            <a:r>
              <a:rPr lang="nl-NL" altLang="nl-NL" dirty="0"/>
              <a:t> </a:t>
            </a:r>
            <a:r>
              <a:rPr lang="nl-NL" altLang="nl-NL" dirty="0" err="1"/>
              <a:t>matrem</a:t>
            </a:r>
            <a:r>
              <a:rPr lang="nl-NL" altLang="nl-NL" dirty="0"/>
              <a:t>	</a:t>
            </a:r>
          </a:p>
          <a:p>
            <a:pPr lvl="0"/>
            <a:r>
              <a:rPr lang="nl-NL" altLang="nl-NL" dirty="0"/>
              <a:t>	</a:t>
            </a:r>
            <a:r>
              <a:rPr lang="nl-NL" altLang="nl-NL" dirty="0" err="1"/>
              <a:t>agnovit</a:t>
            </a:r>
            <a:r>
              <a:rPr lang="nl-NL" altLang="nl-NL" dirty="0"/>
              <a:t>, </a:t>
            </a:r>
            <a:r>
              <a:rPr lang="nl-NL" altLang="nl-NL" dirty="0" err="1"/>
              <a:t>tali</a:t>
            </a:r>
            <a:r>
              <a:rPr lang="nl-NL" altLang="nl-NL" dirty="0"/>
              <a:t> </a:t>
            </a:r>
            <a:r>
              <a:rPr lang="nl-NL" altLang="nl-NL" dirty="0" err="1"/>
              <a:t>fugientem</a:t>
            </a:r>
            <a:r>
              <a:rPr lang="nl-NL" altLang="nl-NL" dirty="0"/>
              <a:t> </a:t>
            </a:r>
            <a:r>
              <a:rPr lang="nl-NL" altLang="nl-NL" dirty="0" err="1"/>
              <a:t>est</a:t>
            </a:r>
            <a:r>
              <a:rPr lang="nl-NL" altLang="nl-NL" dirty="0"/>
              <a:t> </a:t>
            </a:r>
            <a:r>
              <a:rPr lang="nl-NL" altLang="nl-NL" dirty="0" err="1"/>
              <a:t>voce</a:t>
            </a:r>
            <a:r>
              <a:rPr lang="nl-NL" altLang="nl-NL" dirty="0"/>
              <a:t> </a:t>
            </a:r>
            <a:r>
              <a:rPr lang="nl-NL" altLang="nl-NL" dirty="0" err="1"/>
              <a:t>secutus</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047945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p:txBody>
          <a:bodyPr/>
          <a:lstStyle/>
          <a:p>
            <a:r>
              <a:rPr lang="nl-NL" dirty="0" smtClean="0"/>
              <a:t>g. 	Aeneas herkent zijn moeder en is boos, 407-410</a:t>
            </a:r>
            <a:endParaRPr lang="nl-NL" dirty="0"/>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r>
              <a:rPr lang="nl-NL" altLang="nl-NL" dirty="0"/>
              <a:t>	‘</a:t>
            </a:r>
            <a:r>
              <a:rPr lang="nl-NL" altLang="nl-NL" dirty="0" err="1"/>
              <a:t>Quid</a:t>
            </a:r>
            <a:r>
              <a:rPr lang="nl-NL" altLang="nl-NL" dirty="0"/>
              <a:t> </a:t>
            </a:r>
            <a:r>
              <a:rPr lang="nl-NL" altLang="nl-NL" dirty="0" err="1"/>
              <a:t>natum</a:t>
            </a:r>
            <a:r>
              <a:rPr lang="nl-NL" altLang="nl-NL" dirty="0"/>
              <a:t> </a:t>
            </a:r>
            <a:r>
              <a:rPr lang="nl-NL" altLang="nl-NL" dirty="0" err="1"/>
              <a:t>totiens</a:t>
            </a:r>
            <a:r>
              <a:rPr lang="nl-NL" altLang="nl-NL" dirty="0"/>
              <a:t>, </a:t>
            </a:r>
            <a:r>
              <a:rPr lang="nl-NL" altLang="nl-NL" dirty="0" err="1"/>
              <a:t>crudelis</a:t>
            </a:r>
            <a:r>
              <a:rPr lang="nl-NL" altLang="nl-NL" dirty="0"/>
              <a:t> tu </a:t>
            </a:r>
            <a:r>
              <a:rPr lang="nl-NL" altLang="nl-NL" dirty="0" err="1"/>
              <a:t>quoque</a:t>
            </a:r>
            <a:r>
              <a:rPr lang="nl-NL" altLang="nl-NL" dirty="0"/>
              <a:t>, </a:t>
            </a:r>
            <a:r>
              <a:rPr lang="nl-NL" altLang="nl-NL" dirty="0" err="1" smtClean="0"/>
              <a:t>falsis</a:t>
            </a:r>
            <a:endParaRPr lang="nl-NL" altLang="nl-NL" dirty="0" smtClean="0"/>
          </a:p>
          <a:p>
            <a:r>
              <a:rPr lang="nl-NL" altLang="nl-NL" dirty="0"/>
              <a:t>	</a:t>
            </a:r>
            <a:r>
              <a:rPr lang="nl-NL" altLang="nl-NL" dirty="0" err="1"/>
              <a:t>ludis</a:t>
            </a:r>
            <a:r>
              <a:rPr lang="nl-NL" altLang="nl-NL" dirty="0"/>
              <a:t> </a:t>
            </a:r>
            <a:r>
              <a:rPr lang="nl-NL" altLang="nl-NL" dirty="0" err="1"/>
              <a:t>imaginibus</a:t>
            </a:r>
            <a:r>
              <a:rPr lang="nl-NL" altLang="nl-NL" dirty="0"/>
              <a:t>? </a:t>
            </a:r>
            <a:r>
              <a:rPr lang="nl-NL" altLang="nl-NL" dirty="0" err="1"/>
              <a:t>Cur</a:t>
            </a:r>
            <a:r>
              <a:rPr lang="nl-NL" altLang="nl-NL" dirty="0"/>
              <a:t> </a:t>
            </a:r>
            <a:r>
              <a:rPr lang="nl-NL" altLang="nl-NL" dirty="0" err="1"/>
              <a:t>dextrae</a:t>
            </a:r>
            <a:r>
              <a:rPr lang="nl-NL" altLang="nl-NL" dirty="0"/>
              <a:t> </a:t>
            </a:r>
            <a:r>
              <a:rPr lang="nl-NL" altLang="nl-NL" dirty="0" err="1"/>
              <a:t>iungere</a:t>
            </a:r>
            <a:r>
              <a:rPr lang="nl-NL" altLang="nl-NL" dirty="0"/>
              <a:t> </a:t>
            </a:r>
            <a:r>
              <a:rPr lang="nl-NL" altLang="nl-NL" dirty="0" err="1"/>
              <a:t>dextram</a:t>
            </a:r>
            <a:endParaRPr lang="nl-NL" altLang="nl-NL" dirty="0"/>
          </a:p>
          <a:p>
            <a:r>
              <a:rPr lang="nl-NL" altLang="nl-NL" dirty="0"/>
              <a:t>	non </a:t>
            </a:r>
            <a:r>
              <a:rPr lang="nl-NL" altLang="nl-NL" dirty="0" err="1"/>
              <a:t>datur</a:t>
            </a:r>
            <a:r>
              <a:rPr lang="nl-NL" altLang="nl-NL" dirty="0"/>
              <a:t>, </a:t>
            </a:r>
            <a:r>
              <a:rPr lang="nl-NL" altLang="nl-NL" dirty="0" err="1"/>
              <a:t>ac</a:t>
            </a:r>
            <a:r>
              <a:rPr lang="nl-NL" altLang="nl-NL" dirty="0"/>
              <a:t> veras </a:t>
            </a:r>
            <a:r>
              <a:rPr lang="nl-NL" altLang="nl-NL" dirty="0" err="1"/>
              <a:t>audire</a:t>
            </a:r>
            <a:r>
              <a:rPr lang="nl-NL" altLang="nl-NL" dirty="0"/>
              <a:t> et </a:t>
            </a:r>
            <a:r>
              <a:rPr lang="nl-NL" altLang="nl-NL" dirty="0" err="1"/>
              <a:t>reddere</a:t>
            </a:r>
            <a:r>
              <a:rPr lang="nl-NL" altLang="nl-NL" dirty="0"/>
              <a:t> </a:t>
            </a:r>
            <a:r>
              <a:rPr lang="nl-NL" altLang="nl-NL" dirty="0" err="1"/>
              <a:t>voces</a:t>
            </a:r>
            <a:r>
              <a:rPr lang="nl-NL" altLang="nl-NL" dirty="0"/>
              <a:t>?’ </a:t>
            </a:r>
            <a:endParaRPr lang="nl-NL" altLang="nl-NL" dirty="0" smtClean="0"/>
          </a:p>
          <a:p>
            <a:r>
              <a:rPr lang="nl-NL" altLang="nl-NL" dirty="0" smtClean="0"/>
              <a:t>410</a:t>
            </a:r>
            <a:r>
              <a:rPr lang="nl-NL" altLang="nl-NL" dirty="0"/>
              <a:t>	</a:t>
            </a:r>
            <a:r>
              <a:rPr lang="nl-NL" altLang="nl-NL" dirty="0" err="1"/>
              <a:t>Talibus</a:t>
            </a:r>
            <a:r>
              <a:rPr lang="nl-NL" altLang="nl-NL" dirty="0"/>
              <a:t> </a:t>
            </a:r>
            <a:r>
              <a:rPr lang="nl-NL" altLang="nl-NL" dirty="0" err="1"/>
              <a:t>incusat</a:t>
            </a:r>
            <a:r>
              <a:rPr lang="nl-NL" altLang="nl-NL" dirty="0"/>
              <a:t>, </a:t>
            </a:r>
            <a:r>
              <a:rPr lang="nl-NL" altLang="nl-NL" dirty="0" err="1"/>
              <a:t>gressumque</a:t>
            </a:r>
            <a:r>
              <a:rPr lang="nl-NL" altLang="nl-NL" dirty="0"/>
              <a:t> ad </a:t>
            </a:r>
            <a:r>
              <a:rPr lang="nl-NL" altLang="nl-NL" dirty="0" err="1"/>
              <a:t>moenia</a:t>
            </a:r>
            <a:r>
              <a:rPr lang="nl-NL" altLang="nl-NL" dirty="0"/>
              <a:t> </a:t>
            </a:r>
            <a:r>
              <a:rPr lang="nl-NL" altLang="nl-NL" dirty="0" err="1"/>
              <a:t>tendit</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016805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 	Aeneas en </a:t>
            </a:r>
            <a:r>
              <a:rPr lang="nl-NL" dirty="0" err="1" smtClean="0"/>
              <a:t>Achetes</a:t>
            </a:r>
            <a:r>
              <a:rPr lang="nl-NL" dirty="0" smtClean="0"/>
              <a:t> gaan op onderzoek en ontmoeten een jonge jageres (I, 305-320)</a:t>
            </a:r>
            <a:r>
              <a:rPr lang="nl-NL" altLang="nl-NL" dirty="0" smtClean="0"/>
              <a:t/>
            </a:r>
            <a:br>
              <a:rPr lang="nl-NL" altLang="nl-NL" dirty="0" smtClean="0"/>
            </a:br>
            <a:endParaRPr lang="nl-NL" dirty="0"/>
          </a:p>
        </p:txBody>
      </p:sp>
      <p:sp>
        <p:nvSpPr>
          <p:cNvPr id="5" name="Rectangle 2"/>
          <p:cNvSpPr>
            <a:spLocks noGrp="1" noChangeArrowheads="1"/>
          </p:cNvSpPr>
          <p:nvPr>
            <p:ph idx="1"/>
          </p:nvPr>
        </p:nvSpPr>
        <p:spPr/>
        <p:txBody>
          <a:bodyPr/>
          <a:lstStyle/>
          <a:p>
            <a:r>
              <a:rPr lang="nl-NL" altLang="nl-NL" i="1" dirty="0" smtClean="0"/>
              <a:t>…	zie vorige dia</a:t>
            </a:r>
          </a:p>
          <a:p>
            <a:r>
              <a:rPr lang="nl-NL" altLang="nl-NL" dirty="0" smtClean="0"/>
              <a:t>	</a:t>
            </a:r>
            <a:r>
              <a:rPr lang="nl-NL" altLang="nl-NL" dirty="0" err="1" smtClean="0"/>
              <a:t>Cui</a:t>
            </a:r>
            <a:r>
              <a:rPr lang="nl-NL" altLang="nl-NL" dirty="0" smtClean="0"/>
              <a:t> mater media </a:t>
            </a:r>
            <a:r>
              <a:rPr lang="nl-NL" altLang="nl-NL" dirty="0" err="1" smtClean="0"/>
              <a:t>sese</a:t>
            </a:r>
            <a:r>
              <a:rPr lang="nl-NL" altLang="nl-NL" dirty="0" smtClean="0"/>
              <a:t> </a:t>
            </a:r>
            <a:r>
              <a:rPr lang="nl-NL" altLang="nl-NL" dirty="0" err="1" smtClean="0"/>
              <a:t>tulit</a:t>
            </a:r>
            <a:r>
              <a:rPr lang="nl-NL" altLang="nl-NL" dirty="0" smtClean="0"/>
              <a:t> </a:t>
            </a:r>
            <a:r>
              <a:rPr lang="nl-NL" altLang="nl-NL" dirty="0" err="1" smtClean="0"/>
              <a:t>obvia</a:t>
            </a:r>
            <a:r>
              <a:rPr lang="nl-NL" altLang="nl-NL" dirty="0" smtClean="0"/>
              <a:t> </a:t>
            </a:r>
            <a:r>
              <a:rPr lang="nl-NL" altLang="nl-NL" dirty="0" err="1" smtClean="0"/>
              <a:t>silva</a:t>
            </a:r>
            <a:r>
              <a:rPr lang="nl-NL" altLang="nl-NL" dirty="0"/>
              <a:t>, 	</a:t>
            </a:r>
            <a:r>
              <a:rPr lang="nl-NL" altLang="nl-NL" dirty="0" smtClean="0">
                <a:hlinkClick r:id="rId5" action="ppaction://hlinksldjump"/>
              </a:rPr>
              <a:t>Regel 314-317</a:t>
            </a:r>
            <a:endParaRPr lang="nl-NL" altLang="nl-NL" dirty="0" smtClean="0"/>
          </a:p>
          <a:p>
            <a:r>
              <a:rPr lang="nl-NL" altLang="nl-NL" dirty="0" smtClean="0"/>
              <a:t>315	</a:t>
            </a:r>
            <a:r>
              <a:rPr lang="nl-NL" altLang="nl-NL" dirty="0" err="1" smtClean="0"/>
              <a:t>virginis</a:t>
            </a:r>
            <a:r>
              <a:rPr lang="nl-NL" altLang="nl-NL" dirty="0" smtClean="0"/>
              <a:t> os </a:t>
            </a:r>
            <a:r>
              <a:rPr lang="nl-NL" altLang="nl-NL" dirty="0" err="1" smtClean="0"/>
              <a:t>habitumque</a:t>
            </a:r>
            <a:r>
              <a:rPr lang="nl-NL" altLang="nl-NL" dirty="0" smtClean="0"/>
              <a:t> </a:t>
            </a:r>
            <a:r>
              <a:rPr lang="nl-NL" altLang="nl-NL" dirty="0" err="1" smtClean="0"/>
              <a:t>gerens</a:t>
            </a:r>
            <a:r>
              <a:rPr lang="nl-NL" altLang="nl-NL" dirty="0" smtClean="0"/>
              <a:t>, et </a:t>
            </a:r>
            <a:r>
              <a:rPr lang="nl-NL" altLang="nl-NL" dirty="0" err="1" smtClean="0"/>
              <a:t>virginis</a:t>
            </a:r>
            <a:r>
              <a:rPr lang="nl-NL" altLang="nl-NL" dirty="0" smtClean="0"/>
              <a:t> </a:t>
            </a:r>
            <a:r>
              <a:rPr lang="nl-NL" altLang="nl-NL" dirty="0" err="1" smtClean="0"/>
              <a:t>arma</a:t>
            </a:r>
            <a:endParaRPr lang="nl-NL" altLang="nl-NL" dirty="0" smtClean="0"/>
          </a:p>
          <a:p>
            <a:r>
              <a:rPr lang="nl-NL" altLang="nl-NL" dirty="0" smtClean="0"/>
              <a:t>	</a:t>
            </a:r>
            <a:r>
              <a:rPr lang="nl-NL" altLang="nl-NL" dirty="0" err="1" smtClean="0"/>
              <a:t>Spartanae</a:t>
            </a:r>
            <a:r>
              <a:rPr lang="nl-NL" altLang="nl-NL" dirty="0" smtClean="0"/>
              <a:t>, vel </a:t>
            </a:r>
            <a:r>
              <a:rPr lang="nl-NL" altLang="nl-NL" dirty="0" err="1" smtClean="0"/>
              <a:t>qualis</a:t>
            </a:r>
            <a:r>
              <a:rPr lang="nl-NL" altLang="nl-NL" dirty="0" smtClean="0"/>
              <a:t> </a:t>
            </a:r>
            <a:r>
              <a:rPr lang="nl-NL" altLang="nl-NL" dirty="0" err="1" smtClean="0"/>
              <a:t>equos</a:t>
            </a:r>
            <a:r>
              <a:rPr lang="nl-NL" altLang="nl-NL" dirty="0" smtClean="0"/>
              <a:t> </a:t>
            </a:r>
            <a:r>
              <a:rPr lang="nl-NL" altLang="nl-NL" dirty="0" err="1" smtClean="0"/>
              <a:t>Threissa</a:t>
            </a:r>
            <a:r>
              <a:rPr lang="nl-NL" altLang="nl-NL" dirty="0" smtClean="0"/>
              <a:t> </a:t>
            </a:r>
            <a:r>
              <a:rPr lang="nl-NL" altLang="nl-NL" dirty="0" err="1" smtClean="0"/>
              <a:t>fatigat</a:t>
            </a:r>
            <a:endParaRPr lang="nl-NL" altLang="nl-NL" dirty="0" smtClean="0"/>
          </a:p>
          <a:p>
            <a:r>
              <a:rPr lang="nl-NL" altLang="nl-NL" dirty="0" smtClean="0"/>
              <a:t>	</a:t>
            </a:r>
            <a:r>
              <a:rPr lang="nl-NL" altLang="nl-NL" dirty="0" err="1" smtClean="0"/>
              <a:t>Harpalyce</a:t>
            </a:r>
            <a:r>
              <a:rPr lang="nl-NL" altLang="nl-NL" dirty="0" smtClean="0"/>
              <a:t>, </a:t>
            </a:r>
            <a:r>
              <a:rPr lang="nl-NL" altLang="nl-NL" dirty="0" err="1" smtClean="0"/>
              <a:t>volucremque</a:t>
            </a:r>
            <a:r>
              <a:rPr lang="nl-NL" altLang="nl-NL" dirty="0" smtClean="0"/>
              <a:t> fuga </a:t>
            </a:r>
            <a:r>
              <a:rPr lang="nl-NL" altLang="nl-NL" dirty="0" err="1" smtClean="0"/>
              <a:t>praevertitur</a:t>
            </a:r>
            <a:r>
              <a:rPr lang="nl-NL" altLang="nl-NL" dirty="0" smtClean="0"/>
              <a:t> </a:t>
            </a:r>
            <a:r>
              <a:rPr lang="nl-NL" altLang="nl-NL" dirty="0" err="1" smtClean="0"/>
              <a:t>Hebrum</a:t>
            </a:r>
            <a:r>
              <a:rPr lang="nl-NL" altLang="nl-NL" dirty="0"/>
              <a:t>. 	</a:t>
            </a:r>
            <a:r>
              <a:rPr lang="nl-NL" altLang="nl-NL" dirty="0">
                <a:hlinkClick r:id="rId6" action="ppaction://hlinksldjump"/>
              </a:rPr>
              <a:t>Regel </a:t>
            </a:r>
            <a:r>
              <a:rPr lang="nl-NL" altLang="nl-NL" dirty="0" smtClean="0">
                <a:hlinkClick r:id="rId6" action="ppaction://hlinksldjump"/>
              </a:rPr>
              <a:t>318-319</a:t>
            </a:r>
            <a:endParaRPr lang="nl-NL" altLang="nl-NL" dirty="0" smtClean="0"/>
          </a:p>
          <a:p>
            <a:r>
              <a:rPr lang="nl-NL" altLang="nl-NL" dirty="0" smtClean="0"/>
              <a:t>	</a:t>
            </a:r>
            <a:r>
              <a:rPr lang="nl-NL" altLang="nl-NL" dirty="0" err="1" smtClean="0"/>
              <a:t>Namque</a:t>
            </a:r>
            <a:r>
              <a:rPr lang="nl-NL" altLang="nl-NL" dirty="0" smtClean="0"/>
              <a:t> </a:t>
            </a:r>
            <a:r>
              <a:rPr lang="nl-NL" altLang="nl-NL" dirty="0" err="1" smtClean="0"/>
              <a:t>umeris</a:t>
            </a:r>
            <a:r>
              <a:rPr lang="nl-NL" altLang="nl-NL" dirty="0" smtClean="0"/>
              <a:t> de more </a:t>
            </a:r>
            <a:r>
              <a:rPr lang="nl-NL" altLang="nl-NL" dirty="0" err="1" smtClean="0"/>
              <a:t>habilem</a:t>
            </a:r>
            <a:r>
              <a:rPr lang="nl-NL" altLang="nl-NL" dirty="0" smtClean="0"/>
              <a:t> </a:t>
            </a:r>
            <a:r>
              <a:rPr lang="nl-NL" altLang="nl-NL" dirty="0" err="1" smtClean="0"/>
              <a:t>suspenderat</a:t>
            </a:r>
            <a:r>
              <a:rPr lang="nl-NL" altLang="nl-NL" dirty="0" smtClean="0"/>
              <a:t> </a:t>
            </a:r>
            <a:r>
              <a:rPr lang="nl-NL" altLang="nl-NL" dirty="0" err="1" smtClean="0"/>
              <a:t>arcum</a:t>
            </a:r>
            <a:endParaRPr lang="nl-NL" altLang="nl-NL" dirty="0" smtClean="0"/>
          </a:p>
          <a:p>
            <a:r>
              <a:rPr lang="nl-NL" altLang="nl-NL" dirty="0" smtClean="0"/>
              <a:t>	</a:t>
            </a:r>
            <a:r>
              <a:rPr lang="nl-NL" altLang="nl-NL" dirty="0" err="1" smtClean="0"/>
              <a:t>venatrix</a:t>
            </a:r>
            <a:r>
              <a:rPr lang="nl-NL" altLang="nl-NL" dirty="0" smtClean="0"/>
              <a:t>, </a:t>
            </a:r>
            <a:r>
              <a:rPr lang="nl-NL" altLang="nl-NL" dirty="0" err="1" smtClean="0"/>
              <a:t>dederatque</a:t>
            </a:r>
            <a:r>
              <a:rPr lang="nl-NL" altLang="nl-NL" dirty="0" smtClean="0"/>
              <a:t> </a:t>
            </a:r>
            <a:r>
              <a:rPr lang="nl-NL" altLang="nl-NL" dirty="0" err="1" smtClean="0"/>
              <a:t>comam</a:t>
            </a:r>
            <a:r>
              <a:rPr lang="nl-NL" altLang="nl-NL" dirty="0" smtClean="0"/>
              <a:t> </a:t>
            </a:r>
            <a:r>
              <a:rPr lang="nl-NL" altLang="nl-NL" dirty="0" err="1" smtClean="0"/>
              <a:t>diffundere</a:t>
            </a:r>
            <a:r>
              <a:rPr lang="nl-NL" altLang="nl-NL" dirty="0" smtClean="0"/>
              <a:t> </a:t>
            </a:r>
            <a:r>
              <a:rPr lang="nl-NL" altLang="nl-NL" dirty="0" err="1" smtClean="0"/>
              <a:t>ventis</a:t>
            </a:r>
            <a:r>
              <a:rPr lang="nl-NL" altLang="nl-NL" dirty="0" smtClean="0"/>
              <a:t>,</a:t>
            </a:r>
          </a:p>
          <a:p>
            <a:r>
              <a:rPr lang="nl-NL" altLang="nl-NL" dirty="0" smtClean="0"/>
              <a:t>320	</a:t>
            </a:r>
            <a:r>
              <a:rPr lang="nl-NL" altLang="nl-NL" dirty="0" err="1" smtClean="0"/>
              <a:t>nuda</a:t>
            </a:r>
            <a:r>
              <a:rPr lang="nl-NL" altLang="nl-NL" dirty="0" smtClean="0"/>
              <a:t> </a:t>
            </a:r>
            <a:r>
              <a:rPr lang="nl-NL" altLang="nl-NL" dirty="0" err="1" smtClean="0"/>
              <a:t>genu</a:t>
            </a:r>
            <a:r>
              <a:rPr lang="nl-NL" altLang="nl-NL" dirty="0" smtClean="0"/>
              <a:t>, </a:t>
            </a:r>
            <a:r>
              <a:rPr lang="nl-NL" altLang="nl-NL" dirty="0" err="1" smtClean="0"/>
              <a:t>nodoque</a:t>
            </a:r>
            <a:r>
              <a:rPr lang="nl-NL" altLang="nl-NL" dirty="0" smtClean="0"/>
              <a:t> sinus collecta </a:t>
            </a:r>
            <a:r>
              <a:rPr lang="nl-NL" altLang="nl-NL" dirty="0" err="1" smtClean="0"/>
              <a:t>fluentis</a:t>
            </a:r>
            <a:r>
              <a:rPr lang="nl-NL" altLang="nl-NL" dirty="0" smtClean="0"/>
              <a:t>.</a:t>
            </a:r>
            <a:endParaRPr lang="nl-NL" alt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582271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p:txBody>
          <a:bodyPr/>
          <a:lstStyle/>
          <a:p>
            <a:r>
              <a:rPr lang="nl-NL" dirty="0" smtClean="0"/>
              <a:t>g. 	Aeneas herkent zijn moeder en is boos, 411-414</a:t>
            </a:r>
            <a:endParaRPr lang="nl-NL" dirty="0"/>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r>
              <a:rPr lang="nl-NL" altLang="nl-NL" dirty="0" smtClean="0"/>
              <a:t>411</a:t>
            </a:r>
            <a:r>
              <a:rPr lang="nl-NL" altLang="nl-NL" dirty="0"/>
              <a:t>	At Venus </a:t>
            </a:r>
            <a:r>
              <a:rPr lang="nl-NL" altLang="nl-NL" dirty="0" err="1"/>
              <a:t>obscuro</a:t>
            </a:r>
            <a:r>
              <a:rPr lang="nl-NL" altLang="nl-NL" dirty="0"/>
              <a:t> </a:t>
            </a:r>
            <a:r>
              <a:rPr lang="nl-NL" altLang="nl-NL" dirty="0" err="1"/>
              <a:t>gradientis</a:t>
            </a:r>
            <a:r>
              <a:rPr lang="nl-NL" altLang="nl-NL" dirty="0"/>
              <a:t> </a:t>
            </a:r>
            <a:r>
              <a:rPr lang="nl-NL" altLang="nl-NL" dirty="0" err="1"/>
              <a:t>aëre</a:t>
            </a:r>
            <a:r>
              <a:rPr lang="nl-NL" altLang="nl-NL" dirty="0"/>
              <a:t> </a:t>
            </a:r>
            <a:r>
              <a:rPr lang="nl-NL" altLang="nl-NL" dirty="0" err="1"/>
              <a:t>saepsit</a:t>
            </a:r>
            <a:r>
              <a:rPr lang="nl-NL" altLang="nl-NL" dirty="0"/>
              <a:t>,</a:t>
            </a:r>
          </a:p>
          <a:p>
            <a:r>
              <a:rPr lang="nl-NL" altLang="nl-NL" dirty="0"/>
              <a:t>	et </a:t>
            </a:r>
            <a:r>
              <a:rPr lang="nl-NL" altLang="nl-NL" dirty="0" err="1"/>
              <a:t>multo</a:t>
            </a:r>
            <a:r>
              <a:rPr lang="nl-NL" altLang="nl-NL" dirty="0"/>
              <a:t> </a:t>
            </a:r>
            <a:r>
              <a:rPr lang="nl-NL" altLang="nl-NL" dirty="0" err="1"/>
              <a:t>nebulae</a:t>
            </a:r>
            <a:r>
              <a:rPr lang="nl-NL" altLang="nl-NL" dirty="0"/>
              <a:t> </a:t>
            </a:r>
            <a:r>
              <a:rPr lang="nl-NL" altLang="nl-NL" dirty="0" err="1"/>
              <a:t>circum</a:t>
            </a:r>
            <a:r>
              <a:rPr lang="nl-NL" altLang="nl-NL" dirty="0"/>
              <a:t> </a:t>
            </a:r>
            <a:r>
              <a:rPr lang="nl-NL" altLang="nl-NL" dirty="0" err="1"/>
              <a:t>dea</a:t>
            </a:r>
            <a:r>
              <a:rPr lang="nl-NL" altLang="nl-NL" dirty="0"/>
              <a:t> </a:t>
            </a:r>
            <a:r>
              <a:rPr lang="nl-NL" altLang="nl-NL" dirty="0" err="1"/>
              <a:t>fudit</a:t>
            </a:r>
            <a:r>
              <a:rPr lang="nl-NL" altLang="nl-NL" dirty="0"/>
              <a:t> </a:t>
            </a:r>
            <a:r>
              <a:rPr lang="nl-NL" altLang="nl-NL" dirty="0" err="1"/>
              <a:t>amictu</a:t>
            </a:r>
            <a:r>
              <a:rPr lang="nl-NL" altLang="nl-NL" dirty="0"/>
              <a:t>,</a:t>
            </a:r>
          </a:p>
          <a:p>
            <a:r>
              <a:rPr lang="nl-NL" altLang="nl-NL" dirty="0"/>
              <a:t>	</a:t>
            </a:r>
            <a:r>
              <a:rPr lang="nl-NL" altLang="nl-NL" dirty="0" err="1"/>
              <a:t>cernere</a:t>
            </a:r>
            <a:r>
              <a:rPr lang="nl-NL" altLang="nl-NL" dirty="0"/>
              <a:t> ne </a:t>
            </a:r>
            <a:r>
              <a:rPr lang="nl-NL" altLang="nl-NL" dirty="0" err="1"/>
              <a:t>quis</a:t>
            </a:r>
            <a:r>
              <a:rPr lang="nl-NL" altLang="nl-NL" dirty="0"/>
              <a:t> </a:t>
            </a:r>
            <a:r>
              <a:rPr lang="nl-NL" altLang="nl-NL" dirty="0" err="1"/>
              <a:t>eos</a:t>
            </a:r>
            <a:r>
              <a:rPr lang="nl-NL" altLang="nl-NL" dirty="0"/>
              <a:t> </a:t>
            </a:r>
            <a:r>
              <a:rPr lang="nl-NL" altLang="nl-NL" dirty="0" err="1"/>
              <a:t>neu</a:t>
            </a:r>
            <a:r>
              <a:rPr lang="nl-NL" altLang="nl-NL" dirty="0"/>
              <a:t> </a:t>
            </a:r>
            <a:r>
              <a:rPr lang="nl-NL" altLang="nl-NL" dirty="0" err="1"/>
              <a:t>quis</a:t>
            </a:r>
            <a:r>
              <a:rPr lang="nl-NL" altLang="nl-NL" dirty="0"/>
              <a:t> </a:t>
            </a:r>
            <a:r>
              <a:rPr lang="nl-NL" altLang="nl-NL" dirty="0" err="1"/>
              <a:t>contingere</a:t>
            </a:r>
            <a:r>
              <a:rPr lang="nl-NL" altLang="nl-NL" dirty="0"/>
              <a:t> </a:t>
            </a:r>
            <a:r>
              <a:rPr lang="nl-NL" altLang="nl-NL" dirty="0" err="1"/>
              <a:t>posset</a:t>
            </a:r>
            <a:r>
              <a:rPr lang="nl-NL" altLang="nl-NL" dirty="0"/>
              <a:t>,</a:t>
            </a:r>
          </a:p>
          <a:p>
            <a:r>
              <a:rPr lang="nl-NL" altLang="nl-NL" dirty="0"/>
              <a:t>	</a:t>
            </a:r>
            <a:r>
              <a:rPr lang="nl-NL" altLang="nl-NL" dirty="0" err="1"/>
              <a:t>molirive</a:t>
            </a:r>
            <a:r>
              <a:rPr lang="nl-NL" altLang="nl-NL" dirty="0"/>
              <a:t> </a:t>
            </a:r>
            <a:r>
              <a:rPr lang="nl-NL" altLang="nl-NL" dirty="0" err="1"/>
              <a:t>moram</a:t>
            </a:r>
            <a:r>
              <a:rPr lang="nl-NL" altLang="nl-NL" dirty="0"/>
              <a:t>, </a:t>
            </a:r>
            <a:r>
              <a:rPr lang="nl-NL" altLang="nl-NL" dirty="0" err="1"/>
              <a:t>aut</a:t>
            </a:r>
            <a:r>
              <a:rPr lang="nl-NL" altLang="nl-NL" dirty="0"/>
              <a:t> </a:t>
            </a:r>
            <a:r>
              <a:rPr lang="nl-NL" altLang="nl-NL" dirty="0" err="1"/>
              <a:t>veniendi</a:t>
            </a:r>
            <a:r>
              <a:rPr lang="nl-NL" altLang="nl-NL" dirty="0"/>
              <a:t> </a:t>
            </a:r>
            <a:r>
              <a:rPr lang="nl-NL" altLang="nl-NL" dirty="0" err="1"/>
              <a:t>poscere</a:t>
            </a:r>
            <a:r>
              <a:rPr lang="nl-NL" altLang="nl-NL" dirty="0"/>
              <a:t> </a:t>
            </a:r>
            <a:r>
              <a:rPr lang="nl-NL" altLang="nl-NL" dirty="0" err="1"/>
              <a:t>causas</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650567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p:txBody>
          <a:bodyPr/>
          <a:lstStyle/>
          <a:p>
            <a:r>
              <a:rPr lang="nl-NL" dirty="0" smtClean="0"/>
              <a:t>g. 	Aeneas herkent zijn moeder en is boos, 415-417</a:t>
            </a:r>
            <a:endParaRPr lang="nl-NL" dirty="0"/>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r>
              <a:rPr lang="nl-NL" altLang="nl-NL" dirty="0"/>
              <a:t>415	</a:t>
            </a:r>
            <a:r>
              <a:rPr lang="nl-NL" altLang="nl-NL" dirty="0" err="1"/>
              <a:t>Ipsa</a:t>
            </a:r>
            <a:r>
              <a:rPr lang="nl-NL" altLang="nl-NL" dirty="0"/>
              <a:t> </a:t>
            </a:r>
            <a:r>
              <a:rPr lang="nl-NL" altLang="nl-NL" dirty="0" err="1"/>
              <a:t>Paphum</a:t>
            </a:r>
            <a:r>
              <a:rPr lang="nl-NL" altLang="nl-NL" dirty="0"/>
              <a:t> </a:t>
            </a:r>
            <a:r>
              <a:rPr lang="nl-NL" altLang="nl-NL" dirty="0" err="1"/>
              <a:t>sublimis</a:t>
            </a:r>
            <a:r>
              <a:rPr lang="nl-NL" altLang="nl-NL" dirty="0"/>
              <a:t> </a:t>
            </a:r>
            <a:r>
              <a:rPr lang="nl-NL" altLang="nl-NL" dirty="0" err="1"/>
              <a:t>abit</a:t>
            </a:r>
            <a:r>
              <a:rPr lang="nl-NL" altLang="nl-NL" dirty="0"/>
              <a:t>, </a:t>
            </a:r>
            <a:r>
              <a:rPr lang="nl-NL" altLang="nl-NL" dirty="0" err="1"/>
              <a:t>sedesque</a:t>
            </a:r>
            <a:r>
              <a:rPr lang="nl-NL" altLang="nl-NL" dirty="0"/>
              <a:t> </a:t>
            </a:r>
            <a:r>
              <a:rPr lang="nl-NL" altLang="nl-NL" dirty="0" err="1"/>
              <a:t>revisit</a:t>
            </a:r>
            <a:endParaRPr lang="nl-NL" altLang="nl-NL" dirty="0"/>
          </a:p>
          <a:p>
            <a:r>
              <a:rPr lang="nl-NL" altLang="nl-NL" dirty="0"/>
              <a:t>	</a:t>
            </a:r>
            <a:r>
              <a:rPr lang="nl-NL" altLang="nl-NL" dirty="0" err="1"/>
              <a:t>laeta</a:t>
            </a:r>
            <a:r>
              <a:rPr lang="nl-NL" altLang="nl-NL" dirty="0"/>
              <a:t> </a:t>
            </a:r>
            <a:r>
              <a:rPr lang="nl-NL" altLang="nl-NL" dirty="0" err="1"/>
              <a:t>suas</a:t>
            </a:r>
            <a:r>
              <a:rPr lang="nl-NL" altLang="nl-NL" dirty="0"/>
              <a:t>, </a:t>
            </a:r>
            <a:r>
              <a:rPr lang="nl-NL" altLang="nl-NL" dirty="0" err="1"/>
              <a:t>ubi</a:t>
            </a:r>
            <a:r>
              <a:rPr lang="nl-NL" altLang="nl-NL" dirty="0"/>
              <a:t> </a:t>
            </a:r>
            <a:r>
              <a:rPr lang="nl-NL" altLang="nl-NL" dirty="0" err="1"/>
              <a:t>templum</a:t>
            </a:r>
            <a:r>
              <a:rPr lang="nl-NL" altLang="nl-NL" dirty="0"/>
              <a:t> </a:t>
            </a:r>
            <a:r>
              <a:rPr lang="nl-NL" altLang="nl-NL" dirty="0" err="1"/>
              <a:t>illi</a:t>
            </a:r>
            <a:r>
              <a:rPr lang="nl-NL" altLang="nl-NL" dirty="0"/>
              <a:t>, </a:t>
            </a:r>
            <a:r>
              <a:rPr lang="nl-NL" altLang="nl-NL" dirty="0" err="1"/>
              <a:t>centumque</a:t>
            </a:r>
            <a:r>
              <a:rPr lang="nl-NL" altLang="nl-NL" dirty="0"/>
              <a:t> </a:t>
            </a:r>
            <a:r>
              <a:rPr lang="nl-NL" altLang="nl-NL" dirty="0" err="1" smtClean="0"/>
              <a:t>Sabaeo</a:t>
            </a:r>
            <a:r>
              <a:rPr lang="nl-NL" altLang="nl-NL" dirty="0" smtClean="0"/>
              <a:t> </a:t>
            </a:r>
            <a:r>
              <a:rPr lang="nl-NL" altLang="nl-NL" dirty="0"/>
              <a:t>		</a:t>
            </a:r>
            <a:r>
              <a:rPr lang="nl-NL" altLang="nl-NL" dirty="0" err="1"/>
              <a:t>ture</a:t>
            </a:r>
            <a:r>
              <a:rPr lang="nl-NL" altLang="nl-NL" dirty="0"/>
              <a:t> </a:t>
            </a:r>
            <a:r>
              <a:rPr lang="nl-NL" altLang="nl-NL" dirty="0" err="1"/>
              <a:t>calent</a:t>
            </a:r>
            <a:r>
              <a:rPr lang="nl-NL" altLang="nl-NL" dirty="0"/>
              <a:t> </a:t>
            </a:r>
            <a:r>
              <a:rPr lang="nl-NL" altLang="nl-NL" dirty="0" err="1"/>
              <a:t>arae</a:t>
            </a:r>
            <a:r>
              <a:rPr lang="nl-NL" altLang="nl-NL" dirty="0"/>
              <a:t>, </a:t>
            </a:r>
            <a:r>
              <a:rPr lang="nl-NL" altLang="nl-NL" dirty="0" err="1"/>
              <a:t>sertisque</a:t>
            </a:r>
            <a:r>
              <a:rPr lang="nl-NL" altLang="nl-NL" dirty="0"/>
              <a:t> </a:t>
            </a:r>
            <a:r>
              <a:rPr lang="nl-NL" altLang="nl-NL" dirty="0" err="1"/>
              <a:t>recentibus</a:t>
            </a:r>
            <a:r>
              <a:rPr lang="nl-NL" altLang="nl-NL" dirty="0"/>
              <a:t> </a:t>
            </a:r>
            <a:r>
              <a:rPr lang="nl-NL" altLang="nl-NL" dirty="0" err="1"/>
              <a:t>halant</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5" name="Rechthoek 14" descr="Zie opdracht in het leerlingenboek." title="Zie opdracht in het leerlingenboek."/>
          <p:cNvSpPr/>
          <p:nvPr/>
        </p:nvSpPr>
        <p:spPr>
          <a:xfrm>
            <a:off x="10920336" y="29159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18438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1055440" y="548680"/>
            <a:ext cx="10081941" cy="1325563"/>
          </a:xfrm>
        </p:spPr>
        <p:txBody>
          <a:bodyPr/>
          <a:lstStyle/>
          <a:p>
            <a:r>
              <a:rPr lang="nl-NL" dirty="0" smtClean="0"/>
              <a:t>h. 	Aeneas ziet de Carthagers bezig met de bouw van hun stad (I, 418-429)</a:t>
            </a:r>
            <a:endParaRPr lang="nl-NL" dirty="0"/>
          </a:p>
        </p:txBody>
      </p:sp>
      <p:sp>
        <p:nvSpPr>
          <p:cNvPr id="2" name="Tijdelijke aanduiding voor inhoud 1"/>
          <p:cNvSpPr>
            <a:spLocks noGrp="1"/>
          </p:cNvSpPr>
          <p:nvPr>
            <p:ph idx="1"/>
          </p:nvPr>
        </p:nvSpPr>
        <p:spPr/>
        <p:txBody>
          <a:bodyPr/>
          <a:lstStyle/>
          <a:p>
            <a:r>
              <a:rPr lang="nl-NL" sz="2200" dirty="0" smtClean="0"/>
              <a:t>	</a:t>
            </a:r>
            <a:r>
              <a:rPr lang="nl-NL" sz="2200" dirty="0" err="1" smtClean="0"/>
              <a:t>Corripuere</a:t>
            </a:r>
            <a:r>
              <a:rPr lang="nl-NL" sz="2200" dirty="0" smtClean="0"/>
              <a:t> </a:t>
            </a:r>
            <a:r>
              <a:rPr lang="nl-NL" sz="2200" dirty="0" err="1" smtClean="0"/>
              <a:t>viam</a:t>
            </a:r>
            <a:r>
              <a:rPr lang="nl-NL" sz="2200" dirty="0" smtClean="0"/>
              <a:t> </a:t>
            </a:r>
            <a:r>
              <a:rPr lang="nl-NL" sz="2200" dirty="0" err="1" smtClean="0"/>
              <a:t>interea</a:t>
            </a:r>
            <a:r>
              <a:rPr lang="nl-NL" sz="2200" dirty="0" smtClean="0"/>
              <a:t>, qua </a:t>
            </a:r>
            <a:r>
              <a:rPr lang="nl-NL" sz="2200" dirty="0" err="1" smtClean="0"/>
              <a:t>semita</a:t>
            </a:r>
            <a:r>
              <a:rPr lang="nl-NL" sz="2200" dirty="0" smtClean="0"/>
              <a:t> </a:t>
            </a:r>
            <a:r>
              <a:rPr lang="nl-NL" sz="2200" dirty="0" err="1" smtClean="0"/>
              <a:t>monstrat</a:t>
            </a:r>
            <a:r>
              <a:rPr lang="nl-NL" sz="2200" dirty="0" smtClean="0"/>
              <a:t>,</a:t>
            </a:r>
            <a:r>
              <a:rPr lang="nl-NL" sz="2000" dirty="0"/>
              <a:t> 	</a:t>
            </a:r>
            <a:r>
              <a:rPr lang="nl-NL" sz="2000" dirty="0">
                <a:hlinkClick r:id="rId5" action="ppaction://hlinksldjump"/>
              </a:rPr>
              <a:t>Regel </a:t>
            </a:r>
            <a:r>
              <a:rPr lang="nl-NL" sz="2000" dirty="0" smtClean="0">
                <a:hlinkClick r:id="rId5" action="ppaction://hlinksldjump"/>
              </a:rPr>
              <a:t>418-422</a:t>
            </a:r>
            <a:endParaRPr lang="nl-NL" sz="2200" dirty="0" smtClean="0"/>
          </a:p>
          <a:p>
            <a:r>
              <a:rPr lang="nl-NL" sz="2200" dirty="0" smtClean="0"/>
              <a:t>	</a:t>
            </a:r>
            <a:r>
              <a:rPr lang="nl-NL" sz="2200" dirty="0" err="1" smtClean="0"/>
              <a:t>iamque</a:t>
            </a:r>
            <a:r>
              <a:rPr lang="nl-NL" sz="2200" dirty="0" smtClean="0"/>
              <a:t> </a:t>
            </a:r>
            <a:r>
              <a:rPr lang="nl-NL" sz="2200" dirty="0" err="1" smtClean="0"/>
              <a:t>ascendebant</a:t>
            </a:r>
            <a:r>
              <a:rPr lang="nl-NL" sz="2200" dirty="0" smtClean="0"/>
              <a:t> </a:t>
            </a:r>
            <a:r>
              <a:rPr lang="nl-NL" sz="2200" dirty="0" err="1" smtClean="0"/>
              <a:t>collem</a:t>
            </a:r>
            <a:r>
              <a:rPr lang="nl-NL" sz="2200" dirty="0" smtClean="0"/>
              <a:t>, </a:t>
            </a:r>
            <a:r>
              <a:rPr lang="nl-NL" sz="2200" dirty="0" err="1" smtClean="0"/>
              <a:t>qui</a:t>
            </a:r>
            <a:r>
              <a:rPr lang="nl-NL" sz="2200" dirty="0" smtClean="0"/>
              <a:t> </a:t>
            </a:r>
            <a:r>
              <a:rPr lang="nl-NL" sz="2200" dirty="0" err="1" smtClean="0"/>
              <a:t>plurimus</a:t>
            </a:r>
            <a:r>
              <a:rPr lang="nl-NL" sz="2200" dirty="0" smtClean="0"/>
              <a:t> </a:t>
            </a:r>
            <a:r>
              <a:rPr lang="nl-NL" sz="2200" dirty="0" err="1" smtClean="0"/>
              <a:t>urbi</a:t>
            </a:r>
            <a:endParaRPr lang="nl-NL" sz="2200" dirty="0" smtClean="0"/>
          </a:p>
          <a:p>
            <a:r>
              <a:rPr lang="nl-NL" sz="2200" dirty="0" smtClean="0"/>
              <a:t>420	</a:t>
            </a:r>
            <a:r>
              <a:rPr lang="nl-NL" sz="2200" dirty="0" err="1" smtClean="0"/>
              <a:t>imminet</a:t>
            </a:r>
            <a:r>
              <a:rPr lang="nl-NL" sz="2200" dirty="0" smtClean="0"/>
              <a:t>, </a:t>
            </a:r>
            <a:r>
              <a:rPr lang="nl-NL" sz="2200" dirty="0" err="1" smtClean="0"/>
              <a:t>adversasque</a:t>
            </a:r>
            <a:r>
              <a:rPr lang="nl-NL" sz="2200" dirty="0" smtClean="0"/>
              <a:t> </a:t>
            </a:r>
            <a:r>
              <a:rPr lang="nl-NL" sz="2200" dirty="0" err="1" smtClean="0"/>
              <a:t>aspectat</a:t>
            </a:r>
            <a:r>
              <a:rPr lang="nl-NL" sz="2200" dirty="0" smtClean="0"/>
              <a:t> </a:t>
            </a:r>
            <a:r>
              <a:rPr lang="nl-NL" sz="2200" dirty="0" err="1" smtClean="0"/>
              <a:t>desuper</a:t>
            </a:r>
            <a:r>
              <a:rPr lang="nl-NL" sz="2200" dirty="0" smtClean="0"/>
              <a:t> </a:t>
            </a:r>
            <a:r>
              <a:rPr lang="nl-NL" sz="2200" dirty="0" err="1" smtClean="0"/>
              <a:t>arces</a:t>
            </a:r>
            <a:r>
              <a:rPr lang="nl-NL" sz="2200" dirty="0" smtClean="0"/>
              <a:t>. </a:t>
            </a:r>
          </a:p>
          <a:p>
            <a:r>
              <a:rPr lang="nl-NL" sz="2200" dirty="0" smtClean="0"/>
              <a:t>	</a:t>
            </a:r>
            <a:r>
              <a:rPr lang="nl-NL" sz="2200" dirty="0" err="1" smtClean="0"/>
              <a:t>Miratur</a:t>
            </a:r>
            <a:r>
              <a:rPr lang="nl-NL" sz="2200" dirty="0" smtClean="0"/>
              <a:t> </a:t>
            </a:r>
            <a:r>
              <a:rPr lang="nl-NL" sz="2200" dirty="0" err="1" smtClean="0"/>
              <a:t>molem</a:t>
            </a:r>
            <a:r>
              <a:rPr lang="nl-NL" sz="2200" dirty="0" smtClean="0"/>
              <a:t> Aeneas, </a:t>
            </a:r>
            <a:r>
              <a:rPr lang="nl-NL" sz="2200" dirty="0" err="1" smtClean="0"/>
              <a:t>magalia</a:t>
            </a:r>
            <a:r>
              <a:rPr lang="nl-NL" sz="2200" dirty="0" smtClean="0"/>
              <a:t> </a:t>
            </a:r>
            <a:r>
              <a:rPr lang="nl-NL" sz="2200" dirty="0" err="1" smtClean="0"/>
              <a:t>quondam</a:t>
            </a:r>
            <a:r>
              <a:rPr lang="nl-NL" sz="2200" dirty="0" smtClean="0"/>
              <a:t>,</a:t>
            </a:r>
          </a:p>
          <a:p>
            <a:r>
              <a:rPr lang="nl-NL" sz="2200" dirty="0" smtClean="0"/>
              <a:t>	</a:t>
            </a:r>
            <a:r>
              <a:rPr lang="nl-NL" sz="2200" dirty="0" err="1" smtClean="0"/>
              <a:t>miratur</a:t>
            </a:r>
            <a:r>
              <a:rPr lang="nl-NL" sz="2200" dirty="0" smtClean="0"/>
              <a:t> </a:t>
            </a:r>
            <a:r>
              <a:rPr lang="nl-NL" sz="2200" dirty="0" err="1" smtClean="0"/>
              <a:t>portas</a:t>
            </a:r>
            <a:r>
              <a:rPr lang="nl-NL" sz="2200" dirty="0" smtClean="0"/>
              <a:t> </a:t>
            </a:r>
            <a:r>
              <a:rPr lang="nl-NL" sz="2200" dirty="0" err="1" smtClean="0"/>
              <a:t>strepitumque</a:t>
            </a:r>
            <a:r>
              <a:rPr lang="nl-NL" sz="2200" dirty="0" smtClean="0"/>
              <a:t> et </a:t>
            </a:r>
            <a:r>
              <a:rPr lang="nl-NL" sz="2200" dirty="0" err="1" smtClean="0"/>
              <a:t>strata</a:t>
            </a:r>
            <a:r>
              <a:rPr lang="nl-NL" sz="2200" dirty="0" smtClean="0"/>
              <a:t> </a:t>
            </a:r>
            <a:r>
              <a:rPr lang="nl-NL" sz="2200" dirty="0" err="1" smtClean="0"/>
              <a:t>viarum</a:t>
            </a:r>
            <a:r>
              <a:rPr lang="nl-NL" sz="2200" dirty="0" smtClean="0"/>
              <a:t>.</a:t>
            </a:r>
          </a:p>
          <a:p>
            <a:r>
              <a:rPr lang="nl-NL" sz="2200" dirty="0" smtClean="0"/>
              <a:t>	Instant </a:t>
            </a:r>
            <a:r>
              <a:rPr lang="nl-NL" sz="2200" dirty="0" err="1" smtClean="0"/>
              <a:t>ardentes</a:t>
            </a:r>
            <a:r>
              <a:rPr lang="nl-NL" sz="2200" dirty="0" smtClean="0"/>
              <a:t> </a:t>
            </a:r>
            <a:r>
              <a:rPr lang="nl-NL" sz="2200" dirty="0" err="1" smtClean="0"/>
              <a:t>Tyrii</a:t>
            </a:r>
            <a:r>
              <a:rPr lang="nl-NL" sz="2200" dirty="0" smtClean="0"/>
              <a:t>: pars </a:t>
            </a:r>
            <a:r>
              <a:rPr lang="nl-NL" sz="2200" dirty="0" err="1" smtClean="0"/>
              <a:t>ducere</a:t>
            </a:r>
            <a:r>
              <a:rPr lang="nl-NL" sz="2200" dirty="0" smtClean="0"/>
              <a:t> </a:t>
            </a:r>
            <a:r>
              <a:rPr lang="nl-NL" sz="2200" dirty="0" err="1" smtClean="0"/>
              <a:t>muros</a:t>
            </a:r>
            <a:r>
              <a:rPr lang="nl-NL" sz="2200" dirty="0" smtClean="0"/>
              <a:t>,</a:t>
            </a:r>
            <a:r>
              <a:rPr lang="nl-NL" sz="2000" dirty="0"/>
              <a:t> 	</a:t>
            </a:r>
            <a:r>
              <a:rPr lang="nl-NL" sz="2000" dirty="0">
                <a:hlinkClick r:id="rId6" action="ppaction://hlinksldjump"/>
              </a:rPr>
              <a:t>Regel </a:t>
            </a:r>
            <a:r>
              <a:rPr lang="nl-NL" sz="2000" dirty="0" smtClean="0">
                <a:hlinkClick r:id="rId6" action="ppaction://hlinksldjump"/>
              </a:rPr>
              <a:t>423-426</a:t>
            </a:r>
            <a:endParaRPr lang="nl-NL" sz="2200" dirty="0" smtClean="0"/>
          </a:p>
          <a:p>
            <a:r>
              <a:rPr lang="nl-NL" sz="2200" dirty="0" smtClean="0"/>
              <a:t>	</a:t>
            </a:r>
            <a:r>
              <a:rPr lang="nl-NL" sz="2200" dirty="0" err="1" smtClean="0"/>
              <a:t>molirique</a:t>
            </a:r>
            <a:r>
              <a:rPr lang="nl-NL" sz="2200" dirty="0" smtClean="0"/>
              <a:t> </a:t>
            </a:r>
            <a:r>
              <a:rPr lang="nl-NL" sz="2200" dirty="0" err="1" smtClean="0"/>
              <a:t>arcem</a:t>
            </a:r>
            <a:r>
              <a:rPr lang="nl-NL" sz="2200" dirty="0" smtClean="0"/>
              <a:t> et </a:t>
            </a:r>
            <a:r>
              <a:rPr lang="nl-NL" sz="2200" dirty="0" err="1" smtClean="0"/>
              <a:t>manibus</a:t>
            </a:r>
            <a:r>
              <a:rPr lang="nl-NL" sz="2200" dirty="0" smtClean="0"/>
              <a:t> </a:t>
            </a:r>
            <a:r>
              <a:rPr lang="nl-NL" sz="2200" dirty="0" err="1" smtClean="0"/>
              <a:t>subvolvere</a:t>
            </a:r>
            <a:r>
              <a:rPr lang="nl-NL" sz="2200" dirty="0" smtClean="0"/>
              <a:t> </a:t>
            </a:r>
            <a:r>
              <a:rPr lang="nl-NL" sz="2200" dirty="0" err="1" smtClean="0"/>
              <a:t>saxa</a:t>
            </a:r>
            <a:r>
              <a:rPr lang="nl-NL" sz="2200" dirty="0" smtClean="0"/>
              <a:t>,</a:t>
            </a:r>
          </a:p>
          <a:p>
            <a:r>
              <a:rPr lang="nl-NL" sz="2200" dirty="0" smtClean="0"/>
              <a:t>425	pars </a:t>
            </a:r>
            <a:r>
              <a:rPr lang="nl-NL" sz="2200" dirty="0" err="1" smtClean="0"/>
              <a:t>optare</a:t>
            </a:r>
            <a:r>
              <a:rPr lang="nl-NL" sz="2200" dirty="0" smtClean="0"/>
              <a:t> </a:t>
            </a:r>
            <a:r>
              <a:rPr lang="nl-NL" sz="2200" dirty="0" err="1" smtClean="0"/>
              <a:t>locum</a:t>
            </a:r>
            <a:r>
              <a:rPr lang="nl-NL" sz="2200" dirty="0" smtClean="0"/>
              <a:t> </a:t>
            </a:r>
            <a:r>
              <a:rPr lang="nl-NL" sz="2200" dirty="0" err="1" smtClean="0"/>
              <a:t>tecto</a:t>
            </a:r>
            <a:r>
              <a:rPr lang="nl-NL" sz="2200" dirty="0" smtClean="0"/>
              <a:t> et </a:t>
            </a:r>
            <a:r>
              <a:rPr lang="nl-NL" sz="2200" dirty="0" err="1" smtClean="0"/>
              <a:t>concludere</a:t>
            </a:r>
            <a:r>
              <a:rPr lang="nl-NL" sz="2200" dirty="0" smtClean="0"/>
              <a:t> </a:t>
            </a:r>
            <a:r>
              <a:rPr lang="nl-NL" sz="2200" dirty="0" err="1" smtClean="0"/>
              <a:t>sulco</a:t>
            </a:r>
            <a:r>
              <a:rPr lang="nl-NL" sz="2200" dirty="0" smtClean="0"/>
              <a:t>; </a:t>
            </a:r>
          </a:p>
          <a:p>
            <a:r>
              <a:rPr lang="nl-NL" sz="2200" dirty="0" smtClean="0"/>
              <a:t>	</a:t>
            </a:r>
            <a:r>
              <a:rPr lang="nl-NL" sz="2200" dirty="0" err="1" smtClean="0"/>
              <a:t>iura</a:t>
            </a:r>
            <a:r>
              <a:rPr lang="nl-NL" sz="2200" dirty="0" smtClean="0"/>
              <a:t> </a:t>
            </a:r>
            <a:r>
              <a:rPr lang="nl-NL" sz="2200" dirty="0" err="1" smtClean="0"/>
              <a:t>magistratusque</a:t>
            </a:r>
            <a:r>
              <a:rPr lang="nl-NL" sz="2200" dirty="0" smtClean="0"/>
              <a:t> </a:t>
            </a:r>
            <a:r>
              <a:rPr lang="nl-NL" sz="2200" dirty="0" err="1" smtClean="0"/>
              <a:t>legunt</a:t>
            </a:r>
            <a:r>
              <a:rPr lang="nl-NL" sz="2200" dirty="0" smtClean="0"/>
              <a:t> </a:t>
            </a:r>
            <a:r>
              <a:rPr lang="nl-NL" sz="2200" dirty="0" err="1" smtClean="0"/>
              <a:t>sanctumque</a:t>
            </a:r>
            <a:r>
              <a:rPr lang="nl-NL" sz="2200" dirty="0" smtClean="0"/>
              <a:t> </a:t>
            </a:r>
            <a:r>
              <a:rPr lang="nl-NL" sz="2200" dirty="0" err="1" smtClean="0"/>
              <a:t>senatum</a:t>
            </a:r>
            <a:r>
              <a:rPr lang="nl-NL" sz="2200" dirty="0" smtClean="0"/>
              <a:t>.</a:t>
            </a:r>
          </a:p>
          <a:p>
            <a:r>
              <a:rPr lang="nl-NL" sz="2200" dirty="0" smtClean="0"/>
              <a:t>	</a:t>
            </a:r>
            <a:r>
              <a:rPr lang="nl-NL" sz="2200" dirty="0" err="1" smtClean="0"/>
              <a:t>Hic</a:t>
            </a:r>
            <a:r>
              <a:rPr lang="nl-NL" sz="2200" dirty="0" smtClean="0"/>
              <a:t> </a:t>
            </a:r>
            <a:r>
              <a:rPr lang="nl-NL" sz="2200" dirty="0" err="1" smtClean="0"/>
              <a:t>portus</a:t>
            </a:r>
            <a:r>
              <a:rPr lang="nl-NL" sz="2200" dirty="0" smtClean="0"/>
              <a:t> </a:t>
            </a:r>
            <a:r>
              <a:rPr lang="nl-NL" sz="2200" dirty="0" err="1" smtClean="0"/>
              <a:t>alii</a:t>
            </a:r>
            <a:r>
              <a:rPr lang="nl-NL" sz="2200" dirty="0" smtClean="0"/>
              <a:t> </a:t>
            </a:r>
            <a:r>
              <a:rPr lang="nl-NL" sz="2200" dirty="0" err="1" smtClean="0"/>
              <a:t>effodiunt</a:t>
            </a:r>
            <a:r>
              <a:rPr lang="nl-NL" sz="2200" dirty="0" smtClean="0"/>
              <a:t>; </a:t>
            </a:r>
            <a:r>
              <a:rPr lang="nl-NL" sz="2200" dirty="0" err="1" smtClean="0"/>
              <a:t>hic</a:t>
            </a:r>
            <a:r>
              <a:rPr lang="nl-NL" sz="2200" dirty="0" smtClean="0"/>
              <a:t> </a:t>
            </a:r>
            <a:r>
              <a:rPr lang="nl-NL" sz="2200" dirty="0" err="1" smtClean="0"/>
              <a:t>alta</a:t>
            </a:r>
            <a:r>
              <a:rPr lang="nl-NL" sz="2200" dirty="0" smtClean="0"/>
              <a:t> </a:t>
            </a:r>
            <a:r>
              <a:rPr lang="nl-NL" sz="2200" dirty="0" err="1" smtClean="0"/>
              <a:t>theatris</a:t>
            </a:r>
            <a:r>
              <a:rPr lang="nl-NL" sz="2000" dirty="0"/>
              <a:t>	</a:t>
            </a:r>
            <a:r>
              <a:rPr lang="nl-NL" sz="2000" dirty="0">
                <a:hlinkClick r:id="rId7" action="ppaction://hlinksldjump"/>
              </a:rPr>
              <a:t>Regel </a:t>
            </a:r>
            <a:r>
              <a:rPr lang="nl-NL" sz="2000" dirty="0" smtClean="0">
                <a:hlinkClick r:id="rId7" action="ppaction://hlinksldjump"/>
              </a:rPr>
              <a:t>427-429</a:t>
            </a:r>
            <a:endParaRPr lang="nl-NL" sz="2200" dirty="0" smtClean="0"/>
          </a:p>
          <a:p>
            <a:r>
              <a:rPr lang="nl-NL" sz="2200" dirty="0" smtClean="0"/>
              <a:t>	</a:t>
            </a:r>
            <a:r>
              <a:rPr lang="nl-NL" sz="2200" dirty="0" err="1" smtClean="0"/>
              <a:t>fundamenta</a:t>
            </a:r>
            <a:r>
              <a:rPr lang="nl-NL" sz="2200" dirty="0" smtClean="0"/>
              <a:t> </a:t>
            </a:r>
            <a:r>
              <a:rPr lang="nl-NL" sz="2200" dirty="0" err="1" smtClean="0"/>
              <a:t>locant</a:t>
            </a:r>
            <a:r>
              <a:rPr lang="nl-NL" sz="2200" dirty="0" smtClean="0"/>
              <a:t> </a:t>
            </a:r>
            <a:r>
              <a:rPr lang="nl-NL" sz="2200" dirty="0" err="1" smtClean="0"/>
              <a:t>alii</a:t>
            </a:r>
            <a:r>
              <a:rPr lang="nl-NL" sz="2200" dirty="0" smtClean="0"/>
              <a:t>, </a:t>
            </a:r>
            <a:r>
              <a:rPr lang="nl-NL" sz="2200" dirty="0" err="1" smtClean="0"/>
              <a:t>immanisque</a:t>
            </a:r>
            <a:r>
              <a:rPr lang="nl-NL" sz="2200" dirty="0" smtClean="0"/>
              <a:t> </a:t>
            </a:r>
            <a:r>
              <a:rPr lang="nl-NL" sz="2200" dirty="0" err="1" smtClean="0"/>
              <a:t>columnas</a:t>
            </a:r>
            <a:endParaRPr lang="nl-NL" sz="2200" dirty="0" smtClean="0"/>
          </a:p>
          <a:p>
            <a:r>
              <a:rPr lang="nl-NL" sz="2200" dirty="0" smtClean="0"/>
              <a:t>	</a:t>
            </a:r>
            <a:r>
              <a:rPr lang="nl-NL" sz="2200" dirty="0" err="1" smtClean="0"/>
              <a:t>rupibus</a:t>
            </a:r>
            <a:r>
              <a:rPr lang="nl-NL" sz="2200" dirty="0" smtClean="0"/>
              <a:t> </a:t>
            </a:r>
            <a:r>
              <a:rPr lang="nl-NL" sz="2200" dirty="0" err="1" smtClean="0"/>
              <a:t>excidunt</a:t>
            </a:r>
            <a:r>
              <a:rPr lang="nl-NL" sz="2200" dirty="0" smtClean="0"/>
              <a:t>, </a:t>
            </a:r>
            <a:r>
              <a:rPr lang="nl-NL" sz="2200" dirty="0" err="1" smtClean="0"/>
              <a:t>scaenis</a:t>
            </a:r>
            <a:r>
              <a:rPr lang="nl-NL" sz="2200" dirty="0" smtClean="0"/>
              <a:t> </a:t>
            </a:r>
            <a:r>
              <a:rPr lang="nl-NL" sz="2200" dirty="0" err="1" smtClean="0"/>
              <a:t>decora</a:t>
            </a:r>
            <a:r>
              <a:rPr lang="nl-NL" sz="2200" dirty="0" smtClean="0"/>
              <a:t> </a:t>
            </a:r>
            <a:r>
              <a:rPr lang="nl-NL" sz="2200" dirty="0" err="1" smtClean="0"/>
              <a:t>alta</a:t>
            </a:r>
            <a:r>
              <a:rPr lang="nl-NL" sz="2200" dirty="0" smtClean="0"/>
              <a:t> </a:t>
            </a:r>
            <a:r>
              <a:rPr lang="nl-NL" sz="2200" dirty="0" err="1" smtClean="0"/>
              <a:t>futuris</a:t>
            </a:r>
            <a:r>
              <a:rPr lang="nl-NL" sz="2200" dirty="0" smtClean="0"/>
              <a:t>:</a:t>
            </a:r>
          </a:p>
          <a:p>
            <a:endParaRPr lang="nl-NL" sz="2200" dirty="0"/>
          </a:p>
        </p:txBody>
      </p:sp>
      <p:sp>
        <p:nvSpPr>
          <p:cNvPr id="4" name="Rectangle 4"/>
          <p:cNvSpPr>
            <a:spLocks noChangeArrowheads="1"/>
          </p:cNvSpPr>
          <p:nvPr/>
        </p:nvSpPr>
        <p:spPr bwMode="auto">
          <a:xfrm>
            <a:off x="838200" y="1800006"/>
            <a:ext cx="1051438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spcBef>
                <a:spcPct val="0"/>
              </a:spcBef>
              <a:spcAft>
                <a:spcPct val="0"/>
              </a:spcAft>
              <a:tabLst>
                <a:tab pos="539709" algn="l"/>
                <a:tab pos="8695653" algn="l"/>
              </a:tabLst>
            </a:pP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705856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1F9CD1-3B90-4F04-96E0-860F7F181E62}"/>
              </a:ext>
            </a:extLst>
          </p:cNvPr>
          <p:cNvSpPr>
            <a:spLocks noGrp="1"/>
          </p:cNvSpPr>
          <p:nvPr>
            <p:ph type="title"/>
          </p:nvPr>
        </p:nvSpPr>
        <p:spPr>
          <a:xfrm>
            <a:off x="1055440" y="548680"/>
            <a:ext cx="10081120" cy="1325563"/>
          </a:xfrm>
        </p:spPr>
        <p:txBody>
          <a:bodyPr/>
          <a:lstStyle/>
          <a:p>
            <a:r>
              <a:rPr lang="nl-NL" dirty="0" smtClean="0"/>
              <a:t>h. 	Aeneas ziet de Carthagers bezig met de bouw van hun stad, 418-422</a:t>
            </a:r>
            <a:endParaRPr lang="nl-NL" dirty="0"/>
          </a:p>
        </p:txBody>
      </p:sp>
      <p:sp>
        <p:nvSpPr>
          <p:cNvPr id="3" name="Tijdelijke aanduiding voor inhoud 2">
            <a:extLst>
              <a:ext uri="{FF2B5EF4-FFF2-40B4-BE49-F238E27FC236}">
                <a16:creationId xmlns:a16="http://schemas.microsoft.com/office/drawing/2014/main" xmlns="" id="{DD2C6641-4019-4899-89ED-A30C82556FD2}"/>
              </a:ext>
            </a:extLst>
          </p:cNvPr>
          <p:cNvSpPr>
            <a:spLocks noGrp="1"/>
          </p:cNvSpPr>
          <p:nvPr>
            <p:ph idx="1"/>
          </p:nvPr>
        </p:nvSpPr>
        <p:spPr>
          <a:xfrm>
            <a:off x="1055440" y="2004059"/>
            <a:ext cx="9433048" cy="4351338"/>
          </a:xfrm>
        </p:spPr>
        <p:txBody>
          <a:bodyPr/>
          <a:lstStyle/>
          <a:p>
            <a:pPr lvl="0"/>
            <a:r>
              <a:rPr lang="nl-NL" altLang="nl-NL" dirty="0"/>
              <a:t>	</a:t>
            </a:r>
            <a:r>
              <a:rPr lang="nl-NL" altLang="nl-NL" dirty="0" err="1"/>
              <a:t>Corripuere</a:t>
            </a:r>
            <a:r>
              <a:rPr lang="nl-NL" altLang="nl-NL" dirty="0"/>
              <a:t> </a:t>
            </a:r>
            <a:r>
              <a:rPr lang="nl-NL" altLang="nl-NL" dirty="0" err="1"/>
              <a:t>viam</a:t>
            </a:r>
            <a:r>
              <a:rPr lang="nl-NL" altLang="nl-NL" dirty="0"/>
              <a:t> </a:t>
            </a:r>
            <a:r>
              <a:rPr lang="nl-NL" altLang="nl-NL" dirty="0" err="1"/>
              <a:t>interea</a:t>
            </a:r>
            <a:r>
              <a:rPr lang="nl-NL" altLang="nl-NL" dirty="0"/>
              <a:t>, qua </a:t>
            </a:r>
            <a:r>
              <a:rPr lang="nl-NL" altLang="nl-NL" dirty="0" err="1"/>
              <a:t>semita</a:t>
            </a:r>
            <a:r>
              <a:rPr lang="nl-NL" altLang="nl-NL" dirty="0"/>
              <a:t> </a:t>
            </a:r>
            <a:r>
              <a:rPr lang="nl-NL" altLang="nl-NL" dirty="0" err="1"/>
              <a:t>monstrat</a:t>
            </a:r>
            <a:r>
              <a:rPr lang="nl-NL" altLang="nl-NL" dirty="0" smtClean="0"/>
              <a:t>, </a:t>
            </a:r>
            <a:r>
              <a:rPr lang="nl-NL" altLang="nl-NL" dirty="0"/>
              <a:t>	</a:t>
            </a:r>
          </a:p>
          <a:p>
            <a:pPr lvl="0"/>
            <a:r>
              <a:rPr lang="nl-NL" altLang="nl-NL" dirty="0"/>
              <a:t>	</a:t>
            </a:r>
            <a:r>
              <a:rPr lang="nl-NL" altLang="nl-NL" dirty="0" err="1"/>
              <a:t>iamque</a:t>
            </a:r>
            <a:r>
              <a:rPr lang="nl-NL" altLang="nl-NL" dirty="0"/>
              <a:t> </a:t>
            </a:r>
            <a:r>
              <a:rPr lang="nl-NL" altLang="nl-NL" dirty="0" err="1"/>
              <a:t>ascendebant</a:t>
            </a:r>
            <a:r>
              <a:rPr lang="nl-NL" altLang="nl-NL" dirty="0"/>
              <a:t> </a:t>
            </a:r>
            <a:r>
              <a:rPr lang="nl-NL" altLang="nl-NL" dirty="0" err="1"/>
              <a:t>collem</a:t>
            </a:r>
            <a:r>
              <a:rPr lang="nl-NL" altLang="nl-NL" dirty="0"/>
              <a:t>, </a:t>
            </a:r>
            <a:r>
              <a:rPr lang="nl-NL" altLang="nl-NL" dirty="0" err="1"/>
              <a:t>qui</a:t>
            </a:r>
            <a:r>
              <a:rPr lang="nl-NL" altLang="nl-NL" dirty="0"/>
              <a:t> </a:t>
            </a:r>
            <a:r>
              <a:rPr lang="nl-NL" altLang="nl-NL" dirty="0" err="1"/>
              <a:t>plurimus</a:t>
            </a:r>
            <a:r>
              <a:rPr lang="nl-NL" altLang="nl-NL" dirty="0"/>
              <a:t> </a:t>
            </a:r>
            <a:r>
              <a:rPr lang="nl-NL" altLang="nl-NL" dirty="0" err="1" smtClean="0"/>
              <a:t>urbi</a:t>
            </a:r>
            <a:r>
              <a:rPr lang="nl-NL" altLang="nl-NL" dirty="0"/>
              <a:t>	</a:t>
            </a:r>
            <a:endParaRPr lang="nl-NL" altLang="nl-NL" dirty="0" smtClean="0"/>
          </a:p>
          <a:p>
            <a:pPr lvl="0"/>
            <a:r>
              <a:rPr lang="nl-NL" altLang="nl-NL" dirty="0" smtClean="0"/>
              <a:t>420</a:t>
            </a:r>
            <a:r>
              <a:rPr lang="nl-NL" altLang="nl-NL" dirty="0"/>
              <a:t>	</a:t>
            </a:r>
            <a:r>
              <a:rPr lang="nl-NL" altLang="nl-NL" dirty="0" err="1"/>
              <a:t>imminet</a:t>
            </a:r>
            <a:r>
              <a:rPr lang="nl-NL" altLang="nl-NL" dirty="0"/>
              <a:t>, </a:t>
            </a:r>
            <a:r>
              <a:rPr lang="nl-NL" altLang="nl-NL" dirty="0" err="1"/>
              <a:t>adversasque</a:t>
            </a:r>
            <a:r>
              <a:rPr lang="nl-NL" altLang="nl-NL" dirty="0"/>
              <a:t> </a:t>
            </a:r>
            <a:r>
              <a:rPr lang="nl-NL" altLang="nl-NL" dirty="0" err="1"/>
              <a:t>aspectat</a:t>
            </a:r>
            <a:r>
              <a:rPr lang="nl-NL" altLang="nl-NL" dirty="0"/>
              <a:t> </a:t>
            </a:r>
            <a:r>
              <a:rPr lang="nl-NL" altLang="nl-NL" dirty="0" err="1"/>
              <a:t>desuper</a:t>
            </a:r>
            <a:r>
              <a:rPr lang="nl-NL" altLang="nl-NL" dirty="0"/>
              <a:t> </a:t>
            </a:r>
            <a:r>
              <a:rPr lang="nl-NL" altLang="nl-NL" dirty="0" err="1"/>
              <a:t>arces</a:t>
            </a:r>
            <a:r>
              <a:rPr lang="nl-NL" altLang="nl-NL" dirty="0"/>
              <a:t>. </a:t>
            </a:r>
          </a:p>
          <a:p>
            <a:pPr lvl="0"/>
            <a:r>
              <a:rPr lang="nl-NL" altLang="nl-NL" dirty="0"/>
              <a:t>	</a:t>
            </a:r>
            <a:r>
              <a:rPr lang="nl-NL" altLang="nl-NL" dirty="0" err="1"/>
              <a:t>Miratur</a:t>
            </a:r>
            <a:r>
              <a:rPr lang="nl-NL" altLang="nl-NL" dirty="0"/>
              <a:t> </a:t>
            </a:r>
            <a:r>
              <a:rPr lang="nl-NL" altLang="nl-NL" dirty="0" err="1"/>
              <a:t>molem</a:t>
            </a:r>
            <a:r>
              <a:rPr lang="nl-NL" altLang="nl-NL" dirty="0"/>
              <a:t> Aeneas, </a:t>
            </a:r>
            <a:r>
              <a:rPr lang="nl-NL" altLang="nl-NL" dirty="0" err="1"/>
              <a:t>magalia</a:t>
            </a:r>
            <a:r>
              <a:rPr lang="nl-NL" altLang="nl-NL" dirty="0"/>
              <a:t> </a:t>
            </a:r>
            <a:r>
              <a:rPr lang="nl-NL" altLang="nl-NL" dirty="0" err="1"/>
              <a:t>quondam</a:t>
            </a:r>
            <a:r>
              <a:rPr lang="nl-NL" altLang="nl-NL" dirty="0" smtClean="0"/>
              <a:t>, 	</a:t>
            </a:r>
            <a:endParaRPr lang="nl-NL" altLang="nl-NL" dirty="0"/>
          </a:p>
          <a:p>
            <a:pPr lvl="0"/>
            <a:r>
              <a:rPr lang="nl-NL" altLang="nl-NL" dirty="0"/>
              <a:t>	</a:t>
            </a:r>
            <a:r>
              <a:rPr lang="nl-NL" altLang="nl-NL" dirty="0" err="1"/>
              <a:t>miratur</a:t>
            </a:r>
            <a:r>
              <a:rPr lang="nl-NL" altLang="nl-NL" dirty="0"/>
              <a:t> </a:t>
            </a:r>
            <a:r>
              <a:rPr lang="nl-NL" altLang="nl-NL" dirty="0" err="1"/>
              <a:t>portas</a:t>
            </a:r>
            <a:r>
              <a:rPr lang="nl-NL" altLang="nl-NL" dirty="0"/>
              <a:t> </a:t>
            </a:r>
            <a:r>
              <a:rPr lang="nl-NL" altLang="nl-NL" dirty="0" err="1"/>
              <a:t>strepitumque</a:t>
            </a:r>
            <a:r>
              <a:rPr lang="nl-NL" altLang="nl-NL" dirty="0"/>
              <a:t> et </a:t>
            </a:r>
            <a:r>
              <a:rPr lang="nl-NL" altLang="nl-NL" dirty="0" err="1"/>
              <a:t>strata</a:t>
            </a:r>
            <a:r>
              <a:rPr lang="nl-NL" altLang="nl-NL" dirty="0"/>
              <a:t> </a:t>
            </a:r>
            <a:r>
              <a:rPr lang="nl-NL" altLang="nl-NL" dirty="0" err="1"/>
              <a:t>viarum</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884532" y="419603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1" name="Rechthoek 10" descr="Zie opdracht in het leerlingenboek." title="Zie opdracht in het leerlingenboek."/>
          <p:cNvSpPr/>
          <p:nvPr/>
        </p:nvSpPr>
        <p:spPr>
          <a:xfrm>
            <a:off x="10884532" y="2915943"/>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2" name="Rechthoek 11" descr="Zie opdracht in het leerlingenboek." title="Zie opdracht in het leerlingenboek."/>
          <p:cNvSpPr/>
          <p:nvPr/>
        </p:nvSpPr>
        <p:spPr>
          <a:xfrm>
            <a:off x="10884532"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557180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a:xfrm>
            <a:off x="1055440" y="548680"/>
            <a:ext cx="10081120" cy="1325563"/>
          </a:xfrm>
        </p:spPr>
        <p:txBody>
          <a:bodyPr/>
          <a:lstStyle/>
          <a:p>
            <a:r>
              <a:rPr lang="nl-NL" dirty="0" smtClean="0"/>
              <a:t>h. 	Aeneas ziet de Carthagers bezig met de bouw van hun stad, 423-426</a:t>
            </a:r>
            <a:endParaRPr lang="nl-NL" dirty="0"/>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r>
              <a:rPr lang="nl-NL" altLang="nl-NL" dirty="0"/>
              <a:t>	Instant </a:t>
            </a:r>
            <a:r>
              <a:rPr lang="nl-NL" altLang="nl-NL" dirty="0" err="1"/>
              <a:t>ardentes</a:t>
            </a:r>
            <a:r>
              <a:rPr lang="nl-NL" altLang="nl-NL" dirty="0"/>
              <a:t> </a:t>
            </a:r>
            <a:r>
              <a:rPr lang="nl-NL" altLang="nl-NL" dirty="0" err="1"/>
              <a:t>Tyrii</a:t>
            </a:r>
            <a:r>
              <a:rPr lang="nl-NL" altLang="nl-NL" dirty="0"/>
              <a:t>: pars </a:t>
            </a:r>
            <a:r>
              <a:rPr lang="nl-NL" altLang="nl-NL" dirty="0" err="1"/>
              <a:t>ducere</a:t>
            </a:r>
            <a:r>
              <a:rPr lang="nl-NL" altLang="nl-NL" dirty="0"/>
              <a:t> </a:t>
            </a:r>
            <a:r>
              <a:rPr lang="nl-NL" altLang="nl-NL" dirty="0" err="1"/>
              <a:t>muros</a:t>
            </a:r>
            <a:r>
              <a:rPr lang="nl-NL" altLang="nl-NL" dirty="0" smtClean="0"/>
              <a:t>, </a:t>
            </a:r>
            <a:r>
              <a:rPr lang="nl-NL" altLang="nl-NL" dirty="0"/>
              <a:t>	</a:t>
            </a:r>
          </a:p>
          <a:p>
            <a:r>
              <a:rPr lang="nl-NL" altLang="nl-NL" dirty="0"/>
              <a:t>	</a:t>
            </a:r>
            <a:r>
              <a:rPr lang="nl-NL" altLang="nl-NL" dirty="0" err="1"/>
              <a:t>molirique</a:t>
            </a:r>
            <a:r>
              <a:rPr lang="nl-NL" altLang="nl-NL" dirty="0"/>
              <a:t> </a:t>
            </a:r>
            <a:r>
              <a:rPr lang="nl-NL" altLang="nl-NL" dirty="0" err="1"/>
              <a:t>arcem</a:t>
            </a:r>
            <a:r>
              <a:rPr lang="nl-NL" altLang="nl-NL" dirty="0"/>
              <a:t> et </a:t>
            </a:r>
            <a:r>
              <a:rPr lang="nl-NL" altLang="nl-NL" dirty="0" err="1"/>
              <a:t>manibus</a:t>
            </a:r>
            <a:r>
              <a:rPr lang="nl-NL" altLang="nl-NL" dirty="0"/>
              <a:t> </a:t>
            </a:r>
            <a:r>
              <a:rPr lang="nl-NL" altLang="nl-NL" dirty="0" err="1"/>
              <a:t>subvolvere</a:t>
            </a:r>
            <a:r>
              <a:rPr lang="nl-NL" altLang="nl-NL" dirty="0"/>
              <a:t> </a:t>
            </a:r>
            <a:r>
              <a:rPr lang="nl-NL" altLang="nl-NL" dirty="0" err="1"/>
              <a:t>saxa</a:t>
            </a:r>
            <a:r>
              <a:rPr lang="nl-NL" altLang="nl-NL" dirty="0"/>
              <a:t>,</a:t>
            </a:r>
          </a:p>
          <a:p>
            <a:r>
              <a:rPr lang="nl-NL" altLang="nl-NL" dirty="0"/>
              <a:t>425	pars </a:t>
            </a:r>
            <a:r>
              <a:rPr lang="nl-NL" altLang="nl-NL" dirty="0" err="1"/>
              <a:t>optare</a:t>
            </a:r>
            <a:r>
              <a:rPr lang="nl-NL" altLang="nl-NL" dirty="0"/>
              <a:t> </a:t>
            </a:r>
            <a:r>
              <a:rPr lang="nl-NL" altLang="nl-NL" dirty="0" err="1"/>
              <a:t>locum</a:t>
            </a:r>
            <a:r>
              <a:rPr lang="nl-NL" altLang="nl-NL" dirty="0"/>
              <a:t> </a:t>
            </a:r>
            <a:r>
              <a:rPr lang="nl-NL" altLang="nl-NL" dirty="0" err="1"/>
              <a:t>tecto</a:t>
            </a:r>
            <a:r>
              <a:rPr lang="nl-NL" altLang="nl-NL" dirty="0"/>
              <a:t> et </a:t>
            </a:r>
            <a:r>
              <a:rPr lang="nl-NL" altLang="nl-NL" dirty="0" err="1"/>
              <a:t>concludere</a:t>
            </a:r>
            <a:r>
              <a:rPr lang="nl-NL" altLang="nl-NL" dirty="0"/>
              <a:t> </a:t>
            </a:r>
            <a:r>
              <a:rPr lang="nl-NL" altLang="nl-NL" dirty="0" err="1"/>
              <a:t>sulco</a:t>
            </a:r>
            <a:r>
              <a:rPr lang="nl-NL" altLang="nl-NL" dirty="0"/>
              <a:t>; </a:t>
            </a:r>
          </a:p>
          <a:p>
            <a:r>
              <a:rPr lang="nl-NL" altLang="nl-NL" dirty="0"/>
              <a:t>	</a:t>
            </a:r>
            <a:r>
              <a:rPr lang="nl-NL" altLang="nl-NL" dirty="0" err="1"/>
              <a:t>iura</a:t>
            </a:r>
            <a:r>
              <a:rPr lang="nl-NL" altLang="nl-NL" dirty="0"/>
              <a:t> </a:t>
            </a:r>
            <a:r>
              <a:rPr lang="nl-NL" altLang="nl-NL" dirty="0" err="1"/>
              <a:t>magistratusque</a:t>
            </a:r>
            <a:r>
              <a:rPr lang="nl-NL" altLang="nl-NL" dirty="0"/>
              <a:t> </a:t>
            </a:r>
            <a:r>
              <a:rPr lang="nl-NL" altLang="nl-NL" dirty="0" err="1"/>
              <a:t>legunt</a:t>
            </a:r>
            <a:r>
              <a:rPr lang="nl-NL" altLang="nl-NL" dirty="0"/>
              <a:t> </a:t>
            </a:r>
            <a:r>
              <a:rPr lang="nl-NL" altLang="nl-NL" dirty="0" err="1"/>
              <a:t>sanctumque</a:t>
            </a:r>
            <a:r>
              <a:rPr lang="nl-NL" altLang="nl-NL" dirty="0"/>
              <a:t> </a:t>
            </a:r>
            <a:r>
              <a:rPr lang="nl-NL" altLang="nl-NL" dirty="0" err="1"/>
              <a:t>senatum</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015772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a:xfrm>
            <a:off x="1055440" y="548680"/>
            <a:ext cx="10009112" cy="1325563"/>
          </a:xfrm>
        </p:spPr>
        <p:txBody>
          <a:bodyPr/>
          <a:lstStyle/>
          <a:p>
            <a:r>
              <a:rPr lang="nl-NL" dirty="0"/>
              <a:t>h. 	Aeneas ziet de Carthagers bezig met de bouw van hun stad, 427-429</a:t>
            </a:r>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r>
              <a:rPr lang="nl-NL" altLang="nl-NL" dirty="0" smtClean="0"/>
              <a:t>427</a:t>
            </a:r>
            <a:r>
              <a:rPr lang="nl-NL" altLang="nl-NL" dirty="0"/>
              <a:t>	</a:t>
            </a:r>
            <a:r>
              <a:rPr lang="nl-NL" altLang="nl-NL" dirty="0" err="1"/>
              <a:t>Hic</a:t>
            </a:r>
            <a:r>
              <a:rPr lang="nl-NL" altLang="nl-NL" dirty="0"/>
              <a:t> </a:t>
            </a:r>
            <a:r>
              <a:rPr lang="nl-NL" altLang="nl-NL" dirty="0" err="1"/>
              <a:t>portus</a:t>
            </a:r>
            <a:r>
              <a:rPr lang="nl-NL" altLang="nl-NL" dirty="0"/>
              <a:t> </a:t>
            </a:r>
            <a:r>
              <a:rPr lang="nl-NL" altLang="nl-NL" dirty="0" err="1"/>
              <a:t>alii</a:t>
            </a:r>
            <a:r>
              <a:rPr lang="nl-NL" altLang="nl-NL" dirty="0"/>
              <a:t> </a:t>
            </a:r>
            <a:r>
              <a:rPr lang="nl-NL" altLang="nl-NL" dirty="0" err="1"/>
              <a:t>effodiunt</a:t>
            </a:r>
            <a:r>
              <a:rPr lang="nl-NL" altLang="nl-NL" dirty="0"/>
              <a:t>; </a:t>
            </a:r>
            <a:r>
              <a:rPr lang="nl-NL" altLang="nl-NL" dirty="0" err="1"/>
              <a:t>hic</a:t>
            </a:r>
            <a:r>
              <a:rPr lang="nl-NL" altLang="nl-NL" dirty="0"/>
              <a:t> </a:t>
            </a:r>
            <a:r>
              <a:rPr lang="nl-NL" altLang="nl-NL" dirty="0" err="1"/>
              <a:t>alta</a:t>
            </a:r>
            <a:r>
              <a:rPr lang="nl-NL" altLang="nl-NL" dirty="0"/>
              <a:t> </a:t>
            </a:r>
            <a:r>
              <a:rPr lang="nl-NL" altLang="nl-NL" dirty="0" err="1"/>
              <a:t>theatris</a:t>
            </a:r>
            <a:endParaRPr lang="nl-NL" altLang="nl-NL" dirty="0"/>
          </a:p>
          <a:p>
            <a:r>
              <a:rPr lang="nl-NL" altLang="nl-NL" dirty="0"/>
              <a:t>	</a:t>
            </a:r>
            <a:r>
              <a:rPr lang="nl-NL" altLang="nl-NL" dirty="0" err="1"/>
              <a:t>fundamenta</a:t>
            </a:r>
            <a:r>
              <a:rPr lang="nl-NL" altLang="nl-NL" dirty="0"/>
              <a:t> </a:t>
            </a:r>
            <a:r>
              <a:rPr lang="nl-NL" altLang="nl-NL" dirty="0" err="1"/>
              <a:t>locant</a:t>
            </a:r>
            <a:r>
              <a:rPr lang="nl-NL" altLang="nl-NL" dirty="0"/>
              <a:t> </a:t>
            </a:r>
            <a:r>
              <a:rPr lang="nl-NL" altLang="nl-NL" dirty="0" err="1"/>
              <a:t>alii</a:t>
            </a:r>
            <a:r>
              <a:rPr lang="nl-NL" altLang="nl-NL" dirty="0"/>
              <a:t>, </a:t>
            </a:r>
            <a:r>
              <a:rPr lang="nl-NL" altLang="nl-NL" dirty="0" err="1"/>
              <a:t>immanisque</a:t>
            </a:r>
            <a:r>
              <a:rPr lang="nl-NL" altLang="nl-NL" dirty="0"/>
              <a:t> </a:t>
            </a:r>
            <a:r>
              <a:rPr lang="nl-NL" altLang="nl-NL" dirty="0" err="1"/>
              <a:t>columnas</a:t>
            </a:r>
            <a:endParaRPr lang="nl-NL" altLang="nl-NL" dirty="0"/>
          </a:p>
          <a:p>
            <a:r>
              <a:rPr lang="nl-NL" altLang="nl-NL" dirty="0"/>
              <a:t>	</a:t>
            </a:r>
            <a:r>
              <a:rPr lang="nl-NL" altLang="nl-NL" dirty="0" err="1"/>
              <a:t>rupibus</a:t>
            </a:r>
            <a:r>
              <a:rPr lang="nl-NL" altLang="nl-NL" dirty="0"/>
              <a:t> </a:t>
            </a:r>
            <a:r>
              <a:rPr lang="nl-NL" altLang="nl-NL" dirty="0" err="1"/>
              <a:t>excidunt</a:t>
            </a:r>
            <a:r>
              <a:rPr lang="nl-NL" altLang="nl-NL" dirty="0"/>
              <a:t>, </a:t>
            </a:r>
            <a:r>
              <a:rPr lang="nl-NL" altLang="nl-NL" dirty="0" err="1"/>
              <a:t>scaenis</a:t>
            </a:r>
            <a:r>
              <a:rPr lang="nl-NL" altLang="nl-NL" dirty="0"/>
              <a:t> </a:t>
            </a:r>
            <a:r>
              <a:rPr lang="nl-NL" altLang="nl-NL" dirty="0" err="1"/>
              <a:t>decora</a:t>
            </a:r>
            <a:r>
              <a:rPr lang="nl-NL" altLang="nl-NL" dirty="0"/>
              <a:t> </a:t>
            </a:r>
            <a:r>
              <a:rPr lang="nl-NL" altLang="nl-NL" dirty="0" err="1"/>
              <a:t>alta</a:t>
            </a:r>
            <a:r>
              <a:rPr lang="nl-NL" altLang="nl-NL" dirty="0"/>
              <a:t> </a:t>
            </a:r>
            <a:r>
              <a:rPr lang="nl-NL" altLang="nl-NL" dirty="0" err="1"/>
              <a:t>futuris</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3508847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i. 	Aeneas bewondert de bedrijvigheid (I, 430-440)</a:t>
            </a:r>
            <a:br>
              <a:rPr lang="nl-NL" smtClean="0"/>
            </a:br>
            <a:endParaRPr lang="nl-NL" dirty="0"/>
          </a:p>
        </p:txBody>
      </p:sp>
      <p:sp>
        <p:nvSpPr>
          <p:cNvPr id="2" name="Tijdelijke aanduiding voor inhoud 1"/>
          <p:cNvSpPr>
            <a:spLocks noGrp="1"/>
          </p:cNvSpPr>
          <p:nvPr>
            <p:ph idx="1"/>
          </p:nvPr>
        </p:nvSpPr>
        <p:spPr/>
        <p:txBody>
          <a:bodyPr/>
          <a:lstStyle/>
          <a:p>
            <a:r>
              <a:rPr lang="nl-NL" altLang="nl-NL" dirty="0" smtClean="0"/>
              <a:t>430	</a:t>
            </a:r>
            <a:r>
              <a:rPr lang="nl-NL" altLang="nl-NL" dirty="0" err="1" smtClean="0"/>
              <a:t>Qualis</a:t>
            </a:r>
            <a:r>
              <a:rPr lang="nl-NL" altLang="nl-NL" dirty="0" smtClean="0"/>
              <a:t> </a:t>
            </a:r>
            <a:r>
              <a:rPr lang="nl-NL" altLang="nl-NL" dirty="0" err="1" smtClean="0"/>
              <a:t>apes</a:t>
            </a:r>
            <a:r>
              <a:rPr lang="nl-NL" altLang="nl-NL" dirty="0" smtClean="0"/>
              <a:t> </a:t>
            </a:r>
            <a:r>
              <a:rPr lang="nl-NL" altLang="nl-NL" dirty="0" err="1" smtClean="0"/>
              <a:t>aestate</a:t>
            </a:r>
            <a:r>
              <a:rPr lang="nl-NL" altLang="nl-NL" dirty="0" smtClean="0"/>
              <a:t> nova per </a:t>
            </a:r>
            <a:r>
              <a:rPr lang="nl-NL" altLang="nl-NL" dirty="0" err="1" smtClean="0"/>
              <a:t>florea</a:t>
            </a:r>
            <a:r>
              <a:rPr lang="nl-NL" altLang="nl-NL" dirty="0" smtClean="0"/>
              <a:t> </a:t>
            </a:r>
            <a:r>
              <a:rPr lang="nl-NL" altLang="nl-NL" dirty="0" err="1" smtClean="0"/>
              <a:t>rura</a:t>
            </a:r>
            <a:r>
              <a:rPr lang="nl-NL" dirty="0"/>
              <a:t>	</a:t>
            </a:r>
            <a:r>
              <a:rPr lang="nl-NL" dirty="0">
                <a:hlinkClick r:id="rId5" action="ppaction://hlinksldjump"/>
              </a:rPr>
              <a:t>Regel </a:t>
            </a:r>
            <a:r>
              <a:rPr lang="nl-NL" dirty="0" smtClean="0">
                <a:hlinkClick r:id="rId5" action="ppaction://hlinksldjump"/>
              </a:rPr>
              <a:t>430-433</a:t>
            </a:r>
            <a:endParaRPr lang="nl-NL" altLang="nl-NL" dirty="0" smtClean="0"/>
          </a:p>
          <a:p>
            <a:r>
              <a:rPr lang="nl-NL" altLang="nl-NL" dirty="0" smtClean="0"/>
              <a:t>	</a:t>
            </a:r>
            <a:r>
              <a:rPr lang="nl-NL" altLang="nl-NL" dirty="0" err="1" smtClean="0"/>
              <a:t>exercet</a:t>
            </a:r>
            <a:r>
              <a:rPr lang="nl-NL" altLang="nl-NL" dirty="0" smtClean="0"/>
              <a:t> sub </a:t>
            </a:r>
            <a:r>
              <a:rPr lang="nl-NL" altLang="nl-NL" dirty="0" err="1" smtClean="0"/>
              <a:t>sole</a:t>
            </a:r>
            <a:r>
              <a:rPr lang="nl-NL" altLang="nl-NL" dirty="0" smtClean="0"/>
              <a:t> </a:t>
            </a:r>
            <a:r>
              <a:rPr lang="nl-NL" altLang="nl-NL" dirty="0" err="1" smtClean="0"/>
              <a:t>labor</a:t>
            </a:r>
            <a:r>
              <a:rPr lang="nl-NL" altLang="nl-NL" dirty="0" smtClean="0"/>
              <a:t>, cum </a:t>
            </a:r>
            <a:r>
              <a:rPr lang="nl-NL" altLang="nl-NL" dirty="0" err="1" smtClean="0"/>
              <a:t>gentis</a:t>
            </a:r>
            <a:r>
              <a:rPr lang="nl-NL" altLang="nl-NL" dirty="0" smtClean="0"/>
              <a:t> </a:t>
            </a:r>
            <a:r>
              <a:rPr lang="nl-NL" altLang="nl-NL" dirty="0" err="1" smtClean="0"/>
              <a:t>adultos</a:t>
            </a:r>
            <a:endParaRPr lang="nl-NL" altLang="nl-NL" dirty="0" smtClean="0"/>
          </a:p>
          <a:p>
            <a:r>
              <a:rPr lang="nl-NL" altLang="nl-NL" dirty="0" smtClean="0"/>
              <a:t>	</a:t>
            </a:r>
            <a:r>
              <a:rPr lang="nl-NL" altLang="nl-NL" dirty="0" err="1" smtClean="0"/>
              <a:t>educunt</a:t>
            </a:r>
            <a:r>
              <a:rPr lang="nl-NL" altLang="nl-NL" dirty="0" smtClean="0"/>
              <a:t> </a:t>
            </a:r>
            <a:r>
              <a:rPr lang="nl-NL" altLang="nl-NL" dirty="0" err="1" smtClean="0"/>
              <a:t>fetus</a:t>
            </a:r>
            <a:r>
              <a:rPr lang="nl-NL" altLang="nl-NL" dirty="0" smtClean="0"/>
              <a:t>, </a:t>
            </a:r>
            <a:r>
              <a:rPr lang="nl-NL" altLang="nl-NL" dirty="0" err="1" smtClean="0"/>
              <a:t>aut</a:t>
            </a:r>
            <a:r>
              <a:rPr lang="nl-NL" altLang="nl-NL" dirty="0" smtClean="0"/>
              <a:t> cum </a:t>
            </a:r>
            <a:r>
              <a:rPr lang="nl-NL" altLang="nl-NL" dirty="0" err="1" smtClean="0"/>
              <a:t>liquentia</a:t>
            </a:r>
            <a:r>
              <a:rPr lang="nl-NL" altLang="nl-NL" dirty="0" smtClean="0"/>
              <a:t> </a:t>
            </a:r>
            <a:r>
              <a:rPr lang="nl-NL" altLang="nl-NL" dirty="0" err="1" smtClean="0"/>
              <a:t>mella</a:t>
            </a:r>
            <a:endParaRPr lang="nl-NL" altLang="nl-NL" dirty="0" smtClean="0"/>
          </a:p>
          <a:p>
            <a:r>
              <a:rPr lang="nl-NL" altLang="nl-NL" dirty="0" smtClean="0"/>
              <a:t>	</a:t>
            </a:r>
            <a:r>
              <a:rPr lang="nl-NL" altLang="nl-NL" dirty="0" err="1" smtClean="0"/>
              <a:t>stipant</a:t>
            </a:r>
            <a:r>
              <a:rPr lang="nl-NL" altLang="nl-NL" dirty="0" smtClean="0"/>
              <a:t> et </a:t>
            </a:r>
            <a:r>
              <a:rPr lang="nl-NL" altLang="nl-NL" dirty="0" err="1" smtClean="0"/>
              <a:t>dulci</a:t>
            </a:r>
            <a:r>
              <a:rPr lang="nl-NL" altLang="nl-NL" dirty="0" smtClean="0"/>
              <a:t> </a:t>
            </a:r>
            <a:r>
              <a:rPr lang="nl-NL" altLang="nl-NL" dirty="0" err="1" smtClean="0"/>
              <a:t>distendunt</a:t>
            </a:r>
            <a:r>
              <a:rPr lang="nl-NL" altLang="nl-NL" dirty="0" smtClean="0"/>
              <a:t> </a:t>
            </a:r>
            <a:r>
              <a:rPr lang="nl-NL" altLang="nl-NL" dirty="0" err="1" smtClean="0"/>
              <a:t>nectare</a:t>
            </a:r>
            <a:r>
              <a:rPr lang="nl-NL" altLang="nl-NL" dirty="0" smtClean="0"/>
              <a:t> </a:t>
            </a:r>
            <a:r>
              <a:rPr lang="nl-NL" altLang="nl-NL" dirty="0" err="1" smtClean="0"/>
              <a:t>cellas</a:t>
            </a:r>
            <a:r>
              <a:rPr lang="nl-NL" altLang="nl-NL" dirty="0" smtClean="0"/>
              <a:t>,</a:t>
            </a:r>
          </a:p>
          <a:p>
            <a:r>
              <a:rPr lang="nl-NL" altLang="nl-NL" dirty="0" smtClean="0"/>
              <a:t>	</a:t>
            </a:r>
            <a:r>
              <a:rPr lang="nl-NL" altLang="nl-NL" dirty="0" err="1" smtClean="0"/>
              <a:t>aut</a:t>
            </a:r>
            <a:r>
              <a:rPr lang="nl-NL" altLang="nl-NL" dirty="0" smtClean="0"/>
              <a:t> </a:t>
            </a:r>
            <a:r>
              <a:rPr lang="nl-NL" altLang="nl-NL" dirty="0" err="1" smtClean="0"/>
              <a:t>onera</a:t>
            </a:r>
            <a:r>
              <a:rPr lang="nl-NL" altLang="nl-NL" dirty="0" smtClean="0"/>
              <a:t> </a:t>
            </a:r>
            <a:r>
              <a:rPr lang="nl-NL" altLang="nl-NL" dirty="0" err="1" smtClean="0"/>
              <a:t>accipiunt</a:t>
            </a:r>
            <a:r>
              <a:rPr lang="nl-NL" altLang="nl-NL" dirty="0" smtClean="0"/>
              <a:t> </a:t>
            </a:r>
            <a:r>
              <a:rPr lang="nl-NL" altLang="nl-NL" dirty="0" err="1" smtClean="0"/>
              <a:t>venientum</a:t>
            </a:r>
            <a:r>
              <a:rPr lang="nl-NL" altLang="nl-NL" dirty="0" smtClean="0"/>
              <a:t>, </a:t>
            </a:r>
            <a:r>
              <a:rPr lang="nl-NL" altLang="nl-NL" dirty="0" err="1" smtClean="0"/>
              <a:t>aut</a:t>
            </a:r>
            <a:r>
              <a:rPr lang="nl-NL" altLang="nl-NL" dirty="0" smtClean="0"/>
              <a:t> </a:t>
            </a:r>
            <a:r>
              <a:rPr lang="nl-NL" altLang="nl-NL" dirty="0" err="1" smtClean="0"/>
              <a:t>agmine</a:t>
            </a:r>
            <a:r>
              <a:rPr lang="nl-NL" altLang="nl-NL" dirty="0" smtClean="0"/>
              <a:t> facto</a:t>
            </a:r>
            <a:r>
              <a:rPr lang="nl-NL" dirty="0"/>
              <a:t>	</a:t>
            </a:r>
            <a:r>
              <a:rPr lang="nl-NL" dirty="0">
                <a:hlinkClick r:id="rId6" action="ppaction://hlinksldjump"/>
              </a:rPr>
              <a:t>Regel </a:t>
            </a:r>
            <a:r>
              <a:rPr lang="nl-NL" dirty="0" smtClean="0">
                <a:hlinkClick r:id="rId6" action="ppaction://hlinksldjump"/>
              </a:rPr>
              <a:t>434-437</a:t>
            </a:r>
            <a:endParaRPr lang="nl-NL" altLang="nl-NL" dirty="0" smtClean="0"/>
          </a:p>
          <a:p>
            <a:r>
              <a:rPr lang="nl-NL" altLang="nl-NL" dirty="0" smtClean="0"/>
              <a:t>435	</a:t>
            </a:r>
            <a:r>
              <a:rPr lang="nl-NL" altLang="nl-NL" dirty="0" err="1" smtClean="0"/>
              <a:t>ignavum</a:t>
            </a:r>
            <a:r>
              <a:rPr lang="nl-NL" altLang="nl-NL" dirty="0" smtClean="0"/>
              <a:t> </a:t>
            </a:r>
            <a:r>
              <a:rPr lang="nl-NL" altLang="nl-NL" dirty="0" err="1" smtClean="0"/>
              <a:t>fucos</a:t>
            </a:r>
            <a:r>
              <a:rPr lang="nl-NL" altLang="nl-NL" dirty="0" smtClean="0"/>
              <a:t> </a:t>
            </a:r>
            <a:r>
              <a:rPr lang="nl-NL" altLang="nl-NL" dirty="0" err="1" smtClean="0"/>
              <a:t>pecus</a:t>
            </a:r>
            <a:r>
              <a:rPr lang="nl-NL" altLang="nl-NL" dirty="0" smtClean="0"/>
              <a:t> a </a:t>
            </a:r>
            <a:r>
              <a:rPr lang="nl-NL" altLang="nl-NL" dirty="0" err="1" smtClean="0"/>
              <a:t>praesepibus</a:t>
            </a:r>
            <a:r>
              <a:rPr lang="nl-NL" altLang="nl-NL" dirty="0" smtClean="0"/>
              <a:t> </a:t>
            </a:r>
            <a:r>
              <a:rPr lang="nl-NL" altLang="nl-NL" dirty="0" err="1" smtClean="0"/>
              <a:t>arcent</a:t>
            </a:r>
            <a:r>
              <a:rPr lang="nl-NL" altLang="nl-NL" dirty="0" smtClean="0"/>
              <a:t>; </a:t>
            </a:r>
          </a:p>
          <a:p>
            <a:r>
              <a:rPr lang="nl-NL" altLang="nl-NL" dirty="0" smtClean="0"/>
              <a:t>	</a:t>
            </a:r>
            <a:r>
              <a:rPr lang="nl-NL" altLang="nl-NL" dirty="0" err="1" smtClean="0"/>
              <a:t>fervet</a:t>
            </a:r>
            <a:r>
              <a:rPr lang="nl-NL" altLang="nl-NL" dirty="0" smtClean="0"/>
              <a:t> opus, </a:t>
            </a:r>
            <a:r>
              <a:rPr lang="nl-NL" altLang="nl-NL" dirty="0" err="1" smtClean="0"/>
              <a:t>redolentque</a:t>
            </a:r>
            <a:r>
              <a:rPr lang="nl-NL" altLang="nl-NL" dirty="0" smtClean="0"/>
              <a:t> </a:t>
            </a:r>
            <a:r>
              <a:rPr lang="nl-NL" altLang="nl-NL" dirty="0" err="1" smtClean="0"/>
              <a:t>thymo</a:t>
            </a:r>
            <a:r>
              <a:rPr lang="nl-NL" altLang="nl-NL" dirty="0" smtClean="0"/>
              <a:t> </a:t>
            </a:r>
            <a:r>
              <a:rPr lang="nl-NL" altLang="nl-NL" dirty="0" err="1" smtClean="0"/>
              <a:t>fraglantia</a:t>
            </a:r>
            <a:r>
              <a:rPr lang="nl-NL" altLang="nl-NL" dirty="0" smtClean="0"/>
              <a:t> </a:t>
            </a:r>
            <a:r>
              <a:rPr lang="nl-NL" altLang="nl-NL" dirty="0" err="1" smtClean="0"/>
              <a:t>mella</a:t>
            </a:r>
            <a:r>
              <a:rPr lang="nl-NL" altLang="nl-NL" dirty="0" smtClean="0"/>
              <a:t>.</a:t>
            </a:r>
          </a:p>
          <a:p>
            <a:r>
              <a:rPr lang="nl-NL" altLang="nl-NL" dirty="0" smtClean="0"/>
              <a:t>	‘O </a:t>
            </a:r>
            <a:r>
              <a:rPr lang="nl-NL" altLang="nl-NL" dirty="0" err="1" smtClean="0"/>
              <a:t>fortunati</a:t>
            </a:r>
            <a:r>
              <a:rPr lang="nl-NL" altLang="nl-NL" dirty="0" smtClean="0"/>
              <a:t>, quorum </a:t>
            </a:r>
            <a:r>
              <a:rPr lang="nl-NL" altLang="nl-NL" dirty="0" err="1" smtClean="0"/>
              <a:t>iam</a:t>
            </a:r>
            <a:r>
              <a:rPr lang="nl-NL" altLang="nl-NL" dirty="0" smtClean="0"/>
              <a:t> </a:t>
            </a:r>
            <a:r>
              <a:rPr lang="nl-NL" altLang="nl-NL" dirty="0" err="1" smtClean="0"/>
              <a:t>moenia</a:t>
            </a:r>
            <a:r>
              <a:rPr lang="nl-NL" altLang="nl-NL" dirty="0" smtClean="0"/>
              <a:t> </a:t>
            </a:r>
            <a:r>
              <a:rPr lang="nl-NL" altLang="nl-NL" dirty="0" err="1" smtClean="0"/>
              <a:t>surgunt</a:t>
            </a:r>
            <a:r>
              <a:rPr lang="nl-NL" altLang="nl-NL" dirty="0" smtClean="0"/>
              <a:t>!’</a:t>
            </a:r>
          </a:p>
          <a:p>
            <a:r>
              <a:rPr lang="nl-NL" altLang="nl-NL" dirty="0" smtClean="0"/>
              <a:t>	Aeneas </a:t>
            </a:r>
            <a:r>
              <a:rPr lang="nl-NL" altLang="nl-NL" dirty="0" err="1" smtClean="0"/>
              <a:t>ait</a:t>
            </a:r>
            <a:r>
              <a:rPr lang="nl-NL" altLang="nl-NL" dirty="0" smtClean="0"/>
              <a:t>, et </a:t>
            </a:r>
            <a:r>
              <a:rPr lang="nl-NL" altLang="nl-NL" dirty="0" err="1" smtClean="0"/>
              <a:t>fastigia</a:t>
            </a:r>
            <a:r>
              <a:rPr lang="nl-NL" altLang="nl-NL" dirty="0" smtClean="0"/>
              <a:t> </a:t>
            </a:r>
            <a:r>
              <a:rPr lang="nl-NL" altLang="nl-NL" dirty="0" err="1" smtClean="0"/>
              <a:t>suspicit</a:t>
            </a:r>
            <a:r>
              <a:rPr lang="nl-NL" altLang="nl-NL" dirty="0" smtClean="0"/>
              <a:t> </a:t>
            </a:r>
            <a:r>
              <a:rPr lang="nl-NL" altLang="nl-NL" dirty="0" err="1" smtClean="0"/>
              <a:t>urbis</a:t>
            </a:r>
            <a:r>
              <a:rPr lang="nl-NL" altLang="nl-NL" dirty="0" smtClean="0"/>
              <a:t>.</a:t>
            </a:r>
            <a:r>
              <a:rPr lang="nl-NL" dirty="0"/>
              <a:t> 	</a:t>
            </a:r>
            <a:r>
              <a:rPr lang="nl-NL" dirty="0">
                <a:hlinkClick r:id="rId7" action="ppaction://hlinksldjump"/>
              </a:rPr>
              <a:t>Regel </a:t>
            </a:r>
            <a:r>
              <a:rPr lang="nl-NL" dirty="0" smtClean="0">
                <a:hlinkClick r:id="rId7" action="ppaction://hlinksldjump"/>
              </a:rPr>
              <a:t>438-440</a:t>
            </a:r>
            <a:endParaRPr lang="nl-NL" altLang="nl-NL" dirty="0" smtClean="0"/>
          </a:p>
          <a:p>
            <a:r>
              <a:rPr lang="nl-NL" altLang="nl-NL" dirty="0" smtClean="0"/>
              <a:t>	</a:t>
            </a:r>
            <a:r>
              <a:rPr lang="nl-NL" altLang="nl-NL" dirty="0" err="1" smtClean="0"/>
              <a:t>Infert</a:t>
            </a:r>
            <a:r>
              <a:rPr lang="nl-NL" altLang="nl-NL" dirty="0" smtClean="0"/>
              <a:t> se </a:t>
            </a:r>
            <a:r>
              <a:rPr lang="nl-NL" altLang="nl-NL" dirty="0" err="1" smtClean="0"/>
              <a:t>saeptus</a:t>
            </a:r>
            <a:r>
              <a:rPr lang="nl-NL" altLang="nl-NL" dirty="0" smtClean="0"/>
              <a:t> </a:t>
            </a:r>
            <a:r>
              <a:rPr lang="nl-NL" altLang="nl-NL" dirty="0" err="1" smtClean="0"/>
              <a:t>nebula</a:t>
            </a:r>
            <a:r>
              <a:rPr lang="nl-NL" altLang="nl-NL" dirty="0" smtClean="0"/>
              <a:t> (</a:t>
            </a:r>
            <a:r>
              <a:rPr lang="nl-NL" altLang="nl-NL" dirty="0" err="1" smtClean="0"/>
              <a:t>mirabile</a:t>
            </a:r>
            <a:r>
              <a:rPr lang="nl-NL" altLang="nl-NL" dirty="0" smtClean="0"/>
              <a:t> </a:t>
            </a:r>
            <a:r>
              <a:rPr lang="nl-NL" altLang="nl-NL" dirty="0" err="1" smtClean="0"/>
              <a:t>dictu</a:t>
            </a:r>
            <a:r>
              <a:rPr lang="nl-NL" altLang="nl-NL" dirty="0" smtClean="0"/>
              <a:t>)</a:t>
            </a:r>
          </a:p>
          <a:p>
            <a:r>
              <a:rPr lang="nl-NL" altLang="nl-NL" dirty="0" smtClean="0"/>
              <a:t>440	per </a:t>
            </a:r>
            <a:r>
              <a:rPr lang="nl-NL" altLang="nl-NL" dirty="0" err="1" smtClean="0"/>
              <a:t>medios</a:t>
            </a:r>
            <a:r>
              <a:rPr lang="nl-NL" altLang="nl-NL" dirty="0" smtClean="0"/>
              <a:t>, </a:t>
            </a:r>
            <a:r>
              <a:rPr lang="nl-NL" altLang="nl-NL" dirty="0" err="1" smtClean="0"/>
              <a:t>miscetque</a:t>
            </a:r>
            <a:r>
              <a:rPr lang="nl-NL" altLang="nl-NL" dirty="0" smtClean="0"/>
              <a:t> </a:t>
            </a:r>
            <a:r>
              <a:rPr lang="nl-NL" altLang="nl-NL" dirty="0" err="1" smtClean="0"/>
              <a:t>viris</a:t>
            </a:r>
            <a:r>
              <a:rPr lang="nl-NL" altLang="nl-NL" dirty="0" smtClean="0"/>
              <a:t>, </a:t>
            </a:r>
            <a:r>
              <a:rPr lang="nl-NL" altLang="nl-NL" dirty="0" err="1" smtClean="0"/>
              <a:t>neque</a:t>
            </a:r>
            <a:r>
              <a:rPr lang="nl-NL" altLang="nl-NL" dirty="0" smtClean="0"/>
              <a:t> </a:t>
            </a:r>
            <a:r>
              <a:rPr lang="nl-NL" altLang="nl-NL" dirty="0" err="1" smtClean="0"/>
              <a:t>cernitur</a:t>
            </a:r>
            <a:r>
              <a:rPr lang="nl-NL" altLang="nl-NL" dirty="0" smtClean="0"/>
              <a:t> </a:t>
            </a:r>
            <a:r>
              <a:rPr lang="nl-NL" altLang="nl-NL" dirty="0" err="1" smtClean="0"/>
              <a:t>ulli</a:t>
            </a:r>
            <a:r>
              <a:rPr lang="nl-NL" altLang="nl-NL" dirty="0" smtClean="0"/>
              <a:t>.</a:t>
            </a:r>
          </a:p>
          <a:p>
            <a:endParaRPr lang="nl-NL" dirty="0"/>
          </a:p>
        </p:txBody>
      </p:sp>
      <p:sp>
        <p:nvSpPr>
          <p:cNvPr id="4" name="Rectangle 4"/>
          <p:cNvSpPr>
            <a:spLocks noChangeArrowheads="1"/>
          </p:cNvSpPr>
          <p:nvPr/>
        </p:nvSpPr>
        <p:spPr bwMode="auto">
          <a:xfrm>
            <a:off x="838200" y="1800006"/>
            <a:ext cx="1051438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spcBef>
                <a:spcPct val="0"/>
              </a:spcBef>
              <a:spcAft>
                <a:spcPct val="0"/>
              </a:spcAft>
              <a:tabLst>
                <a:tab pos="539709" algn="l"/>
                <a:tab pos="8695653" algn="l"/>
              </a:tabLst>
            </a:pP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87748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1F9CD1-3B90-4F04-96E0-860F7F181E62}"/>
              </a:ext>
            </a:extLst>
          </p:cNvPr>
          <p:cNvSpPr>
            <a:spLocks noGrp="1"/>
          </p:cNvSpPr>
          <p:nvPr>
            <p:ph type="title"/>
          </p:nvPr>
        </p:nvSpPr>
        <p:spPr/>
        <p:txBody>
          <a:bodyPr/>
          <a:lstStyle/>
          <a:p>
            <a:r>
              <a:rPr lang="nl-NL" dirty="0" smtClean="0"/>
              <a:t>i. 	Aeneas bewondert de bedrijvigheid, 430-433</a:t>
            </a:r>
            <a:br>
              <a:rPr lang="nl-NL" dirty="0" smtClean="0"/>
            </a:br>
            <a:endParaRPr lang="nl-NL" dirty="0"/>
          </a:p>
        </p:txBody>
      </p:sp>
      <p:sp>
        <p:nvSpPr>
          <p:cNvPr id="3" name="Tijdelijke aanduiding voor inhoud 2">
            <a:extLst>
              <a:ext uri="{FF2B5EF4-FFF2-40B4-BE49-F238E27FC236}">
                <a16:creationId xmlns:a16="http://schemas.microsoft.com/office/drawing/2014/main" xmlns="" id="{DD2C6641-4019-4899-89ED-A30C82556FD2}"/>
              </a:ext>
            </a:extLst>
          </p:cNvPr>
          <p:cNvSpPr>
            <a:spLocks noGrp="1"/>
          </p:cNvSpPr>
          <p:nvPr>
            <p:ph idx="1"/>
          </p:nvPr>
        </p:nvSpPr>
        <p:spPr>
          <a:xfrm>
            <a:off x="1055440" y="2004059"/>
            <a:ext cx="8856984" cy="4351338"/>
          </a:xfrm>
        </p:spPr>
        <p:txBody>
          <a:bodyPr/>
          <a:lstStyle/>
          <a:p>
            <a:pPr lvl="0"/>
            <a:r>
              <a:rPr lang="nl-NL" altLang="nl-NL" dirty="0"/>
              <a:t>430	</a:t>
            </a:r>
            <a:r>
              <a:rPr lang="nl-NL" altLang="nl-NL" dirty="0" err="1"/>
              <a:t>Qualis</a:t>
            </a:r>
            <a:r>
              <a:rPr lang="nl-NL" altLang="nl-NL" dirty="0"/>
              <a:t> </a:t>
            </a:r>
            <a:r>
              <a:rPr lang="nl-NL" altLang="nl-NL" dirty="0" err="1"/>
              <a:t>apes</a:t>
            </a:r>
            <a:r>
              <a:rPr lang="nl-NL" altLang="nl-NL" dirty="0"/>
              <a:t> </a:t>
            </a:r>
            <a:r>
              <a:rPr lang="nl-NL" altLang="nl-NL" dirty="0" err="1"/>
              <a:t>aestate</a:t>
            </a:r>
            <a:r>
              <a:rPr lang="nl-NL" altLang="nl-NL" dirty="0"/>
              <a:t> nova per </a:t>
            </a:r>
            <a:r>
              <a:rPr lang="nl-NL" altLang="nl-NL" dirty="0" err="1"/>
              <a:t>florea</a:t>
            </a:r>
            <a:r>
              <a:rPr lang="nl-NL" altLang="nl-NL" dirty="0"/>
              <a:t> </a:t>
            </a:r>
            <a:r>
              <a:rPr lang="nl-NL" altLang="nl-NL" dirty="0" err="1" smtClean="0"/>
              <a:t>rura</a:t>
            </a:r>
            <a:r>
              <a:rPr lang="nl-NL" altLang="nl-NL" dirty="0" smtClean="0"/>
              <a:t> </a:t>
            </a:r>
          </a:p>
          <a:p>
            <a:pPr lvl="0"/>
            <a:r>
              <a:rPr lang="nl-NL" altLang="nl-NL" dirty="0"/>
              <a:t>	</a:t>
            </a:r>
            <a:r>
              <a:rPr lang="nl-NL" altLang="nl-NL" dirty="0" err="1"/>
              <a:t>exercet</a:t>
            </a:r>
            <a:r>
              <a:rPr lang="nl-NL" altLang="nl-NL" dirty="0"/>
              <a:t> sub </a:t>
            </a:r>
            <a:r>
              <a:rPr lang="nl-NL" altLang="nl-NL" dirty="0" err="1"/>
              <a:t>sole</a:t>
            </a:r>
            <a:r>
              <a:rPr lang="nl-NL" altLang="nl-NL" dirty="0"/>
              <a:t> </a:t>
            </a:r>
            <a:r>
              <a:rPr lang="nl-NL" altLang="nl-NL" dirty="0" err="1"/>
              <a:t>labor</a:t>
            </a:r>
            <a:r>
              <a:rPr lang="nl-NL" altLang="nl-NL" dirty="0"/>
              <a:t>, cum </a:t>
            </a:r>
            <a:r>
              <a:rPr lang="nl-NL" altLang="nl-NL" dirty="0" err="1"/>
              <a:t>gentis</a:t>
            </a:r>
            <a:r>
              <a:rPr lang="nl-NL" altLang="nl-NL" dirty="0"/>
              <a:t> </a:t>
            </a:r>
            <a:r>
              <a:rPr lang="nl-NL" altLang="nl-NL" dirty="0" err="1"/>
              <a:t>adultos</a:t>
            </a:r>
            <a:endParaRPr lang="nl-NL" altLang="nl-NL" dirty="0"/>
          </a:p>
          <a:p>
            <a:pPr lvl="0"/>
            <a:r>
              <a:rPr lang="nl-NL" altLang="nl-NL" dirty="0"/>
              <a:t>	</a:t>
            </a:r>
            <a:r>
              <a:rPr lang="nl-NL" altLang="nl-NL" dirty="0" err="1"/>
              <a:t>educunt</a:t>
            </a:r>
            <a:r>
              <a:rPr lang="nl-NL" altLang="nl-NL" dirty="0"/>
              <a:t> </a:t>
            </a:r>
            <a:r>
              <a:rPr lang="nl-NL" altLang="nl-NL" dirty="0" err="1"/>
              <a:t>fetus</a:t>
            </a:r>
            <a:r>
              <a:rPr lang="nl-NL" altLang="nl-NL" dirty="0"/>
              <a:t>, </a:t>
            </a:r>
            <a:r>
              <a:rPr lang="nl-NL" altLang="nl-NL" dirty="0" err="1"/>
              <a:t>aut</a:t>
            </a:r>
            <a:r>
              <a:rPr lang="nl-NL" altLang="nl-NL" dirty="0"/>
              <a:t> cum </a:t>
            </a:r>
            <a:r>
              <a:rPr lang="nl-NL" altLang="nl-NL" dirty="0" err="1"/>
              <a:t>liquentia</a:t>
            </a:r>
            <a:r>
              <a:rPr lang="nl-NL" altLang="nl-NL" dirty="0"/>
              <a:t> </a:t>
            </a:r>
            <a:r>
              <a:rPr lang="nl-NL" altLang="nl-NL" dirty="0" err="1"/>
              <a:t>mella</a:t>
            </a:r>
            <a:endParaRPr lang="nl-NL" altLang="nl-NL" dirty="0"/>
          </a:p>
          <a:p>
            <a:pPr lvl="0"/>
            <a:r>
              <a:rPr lang="nl-NL" altLang="nl-NL" dirty="0"/>
              <a:t>	</a:t>
            </a:r>
            <a:r>
              <a:rPr lang="nl-NL" altLang="nl-NL" dirty="0" err="1"/>
              <a:t>stipant</a:t>
            </a:r>
            <a:r>
              <a:rPr lang="nl-NL" altLang="nl-NL" dirty="0"/>
              <a:t> et </a:t>
            </a:r>
            <a:r>
              <a:rPr lang="nl-NL" altLang="nl-NL" dirty="0" err="1"/>
              <a:t>dulci</a:t>
            </a:r>
            <a:r>
              <a:rPr lang="nl-NL" altLang="nl-NL" dirty="0"/>
              <a:t> </a:t>
            </a:r>
            <a:r>
              <a:rPr lang="nl-NL" altLang="nl-NL" dirty="0" err="1"/>
              <a:t>distendunt</a:t>
            </a:r>
            <a:r>
              <a:rPr lang="nl-NL" altLang="nl-NL" dirty="0"/>
              <a:t> </a:t>
            </a:r>
            <a:r>
              <a:rPr lang="nl-NL" altLang="nl-NL" dirty="0" err="1"/>
              <a:t>nectare</a:t>
            </a:r>
            <a:r>
              <a:rPr lang="nl-NL" altLang="nl-NL" dirty="0"/>
              <a:t> </a:t>
            </a:r>
            <a:r>
              <a:rPr lang="nl-NL" altLang="nl-NL" dirty="0" err="1" smtClean="0"/>
              <a:t>cellas</a:t>
            </a:r>
            <a:r>
              <a:rPr lang="nl-NL" altLang="nl-NL" dirty="0" smtClean="0"/>
              <a:t>, </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812524" y="227687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1" name="Rechthoek 10" descr="Zie opdracht in het leerlingenboek." title="Zie opdracht in het leerlingenboek."/>
          <p:cNvSpPr/>
          <p:nvPr/>
        </p:nvSpPr>
        <p:spPr>
          <a:xfrm>
            <a:off x="10812524" y="4194085"/>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3746556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p:txBody>
          <a:bodyPr/>
          <a:lstStyle/>
          <a:p>
            <a:r>
              <a:rPr lang="nl-NL" dirty="0" smtClean="0"/>
              <a:t>i. 	Aeneas bewondert de bedrijvigheid, 434-437</a:t>
            </a:r>
            <a:br>
              <a:rPr lang="nl-NL" dirty="0" smtClean="0"/>
            </a:br>
            <a:endParaRPr lang="nl-NL" dirty="0"/>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r>
              <a:rPr lang="nl-NL" altLang="nl-NL" dirty="0"/>
              <a:t>	</a:t>
            </a:r>
            <a:r>
              <a:rPr lang="nl-NL" altLang="nl-NL" dirty="0" err="1"/>
              <a:t>aut</a:t>
            </a:r>
            <a:r>
              <a:rPr lang="nl-NL" altLang="nl-NL" dirty="0"/>
              <a:t> </a:t>
            </a:r>
            <a:r>
              <a:rPr lang="nl-NL" altLang="nl-NL" dirty="0" err="1"/>
              <a:t>onera</a:t>
            </a:r>
            <a:r>
              <a:rPr lang="nl-NL" altLang="nl-NL" dirty="0"/>
              <a:t> </a:t>
            </a:r>
            <a:r>
              <a:rPr lang="nl-NL" altLang="nl-NL" dirty="0" err="1"/>
              <a:t>accipiunt</a:t>
            </a:r>
            <a:r>
              <a:rPr lang="nl-NL" altLang="nl-NL" dirty="0"/>
              <a:t> </a:t>
            </a:r>
            <a:r>
              <a:rPr lang="nl-NL" altLang="nl-NL" dirty="0" err="1"/>
              <a:t>venientum</a:t>
            </a:r>
            <a:r>
              <a:rPr lang="nl-NL" altLang="nl-NL" dirty="0"/>
              <a:t>, </a:t>
            </a:r>
            <a:r>
              <a:rPr lang="nl-NL" altLang="nl-NL" dirty="0" err="1"/>
              <a:t>aut</a:t>
            </a:r>
            <a:r>
              <a:rPr lang="nl-NL" altLang="nl-NL" dirty="0"/>
              <a:t> </a:t>
            </a:r>
            <a:r>
              <a:rPr lang="nl-NL" altLang="nl-NL" dirty="0" err="1"/>
              <a:t>agmine</a:t>
            </a:r>
            <a:r>
              <a:rPr lang="nl-NL" altLang="nl-NL" dirty="0"/>
              <a:t> facto</a:t>
            </a:r>
          </a:p>
          <a:p>
            <a:r>
              <a:rPr lang="nl-NL" altLang="nl-NL" dirty="0"/>
              <a:t>435	</a:t>
            </a:r>
            <a:r>
              <a:rPr lang="nl-NL" altLang="nl-NL" dirty="0" err="1"/>
              <a:t>ignavum</a:t>
            </a:r>
            <a:r>
              <a:rPr lang="nl-NL" altLang="nl-NL" dirty="0"/>
              <a:t> </a:t>
            </a:r>
            <a:r>
              <a:rPr lang="nl-NL" altLang="nl-NL" dirty="0" err="1"/>
              <a:t>fucos</a:t>
            </a:r>
            <a:r>
              <a:rPr lang="nl-NL" altLang="nl-NL" dirty="0"/>
              <a:t> </a:t>
            </a:r>
            <a:r>
              <a:rPr lang="nl-NL" altLang="nl-NL" dirty="0" err="1"/>
              <a:t>pecus</a:t>
            </a:r>
            <a:r>
              <a:rPr lang="nl-NL" altLang="nl-NL" dirty="0"/>
              <a:t> a </a:t>
            </a:r>
            <a:r>
              <a:rPr lang="nl-NL" altLang="nl-NL" dirty="0" err="1"/>
              <a:t>praesepibus</a:t>
            </a:r>
            <a:r>
              <a:rPr lang="nl-NL" altLang="nl-NL" dirty="0"/>
              <a:t> </a:t>
            </a:r>
            <a:r>
              <a:rPr lang="nl-NL" altLang="nl-NL" dirty="0" err="1"/>
              <a:t>arcent</a:t>
            </a:r>
            <a:r>
              <a:rPr lang="nl-NL" altLang="nl-NL" dirty="0"/>
              <a:t>; </a:t>
            </a:r>
          </a:p>
          <a:p>
            <a:r>
              <a:rPr lang="nl-NL" altLang="nl-NL" dirty="0"/>
              <a:t>	</a:t>
            </a:r>
            <a:r>
              <a:rPr lang="nl-NL" altLang="nl-NL" dirty="0" err="1"/>
              <a:t>fervet</a:t>
            </a:r>
            <a:r>
              <a:rPr lang="nl-NL" altLang="nl-NL" dirty="0"/>
              <a:t> opus, </a:t>
            </a:r>
            <a:r>
              <a:rPr lang="nl-NL" altLang="nl-NL" dirty="0" err="1"/>
              <a:t>redolentque</a:t>
            </a:r>
            <a:r>
              <a:rPr lang="nl-NL" altLang="nl-NL" dirty="0"/>
              <a:t> </a:t>
            </a:r>
            <a:r>
              <a:rPr lang="nl-NL" altLang="nl-NL" dirty="0" err="1"/>
              <a:t>thymo</a:t>
            </a:r>
            <a:r>
              <a:rPr lang="nl-NL" altLang="nl-NL" dirty="0"/>
              <a:t> </a:t>
            </a:r>
            <a:r>
              <a:rPr lang="nl-NL" altLang="nl-NL" dirty="0" err="1"/>
              <a:t>fraglantia</a:t>
            </a:r>
            <a:r>
              <a:rPr lang="nl-NL" altLang="nl-NL" dirty="0"/>
              <a:t> </a:t>
            </a:r>
            <a:r>
              <a:rPr lang="nl-NL" altLang="nl-NL" dirty="0" err="1"/>
              <a:t>mella</a:t>
            </a:r>
            <a:r>
              <a:rPr lang="nl-NL" altLang="nl-NL" dirty="0"/>
              <a:t>.</a:t>
            </a:r>
          </a:p>
          <a:p>
            <a:r>
              <a:rPr lang="nl-NL" altLang="nl-NL" dirty="0"/>
              <a:t>	‘O </a:t>
            </a:r>
            <a:r>
              <a:rPr lang="nl-NL" altLang="nl-NL" dirty="0" err="1"/>
              <a:t>fortunati</a:t>
            </a:r>
            <a:r>
              <a:rPr lang="nl-NL" altLang="nl-NL" dirty="0"/>
              <a:t>, quorum </a:t>
            </a:r>
            <a:r>
              <a:rPr lang="nl-NL" altLang="nl-NL" dirty="0" err="1"/>
              <a:t>iam</a:t>
            </a:r>
            <a:r>
              <a:rPr lang="nl-NL" altLang="nl-NL" dirty="0"/>
              <a:t> </a:t>
            </a:r>
            <a:r>
              <a:rPr lang="nl-NL" altLang="nl-NL" dirty="0" err="1"/>
              <a:t>moenia</a:t>
            </a:r>
            <a:r>
              <a:rPr lang="nl-NL" altLang="nl-NL" dirty="0"/>
              <a:t> </a:t>
            </a:r>
            <a:r>
              <a:rPr lang="nl-NL" altLang="nl-NL" dirty="0" err="1"/>
              <a:t>surgunt</a:t>
            </a:r>
            <a:r>
              <a:rPr lang="nl-NL" altLang="nl-NL" dirty="0" smtClean="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4" name="Rechthoek 13"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0344333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p:txBody>
          <a:bodyPr/>
          <a:lstStyle/>
          <a:p>
            <a:r>
              <a:rPr lang="nl-NL" dirty="0" smtClean="0"/>
              <a:t>i. 	Aeneas bewondert de bedrijvigheid, 438-440</a:t>
            </a:r>
            <a:br>
              <a:rPr lang="nl-NL" dirty="0" smtClean="0"/>
            </a:br>
            <a:endParaRPr lang="nl-NL" dirty="0"/>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r>
              <a:rPr lang="nl-NL" altLang="nl-NL" dirty="0"/>
              <a:t>	Aeneas </a:t>
            </a:r>
            <a:r>
              <a:rPr lang="nl-NL" altLang="nl-NL" dirty="0" err="1"/>
              <a:t>ait</a:t>
            </a:r>
            <a:r>
              <a:rPr lang="nl-NL" altLang="nl-NL" dirty="0"/>
              <a:t>, et </a:t>
            </a:r>
            <a:r>
              <a:rPr lang="nl-NL" altLang="nl-NL" dirty="0" err="1"/>
              <a:t>fastigia</a:t>
            </a:r>
            <a:r>
              <a:rPr lang="nl-NL" altLang="nl-NL" dirty="0"/>
              <a:t> </a:t>
            </a:r>
            <a:r>
              <a:rPr lang="nl-NL" altLang="nl-NL" dirty="0" err="1"/>
              <a:t>suspicit</a:t>
            </a:r>
            <a:r>
              <a:rPr lang="nl-NL" altLang="nl-NL" dirty="0"/>
              <a:t> </a:t>
            </a:r>
            <a:r>
              <a:rPr lang="nl-NL" altLang="nl-NL" dirty="0" err="1"/>
              <a:t>urbis</a:t>
            </a:r>
            <a:r>
              <a:rPr lang="nl-NL" altLang="nl-NL" dirty="0" smtClean="0"/>
              <a:t>. </a:t>
            </a:r>
            <a:endParaRPr lang="nl-NL" altLang="nl-NL" dirty="0"/>
          </a:p>
          <a:p>
            <a:r>
              <a:rPr lang="nl-NL" altLang="nl-NL" dirty="0"/>
              <a:t>	</a:t>
            </a:r>
            <a:r>
              <a:rPr lang="nl-NL" altLang="nl-NL" dirty="0" err="1"/>
              <a:t>Infert</a:t>
            </a:r>
            <a:r>
              <a:rPr lang="nl-NL" altLang="nl-NL" dirty="0"/>
              <a:t> se </a:t>
            </a:r>
            <a:r>
              <a:rPr lang="nl-NL" altLang="nl-NL" dirty="0" err="1"/>
              <a:t>saeptus</a:t>
            </a:r>
            <a:r>
              <a:rPr lang="nl-NL" altLang="nl-NL" dirty="0"/>
              <a:t> </a:t>
            </a:r>
            <a:r>
              <a:rPr lang="nl-NL" altLang="nl-NL" dirty="0" err="1"/>
              <a:t>nebula</a:t>
            </a:r>
            <a:r>
              <a:rPr lang="nl-NL" altLang="nl-NL" dirty="0"/>
              <a:t> (</a:t>
            </a:r>
            <a:r>
              <a:rPr lang="nl-NL" altLang="nl-NL" dirty="0" err="1"/>
              <a:t>mirabile</a:t>
            </a:r>
            <a:r>
              <a:rPr lang="nl-NL" altLang="nl-NL" dirty="0"/>
              <a:t> </a:t>
            </a:r>
            <a:r>
              <a:rPr lang="nl-NL" altLang="nl-NL" dirty="0" err="1"/>
              <a:t>dictu</a:t>
            </a:r>
            <a:r>
              <a:rPr lang="nl-NL" altLang="nl-NL" dirty="0"/>
              <a:t>)</a:t>
            </a:r>
          </a:p>
          <a:p>
            <a:r>
              <a:rPr lang="nl-NL" altLang="nl-NL" dirty="0"/>
              <a:t>440	per </a:t>
            </a:r>
            <a:r>
              <a:rPr lang="nl-NL" altLang="nl-NL" dirty="0" err="1"/>
              <a:t>medios</a:t>
            </a:r>
            <a:r>
              <a:rPr lang="nl-NL" altLang="nl-NL" dirty="0"/>
              <a:t>, </a:t>
            </a:r>
            <a:r>
              <a:rPr lang="nl-NL" altLang="nl-NL" dirty="0" err="1"/>
              <a:t>miscetque</a:t>
            </a:r>
            <a:r>
              <a:rPr lang="nl-NL" altLang="nl-NL" dirty="0"/>
              <a:t> </a:t>
            </a:r>
            <a:r>
              <a:rPr lang="nl-NL" altLang="nl-NL" dirty="0" err="1"/>
              <a:t>viris</a:t>
            </a:r>
            <a:r>
              <a:rPr lang="nl-NL" altLang="nl-NL" dirty="0"/>
              <a:t>, </a:t>
            </a:r>
            <a:r>
              <a:rPr lang="nl-NL" altLang="nl-NL" dirty="0" err="1"/>
              <a:t>neque</a:t>
            </a:r>
            <a:r>
              <a:rPr lang="nl-NL" altLang="nl-NL" dirty="0"/>
              <a:t> </a:t>
            </a:r>
            <a:r>
              <a:rPr lang="nl-NL" altLang="nl-NL" dirty="0" err="1"/>
              <a:t>cernitur</a:t>
            </a:r>
            <a:r>
              <a:rPr lang="nl-NL" altLang="nl-NL" dirty="0"/>
              <a:t> </a:t>
            </a:r>
            <a:r>
              <a:rPr lang="nl-NL" altLang="nl-NL" dirty="0" err="1"/>
              <a:t>ulli</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26808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FADBE73-3F94-1C4A-993C-C47FAB8131B1}"/>
              </a:ext>
            </a:extLst>
          </p:cNvPr>
          <p:cNvSpPr>
            <a:spLocks noGrp="1"/>
          </p:cNvSpPr>
          <p:nvPr>
            <p:ph type="title"/>
          </p:nvPr>
        </p:nvSpPr>
        <p:spPr>
          <a:xfrm>
            <a:off x="1055440" y="548680"/>
            <a:ext cx="10225136" cy="1325563"/>
          </a:xfrm>
        </p:spPr>
        <p:txBody>
          <a:bodyPr/>
          <a:lstStyle/>
          <a:p>
            <a:r>
              <a:rPr lang="nl-NL" dirty="0" smtClean="0"/>
              <a:t>a. 	Aeneas en </a:t>
            </a:r>
            <a:r>
              <a:rPr lang="nl-NL" dirty="0" err="1" smtClean="0"/>
              <a:t>Achetes</a:t>
            </a:r>
            <a:r>
              <a:rPr lang="nl-NL" dirty="0" smtClean="0"/>
              <a:t> gaan op onderzoek en ontmoeten een jonge jageres, 305-309</a:t>
            </a:r>
            <a:endParaRPr lang="nl-NL" dirty="0"/>
          </a:p>
        </p:txBody>
      </p:sp>
      <p:sp>
        <p:nvSpPr>
          <p:cNvPr id="3" name="Tijdelijke aanduiding voor inhoud 2">
            <a:extLst>
              <a:ext uri="{FF2B5EF4-FFF2-40B4-BE49-F238E27FC236}">
                <a16:creationId xmlns:a16="http://schemas.microsoft.com/office/drawing/2014/main" xmlns="" id="{0D380840-AA52-D743-A4AF-9C439A53CC46}"/>
              </a:ext>
            </a:extLst>
          </p:cNvPr>
          <p:cNvSpPr>
            <a:spLocks noGrp="1"/>
          </p:cNvSpPr>
          <p:nvPr>
            <p:ph idx="1"/>
          </p:nvPr>
        </p:nvSpPr>
        <p:spPr/>
        <p:txBody>
          <a:bodyPr/>
          <a:lstStyle/>
          <a:p>
            <a:r>
              <a:rPr lang="nl-NL" altLang="nl-NL" dirty="0"/>
              <a:t>305	At </a:t>
            </a:r>
            <a:r>
              <a:rPr lang="nl-NL" altLang="nl-NL" dirty="0" err="1"/>
              <a:t>pius</a:t>
            </a:r>
            <a:r>
              <a:rPr lang="nl-NL" altLang="nl-NL" dirty="0"/>
              <a:t> Aeneas, per </a:t>
            </a:r>
            <a:r>
              <a:rPr lang="nl-NL" altLang="nl-NL" dirty="0" err="1"/>
              <a:t>noctem</a:t>
            </a:r>
            <a:r>
              <a:rPr lang="nl-NL" altLang="nl-NL" dirty="0"/>
              <a:t> </a:t>
            </a:r>
            <a:r>
              <a:rPr lang="nl-NL" altLang="nl-NL" dirty="0" err="1"/>
              <a:t>plurima</a:t>
            </a:r>
            <a:r>
              <a:rPr lang="nl-NL" altLang="nl-NL" dirty="0"/>
              <a:t> </a:t>
            </a:r>
            <a:r>
              <a:rPr lang="nl-NL" altLang="nl-NL" dirty="0" err="1"/>
              <a:t>volvens</a:t>
            </a:r>
            <a:r>
              <a:rPr lang="nl-NL" altLang="nl-NL" dirty="0"/>
              <a:t>, </a:t>
            </a:r>
          </a:p>
          <a:p>
            <a:r>
              <a:rPr lang="nl-NL" altLang="nl-NL" dirty="0"/>
              <a:t>	ut </a:t>
            </a:r>
            <a:r>
              <a:rPr lang="nl-NL" altLang="nl-NL" dirty="0" err="1"/>
              <a:t>primum</a:t>
            </a:r>
            <a:r>
              <a:rPr lang="nl-NL" altLang="nl-NL" dirty="0"/>
              <a:t> lux alma data </a:t>
            </a:r>
            <a:r>
              <a:rPr lang="nl-NL" altLang="nl-NL" dirty="0" err="1"/>
              <a:t>est</a:t>
            </a:r>
            <a:r>
              <a:rPr lang="nl-NL" altLang="nl-NL" dirty="0"/>
              <a:t>, </a:t>
            </a:r>
            <a:r>
              <a:rPr lang="nl-NL" altLang="nl-NL" dirty="0" err="1"/>
              <a:t>exire</a:t>
            </a:r>
            <a:r>
              <a:rPr lang="nl-NL" altLang="nl-NL" dirty="0"/>
              <a:t> </a:t>
            </a:r>
            <a:r>
              <a:rPr lang="nl-NL" altLang="nl-NL" dirty="0" err="1"/>
              <a:t>locosque</a:t>
            </a:r>
            <a:endParaRPr lang="nl-NL" altLang="nl-NL" dirty="0"/>
          </a:p>
          <a:p>
            <a:r>
              <a:rPr lang="nl-NL" altLang="nl-NL" dirty="0"/>
              <a:t>	</a:t>
            </a:r>
            <a:r>
              <a:rPr lang="nl-NL" altLang="nl-NL" dirty="0" err="1"/>
              <a:t>explorare</a:t>
            </a:r>
            <a:r>
              <a:rPr lang="nl-NL" altLang="nl-NL" dirty="0"/>
              <a:t> </a:t>
            </a:r>
            <a:r>
              <a:rPr lang="nl-NL" altLang="nl-NL" dirty="0" err="1"/>
              <a:t>novos</a:t>
            </a:r>
            <a:r>
              <a:rPr lang="nl-NL" altLang="nl-NL" dirty="0"/>
              <a:t>, </a:t>
            </a:r>
            <a:r>
              <a:rPr lang="nl-NL" altLang="nl-NL" dirty="0" err="1"/>
              <a:t>quas</a:t>
            </a:r>
            <a:r>
              <a:rPr lang="nl-NL" altLang="nl-NL" dirty="0"/>
              <a:t> </a:t>
            </a:r>
            <a:r>
              <a:rPr lang="nl-NL" altLang="nl-NL" dirty="0" err="1"/>
              <a:t>vento</a:t>
            </a:r>
            <a:r>
              <a:rPr lang="nl-NL" altLang="nl-NL" dirty="0"/>
              <a:t> </a:t>
            </a:r>
            <a:r>
              <a:rPr lang="nl-NL" altLang="nl-NL" dirty="0" err="1"/>
              <a:t>accesserit</a:t>
            </a:r>
            <a:r>
              <a:rPr lang="nl-NL" altLang="nl-NL" dirty="0"/>
              <a:t> </a:t>
            </a:r>
            <a:r>
              <a:rPr lang="nl-NL" altLang="nl-NL" dirty="0" err="1"/>
              <a:t>oras</a:t>
            </a:r>
            <a:r>
              <a:rPr lang="nl-NL" altLang="nl-NL" dirty="0"/>
              <a:t>,</a:t>
            </a:r>
          </a:p>
          <a:p>
            <a:r>
              <a:rPr lang="nl-NL" altLang="nl-NL" dirty="0"/>
              <a:t>	</a:t>
            </a:r>
            <a:r>
              <a:rPr lang="nl-NL" altLang="nl-NL" dirty="0" err="1"/>
              <a:t>qui</a:t>
            </a:r>
            <a:r>
              <a:rPr lang="nl-NL" altLang="nl-NL" dirty="0"/>
              <a:t> </a:t>
            </a:r>
            <a:r>
              <a:rPr lang="nl-NL" altLang="nl-NL" dirty="0" err="1"/>
              <a:t>teneant</a:t>
            </a:r>
            <a:r>
              <a:rPr lang="nl-NL" altLang="nl-NL" dirty="0"/>
              <a:t> (nam </a:t>
            </a:r>
            <a:r>
              <a:rPr lang="nl-NL" altLang="nl-NL" dirty="0" err="1"/>
              <a:t>inculta</a:t>
            </a:r>
            <a:r>
              <a:rPr lang="nl-NL" altLang="nl-NL" dirty="0"/>
              <a:t> </a:t>
            </a:r>
            <a:r>
              <a:rPr lang="nl-NL" altLang="nl-NL" dirty="0" err="1"/>
              <a:t>videt</a:t>
            </a:r>
            <a:r>
              <a:rPr lang="nl-NL" altLang="nl-NL" dirty="0"/>
              <a:t>), </a:t>
            </a:r>
            <a:r>
              <a:rPr lang="nl-NL" altLang="nl-NL" dirty="0" err="1"/>
              <a:t>hominesne</a:t>
            </a:r>
            <a:r>
              <a:rPr lang="nl-NL" altLang="nl-NL" dirty="0"/>
              <a:t> </a:t>
            </a:r>
            <a:r>
              <a:rPr lang="nl-NL" altLang="nl-NL" dirty="0" err="1"/>
              <a:t>feraene</a:t>
            </a:r>
            <a:r>
              <a:rPr lang="nl-NL" altLang="nl-NL" dirty="0"/>
              <a:t>,</a:t>
            </a:r>
          </a:p>
          <a:p>
            <a:r>
              <a:rPr lang="nl-NL" altLang="nl-NL" dirty="0"/>
              <a:t>	</a:t>
            </a:r>
            <a:r>
              <a:rPr lang="nl-NL" altLang="nl-NL" dirty="0" err="1"/>
              <a:t>quaerere</a:t>
            </a:r>
            <a:r>
              <a:rPr lang="nl-NL" altLang="nl-NL" dirty="0"/>
              <a:t> </a:t>
            </a:r>
            <a:r>
              <a:rPr lang="nl-NL" altLang="nl-NL" dirty="0" err="1"/>
              <a:t>constituit</a:t>
            </a:r>
            <a:r>
              <a:rPr lang="nl-NL" altLang="nl-NL" dirty="0"/>
              <a:t>, </a:t>
            </a:r>
            <a:r>
              <a:rPr lang="nl-NL" altLang="nl-NL" dirty="0" err="1"/>
              <a:t>sociisque</a:t>
            </a:r>
            <a:r>
              <a:rPr lang="nl-NL" altLang="nl-NL" dirty="0"/>
              <a:t> </a:t>
            </a:r>
            <a:r>
              <a:rPr lang="nl-NL" altLang="nl-NL" dirty="0" err="1"/>
              <a:t>exacta</a:t>
            </a:r>
            <a:r>
              <a:rPr lang="nl-NL" altLang="nl-NL" dirty="0"/>
              <a:t> </a:t>
            </a:r>
            <a:r>
              <a:rPr lang="nl-NL" altLang="nl-NL" dirty="0" err="1"/>
              <a:t>referre</a:t>
            </a:r>
            <a:r>
              <a:rPr lang="nl-NL" altLang="nl-NL" dirty="0"/>
              <a:t>.</a:t>
            </a:r>
            <a:endParaRPr lang="nl-NL" dirty="0"/>
          </a:p>
        </p:txBody>
      </p:sp>
      <p:sp>
        <p:nvSpPr>
          <p:cNvPr id="17" name="Rond hoek zelfde zijde rechthoek 1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9" name="Rond hoek zelfde zijde rechthoek 18">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20" name="Rond hoek zelfde zijde rechthoek 19">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155018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xmlns="" id="{5FADBE73-3F94-1C4A-993C-C47FAB8131B1}"/>
              </a:ext>
            </a:extLst>
          </p:cNvPr>
          <p:cNvSpPr>
            <a:spLocks noGrp="1"/>
          </p:cNvSpPr>
          <p:nvPr>
            <p:ph type="title"/>
          </p:nvPr>
        </p:nvSpPr>
        <p:spPr>
          <a:xfrm>
            <a:off x="1055440" y="548680"/>
            <a:ext cx="10297144" cy="1325563"/>
          </a:xfrm>
        </p:spPr>
        <p:txBody>
          <a:bodyPr/>
          <a:lstStyle/>
          <a:p>
            <a:r>
              <a:rPr lang="nl-NL" dirty="0"/>
              <a:t>a. 	Aeneas en </a:t>
            </a:r>
            <a:r>
              <a:rPr lang="nl-NL" dirty="0" err="1"/>
              <a:t>Achetes</a:t>
            </a:r>
            <a:r>
              <a:rPr lang="nl-NL" dirty="0"/>
              <a:t> gaan op onderzoek en ontmoeten een jonge jageres, 305-309</a:t>
            </a:r>
          </a:p>
        </p:txBody>
      </p:sp>
      <p:sp>
        <p:nvSpPr>
          <p:cNvPr id="5" name="Rectangle 2"/>
          <p:cNvSpPr>
            <a:spLocks noGrp="1" noChangeArrowheads="1"/>
          </p:cNvSpPr>
          <p:nvPr>
            <p:ph idx="1"/>
          </p:nvPr>
        </p:nvSpPr>
        <p:spPr/>
        <p:txBody>
          <a:bodyPr/>
          <a:lstStyle/>
          <a:p>
            <a:pPr lvl="0"/>
            <a:r>
              <a:rPr lang="nl-NL" altLang="nl-NL" dirty="0"/>
              <a:t>305	At </a:t>
            </a:r>
            <a:r>
              <a:rPr lang="nl-NL" altLang="nl-NL" dirty="0" err="1"/>
              <a:t>pius</a:t>
            </a:r>
            <a:r>
              <a:rPr lang="nl-NL" altLang="nl-NL" dirty="0"/>
              <a:t> Aeneas, per </a:t>
            </a:r>
            <a:r>
              <a:rPr lang="nl-NL" altLang="nl-NL" dirty="0" err="1"/>
              <a:t>noctem</a:t>
            </a:r>
            <a:r>
              <a:rPr lang="nl-NL" altLang="nl-NL" dirty="0"/>
              <a:t> </a:t>
            </a:r>
            <a:r>
              <a:rPr lang="nl-NL" altLang="nl-NL" dirty="0" err="1"/>
              <a:t>plurima</a:t>
            </a:r>
            <a:r>
              <a:rPr lang="nl-NL" altLang="nl-NL" dirty="0"/>
              <a:t> </a:t>
            </a:r>
            <a:r>
              <a:rPr lang="nl-NL" altLang="nl-NL" dirty="0" err="1"/>
              <a:t>volvens</a:t>
            </a:r>
            <a:r>
              <a:rPr lang="nl-NL" altLang="nl-NL" dirty="0"/>
              <a:t>, </a:t>
            </a:r>
          </a:p>
          <a:p>
            <a:pPr lvl="0"/>
            <a:r>
              <a:rPr lang="nl-NL" altLang="nl-NL" dirty="0"/>
              <a:t>306	ut </a:t>
            </a:r>
            <a:r>
              <a:rPr lang="nl-NL" altLang="nl-NL" dirty="0" err="1"/>
              <a:t>primum</a:t>
            </a:r>
            <a:r>
              <a:rPr lang="nl-NL" altLang="nl-NL" dirty="0"/>
              <a:t> lux alma data </a:t>
            </a:r>
            <a:r>
              <a:rPr lang="nl-NL" altLang="nl-NL" dirty="0" err="1"/>
              <a:t>est</a:t>
            </a:r>
            <a:r>
              <a:rPr lang="nl-NL" altLang="nl-NL" dirty="0"/>
              <a:t>, </a:t>
            </a:r>
            <a:r>
              <a:rPr lang="nl-NL" altLang="nl-NL" dirty="0" err="1"/>
              <a:t>exire</a:t>
            </a:r>
            <a:r>
              <a:rPr lang="nl-NL" altLang="nl-NL" dirty="0"/>
              <a:t> </a:t>
            </a:r>
            <a:r>
              <a:rPr lang="nl-NL" altLang="nl-NL" dirty="0" err="1"/>
              <a:t>locosque</a:t>
            </a:r>
            <a:endParaRPr lang="nl-NL" altLang="nl-NL" dirty="0"/>
          </a:p>
          <a:p>
            <a:pPr lvl="0"/>
            <a:r>
              <a:rPr lang="nl-NL" altLang="nl-NL" dirty="0"/>
              <a:t>307	</a:t>
            </a:r>
            <a:r>
              <a:rPr lang="nl-NL" altLang="nl-NL" dirty="0" err="1"/>
              <a:t>explorare</a:t>
            </a:r>
            <a:r>
              <a:rPr lang="nl-NL" altLang="nl-NL" dirty="0"/>
              <a:t> </a:t>
            </a:r>
            <a:r>
              <a:rPr lang="nl-NL" altLang="nl-NL" dirty="0" err="1"/>
              <a:t>novos</a:t>
            </a:r>
            <a:r>
              <a:rPr lang="nl-NL" altLang="nl-NL" dirty="0"/>
              <a:t>, </a:t>
            </a:r>
            <a:r>
              <a:rPr lang="nl-NL" altLang="nl-NL" dirty="0" err="1"/>
              <a:t>quas</a:t>
            </a:r>
            <a:r>
              <a:rPr lang="nl-NL" altLang="nl-NL" dirty="0"/>
              <a:t> </a:t>
            </a:r>
            <a:r>
              <a:rPr lang="nl-NL" altLang="nl-NL" dirty="0" err="1"/>
              <a:t>vento</a:t>
            </a:r>
            <a:r>
              <a:rPr lang="nl-NL" altLang="nl-NL" dirty="0"/>
              <a:t> </a:t>
            </a:r>
            <a:r>
              <a:rPr lang="nl-NL" altLang="nl-NL" dirty="0" err="1"/>
              <a:t>accesserit</a:t>
            </a:r>
            <a:r>
              <a:rPr lang="nl-NL" altLang="nl-NL" dirty="0"/>
              <a:t> </a:t>
            </a:r>
            <a:r>
              <a:rPr lang="nl-NL" altLang="nl-NL" dirty="0" err="1"/>
              <a:t>oras</a:t>
            </a:r>
            <a:r>
              <a:rPr lang="nl-NL" altLang="nl-NL" dirty="0"/>
              <a:t>,</a:t>
            </a:r>
          </a:p>
          <a:p>
            <a:pPr lvl="0"/>
            <a:r>
              <a:rPr lang="nl-NL" altLang="nl-NL" dirty="0"/>
              <a:t>308	</a:t>
            </a:r>
            <a:r>
              <a:rPr lang="nl-NL" altLang="nl-NL" dirty="0" err="1"/>
              <a:t>qui</a:t>
            </a:r>
            <a:r>
              <a:rPr lang="nl-NL" altLang="nl-NL" dirty="0"/>
              <a:t> </a:t>
            </a:r>
            <a:r>
              <a:rPr lang="nl-NL" altLang="nl-NL" dirty="0" err="1"/>
              <a:t>teneant</a:t>
            </a:r>
            <a:r>
              <a:rPr lang="nl-NL" altLang="nl-NL" dirty="0"/>
              <a:t> (nam </a:t>
            </a:r>
            <a:r>
              <a:rPr lang="nl-NL" altLang="nl-NL" dirty="0" err="1"/>
              <a:t>inculta</a:t>
            </a:r>
            <a:r>
              <a:rPr lang="nl-NL" altLang="nl-NL" dirty="0"/>
              <a:t> </a:t>
            </a:r>
            <a:r>
              <a:rPr lang="nl-NL" altLang="nl-NL" dirty="0" err="1"/>
              <a:t>videt</a:t>
            </a:r>
            <a:r>
              <a:rPr lang="nl-NL" altLang="nl-NL" dirty="0"/>
              <a:t>), </a:t>
            </a:r>
            <a:r>
              <a:rPr lang="nl-NL" altLang="nl-NL" dirty="0" err="1"/>
              <a:t>hominesne</a:t>
            </a:r>
            <a:r>
              <a:rPr lang="nl-NL" altLang="nl-NL" dirty="0"/>
              <a:t> </a:t>
            </a:r>
            <a:r>
              <a:rPr lang="nl-NL" altLang="nl-NL" dirty="0" err="1"/>
              <a:t>feraene</a:t>
            </a:r>
            <a:r>
              <a:rPr lang="nl-NL" altLang="nl-NL" dirty="0"/>
              <a:t>,</a:t>
            </a:r>
          </a:p>
          <a:p>
            <a:pPr lvl="0"/>
            <a:r>
              <a:rPr lang="nl-NL" altLang="nl-NL" dirty="0"/>
              <a:t>309	</a:t>
            </a:r>
            <a:r>
              <a:rPr lang="nl-NL" altLang="nl-NL" dirty="0" err="1"/>
              <a:t>quaerere</a:t>
            </a:r>
            <a:r>
              <a:rPr lang="nl-NL" altLang="nl-NL" dirty="0"/>
              <a:t> </a:t>
            </a:r>
            <a:r>
              <a:rPr lang="nl-NL" altLang="nl-NL" dirty="0" err="1"/>
              <a:t>constituit</a:t>
            </a:r>
            <a:r>
              <a:rPr lang="nl-NL" altLang="nl-NL" dirty="0"/>
              <a:t>, </a:t>
            </a:r>
            <a:r>
              <a:rPr lang="nl-NL" altLang="nl-NL" dirty="0" err="1"/>
              <a:t>sociisque</a:t>
            </a:r>
            <a:r>
              <a:rPr lang="nl-NL" altLang="nl-NL" dirty="0"/>
              <a:t> </a:t>
            </a:r>
            <a:r>
              <a:rPr lang="nl-NL" altLang="nl-NL" dirty="0" err="1"/>
              <a:t>exacta</a:t>
            </a:r>
            <a:r>
              <a:rPr lang="nl-NL" altLang="nl-NL" dirty="0"/>
              <a:t> </a:t>
            </a:r>
            <a:r>
              <a:rPr lang="nl-NL" altLang="nl-NL" dirty="0" err="1"/>
              <a:t>referre</a:t>
            </a:r>
            <a:r>
              <a:rPr lang="nl-NL" altLang="nl-NL" dirty="0"/>
              <a:t>.</a:t>
            </a:r>
            <a:endParaRPr lang="nl-NL" altLang="nl-NL" dirty="0" smtClean="0"/>
          </a:p>
          <a:p>
            <a:pPr lvl="0"/>
            <a:endParaRPr lang="nl-NL" altLang="nl-NL" dirty="0" smtClean="0"/>
          </a:p>
          <a:p>
            <a:pPr lvl="0"/>
            <a:r>
              <a:rPr lang="nl-NL" altLang="nl-NL" sz="2200" dirty="0" smtClean="0"/>
              <a:t>305 </a:t>
            </a:r>
            <a:r>
              <a:rPr lang="nl-NL" altLang="nl-NL" sz="2200" dirty="0"/>
              <a:t>Maar de trouwe Aeneas, terwijl hij gedurende de nacht zeer veel overdacht, besloot, zodra het voedende licht gegeven werd/verscheen, weg te gaan en de nieuwe streek te verkennen (en) (uit) zoeken, welke kusten hij door de wind heeft bereikt, wie ze bewonen (want hij ziet onbebouwde streken), mensen of wilde dieren, en het resultaat (van zijn onderzoek) aan zijn makkers mee te delen. </a:t>
            </a:r>
          </a:p>
        </p:txBody>
      </p:sp>
      <p:sp>
        <p:nvSpPr>
          <p:cNvPr id="18" name="Rond hoek zelfde zijde rechthoek 17">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22" name="Rond hoek zelfde zijde rechthoek 2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Tree>
    <p:extLst>
      <p:ext uri="{BB962C8B-B14F-4D97-AF65-F5344CB8AC3E}">
        <p14:creationId xmlns:p14="http://schemas.microsoft.com/office/powerpoint/2010/main" val="9615391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xmlns="" id="{6CAAA26F-CBE9-744A-A422-ADA785B73DCC}"/>
              </a:ext>
            </a:extLst>
          </p:cNvPr>
          <p:cNvSpPr>
            <a:spLocks noGrp="1"/>
          </p:cNvSpPr>
          <p:nvPr>
            <p:ph type="title"/>
          </p:nvPr>
        </p:nvSpPr>
        <p:spPr>
          <a:xfrm>
            <a:off x="1055440" y="548680"/>
            <a:ext cx="10225136" cy="1325563"/>
          </a:xfrm>
        </p:spPr>
        <p:txBody>
          <a:bodyPr/>
          <a:lstStyle/>
          <a:p>
            <a:r>
              <a:rPr lang="nl-NL" dirty="0"/>
              <a:t>a. 	Aeneas en </a:t>
            </a:r>
            <a:r>
              <a:rPr lang="nl-NL" dirty="0" err="1"/>
              <a:t>Achetes</a:t>
            </a:r>
            <a:r>
              <a:rPr lang="nl-NL" dirty="0"/>
              <a:t> gaan op onderzoek en ontmoeten een jonge jageres, 310-313</a:t>
            </a:r>
          </a:p>
        </p:txBody>
      </p:sp>
      <p:sp>
        <p:nvSpPr>
          <p:cNvPr id="5" name="Rectangle 2"/>
          <p:cNvSpPr>
            <a:spLocks noGrp="1" noChangeArrowheads="1"/>
          </p:cNvSpPr>
          <p:nvPr>
            <p:ph idx="1"/>
          </p:nvPr>
        </p:nvSpPr>
        <p:spPr/>
        <p:txBody>
          <a:bodyPr/>
          <a:lstStyle/>
          <a:p>
            <a:r>
              <a:rPr lang="nl-NL" altLang="nl-NL" dirty="0"/>
              <a:t>310	</a:t>
            </a:r>
            <a:r>
              <a:rPr lang="nl-NL" altLang="nl-NL" dirty="0" err="1"/>
              <a:t>Classem</a:t>
            </a:r>
            <a:r>
              <a:rPr lang="nl-NL" altLang="nl-NL" dirty="0"/>
              <a:t> in </a:t>
            </a:r>
            <a:r>
              <a:rPr lang="nl-NL" altLang="nl-NL" dirty="0" err="1"/>
              <a:t>convexo</a:t>
            </a:r>
            <a:r>
              <a:rPr lang="nl-NL" altLang="nl-NL" dirty="0"/>
              <a:t> </a:t>
            </a:r>
            <a:r>
              <a:rPr lang="nl-NL" altLang="nl-NL" dirty="0" err="1"/>
              <a:t>nemorum</a:t>
            </a:r>
            <a:r>
              <a:rPr lang="nl-NL" altLang="nl-NL" dirty="0"/>
              <a:t> sub </a:t>
            </a:r>
            <a:r>
              <a:rPr lang="nl-NL" altLang="nl-NL" dirty="0" err="1"/>
              <a:t>rupe</a:t>
            </a:r>
            <a:r>
              <a:rPr lang="nl-NL" altLang="nl-NL" dirty="0"/>
              <a:t> </a:t>
            </a:r>
            <a:r>
              <a:rPr lang="nl-NL" altLang="nl-NL" dirty="0" err="1" smtClean="0"/>
              <a:t>cavata</a:t>
            </a:r>
            <a:r>
              <a:rPr lang="nl-NL" altLang="nl-NL" dirty="0" smtClean="0"/>
              <a:t> </a:t>
            </a:r>
            <a:r>
              <a:rPr lang="nl-NL" altLang="nl-NL" dirty="0"/>
              <a:t>		</a:t>
            </a:r>
            <a:endParaRPr lang="nl-NL" altLang="nl-NL" dirty="0" smtClean="0"/>
          </a:p>
          <a:p>
            <a:r>
              <a:rPr lang="nl-NL" altLang="nl-NL" dirty="0" smtClean="0"/>
              <a:t>311</a:t>
            </a:r>
            <a:r>
              <a:rPr lang="nl-NL" altLang="nl-NL" dirty="0"/>
              <a:t>	</a:t>
            </a:r>
            <a:r>
              <a:rPr lang="nl-NL" altLang="nl-NL" dirty="0" err="1"/>
              <a:t>arboribus</a:t>
            </a:r>
            <a:r>
              <a:rPr lang="nl-NL" altLang="nl-NL" dirty="0"/>
              <a:t> </a:t>
            </a:r>
            <a:r>
              <a:rPr lang="nl-NL" altLang="nl-NL" dirty="0" err="1"/>
              <a:t>clausam</a:t>
            </a:r>
            <a:r>
              <a:rPr lang="nl-NL" altLang="nl-NL" dirty="0"/>
              <a:t> </a:t>
            </a:r>
            <a:r>
              <a:rPr lang="nl-NL" altLang="nl-NL" dirty="0" err="1"/>
              <a:t>circum</a:t>
            </a:r>
            <a:r>
              <a:rPr lang="nl-NL" altLang="nl-NL" dirty="0"/>
              <a:t> </a:t>
            </a:r>
            <a:r>
              <a:rPr lang="nl-NL" altLang="nl-NL" dirty="0" err="1"/>
              <a:t>atque</a:t>
            </a:r>
            <a:r>
              <a:rPr lang="nl-NL" altLang="nl-NL" dirty="0"/>
              <a:t> </a:t>
            </a:r>
            <a:r>
              <a:rPr lang="nl-NL" altLang="nl-NL" dirty="0" err="1"/>
              <a:t>horrentibus</a:t>
            </a:r>
            <a:r>
              <a:rPr lang="nl-NL" altLang="nl-NL" dirty="0"/>
              <a:t> </a:t>
            </a:r>
            <a:r>
              <a:rPr lang="nl-NL" altLang="nl-NL" dirty="0" err="1"/>
              <a:t>umbris</a:t>
            </a:r>
            <a:endParaRPr lang="nl-NL" altLang="nl-NL" dirty="0"/>
          </a:p>
          <a:p>
            <a:r>
              <a:rPr lang="nl-NL" altLang="nl-NL" dirty="0"/>
              <a:t>312	</a:t>
            </a:r>
            <a:r>
              <a:rPr lang="nl-NL" altLang="nl-NL" dirty="0" err="1"/>
              <a:t>occulit</a:t>
            </a:r>
            <a:r>
              <a:rPr lang="nl-NL" altLang="nl-NL" dirty="0"/>
              <a:t>; </a:t>
            </a:r>
            <a:r>
              <a:rPr lang="nl-NL" altLang="nl-NL" dirty="0" err="1"/>
              <a:t>ipse</a:t>
            </a:r>
            <a:r>
              <a:rPr lang="nl-NL" altLang="nl-NL" dirty="0"/>
              <a:t> </a:t>
            </a:r>
            <a:r>
              <a:rPr lang="nl-NL" altLang="nl-NL" dirty="0" err="1"/>
              <a:t>uno</a:t>
            </a:r>
            <a:r>
              <a:rPr lang="nl-NL" altLang="nl-NL" dirty="0"/>
              <a:t> </a:t>
            </a:r>
            <a:r>
              <a:rPr lang="nl-NL" altLang="nl-NL" dirty="0" err="1"/>
              <a:t>graditur</a:t>
            </a:r>
            <a:r>
              <a:rPr lang="nl-NL" altLang="nl-NL" dirty="0"/>
              <a:t> </a:t>
            </a:r>
            <a:r>
              <a:rPr lang="nl-NL" altLang="nl-NL" dirty="0" err="1"/>
              <a:t>comitatus</a:t>
            </a:r>
            <a:r>
              <a:rPr lang="nl-NL" altLang="nl-NL" dirty="0"/>
              <a:t> </a:t>
            </a:r>
            <a:r>
              <a:rPr lang="nl-NL" altLang="nl-NL" dirty="0" err="1"/>
              <a:t>Achate</a:t>
            </a:r>
            <a:r>
              <a:rPr lang="nl-NL" altLang="nl-NL" dirty="0"/>
              <a:t>,</a:t>
            </a:r>
          </a:p>
          <a:p>
            <a:r>
              <a:rPr lang="nl-NL" altLang="nl-NL" dirty="0"/>
              <a:t>313	</a:t>
            </a:r>
            <a:r>
              <a:rPr lang="nl-NL" altLang="nl-NL" dirty="0" err="1"/>
              <a:t>bina</a:t>
            </a:r>
            <a:r>
              <a:rPr lang="nl-NL" altLang="nl-NL" dirty="0"/>
              <a:t> </a:t>
            </a:r>
            <a:r>
              <a:rPr lang="nl-NL" altLang="nl-NL" dirty="0" err="1"/>
              <a:t>manu</a:t>
            </a:r>
            <a:r>
              <a:rPr lang="nl-NL" altLang="nl-NL" dirty="0"/>
              <a:t> </a:t>
            </a:r>
            <a:r>
              <a:rPr lang="nl-NL" altLang="nl-NL" dirty="0" err="1"/>
              <a:t>lato</a:t>
            </a:r>
            <a:r>
              <a:rPr lang="nl-NL" altLang="nl-NL" dirty="0"/>
              <a:t> </a:t>
            </a:r>
            <a:r>
              <a:rPr lang="nl-NL" altLang="nl-NL" dirty="0" err="1"/>
              <a:t>crispans</a:t>
            </a:r>
            <a:r>
              <a:rPr lang="nl-NL" altLang="nl-NL" dirty="0"/>
              <a:t> </a:t>
            </a:r>
            <a:r>
              <a:rPr lang="nl-NL" altLang="nl-NL" dirty="0" err="1"/>
              <a:t>hastilia</a:t>
            </a:r>
            <a:r>
              <a:rPr lang="nl-NL" altLang="nl-NL" dirty="0"/>
              <a:t> </a:t>
            </a:r>
            <a:r>
              <a:rPr lang="nl-NL" altLang="nl-NL" dirty="0" err="1"/>
              <a:t>ferro</a:t>
            </a:r>
            <a:r>
              <a:rPr lang="nl-NL" altLang="nl-NL" dirty="0"/>
              <a:t>. </a:t>
            </a:r>
            <a:endParaRPr lang="nl-NL" altLang="nl-NL" dirty="0" smtClean="0"/>
          </a:p>
          <a:p>
            <a:pPr lvl="0"/>
            <a:endParaRPr lang="nl-NL" altLang="nl-NL" dirty="0" smtClean="0"/>
          </a:p>
          <a:p>
            <a:pPr lvl="0"/>
            <a:r>
              <a:rPr lang="nl-NL" altLang="nl-NL" dirty="0" smtClean="0"/>
              <a:t>310 </a:t>
            </a:r>
            <a:r>
              <a:rPr lang="nl-NL" altLang="nl-NL" dirty="0"/>
              <a:t>Hij verbergt de vloot/schepen in een welving van bossen onder een uitgeholde rots, (zodat hij) rondom omsloten (is) door bomen en sombere schaduwen; zelf gaat hij vergezeld door alleen </a:t>
            </a:r>
            <a:r>
              <a:rPr lang="nl-NL" altLang="nl-NL" dirty="0" err="1"/>
              <a:t>Achates</a:t>
            </a:r>
            <a:r>
              <a:rPr lang="nl-NL" altLang="nl-NL" dirty="0"/>
              <a:t>, terwijl hij in zijn hand twee </a:t>
            </a:r>
            <a:r>
              <a:rPr lang="nl-NL" altLang="nl-NL" dirty="0" err="1"/>
              <a:t>werpspiezen</a:t>
            </a:r>
            <a:r>
              <a:rPr lang="nl-NL" altLang="nl-NL" dirty="0"/>
              <a:t> met brede ijzeren punt vasthoudt.</a:t>
            </a:r>
            <a:endParaRPr lang="nl-NL" altLang="nl-NL" dirty="0" smtClean="0"/>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ond hoek zelfde zijde rechthoek 14">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6" name="Rond hoek zelfde zijde rechthoek 15">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echthoek 11"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91053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5AC2D353-839E-C74A-98C9-3CC81F61111F}"/>
              </a:ext>
            </a:extLst>
          </p:cNvPr>
          <p:cNvSpPr>
            <a:spLocks noGrp="1"/>
          </p:cNvSpPr>
          <p:nvPr>
            <p:ph type="title"/>
          </p:nvPr>
        </p:nvSpPr>
        <p:spPr>
          <a:xfrm>
            <a:off x="1055440" y="548680"/>
            <a:ext cx="10225136" cy="1325563"/>
          </a:xfrm>
        </p:spPr>
        <p:txBody>
          <a:bodyPr/>
          <a:lstStyle/>
          <a:p>
            <a:r>
              <a:rPr lang="nl-NL" dirty="0"/>
              <a:t>a. 	Aeneas en </a:t>
            </a:r>
            <a:r>
              <a:rPr lang="nl-NL" dirty="0" err="1"/>
              <a:t>Achetes</a:t>
            </a:r>
            <a:r>
              <a:rPr lang="nl-NL" dirty="0"/>
              <a:t> gaan op onderzoek en ontmoeten een jonge jageres, 314-317</a:t>
            </a:r>
          </a:p>
        </p:txBody>
      </p:sp>
      <p:sp>
        <p:nvSpPr>
          <p:cNvPr id="5" name="Rectangle 2"/>
          <p:cNvSpPr>
            <a:spLocks noGrp="1" noChangeArrowheads="1"/>
          </p:cNvSpPr>
          <p:nvPr>
            <p:ph idx="1"/>
          </p:nvPr>
        </p:nvSpPr>
        <p:spPr/>
        <p:txBody>
          <a:bodyPr/>
          <a:lstStyle/>
          <a:p>
            <a:r>
              <a:rPr lang="pt-BR" altLang="nl-NL" dirty="0"/>
              <a:t>314	Cui mater media sese tulit obvia silva,</a:t>
            </a:r>
          </a:p>
          <a:p>
            <a:r>
              <a:rPr lang="pt-BR" altLang="nl-NL" dirty="0"/>
              <a:t>315	virginis os habitumque gerens, et virginis arma</a:t>
            </a:r>
          </a:p>
          <a:p>
            <a:r>
              <a:rPr lang="pt-BR" altLang="nl-NL" dirty="0"/>
              <a:t>316	Spartanae, vel qualis equos Threissa fatigat		</a:t>
            </a:r>
            <a:endParaRPr lang="pt-BR" altLang="nl-NL" dirty="0" smtClean="0"/>
          </a:p>
          <a:p>
            <a:r>
              <a:rPr lang="pt-BR" altLang="nl-NL" dirty="0" smtClean="0"/>
              <a:t>317</a:t>
            </a:r>
            <a:r>
              <a:rPr lang="pt-BR" altLang="nl-NL" dirty="0"/>
              <a:t>	Harpalyce, volucremque fuga praevertitur Hebrum.	</a:t>
            </a:r>
            <a:endParaRPr lang="pt-BR" altLang="nl-NL" dirty="0" smtClean="0"/>
          </a:p>
          <a:p>
            <a:endParaRPr lang="nl-NL" altLang="nl-NL" dirty="0"/>
          </a:p>
          <a:p>
            <a:r>
              <a:rPr lang="nl-NL" altLang="nl-NL" dirty="0"/>
              <a:t>Hem snelde zijn moeder midden in het bos tegemoet, 315 hebbend/met het gezicht en de gestalte van een meisje, en de wapens van een Spartaans meisje, of zodanig (zo)als de </a:t>
            </a:r>
            <a:r>
              <a:rPr lang="nl-NL" altLang="nl-NL" dirty="0" err="1"/>
              <a:t>Thracische</a:t>
            </a:r>
            <a:r>
              <a:rPr lang="nl-NL" altLang="nl-NL" dirty="0"/>
              <a:t> </a:t>
            </a:r>
            <a:r>
              <a:rPr lang="nl-NL" altLang="nl-NL" dirty="0" err="1"/>
              <a:t>Harpalyce</a:t>
            </a:r>
            <a:r>
              <a:rPr lang="nl-NL" altLang="nl-NL" dirty="0"/>
              <a:t> is wanneer zij de paarden vermoeit, en in snelle vaart de snelstromende </a:t>
            </a:r>
            <a:r>
              <a:rPr lang="nl-NL" altLang="nl-NL" dirty="0" err="1"/>
              <a:t>Hebrus</a:t>
            </a:r>
            <a:r>
              <a:rPr lang="nl-NL" altLang="nl-NL" dirty="0"/>
              <a:t> inhaalt. </a:t>
            </a:r>
            <a:endParaRPr lang="nl-NL" altLang="nl-NL" dirty="0" smtClean="0"/>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3" name="Rond hoek zelfde zijde rechthoek 12">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1" name="Rechthoek 10" descr="Zie opdracht in het leerlingenboek." title="Zie opdracht in het leerlingenboek."/>
          <p:cNvSpPr/>
          <p:nvPr/>
        </p:nvSpPr>
        <p:spPr>
          <a:xfrm>
            <a:off x="10848628" y="3239711"/>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8" name="Rechthoek 17" descr="Zie opdracht in het leerlingenboek." title="Zie opdracht in het leerlingenboek."/>
          <p:cNvSpPr/>
          <p:nvPr/>
        </p:nvSpPr>
        <p:spPr>
          <a:xfrm>
            <a:off x="10848528" y="285875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8028616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5AC2D353-839E-C74A-98C9-3CC81F61111F}"/>
              </a:ext>
            </a:extLst>
          </p:cNvPr>
          <p:cNvSpPr>
            <a:spLocks noGrp="1"/>
          </p:cNvSpPr>
          <p:nvPr>
            <p:ph type="title"/>
          </p:nvPr>
        </p:nvSpPr>
        <p:spPr>
          <a:xfrm>
            <a:off x="1055440" y="548680"/>
            <a:ext cx="10297144" cy="1325563"/>
          </a:xfrm>
        </p:spPr>
        <p:txBody>
          <a:bodyPr/>
          <a:lstStyle/>
          <a:p>
            <a:r>
              <a:rPr lang="nl-NL" dirty="0"/>
              <a:t>a. 	Aeneas en </a:t>
            </a:r>
            <a:r>
              <a:rPr lang="nl-NL" dirty="0" err="1"/>
              <a:t>Achetes</a:t>
            </a:r>
            <a:r>
              <a:rPr lang="nl-NL" dirty="0"/>
              <a:t> gaan op onderzoek en ontmoeten een jonge jageres, 318-319</a:t>
            </a:r>
          </a:p>
        </p:txBody>
      </p:sp>
      <p:sp>
        <p:nvSpPr>
          <p:cNvPr id="5" name="Rectangle 2"/>
          <p:cNvSpPr>
            <a:spLocks noGrp="1" noChangeArrowheads="1"/>
          </p:cNvSpPr>
          <p:nvPr>
            <p:ph idx="1"/>
          </p:nvPr>
        </p:nvSpPr>
        <p:spPr>
          <a:xfrm>
            <a:off x="1053353" y="1988124"/>
            <a:ext cx="8931079" cy="4351338"/>
          </a:xfrm>
        </p:spPr>
        <p:txBody>
          <a:bodyPr/>
          <a:lstStyle/>
          <a:p>
            <a:r>
              <a:rPr lang="nl-NL" altLang="nl-NL" dirty="0"/>
              <a:t>318	</a:t>
            </a:r>
            <a:r>
              <a:rPr lang="nl-NL" altLang="nl-NL" dirty="0" err="1"/>
              <a:t>Namque</a:t>
            </a:r>
            <a:r>
              <a:rPr lang="nl-NL" altLang="nl-NL" dirty="0"/>
              <a:t> </a:t>
            </a:r>
            <a:r>
              <a:rPr lang="nl-NL" altLang="nl-NL" dirty="0" err="1"/>
              <a:t>umeris</a:t>
            </a:r>
            <a:r>
              <a:rPr lang="nl-NL" altLang="nl-NL" dirty="0"/>
              <a:t> de more </a:t>
            </a:r>
            <a:r>
              <a:rPr lang="nl-NL" altLang="nl-NL" dirty="0" err="1"/>
              <a:t>habilem</a:t>
            </a:r>
            <a:r>
              <a:rPr lang="nl-NL" altLang="nl-NL" dirty="0"/>
              <a:t> </a:t>
            </a:r>
            <a:r>
              <a:rPr lang="nl-NL" altLang="nl-NL" dirty="0" err="1"/>
              <a:t>suspenderat</a:t>
            </a:r>
            <a:r>
              <a:rPr lang="nl-NL" altLang="nl-NL" dirty="0"/>
              <a:t> </a:t>
            </a:r>
            <a:r>
              <a:rPr lang="nl-NL" altLang="nl-NL" dirty="0" err="1"/>
              <a:t>arcum</a:t>
            </a:r>
            <a:r>
              <a:rPr lang="nl-NL" altLang="nl-NL" dirty="0"/>
              <a:t>	</a:t>
            </a:r>
            <a:endParaRPr lang="nl-NL" altLang="nl-NL" dirty="0" smtClean="0"/>
          </a:p>
          <a:p>
            <a:r>
              <a:rPr lang="nl-NL" altLang="nl-NL" dirty="0" smtClean="0"/>
              <a:t>319</a:t>
            </a:r>
            <a:r>
              <a:rPr lang="nl-NL" altLang="nl-NL" dirty="0"/>
              <a:t>	</a:t>
            </a:r>
            <a:r>
              <a:rPr lang="nl-NL" altLang="nl-NL" dirty="0" err="1"/>
              <a:t>venatrix</a:t>
            </a:r>
            <a:r>
              <a:rPr lang="nl-NL" altLang="nl-NL" dirty="0"/>
              <a:t>, </a:t>
            </a:r>
            <a:r>
              <a:rPr lang="nl-NL" altLang="nl-NL" dirty="0" err="1"/>
              <a:t>dederatque</a:t>
            </a:r>
            <a:r>
              <a:rPr lang="nl-NL" altLang="nl-NL" dirty="0"/>
              <a:t> </a:t>
            </a:r>
            <a:r>
              <a:rPr lang="nl-NL" altLang="nl-NL" dirty="0" err="1"/>
              <a:t>comam</a:t>
            </a:r>
            <a:r>
              <a:rPr lang="nl-NL" altLang="nl-NL" dirty="0"/>
              <a:t> </a:t>
            </a:r>
            <a:r>
              <a:rPr lang="nl-NL" altLang="nl-NL" dirty="0" err="1"/>
              <a:t>diffundere</a:t>
            </a:r>
            <a:r>
              <a:rPr lang="nl-NL" altLang="nl-NL" dirty="0"/>
              <a:t> </a:t>
            </a:r>
            <a:r>
              <a:rPr lang="nl-NL" altLang="nl-NL" dirty="0" err="1"/>
              <a:t>ventis</a:t>
            </a:r>
            <a:r>
              <a:rPr lang="nl-NL" altLang="nl-NL" dirty="0"/>
              <a:t>,</a:t>
            </a:r>
          </a:p>
          <a:p>
            <a:r>
              <a:rPr lang="nl-NL" altLang="nl-NL" dirty="0"/>
              <a:t>320	</a:t>
            </a:r>
            <a:r>
              <a:rPr lang="nl-NL" altLang="nl-NL" dirty="0" err="1"/>
              <a:t>nuda</a:t>
            </a:r>
            <a:r>
              <a:rPr lang="nl-NL" altLang="nl-NL" dirty="0"/>
              <a:t> </a:t>
            </a:r>
            <a:r>
              <a:rPr lang="nl-NL" altLang="nl-NL" dirty="0" err="1"/>
              <a:t>genu</a:t>
            </a:r>
            <a:r>
              <a:rPr lang="nl-NL" altLang="nl-NL" dirty="0"/>
              <a:t>, </a:t>
            </a:r>
            <a:r>
              <a:rPr lang="nl-NL" altLang="nl-NL" dirty="0" err="1"/>
              <a:t>nodoque</a:t>
            </a:r>
            <a:r>
              <a:rPr lang="nl-NL" altLang="nl-NL" dirty="0"/>
              <a:t> sinus collecta </a:t>
            </a:r>
            <a:r>
              <a:rPr lang="nl-NL" altLang="nl-NL" dirty="0" err="1"/>
              <a:t>fluentis</a:t>
            </a:r>
            <a:r>
              <a:rPr lang="nl-NL" altLang="nl-NL" dirty="0" smtClean="0"/>
              <a:t>.</a:t>
            </a:r>
          </a:p>
          <a:p>
            <a:endParaRPr lang="nl-NL" altLang="nl-NL" dirty="0" smtClean="0"/>
          </a:p>
          <a:p>
            <a:r>
              <a:rPr lang="nl-NL" altLang="nl-NL" dirty="0"/>
              <a:t>Want aan haar schouders had ze volgens gebruik een lichte boog opgehangen, de jageres, en ze had haar haren aan de wind gegeven om uit te laten waaien, 320 bloot wat betreft haar knie(</a:t>
            </a:r>
            <a:r>
              <a:rPr lang="nl-NL" altLang="nl-NL" dirty="0" err="1"/>
              <a:t>ën</a:t>
            </a:r>
            <a:r>
              <a:rPr lang="nl-NL" altLang="nl-NL" dirty="0"/>
              <a:t>), en terwijl zij met een knoop haar golvende kleed samengenomen had.</a:t>
            </a:r>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3" name="Rond hoek zelfde zijde rechthoek 12">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725568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 	Aeneas vraagt de jageres </a:t>
            </a:r>
            <a:r>
              <a:rPr lang="nl-NL" dirty="0" smtClean="0"/>
              <a:t>om hulp</a:t>
            </a:r>
            <a:r>
              <a:rPr lang="nl-NL" dirty="0"/>
              <a:t>, 321-325</a:t>
            </a:r>
          </a:p>
        </p:txBody>
      </p:sp>
      <p:sp>
        <p:nvSpPr>
          <p:cNvPr id="3" name="Tijdelijke aanduiding voor inhoud 2"/>
          <p:cNvSpPr>
            <a:spLocks noGrp="1"/>
          </p:cNvSpPr>
          <p:nvPr>
            <p:ph idx="1"/>
          </p:nvPr>
        </p:nvSpPr>
        <p:spPr>
          <a:xfrm>
            <a:off x="1053352" y="1988124"/>
            <a:ext cx="9723167" cy="4351338"/>
          </a:xfrm>
        </p:spPr>
        <p:txBody>
          <a:bodyPr/>
          <a:lstStyle/>
          <a:p>
            <a:pPr lvl="0"/>
            <a:r>
              <a:rPr lang="nl-NL" altLang="nl-NL" dirty="0"/>
              <a:t>321	Ac prior, ‘Heus’, </a:t>
            </a:r>
            <a:r>
              <a:rPr lang="nl-NL" altLang="nl-NL" dirty="0" err="1"/>
              <a:t>inquit</a:t>
            </a:r>
            <a:r>
              <a:rPr lang="nl-NL" altLang="nl-NL" dirty="0"/>
              <a:t>, ‘</a:t>
            </a:r>
            <a:r>
              <a:rPr lang="nl-NL" altLang="nl-NL" dirty="0" err="1"/>
              <a:t>iuvenes</a:t>
            </a:r>
            <a:r>
              <a:rPr lang="nl-NL" altLang="nl-NL" dirty="0"/>
              <a:t>, </a:t>
            </a:r>
            <a:r>
              <a:rPr lang="nl-NL" altLang="nl-NL" dirty="0" err="1"/>
              <a:t>monstrate</a:t>
            </a:r>
            <a:r>
              <a:rPr lang="nl-NL" altLang="nl-NL" dirty="0"/>
              <a:t>, </a:t>
            </a:r>
            <a:r>
              <a:rPr lang="nl-NL" altLang="nl-NL" dirty="0" err="1"/>
              <a:t>mearum</a:t>
            </a:r>
            <a:endParaRPr lang="nl-NL" altLang="nl-NL" dirty="0"/>
          </a:p>
          <a:p>
            <a:pPr lvl="0"/>
            <a:r>
              <a:rPr lang="nl-NL" altLang="nl-NL" dirty="0"/>
              <a:t>322	</a:t>
            </a:r>
            <a:r>
              <a:rPr lang="nl-NL" altLang="nl-NL" dirty="0" err="1"/>
              <a:t>vidistis</a:t>
            </a:r>
            <a:r>
              <a:rPr lang="nl-NL" altLang="nl-NL" dirty="0"/>
              <a:t> si </a:t>
            </a:r>
            <a:r>
              <a:rPr lang="nl-NL" altLang="nl-NL" dirty="0" err="1"/>
              <a:t>quam</a:t>
            </a:r>
            <a:r>
              <a:rPr lang="nl-NL" altLang="nl-NL" dirty="0"/>
              <a:t> </a:t>
            </a:r>
            <a:r>
              <a:rPr lang="nl-NL" altLang="nl-NL" dirty="0" err="1"/>
              <a:t>hic</a:t>
            </a:r>
            <a:r>
              <a:rPr lang="nl-NL" altLang="nl-NL" dirty="0"/>
              <a:t> </a:t>
            </a:r>
            <a:r>
              <a:rPr lang="nl-NL" altLang="nl-NL" dirty="0" err="1"/>
              <a:t>errantem</a:t>
            </a:r>
            <a:r>
              <a:rPr lang="nl-NL" altLang="nl-NL" dirty="0"/>
              <a:t> forte </a:t>
            </a:r>
            <a:r>
              <a:rPr lang="nl-NL" altLang="nl-NL" dirty="0" err="1"/>
              <a:t>sororum</a:t>
            </a:r>
            <a:r>
              <a:rPr lang="nl-NL" altLang="nl-NL" dirty="0"/>
              <a:t>,</a:t>
            </a:r>
          </a:p>
          <a:p>
            <a:pPr lvl="0"/>
            <a:r>
              <a:rPr lang="nl-NL" altLang="nl-NL" dirty="0"/>
              <a:t>323	</a:t>
            </a:r>
            <a:r>
              <a:rPr lang="nl-NL" altLang="nl-NL" dirty="0" err="1"/>
              <a:t>succinctam</a:t>
            </a:r>
            <a:r>
              <a:rPr lang="nl-NL" altLang="nl-NL" dirty="0"/>
              <a:t> </a:t>
            </a:r>
            <a:r>
              <a:rPr lang="nl-NL" altLang="nl-NL" dirty="0" err="1"/>
              <a:t>pharetra</a:t>
            </a:r>
            <a:r>
              <a:rPr lang="nl-NL" altLang="nl-NL" dirty="0"/>
              <a:t> et </a:t>
            </a:r>
            <a:r>
              <a:rPr lang="nl-NL" altLang="nl-NL" dirty="0" err="1"/>
              <a:t>maculosae</a:t>
            </a:r>
            <a:r>
              <a:rPr lang="nl-NL" altLang="nl-NL" dirty="0"/>
              <a:t> </a:t>
            </a:r>
            <a:r>
              <a:rPr lang="nl-NL" altLang="nl-NL" dirty="0" err="1"/>
              <a:t>tegmine</a:t>
            </a:r>
            <a:r>
              <a:rPr lang="nl-NL" altLang="nl-NL" dirty="0"/>
              <a:t> </a:t>
            </a:r>
            <a:r>
              <a:rPr lang="nl-NL" altLang="nl-NL" dirty="0" err="1"/>
              <a:t>lyncis</a:t>
            </a:r>
            <a:r>
              <a:rPr lang="nl-NL" altLang="nl-NL" dirty="0"/>
              <a:t>,</a:t>
            </a:r>
          </a:p>
          <a:p>
            <a:pPr lvl="0"/>
            <a:r>
              <a:rPr lang="nl-NL" altLang="nl-NL" dirty="0"/>
              <a:t>324	</a:t>
            </a:r>
            <a:r>
              <a:rPr lang="nl-NL" altLang="nl-NL" dirty="0" err="1"/>
              <a:t>aut</a:t>
            </a:r>
            <a:r>
              <a:rPr lang="nl-NL" altLang="nl-NL" dirty="0"/>
              <a:t> </a:t>
            </a:r>
            <a:r>
              <a:rPr lang="nl-NL" altLang="nl-NL" dirty="0" err="1"/>
              <a:t>spumantis</a:t>
            </a:r>
            <a:r>
              <a:rPr lang="nl-NL" altLang="nl-NL" dirty="0"/>
              <a:t> </a:t>
            </a:r>
            <a:r>
              <a:rPr lang="nl-NL" altLang="nl-NL" dirty="0" err="1"/>
              <a:t>apri</a:t>
            </a:r>
            <a:r>
              <a:rPr lang="nl-NL" altLang="nl-NL" dirty="0"/>
              <a:t> </a:t>
            </a:r>
            <a:r>
              <a:rPr lang="nl-NL" altLang="nl-NL" dirty="0" err="1"/>
              <a:t>cursum</a:t>
            </a:r>
            <a:r>
              <a:rPr lang="nl-NL" altLang="nl-NL" dirty="0"/>
              <a:t> </a:t>
            </a:r>
            <a:r>
              <a:rPr lang="nl-NL" altLang="nl-NL" dirty="0" err="1"/>
              <a:t>clamore</a:t>
            </a:r>
            <a:r>
              <a:rPr lang="nl-NL" altLang="nl-NL" dirty="0"/>
              <a:t> </a:t>
            </a:r>
            <a:r>
              <a:rPr lang="nl-NL" altLang="nl-NL" dirty="0" err="1"/>
              <a:t>prementem</a:t>
            </a:r>
            <a:r>
              <a:rPr lang="nl-NL" altLang="nl-NL" dirty="0"/>
              <a:t>.’ </a:t>
            </a:r>
          </a:p>
          <a:p>
            <a:pPr lvl="0"/>
            <a:r>
              <a:rPr lang="nl-NL" altLang="nl-NL" dirty="0"/>
              <a:t>325	Sic Venus et </a:t>
            </a:r>
            <a:r>
              <a:rPr lang="nl-NL" altLang="nl-NL" dirty="0" err="1"/>
              <a:t>Veneris</a:t>
            </a:r>
            <a:r>
              <a:rPr lang="nl-NL" altLang="nl-NL" dirty="0"/>
              <a:t> contra sic </a:t>
            </a:r>
            <a:r>
              <a:rPr lang="nl-NL" altLang="nl-NL" dirty="0" err="1"/>
              <a:t>filius</a:t>
            </a:r>
            <a:r>
              <a:rPr lang="nl-NL" altLang="nl-NL" dirty="0"/>
              <a:t> </a:t>
            </a:r>
            <a:r>
              <a:rPr lang="nl-NL" altLang="nl-NL" dirty="0" err="1"/>
              <a:t>orsus</a:t>
            </a:r>
            <a:r>
              <a:rPr lang="nl-NL" altLang="nl-NL" dirty="0"/>
              <a:t>: 	</a:t>
            </a:r>
            <a:endParaRPr lang="nl-NL" altLang="nl-NL" dirty="0" smtClean="0"/>
          </a:p>
          <a:p>
            <a:pPr lvl="0"/>
            <a:endParaRPr lang="nl-NL" dirty="0"/>
          </a:p>
          <a:p>
            <a:pPr lvl="0"/>
            <a:r>
              <a:rPr lang="nl-NL" dirty="0"/>
              <a:t>321 En als eerste zei ze: ‘Hé daar, jongemannen, licht me in, als jullie toevallig een van mijn zusters hier hebt zien rondzwerven, uitgerust met een pijlkoker en met de huid van een gevlekte lynx, of terwijl ze met geschreeuw een rennend, schuimbekkend wild zwijn in het nauw brengt.’ 325 Zo (sprak) Venus en zo begon de zoon van Venus op zijn beurt te spreken: </a:t>
            </a:r>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920336" y="362066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93964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Aeneas vraagt de jageres om hulp, 326-330</a:t>
            </a:r>
          </a:p>
        </p:txBody>
      </p:sp>
      <p:sp>
        <p:nvSpPr>
          <p:cNvPr id="13" name="Tijdelijke aanduiding voor inhoud 12"/>
          <p:cNvSpPr>
            <a:spLocks noGrp="1"/>
          </p:cNvSpPr>
          <p:nvPr>
            <p:ph idx="1"/>
          </p:nvPr>
        </p:nvSpPr>
        <p:spPr/>
        <p:txBody>
          <a:bodyPr/>
          <a:lstStyle/>
          <a:p>
            <a:r>
              <a:rPr lang="nl-NL" altLang="nl-NL" dirty="0"/>
              <a:t>326	‘</a:t>
            </a:r>
            <a:r>
              <a:rPr lang="nl-NL" altLang="nl-NL" dirty="0" err="1"/>
              <a:t>Nulla</a:t>
            </a:r>
            <a:r>
              <a:rPr lang="nl-NL" altLang="nl-NL" dirty="0"/>
              <a:t> </a:t>
            </a:r>
            <a:r>
              <a:rPr lang="nl-NL" altLang="nl-NL" dirty="0" err="1"/>
              <a:t>tuarum</a:t>
            </a:r>
            <a:r>
              <a:rPr lang="nl-NL" altLang="nl-NL" dirty="0"/>
              <a:t> </a:t>
            </a:r>
            <a:r>
              <a:rPr lang="nl-NL" altLang="nl-NL" dirty="0" err="1"/>
              <a:t>audita</a:t>
            </a:r>
            <a:r>
              <a:rPr lang="nl-NL" altLang="nl-NL" dirty="0"/>
              <a:t> </a:t>
            </a:r>
            <a:r>
              <a:rPr lang="nl-NL" altLang="nl-NL" dirty="0" err="1"/>
              <a:t>mihi</a:t>
            </a:r>
            <a:r>
              <a:rPr lang="nl-NL" altLang="nl-NL" dirty="0"/>
              <a:t> </a:t>
            </a:r>
            <a:r>
              <a:rPr lang="nl-NL" altLang="nl-NL" dirty="0" err="1"/>
              <a:t>neque</a:t>
            </a:r>
            <a:r>
              <a:rPr lang="nl-NL" altLang="nl-NL" dirty="0"/>
              <a:t> visa </a:t>
            </a:r>
            <a:r>
              <a:rPr lang="nl-NL" altLang="nl-NL" dirty="0" err="1"/>
              <a:t>sororum</a:t>
            </a:r>
            <a:r>
              <a:rPr lang="nl-NL" altLang="nl-NL" dirty="0"/>
              <a:t>,	</a:t>
            </a:r>
            <a:endParaRPr lang="nl-NL" altLang="nl-NL" dirty="0" smtClean="0"/>
          </a:p>
          <a:p>
            <a:r>
              <a:rPr lang="nl-NL" altLang="nl-NL" dirty="0" smtClean="0"/>
              <a:t>327</a:t>
            </a:r>
            <a:r>
              <a:rPr lang="nl-NL" altLang="nl-NL" dirty="0"/>
              <a:t>	o </a:t>
            </a:r>
            <a:r>
              <a:rPr lang="nl-NL" altLang="nl-NL" dirty="0" err="1"/>
              <a:t>quam</a:t>
            </a:r>
            <a:r>
              <a:rPr lang="nl-NL" altLang="nl-NL" dirty="0"/>
              <a:t> te </a:t>
            </a:r>
            <a:r>
              <a:rPr lang="nl-NL" altLang="nl-NL" dirty="0" err="1"/>
              <a:t>memorem</a:t>
            </a:r>
            <a:r>
              <a:rPr lang="nl-NL" altLang="nl-NL" dirty="0"/>
              <a:t>, virgo? </a:t>
            </a:r>
            <a:r>
              <a:rPr lang="nl-NL" altLang="nl-NL" dirty="0" err="1"/>
              <a:t>Namque</a:t>
            </a:r>
            <a:r>
              <a:rPr lang="nl-NL" altLang="nl-NL" dirty="0"/>
              <a:t> </a:t>
            </a:r>
            <a:r>
              <a:rPr lang="nl-NL" altLang="nl-NL" dirty="0" err="1"/>
              <a:t>haud</a:t>
            </a:r>
            <a:r>
              <a:rPr lang="nl-NL" altLang="nl-NL" dirty="0"/>
              <a:t> </a:t>
            </a:r>
            <a:r>
              <a:rPr lang="nl-NL" altLang="nl-NL" dirty="0" err="1"/>
              <a:t>tibi</a:t>
            </a:r>
            <a:r>
              <a:rPr lang="nl-NL" altLang="nl-NL" dirty="0"/>
              <a:t> </a:t>
            </a:r>
            <a:r>
              <a:rPr lang="nl-NL" altLang="nl-NL" dirty="0" err="1"/>
              <a:t>vultus</a:t>
            </a:r>
            <a:endParaRPr lang="nl-NL" altLang="nl-NL" dirty="0"/>
          </a:p>
          <a:p>
            <a:r>
              <a:rPr lang="nl-NL" altLang="nl-NL" dirty="0"/>
              <a:t>328	</a:t>
            </a:r>
            <a:r>
              <a:rPr lang="nl-NL" altLang="nl-NL" dirty="0" err="1"/>
              <a:t>mortalis</a:t>
            </a:r>
            <a:r>
              <a:rPr lang="nl-NL" altLang="nl-NL" dirty="0"/>
              <a:t>, </a:t>
            </a:r>
            <a:r>
              <a:rPr lang="nl-NL" altLang="nl-NL" dirty="0" err="1"/>
              <a:t>nec</a:t>
            </a:r>
            <a:r>
              <a:rPr lang="nl-NL" altLang="nl-NL" dirty="0"/>
              <a:t> vox hominem </a:t>
            </a:r>
            <a:r>
              <a:rPr lang="nl-NL" altLang="nl-NL" dirty="0" err="1"/>
              <a:t>sonat</a:t>
            </a:r>
            <a:r>
              <a:rPr lang="nl-NL" altLang="nl-NL" dirty="0"/>
              <a:t>; o, </a:t>
            </a:r>
            <a:r>
              <a:rPr lang="nl-NL" altLang="nl-NL" dirty="0" err="1"/>
              <a:t>dea</a:t>
            </a:r>
            <a:r>
              <a:rPr lang="nl-NL" altLang="nl-NL" dirty="0"/>
              <a:t> </a:t>
            </a:r>
            <a:r>
              <a:rPr lang="nl-NL" altLang="nl-NL" dirty="0" err="1"/>
              <a:t>certe</a:t>
            </a:r>
            <a:endParaRPr lang="nl-NL" altLang="nl-NL" dirty="0"/>
          </a:p>
          <a:p>
            <a:r>
              <a:rPr lang="nl-NL" altLang="nl-NL" dirty="0"/>
              <a:t>329	(</a:t>
            </a:r>
            <a:r>
              <a:rPr lang="nl-NL" altLang="nl-NL" dirty="0" err="1"/>
              <a:t>an</a:t>
            </a:r>
            <a:r>
              <a:rPr lang="nl-NL" altLang="nl-NL" dirty="0"/>
              <a:t> </a:t>
            </a:r>
            <a:r>
              <a:rPr lang="nl-NL" altLang="nl-NL" dirty="0" err="1"/>
              <a:t>Phoebi</a:t>
            </a:r>
            <a:r>
              <a:rPr lang="nl-NL" altLang="nl-NL" dirty="0"/>
              <a:t> </a:t>
            </a:r>
            <a:r>
              <a:rPr lang="nl-NL" altLang="nl-NL" dirty="0" err="1"/>
              <a:t>soror</a:t>
            </a:r>
            <a:r>
              <a:rPr lang="nl-NL" altLang="nl-NL" dirty="0"/>
              <a:t>? </a:t>
            </a:r>
            <a:r>
              <a:rPr lang="nl-NL" altLang="nl-NL" dirty="0" err="1"/>
              <a:t>an</a:t>
            </a:r>
            <a:r>
              <a:rPr lang="nl-NL" altLang="nl-NL" dirty="0"/>
              <a:t> </a:t>
            </a:r>
            <a:r>
              <a:rPr lang="nl-NL" altLang="nl-NL" dirty="0" err="1"/>
              <a:t>Nympharum</a:t>
            </a:r>
            <a:r>
              <a:rPr lang="nl-NL" altLang="nl-NL" dirty="0"/>
              <a:t> </a:t>
            </a:r>
            <a:r>
              <a:rPr lang="nl-NL" altLang="nl-NL" dirty="0" err="1"/>
              <a:t>sanguinis</a:t>
            </a:r>
            <a:r>
              <a:rPr lang="nl-NL" altLang="nl-NL" dirty="0"/>
              <a:t> </a:t>
            </a:r>
            <a:r>
              <a:rPr lang="nl-NL" altLang="nl-NL" dirty="0" err="1"/>
              <a:t>una</a:t>
            </a:r>
            <a:r>
              <a:rPr lang="nl-NL" altLang="nl-NL" dirty="0"/>
              <a:t>?),	</a:t>
            </a:r>
            <a:endParaRPr lang="nl-NL" altLang="nl-NL" dirty="0" smtClean="0"/>
          </a:p>
          <a:p>
            <a:r>
              <a:rPr lang="nl-NL" altLang="nl-NL" dirty="0" smtClean="0"/>
              <a:t>330</a:t>
            </a:r>
            <a:r>
              <a:rPr lang="nl-NL" altLang="nl-NL" dirty="0"/>
              <a:t>	sis </a:t>
            </a:r>
            <a:r>
              <a:rPr lang="nl-NL" altLang="nl-NL" dirty="0" err="1"/>
              <a:t>felix</a:t>
            </a:r>
            <a:r>
              <a:rPr lang="nl-NL" altLang="nl-NL" dirty="0"/>
              <a:t>, </a:t>
            </a:r>
            <a:r>
              <a:rPr lang="nl-NL" altLang="nl-NL" dirty="0" err="1"/>
              <a:t>nostrumque</a:t>
            </a:r>
            <a:r>
              <a:rPr lang="nl-NL" altLang="nl-NL" dirty="0"/>
              <a:t> </a:t>
            </a:r>
            <a:r>
              <a:rPr lang="nl-NL" altLang="nl-NL" dirty="0" err="1"/>
              <a:t>leves</a:t>
            </a:r>
            <a:r>
              <a:rPr lang="nl-NL" altLang="nl-NL" dirty="0"/>
              <a:t>, </a:t>
            </a:r>
            <a:r>
              <a:rPr lang="nl-NL" altLang="nl-NL" dirty="0" err="1"/>
              <a:t>quaecumque</a:t>
            </a:r>
            <a:r>
              <a:rPr lang="nl-NL" altLang="nl-NL" dirty="0"/>
              <a:t>, </a:t>
            </a:r>
            <a:r>
              <a:rPr lang="nl-NL" altLang="nl-NL" dirty="0" err="1"/>
              <a:t>laborem</a:t>
            </a:r>
            <a:r>
              <a:rPr lang="nl-NL" altLang="nl-NL" dirty="0"/>
              <a:t>, 	</a:t>
            </a:r>
            <a:endParaRPr lang="nl-NL" altLang="nl-NL" dirty="0" smtClean="0"/>
          </a:p>
          <a:p>
            <a:pPr lvl="0"/>
            <a:endParaRPr lang="nl-NL" altLang="nl-NL" dirty="0"/>
          </a:p>
          <a:p>
            <a:pPr lvl="0"/>
            <a:r>
              <a:rPr lang="nl-NL" altLang="nl-NL" dirty="0"/>
              <a:t>‘Geen van uw zusters is door mij gehoord noch/of gezien, o hoe moet ik u noemen, meisje? Want u heeft geen sterfelijk/menselijk gelaat, en ook uw stem klinkt niet menselijk; o, een godin zeker (of de zuster van </a:t>
            </a:r>
            <a:r>
              <a:rPr lang="nl-NL" altLang="nl-NL" dirty="0" err="1"/>
              <a:t>Phoebus</a:t>
            </a:r>
            <a:r>
              <a:rPr lang="nl-NL" altLang="nl-NL" dirty="0"/>
              <a:t>? of een van het bloed der nimfen?), 330 moge u gelukbrengend zijn, en onze ellende verlichten, wie u ook bent,</a:t>
            </a:r>
            <a:endParaRPr lang="nl-NL" altLang="nl-NL" dirty="0" smtClean="0"/>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362066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0336"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5822747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Aeneas vraagt de jageres om hulp, 331-334</a:t>
            </a:r>
          </a:p>
        </p:txBody>
      </p:sp>
      <p:sp>
        <p:nvSpPr>
          <p:cNvPr id="13" name="Tijdelijke aanduiding voor inhoud 12"/>
          <p:cNvSpPr>
            <a:spLocks noGrp="1"/>
          </p:cNvSpPr>
          <p:nvPr>
            <p:ph idx="1"/>
          </p:nvPr>
        </p:nvSpPr>
        <p:spPr/>
        <p:txBody>
          <a:bodyPr/>
          <a:lstStyle/>
          <a:p>
            <a:r>
              <a:rPr lang="nl-NL" altLang="nl-NL" dirty="0"/>
              <a:t>331	et, quo sub </a:t>
            </a:r>
            <a:r>
              <a:rPr lang="nl-NL" altLang="nl-NL" dirty="0" err="1"/>
              <a:t>caelo</a:t>
            </a:r>
            <a:r>
              <a:rPr lang="nl-NL" altLang="nl-NL" dirty="0"/>
              <a:t> tandem, </a:t>
            </a:r>
            <a:r>
              <a:rPr lang="nl-NL" altLang="nl-NL" dirty="0" err="1"/>
              <a:t>quibus</a:t>
            </a:r>
            <a:r>
              <a:rPr lang="nl-NL" altLang="nl-NL" dirty="0"/>
              <a:t> </a:t>
            </a:r>
            <a:r>
              <a:rPr lang="nl-NL" altLang="nl-NL" dirty="0" err="1"/>
              <a:t>orbis</a:t>
            </a:r>
            <a:r>
              <a:rPr lang="nl-NL" altLang="nl-NL" dirty="0"/>
              <a:t> in </a:t>
            </a:r>
            <a:r>
              <a:rPr lang="nl-NL" altLang="nl-NL" dirty="0" err="1"/>
              <a:t>oris</a:t>
            </a:r>
            <a:endParaRPr lang="nl-NL" altLang="nl-NL" dirty="0"/>
          </a:p>
          <a:p>
            <a:r>
              <a:rPr lang="nl-NL" altLang="nl-NL" dirty="0"/>
              <a:t>332	</a:t>
            </a:r>
            <a:r>
              <a:rPr lang="nl-NL" altLang="nl-NL" dirty="0" err="1"/>
              <a:t>iactemur</a:t>
            </a:r>
            <a:r>
              <a:rPr lang="nl-NL" altLang="nl-NL" dirty="0"/>
              <a:t>, </a:t>
            </a:r>
            <a:r>
              <a:rPr lang="nl-NL" altLang="nl-NL" dirty="0" err="1"/>
              <a:t>doceas</a:t>
            </a:r>
            <a:r>
              <a:rPr lang="nl-NL" altLang="nl-NL" dirty="0"/>
              <a:t>: </a:t>
            </a:r>
            <a:r>
              <a:rPr lang="nl-NL" altLang="nl-NL" dirty="0" err="1"/>
              <a:t>ignari</a:t>
            </a:r>
            <a:r>
              <a:rPr lang="nl-NL" altLang="nl-NL" dirty="0"/>
              <a:t> </a:t>
            </a:r>
            <a:r>
              <a:rPr lang="nl-NL" altLang="nl-NL" dirty="0" err="1"/>
              <a:t>hominumque</a:t>
            </a:r>
            <a:r>
              <a:rPr lang="nl-NL" altLang="nl-NL" dirty="0"/>
              <a:t> </a:t>
            </a:r>
            <a:r>
              <a:rPr lang="nl-NL" altLang="nl-NL" dirty="0" err="1"/>
              <a:t>locorumque</a:t>
            </a:r>
            <a:endParaRPr lang="nl-NL" altLang="nl-NL" dirty="0"/>
          </a:p>
          <a:p>
            <a:r>
              <a:rPr lang="nl-NL" altLang="nl-NL" dirty="0"/>
              <a:t>333	</a:t>
            </a:r>
            <a:r>
              <a:rPr lang="nl-NL" altLang="nl-NL" dirty="0" err="1"/>
              <a:t>erramus</a:t>
            </a:r>
            <a:r>
              <a:rPr lang="nl-NL" altLang="nl-NL" dirty="0"/>
              <a:t>, </a:t>
            </a:r>
            <a:r>
              <a:rPr lang="nl-NL" altLang="nl-NL" dirty="0" err="1"/>
              <a:t>vento</a:t>
            </a:r>
            <a:r>
              <a:rPr lang="nl-NL" altLang="nl-NL" dirty="0"/>
              <a:t> </a:t>
            </a:r>
            <a:r>
              <a:rPr lang="nl-NL" altLang="nl-NL" dirty="0" err="1"/>
              <a:t>huc</a:t>
            </a:r>
            <a:r>
              <a:rPr lang="nl-NL" altLang="nl-NL" dirty="0"/>
              <a:t> </a:t>
            </a:r>
            <a:r>
              <a:rPr lang="nl-NL" altLang="nl-NL" dirty="0" err="1"/>
              <a:t>vastis</a:t>
            </a:r>
            <a:r>
              <a:rPr lang="nl-NL" altLang="nl-NL" dirty="0"/>
              <a:t> et </a:t>
            </a:r>
            <a:r>
              <a:rPr lang="nl-NL" altLang="nl-NL" dirty="0" err="1"/>
              <a:t>fluctibus</a:t>
            </a:r>
            <a:r>
              <a:rPr lang="nl-NL" altLang="nl-NL" dirty="0"/>
              <a:t> </a:t>
            </a:r>
            <a:r>
              <a:rPr lang="nl-NL" altLang="nl-NL" dirty="0" err="1"/>
              <a:t>acti</a:t>
            </a:r>
            <a:r>
              <a:rPr lang="nl-NL" altLang="nl-NL" dirty="0"/>
              <a:t>.		</a:t>
            </a:r>
            <a:endParaRPr lang="nl-NL" altLang="nl-NL" dirty="0" smtClean="0"/>
          </a:p>
          <a:p>
            <a:r>
              <a:rPr lang="nl-NL" altLang="nl-NL" dirty="0" smtClean="0"/>
              <a:t>334</a:t>
            </a:r>
            <a:r>
              <a:rPr lang="nl-NL" altLang="nl-NL" dirty="0"/>
              <a:t>	</a:t>
            </a:r>
            <a:r>
              <a:rPr lang="nl-NL" altLang="nl-NL" dirty="0" err="1"/>
              <a:t>Multa</a:t>
            </a:r>
            <a:r>
              <a:rPr lang="nl-NL" altLang="nl-NL" dirty="0"/>
              <a:t> </a:t>
            </a:r>
            <a:r>
              <a:rPr lang="nl-NL" altLang="nl-NL" dirty="0" err="1"/>
              <a:t>tibi</a:t>
            </a:r>
            <a:r>
              <a:rPr lang="nl-NL" altLang="nl-NL" dirty="0"/>
              <a:t> ante </a:t>
            </a:r>
            <a:r>
              <a:rPr lang="nl-NL" altLang="nl-NL" dirty="0" err="1"/>
              <a:t>aras</a:t>
            </a:r>
            <a:r>
              <a:rPr lang="nl-NL" altLang="nl-NL" dirty="0"/>
              <a:t> </a:t>
            </a:r>
            <a:r>
              <a:rPr lang="nl-NL" altLang="nl-NL" dirty="0" err="1"/>
              <a:t>nostra</a:t>
            </a:r>
            <a:r>
              <a:rPr lang="nl-NL" altLang="nl-NL" dirty="0"/>
              <a:t> cadet </a:t>
            </a:r>
            <a:r>
              <a:rPr lang="nl-NL" altLang="nl-NL" dirty="0" err="1"/>
              <a:t>hostia</a:t>
            </a:r>
            <a:r>
              <a:rPr lang="nl-NL" altLang="nl-NL" dirty="0"/>
              <a:t> </a:t>
            </a:r>
            <a:r>
              <a:rPr lang="nl-NL" altLang="nl-NL" dirty="0" err="1"/>
              <a:t>dextra</a:t>
            </a:r>
            <a:r>
              <a:rPr lang="nl-NL" altLang="nl-NL" dirty="0" smtClean="0"/>
              <a:t>.’</a:t>
            </a:r>
          </a:p>
          <a:p>
            <a:endParaRPr lang="nl-NL" altLang="nl-NL" dirty="0"/>
          </a:p>
          <a:p>
            <a:pPr lvl="0"/>
            <a:r>
              <a:rPr lang="nl-NL" altLang="nl-NL" dirty="0"/>
              <a:t>en, moge u (ons) leren/meedelen onder welke hemel, in welke streken van de wereld wij eigenlijk worden geslingerd: onbekend (en) met de mensen en met het gebied zwerven wij rond, door de wind en de woeste golven hierheen gevoerd. Veel offerdieren zullen voor u voor de altaren vallen door onze/mijn rechterhand.’</a:t>
            </a:r>
            <a:endParaRPr lang="nl-NL" altLang="nl-NL" dirty="0" smtClean="0"/>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7" name="Rechthoek 6" descr="Attentie stijlfiguur" title="Attentie stijlfiguur"/>
          <p:cNvSpPr/>
          <p:nvPr/>
        </p:nvSpPr>
        <p:spPr>
          <a:xfrm>
            <a:off x="11262604" y="323971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0336"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0336" y="285875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77229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t>
            </a:r>
            <a:r>
              <a:rPr lang="nl-NL" dirty="0" smtClean="0"/>
              <a:t>	</a:t>
            </a:r>
            <a:r>
              <a:rPr lang="nl-NL" dirty="0" err="1" smtClean="0"/>
              <a:t>Dido’s</a:t>
            </a:r>
            <a:r>
              <a:rPr lang="nl-NL" dirty="0" smtClean="0"/>
              <a:t> </a:t>
            </a:r>
            <a:r>
              <a:rPr lang="nl-NL" dirty="0"/>
              <a:t>broer </a:t>
            </a:r>
            <a:r>
              <a:rPr lang="nl-NL" dirty="0" err="1"/>
              <a:t>Pygmalion</a:t>
            </a:r>
            <a:r>
              <a:rPr lang="nl-NL" dirty="0"/>
              <a:t> heeft haar echtgenoot </a:t>
            </a:r>
            <a:r>
              <a:rPr lang="nl-NL" dirty="0" err="1"/>
              <a:t>Sychaeus</a:t>
            </a:r>
            <a:r>
              <a:rPr lang="nl-NL" dirty="0"/>
              <a:t> </a:t>
            </a:r>
            <a:r>
              <a:rPr lang="nl-NL" dirty="0" smtClean="0"/>
              <a:t>vermoord, 335-339</a:t>
            </a:r>
            <a:endParaRPr lang="nl-NL" dirty="0"/>
          </a:p>
        </p:txBody>
      </p:sp>
      <p:sp>
        <p:nvSpPr>
          <p:cNvPr id="3" name="Tijdelijke aanduiding voor inhoud 2"/>
          <p:cNvSpPr>
            <a:spLocks noGrp="1"/>
          </p:cNvSpPr>
          <p:nvPr>
            <p:ph idx="1"/>
          </p:nvPr>
        </p:nvSpPr>
        <p:spPr/>
        <p:txBody>
          <a:bodyPr/>
          <a:lstStyle/>
          <a:p>
            <a:pPr lvl="0"/>
            <a:r>
              <a:rPr lang="nl-NL" altLang="nl-NL" dirty="0"/>
              <a:t>335	</a:t>
            </a:r>
            <a:r>
              <a:rPr lang="nl-NL" altLang="nl-NL" dirty="0" err="1"/>
              <a:t>Tum</a:t>
            </a:r>
            <a:r>
              <a:rPr lang="nl-NL" altLang="nl-NL" dirty="0"/>
              <a:t> Venus: ‘</a:t>
            </a:r>
            <a:r>
              <a:rPr lang="nl-NL" altLang="nl-NL" dirty="0" err="1"/>
              <a:t>Haud</a:t>
            </a:r>
            <a:r>
              <a:rPr lang="nl-NL" altLang="nl-NL" dirty="0"/>
              <a:t> </a:t>
            </a:r>
            <a:r>
              <a:rPr lang="nl-NL" altLang="nl-NL" dirty="0" err="1"/>
              <a:t>equidem</a:t>
            </a:r>
            <a:r>
              <a:rPr lang="nl-NL" altLang="nl-NL" dirty="0"/>
              <a:t> </a:t>
            </a:r>
            <a:r>
              <a:rPr lang="nl-NL" altLang="nl-NL" dirty="0" err="1"/>
              <a:t>tali</a:t>
            </a:r>
            <a:r>
              <a:rPr lang="nl-NL" altLang="nl-NL" dirty="0"/>
              <a:t> me </a:t>
            </a:r>
            <a:r>
              <a:rPr lang="nl-NL" altLang="nl-NL" dirty="0" err="1"/>
              <a:t>dignor</a:t>
            </a:r>
            <a:r>
              <a:rPr lang="nl-NL" altLang="nl-NL" dirty="0"/>
              <a:t> </a:t>
            </a:r>
            <a:r>
              <a:rPr lang="nl-NL" altLang="nl-NL" dirty="0" err="1"/>
              <a:t>honore</a:t>
            </a:r>
            <a:r>
              <a:rPr lang="nl-NL" altLang="nl-NL" dirty="0"/>
              <a:t>; </a:t>
            </a:r>
          </a:p>
          <a:p>
            <a:pPr lvl="0"/>
            <a:r>
              <a:rPr lang="nl-NL" altLang="nl-NL" dirty="0"/>
              <a:t>336	</a:t>
            </a:r>
            <a:r>
              <a:rPr lang="nl-NL" altLang="nl-NL" dirty="0" err="1"/>
              <a:t>virginibus</a:t>
            </a:r>
            <a:r>
              <a:rPr lang="nl-NL" altLang="nl-NL" dirty="0"/>
              <a:t> </a:t>
            </a:r>
            <a:r>
              <a:rPr lang="nl-NL" altLang="nl-NL" dirty="0" err="1"/>
              <a:t>Tyriis</a:t>
            </a:r>
            <a:r>
              <a:rPr lang="nl-NL" altLang="nl-NL" dirty="0"/>
              <a:t> mos </a:t>
            </a:r>
            <a:r>
              <a:rPr lang="nl-NL" altLang="nl-NL" dirty="0" err="1"/>
              <a:t>est</a:t>
            </a:r>
            <a:r>
              <a:rPr lang="nl-NL" altLang="nl-NL" dirty="0"/>
              <a:t> </a:t>
            </a:r>
            <a:r>
              <a:rPr lang="nl-NL" altLang="nl-NL" dirty="0" err="1"/>
              <a:t>gestare</a:t>
            </a:r>
            <a:r>
              <a:rPr lang="nl-NL" altLang="nl-NL" dirty="0"/>
              <a:t> </a:t>
            </a:r>
            <a:r>
              <a:rPr lang="nl-NL" altLang="nl-NL" dirty="0" err="1"/>
              <a:t>pharetram</a:t>
            </a:r>
            <a:endParaRPr lang="nl-NL" altLang="nl-NL" dirty="0"/>
          </a:p>
          <a:p>
            <a:pPr lvl="0"/>
            <a:r>
              <a:rPr lang="nl-NL" altLang="nl-NL" dirty="0"/>
              <a:t>337	</a:t>
            </a:r>
            <a:r>
              <a:rPr lang="nl-NL" altLang="nl-NL" dirty="0" err="1"/>
              <a:t>purpureoque</a:t>
            </a:r>
            <a:r>
              <a:rPr lang="nl-NL" altLang="nl-NL" dirty="0"/>
              <a:t> </a:t>
            </a:r>
            <a:r>
              <a:rPr lang="nl-NL" altLang="nl-NL" dirty="0" err="1"/>
              <a:t>alte</a:t>
            </a:r>
            <a:r>
              <a:rPr lang="nl-NL" altLang="nl-NL" dirty="0"/>
              <a:t> </a:t>
            </a:r>
            <a:r>
              <a:rPr lang="nl-NL" altLang="nl-NL" dirty="0" err="1"/>
              <a:t>suras</a:t>
            </a:r>
            <a:r>
              <a:rPr lang="nl-NL" altLang="nl-NL" dirty="0"/>
              <a:t> </a:t>
            </a:r>
            <a:r>
              <a:rPr lang="nl-NL" altLang="nl-NL" dirty="0" err="1"/>
              <a:t>vincire</a:t>
            </a:r>
            <a:r>
              <a:rPr lang="nl-NL" altLang="nl-NL" dirty="0"/>
              <a:t> </a:t>
            </a:r>
            <a:r>
              <a:rPr lang="nl-NL" altLang="nl-NL" dirty="0" err="1"/>
              <a:t>cothurno</a:t>
            </a:r>
            <a:r>
              <a:rPr lang="nl-NL" altLang="nl-NL" dirty="0"/>
              <a:t>.</a:t>
            </a:r>
          </a:p>
          <a:p>
            <a:pPr lvl="0"/>
            <a:r>
              <a:rPr lang="nl-NL" altLang="nl-NL" dirty="0"/>
              <a:t>338	</a:t>
            </a:r>
            <a:r>
              <a:rPr lang="nl-NL" altLang="nl-NL" dirty="0" err="1"/>
              <a:t>Punica</a:t>
            </a:r>
            <a:r>
              <a:rPr lang="nl-NL" altLang="nl-NL" dirty="0"/>
              <a:t> </a:t>
            </a:r>
            <a:r>
              <a:rPr lang="nl-NL" altLang="nl-NL" dirty="0" err="1"/>
              <a:t>regna</a:t>
            </a:r>
            <a:r>
              <a:rPr lang="nl-NL" altLang="nl-NL" dirty="0"/>
              <a:t> vides, </a:t>
            </a:r>
            <a:r>
              <a:rPr lang="nl-NL" altLang="nl-NL" dirty="0" err="1"/>
              <a:t>Tyrios</a:t>
            </a:r>
            <a:r>
              <a:rPr lang="nl-NL" altLang="nl-NL" dirty="0"/>
              <a:t> et </a:t>
            </a:r>
            <a:r>
              <a:rPr lang="nl-NL" altLang="nl-NL" dirty="0" err="1"/>
              <a:t>Agenoris</a:t>
            </a:r>
            <a:r>
              <a:rPr lang="nl-NL" altLang="nl-NL" dirty="0"/>
              <a:t> </a:t>
            </a:r>
            <a:r>
              <a:rPr lang="nl-NL" altLang="nl-NL" dirty="0" err="1"/>
              <a:t>urbem</a:t>
            </a:r>
            <a:r>
              <a:rPr lang="nl-NL" altLang="nl-NL" dirty="0"/>
              <a:t>;</a:t>
            </a:r>
          </a:p>
          <a:p>
            <a:pPr lvl="0"/>
            <a:r>
              <a:rPr lang="nl-NL" altLang="nl-NL" dirty="0"/>
              <a:t>339	</a:t>
            </a:r>
            <a:r>
              <a:rPr lang="nl-NL" altLang="nl-NL" dirty="0" err="1"/>
              <a:t>sed</a:t>
            </a:r>
            <a:r>
              <a:rPr lang="nl-NL" altLang="nl-NL" dirty="0"/>
              <a:t> </a:t>
            </a:r>
            <a:r>
              <a:rPr lang="nl-NL" altLang="nl-NL" dirty="0" err="1"/>
              <a:t>fines</a:t>
            </a:r>
            <a:r>
              <a:rPr lang="nl-NL" altLang="nl-NL" dirty="0"/>
              <a:t> </a:t>
            </a:r>
            <a:r>
              <a:rPr lang="nl-NL" altLang="nl-NL" dirty="0" err="1"/>
              <a:t>Libyci</a:t>
            </a:r>
            <a:r>
              <a:rPr lang="nl-NL" altLang="nl-NL" dirty="0"/>
              <a:t>, genus </a:t>
            </a:r>
            <a:r>
              <a:rPr lang="nl-NL" altLang="nl-NL" dirty="0" err="1"/>
              <a:t>intractabile</a:t>
            </a:r>
            <a:r>
              <a:rPr lang="nl-NL" altLang="nl-NL" dirty="0"/>
              <a:t> bello</a:t>
            </a:r>
            <a:r>
              <a:rPr lang="nl-NL" altLang="nl-NL" dirty="0" smtClean="0"/>
              <a:t>.</a:t>
            </a:r>
          </a:p>
          <a:p>
            <a:pPr lvl="0"/>
            <a:endParaRPr lang="nl-NL" altLang="nl-NL" dirty="0" smtClean="0"/>
          </a:p>
          <a:p>
            <a:r>
              <a:rPr lang="nl-NL" altLang="nl-NL" dirty="0"/>
              <a:t>335 Toen zei Venus: ‘Zeker niet acht ik mijzelf een dergelijke eer waard; het is de gewoonte voor/van </a:t>
            </a:r>
            <a:r>
              <a:rPr lang="nl-NL" altLang="nl-NL" dirty="0" err="1"/>
              <a:t>Tyrische</a:t>
            </a:r>
            <a:r>
              <a:rPr lang="nl-NL" altLang="nl-NL" dirty="0"/>
              <a:t> meisjes een pijlkoker te dragen en de kuiten hoog met een purperen jachtlaars te (om) binden. Je ziet het Punische koninkrijk, </a:t>
            </a:r>
            <a:r>
              <a:rPr lang="nl-NL" altLang="nl-NL" dirty="0" err="1"/>
              <a:t>Tyriërs</a:t>
            </a:r>
            <a:r>
              <a:rPr lang="nl-NL" altLang="nl-NL" dirty="0"/>
              <a:t> en de stad van </a:t>
            </a:r>
            <a:r>
              <a:rPr lang="nl-NL" altLang="nl-NL" dirty="0" err="1"/>
              <a:t>Agenor</a:t>
            </a:r>
            <a:r>
              <a:rPr lang="nl-NL" altLang="nl-NL" dirty="0"/>
              <a:t>; maar het gebied is Libisch, een geslacht/volksstam onbedwingbaar in oorlog. </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11069991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t>
            </a:r>
            <a:r>
              <a:rPr lang="nl-NL" dirty="0" err="1"/>
              <a:t>Dido’s</a:t>
            </a:r>
            <a:r>
              <a:rPr lang="nl-NL" dirty="0"/>
              <a:t> broer </a:t>
            </a:r>
            <a:r>
              <a:rPr lang="nl-NL" dirty="0" err="1"/>
              <a:t>Pygmalion</a:t>
            </a:r>
            <a:r>
              <a:rPr lang="nl-NL" dirty="0"/>
              <a:t> heeft haar echtgenoot </a:t>
            </a:r>
            <a:r>
              <a:rPr lang="nl-NL" dirty="0" err="1"/>
              <a:t>Sychaeus</a:t>
            </a:r>
            <a:r>
              <a:rPr lang="nl-NL" dirty="0"/>
              <a:t> vermoord, 340-344</a:t>
            </a:r>
          </a:p>
        </p:txBody>
      </p:sp>
      <p:sp>
        <p:nvSpPr>
          <p:cNvPr id="3" name="Tijdelijke aanduiding voor inhoud 2"/>
          <p:cNvSpPr>
            <a:spLocks noGrp="1"/>
          </p:cNvSpPr>
          <p:nvPr>
            <p:ph idx="1"/>
          </p:nvPr>
        </p:nvSpPr>
        <p:spPr/>
        <p:txBody>
          <a:bodyPr/>
          <a:lstStyle/>
          <a:p>
            <a:r>
              <a:rPr lang="nl-NL" altLang="nl-NL" dirty="0"/>
              <a:t>340	Imperium Dido </a:t>
            </a:r>
            <a:r>
              <a:rPr lang="nl-NL" altLang="nl-NL" dirty="0" err="1"/>
              <a:t>Tyria</a:t>
            </a:r>
            <a:r>
              <a:rPr lang="nl-NL" altLang="nl-NL" dirty="0"/>
              <a:t> </a:t>
            </a:r>
            <a:r>
              <a:rPr lang="nl-NL" altLang="nl-NL" dirty="0" err="1"/>
              <a:t>regit</a:t>
            </a:r>
            <a:r>
              <a:rPr lang="nl-NL" altLang="nl-NL" dirty="0"/>
              <a:t> </a:t>
            </a:r>
            <a:r>
              <a:rPr lang="nl-NL" altLang="nl-NL" dirty="0" err="1"/>
              <a:t>urbe</a:t>
            </a:r>
            <a:r>
              <a:rPr lang="nl-NL" altLang="nl-NL" dirty="0"/>
              <a:t> </a:t>
            </a:r>
            <a:r>
              <a:rPr lang="nl-NL" altLang="nl-NL" dirty="0" err="1"/>
              <a:t>profecta</a:t>
            </a:r>
            <a:r>
              <a:rPr lang="nl-NL" altLang="nl-NL" dirty="0"/>
              <a:t>, 		</a:t>
            </a:r>
            <a:endParaRPr lang="nl-NL" altLang="nl-NL" dirty="0" smtClean="0"/>
          </a:p>
          <a:p>
            <a:r>
              <a:rPr lang="nl-NL" altLang="nl-NL" dirty="0" smtClean="0"/>
              <a:t>341</a:t>
            </a:r>
            <a:r>
              <a:rPr lang="nl-NL" altLang="nl-NL" dirty="0"/>
              <a:t>	</a:t>
            </a:r>
            <a:r>
              <a:rPr lang="nl-NL" altLang="nl-NL" dirty="0" err="1"/>
              <a:t>germanum</a:t>
            </a:r>
            <a:r>
              <a:rPr lang="nl-NL" altLang="nl-NL" dirty="0"/>
              <a:t> </a:t>
            </a:r>
            <a:r>
              <a:rPr lang="nl-NL" altLang="nl-NL" dirty="0" err="1"/>
              <a:t>fugiens</a:t>
            </a:r>
            <a:r>
              <a:rPr lang="nl-NL" altLang="nl-NL" dirty="0"/>
              <a:t>. </a:t>
            </a:r>
            <a:r>
              <a:rPr lang="nl-NL" altLang="nl-NL" dirty="0" err="1"/>
              <a:t>Longa</a:t>
            </a:r>
            <a:r>
              <a:rPr lang="nl-NL" altLang="nl-NL" dirty="0"/>
              <a:t> </a:t>
            </a:r>
            <a:r>
              <a:rPr lang="nl-NL" altLang="nl-NL" dirty="0" err="1"/>
              <a:t>est</a:t>
            </a:r>
            <a:r>
              <a:rPr lang="nl-NL" altLang="nl-NL" dirty="0"/>
              <a:t> </a:t>
            </a:r>
            <a:r>
              <a:rPr lang="nl-NL" altLang="nl-NL" dirty="0" err="1"/>
              <a:t>iniuria</a:t>
            </a:r>
            <a:r>
              <a:rPr lang="nl-NL" altLang="nl-NL" dirty="0"/>
              <a:t>, </a:t>
            </a:r>
            <a:r>
              <a:rPr lang="nl-NL" altLang="nl-NL" dirty="0" err="1"/>
              <a:t>longae</a:t>
            </a:r>
            <a:r>
              <a:rPr lang="nl-NL" altLang="nl-NL" dirty="0"/>
              <a:t>		</a:t>
            </a:r>
          </a:p>
          <a:p>
            <a:r>
              <a:rPr lang="nl-NL" altLang="nl-NL" dirty="0"/>
              <a:t>342	</a:t>
            </a:r>
            <a:r>
              <a:rPr lang="nl-NL" altLang="nl-NL" dirty="0" err="1"/>
              <a:t>ambages</a:t>
            </a:r>
            <a:r>
              <a:rPr lang="nl-NL" altLang="nl-NL" dirty="0"/>
              <a:t>; </a:t>
            </a:r>
            <a:r>
              <a:rPr lang="nl-NL" altLang="nl-NL" dirty="0" err="1"/>
              <a:t>sed</a:t>
            </a:r>
            <a:r>
              <a:rPr lang="nl-NL" altLang="nl-NL" dirty="0"/>
              <a:t> summa </a:t>
            </a:r>
            <a:r>
              <a:rPr lang="nl-NL" altLang="nl-NL" dirty="0" err="1"/>
              <a:t>sequar</a:t>
            </a:r>
            <a:r>
              <a:rPr lang="nl-NL" altLang="nl-NL" dirty="0"/>
              <a:t> </a:t>
            </a:r>
            <a:r>
              <a:rPr lang="nl-NL" altLang="nl-NL" dirty="0" err="1"/>
              <a:t>fastigia</a:t>
            </a:r>
            <a:r>
              <a:rPr lang="nl-NL" altLang="nl-NL" dirty="0"/>
              <a:t> </a:t>
            </a:r>
            <a:r>
              <a:rPr lang="nl-NL" altLang="nl-NL" dirty="0" err="1"/>
              <a:t>rerum</a:t>
            </a:r>
            <a:r>
              <a:rPr lang="nl-NL" altLang="nl-NL" dirty="0"/>
              <a:t>. </a:t>
            </a:r>
          </a:p>
          <a:p>
            <a:r>
              <a:rPr lang="nl-NL" altLang="nl-NL" dirty="0"/>
              <a:t>343	</a:t>
            </a:r>
            <a:r>
              <a:rPr lang="nl-NL" altLang="nl-NL" dirty="0" err="1"/>
              <a:t>Huic</a:t>
            </a:r>
            <a:r>
              <a:rPr lang="nl-NL" altLang="nl-NL" dirty="0"/>
              <a:t> </a:t>
            </a:r>
            <a:r>
              <a:rPr lang="nl-NL" altLang="nl-NL" dirty="0" err="1"/>
              <a:t>coniunx</a:t>
            </a:r>
            <a:r>
              <a:rPr lang="nl-NL" altLang="nl-NL" dirty="0"/>
              <a:t> </a:t>
            </a:r>
            <a:r>
              <a:rPr lang="nl-NL" altLang="nl-NL" dirty="0" err="1"/>
              <a:t>Sychaeus</a:t>
            </a:r>
            <a:r>
              <a:rPr lang="nl-NL" altLang="nl-NL" dirty="0"/>
              <a:t> </a:t>
            </a:r>
            <a:r>
              <a:rPr lang="nl-NL" altLang="nl-NL" dirty="0" err="1"/>
              <a:t>erat</a:t>
            </a:r>
            <a:r>
              <a:rPr lang="nl-NL" altLang="nl-NL" dirty="0"/>
              <a:t>, </a:t>
            </a:r>
            <a:r>
              <a:rPr lang="nl-NL" altLang="nl-NL" dirty="0" err="1"/>
              <a:t>ditissimus</a:t>
            </a:r>
            <a:r>
              <a:rPr lang="nl-NL" altLang="nl-NL" dirty="0"/>
              <a:t> </a:t>
            </a:r>
            <a:r>
              <a:rPr lang="nl-NL" altLang="nl-NL" dirty="0" err="1"/>
              <a:t>auri</a:t>
            </a:r>
            <a:r>
              <a:rPr lang="nl-NL" altLang="nl-NL" dirty="0"/>
              <a:t>		</a:t>
            </a:r>
          </a:p>
          <a:p>
            <a:r>
              <a:rPr lang="nl-NL" altLang="nl-NL" dirty="0"/>
              <a:t>344	</a:t>
            </a:r>
            <a:r>
              <a:rPr lang="nl-NL" altLang="nl-NL" dirty="0" err="1"/>
              <a:t>Phoenicum</a:t>
            </a:r>
            <a:r>
              <a:rPr lang="nl-NL" altLang="nl-NL" dirty="0"/>
              <a:t>, et </a:t>
            </a:r>
            <a:r>
              <a:rPr lang="nl-NL" altLang="nl-NL" dirty="0" err="1"/>
              <a:t>magno</a:t>
            </a:r>
            <a:r>
              <a:rPr lang="nl-NL" altLang="nl-NL" dirty="0"/>
              <a:t> </a:t>
            </a:r>
            <a:r>
              <a:rPr lang="nl-NL" altLang="nl-NL" dirty="0" err="1"/>
              <a:t>miserae</a:t>
            </a:r>
            <a:r>
              <a:rPr lang="nl-NL" altLang="nl-NL" dirty="0"/>
              <a:t> </a:t>
            </a:r>
            <a:r>
              <a:rPr lang="nl-NL" altLang="nl-NL" dirty="0" err="1"/>
              <a:t>dilectus</a:t>
            </a:r>
            <a:r>
              <a:rPr lang="nl-NL" altLang="nl-NL" dirty="0"/>
              <a:t> </a:t>
            </a:r>
            <a:r>
              <a:rPr lang="nl-NL" altLang="nl-NL" dirty="0" err="1"/>
              <a:t>amore</a:t>
            </a:r>
            <a:r>
              <a:rPr lang="nl-NL" altLang="nl-NL" dirty="0"/>
              <a:t>,	</a:t>
            </a:r>
            <a:endParaRPr lang="nl-NL" dirty="0" smtClean="0"/>
          </a:p>
          <a:p>
            <a:endParaRPr lang="nl-NL" dirty="0"/>
          </a:p>
          <a:p>
            <a:r>
              <a:rPr lang="nl-NL" dirty="0"/>
              <a:t>340 Dido heeft de macht, vertrokken uit de stad Tyrus, vluchtend/op de vlucht voor haar broer. Lang (om te vertellen) is het onrecht, een lang ingewikkeld verhaal; maar ik zal de hoofdzaken van de gebeurtenissen behandelen. Zij had een echtgenoot </a:t>
            </a:r>
            <a:r>
              <a:rPr lang="nl-NL" dirty="0" err="1"/>
              <a:t>Sychaeus</a:t>
            </a:r>
            <a:r>
              <a:rPr lang="nl-NL" dirty="0"/>
              <a:t>, van de Feniciërs de rijkste aan goud, en met grote liefde bemind door de ongelukkige </a:t>
            </a:r>
            <a:endParaRPr lang="nl-NL" dirty="0" smtClean="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3" name="Rechthoek 12" descr="Attentie stijlfiguur" title="Attentie stijlfiguur"/>
          <p:cNvSpPr/>
          <p:nvPr/>
        </p:nvSpPr>
        <p:spPr>
          <a:xfrm>
            <a:off x="10848528" y="247784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4" name="Rechthoek 13" descr="Zie opdracht in het leerlingenboek." title="Zie opdracht in het leerlingenboek."/>
          <p:cNvSpPr/>
          <p:nvPr/>
        </p:nvSpPr>
        <p:spPr>
          <a:xfrm>
            <a:off x="10848528" y="2096852"/>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6" name="Rechthoek 15" descr="Zie opdracht in het leerlingenboek." title="Zie opdracht in het leerlingenboek."/>
          <p:cNvSpPr/>
          <p:nvPr/>
        </p:nvSpPr>
        <p:spPr>
          <a:xfrm>
            <a:off x="10848528" y="362066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0848528"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945041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t>
            </a:r>
            <a:r>
              <a:rPr lang="nl-NL" dirty="0" err="1"/>
              <a:t>Dido’s</a:t>
            </a:r>
            <a:r>
              <a:rPr lang="nl-NL" dirty="0"/>
              <a:t> broer </a:t>
            </a:r>
            <a:r>
              <a:rPr lang="nl-NL" dirty="0" err="1"/>
              <a:t>Pygmalion</a:t>
            </a:r>
            <a:r>
              <a:rPr lang="nl-NL" dirty="0"/>
              <a:t> heeft haar echtgenoot </a:t>
            </a:r>
            <a:r>
              <a:rPr lang="nl-NL" dirty="0" err="1"/>
              <a:t>Sychaeus</a:t>
            </a:r>
            <a:r>
              <a:rPr lang="nl-NL" dirty="0"/>
              <a:t> vermoord, 345-348</a:t>
            </a:r>
          </a:p>
        </p:txBody>
      </p:sp>
      <p:sp>
        <p:nvSpPr>
          <p:cNvPr id="3" name="Tijdelijke aanduiding voor inhoud 2"/>
          <p:cNvSpPr>
            <a:spLocks noGrp="1"/>
          </p:cNvSpPr>
          <p:nvPr>
            <p:ph idx="1"/>
          </p:nvPr>
        </p:nvSpPr>
        <p:spPr/>
        <p:txBody>
          <a:bodyPr/>
          <a:lstStyle/>
          <a:p>
            <a:r>
              <a:rPr lang="nl-NL" altLang="nl-NL" dirty="0"/>
              <a:t>345	</a:t>
            </a:r>
            <a:r>
              <a:rPr lang="nl-NL" altLang="nl-NL" dirty="0" err="1"/>
              <a:t>cui</a:t>
            </a:r>
            <a:r>
              <a:rPr lang="nl-NL" altLang="nl-NL" dirty="0"/>
              <a:t> pater </a:t>
            </a:r>
            <a:r>
              <a:rPr lang="nl-NL" altLang="nl-NL" dirty="0" err="1"/>
              <a:t>intactam</a:t>
            </a:r>
            <a:r>
              <a:rPr lang="nl-NL" altLang="nl-NL" dirty="0"/>
              <a:t> </a:t>
            </a:r>
            <a:r>
              <a:rPr lang="nl-NL" altLang="nl-NL" dirty="0" err="1"/>
              <a:t>dederat</a:t>
            </a:r>
            <a:r>
              <a:rPr lang="nl-NL" altLang="nl-NL" dirty="0"/>
              <a:t>, </a:t>
            </a:r>
            <a:r>
              <a:rPr lang="nl-NL" altLang="nl-NL" dirty="0" err="1"/>
              <a:t>primisque</a:t>
            </a:r>
            <a:r>
              <a:rPr lang="nl-NL" altLang="nl-NL" dirty="0"/>
              <a:t> </a:t>
            </a:r>
            <a:r>
              <a:rPr lang="nl-NL" altLang="nl-NL" dirty="0" err="1"/>
              <a:t>iugarat</a:t>
            </a:r>
            <a:endParaRPr lang="nl-NL" altLang="nl-NL" dirty="0"/>
          </a:p>
          <a:p>
            <a:r>
              <a:rPr lang="nl-NL" altLang="nl-NL" dirty="0"/>
              <a:t>346	</a:t>
            </a:r>
            <a:r>
              <a:rPr lang="nl-NL" altLang="nl-NL" dirty="0" err="1"/>
              <a:t>ominibus</a:t>
            </a:r>
            <a:r>
              <a:rPr lang="nl-NL" altLang="nl-NL" dirty="0"/>
              <a:t>. </a:t>
            </a:r>
            <a:r>
              <a:rPr lang="nl-NL" altLang="nl-NL" dirty="0" err="1"/>
              <a:t>Sed</a:t>
            </a:r>
            <a:r>
              <a:rPr lang="nl-NL" altLang="nl-NL" dirty="0"/>
              <a:t> </a:t>
            </a:r>
            <a:r>
              <a:rPr lang="nl-NL" altLang="nl-NL" dirty="0" err="1"/>
              <a:t>regna</a:t>
            </a:r>
            <a:r>
              <a:rPr lang="nl-NL" altLang="nl-NL" dirty="0"/>
              <a:t> </a:t>
            </a:r>
            <a:r>
              <a:rPr lang="nl-NL" altLang="nl-NL" dirty="0" err="1"/>
              <a:t>Tyri</a:t>
            </a:r>
            <a:r>
              <a:rPr lang="nl-NL" altLang="nl-NL" dirty="0"/>
              <a:t> </a:t>
            </a:r>
            <a:r>
              <a:rPr lang="nl-NL" altLang="nl-NL" dirty="0" err="1"/>
              <a:t>germanus</a:t>
            </a:r>
            <a:r>
              <a:rPr lang="nl-NL" altLang="nl-NL" dirty="0"/>
              <a:t> </a:t>
            </a:r>
            <a:r>
              <a:rPr lang="nl-NL" altLang="nl-NL" dirty="0" err="1"/>
              <a:t>habebat</a:t>
            </a:r>
            <a:endParaRPr lang="nl-NL" altLang="nl-NL" dirty="0"/>
          </a:p>
          <a:p>
            <a:r>
              <a:rPr lang="nl-NL" altLang="nl-NL" dirty="0"/>
              <a:t>347	</a:t>
            </a:r>
            <a:r>
              <a:rPr lang="nl-NL" altLang="nl-NL" dirty="0" err="1"/>
              <a:t>Pygmalion</a:t>
            </a:r>
            <a:r>
              <a:rPr lang="nl-NL" altLang="nl-NL" dirty="0"/>
              <a:t>, </a:t>
            </a:r>
            <a:r>
              <a:rPr lang="nl-NL" altLang="nl-NL" dirty="0" err="1"/>
              <a:t>scelere</a:t>
            </a:r>
            <a:r>
              <a:rPr lang="nl-NL" altLang="nl-NL" dirty="0"/>
              <a:t> ante </a:t>
            </a:r>
            <a:r>
              <a:rPr lang="nl-NL" altLang="nl-NL" dirty="0" err="1"/>
              <a:t>alios</a:t>
            </a:r>
            <a:r>
              <a:rPr lang="nl-NL" altLang="nl-NL" dirty="0"/>
              <a:t> </a:t>
            </a:r>
            <a:r>
              <a:rPr lang="nl-NL" altLang="nl-NL" dirty="0" err="1"/>
              <a:t>immanior</a:t>
            </a:r>
            <a:r>
              <a:rPr lang="nl-NL" altLang="nl-NL" dirty="0"/>
              <a:t> </a:t>
            </a:r>
            <a:r>
              <a:rPr lang="nl-NL" altLang="nl-NL" dirty="0" err="1"/>
              <a:t>omnis</a:t>
            </a:r>
            <a:r>
              <a:rPr lang="nl-NL" altLang="nl-NL" dirty="0"/>
              <a:t>.</a:t>
            </a:r>
          </a:p>
          <a:p>
            <a:r>
              <a:rPr lang="nl-NL" altLang="nl-NL" dirty="0"/>
              <a:t>348	</a:t>
            </a:r>
            <a:r>
              <a:rPr lang="nl-NL" altLang="nl-NL" dirty="0" err="1"/>
              <a:t>Quos</a:t>
            </a:r>
            <a:r>
              <a:rPr lang="nl-NL" altLang="nl-NL" dirty="0"/>
              <a:t> </a:t>
            </a:r>
            <a:r>
              <a:rPr lang="nl-NL" altLang="nl-NL" dirty="0" err="1"/>
              <a:t>inter</a:t>
            </a:r>
            <a:r>
              <a:rPr lang="nl-NL" altLang="nl-NL" dirty="0"/>
              <a:t> medius </a:t>
            </a:r>
            <a:r>
              <a:rPr lang="nl-NL" altLang="nl-NL" dirty="0" err="1"/>
              <a:t>venit</a:t>
            </a:r>
            <a:r>
              <a:rPr lang="nl-NL" altLang="nl-NL" dirty="0"/>
              <a:t> </a:t>
            </a:r>
            <a:r>
              <a:rPr lang="nl-NL" altLang="nl-NL" dirty="0" err="1"/>
              <a:t>furor</a:t>
            </a:r>
            <a:r>
              <a:rPr lang="nl-NL" altLang="nl-NL" dirty="0"/>
              <a:t>. 					</a:t>
            </a:r>
            <a:endParaRPr lang="nl-NL" altLang="nl-NL" dirty="0" smtClean="0"/>
          </a:p>
          <a:p>
            <a:endParaRPr lang="nl-NL" altLang="nl-NL" dirty="0"/>
          </a:p>
          <a:p>
            <a:r>
              <a:rPr lang="nl-NL" altLang="nl-NL" dirty="0"/>
              <a:t>345 aan wie haar vader haar maagdelijk had gegeven, en in het eerste huwelijk had verbonden. Maar haar broer </a:t>
            </a:r>
            <a:r>
              <a:rPr lang="nl-NL" altLang="nl-NL" dirty="0" err="1"/>
              <a:t>Pygmalion</a:t>
            </a:r>
            <a:r>
              <a:rPr lang="nl-NL" altLang="nl-NL" dirty="0"/>
              <a:t> had de heerschappij over Tyrus, in misdaad wreder voor/dan alle anderen. Midden tussen hen in kwam waanzin.</a:t>
            </a:r>
            <a:endParaRPr lang="nl-NL" altLang="nl-NL" dirty="0" smtClean="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8" name="Rechthoek 17" descr="Zie opdracht in het leerlingenboek." title="Zie opdracht in het leerlingenboek."/>
          <p:cNvSpPr/>
          <p:nvPr/>
        </p:nvSpPr>
        <p:spPr>
          <a:xfrm>
            <a:off x="10925574"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940901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AAA26F-CBE9-744A-A422-ADA785B73DCC}"/>
              </a:ext>
            </a:extLst>
          </p:cNvPr>
          <p:cNvSpPr>
            <a:spLocks noGrp="1"/>
          </p:cNvSpPr>
          <p:nvPr>
            <p:ph type="title"/>
          </p:nvPr>
        </p:nvSpPr>
        <p:spPr>
          <a:xfrm>
            <a:off x="1055440" y="548680"/>
            <a:ext cx="10333148" cy="1325563"/>
          </a:xfrm>
        </p:spPr>
        <p:txBody>
          <a:bodyPr/>
          <a:lstStyle/>
          <a:p>
            <a:r>
              <a:rPr lang="nl-NL" dirty="0" smtClean="0"/>
              <a:t>a. 	Aeneas en </a:t>
            </a:r>
            <a:r>
              <a:rPr lang="nl-NL" dirty="0" err="1" smtClean="0"/>
              <a:t>Achetes</a:t>
            </a:r>
            <a:r>
              <a:rPr lang="nl-NL" dirty="0" smtClean="0"/>
              <a:t> gaan op onderzoek en ontmoeten een jonge jageres, 310-313</a:t>
            </a:r>
            <a:endParaRPr lang="nl-NL" dirty="0"/>
          </a:p>
        </p:txBody>
      </p:sp>
      <p:sp>
        <p:nvSpPr>
          <p:cNvPr id="3" name="Tijdelijke aanduiding voor inhoud 2">
            <a:extLst>
              <a:ext uri="{FF2B5EF4-FFF2-40B4-BE49-F238E27FC236}">
                <a16:creationId xmlns:a16="http://schemas.microsoft.com/office/drawing/2014/main" xmlns="" id="{E48BA687-ED03-3447-BF39-674EC4615124}"/>
              </a:ext>
            </a:extLst>
          </p:cNvPr>
          <p:cNvSpPr>
            <a:spLocks noGrp="1"/>
          </p:cNvSpPr>
          <p:nvPr>
            <p:ph idx="1"/>
          </p:nvPr>
        </p:nvSpPr>
        <p:spPr/>
        <p:txBody>
          <a:bodyPr/>
          <a:lstStyle/>
          <a:p>
            <a:r>
              <a:rPr lang="nl-NL" altLang="nl-NL" dirty="0"/>
              <a:t>310	</a:t>
            </a:r>
            <a:r>
              <a:rPr lang="nl-NL" altLang="nl-NL" dirty="0" err="1"/>
              <a:t>Classem</a:t>
            </a:r>
            <a:r>
              <a:rPr lang="nl-NL" altLang="nl-NL" dirty="0"/>
              <a:t> in </a:t>
            </a:r>
            <a:r>
              <a:rPr lang="nl-NL" altLang="nl-NL" dirty="0" err="1"/>
              <a:t>convexo</a:t>
            </a:r>
            <a:r>
              <a:rPr lang="nl-NL" altLang="nl-NL" dirty="0"/>
              <a:t> </a:t>
            </a:r>
            <a:r>
              <a:rPr lang="nl-NL" altLang="nl-NL" dirty="0" err="1"/>
              <a:t>nemorum</a:t>
            </a:r>
            <a:r>
              <a:rPr lang="nl-NL" altLang="nl-NL" dirty="0"/>
              <a:t> sub </a:t>
            </a:r>
            <a:r>
              <a:rPr lang="nl-NL" altLang="nl-NL" dirty="0" err="1"/>
              <a:t>rupe</a:t>
            </a:r>
            <a:r>
              <a:rPr lang="nl-NL" altLang="nl-NL" dirty="0"/>
              <a:t> </a:t>
            </a:r>
            <a:r>
              <a:rPr lang="nl-NL" altLang="nl-NL" dirty="0" err="1"/>
              <a:t>cavata</a:t>
            </a:r>
            <a:r>
              <a:rPr lang="nl-NL" altLang="nl-NL" dirty="0"/>
              <a:t>	</a:t>
            </a:r>
          </a:p>
          <a:p>
            <a:r>
              <a:rPr lang="nl-NL" altLang="nl-NL" dirty="0"/>
              <a:t>	</a:t>
            </a:r>
            <a:r>
              <a:rPr lang="nl-NL" altLang="nl-NL" dirty="0" err="1"/>
              <a:t>arboribus</a:t>
            </a:r>
            <a:r>
              <a:rPr lang="nl-NL" altLang="nl-NL" dirty="0"/>
              <a:t> </a:t>
            </a:r>
            <a:r>
              <a:rPr lang="nl-NL" altLang="nl-NL" dirty="0" err="1"/>
              <a:t>clausam</a:t>
            </a:r>
            <a:r>
              <a:rPr lang="nl-NL" altLang="nl-NL" dirty="0"/>
              <a:t> </a:t>
            </a:r>
            <a:r>
              <a:rPr lang="nl-NL" altLang="nl-NL" dirty="0" err="1"/>
              <a:t>circum</a:t>
            </a:r>
            <a:r>
              <a:rPr lang="nl-NL" altLang="nl-NL" dirty="0"/>
              <a:t> </a:t>
            </a:r>
            <a:r>
              <a:rPr lang="nl-NL" altLang="nl-NL" dirty="0" err="1"/>
              <a:t>atque</a:t>
            </a:r>
            <a:r>
              <a:rPr lang="nl-NL" altLang="nl-NL" dirty="0"/>
              <a:t> </a:t>
            </a:r>
            <a:r>
              <a:rPr lang="nl-NL" altLang="nl-NL" dirty="0" err="1"/>
              <a:t>horrentibus</a:t>
            </a:r>
            <a:r>
              <a:rPr lang="nl-NL" altLang="nl-NL" dirty="0"/>
              <a:t> </a:t>
            </a:r>
            <a:r>
              <a:rPr lang="nl-NL" altLang="nl-NL" dirty="0" err="1"/>
              <a:t>umbris</a:t>
            </a:r>
            <a:endParaRPr lang="nl-NL" altLang="nl-NL" dirty="0"/>
          </a:p>
          <a:p>
            <a:r>
              <a:rPr lang="nl-NL" altLang="nl-NL" dirty="0"/>
              <a:t>	</a:t>
            </a:r>
            <a:r>
              <a:rPr lang="nl-NL" altLang="nl-NL" dirty="0" err="1"/>
              <a:t>occulit</a:t>
            </a:r>
            <a:r>
              <a:rPr lang="nl-NL" altLang="nl-NL" dirty="0"/>
              <a:t>; </a:t>
            </a:r>
            <a:r>
              <a:rPr lang="nl-NL" altLang="nl-NL" dirty="0" err="1"/>
              <a:t>ipse</a:t>
            </a:r>
            <a:r>
              <a:rPr lang="nl-NL" altLang="nl-NL" dirty="0"/>
              <a:t> </a:t>
            </a:r>
            <a:r>
              <a:rPr lang="nl-NL" altLang="nl-NL" dirty="0" err="1"/>
              <a:t>uno</a:t>
            </a:r>
            <a:r>
              <a:rPr lang="nl-NL" altLang="nl-NL" dirty="0"/>
              <a:t> </a:t>
            </a:r>
            <a:r>
              <a:rPr lang="nl-NL" altLang="nl-NL" dirty="0" err="1"/>
              <a:t>graditur</a:t>
            </a:r>
            <a:r>
              <a:rPr lang="nl-NL" altLang="nl-NL" dirty="0"/>
              <a:t> </a:t>
            </a:r>
            <a:r>
              <a:rPr lang="nl-NL" altLang="nl-NL" dirty="0" err="1"/>
              <a:t>comitatus</a:t>
            </a:r>
            <a:r>
              <a:rPr lang="nl-NL" altLang="nl-NL" dirty="0"/>
              <a:t> </a:t>
            </a:r>
            <a:r>
              <a:rPr lang="nl-NL" altLang="nl-NL" dirty="0" err="1"/>
              <a:t>Achate</a:t>
            </a:r>
            <a:r>
              <a:rPr lang="nl-NL" altLang="nl-NL" dirty="0"/>
              <a:t>,</a:t>
            </a:r>
          </a:p>
          <a:p>
            <a:r>
              <a:rPr lang="nl-NL" altLang="nl-NL" dirty="0"/>
              <a:t>	</a:t>
            </a:r>
            <a:r>
              <a:rPr lang="nl-NL" altLang="nl-NL" dirty="0" err="1"/>
              <a:t>bina</a:t>
            </a:r>
            <a:r>
              <a:rPr lang="nl-NL" altLang="nl-NL" dirty="0"/>
              <a:t> </a:t>
            </a:r>
            <a:r>
              <a:rPr lang="nl-NL" altLang="nl-NL" dirty="0" err="1"/>
              <a:t>manu</a:t>
            </a:r>
            <a:r>
              <a:rPr lang="nl-NL" altLang="nl-NL" dirty="0"/>
              <a:t> </a:t>
            </a:r>
            <a:r>
              <a:rPr lang="nl-NL" altLang="nl-NL" dirty="0" err="1"/>
              <a:t>lato</a:t>
            </a:r>
            <a:r>
              <a:rPr lang="nl-NL" altLang="nl-NL" dirty="0"/>
              <a:t> </a:t>
            </a:r>
            <a:r>
              <a:rPr lang="nl-NL" altLang="nl-NL" dirty="0" err="1"/>
              <a:t>crispans</a:t>
            </a:r>
            <a:r>
              <a:rPr lang="nl-NL" altLang="nl-NL" dirty="0"/>
              <a:t> </a:t>
            </a:r>
            <a:r>
              <a:rPr lang="nl-NL" altLang="nl-NL" dirty="0" err="1"/>
              <a:t>hastilia</a:t>
            </a:r>
            <a:r>
              <a:rPr lang="nl-NL" altLang="nl-NL" dirty="0"/>
              <a:t> </a:t>
            </a:r>
            <a:r>
              <a:rPr lang="nl-NL" altLang="nl-NL" dirty="0" err="1"/>
              <a:t>ferro</a:t>
            </a:r>
            <a:r>
              <a:rPr lang="nl-NL" altLang="nl-NL" dirty="0"/>
              <a:t>.</a:t>
            </a:r>
            <a:endParaRPr 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5" name="Rond hoek zelfde zijde rechthoek 1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6392898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t>
            </a:r>
            <a:r>
              <a:rPr lang="nl-NL" dirty="0" err="1"/>
              <a:t>Dido’s</a:t>
            </a:r>
            <a:r>
              <a:rPr lang="nl-NL" dirty="0"/>
              <a:t> broer </a:t>
            </a:r>
            <a:r>
              <a:rPr lang="nl-NL" dirty="0" err="1"/>
              <a:t>Pygmalion</a:t>
            </a:r>
            <a:r>
              <a:rPr lang="nl-NL" dirty="0"/>
              <a:t> heeft haar echtgenoot </a:t>
            </a:r>
            <a:r>
              <a:rPr lang="nl-NL" dirty="0" err="1"/>
              <a:t>Sychaeus</a:t>
            </a:r>
            <a:r>
              <a:rPr lang="nl-NL" dirty="0"/>
              <a:t> vermoord, 348-352</a:t>
            </a:r>
          </a:p>
        </p:txBody>
      </p:sp>
      <p:sp>
        <p:nvSpPr>
          <p:cNvPr id="3" name="Tijdelijke aanduiding voor inhoud 2"/>
          <p:cNvSpPr>
            <a:spLocks noGrp="1"/>
          </p:cNvSpPr>
          <p:nvPr>
            <p:ph idx="1"/>
          </p:nvPr>
        </p:nvSpPr>
        <p:spPr/>
        <p:txBody>
          <a:bodyPr/>
          <a:lstStyle/>
          <a:p>
            <a:pPr defTabSz="733425">
              <a:tabLst>
                <a:tab pos="719138" algn="l"/>
                <a:tab pos="3943350" algn="l"/>
              </a:tabLst>
            </a:pPr>
            <a:r>
              <a:rPr lang="nl-NL" altLang="nl-NL" dirty="0"/>
              <a:t>348			</a:t>
            </a:r>
            <a:r>
              <a:rPr lang="nl-NL" altLang="nl-NL" dirty="0" err="1" smtClean="0"/>
              <a:t>Ille</a:t>
            </a:r>
            <a:r>
              <a:rPr lang="nl-NL" altLang="nl-NL" dirty="0" smtClean="0"/>
              <a:t> </a:t>
            </a:r>
            <a:r>
              <a:rPr lang="nl-NL" altLang="nl-NL" dirty="0" err="1"/>
              <a:t>Sychaeum</a:t>
            </a:r>
            <a:endParaRPr lang="nl-NL" altLang="nl-NL" dirty="0"/>
          </a:p>
          <a:p>
            <a:r>
              <a:rPr lang="nl-NL" altLang="nl-NL" dirty="0"/>
              <a:t>349	</a:t>
            </a:r>
            <a:r>
              <a:rPr lang="nl-NL" altLang="nl-NL" dirty="0" err="1"/>
              <a:t>impius</a:t>
            </a:r>
            <a:r>
              <a:rPr lang="nl-NL" altLang="nl-NL" dirty="0"/>
              <a:t> ante </a:t>
            </a:r>
            <a:r>
              <a:rPr lang="nl-NL" altLang="nl-NL" dirty="0" err="1"/>
              <a:t>aras</a:t>
            </a:r>
            <a:r>
              <a:rPr lang="nl-NL" altLang="nl-NL" dirty="0"/>
              <a:t>, </a:t>
            </a:r>
            <a:r>
              <a:rPr lang="nl-NL" altLang="nl-NL" dirty="0" err="1"/>
              <a:t>atque</a:t>
            </a:r>
            <a:r>
              <a:rPr lang="nl-NL" altLang="nl-NL" dirty="0"/>
              <a:t> </a:t>
            </a:r>
            <a:r>
              <a:rPr lang="nl-NL" altLang="nl-NL" dirty="0" err="1"/>
              <a:t>auri</a:t>
            </a:r>
            <a:r>
              <a:rPr lang="nl-NL" altLang="nl-NL" dirty="0"/>
              <a:t> </a:t>
            </a:r>
            <a:r>
              <a:rPr lang="nl-NL" altLang="nl-NL" dirty="0" err="1"/>
              <a:t>caecus</a:t>
            </a:r>
            <a:r>
              <a:rPr lang="nl-NL" altLang="nl-NL" dirty="0"/>
              <a:t> </a:t>
            </a:r>
            <a:r>
              <a:rPr lang="nl-NL" altLang="nl-NL" dirty="0" err="1"/>
              <a:t>amore</a:t>
            </a:r>
            <a:r>
              <a:rPr lang="nl-NL" altLang="nl-NL" dirty="0"/>
              <a:t>,</a:t>
            </a:r>
          </a:p>
          <a:p>
            <a:r>
              <a:rPr lang="nl-NL" altLang="nl-NL" dirty="0"/>
              <a:t>350	</a:t>
            </a:r>
            <a:r>
              <a:rPr lang="nl-NL" altLang="nl-NL" dirty="0" err="1"/>
              <a:t>clam</a:t>
            </a:r>
            <a:r>
              <a:rPr lang="nl-NL" altLang="nl-NL" dirty="0"/>
              <a:t> </a:t>
            </a:r>
            <a:r>
              <a:rPr lang="nl-NL" altLang="nl-NL" dirty="0" err="1"/>
              <a:t>ferro</a:t>
            </a:r>
            <a:r>
              <a:rPr lang="nl-NL" altLang="nl-NL" dirty="0"/>
              <a:t> </a:t>
            </a:r>
            <a:r>
              <a:rPr lang="nl-NL" altLang="nl-NL" dirty="0" err="1"/>
              <a:t>incautum</a:t>
            </a:r>
            <a:r>
              <a:rPr lang="nl-NL" altLang="nl-NL" dirty="0"/>
              <a:t> </a:t>
            </a:r>
            <a:r>
              <a:rPr lang="nl-NL" altLang="nl-NL" dirty="0" err="1"/>
              <a:t>superat</a:t>
            </a:r>
            <a:r>
              <a:rPr lang="nl-NL" altLang="nl-NL" dirty="0"/>
              <a:t>, </a:t>
            </a:r>
            <a:r>
              <a:rPr lang="nl-NL" altLang="nl-NL" dirty="0" err="1"/>
              <a:t>securus</a:t>
            </a:r>
            <a:r>
              <a:rPr lang="nl-NL" altLang="nl-NL" dirty="0"/>
              <a:t> </a:t>
            </a:r>
            <a:r>
              <a:rPr lang="nl-NL" altLang="nl-NL" dirty="0" err="1"/>
              <a:t>amorum</a:t>
            </a:r>
            <a:r>
              <a:rPr lang="nl-NL" altLang="nl-NL" dirty="0"/>
              <a:t>	</a:t>
            </a:r>
            <a:endParaRPr lang="nl-NL" altLang="nl-NL" dirty="0" smtClean="0"/>
          </a:p>
          <a:p>
            <a:r>
              <a:rPr lang="nl-NL" altLang="nl-NL" dirty="0" smtClean="0"/>
              <a:t>351</a:t>
            </a:r>
            <a:r>
              <a:rPr lang="nl-NL" altLang="nl-NL" dirty="0"/>
              <a:t>	</a:t>
            </a:r>
            <a:r>
              <a:rPr lang="nl-NL" altLang="nl-NL" dirty="0" err="1"/>
              <a:t>germanae</a:t>
            </a:r>
            <a:r>
              <a:rPr lang="nl-NL" altLang="nl-NL" dirty="0"/>
              <a:t>; </a:t>
            </a:r>
            <a:r>
              <a:rPr lang="nl-NL" altLang="nl-NL" dirty="0" err="1"/>
              <a:t>factumque</a:t>
            </a:r>
            <a:r>
              <a:rPr lang="nl-NL" altLang="nl-NL" dirty="0"/>
              <a:t> </a:t>
            </a:r>
            <a:r>
              <a:rPr lang="nl-NL" altLang="nl-NL" dirty="0" err="1"/>
              <a:t>diu</a:t>
            </a:r>
            <a:r>
              <a:rPr lang="nl-NL" altLang="nl-NL" dirty="0"/>
              <a:t> </a:t>
            </a:r>
            <a:r>
              <a:rPr lang="nl-NL" altLang="nl-NL" dirty="0" err="1"/>
              <a:t>celavit</a:t>
            </a:r>
            <a:r>
              <a:rPr lang="nl-NL" altLang="nl-NL" dirty="0"/>
              <a:t>, et </a:t>
            </a:r>
            <a:r>
              <a:rPr lang="nl-NL" altLang="nl-NL" dirty="0" err="1"/>
              <a:t>aegram</a:t>
            </a:r>
            <a:r>
              <a:rPr lang="nl-NL" altLang="nl-NL" dirty="0"/>
              <a:t>,</a:t>
            </a:r>
          </a:p>
          <a:p>
            <a:r>
              <a:rPr lang="nl-NL" altLang="nl-NL" dirty="0" smtClean="0"/>
              <a:t>352</a:t>
            </a:r>
            <a:r>
              <a:rPr lang="nl-NL" altLang="nl-NL" dirty="0"/>
              <a:t>	</a:t>
            </a:r>
            <a:r>
              <a:rPr lang="nl-NL" altLang="nl-NL" dirty="0" err="1"/>
              <a:t>multa</a:t>
            </a:r>
            <a:r>
              <a:rPr lang="nl-NL" altLang="nl-NL" dirty="0"/>
              <a:t> malus </a:t>
            </a:r>
            <a:r>
              <a:rPr lang="nl-NL" altLang="nl-NL" dirty="0" err="1"/>
              <a:t>simulans</a:t>
            </a:r>
            <a:r>
              <a:rPr lang="nl-NL" altLang="nl-NL" dirty="0"/>
              <a:t>, </a:t>
            </a:r>
            <a:r>
              <a:rPr lang="nl-NL" altLang="nl-NL" dirty="0" err="1"/>
              <a:t>vana</a:t>
            </a:r>
            <a:r>
              <a:rPr lang="nl-NL" altLang="nl-NL" dirty="0"/>
              <a:t> spe </a:t>
            </a:r>
            <a:r>
              <a:rPr lang="nl-NL" altLang="nl-NL" dirty="0" err="1"/>
              <a:t>lusit</a:t>
            </a:r>
            <a:r>
              <a:rPr lang="nl-NL" altLang="nl-NL" dirty="0"/>
              <a:t> </a:t>
            </a:r>
            <a:r>
              <a:rPr lang="nl-NL" altLang="nl-NL" dirty="0" err="1"/>
              <a:t>amantem</a:t>
            </a:r>
            <a:r>
              <a:rPr lang="nl-NL" altLang="nl-NL" dirty="0"/>
              <a:t>.	</a:t>
            </a:r>
            <a:endParaRPr lang="nl-NL" altLang="nl-NL" dirty="0" smtClean="0"/>
          </a:p>
          <a:p>
            <a:endParaRPr lang="nl-NL" altLang="nl-NL" dirty="0"/>
          </a:p>
          <a:p>
            <a:r>
              <a:rPr lang="nl-NL" altLang="nl-NL" dirty="0"/>
              <a:t>Hij, goddeloos voor het huisaltaar, en verblind door gouddorst, 350 overwint/overweldigt </a:t>
            </a:r>
            <a:r>
              <a:rPr lang="nl-NL" altLang="nl-NL" dirty="0" err="1"/>
              <a:t>Sychaeus</a:t>
            </a:r>
            <a:r>
              <a:rPr lang="nl-NL" altLang="nl-NL" dirty="0"/>
              <a:t> heimelijk met het zwaard onverhoeds, zich niet bekommerend om de liefde van zijn zuster; hij hield de daad lange tijd geheim, en de slechterik, door veel te veinzen, leidde hij met lege/ijdele hoop de verdrietige liefhebbende (vrouw) om de tuin.’</a:t>
            </a:r>
            <a:endParaRPr lang="nl-NL" altLang="nl-NL" dirty="0" smtClean="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3" name="Rechthoek 12" descr="Zie opdracht in het leerlingenboek." title="Zie opdracht in het leerlingenboek."/>
          <p:cNvSpPr/>
          <p:nvPr/>
        </p:nvSpPr>
        <p:spPr>
          <a:xfrm>
            <a:off x="10920336" y="362066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285875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8721658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Dido </a:t>
            </a:r>
            <a:r>
              <a:rPr lang="nl-NL" dirty="0" err="1"/>
              <a:t>c.s</a:t>
            </a:r>
            <a:r>
              <a:rPr lang="nl-NL" dirty="0"/>
              <a:t> vlucht met een grote schat naar Libië, 353-356</a:t>
            </a:r>
          </a:p>
        </p:txBody>
      </p:sp>
      <p:sp>
        <p:nvSpPr>
          <p:cNvPr id="6" name="Tijdelijke aanduiding voor inhoud 5"/>
          <p:cNvSpPr>
            <a:spLocks noGrp="1"/>
          </p:cNvSpPr>
          <p:nvPr>
            <p:ph idx="1"/>
          </p:nvPr>
        </p:nvSpPr>
        <p:spPr/>
        <p:txBody>
          <a:bodyPr/>
          <a:lstStyle/>
          <a:p>
            <a:pPr lvl="0"/>
            <a:r>
              <a:rPr lang="nl-NL" altLang="nl-NL" dirty="0"/>
              <a:t>353	</a:t>
            </a:r>
            <a:r>
              <a:rPr lang="nl-NL" altLang="nl-NL" dirty="0" err="1"/>
              <a:t>Ipsa</a:t>
            </a:r>
            <a:r>
              <a:rPr lang="nl-NL" altLang="nl-NL" dirty="0"/>
              <a:t> </a:t>
            </a:r>
            <a:r>
              <a:rPr lang="nl-NL" altLang="nl-NL" dirty="0" err="1"/>
              <a:t>sed</a:t>
            </a:r>
            <a:r>
              <a:rPr lang="nl-NL" altLang="nl-NL" dirty="0"/>
              <a:t> in </a:t>
            </a:r>
            <a:r>
              <a:rPr lang="nl-NL" altLang="nl-NL" dirty="0" err="1"/>
              <a:t>somnis</a:t>
            </a:r>
            <a:r>
              <a:rPr lang="nl-NL" altLang="nl-NL" dirty="0"/>
              <a:t> </a:t>
            </a:r>
            <a:r>
              <a:rPr lang="nl-NL" altLang="nl-NL" dirty="0" err="1"/>
              <a:t>inhumati</a:t>
            </a:r>
            <a:r>
              <a:rPr lang="nl-NL" altLang="nl-NL" dirty="0"/>
              <a:t> </a:t>
            </a:r>
            <a:r>
              <a:rPr lang="nl-NL" altLang="nl-NL" dirty="0" err="1"/>
              <a:t>venit</a:t>
            </a:r>
            <a:r>
              <a:rPr lang="nl-NL" altLang="nl-NL" dirty="0"/>
              <a:t> imago</a:t>
            </a:r>
          </a:p>
          <a:p>
            <a:pPr lvl="0"/>
            <a:r>
              <a:rPr lang="nl-NL" altLang="nl-NL" dirty="0"/>
              <a:t>354	</a:t>
            </a:r>
            <a:r>
              <a:rPr lang="nl-NL" altLang="nl-NL" dirty="0" err="1"/>
              <a:t>coniugis</a:t>
            </a:r>
            <a:r>
              <a:rPr lang="nl-NL" altLang="nl-NL" dirty="0"/>
              <a:t>, </a:t>
            </a:r>
            <a:r>
              <a:rPr lang="nl-NL" altLang="nl-NL" dirty="0" err="1"/>
              <a:t>ora</a:t>
            </a:r>
            <a:r>
              <a:rPr lang="nl-NL" altLang="nl-NL" dirty="0"/>
              <a:t> </a:t>
            </a:r>
            <a:r>
              <a:rPr lang="nl-NL" altLang="nl-NL" dirty="0" err="1"/>
              <a:t>modis</a:t>
            </a:r>
            <a:r>
              <a:rPr lang="nl-NL" altLang="nl-NL" dirty="0"/>
              <a:t> </a:t>
            </a:r>
            <a:r>
              <a:rPr lang="nl-NL" altLang="nl-NL" dirty="0" err="1"/>
              <a:t>attollens</a:t>
            </a:r>
            <a:r>
              <a:rPr lang="nl-NL" altLang="nl-NL" dirty="0"/>
              <a:t> </a:t>
            </a:r>
            <a:r>
              <a:rPr lang="nl-NL" altLang="nl-NL" dirty="0" err="1"/>
              <a:t>pallida</a:t>
            </a:r>
            <a:r>
              <a:rPr lang="nl-NL" altLang="nl-NL" dirty="0"/>
              <a:t> </a:t>
            </a:r>
            <a:r>
              <a:rPr lang="nl-NL" altLang="nl-NL" dirty="0" err="1"/>
              <a:t>miris</a:t>
            </a:r>
            <a:r>
              <a:rPr lang="nl-NL" altLang="nl-NL" dirty="0"/>
              <a:t>;</a:t>
            </a:r>
          </a:p>
          <a:p>
            <a:pPr lvl="0"/>
            <a:r>
              <a:rPr lang="nl-NL" altLang="nl-NL" dirty="0"/>
              <a:t>355	</a:t>
            </a:r>
            <a:r>
              <a:rPr lang="nl-NL" altLang="nl-NL" dirty="0" err="1"/>
              <a:t>crudelis</a:t>
            </a:r>
            <a:r>
              <a:rPr lang="nl-NL" altLang="nl-NL" dirty="0"/>
              <a:t> </a:t>
            </a:r>
            <a:r>
              <a:rPr lang="nl-NL" altLang="nl-NL" dirty="0" err="1"/>
              <a:t>aras</a:t>
            </a:r>
            <a:r>
              <a:rPr lang="nl-NL" altLang="nl-NL" dirty="0"/>
              <a:t> </a:t>
            </a:r>
            <a:r>
              <a:rPr lang="nl-NL" altLang="nl-NL" dirty="0" err="1"/>
              <a:t>traiectaque</a:t>
            </a:r>
            <a:r>
              <a:rPr lang="nl-NL" altLang="nl-NL" dirty="0"/>
              <a:t> </a:t>
            </a:r>
            <a:r>
              <a:rPr lang="nl-NL" altLang="nl-NL" dirty="0" err="1"/>
              <a:t>pectora</a:t>
            </a:r>
            <a:r>
              <a:rPr lang="nl-NL" altLang="nl-NL" dirty="0"/>
              <a:t> </a:t>
            </a:r>
            <a:r>
              <a:rPr lang="nl-NL" altLang="nl-NL" dirty="0" err="1"/>
              <a:t>ferro</a:t>
            </a:r>
            <a:endParaRPr lang="nl-NL" altLang="nl-NL" dirty="0"/>
          </a:p>
          <a:p>
            <a:pPr lvl="0"/>
            <a:r>
              <a:rPr lang="nl-NL" altLang="nl-NL" dirty="0"/>
              <a:t>356	</a:t>
            </a:r>
            <a:r>
              <a:rPr lang="nl-NL" altLang="nl-NL" dirty="0" err="1"/>
              <a:t>nudavit</a:t>
            </a:r>
            <a:r>
              <a:rPr lang="nl-NL" altLang="nl-NL" dirty="0"/>
              <a:t>, </a:t>
            </a:r>
            <a:r>
              <a:rPr lang="nl-NL" altLang="nl-NL" dirty="0" err="1"/>
              <a:t>caecumque</a:t>
            </a:r>
            <a:r>
              <a:rPr lang="nl-NL" altLang="nl-NL" dirty="0"/>
              <a:t> </a:t>
            </a:r>
            <a:r>
              <a:rPr lang="nl-NL" altLang="nl-NL" dirty="0" err="1"/>
              <a:t>domus</a:t>
            </a:r>
            <a:r>
              <a:rPr lang="nl-NL" altLang="nl-NL" dirty="0"/>
              <a:t> </a:t>
            </a:r>
            <a:r>
              <a:rPr lang="nl-NL" altLang="nl-NL" dirty="0" err="1"/>
              <a:t>scelus</a:t>
            </a:r>
            <a:r>
              <a:rPr lang="nl-NL" altLang="nl-NL" dirty="0"/>
              <a:t> </a:t>
            </a:r>
            <a:r>
              <a:rPr lang="nl-NL" altLang="nl-NL" dirty="0" err="1"/>
              <a:t>omne</a:t>
            </a:r>
            <a:r>
              <a:rPr lang="nl-NL" altLang="nl-NL" dirty="0"/>
              <a:t> </a:t>
            </a:r>
            <a:r>
              <a:rPr lang="nl-NL" altLang="nl-NL" dirty="0" err="1"/>
              <a:t>retexit</a:t>
            </a:r>
            <a:r>
              <a:rPr lang="nl-NL" altLang="nl-NL" dirty="0" smtClean="0"/>
              <a:t>.</a:t>
            </a:r>
          </a:p>
          <a:p>
            <a:pPr lvl="0"/>
            <a:endParaRPr lang="nl-NL" altLang="nl-NL" dirty="0" smtClean="0"/>
          </a:p>
          <a:p>
            <a:pPr lvl="0"/>
            <a:r>
              <a:rPr lang="nl-NL" altLang="nl-NL" dirty="0"/>
              <a:t>353 ‘Maar de schim zelf van haar onbegraven echtgenoot kwam in haar slaap/droom, terwijl hij op wonderbaarlijke wijze zijn bleke gezicht ophief; 355 hij onthulde/toonde het wrede altaar en zijn met het zwaard doorboorde borst, en openbaarde de hele verborgen misdaad van het huis/de familie.</a:t>
            </a:r>
            <a:endParaRPr lang="nl-NL" dirty="0"/>
          </a:p>
        </p:txBody>
      </p:sp>
      <p:sp>
        <p:nvSpPr>
          <p:cNvPr id="4" name="Rectangle 4"/>
          <p:cNvSpPr>
            <a:spLocks noChangeArrowheads="1"/>
          </p:cNvSpPr>
          <p:nvPr/>
        </p:nvSpPr>
        <p:spPr bwMode="auto">
          <a:xfrm>
            <a:off x="982800" y="1556798"/>
            <a:ext cx="94342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Lst>
            </a:pPr>
            <a:endParaRPr lang="nl-NL" alt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308658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Dido </a:t>
            </a:r>
            <a:r>
              <a:rPr lang="nl-NL" dirty="0" err="1"/>
              <a:t>c.s</a:t>
            </a:r>
            <a:r>
              <a:rPr lang="nl-NL" dirty="0"/>
              <a:t> vlucht met een grote schat naar Libië, 357-360</a:t>
            </a:r>
          </a:p>
        </p:txBody>
      </p:sp>
      <p:sp>
        <p:nvSpPr>
          <p:cNvPr id="6" name="Tijdelijke aanduiding voor inhoud 5"/>
          <p:cNvSpPr>
            <a:spLocks noGrp="1"/>
          </p:cNvSpPr>
          <p:nvPr>
            <p:ph idx="1"/>
          </p:nvPr>
        </p:nvSpPr>
        <p:spPr>
          <a:xfrm>
            <a:off x="1053352" y="1988124"/>
            <a:ext cx="9866983" cy="4351338"/>
          </a:xfrm>
        </p:spPr>
        <p:txBody>
          <a:bodyPr/>
          <a:lstStyle/>
          <a:p>
            <a:r>
              <a:rPr lang="nl-NL" altLang="nl-NL" dirty="0"/>
              <a:t>357	</a:t>
            </a:r>
            <a:r>
              <a:rPr lang="nl-NL" altLang="nl-NL" dirty="0" err="1"/>
              <a:t>Tum</a:t>
            </a:r>
            <a:r>
              <a:rPr lang="nl-NL" altLang="nl-NL" dirty="0"/>
              <a:t> </a:t>
            </a:r>
            <a:r>
              <a:rPr lang="nl-NL" altLang="nl-NL" dirty="0" err="1"/>
              <a:t>celerare</a:t>
            </a:r>
            <a:r>
              <a:rPr lang="nl-NL" altLang="nl-NL" dirty="0"/>
              <a:t> </a:t>
            </a:r>
            <a:r>
              <a:rPr lang="nl-NL" altLang="nl-NL" dirty="0" err="1"/>
              <a:t>fugam</a:t>
            </a:r>
            <a:r>
              <a:rPr lang="nl-NL" altLang="nl-NL" dirty="0"/>
              <a:t> </a:t>
            </a:r>
            <a:r>
              <a:rPr lang="nl-NL" altLang="nl-NL" dirty="0" err="1"/>
              <a:t>patriaque</a:t>
            </a:r>
            <a:r>
              <a:rPr lang="nl-NL" altLang="nl-NL" dirty="0"/>
              <a:t> </a:t>
            </a:r>
            <a:r>
              <a:rPr lang="nl-NL" altLang="nl-NL" dirty="0" err="1"/>
              <a:t>excedere</a:t>
            </a:r>
            <a:r>
              <a:rPr lang="nl-NL" altLang="nl-NL" dirty="0"/>
              <a:t> </a:t>
            </a:r>
            <a:r>
              <a:rPr lang="nl-NL" altLang="nl-NL" dirty="0" err="1"/>
              <a:t>suadet</a:t>
            </a:r>
            <a:r>
              <a:rPr lang="nl-NL" altLang="nl-NL" dirty="0"/>
              <a:t>,	</a:t>
            </a:r>
            <a:endParaRPr lang="nl-NL" altLang="nl-NL" dirty="0" smtClean="0"/>
          </a:p>
          <a:p>
            <a:r>
              <a:rPr lang="nl-NL" altLang="nl-NL" dirty="0" smtClean="0"/>
              <a:t>358</a:t>
            </a:r>
            <a:r>
              <a:rPr lang="nl-NL" altLang="nl-NL" dirty="0"/>
              <a:t>	</a:t>
            </a:r>
            <a:r>
              <a:rPr lang="nl-NL" altLang="nl-NL" dirty="0" err="1"/>
              <a:t>auxiliumque</a:t>
            </a:r>
            <a:r>
              <a:rPr lang="nl-NL" altLang="nl-NL" dirty="0"/>
              <a:t> </a:t>
            </a:r>
            <a:r>
              <a:rPr lang="nl-NL" altLang="nl-NL" dirty="0" err="1"/>
              <a:t>viae</a:t>
            </a:r>
            <a:r>
              <a:rPr lang="nl-NL" altLang="nl-NL" dirty="0"/>
              <a:t> </a:t>
            </a:r>
            <a:r>
              <a:rPr lang="nl-NL" altLang="nl-NL" dirty="0" err="1"/>
              <a:t>veteres</a:t>
            </a:r>
            <a:r>
              <a:rPr lang="nl-NL" altLang="nl-NL" dirty="0"/>
              <a:t> </a:t>
            </a:r>
            <a:r>
              <a:rPr lang="nl-NL" altLang="nl-NL" dirty="0" err="1"/>
              <a:t>tellure</a:t>
            </a:r>
            <a:r>
              <a:rPr lang="nl-NL" altLang="nl-NL" dirty="0"/>
              <a:t> </a:t>
            </a:r>
            <a:r>
              <a:rPr lang="nl-NL" altLang="nl-NL" dirty="0" err="1"/>
              <a:t>recludit</a:t>
            </a:r>
            <a:endParaRPr lang="nl-NL" altLang="nl-NL" dirty="0"/>
          </a:p>
          <a:p>
            <a:r>
              <a:rPr lang="nl-NL" altLang="nl-NL" dirty="0"/>
              <a:t>359	</a:t>
            </a:r>
            <a:r>
              <a:rPr lang="nl-NL" altLang="nl-NL" dirty="0" err="1"/>
              <a:t>thesauros</a:t>
            </a:r>
            <a:r>
              <a:rPr lang="nl-NL" altLang="nl-NL" dirty="0"/>
              <a:t>, </a:t>
            </a:r>
            <a:r>
              <a:rPr lang="nl-NL" altLang="nl-NL" dirty="0" err="1"/>
              <a:t>ignotum</a:t>
            </a:r>
            <a:r>
              <a:rPr lang="nl-NL" altLang="nl-NL" dirty="0"/>
              <a:t> </a:t>
            </a:r>
            <a:r>
              <a:rPr lang="nl-NL" altLang="nl-NL" dirty="0" err="1"/>
              <a:t>argenti</a:t>
            </a:r>
            <a:r>
              <a:rPr lang="nl-NL" altLang="nl-NL" dirty="0"/>
              <a:t> </a:t>
            </a:r>
            <a:r>
              <a:rPr lang="nl-NL" altLang="nl-NL" dirty="0" err="1"/>
              <a:t>pondus</a:t>
            </a:r>
            <a:r>
              <a:rPr lang="nl-NL" altLang="nl-NL" dirty="0"/>
              <a:t> et </a:t>
            </a:r>
            <a:r>
              <a:rPr lang="nl-NL" altLang="nl-NL" dirty="0" err="1"/>
              <a:t>auri</a:t>
            </a:r>
            <a:r>
              <a:rPr lang="nl-NL" altLang="nl-NL" dirty="0"/>
              <a:t>.</a:t>
            </a:r>
          </a:p>
          <a:p>
            <a:r>
              <a:rPr lang="nl-NL" altLang="nl-NL" dirty="0"/>
              <a:t>360	His </a:t>
            </a:r>
            <a:r>
              <a:rPr lang="nl-NL" altLang="nl-NL" dirty="0" err="1"/>
              <a:t>commota</a:t>
            </a:r>
            <a:r>
              <a:rPr lang="nl-NL" altLang="nl-NL" dirty="0"/>
              <a:t> </a:t>
            </a:r>
            <a:r>
              <a:rPr lang="nl-NL" altLang="nl-NL" dirty="0" err="1"/>
              <a:t>fugam</a:t>
            </a:r>
            <a:r>
              <a:rPr lang="nl-NL" altLang="nl-NL" dirty="0"/>
              <a:t> Dido </a:t>
            </a:r>
            <a:r>
              <a:rPr lang="nl-NL" altLang="nl-NL" dirty="0" err="1"/>
              <a:t>sociosque</a:t>
            </a:r>
            <a:r>
              <a:rPr lang="nl-NL" altLang="nl-NL" dirty="0"/>
              <a:t> </a:t>
            </a:r>
            <a:r>
              <a:rPr lang="nl-NL" altLang="nl-NL" dirty="0" err="1"/>
              <a:t>parabat</a:t>
            </a:r>
            <a:r>
              <a:rPr lang="nl-NL" altLang="nl-NL" dirty="0"/>
              <a:t>. </a:t>
            </a:r>
            <a:endParaRPr lang="nl-NL" altLang="nl-NL" dirty="0" smtClean="0"/>
          </a:p>
          <a:p>
            <a:endParaRPr lang="nl-NL" altLang="nl-NL" dirty="0" smtClean="0"/>
          </a:p>
          <a:p>
            <a:r>
              <a:rPr lang="nl-NL" altLang="nl-NL" dirty="0"/>
              <a:t>Dan raadt hij (haar) aan haast te maken met de vlucht en uit het vaderland weg te gaan, en onthult als hulp voor de tocht de oude schatten/schatkamer in de aarde/onder de grond, een onbekend gewicht aan zilver en goud. 360 Hierdoor/ Door deze gebeurtenissen verbijsterd bereidde Dido de vlucht en metgezellen voor.</a:t>
            </a:r>
            <a:endParaRPr lang="nl-NL" dirty="0"/>
          </a:p>
        </p:txBody>
      </p:sp>
      <p:sp>
        <p:nvSpPr>
          <p:cNvPr id="5" name="Rectangle 4"/>
          <p:cNvSpPr>
            <a:spLocks noChangeArrowheads="1"/>
          </p:cNvSpPr>
          <p:nvPr/>
        </p:nvSpPr>
        <p:spPr bwMode="auto">
          <a:xfrm>
            <a:off x="9900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795324"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9984432" y="2096852"/>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6" name="Rechthoek 15" descr="Zie opdracht in het leerlingenboek." title="Zie opdracht in het leerlingenboek."/>
          <p:cNvSpPr/>
          <p:nvPr/>
        </p:nvSpPr>
        <p:spPr>
          <a:xfrm>
            <a:off x="10920335"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85803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Dido </a:t>
            </a:r>
            <a:r>
              <a:rPr lang="nl-NL" dirty="0" err="1"/>
              <a:t>c.s</a:t>
            </a:r>
            <a:r>
              <a:rPr lang="nl-NL" dirty="0"/>
              <a:t> vlucht met een grote schat naar Libië, 361-364</a:t>
            </a:r>
          </a:p>
        </p:txBody>
      </p:sp>
      <p:sp>
        <p:nvSpPr>
          <p:cNvPr id="6" name="Tijdelijke aanduiding voor inhoud 5"/>
          <p:cNvSpPr>
            <a:spLocks noGrp="1"/>
          </p:cNvSpPr>
          <p:nvPr>
            <p:ph idx="1"/>
          </p:nvPr>
        </p:nvSpPr>
        <p:spPr/>
        <p:txBody>
          <a:bodyPr/>
          <a:lstStyle/>
          <a:p>
            <a:r>
              <a:rPr lang="nl-NL" altLang="nl-NL" dirty="0"/>
              <a:t>361	</a:t>
            </a:r>
            <a:r>
              <a:rPr lang="nl-NL" altLang="nl-NL" dirty="0" err="1"/>
              <a:t>Conveniunt</a:t>
            </a:r>
            <a:r>
              <a:rPr lang="nl-NL" altLang="nl-NL" dirty="0"/>
              <a:t>, </a:t>
            </a:r>
            <a:r>
              <a:rPr lang="nl-NL" altLang="nl-NL" dirty="0" err="1"/>
              <a:t>quibus</a:t>
            </a:r>
            <a:r>
              <a:rPr lang="nl-NL" altLang="nl-NL" dirty="0"/>
              <a:t> </a:t>
            </a:r>
            <a:r>
              <a:rPr lang="nl-NL" altLang="nl-NL" dirty="0" err="1"/>
              <a:t>aut</a:t>
            </a:r>
            <a:r>
              <a:rPr lang="nl-NL" altLang="nl-NL" dirty="0"/>
              <a:t> odium </a:t>
            </a:r>
            <a:r>
              <a:rPr lang="nl-NL" altLang="nl-NL" dirty="0" err="1"/>
              <a:t>crudele</a:t>
            </a:r>
            <a:r>
              <a:rPr lang="nl-NL" altLang="nl-NL" dirty="0"/>
              <a:t> </a:t>
            </a:r>
            <a:r>
              <a:rPr lang="nl-NL" altLang="nl-NL" dirty="0" err="1"/>
              <a:t>tyranni</a:t>
            </a:r>
            <a:endParaRPr lang="nl-NL" altLang="nl-NL" dirty="0"/>
          </a:p>
          <a:p>
            <a:r>
              <a:rPr lang="nl-NL" altLang="nl-NL" dirty="0"/>
              <a:t>362	</a:t>
            </a:r>
            <a:r>
              <a:rPr lang="nl-NL" altLang="nl-NL" dirty="0" err="1"/>
              <a:t>aut</a:t>
            </a:r>
            <a:r>
              <a:rPr lang="nl-NL" altLang="nl-NL" dirty="0"/>
              <a:t> </a:t>
            </a:r>
            <a:r>
              <a:rPr lang="nl-NL" altLang="nl-NL" dirty="0" err="1"/>
              <a:t>metus</a:t>
            </a:r>
            <a:r>
              <a:rPr lang="nl-NL" altLang="nl-NL" dirty="0"/>
              <a:t> </a:t>
            </a:r>
            <a:r>
              <a:rPr lang="nl-NL" altLang="nl-NL" dirty="0" err="1"/>
              <a:t>acer</a:t>
            </a:r>
            <a:r>
              <a:rPr lang="nl-NL" altLang="nl-NL" dirty="0"/>
              <a:t> </a:t>
            </a:r>
            <a:r>
              <a:rPr lang="nl-NL" altLang="nl-NL" dirty="0" err="1"/>
              <a:t>erat</a:t>
            </a:r>
            <a:r>
              <a:rPr lang="nl-NL" altLang="nl-NL" dirty="0"/>
              <a:t>; </a:t>
            </a:r>
            <a:r>
              <a:rPr lang="nl-NL" altLang="nl-NL" dirty="0" err="1"/>
              <a:t>navis</a:t>
            </a:r>
            <a:r>
              <a:rPr lang="nl-NL" altLang="nl-NL" dirty="0"/>
              <a:t>, </a:t>
            </a:r>
            <a:r>
              <a:rPr lang="nl-NL" altLang="nl-NL" dirty="0" err="1"/>
              <a:t>quae</a:t>
            </a:r>
            <a:r>
              <a:rPr lang="nl-NL" altLang="nl-NL" dirty="0"/>
              <a:t> forte </a:t>
            </a:r>
            <a:r>
              <a:rPr lang="nl-NL" altLang="nl-NL" dirty="0" err="1"/>
              <a:t>paratae</a:t>
            </a:r>
            <a:r>
              <a:rPr lang="nl-NL" altLang="nl-NL" dirty="0"/>
              <a:t>,</a:t>
            </a:r>
          </a:p>
          <a:p>
            <a:r>
              <a:rPr lang="nl-NL" altLang="nl-NL" dirty="0"/>
              <a:t>363	</a:t>
            </a:r>
            <a:r>
              <a:rPr lang="nl-NL" altLang="nl-NL" dirty="0" err="1"/>
              <a:t>corripiunt</a:t>
            </a:r>
            <a:r>
              <a:rPr lang="nl-NL" altLang="nl-NL" dirty="0"/>
              <a:t>, </a:t>
            </a:r>
            <a:r>
              <a:rPr lang="nl-NL" altLang="nl-NL" dirty="0" err="1"/>
              <a:t>onerantque</a:t>
            </a:r>
            <a:r>
              <a:rPr lang="nl-NL" altLang="nl-NL" dirty="0"/>
              <a:t> </a:t>
            </a:r>
            <a:r>
              <a:rPr lang="nl-NL" altLang="nl-NL" dirty="0" err="1"/>
              <a:t>auro</a:t>
            </a:r>
            <a:r>
              <a:rPr lang="nl-NL" altLang="nl-NL" dirty="0"/>
              <a:t>. </a:t>
            </a:r>
            <a:r>
              <a:rPr lang="nl-NL" altLang="nl-NL" dirty="0" err="1"/>
              <a:t>Portantur</a:t>
            </a:r>
            <a:r>
              <a:rPr lang="nl-NL" altLang="nl-NL" dirty="0"/>
              <a:t> </a:t>
            </a:r>
            <a:r>
              <a:rPr lang="nl-NL" altLang="nl-NL" dirty="0" err="1"/>
              <a:t>avari</a:t>
            </a:r>
            <a:endParaRPr lang="nl-NL" altLang="nl-NL" dirty="0"/>
          </a:p>
          <a:p>
            <a:r>
              <a:rPr lang="nl-NL" altLang="nl-NL" dirty="0"/>
              <a:t>364	</a:t>
            </a:r>
            <a:r>
              <a:rPr lang="nl-NL" altLang="nl-NL" dirty="0" err="1"/>
              <a:t>Pygmalionis</a:t>
            </a:r>
            <a:r>
              <a:rPr lang="nl-NL" altLang="nl-NL" dirty="0"/>
              <a:t> </a:t>
            </a:r>
            <a:r>
              <a:rPr lang="nl-NL" altLang="nl-NL" dirty="0" err="1"/>
              <a:t>opes</a:t>
            </a:r>
            <a:r>
              <a:rPr lang="nl-NL" altLang="nl-NL" dirty="0"/>
              <a:t> </a:t>
            </a:r>
            <a:r>
              <a:rPr lang="nl-NL" altLang="nl-NL" dirty="0" err="1"/>
              <a:t>pelago</a:t>
            </a:r>
            <a:r>
              <a:rPr lang="nl-NL" altLang="nl-NL" dirty="0"/>
              <a:t>; dux </a:t>
            </a:r>
            <a:r>
              <a:rPr lang="nl-NL" altLang="nl-NL" dirty="0" err="1"/>
              <a:t>femina</a:t>
            </a:r>
            <a:r>
              <a:rPr lang="nl-NL" altLang="nl-NL" dirty="0"/>
              <a:t> </a:t>
            </a:r>
            <a:r>
              <a:rPr lang="nl-NL" altLang="nl-NL" dirty="0" err="1"/>
              <a:t>facti</a:t>
            </a:r>
            <a:r>
              <a:rPr lang="nl-NL" altLang="nl-NL" dirty="0"/>
              <a:t>.			</a:t>
            </a:r>
            <a:endParaRPr lang="nl-NL" altLang="nl-NL" dirty="0" smtClean="0"/>
          </a:p>
          <a:p>
            <a:endParaRPr lang="nl-NL" dirty="0"/>
          </a:p>
          <a:p>
            <a:r>
              <a:rPr lang="nl-NL" dirty="0"/>
              <a:t>Zij komen bijeen, die of een wrede haat jegens de tiran of een hevige vrees hadden/koesterden; schepen, die toevallig gereed waren/lagen, eigenen ze zich toe, en laden ze vol met goud. De rijkdom van de hebzuchtige </a:t>
            </a:r>
            <a:r>
              <a:rPr lang="nl-NL" dirty="0" err="1"/>
              <a:t>Pygmalion</a:t>
            </a:r>
            <a:r>
              <a:rPr lang="nl-NL" dirty="0"/>
              <a:t> wordt over zee vervoerd; een vrouw is leider van de daad. </a:t>
            </a:r>
          </a:p>
        </p:txBody>
      </p:sp>
      <p:sp>
        <p:nvSpPr>
          <p:cNvPr id="5" name="Rectangle 4"/>
          <p:cNvSpPr>
            <a:spLocks noChangeArrowheads="1"/>
          </p:cNvSpPr>
          <p:nvPr/>
        </p:nvSpPr>
        <p:spPr bwMode="auto">
          <a:xfrm>
            <a:off x="9900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795324"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Attentie stijlfiguur" title="Attentie stijlfiguur"/>
          <p:cNvSpPr/>
          <p:nvPr/>
        </p:nvSpPr>
        <p:spPr>
          <a:xfrm>
            <a:off x="10573008" y="323971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8" name="Rechthoek 17" descr="Zie opdracht in het leerlingenboek." title="Zie opdracht in het leerlingenboek."/>
          <p:cNvSpPr/>
          <p:nvPr/>
        </p:nvSpPr>
        <p:spPr>
          <a:xfrm>
            <a:off x="10920336"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6036080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Dido </a:t>
            </a:r>
            <a:r>
              <a:rPr lang="nl-NL" dirty="0" err="1"/>
              <a:t>c.s</a:t>
            </a:r>
            <a:r>
              <a:rPr lang="nl-NL" dirty="0"/>
              <a:t> vlucht met een grote schat naar Libië, 365-368</a:t>
            </a:r>
          </a:p>
        </p:txBody>
      </p:sp>
      <p:sp>
        <p:nvSpPr>
          <p:cNvPr id="6" name="Tijdelijke aanduiding voor inhoud 5"/>
          <p:cNvSpPr>
            <a:spLocks noGrp="1"/>
          </p:cNvSpPr>
          <p:nvPr>
            <p:ph idx="1"/>
          </p:nvPr>
        </p:nvSpPr>
        <p:spPr/>
        <p:txBody>
          <a:bodyPr/>
          <a:lstStyle/>
          <a:p>
            <a:r>
              <a:rPr lang="nl-NL" altLang="nl-NL" dirty="0"/>
              <a:t>365	</a:t>
            </a:r>
            <a:r>
              <a:rPr lang="nl-NL" altLang="nl-NL" dirty="0" err="1"/>
              <a:t>Devenere</a:t>
            </a:r>
            <a:r>
              <a:rPr lang="nl-NL" altLang="nl-NL" dirty="0"/>
              <a:t> </a:t>
            </a:r>
            <a:r>
              <a:rPr lang="nl-NL" altLang="nl-NL" dirty="0" err="1"/>
              <a:t>locos</a:t>
            </a:r>
            <a:r>
              <a:rPr lang="nl-NL" altLang="nl-NL" dirty="0"/>
              <a:t>, </a:t>
            </a:r>
            <a:r>
              <a:rPr lang="nl-NL" altLang="nl-NL" dirty="0" err="1"/>
              <a:t>ubi</a:t>
            </a:r>
            <a:r>
              <a:rPr lang="nl-NL" altLang="nl-NL" dirty="0"/>
              <a:t> </a:t>
            </a:r>
            <a:r>
              <a:rPr lang="nl-NL" altLang="nl-NL" dirty="0" err="1"/>
              <a:t>nunc</a:t>
            </a:r>
            <a:r>
              <a:rPr lang="nl-NL" altLang="nl-NL" dirty="0"/>
              <a:t> </a:t>
            </a:r>
            <a:r>
              <a:rPr lang="nl-NL" altLang="nl-NL" dirty="0" err="1"/>
              <a:t>ingentia</a:t>
            </a:r>
            <a:r>
              <a:rPr lang="nl-NL" altLang="nl-NL" dirty="0"/>
              <a:t> </a:t>
            </a:r>
            <a:r>
              <a:rPr lang="nl-NL" altLang="nl-NL" dirty="0" err="1"/>
              <a:t>cernes</a:t>
            </a:r>
            <a:r>
              <a:rPr lang="nl-NL" altLang="nl-NL" dirty="0"/>
              <a:t>		</a:t>
            </a:r>
            <a:endParaRPr lang="nl-NL" altLang="nl-NL" dirty="0" smtClean="0"/>
          </a:p>
          <a:p>
            <a:r>
              <a:rPr lang="nl-NL" altLang="nl-NL" dirty="0" smtClean="0"/>
              <a:t>366</a:t>
            </a:r>
            <a:r>
              <a:rPr lang="nl-NL" altLang="nl-NL" dirty="0"/>
              <a:t>	</a:t>
            </a:r>
            <a:r>
              <a:rPr lang="nl-NL" altLang="nl-NL" dirty="0" err="1"/>
              <a:t>moenia</a:t>
            </a:r>
            <a:r>
              <a:rPr lang="nl-NL" altLang="nl-NL" dirty="0"/>
              <a:t> </a:t>
            </a:r>
            <a:r>
              <a:rPr lang="nl-NL" altLang="nl-NL" dirty="0" err="1"/>
              <a:t>surgentemque</a:t>
            </a:r>
            <a:r>
              <a:rPr lang="nl-NL" altLang="nl-NL" dirty="0"/>
              <a:t> novae </a:t>
            </a:r>
            <a:r>
              <a:rPr lang="nl-NL" altLang="nl-NL" dirty="0" err="1"/>
              <a:t>Karthaginis</a:t>
            </a:r>
            <a:r>
              <a:rPr lang="nl-NL" altLang="nl-NL" dirty="0"/>
              <a:t> </a:t>
            </a:r>
            <a:r>
              <a:rPr lang="nl-NL" altLang="nl-NL" dirty="0" err="1" smtClean="0"/>
              <a:t>arcem</a:t>
            </a:r>
            <a:r>
              <a:rPr lang="nl-NL" altLang="nl-NL" dirty="0" smtClean="0"/>
              <a:t>,</a:t>
            </a:r>
          </a:p>
          <a:p>
            <a:r>
              <a:rPr lang="nl-NL" altLang="nl-NL" dirty="0" smtClean="0"/>
              <a:t>367</a:t>
            </a:r>
            <a:r>
              <a:rPr lang="nl-NL" altLang="nl-NL" dirty="0"/>
              <a:t>	</a:t>
            </a:r>
            <a:r>
              <a:rPr lang="nl-NL" altLang="nl-NL" dirty="0" err="1"/>
              <a:t>mercatique</a:t>
            </a:r>
            <a:r>
              <a:rPr lang="nl-NL" altLang="nl-NL" dirty="0"/>
              <a:t> </a:t>
            </a:r>
            <a:r>
              <a:rPr lang="nl-NL" altLang="nl-NL" dirty="0" err="1"/>
              <a:t>solum</a:t>
            </a:r>
            <a:r>
              <a:rPr lang="nl-NL" altLang="nl-NL" dirty="0"/>
              <a:t>, </a:t>
            </a:r>
            <a:r>
              <a:rPr lang="nl-NL" altLang="nl-NL" dirty="0" err="1"/>
              <a:t>facti</a:t>
            </a:r>
            <a:r>
              <a:rPr lang="nl-NL" altLang="nl-NL" dirty="0"/>
              <a:t> de </a:t>
            </a:r>
            <a:r>
              <a:rPr lang="nl-NL" altLang="nl-NL" dirty="0" err="1"/>
              <a:t>nomine</a:t>
            </a:r>
            <a:r>
              <a:rPr lang="nl-NL" altLang="nl-NL" dirty="0"/>
              <a:t> </a:t>
            </a:r>
            <a:r>
              <a:rPr lang="nl-NL" altLang="nl-NL" dirty="0" err="1"/>
              <a:t>Byrsam</a:t>
            </a:r>
            <a:r>
              <a:rPr lang="nl-NL" altLang="nl-NL" dirty="0"/>
              <a:t>,		</a:t>
            </a:r>
            <a:endParaRPr lang="nl-NL" altLang="nl-NL" dirty="0" smtClean="0"/>
          </a:p>
          <a:p>
            <a:r>
              <a:rPr lang="nl-NL" altLang="nl-NL" dirty="0" smtClean="0"/>
              <a:t>368</a:t>
            </a:r>
            <a:r>
              <a:rPr lang="nl-NL" altLang="nl-NL" dirty="0"/>
              <a:t>	</a:t>
            </a:r>
            <a:r>
              <a:rPr lang="nl-NL" altLang="nl-NL" dirty="0" err="1"/>
              <a:t>taurino</a:t>
            </a:r>
            <a:r>
              <a:rPr lang="nl-NL" altLang="nl-NL" dirty="0"/>
              <a:t> </a:t>
            </a:r>
            <a:r>
              <a:rPr lang="nl-NL" altLang="nl-NL" dirty="0" err="1"/>
              <a:t>quantum</a:t>
            </a:r>
            <a:r>
              <a:rPr lang="nl-NL" altLang="nl-NL" dirty="0"/>
              <a:t> </a:t>
            </a:r>
            <a:r>
              <a:rPr lang="nl-NL" altLang="nl-NL" dirty="0" err="1"/>
              <a:t>possent</a:t>
            </a:r>
            <a:r>
              <a:rPr lang="nl-NL" altLang="nl-NL" dirty="0"/>
              <a:t> </a:t>
            </a:r>
            <a:r>
              <a:rPr lang="nl-NL" altLang="nl-NL" dirty="0" err="1"/>
              <a:t>circumdare</a:t>
            </a:r>
            <a:r>
              <a:rPr lang="nl-NL" altLang="nl-NL" dirty="0"/>
              <a:t> </a:t>
            </a:r>
            <a:r>
              <a:rPr lang="nl-NL" altLang="nl-NL" dirty="0" err="1"/>
              <a:t>tergo</a:t>
            </a:r>
            <a:r>
              <a:rPr lang="nl-NL" altLang="nl-NL" dirty="0"/>
              <a:t>.		</a:t>
            </a:r>
            <a:endParaRPr lang="nl-NL" altLang="nl-NL" dirty="0" smtClean="0"/>
          </a:p>
          <a:p>
            <a:endParaRPr lang="nl-NL" altLang="nl-NL" dirty="0"/>
          </a:p>
          <a:p>
            <a:r>
              <a:rPr lang="nl-NL" altLang="nl-NL" dirty="0"/>
              <a:t>365 Zij kwamen terecht in het gebied, waar je nu enorme muren en de burcht van het nieuwe Carthago zult zien verrijzen, en zij kochten grond, </a:t>
            </a:r>
            <a:r>
              <a:rPr lang="nl-NL" altLang="nl-NL" dirty="0" err="1"/>
              <a:t>Byrsa</a:t>
            </a:r>
            <a:r>
              <a:rPr lang="nl-NL" altLang="nl-NL" dirty="0"/>
              <a:t> genaamd naar de daad, zoveel als ze met een stierenhuid konden omgeven.’</a:t>
            </a:r>
            <a:endParaRPr lang="nl-NL" altLang="nl-NL" dirty="0" smtClean="0"/>
          </a:p>
        </p:txBody>
      </p:sp>
      <p:sp>
        <p:nvSpPr>
          <p:cNvPr id="5" name="Rectangle 4"/>
          <p:cNvSpPr>
            <a:spLocks noChangeArrowheads="1"/>
          </p:cNvSpPr>
          <p:nvPr/>
        </p:nvSpPr>
        <p:spPr bwMode="auto">
          <a:xfrm>
            <a:off x="9900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795324"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850400" y="3239711"/>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6" name="Rechthoek 15" descr="Zie opdracht in het leerlingenboek." title="Zie opdracht in het leerlingenboek."/>
          <p:cNvSpPr/>
          <p:nvPr/>
        </p:nvSpPr>
        <p:spPr>
          <a:xfrm>
            <a:off x="10848528"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Zie opdracht in het leerlingenboek." title="Zie opdracht in het leerlingenboek."/>
          <p:cNvSpPr/>
          <p:nvPr/>
        </p:nvSpPr>
        <p:spPr>
          <a:xfrm>
            <a:off x="10848528" y="285875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0636544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Aeneas maakt zich bekend, 369-373</a:t>
            </a:r>
          </a:p>
        </p:txBody>
      </p:sp>
      <p:sp>
        <p:nvSpPr>
          <p:cNvPr id="6" name="Tijdelijke aanduiding voor inhoud 5"/>
          <p:cNvSpPr>
            <a:spLocks noGrp="1"/>
          </p:cNvSpPr>
          <p:nvPr>
            <p:ph idx="1"/>
          </p:nvPr>
        </p:nvSpPr>
        <p:spPr>
          <a:xfrm>
            <a:off x="1053352" y="1988124"/>
            <a:ext cx="9866983" cy="4351338"/>
          </a:xfrm>
        </p:spPr>
        <p:txBody>
          <a:bodyPr/>
          <a:lstStyle/>
          <a:p>
            <a:r>
              <a:rPr lang="nl-NL" altLang="nl-NL" dirty="0"/>
              <a:t>369	</a:t>
            </a:r>
            <a:r>
              <a:rPr lang="nl-NL" altLang="nl-NL" dirty="0" err="1"/>
              <a:t>Sed</a:t>
            </a:r>
            <a:r>
              <a:rPr lang="nl-NL" altLang="nl-NL" dirty="0"/>
              <a:t> vos </a:t>
            </a:r>
            <a:r>
              <a:rPr lang="nl-NL" altLang="nl-NL" dirty="0" err="1"/>
              <a:t>qui</a:t>
            </a:r>
            <a:r>
              <a:rPr lang="nl-NL" altLang="nl-NL" dirty="0"/>
              <a:t> tandem? </a:t>
            </a:r>
            <a:r>
              <a:rPr lang="nl-NL" altLang="nl-NL" dirty="0" err="1"/>
              <a:t>Quibus</a:t>
            </a:r>
            <a:r>
              <a:rPr lang="nl-NL" altLang="nl-NL" dirty="0"/>
              <a:t> </a:t>
            </a:r>
            <a:r>
              <a:rPr lang="nl-NL" altLang="nl-NL" dirty="0" err="1"/>
              <a:t>aut</a:t>
            </a:r>
            <a:r>
              <a:rPr lang="nl-NL" altLang="nl-NL" dirty="0"/>
              <a:t> </a:t>
            </a:r>
            <a:r>
              <a:rPr lang="nl-NL" altLang="nl-NL" dirty="0" err="1"/>
              <a:t>venistis</a:t>
            </a:r>
            <a:r>
              <a:rPr lang="nl-NL" altLang="nl-NL" dirty="0"/>
              <a:t> </a:t>
            </a:r>
            <a:r>
              <a:rPr lang="nl-NL" altLang="nl-NL" dirty="0" err="1"/>
              <a:t>ab</a:t>
            </a:r>
            <a:r>
              <a:rPr lang="nl-NL" altLang="nl-NL" dirty="0"/>
              <a:t> </a:t>
            </a:r>
            <a:r>
              <a:rPr lang="nl-NL" altLang="nl-NL" dirty="0" err="1"/>
              <a:t>oris</a:t>
            </a:r>
            <a:r>
              <a:rPr lang="nl-NL" altLang="nl-NL" dirty="0"/>
              <a:t>?</a:t>
            </a:r>
          </a:p>
          <a:p>
            <a:r>
              <a:rPr lang="nl-NL" altLang="nl-NL" dirty="0"/>
              <a:t>370	</a:t>
            </a:r>
            <a:r>
              <a:rPr lang="nl-NL" altLang="nl-NL" dirty="0" err="1"/>
              <a:t>Quove</a:t>
            </a:r>
            <a:r>
              <a:rPr lang="nl-NL" altLang="nl-NL" dirty="0"/>
              <a:t> </a:t>
            </a:r>
            <a:r>
              <a:rPr lang="nl-NL" altLang="nl-NL" dirty="0" err="1"/>
              <a:t>tenetis</a:t>
            </a:r>
            <a:r>
              <a:rPr lang="nl-NL" altLang="nl-NL" dirty="0"/>
              <a:t> </a:t>
            </a:r>
            <a:r>
              <a:rPr lang="nl-NL" altLang="nl-NL" dirty="0" err="1"/>
              <a:t>iter</a:t>
            </a:r>
            <a:r>
              <a:rPr lang="nl-NL" altLang="nl-NL" dirty="0"/>
              <a:t>? ‘ </a:t>
            </a:r>
            <a:r>
              <a:rPr lang="nl-NL" altLang="nl-NL" dirty="0" err="1"/>
              <a:t>Quaerenti</a:t>
            </a:r>
            <a:r>
              <a:rPr lang="nl-NL" altLang="nl-NL" dirty="0"/>
              <a:t> </a:t>
            </a:r>
            <a:r>
              <a:rPr lang="nl-NL" altLang="nl-NL" dirty="0" err="1"/>
              <a:t>talibus</a:t>
            </a:r>
            <a:r>
              <a:rPr lang="nl-NL" altLang="nl-NL" dirty="0"/>
              <a:t> </a:t>
            </a:r>
            <a:r>
              <a:rPr lang="nl-NL" altLang="nl-NL" dirty="0" err="1"/>
              <a:t>ille</a:t>
            </a:r>
            <a:endParaRPr lang="nl-NL" altLang="nl-NL" dirty="0"/>
          </a:p>
          <a:p>
            <a:r>
              <a:rPr lang="nl-NL" altLang="nl-NL" dirty="0"/>
              <a:t>371	</a:t>
            </a:r>
            <a:r>
              <a:rPr lang="nl-NL" altLang="nl-NL" dirty="0" err="1"/>
              <a:t>suspirans</a:t>
            </a:r>
            <a:r>
              <a:rPr lang="nl-NL" altLang="nl-NL" dirty="0"/>
              <a:t>, </a:t>
            </a:r>
            <a:r>
              <a:rPr lang="nl-NL" altLang="nl-NL" dirty="0" err="1"/>
              <a:t>imoque</a:t>
            </a:r>
            <a:r>
              <a:rPr lang="nl-NL" altLang="nl-NL" dirty="0"/>
              <a:t> </a:t>
            </a:r>
            <a:r>
              <a:rPr lang="nl-NL" altLang="nl-NL" dirty="0" err="1"/>
              <a:t>trahens</a:t>
            </a:r>
            <a:r>
              <a:rPr lang="nl-NL" altLang="nl-NL" dirty="0"/>
              <a:t> a </a:t>
            </a:r>
            <a:r>
              <a:rPr lang="nl-NL" altLang="nl-NL" dirty="0" err="1"/>
              <a:t>pectore</a:t>
            </a:r>
            <a:r>
              <a:rPr lang="nl-NL" altLang="nl-NL" dirty="0"/>
              <a:t> </a:t>
            </a:r>
            <a:r>
              <a:rPr lang="nl-NL" altLang="nl-NL" dirty="0" err="1"/>
              <a:t>vocem</a:t>
            </a:r>
            <a:r>
              <a:rPr lang="nl-NL" altLang="nl-NL" dirty="0"/>
              <a:t>: </a:t>
            </a:r>
          </a:p>
          <a:p>
            <a:r>
              <a:rPr lang="nl-NL" altLang="nl-NL" dirty="0"/>
              <a:t>372	‘O </a:t>
            </a:r>
            <a:r>
              <a:rPr lang="nl-NL" altLang="nl-NL" dirty="0" err="1"/>
              <a:t>dea</a:t>
            </a:r>
            <a:r>
              <a:rPr lang="nl-NL" altLang="nl-NL" dirty="0"/>
              <a:t>, si prima </a:t>
            </a:r>
            <a:r>
              <a:rPr lang="nl-NL" altLang="nl-NL" dirty="0" err="1"/>
              <a:t>repetens</a:t>
            </a:r>
            <a:r>
              <a:rPr lang="nl-NL" altLang="nl-NL" dirty="0"/>
              <a:t> </a:t>
            </a:r>
            <a:r>
              <a:rPr lang="nl-NL" altLang="nl-NL" dirty="0" err="1"/>
              <a:t>ab</a:t>
            </a:r>
            <a:r>
              <a:rPr lang="nl-NL" altLang="nl-NL" dirty="0"/>
              <a:t> origine </a:t>
            </a:r>
            <a:r>
              <a:rPr lang="nl-NL" altLang="nl-NL" dirty="0" err="1"/>
              <a:t>pergam</a:t>
            </a:r>
            <a:r>
              <a:rPr lang="nl-NL" altLang="nl-NL" dirty="0"/>
              <a:t>,			</a:t>
            </a:r>
            <a:endParaRPr lang="nl-NL" altLang="nl-NL" dirty="0" smtClean="0"/>
          </a:p>
          <a:p>
            <a:r>
              <a:rPr lang="nl-NL" altLang="nl-NL" dirty="0" smtClean="0"/>
              <a:t>373</a:t>
            </a:r>
            <a:r>
              <a:rPr lang="nl-NL" altLang="nl-NL" dirty="0"/>
              <a:t>	et </a:t>
            </a:r>
            <a:r>
              <a:rPr lang="nl-NL" altLang="nl-NL" dirty="0" err="1"/>
              <a:t>vacet</a:t>
            </a:r>
            <a:r>
              <a:rPr lang="nl-NL" altLang="nl-NL" dirty="0"/>
              <a:t> </a:t>
            </a:r>
            <a:r>
              <a:rPr lang="nl-NL" altLang="nl-NL" dirty="0" err="1"/>
              <a:t>annalis</a:t>
            </a:r>
            <a:r>
              <a:rPr lang="nl-NL" altLang="nl-NL" dirty="0"/>
              <a:t> </a:t>
            </a:r>
            <a:r>
              <a:rPr lang="nl-NL" altLang="nl-NL" dirty="0" err="1"/>
              <a:t>nostrorum</a:t>
            </a:r>
            <a:r>
              <a:rPr lang="nl-NL" altLang="nl-NL" dirty="0"/>
              <a:t> </a:t>
            </a:r>
            <a:r>
              <a:rPr lang="nl-NL" altLang="nl-NL" dirty="0" err="1"/>
              <a:t>audire</a:t>
            </a:r>
            <a:r>
              <a:rPr lang="nl-NL" altLang="nl-NL" dirty="0"/>
              <a:t> </a:t>
            </a:r>
            <a:r>
              <a:rPr lang="nl-NL" altLang="nl-NL" dirty="0" err="1"/>
              <a:t>laborum</a:t>
            </a:r>
            <a:r>
              <a:rPr lang="nl-NL" altLang="nl-NL" dirty="0" smtClean="0"/>
              <a:t>,</a:t>
            </a:r>
          </a:p>
          <a:p>
            <a:endParaRPr lang="nl-NL" altLang="nl-NL" dirty="0" smtClean="0"/>
          </a:p>
          <a:p>
            <a:r>
              <a:rPr lang="nl-NL" altLang="nl-NL" sz="2200" dirty="0"/>
              <a:t>369 ‘Maar wie zijn jullie eigenlijk? Of van welke kusten zijn jullie gekomen? 370 Of waarheen zijn jullie op weg?’ Tot haar die vroeg zei hij met dergelijke woorden zuchtend, en terwijl hij zijn stem uit het diepst van zijn hart trok: ‘O godin, als ik bij de eerste oorsprong beginnend zou doorgaan (te vertellen) en u tijd zou hebben de geschiedenis van onze inspanning/ellende (aan) te horen,</a:t>
            </a:r>
            <a:endParaRPr lang="nl-NL" sz="2200" dirty="0"/>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Attentie stijlfiguur" title="Attentie stijlfiguur"/>
          <p:cNvSpPr/>
          <p:nvPr/>
        </p:nvSpPr>
        <p:spPr>
          <a:xfrm>
            <a:off x="11244170" y="323971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8" name="Rechthoek 17" descr="Zie opdracht in het leerlingenboek." title="Zie opdracht in het leerlingenboek."/>
          <p:cNvSpPr/>
          <p:nvPr/>
        </p:nvSpPr>
        <p:spPr>
          <a:xfrm>
            <a:off x="10920335"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5450773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Aeneas maakt zich bekend, 374-377</a:t>
            </a:r>
          </a:p>
        </p:txBody>
      </p:sp>
      <p:sp>
        <p:nvSpPr>
          <p:cNvPr id="6" name="Tijdelijke aanduiding voor inhoud 5"/>
          <p:cNvSpPr>
            <a:spLocks noGrp="1"/>
          </p:cNvSpPr>
          <p:nvPr>
            <p:ph idx="1"/>
          </p:nvPr>
        </p:nvSpPr>
        <p:spPr/>
        <p:txBody>
          <a:bodyPr/>
          <a:lstStyle/>
          <a:p>
            <a:r>
              <a:rPr lang="nl-NL" altLang="nl-NL" dirty="0"/>
              <a:t>374	ante </a:t>
            </a:r>
            <a:r>
              <a:rPr lang="nl-NL" altLang="nl-NL" dirty="0" err="1"/>
              <a:t>diem</a:t>
            </a:r>
            <a:r>
              <a:rPr lang="nl-NL" altLang="nl-NL" dirty="0"/>
              <a:t> </a:t>
            </a:r>
            <a:r>
              <a:rPr lang="nl-NL" altLang="nl-NL" dirty="0" err="1"/>
              <a:t>clauso</a:t>
            </a:r>
            <a:r>
              <a:rPr lang="nl-NL" altLang="nl-NL" dirty="0"/>
              <a:t> </a:t>
            </a:r>
            <a:r>
              <a:rPr lang="nl-NL" altLang="nl-NL" dirty="0" err="1"/>
              <a:t>componet</a:t>
            </a:r>
            <a:r>
              <a:rPr lang="nl-NL" altLang="nl-NL" dirty="0"/>
              <a:t> Vesper </a:t>
            </a:r>
            <a:r>
              <a:rPr lang="nl-NL" altLang="nl-NL" dirty="0" err="1"/>
              <a:t>Olympo</a:t>
            </a:r>
            <a:r>
              <a:rPr lang="nl-NL" altLang="nl-NL" dirty="0"/>
              <a:t>.</a:t>
            </a:r>
          </a:p>
          <a:p>
            <a:r>
              <a:rPr lang="nl-NL" altLang="nl-NL" dirty="0"/>
              <a:t>375	</a:t>
            </a:r>
            <a:r>
              <a:rPr lang="nl-NL" altLang="nl-NL" dirty="0" err="1"/>
              <a:t>Nos</a:t>
            </a:r>
            <a:r>
              <a:rPr lang="nl-NL" altLang="nl-NL" dirty="0"/>
              <a:t> </a:t>
            </a:r>
            <a:r>
              <a:rPr lang="nl-NL" altLang="nl-NL" dirty="0" err="1"/>
              <a:t>Troia</a:t>
            </a:r>
            <a:r>
              <a:rPr lang="nl-NL" altLang="nl-NL" dirty="0"/>
              <a:t> antiqua, si </a:t>
            </a:r>
            <a:r>
              <a:rPr lang="nl-NL" altLang="nl-NL" dirty="0" err="1"/>
              <a:t>vestras</a:t>
            </a:r>
            <a:r>
              <a:rPr lang="nl-NL" altLang="nl-NL" dirty="0"/>
              <a:t> forte per </a:t>
            </a:r>
            <a:r>
              <a:rPr lang="nl-NL" altLang="nl-NL" dirty="0" err="1"/>
              <a:t>auris</a:t>
            </a:r>
            <a:endParaRPr lang="nl-NL" altLang="nl-NL" dirty="0"/>
          </a:p>
          <a:p>
            <a:r>
              <a:rPr lang="nl-NL" altLang="nl-NL" dirty="0"/>
              <a:t>376	</a:t>
            </a:r>
            <a:r>
              <a:rPr lang="nl-NL" altLang="nl-NL" dirty="0" err="1"/>
              <a:t>Troiae</a:t>
            </a:r>
            <a:r>
              <a:rPr lang="nl-NL" altLang="nl-NL" dirty="0"/>
              <a:t> nomen </a:t>
            </a:r>
            <a:r>
              <a:rPr lang="nl-NL" altLang="nl-NL" dirty="0" err="1"/>
              <a:t>iit</a:t>
            </a:r>
            <a:r>
              <a:rPr lang="nl-NL" altLang="nl-NL" dirty="0"/>
              <a:t>, </a:t>
            </a:r>
            <a:r>
              <a:rPr lang="nl-NL" altLang="nl-NL" dirty="0" err="1"/>
              <a:t>diversa</a:t>
            </a:r>
            <a:r>
              <a:rPr lang="nl-NL" altLang="nl-NL" dirty="0"/>
              <a:t> per </a:t>
            </a:r>
            <a:r>
              <a:rPr lang="nl-NL" altLang="nl-NL" dirty="0" err="1"/>
              <a:t>aequora</a:t>
            </a:r>
            <a:r>
              <a:rPr lang="nl-NL" altLang="nl-NL" dirty="0"/>
              <a:t> </a:t>
            </a:r>
            <a:r>
              <a:rPr lang="nl-NL" altLang="nl-NL" dirty="0" err="1"/>
              <a:t>vectos</a:t>
            </a:r>
            <a:endParaRPr lang="nl-NL" altLang="nl-NL" dirty="0"/>
          </a:p>
          <a:p>
            <a:r>
              <a:rPr lang="nl-NL" altLang="nl-NL" dirty="0" smtClean="0"/>
              <a:t>377</a:t>
            </a:r>
            <a:r>
              <a:rPr lang="nl-NL" altLang="nl-NL" dirty="0"/>
              <a:t>	forte </a:t>
            </a:r>
            <a:r>
              <a:rPr lang="nl-NL" altLang="nl-NL" dirty="0" err="1"/>
              <a:t>sua</a:t>
            </a:r>
            <a:r>
              <a:rPr lang="nl-NL" altLang="nl-NL" dirty="0"/>
              <a:t> </a:t>
            </a:r>
            <a:r>
              <a:rPr lang="nl-NL" altLang="nl-NL" dirty="0" err="1"/>
              <a:t>Libycis</a:t>
            </a:r>
            <a:r>
              <a:rPr lang="nl-NL" altLang="nl-NL" dirty="0"/>
              <a:t> </a:t>
            </a:r>
            <a:r>
              <a:rPr lang="nl-NL" altLang="nl-NL" dirty="0" err="1"/>
              <a:t>tempestas</a:t>
            </a:r>
            <a:r>
              <a:rPr lang="nl-NL" altLang="nl-NL" dirty="0"/>
              <a:t> </a:t>
            </a:r>
            <a:r>
              <a:rPr lang="nl-NL" altLang="nl-NL" dirty="0" err="1"/>
              <a:t>appulit</a:t>
            </a:r>
            <a:r>
              <a:rPr lang="nl-NL" altLang="nl-NL" dirty="0"/>
              <a:t> </a:t>
            </a:r>
            <a:r>
              <a:rPr lang="nl-NL" altLang="nl-NL" dirty="0" err="1"/>
              <a:t>oris</a:t>
            </a:r>
            <a:r>
              <a:rPr lang="nl-NL" altLang="nl-NL" dirty="0"/>
              <a:t>.		</a:t>
            </a:r>
            <a:endParaRPr lang="nl-NL" altLang="nl-NL" dirty="0" smtClean="0"/>
          </a:p>
          <a:p>
            <a:endParaRPr lang="nl-NL" dirty="0" smtClean="0"/>
          </a:p>
          <a:p>
            <a:r>
              <a:rPr lang="nl-NL" dirty="0"/>
              <a:t>dan zal de Avondster (al) eerder de dag te ruste brengen, na de hemel gesloten te hebben. 375 Ons heeft een storm varend vanaf het oude Troje, als toevallig de naam (van) Troje door jullie/uw oren is gegaan/jullie/u ter ore is gekomen, over afgelegen zeeën, met de hem eigen grilligheid naar de Libische kusten gedreven.</a:t>
            </a:r>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8" name="Rechthoek 17" descr="Zie opdracht in het leerlingenboek." title="Zie opdracht in het leerlingenboek."/>
          <p:cNvSpPr/>
          <p:nvPr/>
        </p:nvSpPr>
        <p:spPr>
          <a:xfrm>
            <a:off x="10920336"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3861072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Aeneas maakt zich bekend, 378-382</a:t>
            </a:r>
          </a:p>
        </p:txBody>
      </p:sp>
      <p:sp>
        <p:nvSpPr>
          <p:cNvPr id="6" name="Tijdelijke aanduiding voor inhoud 5"/>
          <p:cNvSpPr>
            <a:spLocks noGrp="1"/>
          </p:cNvSpPr>
          <p:nvPr>
            <p:ph idx="1"/>
          </p:nvPr>
        </p:nvSpPr>
        <p:spPr/>
        <p:txBody>
          <a:bodyPr/>
          <a:lstStyle/>
          <a:p>
            <a:r>
              <a:rPr lang="nl-NL" altLang="nl-NL" dirty="0"/>
              <a:t>378	</a:t>
            </a:r>
            <a:r>
              <a:rPr lang="nl-NL" altLang="nl-NL" dirty="0" err="1"/>
              <a:t>Sum</a:t>
            </a:r>
            <a:r>
              <a:rPr lang="nl-NL" altLang="nl-NL" dirty="0"/>
              <a:t> </a:t>
            </a:r>
            <a:r>
              <a:rPr lang="nl-NL" altLang="nl-NL" dirty="0" err="1"/>
              <a:t>pius</a:t>
            </a:r>
            <a:r>
              <a:rPr lang="nl-NL" altLang="nl-NL" dirty="0"/>
              <a:t> Aeneas, </a:t>
            </a:r>
            <a:r>
              <a:rPr lang="nl-NL" altLang="nl-NL" dirty="0" err="1"/>
              <a:t>raptos</a:t>
            </a:r>
            <a:r>
              <a:rPr lang="nl-NL" altLang="nl-NL" dirty="0"/>
              <a:t> </a:t>
            </a:r>
            <a:r>
              <a:rPr lang="nl-NL" altLang="nl-NL" dirty="0" err="1"/>
              <a:t>qui</a:t>
            </a:r>
            <a:r>
              <a:rPr lang="nl-NL" altLang="nl-NL" dirty="0"/>
              <a:t> ex hoste </a:t>
            </a:r>
            <a:r>
              <a:rPr lang="nl-NL" altLang="nl-NL" dirty="0" err="1"/>
              <a:t>penatis</a:t>
            </a:r>
            <a:r>
              <a:rPr lang="nl-NL" altLang="nl-NL" dirty="0"/>
              <a:t>	</a:t>
            </a:r>
          </a:p>
          <a:p>
            <a:r>
              <a:rPr lang="nl-NL" altLang="nl-NL" dirty="0"/>
              <a:t>379	</a:t>
            </a:r>
            <a:r>
              <a:rPr lang="nl-NL" altLang="nl-NL" dirty="0" err="1"/>
              <a:t>classe</a:t>
            </a:r>
            <a:r>
              <a:rPr lang="nl-NL" altLang="nl-NL" dirty="0"/>
              <a:t> </a:t>
            </a:r>
            <a:r>
              <a:rPr lang="nl-NL" altLang="nl-NL" dirty="0" err="1"/>
              <a:t>veho</a:t>
            </a:r>
            <a:r>
              <a:rPr lang="nl-NL" altLang="nl-NL" dirty="0"/>
              <a:t> </a:t>
            </a:r>
            <a:r>
              <a:rPr lang="nl-NL" altLang="nl-NL" dirty="0" err="1"/>
              <a:t>mecum</a:t>
            </a:r>
            <a:r>
              <a:rPr lang="nl-NL" altLang="nl-NL" dirty="0"/>
              <a:t>, </a:t>
            </a:r>
            <a:r>
              <a:rPr lang="nl-NL" altLang="nl-NL" dirty="0" err="1"/>
              <a:t>fama</a:t>
            </a:r>
            <a:r>
              <a:rPr lang="nl-NL" altLang="nl-NL" dirty="0"/>
              <a:t> super </a:t>
            </a:r>
            <a:r>
              <a:rPr lang="nl-NL" altLang="nl-NL" dirty="0" err="1"/>
              <a:t>aethera</a:t>
            </a:r>
            <a:r>
              <a:rPr lang="nl-NL" altLang="nl-NL" dirty="0"/>
              <a:t> </a:t>
            </a:r>
            <a:r>
              <a:rPr lang="nl-NL" altLang="nl-NL" dirty="0" err="1"/>
              <a:t>notus</a:t>
            </a:r>
            <a:r>
              <a:rPr lang="nl-NL" altLang="nl-NL" dirty="0"/>
              <a:t>;</a:t>
            </a:r>
          </a:p>
          <a:p>
            <a:r>
              <a:rPr lang="nl-NL" altLang="nl-NL" dirty="0"/>
              <a:t>380	</a:t>
            </a:r>
            <a:r>
              <a:rPr lang="nl-NL" altLang="nl-NL" dirty="0" err="1"/>
              <a:t>Italiam</a:t>
            </a:r>
            <a:r>
              <a:rPr lang="nl-NL" altLang="nl-NL" dirty="0"/>
              <a:t> </a:t>
            </a:r>
            <a:r>
              <a:rPr lang="nl-NL" altLang="nl-NL" dirty="0" err="1"/>
              <a:t>quaero</a:t>
            </a:r>
            <a:r>
              <a:rPr lang="nl-NL" altLang="nl-NL" dirty="0"/>
              <a:t> </a:t>
            </a:r>
            <a:r>
              <a:rPr lang="nl-NL" altLang="nl-NL" dirty="0" err="1"/>
              <a:t>patriam</a:t>
            </a:r>
            <a:r>
              <a:rPr lang="nl-NL" altLang="nl-NL" dirty="0"/>
              <a:t>, et genus </a:t>
            </a:r>
            <a:r>
              <a:rPr lang="nl-NL" altLang="nl-NL" dirty="0" err="1"/>
              <a:t>ab</a:t>
            </a:r>
            <a:r>
              <a:rPr lang="nl-NL" altLang="nl-NL" dirty="0"/>
              <a:t> </a:t>
            </a:r>
            <a:r>
              <a:rPr lang="nl-NL" altLang="nl-NL" dirty="0" err="1"/>
              <a:t>Iove</a:t>
            </a:r>
            <a:r>
              <a:rPr lang="nl-NL" altLang="nl-NL" dirty="0"/>
              <a:t> </a:t>
            </a:r>
            <a:r>
              <a:rPr lang="nl-NL" altLang="nl-NL" dirty="0" err="1"/>
              <a:t>summo</a:t>
            </a:r>
            <a:r>
              <a:rPr lang="nl-NL" altLang="nl-NL" dirty="0"/>
              <a:t>. 	</a:t>
            </a:r>
          </a:p>
          <a:p>
            <a:r>
              <a:rPr lang="nl-NL" altLang="nl-NL" dirty="0"/>
              <a:t>381	Bis </a:t>
            </a:r>
            <a:r>
              <a:rPr lang="nl-NL" altLang="nl-NL" dirty="0" err="1"/>
              <a:t>denis</a:t>
            </a:r>
            <a:r>
              <a:rPr lang="nl-NL" altLang="nl-NL" dirty="0"/>
              <a:t> </a:t>
            </a:r>
            <a:r>
              <a:rPr lang="nl-NL" altLang="nl-NL" dirty="0" err="1"/>
              <a:t>Phrygium</a:t>
            </a:r>
            <a:r>
              <a:rPr lang="nl-NL" altLang="nl-NL" dirty="0"/>
              <a:t> </a:t>
            </a:r>
            <a:r>
              <a:rPr lang="nl-NL" altLang="nl-NL" dirty="0" err="1"/>
              <a:t>conscendi</a:t>
            </a:r>
            <a:r>
              <a:rPr lang="nl-NL" altLang="nl-NL" dirty="0"/>
              <a:t> </a:t>
            </a:r>
            <a:r>
              <a:rPr lang="nl-NL" altLang="nl-NL" dirty="0" err="1"/>
              <a:t>navibus</a:t>
            </a:r>
            <a:r>
              <a:rPr lang="nl-NL" altLang="nl-NL" dirty="0"/>
              <a:t> </a:t>
            </a:r>
            <a:r>
              <a:rPr lang="nl-NL" altLang="nl-NL" dirty="0" err="1"/>
              <a:t>aequor</a:t>
            </a:r>
            <a:r>
              <a:rPr lang="nl-NL" altLang="nl-NL" dirty="0"/>
              <a:t>,</a:t>
            </a:r>
          </a:p>
          <a:p>
            <a:r>
              <a:rPr lang="nl-NL" altLang="nl-NL" dirty="0" smtClean="0"/>
              <a:t>382</a:t>
            </a:r>
            <a:r>
              <a:rPr lang="nl-NL" altLang="nl-NL" dirty="0"/>
              <a:t>	</a:t>
            </a:r>
            <a:r>
              <a:rPr lang="nl-NL" altLang="nl-NL" dirty="0" err="1"/>
              <a:t>matre</a:t>
            </a:r>
            <a:r>
              <a:rPr lang="nl-NL" altLang="nl-NL" dirty="0"/>
              <a:t> </a:t>
            </a:r>
            <a:r>
              <a:rPr lang="nl-NL" altLang="nl-NL" dirty="0" err="1"/>
              <a:t>dea</a:t>
            </a:r>
            <a:r>
              <a:rPr lang="nl-NL" altLang="nl-NL" dirty="0"/>
              <a:t> </a:t>
            </a:r>
            <a:r>
              <a:rPr lang="nl-NL" altLang="nl-NL" dirty="0" err="1"/>
              <a:t>monstrante</a:t>
            </a:r>
            <a:r>
              <a:rPr lang="nl-NL" altLang="nl-NL" dirty="0"/>
              <a:t> </a:t>
            </a:r>
            <a:r>
              <a:rPr lang="nl-NL" altLang="nl-NL" dirty="0" err="1"/>
              <a:t>viam</a:t>
            </a:r>
            <a:r>
              <a:rPr lang="nl-NL" altLang="nl-NL" dirty="0"/>
              <a:t>, data fata </a:t>
            </a:r>
            <a:r>
              <a:rPr lang="nl-NL" altLang="nl-NL" dirty="0" err="1"/>
              <a:t>secutus</a:t>
            </a:r>
            <a:r>
              <a:rPr lang="nl-NL" altLang="nl-NL" dirty="0" smtClean="0"/>
              <a:t>;</a:t>
            </a:r>
          </a:p>
          <a:p>
            <a:endParaRPr lang="nl-NL" altLang="nl-NL" dirty="0"/>
          </a:p>
          <a:p>
            <a:r>
              <a:rPr lang="nl-NL" altLang="nl-NL" sz="2200" dirty="0"/>
              <a:t>Ik ben de trouwe Aeneas, die de van de vijand afgepakte stadsgoden met zijn vloot met mij vervoer, door zijn reputatie hemelhoog bekend; 380 ik zoek mijn vaderland Italië, en mijn geslacht is van(af) de hoogste Jupiter. Met tweemaal tien schepen bevoer ik de </a:t>
            </a:r>
            <a:r>
              <a:rPr lang="nl-NL" altLang="nl-NL" sz="2200" dirty="0" err="1"/>
              <a:t>Phrygische</a:t>
            </a:r>
            <a:r>
              <a:rPr lang="nl-NL" altLang="nl-NL" sz="2200" dirty="0"/>
              <a:t> zee, terwijl mijn moeder de godin de weg toonde, volgend de gegeven lotsbepalingen/orakels; </a:t>
            </a:r>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Zie opdracht in het leerlingenboek." title="Zie opdracht in het leerlingenboek."/>
          <p:cNvSpPr/>
          <p:nvPr/>
        </p:nvSpPr>
        <p:spPr>
          <a:xfrm>
            <a:off x="10920336" y="285875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909005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Aeneas maakt zich bekend, 383-386 </a:t>
            </a:r>
          </a:p>
        </p:txBody>
      </p:sp>
      <p:sp>
        <p:nvSpPr>
          <p:cNvPr id="6" name="Tijdelijke aanduiding voor inhoud 5"/>
          <p:cNvSpPr>
            <a:spLocks noGrp="1"/>
          </p:cNvSpPr>
          <p:nvPr>
            <p:ph idx="1"/>
          </p:nvPr>
        </p:nvSpPr>
        <p:spPr/>
        <p:txBody>
          <a:bodyPr/>
          <a:lstStyle/>
          <a:p>
            <a:r>
              <a:rPr lang="nl-NL" altLang="nl-NL" dirty="0"/>
              <a:t>383	</a:t>
            </a:r>
            <a:r>
              <a:rPr lang="nl-NL" altLang="nl-NL" dirty="0" err="1"/>
              <a:t>vix</a:t>
            </a:r>
            <a:r>
              <a:rPr lang="nl-NL" altLang="nl-NL" dirty="0"/>
              <a:t> </a:t>
            </a:r>
            <a:r>
              <a:rPr lang="nl-NL" altLang="nl-NL" dirty="0" err="1"/>
              <a:t>septem</a:t>
            </a:r>
            <a:r>
              <a:rPr lang="nl-NL" altLang="nl-NL" dirty="0"/>
              <a:t> </a:t>
            </a:r>
            <a:r>
              <a:rPr lang="nl-NL" altLang="nl-NL" dirty="0" err="1"/>
              <a:t>convulsae</a:t>
            </a:r>
            <a:r>
              <a:rPr lang="nl-NL" altLang="nl-NL" dirty="0"/>
              <a:t> </a:t>
            </a:r>
            <a:r>
              <a:rPr lang="nl-NL" altLang="nl-NL" dirty="0" err="1"/>
              <a:t>undis</a:t>
            </a:r>
            <a:r>
              <a:rPr lang="nl-NL" altLang="nl-NL" dirty="0"/>
              <a:t> </a:t>
            </a:r>
            <a:r>
              <a:rPr lang="nl-NL" altLang="nl-NL" dirty="0" err="1"/>
              <a:t>Euroque</a:t>
            </a:r>
            <a:r>
              <a:rPr lang="nl-NL" altLang="nl-NL" dirty="0"/>
              <a:t> </a:t>
            </a:r>
            <a:r>
              <a:rPr lang="nl-NL" altLang="nl-NL" dirty="0" err="1"/>
              <a:t>supersunt</a:t>
            </a:r>
            <a:r>
              <a:rPr lang="nl-NL" altLang="nl-NL" dirty="0"/>
              <a:t>.</a:t>
            </a:r>
          </a:p>
          <a:p>
            <a:r>
              <a:rPr lang="nl-NL" altLang="nl-NL" dirty="0"/>
              <a:t>384	</a:t>
            </a:r>
            <a:r>
              <a:rPr lang="nl-NL" altLang="nl-NL" dirty="0" err="1"/>
              <a:t>Ipse</a:t>
            </a:r>
            <a:r>
              <a:rPr lang="nl-NL" altLang="nl-NL" dirty="0"/>
              <a:t> </a:t>
            </a:r>
            <a:r>
              <a:rPr lang="nl-NL" altLang="nl-NL" dirty="0" err="1"/>
              <a:t>ignotus</a:t>
            </a:r>
            <a:r>
              <a:rPr lang="nl-NL" altLang="nl-NL" dirty="0"/>
              <a:t>, </a:t>
            </a:r>
            <a:r>
              <a:rPr lang="nl-NL" altLang="nl-NL" dirty="0" err="1"/>
              <a:t>egens</a:t>
            </a:r>
            <a:r>
              <a:rPr lang="nl-NL" altLang="nl-NL" dirty="0"/>
              <a:t>, </a:t>
            </a:r>
            <a:r>
              <a:rPr lang="nl-NL" altLang="nl-NL" dirty="0" err="1"/>
              <a:t>Libyae</a:t>
            </a:r>
            <a:r>
              <a:rPr lang="nl-NL" altLang="nl-NL" dirty="0"/>
              <a:t> </a:t>
            </a:r>
            <a:r>
              <a:rPr lang="nl-NL" altLang="nl-NL" dirty="0" err="1"/>
              <a:t>deserta</a:t>
            </a:r>
            <a:r>
              <a:rPr lang="nl-NL" altLang="nl-NL" dirty="0"/>
              <a:t> </a:t>
            </a:r>
            <a:r>
              <a:rPr lang="nl-NL" altLang="nl-NL" dirty="0" err="1"/>
              <a:t>peragro</a:t>
            </a:r>
            <a:r>
              <a:rPr lang="nl-NL" altLang="nl-NL" dirty="0"/>
              <a:t>,			</a:t>
            </a:r>
          </a:p>
          <a:p>
            <a:r>
              <a:rPr lang="nl-NL" altLang="nl-NL" dirty="0"/>
              <a:t>385	Europa </a:t>
            </a:r>
            <a:r>
              <a:rPr lang="nl-NL" altLang="nl-NL" dirty="0" err="1"/>
              <a:t>atque</a:t>
            </a:r>
            <a:r>
              <a:rPr lang="nl-NL" altLang="nl-NL" dirty="0"/>
              <a:t> </a:t>
            </a:r>
            <a:r>
              <a:rPr lang="nl-NL" altLang="nl-NL" dirty="0" err="1"/>
              <a:t>Asia</a:t>
            </a:r>
            <a:r>
              <a:rPr lang="nl-NL" altLang="nl-NL" dirty="0"/>
              <a:t> </a:t>
            </a:r>
            <a:r>
              <a:rPr lang="nl-NL" altLang="nl-NL" dirty="0" err="1"/>
              <a:t>pulsus</a:t>
            </a:r>
            <a:r>
              <a:rPr lang="nl-NL" altLang="nl-NL" dirty="0"/>
              <a:t>.’ </a:t>
            </a:r>
            <a:r>
              <a:rPr lang="nl-NL" altLang="nl-NL" dirty="0" err="1"/>
              <a:t>Nec</a:t>
            </a:r>
            <a:r>
              <a:rPr lang="nl-NL" altLang="nl-NL" dirty="0"/>
              <a:t> </a:t>
            </a:r>
            <a:r>
              <a:rPr lang="nl-NL" altLang="nl-NL" dirty="0" err="1"/>
              <a:t>plura</a:t>
            </a:r>
            <a:r>
              <a:rPr lang="nl-NL" altLang="nl-NL" dirty="0"/>
              <a:t> </a:t>
            </a:r>
            <a:r>
              <a:rPr lang="nl-NL" altLang="nl-NL" dirty="0" err="1"/>
              <a:t>querentem</a:t>
            </a:r>
            <a:r>
              <a:rPr lang="nl-NL" altLang="nl-NL" dirty="0"/>
              <a:t>		</a:t>
            </a:r>
          </a:p>
          <a:p>
            <a:r>
              <a:rPr lang="nl-NL" altLang="nl-NL" dirty="0" smtClean="0"/>
              <a:t>386</a:t>
            </a:r>
            <a:r>
              <a:rPr lang="nl-NL" altLang="nl-NL" dirty="0"/>
              <a:t>	</a:t>
            </a:r>
            <a:r>
              <a:rPr lang="nl-NL" altLang="nl-NL" dirty="0" err="1"/>
              <a:t>passa</a:t>
            </a:r>
            <a:r>
              <a:rPr lang="nl-NL" altLang="nl-NL" dirty="0"/>
              <a:t> Venus medio sic </a:t>
            </a:r>
            <a:r>
              <a:rPr lang="nl-NL" altLang="nl-NL" dirty="0" err="1"/>
              <a:t>interfata</a:t>
            </a:r>
            <a:r>
              <a:rPr lang="nl-NL" altLang="nl-NL" dirty="0"/>
              <a:t> </a:t>
            </a:r>
            <a:r>
              <a:rPr lang="nl-NL" altLang="nl-NL" dirty="0" err="1"/>
              <a:t>dolore</a:t>
            </a:r>
            <a:r>
              <a:rPr lang="nl-NL" altLang="nl-NL" dirty="0"/>
              <a:t> </a:t>
            </a:r>
            <a:r>
              <a:rPr lang="nl-NL" altLang="nl-NL" dirty="0" err="1"/>
              <a:t>est</a:t>
            </a:r>
            <a:r>
              <a:rPr lang="nl-NL" altLang="nl-NL" dirty="0"/>
              <a:t>: </a:t>
            </a:r>
            <a:endParaRPr lang="nl-NL" altLang="nl-NL" dirty="0" smtClean="0"/>
          </a:p>
          <a:p>
            <a:endParaRPr lang="nl-NL" altLang="nl-NL" dirty="0"/>
          </a:p>
          <a:p>
            <a:r>
              <a:rPr lang="nl-NL" altLang="nl-NL" dirty="0"/>
              <a:t>met moeite zijn er zeven (schepen), door de golven en de wind uit hun voegen gerukt, over. Zelf, onbekend, berooid, doorkruis ik het verlaten gebied van Libië, 385 verdreven uit Europa en Azië.’ En omdat Venus hem niet toeliet/verdroeg meer te klagen, viel zij (hem) midden in zijn verdriet, zo in de rede:</a:t>
            </a:r>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285875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0920336" y="247780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459875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Venus zegt Aeneas dat zijn vloot veilig is, 386-391</a:t>
            </a:r>
            <a:endParaRPr lang="nl-NL" dirty="0"/>
          </a:p>
        </p:txBody>
      </p:sp>
      <p:sp>
        <p:nvSpPr>
          <p:cNvPr id="6" name="Tijdelijke aanduiding voor inhoud 5"/>
          <p:cNvSpPr>
            <a:spLocks noGrp="1"/>
          </p:cNvSpPr>
          <p:nvPr>
            <p:ph idx="1"/>
          </p:nvPr>
        </p:nvSpPr>
        <p:spPr/>
        <p:txBody>
          <a:bodyPr/>
          <a:lstStyle/>
          <a:p>
            <a:pPr lvl="0"/>
            <a:r>
              <a:rPr lang="nl-NL" altLang="nl-NL" dirty="0"/>
              <a:t>387	‘</a:t>
            </a:r>
            <a:r>
              <a:rPr lang="nl-NL" altLang="nl-NL" dirty="0" err="1"/>
              <a:t>Quisquis</a:t>
            </a:r>
            <a:r>
              <a:rPr lang="nl-NL" altLang="nl-NL" dirty="0"/>
              <a:t> es, </a:t>
            </a:r>
            <a:r>
              <a:rPr lang="nl-NL" altLang="nl-NL" dirty="0" err="1"/>
              <a:t>haud</a:t>
            </a:r>
            <a:r>
              <a:rPr lang="nl-NL" altLang="nl-NL" dirty="0"/>
              <a:t>, credo, </a:t>
            </a:r>
            <a:r>
              <a:rPr lang="nl-NL" altLang="nl-NL" dirty="0" err="1"/>
              <a:t>invisus</a:t>
            </a:r>
            <a:r>
              <a:rPr lang="nl-NL" altLang="nl-NL" dirty="0"/>
              <a:t> </a:t>
            </a:r>
            <a:r>
              <a:rPr lang="nl-NL" altLang="nl-NL" dirty="0" err="1"/>
              <a:t>caelestibus</a:t>
            </a:r>
            <a:r>
              <a:rPr lang="nl-NL" altLang="nl-NL" dirty="0"/>
              <a:t> </a:t>
            </a:r>
            <a:r>
              <a:rPr lang="nl-NL" altLang="nl-NL" dirty="0" err="1"/>
              <a:t>auras</a:t>
            </a:r>
            <a:r>
              <a:rPr lang="nl-NL" altLang="nl-NL" dirty="0"/>
              <a:t>		</a:t>
            </a:r>
          </a:p>
          <a:p>
            <a:pPr lvl="0"/>
            <a:r>
              <a:rPr lang="nl-NL" altLang="nl-NL" dirty="0"/>
              <a:t>388	</a:t>
            </a:r>
            <a:r>
              <a:rPr lang="nl-NL" altLang="nl-NL" dirty="0" err="1"/>
              <a:t>vitalis</a:t>
            </a:r>
            <a:r>
              <a:rPr lang="nl-NL" altLang="nl-NL" dirty="0"/>
              <a:t> </a:t>
            </a:r>
            <a:r>
              <a:rPr lang="nl-NL" altLang="nl-NL" dirty="0" err="1"/>
              <a:t>carpis</a:t>
            </a:r>
            <a:r>
              <a:rPr lang="nl-NL" altLang="nl-NL" dirty="0"/>
              <a:t>, </a:t>
            </a:r>
            <a:r>
              <a:rPr lang="nl-NL" altLang="nl-NL" dirty="0" err="1"/>
              <a:t>Tyriam</a:t>
            </a:r>
            <a:r>
              <a:rPr lang="nl-NL" altLang="nl-NL" dirty="0"/>
              <a:t> </a:t>
            </a:r>
            <a:r>
              <a:rPr lang="nl-NL" altLang="nl-NL" dirty="0" err="1"/>
              <a:t>qui</a:t>
            </a:r>
            <a:r>
              <a:rPr lang="nl-NL" altLang="nl-NL" dirty="0"/>
              <a:t> </a:t>
            </a:r>
            <a:r>
              <a:rPr lang="nl-NL" altLang="nl-NL" dirty="0" err="1"/>
              <a:t>adveneris</a:t>
            </a:r>
            <a:r>
              <a:rPr lang="nl-NL" altLang="nl-NL" dirty="0"/>
              <a:t> </a:t>
            </a:r>
            <a:r>
              <a:rPr lang="nl-NL" altLang="nl-NL" dirty="0" err="1"/>
              <a:t>urbem</a:t>
            </a:r>
            <a:r>
              <a:rPr lang="nl-NL" altLang="nl-NL" dirty="0"/>
              <a:t>;</a:t>
            </a:r>
          </a:p>
          <a:p>
            <a:pPr lvl="0"/>
            <a:r>
              <a:rPr lang="nl-NL" altLang="nl-NL" dirty="0"/>
              <a:t>389	</a:t>
            </a:r>
            <a:r>
              <a:rPr lang="nl-NL" altLang="nl-NL" dirty="0" err="1"/>
              <a:t>perge</a:t>
            </a:r>
            <a:r>
              <a:rPr lang="nl-NL" altLang="nl-NL" dirty="0"/>
              <a:t> </a:t>
            </a:r>
            <a:r>
              <a:rPr lang="nl-NL" altLang="nl-NL" dirty="0" err="1"/>
              <a:t>modo</a:t>
            </a:r>
            <a:r>
              <a:rPr lang="nl-NL" altLang="nl-NL" dirty="0"/>
              <a:t>, </a:t>
            </a:r>
            <a:r>
              <a:rPr lang="nl-NL" altLang="nl-NL" dirty="0" err="1"/>
              <a:t>atque</a:t>
            </a:r>
            <a:r>
              <a:rPr lang="nl-NL" altLang="nl-NL" dirty="0"/>
              <a:t> </a:t>
            </a:r>
            <a:r>
              <a:rPr lang="nl-NL" altLang="nl-NL" dirty="0" err="1"/>
              <a:t>hinc</a:t>
            </a:r>
            <a:r>
              <a:rPr lang="nl-NL" altLang="nl-NL" dirty="0"/>
              <a:t> te </a:t>
            </a:r>
            <a:r>
              <a:rPr lang="nl-NL" altLang="nl-NL" dirty="0" err="1"/>
              <a:t>reginae</a:t>
            </a:r>
            <a:r>
              <a:rPr lang="nl-NL" altLang="nl-NL" dirty="0"/>
              <a:t> ad </a:t>
            </a:r>
            <a:r>
              <a:rPr lang="nl-NL" altLang="nl-NL" dirty="0" err="1"/>
              <a:t>limina</a:t>
            </a:r>
            <a:r>
              <a:rPr lang="nl-NL" altLang="nl-NL" dirty="0"/>
              <a:t> </a:t>
            </a:r>
            <a:r>
              <a:rPr lang="nl-NL" altLang="nl-NL" dirty="0" err="1"/>
              <a:t>perfer</a:t>
            </a:r>
            <a:r>
              <a:rPr lang="nl-NL" altLang="nl-NL" dirty="0"/>
              <a:t>.</a:t>
            </a:r>
          </a:p>
          <a:p>
            <a:pPr lvl="0"/>
            <a:r>
              <a:rPr lang="nl-NL" altLang="nl-NL" dirty="0"/>
              <a:t>390	</a:t>
            </a:r>
            <a:r>
              <a:rPr lang="nl-NL" altLang="nl-NL" dirty="0" err="1"/>
              <a:t>Namque</a:t>
            </a:r>
            <a:r>
              <a:rPr lang="nl-NL" altLang="nl-NL" dirty="0"/>
              <a:t> </a:t>
            </a:r>
            <a:r>
              <a:rPr lang="nl-NL" altLang="nl-NL" dirty="0" err="1"/>
              <a:t>tibi</a:t>
            </a:r>
            <a:r>
              <a:rPr lang="nl-NL" altLang="nl-NL" dirty="0"/>
              <a:t> </a:t>
            </a:r>
            <a:r>
              <a:rPr lang="nl-NL" altLang="nl-NL" dirty="0" err="1"/>
              <a:t>reduces</a:t>
            </a:r>
            <a:r>
              <a:rPr lang="nl-NL" altLang="nl-NL" dirty="0"/>
              <a:t> </a:t>
            </a:r>
            <a:r>
              <a:rPr lang="nl-NL" altLang="nl-NL" dirty="0" err="1"/>
              <a:t>socios</a:t>
            </a:r>
            <a:r>
              <a:rPr lang="nl-NL" altLang="nl-NL" dirty="0"/>
              <a:t> </a:t>
            </a:r>
            <a:r>
              <a:rPr lang="nl-NL" altLang="nl-NL" dirty="0" err="1"/>
              <a:t>classemque</a:t>
            </a:r>
            <a:r>
              <a:rPr lang="nl-NL" altLang="nl-NL" dirty="0"/>
              <a:t> </a:t>
            </a:r>
            <a:r>
              <a:rPr lang="nl-NL" altLang="nl-NL" dirty="0" err="1"/>
              <a:t>relatam</a:t>
            </a:r>
            <a:endParaRPr lang="nl-NL" altLang="nl-NL" dirty="0"/>
          </a:p>
          <a:p>
            <a:pPr lvl="0"/>
            <a:r>
              <a:rPr lang="nl-NL" altLang="nl-NL" dirty="0"/>
              <a:t>391	</a:t>
            </a:r>
            <a:r>
              <a:rPr lang="nl-NL" altLang="nl-NL" dirty="0" err="1"/>
              <a:t>nuntio</a:t>
            </a:r>
            <a:r>
              <a:rPr lang="nl-NL" altLang="nl-NL" dirty="0"/>
              <a:t>, et in </a:t>
            </a:r>
            <a:r>
              <a:rPr lang="nl-NL" altLang="nl-NL" dirty="0" err="1"/>
              <a:t>tutum</a:t>
            </a:r>
            <a:r>
              <a:rPr lang="nl-NL" altLang="nl-NL" dirty="0"/>
              <a:t> </a:t>
            </a:r>
            <a:r>
              <a:rPr lang="nl-NL" altLang="nl-NL" dirty="0" err="1"/>
              <a:t>versis</a:t>
            </a:r>
            <a:r>
              <a:rPr lang="nl-NL" altLang="nl-NL" dirty="0"/>
              <a:t> </a:t>
            </a:r>
            <a:r>
              <a:rPr lang="nl-NL" altLang="nl-NL" dirty="0" err="1"/>
              <a:t>Aquilonibus</a:t>
            </a:r>
            <a:r>
              <a:rPr lang="nl-NL" altLang="nl-NL" dirty="0"/>
              <a:t> </a:t>
            </a:r>
            <a:r>
              <a:rPr lang="nl-NL" altLang="nl-NL" dirty="0" err="1"/>
              <a:t>actam</a:t>
            </a:r>
            <a:r>
              <a:rPr lang="nl-NL" altLang="nl-NL" dirty="0" smtClean="0"/>
              <a:t>,</a:t>
            </a:r>
          </a:p>
          <a:p>
            <a:pPr lvl="0"/>
            <a:endParaRPr lang="nl-NL" dirty="0"/>
          </a:p>
          <a:p>
            <a:pPr lvl="0"/>
            <a:r>
              <a:rPr lang="nl-NL" sz="2200" dirty="0" smtClean="0"/>
              <a:t>387 </a:t>
            </a:r>
            <a:r>
              <a:rPr lang="nl-NL" sz="2200" dirty="0"/>
              <a:t>‘Wie u ook bent, niet, geloof ik, gehaat/geliefd bij de goden ademt u de levenslucht in, omdat u bent aangekomen in de </a:t>
            </a:r>
            <a:r>
              <a:rPr lang="nl-NL" sz="2200" dirty="0" err="1"/>
              <a:t>Tyrische</a:t>
            </a:r>
            <a:r>
              <a:rPr lang="nl-NL" sz="2200" dirty="0"/>
              <a:t> stad; ga slechts voort, en begeef u vanaf hier naar het paleis van de koningin. 390 Want ik bericht u dat uw makkers teruggekeerd zijn en uw vloot teruggebracht is en, nadat de winden zijn gedraaid in een veilige haven is gebracht, </a:t>
            </a:r>
          </a:p>
        </p:txBody>
      </p:sp>
      <p:sp>
        <p:nvSpPr>
          <p:cNvPr id="4" name="Rectangle 4"/>
          <p:cNvSpPr>
            <a:spLocks noChangeArrowheads="1"/>
          </p:cNvSpPr>
          <p:nvPr/>
        </p:nvSpPr>
        <p:spPr bwMode="auto">
          <a:xfrm>
            <a:off x="990000" y="1800006"/>
            <a:ext cx="93616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spcBef>
                <a:spcPct val="0"/>
              </a:spcBef>
              <a:spcAft>
                <a:spcPct val="0"/>
              </a:spcAft>
              <a:tabLst>
                <a:tab pos="539709" algn="l"/>
              </a:tabLst>
            </a:pPr>
            <a:endParaRPr lang="nl-NL" alt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521305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AC2D353-839E-C74A-98C9-3CC81F61111F}"/>
              </a:ext>
            </a:extLst>
          </p:cNvPr>
          <p:cNvSpPr>
            <a:spLocks noGrp="1"/>
          </p:cNvSpPr>
          <p:nvPr>
            <p:ph type="title"/>
          </p:nvPr>
        </p:nvSpPr>
        <p:spPr>
          <a:xfrm>
            <a:off x="1055440" y="548680"/>
            <a:ext cx="10441160" cy="1325563"/>
          </a:xfrm>
        </p:spPr>
        <p:txBody>
          <a:bodyPr/>
          <a:lstStyle/>
          <a:p>
            <a:r>
              <a:rPr lang="nl-NL" dirty="0" smtClean="0"/>
              <a:t>a. 	Aeneas en </a:t>
            </a:r>
            <a:r>
              <a:rPr lang="nl-NL" dirty="0" err="1" smtClean="0"/>
              <a:t>Achetes</a:t>
            </a:r>
            <a:r>
              <a:rPr lang="nl-NL" dirty="0" smtClean="0"/>
              <a:t> gaan op onderzoek en ontmoeten een jonge jageres, 314-317</a:t>
            </a:r>
            <a:endParaRPr lang="nl-NL" dirty="0"/>
          </a:p>
        </p:txBody>
      </p:sp>
      <p:sp>
        <p:nvSpPr>
          <p:cNvPr id="3" name="Tijdelijke aanduiding voor inhoud 2">
            <a:extLst>
              <a:ext uri="{FF2B5EF4-FFF2-40B4-BE49-F238E27FC236}">
                <a16:creationId xmlns:a16="http://schemas.microsoft.com/office/drawing/2014/main" xmlns="" id="{1482BEC4-1AF7-8F46-B134-2E7EB5A41D4E}"/>
              </a:ext>
            </a:extLst>
          </p:cNvPr>
          <p:cNvSpPr>
            <a:spLocks noGrp="1"/>
          </p:cNvSpPr>
          <p:nvPr>
            <p:ph idx="1"/>
          </p:nvPr>
        </p:nvSpPr>
        <p:spPr>
          <a:xfrm>
            <a:off x="1055440" y="2004059"/>
            <a:ext cx="11449272" cy="4351338"/>
          </a:xfrm>
        </p:spPr>
        <p:txBody>
          <a:bodyPr/>
          <a:lstStyle/>
          <a:p>
            <a:r>
              <a:rPr lang="pt-BR" altLang="nl-NL" dirty="0"/>
              <a:t>	Cui mater media sese tulit obvia silva,</a:t>
            </a:r>
          </a:p>
          <a:p>
            <a:r>
              <a:rPr lang="pt-BR" altLang="nl-NL" dirty="0"/>
              <a:t>315	virginis os habitumque gerens, et virginis arma</a:t>
            </a:r>
          </a:p>
          <a:p>
            <a:r>
              <a:rPr lang="pt-BR" altLang="nl-NL" dirty="0"/>
              <a:t>	Spartanae, vel qualis equos Threissa fatigat	</a:t>
            </a:r>
          </a:p>
          <a:p>
            <a:r>
              <a:rPr lang="pt-BR" altLang="nl-NL" dirty="0"/>
              <a:t>	Harpalyce, volucremque fuga praevertitur Hebrum.	</a:t>
            </a:r>
            <a:endParaRPr lang="el-GR" altLang="nl-NL" dirty="0"/>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9" name="Rond hoek zelfde zijde rechthoek 8">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Zie opdracht in het leerlingenboek." title="Zie opdracht in het leerlingenboek."/>
          <p:cNvSpPr/>
          <p:nvPr/>
        </p:nvSpPr>
        <p:spPr>
          <a:xfrm>
            <a:off x="10848528" y="3519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Zie opdracht in het leerlingenboek." title="Zie opdracht in het leerlingenboek."/>
          <p:cNvSpPr/>
          <p:nvPr/>
        </p:nvSpPr>
        <p:spPr>
          <a:xfrm>
            <a:off x="10848528" y="4201168"/>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38819977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Venus zegt Aeneas dat zijn vloot veilig is, 392-396</a:t>
            </a:r>
            <a:endParaRPr lang="nl-NL" dirty="0"/>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392	ni </a:t>
            </a:r>
            <a:r>
              <a:rPr lang="nl-NL" altLang="nl-NL" dirty="0" err="1"/>
              <a:t>frustra</a:t>
            </a:r>
            <a:r>
              <a:rPr lang="nl-NL" altLang="nl-NL" dirty="0"/>
              <a:t> </a:t>
            </a:r>
            <a:r>
              <a:rPr lang="nl-NL" altLang="nl-NL" dirty="0" err="1"/>
              <a:t>augurium</a:t>
            </a:r>
            <a:r>
              <a:rPr lang="nl-NL" altLang="nl-NL" dirty="0"/>
              <a:t> </a:t>
            </a:r>
            <a:r>
              <a:rPr lang="nl-NL" altLang="nl-NL" dirty="0" err="1"/>
              <a:t>vani</a:t>
            </a:r>
            <a:r>
              <a:rPr lang="nl-NL" altLang="nl-NL" dirty="0"/>
              <a:t> </a:t>
            </a:r>
            <a:r>
              <a:rPr lang="nl-NL" altLang="nl-NL" dirty="0" err="1"/>
              <a:t>docuere</a:t>
            </a:r>
            <a:r>
              <a:rPr lang="nl-NL" altLang="nl-NL" dirty="0"/>
              <a:t> </a:t>
            </a:r>
            <a:r>
              <a:rPr lang="nl-NL" altLang="nl-NL" dirty="0" err="1"/>
              <a:t>parentes</a:t>
            </a:r>
            <a:r>
              <a:rPr lang="nl-NL" altLang="nl-NL" dirty="0"/>
              <a:t>.			</a:t>
            </a:r>
          </a:p>
          <a:p>
            <a:r>
              <a:rPr lang="nl-NL" altLang="nl-NL" dirty="0"/>
              <a:t>393	</a:t>
            </a:r>
            <a:r>
              <a:rPr lang="nl-NL" altLang="nl-NL" dirty="0" err="1"/>
              <a:t>Aspice</a:t>
            </a:r>
            <a:r>
              <a:rPr lang="nl-NL" altLang="nl-NL" dirty="0"/>
              <a:t> bis </a:t>
            </a:r>
            <a:r>
              <a:rPr lang="nl-NL" altLang="nl-NL" dirty="0" err="1"/>
              <a:t>senos</a:t>
            </a:r>
            <a:r>
              <a:rPr lang="nl-NL" altLang="nl-NL" dirty="0"/>
              <a:t> </a:t>
            </a:r>
            <a:r>
              <a:rPr lang="nl-NL" altLang="nl-NL" dirty="0" err="1"/>
              <a:t>laetantis</a:t>
            </a:r>
            <a:r>
              <a:rPr lang="nl-NL" altLang="nl-NL" dirty="0"/>
              <a:t> </a:t>
            </a:r>
            <a:r>
              <a:rPr lang="nl-NL" altLang="nl-NL" dirty="0" err="1"/>
              <a:t>agmine</a:t>
            </a:r>
            <a:r>
              <a:rPr lang="nl-NL" altLang="nl-NL" dirty="0"/>
              <a:t> </a:t>
            </a:r>
            <a:r>
              <a:rPr lang="nl-NL" altLang="nl-NL" dirty="0" err="1"/>
              <a:t>cycnos</a:t>
            </a:r>
            <a:r>
              <a:rPr lang="nl-NL" altLang="nl-NL" dirty="0"/>
              <a:t>,			</a:t>
            </a:r>
          </a:p>
          <a:p>
            <a:r>
              <a:rPr lang="nl-NL" altLang="nl-NL" dirty="0"/>
              <a:t>394	</a:t>
            </a:r>
            <a:r>
              <a:rPr lang="nl-NL" altLang="nl-NL" dirty="0" err="1"/>
              <a:t>aetheria</a:t>
            </a:r>
            <a:r>
              <a:rPr lang="nl-NL" altLang="nl-NL" dirty="0"/>
              <a:t> </a:t>
            </a:r>
            <a:r>
              <a:rPr lang="nl-NL" altLang="nl-NL" dirty="0" err="1"/>
              <a:t>quos</a:t>
            </a:r>
            <a:r>
              <a:rPr lang="nl-NL" altLang="nl-NL" dirty="0"/>
              <a:t> </a:t>
            </a:r>
            <a:r>
              <a:rPr lang="nl-NL" altLang="nl-NL" dirty="0" err="1"/>
              <a:t>lapsa</a:t>
            </a:r>
            <a:r>
              <a:rPr lang="nl-NL" altLang="nl-NL" dirty="0"/>
              <a:t> </a:t>
            </a:r>
            <a:r>
              <a:rPr lang="nl-NL" altLang="nl-NL" dirty="0" err="1"/>
              <a:t>plaga</a:t>
            </a:r>
            <a:r>
              <a:rPr lang="nl-NL" altLang="nl-NL" dirty="0"/>
              <a:t> </a:t>
            </a:r>
            <a:r>
              <a:rPr lang="nl-NL" altLang="nl-NL" dirty="0" err="1"/>
              <a:t>Iovis</a:t>
            </a:r>
            <a:r>
              <a:rPr lang="nl-NL" altLang="nl-NL" dirty="0"/>
              <a:t> </a:t>
            </a:r>
            <a:r>
              <a:rPr lang="nl-NL" altLang="nl-NL" dirty="0" err="1"/>
              <a:t>ales</a:t>
            </a:r>
            <a:r>
              <a:rPr lang="nl-NL" altLang="nl-NL" dirty="0"/>
              <a:t> </a:t>
            </a:r>
            <a:r>
              <a:rPr lang="nl-NL" altLang="nl-NL" dirty="0" err="1"/>
              <a:t>aperto</a:t>
            </a:r>
            <a:r>
              <a:rPr lang="nl-NL" altLang="nl-NL" dirty="0"/>
              <a:t>			</a:t>
            </a:r>
          </a:p>
          <a:p>
            <a:r>
              <a:rPr lang="nl-NL" altLang="nl-NL" dirty="0"/>
              <a:t>395	</a:t>
            </a:r>
            <a:r>
              <a:rPr lang="nl-NL" altLang="nl-NL" dirty="0" err="1"/>
              <a:t>turbabat</a:t>
            </a:r>
            <a:r>
              <a:rPr lang="nl-NL" altLang="nl-NL" dirty="0"/>
              <a:t> </a:t>
            </a:r>
            <a:r>
              <a:rPr lang="nl-NL" altLang="nl-NL" dirty="0" err="1"/>
              <a:t>caelo</a:t>
            </a:r>
            <a:r>
              <a:rPr lang="nl-NL" altLang="nl-NL" dirty="0"/>
              <a:t>; </a:t>
            </a:r>
            <a:r>
              <a:rPr lang="nl-NL" altLang="nl-NL" dirty="0" err="1"/>
              <a:t>nunc</a:t>
            </a:r>
            <a:r>
              <a:rPr lang="nl-NL" altLang="nl-NL" dirty="0"/>
              <a:t> terras </a:t>
            </a:r>
            <a:r>
              <a:rPr lang="nl-NL" altLang="nl-NL" dirty="0" err="1"/>
              <a:t>ordine</a:t>
            </a:r>
            <a:r>
              <a:rPr lang="nl-NL" altLang="nl-NL" dirty="0"/>
              <a:t> </a:t>
            </a:r>
            <a:r>
              <a:rPr lang="nl-NL" altLang="nl-NL" dirty="0" err="1"/>
              <a:t>longo</a:t>
            </a:r>
            <a:r>
              <a:rPr lang="nl-NL" altLang="nl-NL" dirty="0"/>
              <a:t>			</a:t>
            </a:r>
          </a:p>
          <a:p>
            <a:r>
              <a:rPr lang="nl-NL" altLang="nl-NL" dirty="0"/>
              <a:t>396	</a:t>
            </a:r>
            <a:r>
              <a:rPr lang="nl-NL" altLang="nl-NL" dirty="0" err="1"/>
              <a:t>aut</a:t>
            </a:r>
            <a:r>
              <a:rPr lang="nl-NL" altLang="nl-NL" dirty="0"/>
              <a:t> </a:t>
            </a:r>
            <a:r>
              <a:rPr lang="nl-NL" altLang="nl-NL" dirty="0" err="1"/>
              <a:t>capere</a:t>
            </a:r>
            <a:r>
              <a:rPr lang="nl-NL" altLang="nl-NL" dirty="0"/>
              <a:t> </a:t>
            </a:r>
            <a:r>
              <a:rPr lang="nl-NL" altLang="nl-NL" dirty="0" err="1"/>
              <a:t>aut</a:t>
            </a:r>
            <a:r>
              <a:rPr lang="nl-NL" altLang="nl-NL" dirty="0"/>
              <a:t> </a:t>
            </a:r>
            <a:r>
              <a:rPr lang="nl-NL" altLang="nl-NL" dirty="0" err="1"/>
              <a:t>captas</a:t>
            </a:r>
            <a:r>
              <a:rPr lang="nl-NL" altLang="nl-NL" dirty="0"/>
              <a:t> </a:t>
            </a:r>
            <a:r>
              <a:rPr lang="nl-NL" altLang="nl-NL" dirty="0" err="1"/>
              <a:t>iam</a:t>
            </a:r>
            <a:r>
              <a:rPr lang="nl-NL" altLang="nl-NL" dirty="0"/>
              <a:t> </a:t>
            </a:r>
            <a:r>
              <a:rPr lang="nl-NL" altLang="nl-NL" dirty="0" err="1"/>
              <a:t>despectare</a:t>
            </a:r>
            <a:r>
              <a:rPr lang="nl-NL" altLang="nl-NL" dirty="0"/>
              <a:t> </a:t>
            </a:r>
            <a:r>
              <a:rPr lang="nl-NL" altLang="nl-NL" dirty="0" err="1"/>
              <a:t>videntur</a:t>
            </a:r>
            <a:r>
              <a:rPr lang="nl-NL" altLang="nl-NL" dirty="0"/>
              <a:t>:		</a:t>
            </a:r>
            <a:endParaRPr lang="nl-NL" altLang="nl-NL" dirty="0" smtClean="0"/>
          </a:p>
          <a:p>
            <a:endParaRPr lang="nl-NL" dirty="0"/>
          </a:p>
          <a:p>
            <a:r>
              <a:rPr lang="nl-NL" sz="2200" dirty="0"/>
              <a:t>als niet/tenzij mijn ouders zonder kennis van zaken (mij) vergeefs de voorspellingskunst hebben geleerd. Zie de tweemaal zes zwanen blij (weer) in kolonne te vliegen, die de vogel van Jupiter glijdend/in een glijvlucht vanuit het luchtruim in de open 395 hemel in verwarring bracht; nu worden ze gezien/ziet men dat ze in een lange rij ofwel de aarde bereiken ofwel neerzien op de reeds bereikte aarde: </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2" name="Rechthoek 11" descr="Attentie stijlfiguur" title="Attentie stijlfiguur"/>
          <p:cNvSpPr/>
          <p:nvPr/>
        </p:nvSpPr>
        <p:spPr>
          <a:xfrm>
            <a:off x="10926121" y="2093924"/>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6121" y="362066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6121"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0926121" y="285875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Zie opdracht in het leerlingenboek." title="Zie opdracht in het leerlingenboek."/>
          <p:cNvSpPr/>
          <p:nvPr/>
        </p:nvSpPr>
        <p:spPr>
          <a:xfrm>
            <a:off x="10926121" y="247780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9794621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Venus zegt Aeneas dat zijn vloot veilig is, 397-401</a:t>
            </a:r>
            <a:endParaRPr lang="nl-NL" dirty="0"/>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397	ut </a:t>
            </a:r>
            <a:r>
              <a:rPr lang="nl-NL" altLang="nl-NL" dirty="0" err="1"/>
              <a:t>reduces</a:t>
            </a:r>
            <a:r>
              <a:rPr lang="nl-NL" altLang="nl-NL" dirty="0"/>
              <a:t> </a:t>
            </a:r>
            <a:r>
              <a:rPr lang="nl-NL" altLang="nl-NL" dirty="0" err="1"/>
              <a:t>illi</a:t>
            </a:r>
            <a:r>
              <a:rPr lang="nl-NL" altLang="nl-NL" dirty="0"/>
              <a:t> </a:t>
            </a:r>
            <a:r>
              <a:rPr lang="nl-NL" altLang="nl-NL" dirty="0" err="1"/>
              <a:t>ludunt</a:t>
            </a:r>
            <a:r>
              <a:rPr lang="nl-NL" altLang="nl-NL" dirty="0"/>
              <a:t> </a:t>
            </a:r>
            <a:r>
              <a:rPr lang="nl-NL" altLang="nl-NL" dirty="0" err="1"/>
              <a:t>stridentibus</a:t>
            </a:r>
            <a:r>
              <a:rPr lang="nl-NL" altLang="nl-NL" dirty="0"/>
              <a:t> </a:t>
            </a:r>
            <a:r>
              <a:rPr lang="nl-NL" altLang="nl-NL" dirty="0" err="1"/>
              <a:t>alis</a:t>
            </a:r>
            <a:r>
              <a:rPr lang="nl-NL" altLang="nl-NL" dirty="0"/>
              <a:t>,</a:t>
            </a:r>
          </a:p>
          <a:p>
            <a:r>
              <a:rPr lang="nl-NL" altLang="nl-NL" dirty="0"/>
              <a:t>398	et </a:t>
            </a:r>
            <a:r>
              <a:rPr lang="nl-NL" altLang="nl-NL" dirty="0" err="1"/>
              <a:t>coetu</a:t>
            </a:r>
            <a:r>
              <a:rPr lang="nl-NL" altLang="nl-NL" dirty="0"/>
              <a:t> </a:t>
            </a:r>
            <a:r>
              <a:rPr lang="nl-NL" altLang="nl-NL" dirty="0" err="1"/>
              <a:t>cinxere</a:t>
            </a:r>
            <a:r>
              <a:rPr lang="nl-NL" altLang="nl-NL" dirty="0"/>
              <a:t> </a:t>
            </a:r>
            <a:r>
              <a:rPr lang="nl-NL" altLang="nl-NL" dirty="0" err="1"/>
              <a:t>polum</a:t>
            </a:r>
            <a:r>
              <a:rPr lang="nl-NL" altLang="nl-NL" dirty="0"/>
              <a:t>, </a:t>
            </a:r>
            <a:r>
              <a:rPr lang="nl-NL" altLang="nl-NL" dirty="0" err="1"/>
              <a:t>cantusque</a:t>
            </a:r>
            <a:r>
              <a:rPr lang="nl-NL" altLang="nl-NL" dirty="0"/>
              <a:t> </a:t>
            </a:r>
            <a:r>
              <a:rPr lang="nl-NL" altLang="nl-NL" dirty="0" err="1"/>
              <a:t>dedere</a:t>
            </a:r>
            <a:r>
              <a:rPr lang="nl-NL" altLang="nl-NL" dirty="0"/>
              <a:t>,</a:t>
            </a:r>
          </a:p>
          <a:p>
            <a:r>
              <a:rPr lang="nl-NL" altLang="nl-NL" dirty="0"/>
              <a:t>399	</a:t>
            </a:r>
            <a:r>
              <a:rPr lang="nl-NL" altLang="nl-NL" dirty="0" err="1"/>
              <a:t>haud</a:t>
            </a:r>
            <a:r>
              <a:rPr lang="nl-NL" altLang="nl-NL" dirty="0"/>
              <a:t> </a:t>
            </a:r>
            <a:r>
              <a:rPr lang="nl-NL" altLang="nl-NL" dirty="0" err="1"/>
              <a:t>aliter</a:t>
            </a:r>
            <a:r>
              <a:rPr lang="nl-NL" altLang="nl-NL" dirty="0"/>
              <a:t> </a:t>
            </a:r>
            <a:r>
              <a:rPr lang="nl-NL" altLang="nl-NL" dirty="0" err="1"/>
              <a:t>puppesque</a:t>
            </a:r>
            <a:r>
              <a:rPr lang="nl-NL" altLang="nl-NL" dirty="0"/>
              <a:t> </a:t>
            </a:r>
            <a:r>
              <a:rPr lang="nl-NL" altLang="nl-NL" dirty="0" err="1"/>
              <a:t>tuae</a:t>
            </a:r>
            <a:r>
              <a:rPr lang="nl-NL" altLang="nl-NL" dirty="0"/>
              <a:t> </a:t>
            </a:r>
            <a:r>
              <a:rPr lang="nl-NL" altLang="nl-NL" dirty="0" err="1"/>
              <a:t>pubesque</a:t>
            </a:r>
            <a:r>
              <a:rPr lang="nl-NL" altLang="nl-NL" dirty="0"/>
              <a:t> </a:t>
            </a:r>
            <a:r>
              <a:rPr lang="nl-NL" altLang="nl-NL" dirty="0" err="1"/>
              <a:t>tuorum</a:t>
            </a:r>
            <a:endParaRPr lang="nl-NL" altLang="nl-NL" dirty="0"/>
          </a:p>
          <a:p>
            <a:r>
              <a:rPr lang="nl-NL" altLang="nl-NL" dirty="0"/>
              <a:t>400	</a:t>
            </a:r>
            <a:r>
              <a:rPr lang="nl-NL" altLang="nl-NL" dirty="0" err="1"/>
              <a:t>aut</a:t>
            </a:r>
            <a:r>
              <a:rPr lang="nl-NL" altLang="nl-NL" dirty="0"/>
              <a:t> </a:t>
            </a:r>
            <a:r>
              <a:rPr lang="nl-NL" altLang="nl-NL" dirty="0" err="1"/>
              <a:t>portum</a:t>
            </a:r>
            <a:r>
              <a:rPr lang="nl-NL" altLang="nl-NL" dirty="0"/>
              <a:t> </a:t>
            </a:r>
            <a:r>
              <a:rPr lang="nl-NL" altLang="nl-NL" dirty="0" err="1"/>
              <a:t>tenet</a:t>
            </a:r>
            <a:r>
              <a:rPr lang="nl-NL" altLang="nl-NL" dirty="0"/>
              <a:t> </a:t>
            </a:r>
            <a:r>
              <a:rPr lang="nl-NL" altLang="nl-NL" dirty="0" err="1"/>
              <a:t>aut</a:t>
            </a:r>
            <a:r>
              <a:rPr lang="nl-NL" altLang="nl-NL" dirty="0"/>
              <a:t> </a:t>
            </a:r>
            <a:r>
              <a:rPr lang="nl-NL" altLang="nl-NL" dirty="0" err="1"/>
              <a:t>pleno</a:t>
            </a:r>
            <a:r>
              <a:rPr lang="nl-NL" altLang="nl-NL" dirty="0"/>
              <a:t> </a:t>
            </a:r>
            <a:r>
              <a:rPr lang="nl-NL" altLang="nl-NL" dirty="0" err="1"/>
              <a:t>subit</a:t>
            </a:r>
            <a:r>
              <a:rPr lang="nl-NL" altLang="nl-NL" dirty="0"/>
              <a:t> ostia velo. </a:t>
            </a:r>
          </a:p>
          <a:p>
            <a:r>
              <a:rPr lang="nl-NL" altLang="nl-NL" dirty="0"/>
              <a:t>401	</a:t>
            </a:r>
            <a:r>
              <a:rPr lang="nl-NL" altLang="nl-NL" dirty="0" err="1"/>
              <a:t>Perge</a:t>
            </a:r>
            <a:r>
              <a:rPr lang="nl-NL" altLang="nl-NL" dirty="0"/>
              <a:t> </a:t>
            </a:r>
            <a:r>
              <a:rPr lang="nl-NL" altLang="nl-NL" dirty="0" err="1"/>
              <a:t>modo</a:t>
            </a:r>
            <a:r>
              <a:rPr lang="nl-NL" altLang="nl-NL" dirty="0"/>
              <a:t> et, qua te </a:t>
            </a:r>
            <a:r>
              <a:rPr lang="nl-NL" altLang="nl-NL" dirty="0" err="1"/>
              <a:t>ducit</a:t>
            </a:r>
            <a:r>
              <a:rPr lang="nl-NL" altLang="nl-NL" dirty="0"/>
              <a:t> via, </a:t>
            </a:r>
            <a:r>
              <a:rPr lang="nl-NL" altLang="nl-NL" dirty="0" err="1"/>
              <a:t>dirige</a:t>
            </a:r>
            <a:r>
              <a:rPr lang="nl-NL" altLang="nl-NL" dirty="0"/>
              <a:t> </a:t>
            </a:r>
            <a:r>
              <a:rPr lang="nl-NL" altLang="nl-NL" dirty="0" err="1"/>
              <a:t>gressum</a:t>
            </a:r>
            <a:r>
              <a:rPr lang="nl-NL" altLang="nl-NL" dirty="0"/>
              <a:t>.’ </a:t>
            </a:r>
            <a:endParaRPr lang="nl-NL" altLang="nl-NL" dirty="0" smtClean="0"/>
          </a:p>
          <a:p>
            <a:endParaRPr lang="nl-NL" sz="2200" dirty="0"/>
          </a:p>
          <a:p>
            <a:r>
              <a:rPr lang="nl-NL" sz="2200" dirty="0"/>
              <a:t>zoals zij teruggekeerd spelen met klapperende vleugels, en in een groep de hemel omringden/in de hemel rondvlogen, en gekrijs gaven/lieten horen, niet anders hebben én uw schepen én de manschappen van de uwen 400 óf de haven bereikt óf naderen met volle zeil(en) de ingang (van de haven). Ga slechts voort en richt uw schreden, waarlangs de weg u leidt.’</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12849218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 	Aeneas herkent zijn moeder en is boos, 402-406</a:t>
            </a:r>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402	</a:t>
            </a:r>
            <a:r>
              <a:rPr lang="nl-NL" altLang="nl-NL" dirty="0" err="1"/>
              <a:t>Dixit</a:t>
            </a:r>
            <a:r>
              <a:rPr lang="nl-NL" altLang="nl-NL" dirty="0"/>
              <a:t>, et </a:t>
            </a:r>
            <a:r>
              <a:rPr lang="nl-NL" altLang="nl-NL" dirty="0" err="1"/>
              <a:t>avertens</a:t>
            </a:r>
            <a:r>
              <a:rPr lang="nl-NL" altLang="nl-NL" dirty="0"/>
              <a:t> </a:t>
            </a:r>
            <a:r>
              <a:rPr lang="nl-NL" altLang="nl-NL" dirty="0" err="1"/>
              <a:t>rosea</a:t>
            </a:r>
            <a:r>
              <a:rPr lang="nl-NL" altLang="nl-NL" dirty="0"/>
              <a:t> </a:t>
            </a:r>
            <a:r>
              <a:rPr lang="nl-NL" altLang="nl-NL" dirty="0" err="1"/>
              <a:t>cervice</a:t>
            </a:r>
            <a:r>
              <a:rPr lang="nl-NL" altLang="nl-NL" dirty="0"/>
              <a:t> </a:t>
            </a:r>
            <a:r>
              <a:rPr lang="nl-NL" altLang="nl-NL" dirty="0" err="1"/>
              <a:t>refulsit</a:t>
            </a:r>
            <a:r>
              <a:rPr lang="nl-NL" altLang="nl-NL" dirty="0"/>
              <a:t>,				</a:t>
            </a:r>
          </a:p>
          <a:p>
            <a:r>
              <a:rPr lang="nl-NL" altLang="nl-NL" dirty="0"/>
              <a:t>403	</a:t>
            </a:r>
            <a:r>
              <a:rPr lang="nl-NL" altLang="nl-NL" dirty="0" err="1"/>
              <a:t>ambrosiaeque</a:t>
            </a:r>
            <a:r>
              <a:rPr lang="nl-NL" altLang="nl-NL" dirty="0"/>
              <a:t> </a:t>
            </a:r>
            <a:r>
              <a:rPr lang="nl-NL" altLang="nl-NL" dirty="0" err="1"/>
              <a:t>comae</a:t>
            </a:r>
            <a:r>
              <a:rPr lang="nl-NL" altLang="nl-NL" dirty="0"/>
              <a:t> </a:t>
            </a:r>
            <a:r>
              <a:rPr lang="nl-NL" altLang="nl-NL" dirty="0" err="1"/>
              <a:t>divinum</a:t>
            </a:r>
            <a:r>
              <a:rPr lang="nl-NL" altLang="nl-NL" dirty="0"/>
              <a:t> </a:t>
            </a:r>
            <a:r>
              <a:rPr lang="nl-NL" altLang="nl-NL" dirty="0" err="1"/>
              <a:t>vertice</a:t>
            </a:r>
            <a:r>
              <a:rPr lang="nl-NL" altLang="nl-NL" dirty="0"/>
              <a:t> </a:t>
            </a:r>
            <a:r>
              <a:rPr lang="nl-NL" altLang="nl-NL" dirty="0" err="1"/>
              <a:t>odorem</a:t>
            </a:r>
            <a:endParaRPr lang="nl-NL" altLang="nl-NL" dirty="0"/>
          </a:p>
          <a:p>
            <a:r>
              <a:rPr lang="nl-NL" altLang="nl-NL" dirty="0"/>
              <a:t>404	</a:t>
            </a:r>
            <a:r>
              <a:rPr lang="nl-NL" altLang="nl-NL" dirty="0" err="1"/>
              <a:t>spiravere</a:t>
            </a:r>
            <a:r>
              <a:rPr lang="nl-NL" altLang="nl-NL" dirty="0"/>
              <a:t>; </a:t>
            </a:r>
            <a:r>
              <a:rPr lang="nl-NL" altLang="nl-NL" dirty="0" err="1"/>
              <a:t>pedes</a:t>
            </a:r>
            <a:r>
              <a:rPr lang="nl-NL" altLang="nl-NL" dirty="0"/>
              <a:t> </a:t>
            </a:r>
            <a:r>
              <a:rPr lang="nl-NL" altLang="nl-NL" dirty="0" err="1"/>
              <a:t>vestis</a:t>
            </a:r>
            <a:r>
              <a:rPr lang="nl-NL" altLang="nl-NL" dirty="0"/>
              <a:t> </a:t>
            </a:r>
            <a:r>
              <a:rPr lang="nl-NL" altLang="nl-NL" dirty="0" err="1"/>
              <a:t>defluxit</a:t>
            </a:r>
            <a:r>
              <a:rPr lang="nl-NL" altLang="nl-NL" dirty="0"/>
              <a:t> ad </a:t>
            </a:r>
            <a:r>
              <a:rPr lang="nl-NL" altLang="nl-NL" dirty="0" err="1"/>
              <a:t>imos</a:t>
            </a:r>
            <a:r>
              <a:rPr lang="nl-NL" altLang="nl-NL" dirty="0"/>
              <a:t>,				</a:t>
            </a:r>
          </a:p>
          <a:p>
            <a:r>
              <a:rPr lang="nl-NL" altLang="nl-NL" dirty="0"/>
              <a:t>405	et </a:t>
            </a:r>
            <a:r>
              <a:rPr lang="nl-NL" altLang="nl-NL" dirty="0" err="1"/>
              <a:t>vera</a:t>
            </a:r>
            <a:r>
              <a:rPr lang="nl-NL" altLang="nl-NL" dirty="0"/>
              <a:t> </a:t>
            </a:r>
            <a:r>
              <a:rPr lang="nl-NL" altLang="nl-NL" dirty="0" err="1"/>
              <a:t>incessu</a:t>
            </a:r>
            <a:r>
              <a:rPr lang="nl-NL" altLang="nl-NL" dirty="0"/>
              <a:t> </a:t>
            </a:r>
            <a:r>
              <a:rPr lang="nl-NL" altLang="nl-NL" dirty="0" err="1"/>
              <a:t>patuit</a:t>
            </a:r>
            <a:r>
              <a:rPr lang="nl-NL" altLang="nl-NL" dirty="0"/>
              <a:t> </a:t>
            </a:r>
            <a:r>
              <a:rPr lang="nl-NL" altLang="nl-NL" dirty="0" err="1"/>
              <a:t>dea</a:t>
            </a:r>
            <a:r>
              <a:rPr lang="nl-NL" altLang="nl-NL" dirty="0"/>
              <a:t>. </a:t>
            </a:r>
            <a:r>
              <a:rPr lang="nl-NL" altLang="nl-NL" dirty="0" err="1"/>
              <a:t>Ille</a:t>
            </a:r>
            <a:r>
              <a:rPr lang="nl-NL" altLang="nl-NL" dirty="0"/>
              <a:t> </a:t>
            </a:r>
            <a:r>
              <a:rPr lang="nl-NL" altLang="nl-NL" dirty="0" err="1"/>
              <a:t>ubi</a:t>
            </a:r>
            <a:r>
              <a:rPr lang="nl-NL" altLang="nl-NL" dirty="0"/>
              <a:t> </a:t>
            </a:r>
            <a:r>
              <a:rPr lang="nl-NL" altLang="nl-NL" dirty="0" err="1"/>
              <a:t>matrem</a:t>
            </a:r>
            <a:r>
              <a:rPr lang="nl-NL" altLang="nl-NL" dirty="0"/>
              <a:t>				</a:t>
            </a:r>
          </a:p>
          <a:p>
            <a:r>
              <a:rPr lang="nl-NL" altLang="nl-NL" dirty="0"/>
              <a:t>406	</a:t>
            </a:r>
            <a:r>
              <a:rPr lang="nl-NL" altLang="nl-NL" dirty="0" err="1"/>
              <a:t>agnovit</a:t>
            </a:r>
            <a:r>
              <a:rPr lang="nl-NL" altLang="nl-NL" dirty="0"/>
              <a:t>, </a:t>
            </a:r>
            <a:r>
              <a:rPr lang="nl-NL" altLang="nl-NL" dirty="0" err="1"/>
              <a:t>tali</a:t>
            </a:r>
            <a:r>
              <a:rPr lang="nl-NL" altLang="nl-NL" dirty="0"/>
              <a:t> </a:t>
            </a:r>
            <a:r>
              <a:rPr lang="nl-NL" altLang="nl-NL" dirty="0" err="1"/>
              <a:t>fugientem</a:t>
            </a:r>
            <a:r>
              <a:rPr lang="nl-NL" altLang="nl-NL" dirty="0"/>
              <a:t> </a:t>
            </a:r>
            <a:r>
              <a:rPr lang="nl-NL" altLang="nl-NL" dirty="0" err="1"/>
              <a:t>est</a:t>
            </a:r>
            <a:r>
              <a:rPr lang="nl-NL" altLang="nl-NL" dirty="0"/>
              <a:t> </a:t>
            </a:r>
            <a:r>
              <a:rPr lang="nl-NL" altLang="nl-NL" dirty="0" err="1"/>
              <a:t>voce</a:t>
            </a:r>
            <a:r>
              <a:rPr lang="nl-NL" altLang="nl-NL" dirty="0"/>
              <a:t> </a:t>
            </a:r>
            <a:r>
              <a:rPr lang="nl-NL" altLang="nl-NL" dirty="0" err="1"/>
              <a:t>secutus</a:t>
            </a:r>
            <a:r>
              <a:rPr lang="nl-NL" altLang="nl-NL" dirty="0" smtClean="0"/>
              <a:t>:</a:t>
            </a:r>
          </a:p>
          <a:p>
            <a:endParaRPr lang="nl-NL" altLang="nl-NL" dirty="0"/>
          </a:p>
          <a:p>
            <a:r>
              <a:rPr lang="nl-NL" altLang="nl-NL" sz="2200" dirty="0"/>
              <a:t>402 Zij sprak (zo), en zich omdraaiend schitterde zij met haar rozenkleurige nek, en haar naar ambrozijn geurende haren verspreidden vanaf de kruin een goddelijke geur; haar kleed golfde omlaag tot onder aan haar voeten, en door haar manier van lopen 405 verried de echte godin zich/verried ze zich als echte godin. Zodra hij zijn moeder had herkend, volgde hij haar, vluchtend, met dergelijke woorden: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0336"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0920336" y="285875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1320082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 	Aeneas herkent zijn moeder en is boos, </a:t>
            </a:r>
            <a:r>
              <a:rPr lang="nl-NL" dirty="0" smtClean="0"/>
              <a:t>407-410</a:t>
            </a:r>
            <a:endParaRPr lang="nl-NL" dirty="0"/>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407	‘</a:t>
            </a:r>
            <a:r>
              <a:rPr lang="nl-NL" altLang="nl-NL" dirty="0" err="1"/>
              <a:t>Quid</a:t>
            </a:r>
            <a:r>
              <a:rPr lang="nl-NL" altLang="nl-NL" dirty="0"/>
              <a:t> </a:t>
            </a:r>
            <a:r>
              <a:rPr lang="nl-NL" altLang="nl-NL" dirty="0" err="1"/>
              <a:t>natum</a:t>
            </a:r>
            <a:r>
              <a:rPr lang="nl-NL" altLang="nl-NL" dirty="0"/>
              <a:t> </a:t>
            </a:r>
            <a:r>
              <a:rPr lang="nl-NL" altLang="nl-NL" dirty="0" err="1"/>
              <a:t>totiens</a:t>
            </a:r>
            <a:r>
              <a:rPr lang="nl-NL" altLang="nl-NL" dirty="0"/>
              <a:t>, </a:t>
            </a:r>
            <a:r>
              <a:rPr lang="nl-NL" altLang="nl-NL" dirty="0" err="1"/>
              <a:t>crudelis</a:t>
            </a:r>
            <a:r>
              <a:rPr lang="nl-NL" altLang="nl-NL" dirty="0"/>
              <a:t> tu </a:t>
            </a:r>
            <a:r>
              <a:rPr lang="nl-NL" altLang="nl-NL" dirty="0" err="1"/>
              <a:t>quoque</a:t>
            </a:r>
            <a:r>
              <a:rPr lang="nl-NL" altLang="nl-NL" dirty="0"/>
              <a:t>, </a:t>
            </a:r>
            <a:r>
              <a:rPr lang="nl-NL" altLang="nl-NL" dirty="0" err="1"/>
              <a:t>falsis</a:t>
            </a:r>
            <a:r>
              <a:rPr lang="nl-NL" altLang="nl-NL" dirty="0"/>
              <a:t>			</a:t>
            </a:r>
          </a:p>
          <a:p>
            <a:r>
              <a:rPr lang="nl-NL" altLang="nl-NL" dirty="0"/>
              <a:t>408	</a:t>
            </a:r>
            <a:r>
              <a:rPr lang="nl-NL" altLang="nl-NL" dirty="0" err="1"/>
              <a:t>ludis</a:t>
            </a:r>
            <a:r>
              <a:rPr lang="nl-NL" altLang="nl-NL" dirty="0"/>
              <a:t> </a:t>
            </a:r>
            <a:r>
              <a:rPr lang="nl-NL" altLang="nl-NL" dirty="0" err="1"/>
              <a:t>imaginibus</a:t>
            </a:r>
            <a:r>
              <a:rPr lang="nl-NL" altLang="nl-NL" dirty="0"/>
              <a:t>? </a:t>
            </a:r>
            <a:r>
              <a:rPr lang="nl-NL" altLang="nl-NL" dirty="0" err="1"/>
              <a:t>Cur</a:t>
            </a:r>
            <a:r>
              <a:rPr lang="nl-NL" altLang="nl-NL" dirty="0"/>
              <a:t> </a:t>
            </a:r>
            <a:r>
              <a:rPr lang="nl-NL" altLang="nl-NL" dirty="0" err="1"/>
              <a:t>dextrae</a:t>
            </a:r>
            <a:r>
              <a:rPr lang="nl-NL" altLang="nl-NL" dirty="0"/>
              <a:t> </a:t>
            </a:r>
            <a:r>
              <a:rPr lang="nl-NL" altLang="nl-NL" dirty="0" err="1"/>
              <a:t>iungere</a:t>
            </a:r>
            <a:r>
              <a:rPr lang="nl-NL" altLang="nl-NL" dirty="0"/>
              <a:t> </a:t>
            </a:r>
            <a:r>
              <a:rPr lang="nl-NL" altLang="nl-NL" dirty="0" err="1"/>
              <a:t>dextram</a:t>
            </a:r>
            <a:endParaRPr lang="nl-NL" altLang="nl-NL" dirty="0"/>
          </a:p>
          <a:p>
            <a:r>
              <a:rPr lang="nl-NL" altLang="nl-NL" dirty="0"/>
              <a:t>409	non </a:t>
            </a:r>
            <a:r>
              <a:rPr lang="nl-NL" altLang="nl-NL" dirty="0" err="1"/>
              <a:t>datur</a:t>
            </a:r>
            <a:r>
              <a:rPr lang="nl-NL" altLang="nl-NL" dirty="0"/>
              <a:t>, </a:t>
            </a:r>
            <a:r>
              <a:rPr lang="nl-NL" altLang="nl-NL" dirty="0" err="1"/>
              <a:t>ac</a:t>
            </a:r>
            <a:r>
              <a:rPr lang="nl-NL" altLang="nl-NL" dirty="0"/>
              <a:t> veras </a:t>
            </a:r>
            <a:r>
              <a:rPr lang="nl-NL" altLang="nl-NL" dirty="0" err="1"/>
              <a:t>audire</a:t>
            </a:r>
            <a:r>
              <a:rPr lang="nl-NL" altLang="nl-NL" dirty="0"/>
              <a:t> et </a:t>
            </a:r>
            <a:r>
              <a:rPr lang="nl-NL" altLang="nl-NL" dirty="0" err="1"/>
              <a:t>reddere</a:t>
            </a:r>
            <a:r>
              <a:rPr lang="nl-NL" altLang="nl-NL" dirty="0"/>
              <a:t> </a:t>
            </a:r>
            <a:r>
              <a:rPr lang="nl-NL" altLang="nl-NL" dirty="0" err="1"/>
              <a:t>voces</a:t>
            </a:r>
            <a:r>
              <a:rPr lang="nl-NL" altLang="nl-NL" dirty="0"/>
              <a:t>?’ 				</a:t>
            </a:r>
          </a:p>
          <a:p>
            <a:r>
              <a:rPr lang="nl-NL" altLang="nl-NL" dirty="0" smtClean="0"/>
              <a:t>410</a:t>
            </a:r>
            <a:r>
              <a:rPr lang="nl-NL" altLang="nl-NL" dirty="0"/>
              <a:t>	</a:t>
            </a:r>
            <a:r>
              <a:rPr lang="nl-NL" altLang="nl-NL" dirty="0" err="1"/>
              <a:t>Talibus</a:t>
            </a:r>
            <a:r>
              <a:rPr lang="nl-NL" altLang="nl-NL" dirty="0"/>
              <a:t> </a:t>
            </a:r>
            <a:r>
              <a:rPr lang="nl-NL" altLang="nl-NL" dirty="0" err="1"/>
              <a:t>incusat</a:t>
            </a:r>
            <a:r>
              <a:rPr lang="nl-NL" altLang="nl-NL" dirty="0"/>
              <a:t>, </a:t>
            </a:r>
            <a:r>
              <a:rPr lang="nl-NL" altLang="nl-NL" dirty="0" err="1"/>
              <a:t>gressumque</a:t>
            </a:r>
            <a:r>
              <a:rPr lang="nl-NL" altLang="nl-NL" dirty="0"/>
              <a:t> ad </a:t>
            </a:r>
            <a:r>
              <a:rPr lang="nl-NL" altLang="nl-NL" dirty="0" err="1"/>
              <a:t>moenia</a:t>
            </a:r>
            <a:r>
              <a:rPr lang="nl-NL" altLang="nl-NL" dirty="0"/>
              <a:t> </a:t>
            </a:r>
            <a:r>
              <a:rPr lang="nl-NL" altLang="nl-NL" dirty="0" err="1"/>
              <a:t>tendit</a:t>
            </a:r>
            <a:r>
              <a:rPr lang="nl-NL" altLang="nl-NL" dirty="0" smtClean="0"/>
              <a:t>.</a:t>
            </a:r>
          </a:p>
          <a:p>
            <a:endParaRPr lang="nl-NL" sz="2200" dirty="0"/>
          </a:p>
          <a:p>
            <a:r>
              <a:rPr lang="nl-NL" dirty="0"/>
              <a:t>‘Waarom misleidt u </a:t>
            </a:r>
            <a:r>
              <a:rPr lang="nl-NL" dirty="0" err="1"/>
              <a:t>zovaak</a:t>
            </a:r>
            <a:r>
              <a:rPr lang="nl-NL" dirty="0"/>
              <a:t> uw zoon, ook u bent wreed, met valse beelden? Waarom is het niet geoorloofd mijn rechterhand te verbinden met uw rechterhand/elkaar de hand te geven, en echte woorden te horen en terug te geven/te antwoorden?’ 410 Met dergelijke woorden beschuldigt hij (zijn moeder), en richt zijn schreden naar de muren.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Zie opdracht in het leerlingenboek." title="Zie opdracht in het leerlingenboek."/>
          <p:cNvSpPr/>
          <p:nvPr/>
        </p:nvSpPr>
        <p:spPr>
          <a:xfrm>
            <a:off x="10924284"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0924284" y="285875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1364903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 	Aeneas herkent zijn moeder en is boos, </a:t>
            </a:r>
            <a:r>
              <a:rPr lang="nl-NL" dirty="0" smtClean="0">
                <a:solidFill>
                  <a:srgbClr val="000000"/>
                </a:solidFill>
                <a:latin typeface="Calibri" panose="020F0502020204030204" pitchFamily="34" charset="0"/>
                <a:ea typeface="Times New Roman" panose="02020603050405020304" pitchFamily="18" charset="0"/>
              </a:rPr>
              <a:t>411-414</a:t>
            </a:r>
            <a:endParaRPr lang="nl-NL" dirty="0"/>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411	At Venus </a:t>
            </a:r>
            <a:r>
              <a:rPr lang="nl-NL" altLang="nl-NL" dirty="0" err="1"/>
              <a:t>obscuro</a:t>
            </a:r>
            <a:r>
              <a:rPr lang="nl-NL" altLang="nl-NL" dirty="0"/>
              <a:t> </a:t>
            </a:r>
            <a:r>
              <a:rPr lang="nl-NL" altLang="nl-NL" dirty="0" err="1"/>
              <a:t>gradientis</a:t>
            </a:r>
            <a:r>
              <a:rPr lang="nl-NL" altLang="nl-NL" dirty="0"/>
              <a:t> </a:t>
            </a:r>
            <a:r>
              <a:rPr lang="nl-NL" altLang="nl-NL" dirty="0" err="1"/>
              <a:t>aëre</a:t>
            </a:r>
            <a:r>
              <a:rPr lang="nl-NL" altLang="nl-NL" dirty="0"/>
              <a:t> </a:t>
            </a:r>
            <a:r>
              <a:rPr lang="nl-NL" altLang="nl-NL" dirty="0" err="1"/>
              <a:t>saepsit</a:t>
            </a:r>
            <a:r>
              <a:rPr lang="nl-NL" altLang="nl-NL" dirty="0"/>
              <a:t>,</a:t>
            </a:r>
          </a:p>
          <a:p>
            <a:r>
              <a:rPr lang="nl-NL" altLang="nl-NL" dirty="0"/>
              <a:t>412	et </a:t>
            </a:r>
            <a:r>
              <a:rPr lang="nl-NL" altLang="nl-NL" dirty="0" err="1"/>
              <a:t>multo</a:t>
            </a:r>
            <a:r>
              <a:rPr lang="nl-NL" altLang="nl-NL" dirty="0"/>
              <a:t> </a:t>
            </a:r>
            <a:r>
              <a:rPr lang="nl-NL" altLang="nl-NL" dirty="0" err="1"/>
              <a:t>nebulae</a:t>
            </a:r>
            <a:r>
              <a:rPr lang="nl-NL" altLang="nl-NL" dirty="0"/>
              <a:t> </a:t>
            </a:r>
            <a:r>
              <a:rPr lang="nl-NL" altLang="nl-NL" dirty="0" err="1"/>
              <a:t>circum</a:t>
            </a:r>
            <a:r>
              <a:rPr lang="nl-NL" altLang="nl-NL" dirty="0"/>
              <a:t> </a:t>
            </a:r>
            <a:r>
              <a:rPr lang="nl-NL" altLang="nl-NL" dirty="0" err="1"/>
              <a:t>dea</a:t>
            </a:r>
            <a:r>
              <a:rPr lang="nl-NL" altLang="nl-NL" dirty="0"/>
              <a:t> </a:t>
            </a:r>
            <a:r>
              <a:rPr lang="nl-NL" altLang="nl-NL" dirty="0" err="1"/>
              <a:t>fudit</a:t>
            </a:r>
            <a:r>
              <a:rPr lang="nl-NL" altLang="nl-NL" dirty="0"/>
              <a:t> </a:t>
            </a:r>
            <a:r>
              <a:rPr lang="nl-NL" altLang="nl-NL" dirty="0" err="1"/>
              <a:t>amictu</a:t>
            </a:r>
            <a:r>
              <a:rPr lang="nl-NL" altLang="nl-NL" dirty="0"/>
              <a:t>,</a:t>
            </a:r>
          </a:p>
          <a:p>
            <a:r>
              <a:rPr lang="nl-NL" altLang="nl-NL" dirty="0"/>
              <a:t>413	</a:t>
            </a:r>
            <a:r>
              <a:rPr lang="nl-NL" altLang="nl-NL" dirty="0" err="1"/>
              <a:t>cernere</a:t>
            </a:r>
            <a:r>
              <a:rPr lang="nl-NL" altLang="nl-NL" dirty="0"/>
              <a:t> ne </a:t>
            </a:r>
            <a:r>
              <a:rPr lang="nl-NL" altLang="nl-NL" dirty="0" err="1"/>
              <a:t>quis</a:t>
            </a:r>
            <a:r>
              <a:rPr lang="nl-NL" altLang="nl-NL" dirty="0"/>
              <a:t> </a:t>
            </a:r>
            <a:r>
              <a:rPr lang="nl-NL" altLang="nl-NL" dirty="0" err="1"/>
              <a:t>eos</a:t>
            </a:r>
            <a:r>
              <a:rPr lang="nl-NL" altLang="nl-NL" dirty="0"/>
              <a:t> </a:t>
            </a:r>
            <a:r>
              <a:rPr lang="nl-NL" altLang="nl-NL" dirty="0" err="1"/>
              <a:t>neu</a:t>
            </a:r>
            <a:r>
              <a:rPr lang="nl-NL" altLang="nl-NL" dirty="0"/>
              <a:t> </a:t>
            </a:r>
            <a:r>
              <a:rPr lang="nl-NL" altLang="nl-NL" dirty="0" err="1"/>
              <a:t>quis</a:t>
            </a:r>
            <a:r>
              <a:rPr lang="nl-NL" altLang="nl-NL" dirty="0"/>
              <a:t> </a:t>
            </a:r>
            <a:r>
              <a:rPr lang="nl-NL" altLang="nl-NL" dirty="0" err="1"/>
              <a:t>contingere</a:t>
            </a:r>
            <a:r>
              <a:rPr lang="nl-NL" altLang="nl-NL" dirty="0"/>
              <a:t> </a:t>
            </a:r>
            <a:r>
              <a:rPr lang="nl-NL" altLang="nl-NL" dirty="0" err="1"/>
              <a:t>posset</a:t>
            </a:r>
            <a:r>
              <a:rPr lang="nl-NL" altLang="nl-NL" dirty="0"/>
              <a:t>,</a:t>
            </a:r>
          </a:p>
          <a:p>
            <a:r>
              <a:rPr lang="nl-NL" altLang="nl-NL" dirty="0"/>
              <a:t>414	</a:t>
            </a:r>
            <a:r>
              <a:rPr lang="nl-NL" altLang="nl-NL" dirty="0" err="1"/>
              <a:t>molirive</a:t>
            </a:r>
            <a:r>
              <a:rPr lang="nl-NL" altLang="nl-NL" dirty="0"/>
              <a:t> </a:t>
            </a:r>
            <a:r>
              <a:rPr lang="nl-NL" altLang="nl-NL" dirty="0" err="1"/>
              <a:t>moram</a:t>
            </a:r>
            <a:r>
              <a:rPr lang="nl-NL" altLang="nl-NL" dirty="0"/>
              <a:t>, </a:t>
            </a:r>
            <a:r>
              <a:rPr lang="nl-NL" altLang="nl-NL" dirty="0" err="1"/>
              <a:t>aut</a:t>
            </a:r>
            <a:r>
              <a:rPr lang="nl-NL" altLang="nl-NL" dirty="0"/>
              <a:t> </a:t>
            </a:r>
            <a:r>
              <a:rPr lang="nl-NL" altLang="nl-NL" dirty="0" err="1"/>
              <a:t>veniendi</a:t>
            </a:r>
            <a:r>
              <a:rPr lang="nl-NL" altLang="nl-NL" dirty="0"/>
              <a:t> </a:t>
            </a:r>
            <a:r>
              <a:rPr lang="nl-NL" altLang="nl-NL" dirty="0" err="1"/>
              <a:t>poscere</a:t>
            </a:r>
            <a:r>
              <a:rPr lang="nl-NL" altLang="nl-NL" dirty="0"/>
              <a:t> </a:t>
            </a:r>
            <a:r>
              <a:rPr lang="nl-NL" altLang="nl-NL" dirty="0" err="1"/>
              <a:t>causas</a:t>
            </a:r>
            <a:r>
              <a:rPr lang="nl-NL" altLang="nl-NL" dirty="0" smtClean="0"/>
              <a:t>.</a:t>
            </a:r>
          </a:p>
          <a:p>
            <a:endParaRPr lang="nl-NL" sz="2200" dirty="0"/>
          </a:p>
          <a:p>
            <a:r>
              <a:rPr lang="nl-NL" dirty="0"/>
              <a:t>Maar Venus omgaf hen, terwijl zij gingen, met een donkere wolk, en de godin omhulde (hen) met veel/dikke bedekking van nevel, opdat niet/om te voorkomen dat iemand hen kon zien en opdat niemand hen kon aanraken, of oponthoud veroorzaken of naar de redenen van het komen/hun komst vragen.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17206208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 	Aeneas herkent zijn moeder en is boos</a:t>
            </a:r>
            <a:r>
              <a:rPr lang="nl-NL" dirty="0" smtClean="0"/>
              <a:t>, 415-417</a:t>
            </a:r>
            <a:endParaRPr lang="nl-NL" dirty="0"/>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415	</a:t>
            </a:r>
            <a:r>
              <a:rPr lang="nl-NL" altLang="nl-NL" dirty="0" err="1"/>
              <a:t>Ipsa</a:t>
            </a:r>
            <a:r>
              <a:rPr lang="nl-NL" altLang="nl-NL" dirty="0"/>
              <a:t> </a:t>
            </a:r>
            <a:r>
              <a:rPr lang="nl-NL" altLang="nl-NL" dirty="0" err="1"/>
              <a:t>Paphum</a:t>
            </a:r>
            <a:r>
              <a:rPr lang="nl-NL" altLang="nl-NL" dirty="0"/>
              <a:t> </a:t>
            </a:r>
            <a:r>
              <a:rPr lang="nl-NL" altLang="nl-NL" dirty="0" err="1"/>
              <a:t>sublimis</a:t>
            </a:r>
            <a:r>
              <a:rPr lang="nl-NL" altLang="nl-NL" dirty="0"/>
              <a:t> </a:t>
            </a:r>
            <a:r>
              <a:rPr lang="nl-NL" altLang="nl-NL" dirty="0" err="1"/>
              <a:t>abit</a:t>
            </a:r>
            <a:r>
              <a:rPr lang="nl-NL" altLang="nl-NL" dirty="0"/>
              <a:t>, </a:t>
            </a:r>
            <a:r>
              <a:rPr lang="nl-NL" altLang="nl-NL" dirty="0" err="1"/>
              <a:t>sedesque</a:t>
            </a:r>
            <a:r>
              <a:rPr lang="nl-NL" altLang="nl-NL" dirty="0"/>
              <a:t> </a:t>
            </a:r>
            <a:r>
              <a:rPr lang="nl-NL" altLang="nl-NL" dirty="0" err="1"/>
              <a:t>revisit</a:t>
            </a:r>
            <a:endParaRPr lang="nl-NL" altLang="nl-NL" dirty="0"/>
          </a:p>
          <a:p>
            <a:r>
              <a:rPr lang="nl-NL" altLang="nl-NL" dirty="0"/>
              <a:t>416	</a:t>
            </a:r>
            <a:r>
              <a:rPr lang="nl-NL" altLang="nl-NL" dirty="0" err="1"/>
              <a:t>laeta</a:t>
            </a:r>
            <a:r>
              <a:rPr lang="nl-NL" altLang="nl-NL" dirty="0"/>
              <a:t> </a:t>
            </a:r>
            <a:r>
              <a:rPr lang="nl-NL" altLang="nl-NL" dirty="0" err="1"/>
              <a:t>suas</a:t>
            </a:r>
            <a:r>
              <a:rPr lang="nl-NL" altLang="nl-NL" dirty="0"/>
              <a:t>, </a:t>
            </a:r>
            <a:r>
              <a:rPr lang="nl-NL" altLang="nl-NL" dirty="0" err="1"/>
              <a:t>ubi</a:t>
            </a:r>
            <a:r>
              <a:rPr lang="nl-NL" altLang="nl-NL" dirty="0"/>
              <a:t> </a:t>
            </a:r>
            <a:r>
              <a:rPr lang="nl-NL" altLang="nl-NL" dirty="0" err="1"/>
              <a:t>templum</a:t>
            </a:r>
            <a:r>
              <a:rPr lang="nl-NL" altLang="nl-NL" dirty="0"/>
              <a:t> </a:t>
            </a:r>
            <a:r>
              <a:rPr lang="nl-NL" altLang="nl-NL" dirty="0" err="1"/>
              <a:t>illi</a:t>
            </a:r>
            <a:r>
              <a:rPr lang="nl-NL" altLang="nl-NL" dirty="0"/>
              <a:t>, </a:t>
            </a:r>
            <a:r>
              <a:rPr lang="nl-NL" altLang="nl-NL" dirty="0" err="1"/>
              <a:t>centumque</a:t>
            </a:r>
            <a:r>
              <a:rPr lang="nl-NL" altLang="nl-NL" dirty="0"/>
              <a:t> </a:t>
            </a:r>
            <a:r>
              <a:rPr lang="nl-NL" altLang="nl-NL" dirty="0" err="1"/>
              <a:t>Sabaeo</a:t>
            </a:r>
            <a:r>
              <a:rPr lang="nl-NL" altLang="nl-NL" dirty="0"/>
              <a:t>			</a:t>
            </a:r>
          </a:p>
          <a:p>
            <a:r>
              <a:rPr lang="nl-NL" altLang="nl-NL" dirty="0"/>
              <a:t>417	</a:t>
            </a:r>
            <a:r>
              <a:rPr lang="nl-NL" altLang="nl-NL" dirty="0" err="1"/>
              <a:t>ture</a:t>
            </a:r>
            <a:r>
              <a:rPr lang="nl-NL" altLang="nl-NL" dirty="0"/>
              <a:t> </a:t>
            </a:r>
            <a:r>
              <a:rPr lang="nl-NL" altLang="nl-NL" dirty="0" err="1"/>
              <a:t>calent</a:t>
            </a:r>
            <a:r>
              <a:rPr lang="nl-NL" altLang="nl-NL" dirty="0"/>
              <a:t> </a:t>
            </a:r>
            <a:r>
              <a:rPr lang="nl-NL" altLang="nl-NL" dirty="0" err="1"/>
              <a:t>arae</a:t>
            </a:r>
            <a:r>
              <a:rPr lang="nl-NL" altLang="nl-NL" dirty="0"/>
              <a:t>, </a:t>
            </a:r>
            <a:r>
              <a:rPr lang="nl-NL" altLang="nl-NL" dirty="0" err="1"/>
              <a:t>sertisque</a:t>
            </a:r>
            <a:r>
              <a:rPr lang="nl-NL" altLang="nl-NL" dirty="0"/>
              <a:t> </a:t>
            </a:r>
            <a:r>
              <a:rPr lang="nl-NL" altLang="nl-NL" dirty="0" err="1"/>
              <a:t>recentibus</a:t>
            </a:r>
            <a:r>
              <a:rPr lang="nl-NL" altLang="nl-NL" dirty="0"/>
              <a:t> </a:t>
            </a:r>
            <a:r>
              <a:rPr lang="nl-NL" altLang="nl-NL" dirty="0" err="1"/>
              <a:t>halant</a:t>
            </a:r>
            <a:r>
              <a:rPr lang="nl-NL" altLang="nl-NL" dirty="0" smtClean="0"/>
              <a:t>.</a:t>
            </a:r>
          </a:p>
          <a:p>
            <a:endParaRPr lang="nl-NL" sz="2200" dirty="0"/>
          </a:p>
          <a:p>
            <a:r>
              <a:rPr lang="nl-NL" dirty="0"/>
              <a:t>415 Zelf gaat ze weg door de lucht naar </a:t>
            </a:r>
            <a:r>
              <a:rPr lang="nl-NL" dirty="0" err="1"/>
              <a:t>Paphus</a:t>
            </a:r>
            <a:r>
              <a:rPr lang="nl-NL" dirty="0"/>
              <a:t>, en zocht blij haar woonplaats op, waar zij een tempel heeft, en honderd altaren gloeien door/met Arabische wierook, en geuren naar verse kransen.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8" name="Rechthoek 17" descr="Zie opdracht in het leerlingenboek." title="Zie opdracht in het leerlingenboek."/>
          <p:cNvSpPr/>
          <p:nvPr/>
        </p:nvSpPr>
        <p:spPr>
          <a:xfrm>
            <a:off x="10920984" y="247780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3162553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009111" cy="1325563"/>
          </a:xfrm>
        </p:spPr>
        <p:txBody>
          <a:bodyPr/>
          <a:lstStyle/>
          <a:p>
            <a:r>
              <a:rPr lang="nl-NL" dirty="0"/>
              <a:t>h. 	Aeneas ziet de Carthagers bezig met de bouw van hun stad, 418-422</a:t>
            </a:r>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418	</a:t>
            </a:r>
            <a:r>
              <a:rPr lang="nl-NL" altLang="nl-NL" dirty="0" err="1"/>
              <a:t>Corripuere</a:t>
            </a:r>
            <a:r>
              <a:rPr lang="nl-NL" altLang="nl-NL" dirty="0"/>
              <a:t> </a:t>
            </a:r>
            <a:r>
              <a:rPr lang="nl-NL" altLang="nl-NL" dirty="0" err="1"/>
              <a:t>viam</a:t>
            </a:r>
            <a:r>
              <a:rPr lang="nl-NL" altLang="nl-NL" dirty="0"/>
              <a:t> </a:t>
            </a:r>
            <a:r>
              <a:rPr lang="nl-NL" altLang="nl-NL" dirty="0" err="1"/>
              <a:t>interea</a:t>
            </a:r>
            <a:r>
              <a:rPr lang="nl-NL" altLang="nl-NL" dirty="0"/>
              <a:t>, qua </a:t>
            </a:r>
            <a:r>
              <a:rPr lang="nl-NL" altLang="nl-NL" dirty="0" err="1"/>
              <a:t>semita</a:t>
            </a:r>
            <a:r>
              <a:rPr lang="nl-NL" altLang="nl-NL" dirty="0"/>
              <a:t> </a:t>
            </a:r>
            <a:r>
              <a:rPr lang="nl-NL" altLang="nl-NL" dirty="0" err="1"/>
              <a:t>monstrat</a:t>
            </a:r>
            <a:r>
              <a:rPr lang="nl-NL" altLang="nl-NL" dirty="0"/>
              <a:t>,		</a:t>
            </a:r>
          </a:p>
          <a:p>
            <a:r>
              <a:rPr lang="nl-NL" altLang="nl-NL" dirty="0"/>
              <a:t>419	</a:t>
            </a:r>
            <a:r>
              <a:rPr lang="nl-NL" altLang="nl-NL" dirty="0" err="1"/>
              <a:t>iamque</a:t>
            </a:r>
            <a:r>
              <a:rPr lang="nl-NL" altLang="nl-NL" dirty="0"/>
              <a:t> </a:t>
            </a:r>
            <a:r>
              <a:rPr lang="nl-NL" altLang="nl-NL" dirty="0" err="1"/>
              <a:t>ascendebant</a:t>
            </a:r>
            <a:r>
              <a:rPr lang="nl-NL" altLang="nl-NL" dirty="0"/>
              <a:t> </a:t>
            </a:r>
            <a:r>
              <a:rPr lang="nl-NL" altLang="nl-NL" dirty="0" err="1"/>
              <a:t>collem</a:t>
            </a:r>
            <a:r>
              <a:rPr lang="nl-NL" altLang="nl-NL" dirty="0"/>
              <a:t>, </a:t>
            </a:r>
            <a:r>
              <a:rPr lang="nl-NL" altLang="nl-NL" dirty="0" err="1"/>
              <a:t>qui</a:t>
            </a:r>
            <a:r>
              <a:rPr lang="nl-NL" altLang="nl-NL" dirty="0"/>
              <a:t> </a:t>
            </a:r>
            <a:r>
              <a:rPr lang="nl-NL" altLang="nl-NL" dirty="0" err="1"/>
              <a:t>plurimus</a:t>
            </a:r>
            <a:r>
              <a:rPr lang="nl-NL" altLang="nl-NL" dirty="0"/>
              <a:t> </a:t>
            </a:r>
            <a:r>
              <a:rPr lang="nl-NL" altLang="nl-NL" dirty="0" err="1"/>
              <a:t>urbi</a:t>
            </a:r>
            <a:r>
              <a:rPr lang="nl-NL" altLang="nl-NL" dirty="0"/>
              <a:t>		</a:t>
            </a:r>
            <a:endParaRPr lang="nl-NL" altLang="nl-NL" dirty="0" smtClean="0"/>
          </a:p>
          <a:p>
            <a:r>
              <a:rPr lang="nl-NL" altLang="nl-NL" dirty="0" smtClean="0"/>
              <a:t>420</a:t>
            </a:r>
            <a:r>
              <a:rPr lang="nl-NL" altLang="nl-NL" dirty="0"/>
              <a:t>	</a:t>
            </a:r>
            <a:r>
              <a:rPr lang="nl-NL" altLang="nl-NL" dirty="0" err="1"/>
              <a:t>imminet</a:t>
            </a:r>
            <a:r>
              <a:rPr lang="nl-NL" altLang="nl-NL" dirty="0"/>
              <a:t>, </a:t>
            </a:r>
            <a:r>
              <a:rPr lang="nl-NL" altLang="nl-NL" dirty="0" err="1"/>
              <a:t>adversasque</a:t>
            </a:r>
            <a:r>
              <a:rPr lang="nl-NL" altLang="nl-NL" dirty="0"/>
              <a:t> </a:t>
            </a:r>
            <a:r>
              <a:rPr lang="nl-NL" altLang="nl-NL" dirty="0" err="1"/>
              <a:t>aspectat</a:t>
            </a:r>
            <a:r>
              <a:rPr lang="nl-NL" altLang="nl-NL" dirty="0"/>
              <a:t> </a:t>
            </a:r>
            <a:r>
              <a:rPr lang="nl-NL" altLang="nl-NL" dirty="0" err="1"/>
              <a:t>desuper</a:t>
            </a:r>
            <a:r>
              <a:rPr lang="nl-NL" altLang="nl-NL" dirty="0"/>
              <a:t> </a:t>
            </a:r>
            <a:r>
              <a:rPr lang="nl-NL" altLang="nl-NL" dirty="0" err="1"/>
              <a:t>arces</a:t>
            </a:r>
            <a:r>
              <a:rPr lang="nl-NL" altLang="nl-NL" dirty="0"/>
              <a:t>. </a:t>
            </a:r>
          </a:p>
          <a:p>
            <a:r>
              <a:rPr lang="nl-NL" altLang="nl-NL" dirty="0"/>
              <a:t>421	</a:t>
            </a:r>
            <a:r>
              <a:rPr lang="nl-NL" altLang="nl-NL" dirty="0" err="1"/>
              <a:t>Miratur</a:t>
            </a:r>
            <a:r>
              <a:rPr lang="nl-NL" altLang="nl-NL" dirty="0"/>
              <a:t> </a:t>
            </a:r>
            <a:r>
              <a:rPr lang="nl-NL" altLang="nl-NL" dirty="0" err="1"/>
              <a:t>molem</a:t>
            </a:r>
            <a:r>
              <a:rPr lang="nl-NL" altLang="nl-NL" dirty="0"/>
              <a:t> Aeneas, </a:t>
            </a:r>
            <a:r>
              <a:rPr lang="nl-NL" altLang="nl-NL" dirty="0" err="1"/>
              <a:t>magalia</a:t>
            </a:r>
            <a:r>
              <a:rPr lang="nl-NL" altLang="nl-NL" dirty="0"/>
              <a:t> </a:t>
            </a:r>
            <a:r>
              <a:rPr lang="nl-NL" altLang="nl-NL" dirty="0" err="1"/>
              <a:t>quondam</a:t>
            </a:r>
            <a:r>
              <a:rPr lang="nl-NL" altLang="nl-NL" dirty="0"/>
              <a:t>,			</a:t>
            </a:r>
            <a:endParaRPr lang="nl-NL" altLang="nl-NL" dirty="0" smtClean="0"/>
          </a:p>
          <a:p>
            <a:r>
              <a:rPr lang="nl-NL" altLang="nl-NL" dirty="0" smtClean="0"/>
              <a:t>422</a:t>
            </a:r>
            <a:r>
              <a:rPr lang="nl-NL" altLang="nl-NL" dirty="0"/>
              <a:t>	</a:t>
            </a:r>
            <a:r>
              <a:rPr lang="nl-NL" altLang="nl-NL" dirty="0" err="1"/>
              <a:t>miratur</a:t>
            </a:r>
            <a:r>
              <a:rPr lang="nl-NL" altLang="nl-NL" dirty="0"/>
              <a:t> </a:t>
            </a:r>
            <a:r>
              <a:rPr lang="nl-NL" altLang="nl-NL" dirty="0" err="1"/>
              <a:t>portas</a:t>
            </a:r>
            <a:r>
              <a:rPr lang="nl-NL" altLang="nl-NL" dirty="0"/>
              <a:t> </a:t>
            </a:r>
            <a:r>
              <a:rPr lang="nl-NL" altLang="nl-NL" dirty="0" err="1"/>
              <a:t>strepitumque</a:t>
            </a:r>
            <a:r>
              <a:rPr lang="nl-NL" altLang="nl-NL" dirty="0"/>
              <a:t> et </a:t>
            </a:r>
            <a:r>
              <a:rPr lang="nl-NL" altLang="nl-NL" dirty="0" err="1"/>
              <a:t>strata</a:t>
            </a:r>
            <a:r>
              <a:rPr lang="nl-NL" altLang="nl-NL" dirty="0"/>
              <a:t> </a:t>
            </a:r>
            <a:r>
              <a:rPr lang="nl-NL" altLang="nl-NL" dirty="0" err="1"/>
              <a:t>viarum</a:t>
            </a:r>
            <a:r>
              <a:rPr lang="nl-NL" altLang="nl-NL" dirty="0" smtClean="0"/>
              <a:t>.</a:t>
            </a:r>
          </a:p>
          <a:p>
            <a:endParaRPr lang="nl-NL" sz="2200" dirty="0"/>
          </a:p>
          <a:p>
            <a:r>
              <a:rPr lang="nl-NL" dirty="0"/>
              <a:t>418 Ondertussen legden ze snel hun weg af, waarlangs een pad (hen) wijst, en ze beklommen al de heuvel, die over zeer grote uitgestrektheid boven de stad 420 uitsteekt, en van bovenaf op de torens/burcht ertegenover uitkijkt. Aeneas bewondert de grote bouwwerken, eens hutten, hij bewondert de poorten en het lawaai en de geplaveide straten. </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2" name="Rechthoek 11" descr="Attentie stijlfiguur" title="Attentie stijlfiguur"/>
          <p:cNvSpPr/>
          <p:nvPr/>
        </p:nvSpPr>
        <p:spPr>
          <a:xfrm>
            <a:off x="10848528" y="323971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3" name="Rechthoek 12" descr="Zie opdracht in het leerlingenboek." title="Zie opdracht in het leerlingenboek."/>
          <p:cNvSpPr/>
          <p:nvPr/>
        </p:nvSpPr>
        <p:spPr>
          <a:xfrm>
            <a:off x="10848528" y="2472368"/>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4" name="Rechthoek 13" descr="Zie opdracht in het leerlingenboek." title="Zie opdracht in het leerlingenboek."/>
          <p:cNvSpPr/>
          <p:nvPr/>
        </p:nvSpPr>
        <p:spPr>
          <a:xfrm>
            <a:off x="10848528"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7149737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081120" cy="1325563"/>
          </a:xfrm>
        </p:spPr>
        <p:txBody>
          <a:bodyPr/>
          <a:lstStyle/>
          <a:p>
            <a:r>
              <a:rPr lang="nl-NL" dirty="0"/>
              <a:t>h. 	Aeneas ziet de Carthagers bezig met de bouw van hun stad, 423-426</a:t>
            </a:r>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423	Instant </a:t>
            </a:r>
            <a:r>
              <a:rPr lang="nl-NL" altLang="nl-NL" dirty="0" err="1"/>
              <a:t>ardentes</a:t>
            </a:r>
            <a:r>
              <a:rPr lang="nl-NL" altLang="nl-NL" dirty="0"/>
              <a:t> </a:t>
            </a:r>
            <a:r>
              <a:rPr lang="nl-NL" altLang="nl-NL" dirty="0" err="1"/>
              <a:t>Tyrii</a:t>
            </a:r>
            <a:r>
              <a:rPr lang="nl-NL" altLang="nl-NL" dirty="0"/>
              <a:t>: pars </a:t>
            </a:r>
            <a:r>
              <a:rPr lang="nl-NL" altLang="nl-NL" dirty="0" err="1"/>
              <a:t>ducere</a:t>
            </a:r>
            <a:r>
              <a:rPr lang="nl-NL" altLang="nl-NL" dirty="0"/>
              <a:t> </a:t>
            </a:r>
            <a:r>
              <a:rPr lang="nl-NL" altLang="nl-NL" dirty="0" err="1"/>
              <a:t>muros</a:t>
            </a:r>
            <a:r>
              <a:rPr lang="nl-NL" altLang="nl-NL" dirty="0"/>
              <a:t>,				</a:t>
            </a:r>
          </a:p>
          <a:p>
            <a:r>
              <a:rPr lang="nl-NL" altLang="nl-NL" dirty="0"/>
              <a:t>424	</a:t>
            </a:r>
            <a:r>
              <a:rPr lang="nl-NL" altLang="nl-NL" dirty="0" err="1"/>
              <a:t>molirique</a:t>
            </a:r>
            <a:r>
              <a:rPr lang="nl-NL" altLang="nl-NL" dirty="0"/>
              <a:t> </a:t>
            </a:r>
            <a:r>
              <a:rPr lang="nl-NL" altLang="nl-NL" dirty="0" err="1"/>
              <a:t>arcem</a:t>
            </a:r>
            <a:r>
              <a:rPr lang="nl-NL" altLang="nl-NL" dirty="0"/>
              <a:t> et </a:t>
            </a:r>
            <a:r>
              <a:rPr lang="nl-NL" altLang="nl-NL" dirty="0" err="1"/>
              <a:t>manibus</a:t>
            </a:r>
            <a:r>
              <a:rPr lang="nl-NL" altLang="nl-NL" dirty="0"/>
              <a:t> </a:t>
            </a:r>
            <a:r>
              <a:rPr lang="nl-NL" altLang="nl-NL" dirty="0" err="1"/>
              <a:t>subvolvere</a:t>
            </a:r>
            <a:r>
              <a:rPr lang="nl-NL" altLang="nl-NL" dirty="0"/>
              <a:t> </a:t>
            </a:r>
            <a:r>
              <a:rPr lang="nl-NL" altLang="nl-NL" dirty="0" err="1"/>
              <a:t>saxa</a:t>
            </a:r>
            <a:r>
              <a:rPr lang="nl-NL" altLang="nl-NL" dirty="0"/>
              <a:t>,</a:t>
            </a:r>
          </a:p>
          <a:p>
            <a:r>
              <a:rPr lang="nl-NL" altLang="nl-NL" dirty="0"/>
              <a:t>425	pars </a:t>
            </a:r>
            <a:r>
              <a:rPr lang="nl-NL" altLang="nl-NL" dirty="0" err="1"/>
              <a:t>optare</a:t>
            </a:r>
            <a:r>
              <a:rPr lang="nl-NL" altLang="nl-NL" dirty="0"/>
              <a:t> </a:t>
            </a:r>
            <a:r>
              <a:rPr lang="nl-NL" altLang="nl-NL" dirty="0" err="1"/>
              <a:t>locum</a:t>
            </a:r>
            <a:r>
              <a:rPr lang="nl-NL" altLang="nl-NL" dirty="0"/>
              <a:t> </a:t>
            </a:r>
            <a:r>
              <a:rPr lang="nl-NL" altLang="nl-NL" dirty="0" err="1"/>
              <a:t>tecto</a:t>
            </a:r>
            <a:r>
              <a:rPr lang="nl-NL" altLang="nl-NL" dirty="0"/>
              <a:t> et </a:t>
            </a:r>
            <a:r>
              <a:rPr lang="nl-NL" altLang="nl-NL" dirty="0" err="1"/>
              <a:t>concludere</a:t>
            </a:r>
            <a:r>
              <a:rPr lang="nl-NL" altLang="nl-NL" dirty="0"/>
              <a:t> </a:t>
            </a:r>
            <a:r>
              <a:rPr lang="nl-NL" altLang="nl-NL" dirty="0" err="1"/>
              <a:t>sulco</a:t>
            </a:r>
            <a:r>
              <a:rPr lang="nl-NL" altLang="nl-NL" dirty="0"/>
              <a:t>; </a:t>
            </a:r>
          </a:p>
          <a:p>
            <a:r>
              <a:rPr lang="nl-NL" altLang="nl-NL" dirty="0"/>
              <a:t>426	</a:t>
            </a:r>
            <a:r>
              <a:rPr lang="nl-NL" altLang="nl-NL" dirty="0" err="1"/>
              <a:t>iura</a:t>
            </a:r>
            <a:r>
              <a:rPr lang="nl-NL" altLang="nl-NL" dirty="0"/>
              <a:t> </a:t>
            </a:r>
            <a:r>
              <a:rPr lang="nl-NL" altLang="nl-NL" dirty="0" err="1"/>
              <a:t>magistratusque</a:t>
            </a:r>
            <a:r>
              <a:rPr lang="nl-NL" altLang="nl-NL" dirty="0"/>
              <a:t> </a:t>
            </a:r>
            <a:r>
              <a:rPr lang="nl-NL" altLang="nl-NL" dirty="0" err="1"/>
              <a:t>legunt</a:t>
            </a:r>
            <a:r>
              <a:rPr lang="nl-NL" altLang="nl-NL" dirty="0"/>
              <a:t> </a:t>
            </a:r>
            <a:r>
              <a:rPr lang="nl-NL" altLang="nl-NL" dirty="0" err="1"/>
              <a:t>sanctumque</a:t>
            </a:r>
            <a:r>
              <a:rPr lang="nl-NL" altLang="nl-NL" dirty="0"/>
              <a:t> </a:t>
            </a:r>
            <a:r>
              <a:rPr lang="nl-NL" altLang="nl-NL" dirty="0" err="1"/>
              <a:t>senatum</a:t>
            </a:r>
            <a:r>
              <a:rPr lang="nl-NL" altLang="nl-NL" dirty="0"/>
              <a:t>.			</a:t>
            </a:r>
            <a:endParaRPr lang="nl-NL" altLang="nl-NL" dirty="0" smtClean="0"/>
          </a:p>
          <a:p>
            <a:endParaRPr lang="nl-NL" sz="2200" dirty="0"/>
          </a:p>
          <a:p>
            <a:r>
              <a:rPr lang="nl-NL" dirty="0"/>
              <a:t>De </a:t>
            </a:r>
            <a:r>
              <a:rPr lang="nl-NL" dirty="0" err="1"/>
              <a:t>Tyriërs</a:t>
            </a:r>
            <a:r>
              <a:rPr lang="nl-NL" dirty="0"/>
              <a:t> pakken vol vuur het werk aan: een deel trekt muren op en bouwt de burcht en rollen met hun handen stenen omhoog, 425 een deel kiest een plaats voor een huis uit en omsluit/omgeeft (deze) met een greppel; zij kiezen wetten en magistraten en de heilige senaat. </a:t>
            </a:r>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0336"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29633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225136" cy="1325563"/>
          </a:xfrm>
        </p:spPr>
        <p:txBody>
          <a:bodyPr/>
          <a:lstStyle/>
          <a:p>
            <a:r>
              <a:rPr lang="nl-NL" dirty="0"/>
              <a:t>h. 	Aeneas ziet de Carthagers bezig met de bouw van hun stad, 427-429</a:t>
            </a:r>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427	</a:t>
            </a:r>
            <a:r>
              <a:rPr lang="nl-NL" altLang="nl-NL" dirty="0" err="1"/>
              <a:t>Hic</a:t>
            </a:r>
            <a:r>
              <a:rPr lang="nl-NL" altLang="nl-NL" dirty="0"/>
              <a:t> </a:t>
            </a:r>
            <a:r>
              <a:rPr lang="nl-NL" altLang="nl-NL" dirty="0" err="1"/>
              <a:t>portus</a:t>
            </a:r>
            <a:r>
              <a:rPr lang="nl-NL" altLang="nl-NL" dirty="0"/>
              <a:t> </a:t>
            </a:r>
            <a:r>
              <a:rPr lang="nl-NL" altLang="nl-NL" dirty="0" err="1"/>
              <a:t>alii</a:t>
            </a:r>
            <a:r>
              <a:rPr lang="nl-NL" altLang="nl-NL" dirty="0"/>
              <a:t> </a:t>
            </a:r>
            <a:r>
              <a:rPr lang="nl-NL" altLang="nl-NL" dirty="0" err="1"/>
              <a:t>effodiunt</a:t>
            </a:r>
            <a:r>
              <a:rPr lang="nl-NL" altLang="nl-NL" dirty="0"/>
              <a:t>; </a:t>
            </a:r>
            <a:r>
              <a:rPr lang="nl-NL" altLang="nl-NL" dirty="0" err="1"/>
              <a:t>hic</a:t>
            </a:r>
            <a:r>
              <a:rPr lang="nl-NL" altLang="nl-NL" dirty="0"/>
              <a:t> </a:t>
            </a:r>
            <a:r>
              <a:rPr lang="nl-NL" altLang="nl-NL" dirty="0" err="1"/>
              <a:t>alta</a:t>
            </a:r>
            <a:r>
              <a:rPr lang="nl-NL" altLang="nl-NL" dirty="0"/>
              <a:t> </a:t>
            </a:r>
            <a:r>
              <a:rPr lang="nl-NL" altLang="nl-NL" dirty="0" err="1"/>
              <a:t>theatris</a:t>
            </a:r>
            <a:endParaRPr lang="nl-NL" altLang="nl-NL" dirty="0"/>
          </a:p>
          <a:p>
            <a:r>
              <a:rPr lang="nl-NL" altLang="nl-NL" dirty="0"/>
              <a:t>428	</a:t>
            </a:r>
            <a:r>
              <a:rPr lang="nl-NL" altLang="nl-NL" dirty="0" err="1"/>
              <a:t>fundamenta</a:t>
            </a:r>
            <a:r>
              <a:rPr lang="nl-NL" altLang="nl-NL" dirty="0"/>
              <a:t> </a:t>
            </a:r>
            <a:r>
              <a:rPr lang="nl-NL" altLang="nl-NL" dirty="0" err="1"/>
              <a:t>locant</a:t>
            </a:r>
            <a:r>
              <a:rPr lang="nl-NL" altLang="nl-NL" dirty="0"/>
              <a:t> </a:t>
            </a:r>
            <a:r>
              <a:rPr lang="nl-NL" altLang="nl-NL" dirty="0" err="1"/>
              <a:t>alii</a:t>
            </a:r>
            <a:r>
              <a:rPr lang="nl-NL" altLang="nl-NL" dirty="0"/>
              <a:t>, </a:t>
            </a:r>
            <a:r>
              <a:rPr lang="nl-NL" altLang="nl-NL" dirty="0" err="1"/>
              <a:t>immanisque</a:t>
            </a:r>
            <a:r>
              <a:rPr lang="nl-NL" altLang="nl-NL" dirty="0"/>
              <a:t> </a:t>
            </a:r>
            <a:r>
              <a:rPr lang="nl-NL" altLang="nl-NL" dirty="0" err="1"/>
              <a:t>columnas</a:t>
            </a:r>
            <a:endParaRPr lang="nl-NL" altLang="nl-NL" dirty="0"/>
          </a:p>
          <a:p>
            <a:r>
              <a:rPr lang="nl-NL" altLang="nl-NL" dirty="0"/>
              <a:t>429	</a:t>
            </a:r>
            <a:r>
              <a:rPr lang="nl-NL" altLang="nl-NL" dirty="0" err="1"/>
              <a:t>rupibus</a:t>
            </a:r>
            <a:r>
              <a:rPr lang="nl-NL" altLang="nl-NL" dirty="0"/>
              <a:t> </a:t>
            </a:r>
            <a:r>
              <a:rPr lang="nl-NL" altLang="nl-NL" dirty="0" err="1"/>
              <a:t>excidunt</a:t>
            </a:r>
            <a:r>
              <a:rPr lang="nl-NL" altLang="nl-NL" dirty="0"/>
              <a:t>, </a:t>
            </a:r>
            <a:r>
              <a:rPr lang="nl-NL" altLang="nl-NL" dirty="0" err="1"/>
              <a:t>scaenis</a:t>
            </a:r>
            <a:r>
              <a:rPr lang="nl-NL" altLang="nl-NL" dirty="0"/>
              <a:t> </a:t>
            </a:r>
            <a:r>
              <a:rPr lang="nl-NL" altLang="nl-NL" dirty="0" err="1"/>
              <a:t>decora</a:t>
            </a:r>
            <a:r>
              <a:rPr lang="nl-NL" altLang="nl-NL" dirty="0"/>
              <a:t> </a:t>
            </a:r>
            <a:r>
              <a:rPr lang="nl-NL" altLang="nl-NL" dirty="0" err="1"/>
              <a:t>alta</a:t>
            </a:r>
            <a:r>
              <a:rPr lang="nl-NL" altLang="nl-NL" dirty="0"/>
              <a:t> </a:t>
            </a:r>
            <a:r>
              <a:rPr lang="nl-NL" altLang="nl-NL" dirty="0" err="1"/>
              <a:t>futuris</a:t>
            </a:r>
            <a:r>
              <a:rPr lang="nl-NL" altLang="nl-NL" dirty="0" smtClean="0"/>
              <a:t>:</a:t>
            </a:r>
          </a:p>
          <a:p>
            <a:endParaRPr lang="nl-NL" sz="2200" dirty="0"/>
          </a:p>
          <a:p>
            <a:r>
              <a:rPr lang="nl-NL" dirty="0"/>
              <a:t>Hier graven sommigen havens uit; hier plaatsen anderen hoge fundamenten voor theaters, en hakken reusachtige zuilen uit de rotsen, (als) hoge sieraden/versieringen voor toekomstige podia/tonelen.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1210186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 	Aeneas bewondert de bedrijvigheid, 430-433</a:t>
            </a:r>
            <a:br>
              <a:rPr lang="nl-NL" dirty="0"/>
            </a:br>
            <a:endParaRPr lang="nl-NL" dirty="0"/>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430	</a:t>
            </a:r>
            <a:r>
              <a:rPr lang="nl-NL" altLang="nl-NL" dirty="0" err="1"/>
              <a:t>Qualis</a:t>
            </a:r>
            <a:r>
              <a:rPr lang="nl-NL" altLang="nl-NL" dirty="0"/>
              <a:t> </a:t>
            </a:r>
            <a:r>
              <a:rPr lang="nl-NL" altLang="nl-NL" dirty="0" err="1"/>
              <a:t>apes</a:t>
            </a:r>
            <a:r>
              <a:rPr lang="nl-NL" altLang="nl-NL" dirty="0"/>
              <a:t> </a:t>
            </a:r>
            <a:r>
              <a:rPr lang="nl-NL" altLang="nl-NL" dirty="0" err="1"/>
              <a:t>aestate</a:t>
            </a:r>
            <a:r>
              <a:rPr lang="nl-NL" altLang="nl-NL" dirty="0"/>
              <a:t> nova per </a:t>
            </a:r>
            <a:r>
              <a:rPr lang="nl-NL" altLang="nl-NL" dirty="0" err="1"/>
              <a:t>florea</a:t>
            </a:r>
            <a:r>
              <a:rPr lang="nl-NL" altLang="nl-NL" dirty="0"/>
              <a:t> </a:t>
            </a:r>
            <a:r>
              <a:rPr lang="nl-NL" altLang="nl-NL" dirty="0" err="1"/>
              <a:t>rura</a:t>
            </a:r>
            <a:r>
              <a:rPr lang="nl-NL" altLang="nl-NL" dirty="0"/>
              <a:t>			</a:t>
            </a:r>
            <a:endParaRPr lang="nl-NL" altLang="nl-NL" dirty="0" smtClean="0"/>
          </a:p>
          <a:p>
            <a:r>
              <a:rPr lang="nl-NL" altLang="nl-NL" dirty="0" smtClean="0"/>
              <a:t>431</a:t>
            </a:r>
            <a:r>
              <a:rPr lang="nl-NL" altLang="nl-NL" dirty="0"/>
              <a:t>	</a:t>
            </a:r>
            <a:r>
              <a:rPr lang="nl-NL" altLang="nl-NL" dirty="0" err="1"/>
              <a:t>exercet</a:t>
            </a:r>
            <a:r>
              <a:rPr lang="nl-NL" altLang="nl-NL" dirty="0"/>
              <a:t> sub </a:t>
            </a:r>
            <a:r>
              <a:rPr lang="nl-NL" altLang="nl-NL" dirty="0" err="1"/>
              <a:t>sole</a:t>
            </a:r>
            <a:r>
              <a:rPr lang="nl-NL" altLang="nl-NL" dirty="0"/>
              <a:t> </a:t>
            </a:r>
            <a:r>
              <a:rPr lang="nl-NL" altLang="nl-NL" dirty="0" err="1"/>
              <a:t>labor</a:t>
            </a:r>
            <a:r>
              <a:rPr lang="nl-NL" altLang="nl-NL" dirty="0"/>
              <a:t>, cum </a:t>
            </a:r>
            <a:r>
              <a:rPr lang="nl-NL" altLang="nl-NL" dirty="0" err="1"/>
              <a:t>gentis</a:t>
            </a:r>
            <a:r>
              <a:rPr lang="nl-NL" altLang="nl-NL" dirty="0"/>
              <a:t> </a:t>
            </a:r>
            <a:r>
              <a:rPr lang="nl-NL" altLang="nl-NL" dirty="0" err="1"/>
              <a:t>adultos</a:t>
            </a:r>
            <a:endParaRPr lang="nl-NL" altLang="nl-NL" dirty="0"/>
          </a:p>
          <a:p>
            <a:r>
              <a:rPr lang="nl-NL" altLang="nl-NL" dirty="0"/>
              <a:t>432	</a:t>
            </a:r>
            <a:r>
              <a:rPr lang="nl-NL" altLang="nl-NL" dirty="0" err="1"/>
              <a:t>educunt</a:t>
            </a:r>
            <a:r>
              <a:rPr lang="nl-NL" altLang="nl-NL" dirty="0"/>
              <a:t> </a:t>
            </a:r>
            <a:r>
              <a:rPr lang="nl-NL" altLang="nl-NL" dirty="0" err="1"/>
              <a:t>fetus</a:t>
            </a:r>
            <a:r>
              <a:rPr lang="nl-NL" altLang="nl-NL" dirty="0"/>
              <a:t>, </a:t>
            </a:r>
            <a:r>
              <a:rPr lang="nl-NL" altLang="nl-NL" dirty="0" err="1"/>
              <a:t>aut</a:t>
            </a:r>
            <a:r>
              <a:rPr lang="nl-NL" altLang="nl-NL" dirty="0"/>
              <a:t> cum </a:t>
            </a:r>
            <a:r>
              <a:rPr lang="nl-NL" altLang="nl-NL" dirty="0" err="1"/>
              <a:t>liquentia</a:t>
            </a:r>
            <a:r>
              <a:rPr lang="nl-NL" altLang="nl-NL" dirty="0"/>
              <a:t> </a:t>
            </a:r>
            <a:r>
              <a:rPr lang="nl-NL" altLang="nl-NL" dirty="0" err="1"/>
              <a:t>mella</a:t>
            </a:r>
            <a:endParaRPr lang="nl-NL" altLang="nl-NL" dirty="0"/>
          </a:p>
          <a:p>
            <a:r>
              <a:rPr lang="nl-NL" altLang="nl-NL" dirty="0"/>
              <a:t>433	</a:t>
            </a:r>
            <a:r>
              <a:rPr lang="nl-NL" altLang="nl-NL" dirty="0" err="1"/>
              <a:t>stipant</a:t>
            </a:r>
            <a:r>
              <a:rPr lang="nl-NL" altLang="nl-NL" dirty="0"/>
              <a:t> et </a:t>
            </a:r>
            <a:r>
              <a:rPr lang="nl-NL" altLang="nl-NL" dirty="0" err="1"/>
              <a:t>dulci</a:t>
            </a:r>
            <a:r>
              <a:rPr lang="nl-NL" altLang="nl-NL" dirty="0"/>
              <a:t> </a:t>
            </a:r>
            <a:r>
              <a:rPr lang="nl-NL" altLang="nl-NL" dirty="0" err="1"/>
              <a:t>distendunt</a:t>
            </a:r>
            <a:r>
              <a:rPr lang="nl-NL" altLang="nl-NL" dirty="0"/>
              <a:t> </a:t>
            </a:r>
            <a:r>
              <a:rPr lang="nl-NL" altLang="nl-NL" dirty="0" err="1"/>
              <a:t>nectare</a:t>
            </a:r>
            <a:r>
              <a:rPr lang="nl-NL" altLang="nl-NL" dirty="0"/>
              <a:t> </a:t>
            </a:r>
            <a:r>
              <a:rPr lang="nl-NL" altLang="nl-NL" dirty="0" err="1"/>
              <a:t>cellas</a:t>
            </a:r>
            <a:r>
              <a:rPr lang="nl-NL" altLang="nl-NL" dirty="0"/>
              <a:t>,			</a:t>
            </a:r>
            <a:endParaRPr lang="nl-NL" altLang="nl-NL" dirty="0" smtClean="0"/>
          </a:p>
          <a:p>
            <a:endParaRPr lang="nl-NL" sz="2200" dirty="0"/>
          </a:p>
          <a:p>
            <a:r>
              <a:rPr lang="nl-NL" dirty="0"/>
              <a:t>430 (Zodanig is de inspanning) zoals bijen in de nieuwe/vroege zomer over bloemrijke velden onder de zon druk bezig houdt, wanneer zij de volwassen jongen van het volk naar buiten brengen, of wanneer ze de vloeibare honing opeenhopen en de bijencellen met zoete nectar geheel vullen, </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2" name="Rechthoek 11" descr="Attentie stijlfiguur" title="Attentie stijlfiguur"/>
          <p:cNvSpPr/>
          <p:nvPr/>
        </p:nvSpPr>
        <p:spPr>
          <a:xfrm>
            <a:off x="10848528" y="209685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3" name="Rechthoek 12" descr="Zie opdracht in het leerlingenboek." title="Zie opdracht in het leerlingenboek."/>
          <p:cNvSpPr/>
          <p:nvPr/>
        </p:nvSpPr>
        <p:spPr>
          <a:xfrm>
            <a:off x="10848528" y="3238595"/>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2452376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AC2D353-839E-C74A-98C9-3CC81F61111F}"/>
              </a:ext>
            </a:extLst>
          </p:cNvPr>
          <p:cNvSpPr>
            <a:spLocks noGrp="1"/>
          </p:cNvSpPr>
          <p:nvPr>
            <p:ph type="title"/>
          </p:nvPr>
        </p:nvSpPr>
        <p:spPr>
          <a:xfrm>
            <a:off x="1055440" y="548680"/>
            <a:ext cx="10134896" cy="1325563"/>
          </a:xfrm>
        </p:spPr>
        <p:txBody>
          <a:bodyPr/>
          <a:lstStyle/>
          <a:p>
            <a:r>
              <a:rPr lang="nl-NL" dirty="0" smtClean="0"/>
              <a:t>a. 	Aeneas en </a:t>
            </a:r>
            <a:r>
              <a:rPr lang="nl-NL" dirty="0" err="1" smtClean="0"/>
              <a:t>Achetes</a:t>
            </a:r>
            <a:r>
              <a:rPr lang="nl-NL" dirty="0" smtClean="0"/>
              <a:t> gaan op onderzoek en ontmoeten een jonge jageres, 318-319</a:t>
            </a:r>
            <a:endParaRPr lang="nl-NL" dirty="0"/>
          </a:p>
        </p:txBody>
      </p:sp>
      <p:sp>
        <p:nvSpPr>
          <p:cNvPr id="3" name="Tijdelijke aanduiding voor inhoud 2">
            <a:extLst>
              <a:ext uri="{FF2B5EF4-FFF2-40B4-BE49-F238E27FC236}">
                <a16:creationId xmlns:a16="http://schemas.microsoft.com/office/drawing/2014/main" xmlns="" id="{1482BEC4-1AF7-8F46-B134-2E7EB5A41D4E}"/>
              </a:ext>
            </a:extLst>
          </p:cNvPr>
          <p:cNvSpPr>
            <a:spLocks noGrp="1"/>
          </p:cNvSpPr>
          <p:nvPr>
            <p:ph idx="1"/>
          </p:nvPr>
        </p:nvSpPr>
        <p:spPr/>
        <p:txBody>
          <a:bodyPr/>
          <a:lstStyle/>
          <a:p>
            <a:r>
              <a:rPr lang="nl-NL" altLang="nl-NL" dirty="0"/>
              <a:t>	</a:t>
            </a:r>
            <a:r>
              <a:rPr lang="nl-NL" altLang="nl-NL" dirty="0" err="1"/>
              <a:t>Namque</a:t>
            </a:r>
            <a:r>
              <a:rPr lang="nl-NL" altLang="nl-NL" dirty="0"/>
              <a:t> </a:t>
            </a:r>
            <a:r>
              <a:rPr lang="nl-NL" altLang="nl-NL" dirty="0" err="1"/>
              <a:t>umeris</a:t>
            </a:r>
            <a:r>
              <a:rPr lang="nl-NL" altLang="nl-NL" dirty="0"/>
              <a:t> de more </a:t>
            </a:r>
            <a:r>
              <a:rPr lang="nl-NL" altLang="nl-NL" dirty="0" err="1"/>
              <a:t>habilem</a:t>
            </a:r>
            <a:r>
              <a:rPr lang="nl-NL" altLang="nl-NL" dirty="0"/>
              <a:t> </a:t>
            </a:r>
            <a:r>
              <a:rPr lang="nl-NL" altLang="nl-NL" dirty="0" err="1"/>
              <a:t>suspenderat</a:t>
            </a:r>
            <a:r>
              <a:rPr lang="nl-NL" altLang="nl-NL" dirty="0"/>
              <a:t> </a:t>
            </a:r>
            <a:r>
              <a:rPr lang="nl-NL" altLang="nl-NL" dirty="0" err="1"/>
              <a:t>arcum</a:t>
            </a:r>
            <a:r>
              <a:rPr lang="nl-NL" altLang="nl-NL" dirty="0"/>
              <a:t>		</a:t>
            </a:r>
            <a:r>
              <a:rPr lang="nl-NL" altLang="nl-NL" dirty="0" err="1"/>
              <a:t>venatrix</a:t>
            </a:r>
            <a:r>
              <a:rPr lang="nl-NL" altLang="nl-NL" dirty="0"/>
              <a:t>, </a:t>
            </a:r>
            <a:r>
              <a:rPr lang="nl-NL" altLang="nl-NL" dirty="0" err="1"/>
              <a:t>dederatque</a:t>
            </a:r>
            <a:r>
              <a:rPr lang="nl-NL" altLang="nl-NL" dirty="0"/>
              <a:t> </a:t>
            </a:r>
            <a:r>
              <a:rPr lang="nl-NL" altLang="nl-NL" dirty="0" err="1"/>
              <a:t>comam</a:t>
            </a:r>
            <a:r>
              <a:rPr lang="nl-NL" altLang="nl-NL" dirty="0"/>
              <a:t> </a:t>
            </a:r>
            <a:r>
              <a:rPr lang="nl-NL" altLang="nl-NL" dirty="0" err="1"/>
              <a:t>diffundere</a:t>
            </a:r>
            <a:r>
              <a:rPr lang="nl-NL" altLang="nl-NL" dirty="0"/>
              <a:t> </a:t>
            </a:r>
            <a:r>
              <a:rPr lang="nl-NL" altLang="nl-NL" dirty="0" err="1"/>
              <a:t>ventis</a:t>
            </a:r>
            <a:r>
              <a:rPr lang="nl-NL" altLang="nl-NL" dirty="0"/>
              <a:t>,</a:t>
            </a:r>
          </a:p>
          <a:p>
            <a:r>
              <a:rPr lang="nl-NL" altLang="nl-NL" dirty="0"/>
              <a:t>320	</a:t>
            </a:r>
            <a:r>
              <a:rPr lang="nl-NL" altLang="nl-NL" dirty="0" err="1"/>
              <a:t>nuda</a:t>
            </a:r>
            <a:r>
              <a:rPr lang="nl-NL" altLang="nl-NL" dirty="0"/>
              <a:t> </a:t>
            </a:r>
            <a:r>
              <a:rPr lang="nl-NL" altLang="nl-NL" dirty="0" err="1"/>
              <a:t>genu</a:t>
            </a:r>
            <a:r>
              <a:rPr lang="nl-NL" altLang="nl-NL" dirty="0"/>
              <a:t>, </a:t>
            </a:r>
            <a:r>
              <a:rPr lang="nl-NL" altLang="nl-NL" dirty="0" err="1"/>
              <a:t>nodoque</a:t>
            </a:r>
            <a:r>
              <a:rPr lang="nl-NL" altLang="nl-NL" dirty="0"/>
              <a:t> sinus collecta </a:t>
            </a:r>
            <a:r>
              <a:rPr lang="nl-NL" altLang="nl-NL" dirty="0" err="1"/>
              <a:t>fluentis</a:t>
            </a:r>
            <a:r>
              <a:rPr lang="nl-NL" altLang="nl-NL" dirty="0"/>
              <a:t>.</a:t>
            </a:r>
            <a:endParaRPr lang="nl-NL" dirty="0"/>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9" name="Rond hoek zelfde zijde rechthoek 8">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4240941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 	Aeneas bewondert de bedrijvigheid, 434-437</a:t>
            </a:r>
            <a:br>
              <a:rPr lang="nl-NL" dirty="0"/>
            </a:br>
            <a:endParaRPr lang="nl-NL" dirty="0"/>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434	</a:t>
            </a:r>
            <a:r>
              <a:rPr lang="nl-NL" altLang="nl-NL" dirty="0" err="1"/>
              <a:t>aut</a:t>
            </a:r>
            <a:r>
              <a:rPr lang="nl-NL" altLang="nl-NL" dirty="0"/>
              <a:t> </a:t>
            </a:r>
            <a:r>
              <a:rPr lang="nl-NL" altLang="nl-NL" dirty="0" err="1"/>
              <a:t>onera</a:t>
            </a:r>
            <a:r>
              <a:rPr lang="nl-NL" altLang="nl-NL" dirty="0"/>
              <a:t> </a:t>
            </a:r>
            <a:r>
              <a:rPr lang="nl-NL" altLang="nl-NL" dirty="0" err="1"/>
              <a:t>accipiunt</a:t>
            </a:r>
            <a:r>
              <a:rPr lang="nl-NL" altLang="nl-NL" dirty="0"/>
              <a:t> </a:t>
            </a:r>
            <a:r>
              <a:rPr lang="nl-NL" altLang="nl-NL" dirty="0" err="1"/>
              <a:t>venientum</a:t>
            </a:r>
            <a:r>
              <a:rPr lang="nl-NL" altLang="nl-NL" dirty="0"/>
              <a:t>, </a:t>
            </a:r>
            <a:r>
              <a:rPr lang="nl-NL" altLang="nl-NL" dirty="0" err="1"/>
              <a:t>aut</a:t>
            </a:r>
            <a:r>
              <a:rPr lang="nl-NL" altLang="nl-NL" dirty="0"/>
              <a:t> </a:t>
            </a:r>
            <a:r>
              <a:rPr lang="nl-NL" altLang="nl-NL" dirty="0" err="1"/>
              <a:t>agmine</a:t>
            </a:r>
            <a:r>
              <a:rPr lang="nl-NL" altLang="nl-NL" dirty="0"/>
              <a:t> facto</a:t>
            </a:r>
          </a:p>
          <a:p>
            <a:r>
              <a:rPr lang="nl-NL" altLang="nl-NL" dirty="0"/>
              <a:t>435	</a:t>
            </a:r>
            <a:r>
              <a:rPr lang="nl-NL" altLang="nl-NL" dirty="0" err="1"/>
              <a:t>ignavum</a:t>
            </a:r>
            <a:r>
              <a:rPr lang="nl-NL" altLang="nl-NL" dirty="0"/>
              <a:t> </a:t>
            </a:r>
            <a:r>
              <a:rPr lang="nl-NL" altLang="nl-NL" dirty="0" err="1"/>
              <a:t>fucos</a:t>
            </a:r>
            <a:r>
              <a:rPr lang="nl-NL" altLang="nl-NL" dirty="0"/>
              <a:t> </a:t>
            </a:r>
            <a:r>
              <a:rPr lang="nl-NL" altLang="nl-NL" dirty="0" err="1"/>
              <a:t>pecus</a:t>
            </a:r>
            <a:r>
              <a:rPr lang="nl-NL" altLang="nl-NL" dirty="0"/>
              <a:t> a </a:t>
            </a:r>
            <a:r>
              <a:rPr lang="nl-NL" altLang="nl-NL" dirty="0" err="1"/>
              <a:t>praesepibus</a:t>
            </a:r>
            <a:r>
              <a:rPr lang="nl-NL" altLang="nl-NL" dirty="0"/>
              <a:t> </a:t>
            </a:r>
            <a:r>
              <a:rPr lang="nl-NL" altLang="nl-NL" dirty="0" err="1"/>
              <a:t>arcent</a:t>
            </a:r>
            <a:r>
              <a:rPr lang="nl-NL" altLang="nl-NL" dirty="0"/>
              <a:t>; </a:t>
            </a:r>
          </a:p>
          <a:p>
            <a:r>
              <a:rPr lang="nl-NL" altLang="nl-NL" dirty="0"/>
              <a:t>436	</a:t>
            </a:r>
            <a:r>
              <a:rPr lang="nl-NL" altLang="nl-NL" dirty="0" err="1"/>
              <a:t>fervet</a:t>
            </a:r>
            <a:r>
              <a:rPr lang="nl-NL" altLang="nl-NL" dirty="0"/>
              <a:t> opus, </a:t>
            </a:r>
            <a:r>
              <a:rPr lang="nl-NL" altLang="nl-NL" dirty="0" err="1"/>
              <a:t>redolentque</a:t>
            </a:r>
            <a:r>
              <a:rPr lang="nl-NL" altLang="nl-NL" dirty="0"/>
              <a:t> </a:t>
            </a:r>
            <a:r>
              <a:rPr lang="nl-NL" altLang="nl-NL" dirty="0" err="1"/>
              <a:t>thymo</a:t>
            </a:r>
            <a:r>
              <a:rPr lang="nl-NL" altLang="nl-NL" dirty="0"/>
              <a:t> </a:t>
            </a:r>
            <a:r>
              <a:rPr lang="nl-NL" altLang="nl-NL" dirty="0" err="1"/>
              <a:t>fraglantia</a:t>
            </a:r>
            <a:r>
              <a:rPr lang="nl-NL" altLang="nl-NL" dirty="0"/>
              <a:t> </a:t>
            </a:r>
            <a:r>
              <a:rPr lang="nl-NL" altLang="nl-NL" dirty="0" err="1"/>
              <a:t>mella</a:t>
            </a:r>
            <a:r>
              <a:rPr lang="nl-NL" altLang="nl-NL" dirty="0"/>
              <a:t>.</a:t>
            </a:r>
          </a:p>
          <a:p>
            <a:r>
              <a:rPr lang="nl-NL" altLang="nl-NL" dirty="0"/>
              <a:t>437	‘O </a:t>
            </a:r>
            <a:r>
              <a:rPr lang="nl-NL" altLang="nl-NL" dirty="0" err="1"/>
              <a:t>fortunati</a:t>
            </a:r>
            <a:r>
              <a:rPr lang="nl-NL" altLang="nl-NL" dirty="0"/>
              <a:t>, quorum </a:t>
            </a:r>
            <a:r>
              <a:rPr lang="nl-NL" altLang="nl-NL" dirty="0" err="1"/>
              <a:t>iam</a:t>
            </a:r>
            <a:r>
              <a:rPr lang="nl-NL" altLang="nl-NL" dirty="0"/>
              <a:t> </a:t>
            </a:r>
            <a:r>
              <a:rPr lang="nl-NL" altLang="nl-NL" dirty="0" err="1"/>
              <a:t>moenia</a:t>
            </a:r>
            <a:r>
              <a:rPr lang="nl-NL" altLang="nl-NL" dirty="0"/>
              <a:t> </a:t>
            </a:r>
            <a:r>
              <a:rPr lang="nl-NL" altLang="nl-NL" dirty="0" err="1"/>
              <a:t>surgunt</a:t>
            </a:r>
            <a:r>
              <a:rPr lang="nl-NL" altLang="nl-NL" dirty="0"/>
              <a:t>!’				</a:t>
            </a:r>
            <a:endParaRPr lang="nl-NL" altLang="nl-NL" dirty="0" smtClean="0"/>
          </a:p>
          <a:p>
            <a:endParaRPr lang="nl-NL" sz="2200" dirty="0"/>
          </a:p>
          <a:p>
            <a:r>
              <a:rPr lang="nl-NL" dirty="0"/>
              <a:t>of de last van hen die (terug)komen aannemen, of na een colonne te hebben gemaakt/gevormd 435 de darren, het luie vee van de bijenkorven afweren; het werk is in volle gang, en de geurige honing ruikt naar tijm. ‘O </a:t>
            </a:r>
            <a:r>
              <a:rPr lang="nl-NL" dirty="0" err="1"/>
              <a:t>gezegenden</a:t>
            </a:r>
            <a:r>
              <a:rPr lang="nl-NL" dirty="0"/>
              <a:t>, wier muren zich reeds oprichten/verrijzen!’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2" name="Rechthoek 11" descr="Zie opdracht in het leerlingenboek." title="Zie opdracht in het leerlingenboek."/>
          <p:cNvSpPr/>
          <p:nvPr/>
        </p:nvSpPr>
        <p:spPr>
          <a:xfrm>
            <a:off x="10920336" y="32397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7531993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 	Aeneas bewondert de bedrijvigheid, 438-440</a:t>
            </a:r>
            <a:br>
              <a:rPr lang="nl-NL" dirty="0"/>
            </a:br>
            <a:endParaRPr lang="nl-NL" dirty="0"/>
          </a:p>
        </p:txBody>
      </p:sp>
      <p:sp>
        <p:nvSpPr>
          <p:cNvPr id="6" name="Tijdelijke aanduiding voor inhoud 5"/>
          <p:cNvSpPr>
            <a:spLocks noGrp="1"/>
          </p:cNvSpPr>
          <p:nvPr>
            <p:ph idx="1"/>
          </p:nvPr>
        </p:nvSpPr>
        <p:spPr>
          <a:xfrm>
            <a:off x="1053352" y="1988124"/>
            <a:ext cx="10011199" cy="4351338"/>
          </a:xfrm>
        </p:spPr>
        <p:txBody>
          <a:bodyPr/>
          <a:lstStyle/>
          <a:p>
            <a:r>
              <a:rPr lang="nl-NL" altLang="nl-NL" dirty="0"/>
              <a:t>438	Aeneas </a:t>
            </a:r>
            <a:r>
              <a:rPr lang="nl-NL" altLang="nl-NL" dirty="0" err="1"/>
              <a:t>ait</a:t>
            </a:r>
            <a:r>
              <a:rPr lang="nl-NL" altLang="nl-NL" dirty="0"/>
              <a:t>, et </a:t>
            </a:r>
            <a:r>
              <a:rPr lang="nl-NL" altLang="nl-NL" dirty="0" err="1"/>
              <a:t>fastigia</a:t>
            </a:r>
            <a:r>
              <a:rPr lang="nl-NL" altLang="nl-NL" dirty="0"/>
              <a:t> </a:t>
            </a:r>
            <a:r>
              <a:rPr lang="nl-NL" altLang="nl-NL" dirty="0" err="1"/>
              <a:t>suspicit</a:t>
            </a:r>
            <a:r>
              <a:rPr lang="nl-NL" altLang="nl-NL" dirty="0"/>
              <a:t> </a:t>
            </a:r>
            <a:r>
              <a:rPr lang="nl-NL" altLang="nl-NL" dirty="0" err="1"/>
              <a:t>urbis</a:t>
            </a:r>
            <a:r>
              <a:rPr lang="nl-NL" altLang="nl-NL" dirty="0"/>
              <a:t>.					</a:t>
            </a:r>
          </a:p>
          <a:p>
            <a:r>
              <a:rPr lang="nl-NL" altLang="nl-NL" dirty="0"/>
              <a:t>439	</a:t>
            </a:r>
            <a:r>
              <a:rPr lang="nl-NL" altLang="nl-NL" dirty="0" err="1"/>
              <a:t>Infert</a:t>
            </a:r>
            <a:r>
              <a:rPr lang="nl-NL" altLang="nl-NL" dirty="0"/>
              <a:t> se </a:t>
            </a:r>
            <a:r>
              <a:rPr lang="nl-NL" altLang="nl-NL" dirty="0" err="1"/>
              <a:t>saeptus</a:t>
            </a:r>
            <a:r>
              <a:rPr lang="nl-NL" altLang="nl-NL" dirty="0"/>
              <a:t> </a:t>
            </a:r>
            <a:r>
              <a:rPr lang="nl-NL" altLang="nl-NL" dirty="0" err="1"/>
              <a:t>nebula</a:t>
            </a:r>
            <a:r>
              <a:rPr lang="nl-NL" altLang="nl-NL" dirty="0"/>
              <a:t> (</a:t>
            </a:r>
            <a:r>
              <a:rPr lang="nl-NL" altLang="nl-NL" dirty="0" err="1"/>
              <a:t>mirabile</a:t>
            </a:r>
            <a:r>
              <a:rPr lang="nl-NL" altLang="nl-NL" dirty="0"/>
              <a:t> </a:t>
            </a:r>
            <a:r>
              <a:rPr lang="nl-NL" altLang="nl-NL" dirty="0" err="1"/>
              <a:t>dictu</a:t>
            </a:r>
            <a:r>
              <a:rPr lang="nl-NL" altLang="nl-NL" dirty="0"/>
              <a:t>)</a:t>
            </a:r>
          </a:p>
          <a:p>
            <a:r>
              <a:rPr lang="nl-NL" altLang="nl-NL" dirty="0"/>
              <a:t>440	per </a:t>
            </a:r>
            <a:r>
              <a:rPr lang="nl-NL" altLang="nl-NL" dirty="0" err="1"/>
              <a:t>medios</a:t>
            </a:r>
            <a:r>
              <a:rPr lang="nl-NL" altLang="nl-NL" dirty="0"/>
              <a:t>, </a:t>
            </a:r>
            <a:r>
              <a:rPr lang="nl-NL" altLang="nl-NL" dirty="0" err="1"/>
              <a:t>miscetque</a:t>
            </a:r>
            <a:r>
              <a:rPr lang="nl-NL" altLang="nl-NL" dirty="0"/>
              <a:t> </a:t>
            </a:r>
            <a:r>
              <a:rPr lang="nl-NL" altLang="nl-NL" dirty="0" err="1"/>
              <a:t>viris</a:t>
            </a:r>
            <a:r>
              <a:rPr lang="nl-NL" altLang="nl-NL" dirty="0"/>
              <a:t>, </a:t>
            </a:r>
            <a:r>
              <a:rPr lang="nl-NL" altLang="nl-NL" dirty="0" err="1"/>
              <a:t>neque</a:t>
            </a:r>
            <a:r>
              <a:rPr lang="nl-NL" altLang="nl-NL" dirty="0"/>
              <a:t> </a:t>
            </a:r>
            <a:r>
              <a:rPr lang="nl-NL" altLang="nl-NL" dirty="0" err="1"/>
              <a:t>cernitur</a:t>
            </a:r>
            <a:r>
              <a:rPr lang="nl-NL" altLang="nl-NL" dirty="0"/>
              <a:t> </a:t>
            </a:r>
            <a:r>
              <a:rPr lang="nl-NL" altLang="nl-NL" dirty="0" err="1"/>
              <a:t>ulli</a:t>
            </a:r>
            <a:r>
              <a:rPr lang="nl-NL" altLang="nl-NL" dirty="0" smtClean="0"/>
              <a:t>.</a:t>
            </a:r>
          </a:p>
          <a:p>
            <a:endParaRPr lang="nl-NL" sz="2200" dirty="0"/>
          </a:p>
          <a:p>
            <a:r>
              <a:rPr lang="nl-NL" dirty="0"/>
              <a:t>zegt Aeneas, en hij kijkt omhoog naar de gevels van de stad. Hij begeeft zich, omgeven door een wolk (het is wonderlijk om te zeggen) 440 midden door de mannen en mengt zich onder de mannen, en wordt door niemand gezien.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657045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dirty="0" smtClean="0"/>
              <a:t>b. 	Aeneas vraagt de jageres om hulp (I, 321-334)</a:t>
            </a:r>
            <a:br>
              <a:rPr lang="nl-NL" dirty="0" smtClean="0"/>
            </a:br>
            <a:endParaRPr lang="nl-NL" dirty="0"/>
          </a:p>
        </p:txBody>
      </p:sp>
      <p:sp>
        <p:nvSpPr>
          <p:cNvPr id="3" name="Tijdelijke aanduiding voor inhoud 2"/>
          <p:cNvSpPr>
            <a:spLocks noGrp="1"/>
          </p:cNvSpPr>
          <p:nvPr>
            <p:ph idx="1"/>
          </p:nvPr>
        </p:nvSpPr>
        <p:spPr>
          <a:xfrm>
            <a:off x="1054618" y="1412776"/>
            <a:ext cx="10082763" cy="4351338"/>
          </a:xfrm>
        </p:spPr>
        <p:txBody>
          <a:bodyPr/>
          <a:lstStyle/>
          <a:p>
            <a:r>
              <a:rPr lang="nl-NL" sz="2200" dirty="0"/>
              <a:t>	Ac prior, ‘Heus’, </a:t>
            </a:r>
            <a:r>
              <a:rPr lang="nl-NL" sz="2200" dirty="0" err="1"/>
              <a:t>inquit</a:t>
            </a:r>
            <a:r>
              <a:rPr lang="nl-NL" sz="2200" dirty="0"/>
              <a:t>, ‘</a:t>
            </a:r>
            <a:r>
              <a:rPr lang="nl-NL" sz="2200" dirty="0" err="1"/>
              <a:t>iuvenes</a:t>
            </a:r>
            <a:r>
              <a:rPr lang="nl-NL" sz="2200" dirty="0"/>
              <a:t>, </a:t>
            </a:r>
            <a:r>
              <a:rPr lang="nl-NL" sz="2200" dirty="0" err="1"/>
              <a:t>monstrate</a:t>
            </a:r>
            <a:r>
              <a:rPr lang="nl-NL" sz="2200" dirty="0"/>
              <a:t>, </a:t>
            </a:r>
            <a:r>
              <a:rPr lang="nl-NL" sz="2200" dirty="0" err="1" smtClean="0"/>
              <a:t>mearum</a:t>
            </a:r>
            <a:r>
              <a:rPr lang="nl-NL" altLang="nl-NL" sz="2000" dirty="0"/>
              <a:t>	</a:t>
            </a:r>
            <a:r>
              <a:rPr lang="nl-NL" altLang="nl-NL" sz="2000" dirty="0">
                <a:hlinkClick r:id="rId5" action="ppaction://hlinksldjump"/>
              </a:rPr>
              <a:t>Regel </a:t>
            </a:r>
            <a:r>
              <a:rPr lang="nl-NL" altLang="nl-NL" sz="2000" dirty="0" smtClean="0">
                <a:hlinkClick r:id="rId5" action="ppaction://hlinksldjump"/>
              </a:rPr>
              <a:t>321-325</a:t>
            </a:r>
            <a:endParaRPr lang="nl-NL" sz="2200" dirty="0"/>
          </a:p>
          <a:p>
            <a:r>
              <a:rPr lang="nl-NL" sz="2200" dirty="0"/>
              <a:t>	</a:t>
            </a:r>
            <a:r>
              <a:rPr lang="nl-NL" sz="2200" dirty="0" err="1"/>
              <a:t>vidistis</a:t>
            </a:r>
            <a:r>
              <a:rPr lang="nl-NL" sz="2200" dirty="0"/>
              <a:t> si </a:t>
            </a:r>
            <a:r>
              <a:rPr lang="nl-NL" sz="2200" dirty="0" err="1"/>
              <a:t>quam</a:t>
            </a:r>
            <a:r>
              <a:rPr lang="nl-NL" sz="2200" dirty="0"/>
              <a:t> </a:t>
            </a:r>
            <a:r>
              <a:rPr lang="nl-NL" sz="2200" dirty="0" err="1"/>
              <a:t>hic</a:t>
            </a:r>
            <a:r>
              <a:rPr lang="nl-NL" sz="2200" dirty="0"/>
              <a:t> </a:t>
            </a:r>
            <a:r>
              <a:rPr lang="nl-NL" sz="2200" dirty="0" err="1"/>
              <a:t>errantem</a:t>
            </a:r>
            <a:r>
              <a:rPr lang="nl-NL" sz="2200" dirty="0"/>
              <a:t> forte </a:t>
            </a:r>
            <a:r>
              <a:rPr lang="nl-NL" sz="2200" dirty="0" err="1"/>
              <a:t>sororum</a:t>
            </a:r>
            <a:r>
              <a:rPr lang="nl-NL" sz="2200" dirty="0"/>
              <a:t>,</a:t>
            </a:r>
          </a:p>
          <a:p>
            <a:r>
              <a:rPr lang="nl-NL" sz="2200" dirty="0"/>
              <a:t>	</a:t>
            </a:r>
            <a:r>
              <a:rPr lang="nl-NL" sz="2200" dirty="0" err="1"/>
              <a:t>succinctam</a:t>
            </a:r>
            <a:r>
              <a:rPr lang="nl-NL" sz="2200" dirty="0"/>
              <a:t> </a:t>
            </a:r>
            <a:r>
              <a:rPr lang="nl-NL" sz="2200" dirty="0" err="1"/>
              <a:t>pharetra</a:t>
            </a:r>
            <a:r>
              <a:rPr lang="nl-NL" sz="2200" dirty="0"/>
              <a:t> et </a:t>
            </a:r>
            <a:r>
              <a:rPr lang="nl-NL" sz="2200" dirty="0" err="1"/>
              <a:t>maculosae</a:t>
            </a:r>
            <a:r>
              <a:rPr lang="nl-NL" sz="2200" dirty="0"/>
              <a:t> </a:t>
            </a:r>
            <a:r>
              <a:rPr lang="nl-NL" sz="2200" dirty="0" err="1"/>
              <a:t>tegmine</a:t>
            </a:r>
            <a:r>
              <a:rPr lang="nl-NL" sz="2200" dirty="0"/>
              <a:t> </a:t>
            </a:r>
            <a:r>
              <a:rPr lang="nl-NL" sz="2200" dirty="0" err="1"/>
              <a:t>lyncis</a:t>
            </a:r>
            <a:r>
              <a:rPr lang="nl-NL" sz="2200" dirty="0"/>
              <a:t>,</a:t>
            </a:r>
          </a:p>
          <a:p>
            <a:r>
              <a:rPr lang="nl-NL" sz="2200" dirty="0"/>
              <a:t>	</a:t>
            </a:r>
            <a:r>
              <a:rPr lang="nl-NL" sz="2200" dirty="0" err="1"/>
              <a:t>aut</a:t>
            </a:r>
            <a:r>
              <a:rPr lang="nl-NL" sz="2200" dirty="0"/>
              <a:t> </a:t>
            </a:r>
            <a:r>
              <a:rPr lang="nl-NL" sz="2200" dirty="0" err="1"/>
              <a:t>spumantis</a:t>
            </a:r>
            <a:r>
              <a:rPr lang="nl-NL" sz="2200" dirty="0"/>
              <a:t> </a:t>
            </a:r>
            <a:r>
              <a:rPr lang="nl-NL" sz="2200" dirty="0" err="1"/>
              <a:t>apri</a:t>
            </a:r>
            <a:r>
              <a:rPr lang="nl-NL" sz="2200" dirty="0"/>
              <a:t> </a:t>
            </a:r>
            <a:r>
              <a:rPr lang="nl-NL" sz="2200" dirty="0" err="1"/>
              <a:t>cursum</a:t>
            </a:r>
            <a:r>
              <a:rPr lang="nl-NL" sz="2200" dirty="0"/>
              <a:t> </a:t>
            </a:r>
            <a:r>
              <a:rPr lang="nl-NL" sz="2200" dirty="0" err="1"/>
              <a:t>clamore</a:t>
            </a:r>
            <a:r>
              <a:rPr lang="nl-NL" sz="2200" dirty="0"/>
              <a:t> </a:t>
            </a:r>
            <a:r>
              <a:rPr lang="nl-NL" sz="2200" dirty="0" err="1"/>
              <a:t>prementem</a:t>
            </a:r>
            <a:r>
              <a:rPr lang="nl-NL" sz="2200" dirty="0"/>
              <a:t>.’ </a:t>
            </a:r>
          </a:p>
          <a:p>
            <a:r>
              <a:rPr lang="nl-NL" sz="2200" dirty="0"/>
              <a:t>325	Sic Venus et </a:t>
            </a:r>
            <a:r>
              <a:rPr lang="nl-NL" sz="2200" dirty="0" err="1"/>
              <a:t>Veneris</a:t>
            </a:r>
            <a:r>
              <a:rPr lang="nl-NL" sz="2200" dirty="0"/>
              <a:t> contra sic </a:t>
            </a:r>
            <a:r>
              <a:rPr lang="nl-NL" sz="2200" dirty="0" err="1"/>
              <a:t>filius</a:t>
            </a:r>
            <a:r>
              <a:rPr lang="nl-NL" sz="2200" dirty="0"/>
              <a:t> </a:t>
            </a:r>
            <a:r>
              <a:rPr lang="nl-NL" sz="2200" dirty="0" err="1"/>
              <a:t>orsus</a:t>
            </a:r>
            <a:r>
              <a:rPr lang="nl-NL" sz="2200" dirty="0"/>
              <a:t>: </a:t>
            </a:r>
          </a:p>
          <a:p>
            <a:r>
              <a:rPr lang="nl-NL" sz="2200" dirty="0"/>
              <a:t>	‘</a:t>
            </a:r>
            <a:r>
              <a:rPr lang="nl-NL" sz="2200" dirty="0" err="1"/>
              <a:t>Nulla</a:t>
            </a:r>
            <a:r>
              <a:rPr lang="nl-NL" sz="2200" dirty="0"/>
              <a:t> </a:t>
            </a:r>
            <a:r>
              <a:rPr lang="nl-NL" sz="2200" dirty="0" err="1"/>
              <a:t>tuarum</a:t>
            </a:r>
            <a:r>
              <a:rPr lang="nl-NL" sz="2200" dirty="0"/>
              <a:t> </a:t>
            </a:r>
            <a:r>
              <a:rPr lang="nl-NL" sz="2200" dirty="0" err="1"/>
              <a:t>audita</a:t>
            </a:r>
            <a:r>
              <a:rPr lang="nl-NL" sz="2200" dirty="0"/>
              <a:t> </a:t>
            </a:r>
            <a:r>
              <a:rPr lang="nl-NL" sz="2200" dirty="0" err="1"/>
              <a:t>mihi</a:t>
            </a:r>
            <a:r>
              <a:rPr lang="nl-NL" sz="2200" dirty="0"/>
              <a:t> </a:t>
            </a:r>
            <a:r>
              <a:rPr lang="nl-NL" sz="2200" dirty="0" err="1"/>
              <a:t>neque</a:t>
            </a:r>
            <a:r>
              <a:rPr lang="nl-NL" sz="2200" dirty="0"/>
              <a:t> visa </a:t>
            </a:r>
            <a:r>
              <a:rPr lang="nl-NL" sz="2200" dirty="0" err="1"/>
              <a:t>sororum</a:t>
            </a:r>
            <a:r>
              <a:rPr lang="nl-NL" sz="2200" dirty="0" smtClean="0"/>
              <a:t>,</a:t>
            </a:r>
            <a:r>
              <a:rPr lang="nl-NL" altLang="nl-NL" sz="2000" dirty="0"/>
              <a:t> 	</a:t>
            </a:r>
            <a:r>
              <a:rPr lang="nl-NL" altLang="nl-NL" sz="2000" dirty="0">
                <a:hlinkClick r:id="rId6" action="ppaction://hlinksldjump"/>
              </a:rPr>
              <a:t>Regel </a:t>
            </a:r>
            <a:r>
              <a:rPr lang="nl-NL" altLang="nl-NL" sz="2000" dirty="0" smtClean="0">
                <a:hlinkClick r:id="rId6" action="ppaction://hlinksldjump"/>
              </a:rPr>
              <a:t>326-330</a:t>
            </a:r>
            <a:endParaRPr lang="nl-NL" sz="2200" dirty="0"/>
          </a:p>
          <a:p>
            <a:r>
              <a:rPr lang="nl-NL" sz="2200" dirty="0"/>
              <a:t>	o </a:t>
            </a:r>
            <a:r>
              <a:rPr lang="nl-NL" sz="2200" dirty="0" err="1"/>
              <a:t>quam</a:t>
            </a:r>
            <a:r>
              <a:rPr lang="nl-NL" sz="2200" dirty="0"/>
              <a:t> te </a:t>
            </a:r>
            <a:r>
              <a:rPr lang="nl-NL" sz="2200" dirty="0" err="1"/>
              <a:t>memorem</a:t>
            </a:r>
            <a:r>
              <a:rPr lang="nl-NL" sz="2200" dirty="0"/>
              <a:t>, virgo? </a:t>
            </a:r>
            <a:r>
              <a:rPr lang="nl-NL" sz="2200" dirty="0" err="1"/>
              <a:t>Namque</a:t>
            </a:r>
            <a:r>
              <a:rPr lang="nl-NL" sz="2200" dirty="0"/>
              <a:t> </a:t>
            </a:r>
            <a:r>
              <a:rPr lang="nl-NL" sz="2200" dirty="0" err="1"/>
              <a:t>haud</a:t>
            </a:r>
            <a:r>
              <a:rPr lang="nl-NL" sz="2200" dirty="0"/>
              <a:t> </a:t>
            </a:r>
            <a:r>
              <a:rPr lang="nl-NL" sz="2200" dirty="0" err="1"/>
              <a:t>tibi</a:t>
            </a:r>
            <a:r>
              <a:rPr lang="nl-NL" sz="2200" dirty="0"/>
              <a:t> </a:t>
            </a:r>
            <a:r>
              <a:rPr lang="nl-NL" sz="2200" dirty="0" err="1"/>
              <a:t>vultus</a:t>
            </a:r>
            <a:endParaRPr lang="nl-NL" sz="2200" dirty="0"/>
          </a:p>
          <a:p>
            <a:r>
              <a:rPr lang="nl-NL" sz="2200" dirty="0"/>
              <a:t>	</a:t>
            </a:r>
            <a:r>
              <a:rPr lang="nl-NL" sz="2200" dirty="0" err="1"/>
              <a:t>mortalis</a:t>
            </a:r>
            <a:r>
              <a:rPr lang="nl-NL" sz="2200" dirty="0"/>
              <a:t>, </a:t>
            </a:r>
            <a:r>
              <a:rPr lang="nl-NL" sz="2200" dirty="0" err="1"/>
              <a:t>nec</a:t>
            </a:r>
            <a:r>
              <a:rPr lang="nl-NL" sz="2200" dirty="0"/>
              <a:t> vox hominem </a:t>
            </a:r>
            <a:r>
              <a:rPr lang="nl-NL" sz="2200" dirty="0" err="1"/>
              <a:t>sonat</a:t>
            </a:r>
            <a:r>
              <a:rPr lang="nl-NL" sz="2200" dirty="0"/>
              <a:t>; o, </a:t>
            </a:r>
            <a:r>
              <a:rPr lang="nl-NL" sz="2200" dirty="0" err="1"/>
              <a:t>dea</a:t>
            </a:r>
            <a:r>
              <a:rPr lang="nl-NL" sz="2200" dirty="0"/>
              <a:t> </a:t>
            </a:r>
            <a:r>
              <a:rPr lang="nl-NL" sz="2200" dirty="0" err="1"/>
              <a:t>certe</a:t>
            </a:r>
            <a:endParaRPr lang="nl-NL" sz="2200" dirty="0"/>
          </a:p>
          <a:p>
            <a:r>
              <a:rPr lang="nl-NL" sz="2200" dirty="0"/>
              <a:t>	(</a:t>
            </a:r>
            <a:r>
              <a:rPr lang="nl-NL" sz="2200" dirty="0" err="1"/>
              <a:t>an</a:t>
            </a:r>
            <a:r>
              <a:rPr lang="nl-NL" sz="2200" dirty="0"/>
              <a:t> </a:t>
            </a:r>
            <a:r>
              <a:rPr lang="nl-NL" sz="2200" dirty="0" err="1"/>
              <a:t>Phoebi</a:t>
            </a:r>
            <a:r>
              <a:rPr lang="nl-NL" sz="2200" dirty="0"/>
              <a:t> </a:t>
            </a:r>
            <a:r>
              <a:rPr lang="nl-NL" sz="2200" dirty="0" err="1"/>
              <a:t>soror</a:t>
            </a:r>
            <a:r>
              <a:rPr lang="nl-NL" sz="2200" dirty="0"/>
              <a:t>? </a:t>
            </a:r>
            <a:r>
              <a:rPr lang="nl-NL" sz="2200" dirty="0" err="1"/>
              <a:t>an</a:t>
            </a:r>
            <a:r>
              <a:rPr lang="nl-NL" sz="2200" dirty="0"/>
              <a:t> </a:t>
            </a:r>
            <a:r>
              <a:rPr lang="nl-NL" sz="2200" dirty="0" err="1"/>
              <a:t>Nympharum</a:t>
            </a:r>
            <a:r>
              <a:rPr lang="nl-NL" sz="2200" dirty="0"/>
              <a:t> </a:t>
            </a:r>
            <a:r>
              <a:rPr lang="nl-NL" sz="2200" dirty="0" err="1"/>
              <a:t>sanguinis</a:t>
            </a:r>
            <a:r>
              <a:rPr lang="nl-NL" sz="2200" dirty="0"/>
              <a:t> </a:t>
            </a:r>
            <a:r>
              <a:rPr lang="nl-NL" sz="2200" dirty="0" err="1"/>
              <a:t>una</a:t>
            </a:r>
            <a:r>
              <a:rPr lang="nl-NL" sz="2200" dirty="0"/>
              <a:t>?),</a:t>
            </a:r>
          </a:p>
          <a:p>
            <a:r>
              <a:rPr lang="nl-NL" sz="2200" dirty="0"/>
              <a:t>330	sis </a:t>
            </a:r>
            <a:r>
              <a:rPr lang="nl-NL" sz="2200" dirty="0" err="1"/>
              <a:t>felix</a:t>
            </a:r>
            <a:r>
              <a:rPr lang="nl-NL" sz="2200" dirty="0"/>
              <a:t>, </a:t>
            </a:r>
            <a:r>
              <a:rPr lang="nl-NL" sz="2200" dirty="0" err="1"/>
              <a:t>nostrumque</a:t>
            </a:r>
            <a:r>
              <a:rPr lang="nl-NL" sz="2200" dirty="0"/>
              <a:t> </a:t>
            </a:r>
            <a:r>
              <a:rPr lang="nl-NL" sz="2200" dirty="0" err="1"/>
              <a:t>leves</a:t>
            </a:r>
            <a:r>
              <a:rPr lang="nl-NL" sz="2200" dirty="0"/>
              <a:t>, </a:t>
            </a:r>
            <a:r>
              <a:rPr lang="nl-NL" sz="2200" dirty="0" err="1"/>
              <a:t>quaecumque</a:t>
            </a:r>
            <a:r>
              <a:rPr lang="nl-NL" sz="2200" dirty="0"/>
              <a:t>, </a:t>
            </a:r>
            <a:r>
              <a:rPr lang="nl-NL" sz="2200" dirty="0" err="1"/>
              <a:t>laborem</a:t>
            </a:r>
            <a:r>
              <a:rPr lang="nl-NL" sz="2200" dirty="0"/>
              <a:t>, </a:t>
            </a:r>
          </a:p>
          <a:p>
            <a:r>
              <a:rPr lang="nl-NL" sz="2200" dirty="0"/>
              <a:t>	et, quo sub </a:t>
            </a:r>
            <a:r>
              <a:rPr lang="nl-NL" sz="2200" dirty="0" err="1"/>
              <a:t>caelo</a:t>
            </a:r>
            <a:r>
              <a:rPr lang="nl-NL" sz="2200" dirty="0"/>
              <a:t> tandem, </a:t>
            </a:r>
            <a:r>
              <a:rPr lang="nl-NL" sz="2200" dirty="0" err="1"/>
              <a:t>quibus</a:t>
            </a:r>
            <a:r>
              <a:rPr lang="nl-NL" sz="2200" dirty="0"/>
              <a:t> </a:t>
            </a:r>
            <a:r>
              <a:rPr lang="nl-NL" sz="2200" dirty="0" err="1"/>
              <a:t>orbis</a:t>
            </a:r>
            <a:r>
              <a:rPr lang="nl-NL" sz="2200" dirty="0"/>
              <a:t> in </a:t>
            </a:r>
            <a:r>
              <a:rPr lang="nl-NL" sz="2200" dirty="0" err="1" smtClean="0"/>
              <a:t>oris</a:t>
            </a:r>
            <a:r>
              <a:rPr lang="nl-NL" altLang="nl-NL" sz="2000" dirty="0"/>
              <a:t>	</a:t>
            </a:r>
            <a:r>
              <a:rPr lang="nl-NL" altLang="nl-NL" sz="2000" dirty="0">
                <a:hlinkClick r:id="rId7" action="ppaction://hlinksldjump"/>
              </a:rPr>
              <a:t>Regel </a:t>
            </a:r>
            <a:r>
              <a:rPr lang="nl-NL" altLang="nl-NL" sz="2000" dirty="0" smtClean="0">
                <a:hlinkClick r:id="rId7" action="ppaction://hlinksldjump"/>
              </a:rPr>
              <a:t>331-334</a:t>
            </a:r>
            <a:endParaRPr lang="nl-NL" sz="2200" dirty="0"/>
          </a:p>
          <a:p>
            <a:r>
              <a:rPr lang="nl-NL" sz="2200" dirty="0"/>
              <a:t>	</a:t>
            </a:r>
            <a:r>
              <a:rPr lang="nl-NL" sz="2200" dirty="0" err="1"/>
              <a:t>iactemur</a:t>
            </a:r>
            <a:r>
              <a:rPr lang="nl-NL" sz="2200" dirty="0"/>
              <a:t>, </a:t>
            </a:r>
            <a:r>
              <a:rPr lang="nl-NL" sz="2200" dirty="0" err="1"/>
              <a:t>doceas</a:t>
            </a:r>
            <a:r>
              <a:rPr lang="nl-NL" sz="2200" dirty="0"/>
              <a:t>: </a:t>
            </a:r>
            <a:r>
              <a:rPr lang="nl-NL" sz="2200" dirty="0" err="1"/>
              <a:t>ignari</a:t>
            </a:r>
            <a:r>
              <a:rPr lang="nl-NL" sz="2200" dirty="0"/>
              <a:t> </a:t>
            </a:r>
            <a:r>
              <a:rPr lang="nl-NL" sz="2200" dirty="0" err="1"/>
              <a:t>hominumque</a:t>
            </a:r>
            <a:r>
              <a:rPr lang="nl-NL" sz="2200" dirty="0"/>
              <a:t> </a:t>
            </a:r>
            <a:r>
              <a:rPr lang="nl-NL" sz="2200" dirty="0" err="1"/>
              <a:t>locorumque</a:t>
            </a:r>
            <a:endParaRPr lang="nl-NL" sz="2200" dirty="0"/>
          </a:p>
          <a:p>
            <a:r>
              <a:rPr lang="nl-NL" sz="2200" dirty="0"/>
              <a:t>	</a:t>
            </a:r>
            <a:r>
              <a:rPr lang="nl-NL" sz="2200" dirty="0" err="1"/>
              <a:t>erramus</a:t>
            </a:r>
            <a:r>
              <a:rPr lang="nl-NL" sz="2200" dirty="0"/>
              <a:t>, </a:t>
            </a:r>
            <a:r>
              <a:rPr lang="nl-NL" sz="2200" dirty="0" err="1"/>
              <a:t>vento</a:t>
            </a:r>
            <a:r>
              <a:rPr lang="nl-NL" sz="2200" dirty="0"/>
              <a:t> </a:t>
            </a:r>
            <a:r>
              <a:rPr lang="nl-NL" sz="2200" dirty="0" err="1"/>
              <a:t>huc</a:t>
            </a:r>
            <a:r>
              <a:rPr lang="nl-NL" sz="2200" dirty="0"/>
              <a:t> </a:t>
            </a:r>
            <a:r>
              <a:rPr lang="nl-NL" sz="2200" dirty="0" err="1"/>
              <a:t>vastis</a:t>
            </a:r>
            <a:r>
              <a:rPr lang="nl-NL" sz="2200" dirty="0"/>
              <a:t> et </a:t>
            </a:r>
            <a:r>
              <a:rPr lang="nl-NL" sz="2200" dirty="0" err="1"/>
              <a:t>fluctibus</a:t>
            </a:r>
            <a:r>
              <a:rPr lang="nl-NL" sz="2200" dirty="0"/>
              <a:t> </a:t>
            </a:r>
            <a:r>
              <a:rPr lang="nl-NL" sz="2200" dirty="0" err="1"/>
              <a:t>acti</a:t>
            </a:r>
            <a:r>
              <a:rPr lang="nl-NL" sz="2200" dirty="0"/>
              <a:t>.</a:t>
            </a:r>
          </a:p>
          <a:p>
            <a:r>
              <a:rPr lang="nl-NL" sz="2200" dirty="0"/>
              <a:t>	</a:t>
            </a:r>
            <a:r>
              <a:rPr lang="nl-NL" sz="2200" dirty="0" err="1"/>
              <a:t>Multa</a:t>
            </a:r>
            <a:r>
              <a:rPr lang="nl-NL" sz="2200" dirty="0"/>
              <a:t> </a:t>
            </a:r>
            <a:r>
              <a:rPr lang="nl-NL" sz="2200" dirty="0" err="1"/>
              <a:t>tibi</a:t>
            </a:r>
            <a:r>
              <a:rPr lang="nl-NL" sz="2200" dirty="0"/>
              <a:t> ante </a:t>
            </a:r>
            <a:r>
              <a:rPr lang="nl-NL" sz="2200" dirty="0" err="1"/>
              <a:t>aras</a:t>
            </a:r>
            <a:r>
              <a:rPr lang="nl-NL" sz="2200" dirty="0"/>
              <a:t> </a:t>
            </a:r>
            <a:r>
              <a:rPr lang="nl-NL" sz="2200" dirty="0" err="1"/>
              <a:t>nostra</a:t>
            </a:r>
            <a:r>
              <a:rPr lang="nl-NL" sz="2200" dirty="0"/>
              <a:t> cadet </a:t>
            </a:r>
            <a:r>
              <a:rPr lang="nl-NL" sz="2200" dirty="0" err="1"/>
              <a:t>hostia</a:t>
            </a:r>
            <a:r>
              <a:rPr lang="nl-NL" sz="2200" dirty="0"/>
              <a:t> </a:t>
            </a:r>
            <a:r>
              <a:rPr lang="nl-NL" sz="2200" dirty="0" err="1"/>
              <a:t>dextra</a:t>
            </a:r>
            <a:r>
              <a:rPr lang="nl-NL" sz="2200" dirty="0"/>
              <a:t>.’</a:t>
            </a:r>
          </a:p>
          <a:p>
            <a:endParaRPr lang="nl-NL" sz="2200"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356063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4056</TotalTime>
  <Words>815</Words>
  <Application>Microsoft Office PowerPoint</Application>
  <PresentationFormat>Breedbeeld</PresentationFormat>
  <Paragraphs>972</Paragraphs>
  <Slides>81</Slides>
  <Notes>56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81</vt:i4>
      </vt:variant>
    </vt:vector>
  </HeadingPairs>
  <TitlesOfParts>
    <vt:vector size="87" baseType="lpstr">
      <vt:lpstr>Arial</vt:lpstr>
      <vt:lpstr>Calibri</vt:lpstr>
      <vt:lpstr>Calibri Light</vt:lpstr>
      <vt:lpstr>GR Times New Roman</vt:lpstr>
      <vt:lpstr>Times New Roman</vt:lpstr>
      <vt:lpstr>Kantoorthema</vt:lpstr>
      <vt:lpstr>PowerPoint-presentatie</vt:lpstr>
      <vt:lpstr>PowerPoint-presentatie</vt:lpstr>
      <vt:lpstr>a.  Aeneas en Achetes gaan op onderzoek en ontmoeten een jonge jageres (I, 305-320) </vt:lpstr>
      <vt:lpstr>a.  Aeneas en Achetes gaan op onderzoek en ontmoeten een jonge jageres (I, 305-320) </vt:lpstr>
      <vt:lpstr>a.  Aeneas en Achetes gaan op onderzoek en ontmoeten een jonge jageres, 305-309</vt:lpstr>
      <vt:lpstr>a.  Aeneas en Achetes gaan op onderzoek en ontmoeten een jonge jageres, 310-313</vt:lpstr>
      <vt:lpstr>a.  Aeneas en Achetes gaan op onderzoek en ontmoeten een jonge jageres, 314-317</vt:lpstr>
      <vt:lpstr>a.  Aeneas en Achetes gaan op onderzoek en ontmoeten een jonge jageres, 318-319</vt:lpstr>
      <vt:lpstr>b.  Aeneas vraagt de jageres om hulp (I, 321-334) </vt:lpstr>
      <vt:lpstr>b.  Aeneas vraagt de jageres om hulp, 321-325</vt:lpstr>
      <vt:lpstr>b.  Aeneas vraagt de jageres om hulp, 326-330</vt:lpstr>
      <vt:lpstr>b.  Aeneas vraagt de jageres om hulp, 331-334</vt:lpstr>
      <vt:lpstr>c.  Dido’s broer Pygmalion heeft haar echtgenoot Sychaeus vermoord (I, 335-352) </vt:lpstr>
      <vt:lpstr>c.  Dido’s broer Pygmalion heeft haar echtgenoot Sychaeus vermoord (I, 335-352) </vt:lpstr>
      <vt:lpstr>c.  Dido’s broer Pygmalion heeft haar echtgenoot Sychaeus vermoord, 335-339</vt:lpstr>
      <vt:lpstr>c.  Dido’s broer Pygmalion heeft haar echtgenoot Sychaeus vermoord, 340-344</vt:lpstr>
      <vt:lpstr>c.  Dido’s broer Pygmalion heeft haar echtgenoot Sychaeus vermoord, 345-348</vt:lpstr>
      <vt:lpstr>c.  Dido’s broer Pygmalion heeft haar echtgenoot Sychaeus vermoord, 348-352</vt:lpstr>
      <vt:lpstr>d.  Dido c.s vlucht met een grote schat naar Libië (I, 353-368) </vt:lpstr>
      <vt:lpstr>d.  Dido c.s vlucht met een grote schat naar Libië (I, 353-368) </vt:lpstr>
      <vt:lpstr>d.  Dido c.s vlucht met een grote schat naar Libië, 353-356</vt:lpstr>
      <vt:lpstr>d.  Dido c.s vlucht met een grote schat naar Libië, 357-360</vt:lpstr>
      <vt:lpstr>d.  Dido c.s vlucht met een grote schat naar Libië, 361-364</vt:lpstr>
      <vt:lpstr>d.  Dido c.s vlucht met een grote schat naar Libië, 365-368</vt:lpstr>
      <vt:lpstr>e.  Aeneas maakt zich bekend (I, 369-386) </vt:lpstr>
      <vt:lpstr>e.  Aeneas maakt zich bekend (I, 369-386) </vt:lpstr>
      <vt:lpstr>e.  Aeneas maakt zich bekend, 369-373</vt:lpstr>
      <vt:lpstr>e.  Aeneas maakt zich bekend, 374-377</vt:lpstr>
      <vt:lpstr>e.  Aeneas maakt zich bekend, 378-382</vt:lpstr>
      <vt:lpstr>e.  Aeneas maakt zich bekend, 383-386 </vt:lpstr>
      <vt:lpstr>f.  Venus zegt Aeneas dat zijn vloot veilig is (I, 387-401) </vt:lpstr>
      <vt:lpstr>f.  Venus zegt Aeneas dat zijn vloot veilig is (I, 387-401) </vt:lpstr>
      <vt:lpstr>f.  Venus zegt Aeneas dat zijn vloot veilig is, 386-391</vt:lpstr>
      <vt:lpstr>f.  Venus zegt Aeneas dat zijn vloot veilig is, 392-396</vt:lpstr>
      <vt:lpstr>f.  Venus zegt Aeneas dat zijn vloot veilig is, 397-401</vt:lpstr>
      <vt:lpstr>g.  Aeneas herkent zijn moeder en is boos (I, 402-417) </vt:lpstr>
      <vt:lpstr>g.  Aeneas herkent zijn moeder en is boos (I, 402-417) </vt:lpstr>
      <vt:lpstr>g.  Aeneas herkent zijn moeder en is boos, 402-406</vt:lpstr>
      <vt:lpstr>g.  Aeneas herkent zijn moeder en is boos, 407-410</vt:lpstr>
      <vt:lpstr>g.  Aeneas herkent zijn moeder en is boos, 411-414</vt:lpstr>
      <vt:lpstr>g.  Aeneas herkent zijn moeder en is boos, 415-417</vt:lpstr>
      <vt:lpstr>h.  Aeneas ziet de Carthagers bezig met de bouw van hun stad (I, 418-429)</vt:lpstr>
      <vt:lpstr>h.  Aeneas ziet de Carthagers bezig met de bouw van hun stad, 418-422</vt:lpstr>
      <vt:lpstr>h.  Aeneas ziet de Carthagers bezig met de bouw van hun stad, 423-426</vt:lpstr>
      <vt:lpstr>h.  Aeneas ziet de Carthagers bezig met de bouw van hun stad, 427-429</vt:lpstr>
      <vt:lpstr>i.  Aeneas bewondert de bedrijvigheid (I, 430-440) </vt:lpstr>
      <vt:lpstr>i.  Aeneas bewondert de bedrijvigheid, 430-433 </vt:lpstr>
      <vt:lpstr>i.  Aeneas bewondert de bedrijvigheid, 434-437 </vt:lpstr>
      <vt:lpstr>i.  Aeneas bewondert de bedrijvigheid, 438-440 </vt:lpstr>
      <vt:lpstr>a.  Aeneas en Achetes gaan op onderzoek en ontmoeten een jonge jageres, 305-309</vt:lpstr>
      <vt:lpstr>a.  Aeneas en Achetes gaan op onderzoek en ontmoeten een jonge jageres, 310-313</vt:lpstr>
      <vt:lpstr>a.  Aeneas en Achetes gaan op onderzoek en ontmoeten een jonge jageres, 314-317</vt:lpstr>
      <vt:lpstr>a.  Aeneas en Achetes gaan op onderzoek en ontmoeten een jonge jageres, 318-319</vt:lpstr>
      <vt:lpstr>b.  Aeneas vraagt de jageres om hulp, 321-325</vt:lpstr>
      <vt:lpstr>b.  Aeneas vraagt de jageres om hulp, 326-330</vt:lpstr>
      <vt:lpstr>b.  Aeneas vraagt de jageres om hulp, 331-334</vt:lpstr>
      <vt:lpstr>c.  Dido’s broer Pygmalion heeft haar echtgenoot Sychaeus vermoord, 335-339</vt:lpstr>
      <vt:lpstr>c.  Dido’s broer Pygmalion heeft haar echtgenoot Sychaeus vermoord, 340-344</vt:lpstr>
      <vt:lpstr>c.  Dido’s broer Pygmalion heeft haar echtgenoot Sychaeus vermoord, 345-348</vt:lpstr>
      <vt:lpstr>c.  Dido’s broer Pygmalion heeft haar echtgenoot Sychaeus vermoord, 348-352</vt:lpstr>
      <vt:lpstr>d.  Dido c.s vlucht met een grote schat naar Libië, 353-356</vt:lpstr>
      <vt:lpstr>d.  Dido c.s vlucht met een grote schat naar Libië, 357-360</vt:lpstr>
      <vt:lpstr>d.  Dido c.s vlucht met een grote schat naar Libië, 361-364</vt:lpstr>
      <vt:lpstr>d.  Dido c.s vlucht met een grote schat naar Libië, 365-368</vt:lpstr>
      <vt:lpstr>e.  Aeneas maakt zich bekend, 369-373</vt:lpstr>
      <vt:lpstr>e.  Aeneas maakt zich bekend, 374-377</vt:lpstr>
      <vt:lpstr>e.  Aeneas maakt zich bekend, 378-382</vt:lpstr>
      <vt:lpstr>e.  Aeneas maakt zich bekend, 383-386 </vt:lpstr>
      <vt:lpstr>f.  Venus zegt Aeneas dat zijn vloot veilig is, 386-391</vt:lpstr>
      <vt:lpstr>f.  Venus zegt Aeneas dat zijn vloot veilig is, 392-396</vt:lpstr>
      <vt:lpstr>f.  Venus zegt Aeneas dat zijn vloot veilig is, 397-401</vt:lpstr>
      <vt:lpstr>g.  Aeneas herkent zijn moeder en is boos, 402-406</vt:lpstr>
      <vt:lpstr>g.  Aeneas herkent zijn moeder en is boos, 407-410</vt:lpstr>
      <vt:lpstr>g.  Aeneas herkent zijn moeder en is boos, 411-414</vt:lpstr>
      <vt:lpstr>g.  Aeneas herkent zijn moeder en is boos, 415-417</vt:lpstr>
      <vt:lpstr>h.  Aeneas ziet de Carthagers bezig met de bouw van hun stad, 418-422</vt:lpstr>
      <vt:lpstr>h.  Aeneas ziet de Carthagers bezig met de bouw van hun stad, 423-426</vt:lpstr>
      <vt:lpstr>h.  Aeneas ziet de Carthagers bezig met de bouw van hun stad, 427-429</vt:lpstr>
      <vt:lpstr>i.  Aeneas bewondert de bedrijvigheid, 430-433 </vt:lpstr>
      <vt:lpstr>i.  Aeneas bewondert de bedrijvigheid, 434-437 </vt:lpstr>
      <vt:lpstr>i.  Aeneas bewondert de bedrijvigheid, 438-440 </vt:lpstr>
    </vt:vector>
  </TitlesOfParts>
  <Company>Eisma Media 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Karin de Boer</dc:creator>
  <cp:lastModifiedBy>Karin de Boer</cp:lastModifiedBy>
  <cp:revision>487</cp:revision>
  <cp:lastPrinted>2019-05-03T09:49:56Z</cp:lastPrinted>
  <dcterms:created xsi:type="dcterms:W3CDTF">2019-04-03T09:51:50Z</dcterms:created>
  <dcterms:modified xsi:type="dcterms:W3CDTF">2019-07-03T08:29:08Z</dcterms:modified>
</cp:coreProperties>
</file>