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handoutMasterIdLst>
    <p:handoutMasterId r:id="rId48"/>
  </p:handoutMasterIdLst>
  <p:sldIdLst>
    <p:sldId id="311" r:id="rId2"/>
    <p:sldId id="349" r:id="rId3"/>
    <p:sldId id="257" r:id="rId4"/>
    <p:sldId id="312" r:id="rId5"/>
    <p:sldId id="314" r:id="rId6"/>
    <p:sldId id="315" r:id="rId7"/>
    <p:sldId id="259" r:id="rId8"/>
    <p:sldId id="316" r:id="rId9"/>
    <p:sldId id="317" r:id="rId10"/>
    <p:sldId id="318" r:id="rId11"/>
    <p:sldId id="262" r:id="rId12"/>
    <p:sldId id="320" r:id="rId13"/>
    <p:sldId id="321" r:id="rId14"/>
    <p:sldId id="265" r:id="rId15"/>
    <p:sldId id="329" r:id="rId16"/>
    <p:sldId id="330" r:id="rId17"/>
    <p:sldId id="345" r:id="rId18"/>
    <p:sldId id="266" r:id="rId19"/>
    <p:sldId id="350" r:id="rId20"/>
    <p:sldId id="333" r:id="rId21"/>
    <p:sldId id="334" r:id="rId22"/>
    <p:sldId id="335" r:id="rId23"/>
    <p:sldId id="268" r:id="rId24"/>
    <p:sldId id="336" r:id="rId25"/>
    <p:sldId id="347" r:id="rId26"/>
    <p:sldId id="337" r:id="rId27"/>
    <p:sldId id="338" r:id="rId28"/>
    <p:sldId id="284" r:id="rId29"/>
    <p:sldId id="286" r:id="rId30"/>
    <p:sldId id="288" r:id="rId31"/>
    <p:sldId id="323" r:id="rId32"/>
    <p:sldId id="325" r:id="rId33"/>
    <p:sldId id="326" r:id="rId34"/>
    <p:sldId id="296" r:id="rId35"/>
    <p:sldId id="278" r:id="rId36"/>
    <p:sldId id="300" r:id="rId37"/>
    <p:sldId id="302" r:id="rId38"/>
    <p:sldId id="346" r:id="rId39"/>
    <p:sldId id="281" r:id="rId40"/>
    <p:sldId id="305" r:id="rId41"/>
    <p:sldId id="282" r:id="rId42"/>
    <p:sldId id="306" r:id="rId43"/>
    <p:sldId id="348" r:id="rId44"/>
    <p:sldId id="283" r:id="rId45"/>
    <p:sldId id="308" r:id="rId46"/>
  </p:sldIdLst>
  <p:sldSz cx="12192000" cy="6858000"/>
  <p:notesSz cx="6797675" cy="987266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Legenda" id="{E40FCBB9-8272-4C8C-B0CC-9AC6FFE93BC0}">
          <p14:sldIdLst>
            <p14:sldId id="311"/>
          </p14:sldIdLst>
        </p14:section>
        <p14:section name="Inhoud Hoofdstuk 8 De betekenis van de mythe van Aristophanes (Symposium 191c8-193d5)" id="{B17324E1-195A-4A37-9006-C043BB7652CA}">
          <p14:sldIdLst>
            <p14:sldId id="349"/>
          </p14:sldIdLst>
        </p14:section>
        <p14:section name="a. De verklaring van de verschillende vormen van liefde (191c8-e5)" id="{BB7CB00A-4301-469C-8F34-6AF93714500E}">
          <p14:sldIdLst>
            <p14:sldId id="257"/>
            <p14:sldId id="312"/>
            <p14:sldId id="314"/>
            <p14:sldId id="315"/>
          </p14:sldIdLst>
        </p14:section>
        <p14:section name="b. Het mannelijk geslacht (191e6-192b5)" id="{8462E3B7-3077-421F-8B90-F6F910656005}">
          <p14:sldIdLst>
            <p14:sldId id="259"/>
            <p14:sldId id="316"/>
            <p14:sldId id="317"/>
            <p14:sldId id="318"/>
          </p14:sldIdLst>
        </p14:section>
        <p14:section name="c. Het verlangen naar de wederhelft (192b5-d2)" id="{8F03A4E6-69C4-4D12-BFD7-87B7FC39DC9B}">
          <p14:sldIdLst>
            <p14:sldId id="262"/>
            <p14:sldId id="320"/>
            <p14:sldId id="321"/>
          </p14:sldIdLst>
        </p14:section>
        <p14:section name="d. Uit twee één persoon worden (192d2-e9)" id="{323C8C02-A292-4D80-92FE-992B31EDE614}">
          <p14:sldIdLst>
            <p14:sldId id="265"/>
            <p14:sldId id="329"/>
            <p14:sldId id="330"/>
            <p14:sldId id="345"/>
          </p14:sldIdLst>
        </p14:section>
        <p14:section name="e. Eros is onze gids en aanvoerder (192e9-193b6)" id="{E6E5DB0C-E576-488E-9BB1-3CBD9DBF5509}">
          <p14:sldIdLst>
            <p14:sldId id="266"/>
            <p14:sldId id="350"/>
            <p14:sldId id="333"/>
            <p14:sldId id="334"/>
            <p14:sldId id="335"/>
          </p14:sldIdLst>
        </p14:section>
        <p14:section name="f. Eros maakt ons gelukkig (193b6-d5)" id="{1DFA87CE-D6C6-4587-A51C-057E8B41ECF4}">
          <p14:sldIdLst>
            <p14:sldId id="268"/>
            <p14:sldId id="336"/>
            <p14:sldId id="347"/>
            <p14:sldId id="337"/>
            <p14:sldId id="338"/>
          </p14:sldIdLst>
        </p14:section>
        <p14:section name="Vertalingen" id="{BB217DB5-8B79-40A2-A9D5-8350EA43AC3F}">
          <p14:sldIdLst>
            <p14:sldId id="284"/>
            <p14:sldId id="286"/>
            <p14:sldId id="288"/>
            <p14:sldId id="323"/>
            <p14:sldId id="325"/>
            <p14:sldId id="326"/>
            <p14:sldId id="296"/>
            <p14:sldId id="278"/>
            <p14:sldId id="300"/>
            <p14:sldId id="302"/>
            <p14:sldId id="346"/>
            <p14:sldId id="281"/>
            <p14:sldId id="305"/>
            <p14:sldId id="282"/>
            <p14:sldId id="306"/>
            <p14:sldId id="348"/>
            <p14:sldId id="283"/>
            <p14:sldId id="308"/>
          </p14:sldIdLst>
        </p14:section>
      </p14:sectionLst>
    </p:ext>
    <p:ext uri="{EFAFB233-063F-42B5-8137-9DF3F51BA10A}">
      <p15:sldGuideLst xmlns:p15="http://schemas.microsoft.com/office/powerpoint/2012/main">
        <p15:guide id="1" orient="horz" pos="1344" userDrawn="1">
          <p15:clr>
            <a:srgbClr val="A4A3A4"/>
          </p15:clr>
        </p15:guide>
        <p15:guide id="2" pos="574"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rin de Boer" initials="KdB" lastIdx="2" clrIdx="0">
    <p:extLst>
      <p:ext uri="{19B8F6BF-5375-455C-9EA6-DF929625EA0E}">
        <p15:presenceInfo xmlns:p15="http://schemas.microsoft.com/office/powerpoint/2012/main" userId="S-1-5-21-2398196469-3733353240-797569116-214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8093"/>
    <a:srgbClr val="636363"/>
    <a:srgbClr val="951B2E"/>
    <a:srgbClr val="D39501"/>
    <a:srgbClr val="434345"/>
    <a:srgbClr val="C8162B"/>
    <a:srgbClr val="B1055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295" autoAdjust="0"/>
    <p:restoredTop sz="82103" autoAdjust="0"/>
  </p:normalViewPr>
  <p:slideViewPr>
    <p:cSldViewPr>
      <p:cViewPr varScale="1">
        <p:scale>
          <a:sx n="82" d="100"/>
          <a:sy n="82" d="100"/>
        </p:scale>
        <p:origin x="102" y="180"/>
      </p:cViewPr>
      <p:guideLst>
        <p:guide orient="horz" pos="1344"/>
        <p:guide pos="574"/>
      </p:guideLst>
    </p:cSldViewPr>
  </p:slideViewPr>
  <p:outlineViewPr>
    <p:cViewPr>
      <p:scale>
        <a:sx n="33" d="100"/>
        <a:sy n="33" d="100"/>
      </p:scale>
      <p:origin x="0" y="-12792"/>
    </p:cViewPr>
  </p:outlineViewPr>
  <p:notesTextViewPr>
    <p:cViewPr>
      <p:scale>
        <a:sx n="3" d="2"/>
        <a:sy n="3" d="2"/>
      </p:scale>
      <p:origin x="0" y="0"/>
    </p:cViewPr>
  </p:notesTextViewPr>
  <p:notesViewPr>
    <p:cSldViewPr>
      <p:cViewPr varScale="1">
        <p:scale>
          <a:sx n="91" d="100"/>
          <a:sy n="91" d="100"/>
        </p:scale>
        <p:origin x="3690"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mara Kloosterman" userId="0879cb02-de29-40cb-9728-743e17313d8b" providerId="ADAL" clId="{9EDC3EEE-12AD-B34D-87EE-B387EDD2F1C5}"/>
    <pc:docChg chg="undo custSel addSld delSld modSld modSection">
      <pc:chgData name="Tamara Kloosterman" userId="0879cb02-de29-40cb-9728-743e17313d8b" providerId="ADAL" clId="{9EDC3EEE-12AD-B34D-87EE-B387EDD2F1C5}" dt="2019-06-19T12:45:52.298" v="388" actId="1036"/>
      <pc:docMkLst>
        <pc:docMk/>
      </pc:docMkLst>
      <pc:sldChg chg="addSp delSp modSp">
        <pc:chgData name="Tamara Kloosterman" userId="0879cb02-de29-40cb-9728-743e17313d8b" providerId="ADAL" clId="{9EDC3EEE-12AD-B34D-87EE-B387EDD2F1C5}" dt="2019-06-19T12:44:31.103" v="282" actId="478"/>
        <pc:sldMkLst>
          <pc:docMk/>
          <pc:sldMk cId="2012417896" sldId="283"/>
        </pc:sldMkLst>
        <pc:spChg chg="add del mod">
          <ac:chgData name="Tamara Kloosterman" userId="0879cb02-de29-40cb-9728-743e17313d8b" providerId="ADAL" clId="{9EDC3EEE-12AD-B34D-87EE-B387EDD2F1C5}" dt="2019-06-19T12:44:31.103" v="282" actId="478"/>
          <ac:spMkLst>
            <pc:docMk/>
            <pc:sldMk cId="2012417896" sldId="283"/>
            <ac:spMk id="3" creationId="{7F497153-28B3-C049-9E7F-EA181EC4748A}"/>
          </ac:spMkLst>
        </pc:spChg>
      </pc:sldChg>
      <pc:sldChg chg="addSp modSp">
        <pc:chgData name="Tamara Kloosterman" userId="0879cb02-de29-40cb-9728-743e17313d8b" providerId="ADAL" clId="{9EDC3EEE-12AD-B34D-87EE-B387EDD2F1C5}" dt="2019-06-19T12:44:16.677" v="259" actId="1035"/>
        <pc:sldMkLst>
          <pc:docMk/>
          <pc:sldMk cId="3563298008" sldId="306"/>
        </pc:sldMkLst>
        <pc:spChg chg="add mod">
          <ac:chgData name="Tamara Kloosterman" userId="0879cb02-de29-40cb-9728-743e17313d8b" providerId="ADAL" clId="{9EDC3EEE-12AD-B34D-87EE-B387EDD2F1C5}" dt="2019-06-19T12:44:06.938" v="237" actId="1035"/>
          <ac:spMkLst>
            <pc:docMk/>
            <pc:sldMk cId="3563298008" sldId="306"/>
            <ac:spMk id="3" creationId="{FAE5F1CE-C368-2949-8033-4F7E13A76482}"/>
          </ac:spMkLst>
        </pc:spChg>
        <pc:spChg chg="add mod">
          <ac:chgData name="Tamara Kloosterman" userId="0879cb02-de29-40cb-9728-743e17313d8b" providerId="ADAL" clId="{9EDC3EEE-12AD-B34D-87EE-B387EDD2F1C5}" dt="2019-06-19T12:44:16.677" v="259" actId="1035"/>
          <ac:spMkLst>
            <pc:docMk/>
            <pc:sldMk cId="3563298008" sldId="306"/>
            <ac:spMk id="5" creationId="{493EB0BE-7C26-CB4A-84E9-EA014DAAD463}"/>
          </ac:spMkLst>
        </pc:spChg>
      </pc:sldChg>
      <pc:sldChg chg="addSp modSp">
        <pc:chgData name="Tamara Kloosterman" userId="0879cb02-de29-40cb-9728-743e17313d8b" providerId="ADAL" clId="{9EDC3EEE-12AD-B34D-87EE-B387EDD2F1C5}" dt="2019-06-19T12:43:53.459" v="216" actId="1035"/>
        <pc:sldMkLst>
          <pc:docMk/>
          <pc:sldMk cId="3823937844" sldId="308"/>
        </pc:sldMkLst>
        <pc:spChg chg="add mod">
          <ac:chgData name="Tamara Kloosterman" userId="0879cb02-de29-40cb-9728-743e17313d8b" providerId="ADAL" clId="{9EDC3EEE-12AD-B34D-87EE-B387EDD2F1C5}" dt="2019-06-19T12:43:53.459" v="216" actId="1035"/>
          <ac:spMkLst>
            <pc:docMk/>
            <pc:sldMk cId="3823937844" sldId="308"/>
            <ac:spMk id="3" creationId="{2F728E50-0AA2-BD42-87C8-D66A83382A89}"/>
          </ac:spMkLst>
        </pc:spChg>
      </pc:sldChg>
      <pc:sldChg chg="delSp">
        <pc:chgData name="Tamara Kloosterman" userId="0879cb02-de29-40cb-9728-743e17313d8b" providerId="ADAL" clId="{9EDC3EEE-12AD-B34D-87EE-B387EDD2F1C5}" dt="2019-06-19T12:45:09.883" v="306" actId="21"/>
        <pc:sldMkLst>
          <pc:docMk/>
          <pc:sldMk cId="3155018914" sldId="312"/>
        </pc:sldMkLst>
        <pc:spChg chg="del">
          <ac:chgData name="Tamara Kloosterman" userId="0879cb02-de29-40cb-9728-743e17313d8b" providerId="ADAL" clId="{9EDC3EEE-12AD-B34D-87EE-B387EDD2F1C5}" dt="2019-06-19T12:45:09.883" v="306" actId="21"/>
          <ac:spMkLst>
            <pc:docMk/>
            <pc:sldMk cId="3155018914" sldId="312"/>
            <ac:spMk id="7" creationId="{00000000-0000-0000-0000-000000000000}"/>
          </ac:spMkLst>
        </pc:spChg>
      </pc:sldChg>
      <pc:sldChg chg="addSp modSp">
        <pc:chgData name="Tamara Kloosterman" userId="0879cb02-de29-40cb-9728-743e17313d8b" providerId="ADAL" clId="{9EDC3EEE-12AD-B34D-87EE-B387EDD2F1C5}" dt="2019-06-19T12:45:31.279" v="363" actId="1038"/>
        <pc:sldMkLst>
          <pc:docMk/>
          <pc:sldMk cId="1294485318" sldId="317"/>
        </pc:sldMkLst>
        <pc:spChg chg="add mod">
          <ac:chgData name="Tamara Kloosterman" userId="0879cb02-de29-40cb-9728-743e17313d8b" providerId="ADAL" clId="{9EDC3EEE-12AD-B34D-87EE-B387EDD2F1C5}" dt="2019-06-19T12:45:31.279" v="363" actId="1038"/>
          <ac:spMkLst>
            <pc:docMk/>
            <pc:sldMk cId="1294485318" sldId="317"/>
            <ac:spMk id="10" creationId="{43838765-B5B7-E145-B697-3E09A028550B}"/>
          </ac:spMkLst>
        </pc:spChg>
      </pc:sldChg>
      <pc:sldChg chg="addSp modSp">
        <pc:chgData name="Tamara Kloosterman" userId="0879cb02-de29-40cb-9728-743e17313d8b" providerId="ADAL" clId="{9EDC3EEE-12AD-B34D-87EE-B387EDD2F1C5}" dt="2019-06-19T12:45:52.298" v="388" actId="1036"/>
        <pc:sldMkLst>
          <pc:docMk/>
          <pc:sldMk cId="3582274721" sldId="325"/>
        </pc:sldMkLst>
        <pc:spChg chg="add mod">
          <ac:chgData name="Tamara Kloosterman" userId="0879cb02-de29-40cb-9728-743e17313d8b" providerId="ADAL" clId="{9EDC3EEE-12AD-B34D-87EE-B387EDD2F1C5}" dt="2019-06-19T12:45:52.298" v="388" actId="1036"/>
          <ac:spMkLst>
            <pc:docMk/>
            <pc:sldMk cId="3582274721" sldId="325"/>
            <ac:spMk id="3" creationId="{899F0A8C-543C-D041-B1FC-D0AD9C0723FA}"/>
          </ac:spMkLst>
        </pc:spChg>
      </pc:sldChg>
      <pc:sldChg chg="addSp modSp">
        <pc:chgData name="Tamara Kloosterman" userId="0879cb02-de29-40cb-9728-743e17313d8b" providerId="ADAL" clId="{9EDC3EEE-12AD-B34D-87EE-B387EDD2F1C5}" dt="2019-06-19T12:43:01.687" v="144" actId="1035"/>
        <pc:sldMkLst>
          <pc:docMk/>
          <pc:sldMk cId="929477752" sldId="336"/>
        </pc:sldMkLst>
        <pc:spChg chg="add mod">
          <ac:chgData name="Tamara Kloosterman" userId="0879cb02-de29-40cb-9728-743e17313d8b" providerId="ADAL" clId="{9EDC3EEE-12AD-B34D-87EE-B387EDD2F1C5}" dt="2019-06-19T12:42:54.309" v="129" actId="1036"/>
          <ac:spMkLst>
            <pc:docMk/>
            <pc:sldMk cId="929477752" sldId="336"/>
            <ac:spMk id="4" creationId="{5EFD28AF-6F7A-3C4D-B97E-D25440201400}"/>
          </ac:spMkLst>
        </pc:spChg>
        <pc:spChg chg="mod">
          <ac:chgData name="Tamara Kloosterman" userId="0879cb02-de29-40cb-9728-743e17313d8b" providerId="ADAL" clId="{9EDC3EEE-12AD-B34D-87EE-B387EDD2F1C5}" dt="2019-06-19T12:41:13.385" v="32" actId="20577"/>
          <ac:spMkLst>
            <pc:docMk/>
            <pc:sldMk cId="929477752" sldId="336"/>
            <ac:spMk id="8" creationId="{00000000-0000-0000-0000-000000000000}"/>
          </ac:spMkLst>
        </pc:spChg>
        <pc:spChg chg="add mod">
          <ac:chgData name="Tamara Kloosterman" userId="0879cb02-de29-40cb-9728-743e17313d8b" providerId="ADAL" clId="{9EDC3EEE-12AD-B34D-87EE-B387EDD2F1C5}" dt="2019-06-19T12:43:01.687" v="144" actId="1035"/>
          <ac:spMkLst>
            <pc:docMk/>
            <pc:sldMk cId="929477752" sldId="336"/>
            <ac:spMk id="11" creationId="{9855CC73-173A-B742-80D6-B2FD3CFA48C3}"/>
          </ac:spMkLst>
        </pc:spChg>
      </pc:sldChg>
      <pc:sldChg chg="modSp">
        <pc:chgData name="Tamara Kloosterman" userId="0879cb02-de29-40cb-9728-743e17313d8b" providerId="ADAL" clId="{9EDC3EEE-12AD-B34D-87EE-B387EDD2F1C5}" dt="2019-06-19T12:42:07.143" v="112" actId="20577"/>
        <pc:sldMkLst>
          <pc:docMk/>
          <pc:sldMk cId="224550241" sldId="337"/>
        </pc:sldMkLst>
        <pc:spChg chg="mod">
          <ac:chgData name="Tamara Kloosterman" userId="0879cb02-de29-40cb-9728-743e17313d8b" providerId="ADAL" clId="{9EDC3EEE-12AD-B34D-87EE-B387EDD2F1C5}" dt="2019-06-19T12:42:07.143" v="112" actId="20577"/>
          <ac:spMkLst>
            <pc:docMk/>
            <pc:sldMk cId="224550241" sldId="337"/>
            <ac:spMk id="9" creationId="{00000000-0000-0000-0000-000000000000}"/>
          </ac:spMkLst>
        </pc:spChg>
      </pc:sldChg>
      <pc:sldChg chg="addSp modSp">
        <pc:chgData name="Tamara Kloosterman" userId="0879cb02-de29-40cb-9728-743e17313d8b" providerId="ADAL" clId="{9EDC3EEE-12AD-B34D-87EE-B387EDD2F1C5}" dt="2019-06-19T12:43:40.984" v="194" actId="1035"/>
        <pc:sldMkLst>
          <pc:docMk/>
          <pc:sldMk cId="3050201975" sldId="338"/>
        </pc:sldMkLst>
        <pc:spChg chg="add mod">
          <ac:chgData name="Tamara Kloosterman" userId="0879cb02-de29-40cb-9728-743e17313d8b" providerId="ADAL" clId="{9EDC3EEE-12AD-B34D-87EE-B387EDD2F1C5}" dt="2019-06-19T12:43:40.984" v="194" actId="1035"/>
          <ac:spMkLst>
            <pc:docMk/>
            <pc:sldMk cId="3050201975" sldId="338"/>
            <ac:spMk id="4" creationId="{BB6401BF-348B-544C-8EA3-AECCD282C944}"/>
          </ac:spMkLst>
        </pc:spChg>
      </pc:sldChg>
      <pc:sldChg chg="addSp modSp">
        <pc:chgData name="Tamara Kloosterman" userId="0879cb02-de29-40cb-9728-743e17313d8b" providerId="ADAL" clId="{9EDC3EEE-12AD-B34D-87EE-B387EDD2F1C5}" dt="2019-06-19T12:43:29.705" v="175" actId="1036"/>
        <pc:sldMkLst>
          <pc:docMk/>
          <pc:sldMk cId="3173101150" sldId="347"/>
        </pc:sldMkLst>
        <pc:spChg chg="add mod">
          <ac:chgData name="Tamara Kloosterman" userId="0879cb02-de29-40cb-9728-743e17313d8b" providerId="ADAL" clId="{9EDC3EEE-12AD-B34D-87EE-B387EDD2F1C5}" dt="2019-06-19T12:43:29.705" v="175" actId="1036"/>
          <ac:spMkLst>
            <pc:docMk/>
            <pc:sldMk cId="3173101150" sldId="347"/>
            <ac:spMk id="4" creationId="{2ABD3D70-9FD4-4546-9388-923F75B989DE}"/>
          </ac:spMkLst>
        </pc:spChg>
        <pc:spChg chg="mod">
          <ac:chgData name="Tamara Kloosterman" userId="0879cb02-de29-40cb-9728-743e17313d8b" providerId="ADAL" clId="{9EDC3EEE-12AD-B34D-87EE-B387EDD2F1C5}" dt="2019-06-19T12:41:27.216" v="56" actId="20577"/>
          <ac:spMkLst>
            <pc:docMk/>
            <pc:sldMk cId="3173101150" sldId="347"/>
            <ac:spMk id="8" creationId="{00000000-0000-0000-0000-000000000000}"/>
          </ac:spMkLst>
        </pc:spChg>
      </pc:sldChg>
      <pc:sldChg chg="addSp modSp">
        <pc:chgData name="Tamara Kloosterman" userId="0879cb02-de29-40cb-9728-743e17313d8b" providerId="ADAL" clId="{9EDC3EEE-12AD-B34D-87EE-B387EDD2F1C5}" dt="2019-06-19T12:44:54.565" v="305" actId="1036"/>
        <pc:sldMkLst>
          <pc:docMk/>
          <pc:sldMk cId="4176247351" sldId="348"/>
        </pc:sldMkLst>
        <pc:spChg chg="add mod">
          <ac:chgData name="Tamara Kloosterman" userId="0879cb02-de29-40cb-9728-743e17313d8b" providerId="ADAL" clId="{9EDC3EEE-12AD-B34D-87EE-B387EDD2F1C5}" dt="2019-06-19T12:44:54.565" v="305" actId="1036"/>
          <ac:spMkLst>
            <pc:docMk/>
            <pc:sldMk cId="4176247351" sldId="348"/>
            <ac:spMk id="3" creationId="{628398A5-1E2E-1746-BF62-E6A41A84B172}"/>
          </ac:spMkLst>
        </pc:spChg>
      </pc:sldChg>
      <pc:sldChg chg="add del">
        <pc:chgData name="Tamara Kloosterman" userId="0879cb02-de29-40cb-9728-743e17313d8b" providerId="ADAL" clId="{9EDC3EEE-12AD-B34D-87EE-B387EDD2F1C5}" dt="2019-06-19T12:44:37.409" v="284" actId="22"/>
        <pc:sldMkLst>
          <pc:docMk/>
          <pc:sldMk cId="596774301" sldId="349"/>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6400" cy="4953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49688" y="0"/>
            <a:ext cx="2946400" cy="495300"/>
          </a:xfrm>
          <a:prstGeom prst="rect">
            <a:avLst/>
          </a:prstGeom>
        </p:spPr>
        <p:txBody>
          <a:bodyPr vert="horz" lIns="91440" tIns="45720" rIns="91440" bIns="45720" rtlCol="0"/>
          <a:lstStyle>
            <a:lvl1pPr algn="r">
              <a:defRPr sz="1200"/>
            </a:lvl1pPr>
          </a:lstStyle>
          <a:p>
            <a:fld id="{73E5237C-3802-43E7-90E2-401146DDBD8A}" type="datetimeFigureOut">
              <a:rPr lang="nl-NL" smtClean="0"/>
              <a:t>3-7-2019</a:t>
            </a:fld>
            <a:endParaRPr lang="nl-NL"/>
          </a:p>
        </p:txBody>
      </p:sp>
      <p:sp>
        <p:nvSpPr>
          <p:cNvPr id="4" name="Tijdelijke aanduiding voor voettekst 3"/>
          <p:cNvSpPr>
            <a:spLocks noGrp="1"/>
          </p:cNvSpPr>
          <p:nvPr>
            <p:ph type="ftr" sz="quarter" idx="2"/>
          </p:nvPr>
        </p:nvSpPr>
        <p:spPr>
          <a:xfrm>
            <a:off x="0" y="9377363"/>
            <a:ext cx="2946400" cy="495300"/>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49688" y="9377363"/>
            <a:ext cx="2946400" cy="495300"/>
          </a:xfrm>
          <a:prstGeom prst="rect">
            <a:avLst/>
          </a:prstGeom>
        </p:spPr>
        <p:txBody>
          <a:bodyPr vert="horz" lIns="91440" tIns="45720" rIns="91440" bIns="45720" rtlCol="0" anchor="b"/>
          <a:lstStyle>
            <a:lvl1pPr algn="r">
              <a:defRPr sz="1200"/>
            </a:lvl1pPr>
          </a:lstStyle>
          <a:p>
            <a:fld id="{86521ED3-BEF3-43AA-ACF7-8E77ED8FD6AC}" type="slidenum">
              <a:rPr lang="nl-NL" smtClean="0"/>
              <a:t>‹nr.›</a:t>
            </a:fld>
            <a:endParaRPr lang="nl-NL"/>
          </a:p>
        </p:txBody>
      </p:sp>
    </p:spTree>
    <p:extLst>
      <p:ext uri="{BB962C8B-B14F-4D97-AF65-F5344CB8AC3E}">
        <p14:creationId xmlns:p14="http://schemas.microsoft.com/office/powerpoint/2010/main" val="35880210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534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50443" y="0"/>
            <a:ext cx="2945659" cy="495348"/>
          </a:xfrm>
          <a:prstGeom prst="rect">
            <a:avLst/>
          </a:prstGeom>
        </p:spPr>
        <p:txBody>
          <a:bodyPr vert="horz" lIns="91440" tIns="45720" rIns="91440" bIns="45720" rtlCol="0"/>
          <a:lstStyle>
            <a:lvl1pPr algn="r">
              <a:defRPr sz="1200"/>
            </a:lvl1pPr>
          </a:lstStyle>
          <a:p>
            <a:fld id="{CA30D862-166D-4CB3-9A90-0BE4AA3D8432}" type="datetimeFigureOut">
              <a:rPr lang="nl-NL" smtClean="0"/>
              <a:t>3-7-2019</a:t>
            </a:fld>
            <a:endParaRPr lang="nl-NL"/>
          </a:p>
        </p:txBody>
      </p:sp>
      <p:sp>
        <p:nvSpPr>
          <p:cNvPr id="4" name="Tijdelijke aanduiding voor dia-afbeelding 3"/>
          <p:cNvSpPr>
            <a:spLocks noGrp="1" noRot="1" noChangeAspect="1"/>
          </p:cNvSpPr>
          <p:nvPr>
            <p:ph type="sldImg" idx="2"/>
          </p:nvPr>
        </p:nvSpPr>
        <p:spPr>
          <a:xfrm>
            <a:off x="438150" y="1233488"/>
            <a:ext cx="5921375" cy="3332162"/>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79768" y="4751219"/>
            <a:ext cx="5438140" cy="3887361"/>
          </a:xfrm>
          <a:prstGeom prst="rect">
            <a:avLst/>
          </a:prstGeom>
        </p:spPr>
        <p:txBody>
          <a:bodyPr vert="horz" lIns="91440" tIns="45720" rIns="91440" bIns="45720" rtlCol="0"/>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6" name="Tijdelijke aanduiding voor voettekst 5"/>
          <p:cNvSpPr>
            <a:spLocks noGrp="1"/>
          </p:cNvSpPr>
          <p:nvPr>
            <p:ph type="ftr" sz="quarter" idx="4"/>
          </p:nvPr>
        </p:nvSpPr>
        <p:spPr>
          <a:xfrm>
            <a:off x="0" y="9377317"/>
            <a:ext cx="2945659" cy="49534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50443" y="9377317"/>
            <a:ext cx="2945659" cy="495347"/>
          </a:xfrm>
          <a:prstGeom prst="rect">
            <a:avLst/>
          </a:prstGeom>
        </p:spPr>
        <p:txBody>
          <a:bodyPr vert="horz" lIns="91440" tIns="45720" rIns="91440" bIns="45720" rtlCol="0" anchor="b"/>
          <a:lstStyle>
            <a:lvl1pPr algn="r">
              <a:defRPr sz="1200"/>
            </a:lvl1pPr>
          </a:lstStyle>
          <a:p>
            <a:fld id="{715AFD15-F4D2-442E-8278-2DEBB324C9D5}" type="slidenum">
              <a:rPr lang="nl-NL" smtClean="0"/>
              <a:t>‹nr.›</a:t>
            </a:fld>
            <a:endParaRPr lang="nl-NL"/>
          </a:p>
        </p:txBody>
      </p:sp>
    </p:spTree>
    <p:extLst>
      <p:ext uri="{BB962C8B-B14F-4D97-AF65-F5344CB8AC3E}">
        <p14:creationId xmlns:p14="http://schemas.microsoft.com/office/powerpoint/2010/main" val="11581672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715AFD15-F4D2-442E-8278-2DEBB324C9D5}" type="slidenum">
              <a:rPr lang="nl-NL" smtClean="0"/>
              <a:t>1</a:t>
            </a:fld>
            <a:endParaRPr lang="nl-NL"/>
          </a:p>
        </p:txBody>
      </p:sp>
    </p:spTree>
    <p:extLst>
      <p:ext uri="{BB962C8B-B14F-4D97-AF65-F5344CB8AC3E}">
        <p14:creationId xmlns:p14="http://schemas.microsoft.com/office/powerpoint/2010/main" val="29262313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a:solidFill>
                  <a:schemeClr val="tx1"/>
                </a:solidFill>
                <a:effectLst/>
                <a:latin typeface="+mn-lt"/>
                <a:ea typeface="+mn-ea"/>
                <a:cs typeface="+mn-cs"/>
              </a:rPr>
              <a:t/>
            </a:r>
            <a:br>
              <a:rPr lang="nl-NL" sz="1200" kern="1200" dirty="0">
                <a:solidFill>
                  <a:schemeClr val="tx1"/>
                </a:solidFill>
                <a:effectLst/>
                <a:latin typeface="+mn-lt"/>
                <a:ea typeface="+mn-ea"/>
                <a:cs typeface="+mn-cs"/>
              </a:rPr>
            </a:br>
            <a:r>
              <a:rPr lang="nl-NL" sz="1200" kern="1200" dirty="0">
                <a:solidFill>
                  <a:schemeClr val="tx1"/>
                </a:solidFill>
                <a:effectLst/>
                <a:latin typeface="+mn-lt"/>
                <a:ea typeface="+mn-ea"/>
                <a:cs typeface="+mn-cs"/>
              </a:rPr>
              <a:t>Regel 6 (</a:t>
            </a:r>
            <a:r>
              <a:rPr lang="el-GR" sz="1200" kern="1200" dirty="0">
                <a:solidFill>
                  <a:schemeClr val="tx1"/>
                </a:solidFill>
                <a:effectLst/>
                <a:latin typeface="+mn-lt"/>
                <a:ea typeface="+mn-ea"/>
                <a:cs typeface="+mn-cs"/>
              </a:rPr>
              <a:t>Εἰ γὰρ) -11 (τύχητε):</a:t>
            </a:r>
            <a:br>
              <a:rPr lang="el-GR" sz="1200" kern="1200" dirty="0">
                <a:solidFill>
                  <a:schemeClr val="tx1"/>
                </a:solidFill>
                <a:effectLst/>
                <a:latin typeface="+mn-lt"/>
                <a:ea typeface="+mn-ea"/>
                <a:cs typeface="+mn-cs"/>
              </a:rPr>
            </a:br>
            <a:r>
              <a:rPr lang="nl-NL" sz="1200" b="1" kern="1200" dirty="0">
                <a:solidFill>
                  <a:schemeClr val="tx1"/>
                </a:solidFill>
                <a:effectLst/>
                <a:latin typeface="+mn-lt"/>
                <a:ea typeface="+mn-ea"/>
                <a:cs typeface="+mn-cs"/>
              </a:rPr>
              <a:t>  </a:t>
            </a:r>
            <a:r>
              <a:rPr lang="el-GR" sz="1200" b="1" kern="1200" dirty="0">
                <a:solidFill>
                  <a:schemeClr val="tx1"/>
                </a:solidFill>
                <a:effectLst/>
                <a:latin typeface="+mn-lt"/>
                <a:ea typeface="+mn-ea"/>
                <a:cs typeface="+mn-cs"/>
              </a:rPr>
              <a:t>εἰ-</a:t>
            </a:r>
            <a:r>
              <a:rPr lang="nl-NL" sz="1200" b="1" kern="1200" dirty="0">
                <a:solidFill>
                  <a:schemeClr val="tx1"/>
                </a:solidFill>
                <a:effectLst/>
                <a:latin typeface="+mn-lt"/>
                <a:ea typeface="+mn-ea"/>
                <a:cs typeface="+mn-cs"/>
              </a:rPr>
              <a:t>bijzin</a:t>
            </a:r>
            <a:r>
              <a:rPr lang="nl-NL" sz="1200" kern="1200" dirty="0">
                <a:solidFill>
                  <a:schemeClr val="tx1"/>
                </a:solidFill>
                <a:effectLst/>
                <a:latin typeface="+mn-lt"/>
                <a:ea typeface="+mn-ea"/>
                <a:cs typeface="+mn-cs"/>
              </a:rPr>
              <a:t>: </a:t>
            </a:r>
            <a:r>
              <a:rPr lang="el-GR" sz="1200" kern="1200" dirty="0">
                <a:solidFill>
                  <a:schemeClr val="tx1"/>
                </a:solidFill>
                <a:effectLst/>
                <a:latin typeface="+mn-lt"/>
                <a:ea typeface="+mn-ea"/>
                <a:cs typeface="+mn-cs"/>
              </a:rPr>
              <a:t>εἰ γὰρ </a:t>
            </a:r>
            <a:r>
              <a:rPr lang="nl-NL" sz="1200" kern="1200" dirty="0">
                <a:solidFill>
                  <a:schemeClr val="tx1"/>
                </a:solidFill>
                <a:effectLst/>
                <a:latin typeface="+mn-lt"/>
                <a:ea typeface="+mn-ea"/>
                <a:cs typeface="+mn-cs"/>
              </a:rPr>
              <a:t>t/m </a:t>
            </a:r>
            <a:r>
              <a:rPr lang="el-GR" sz="1200" kern="1200" dirty="0">
                <a:solidFill>
                  <a:schemeClr val="tx1"/>
                </a:solidFill>
                <a:effectLst/>
                <a:latin typeface="+mn-lt"/>
                <a:ea typeface="+mn-ea"/>
                <a:cs typeface="+mn-cs"/>
              </a:rPr>
              <a:t>ἐπιθυμεῖτε</a:t>
            </a:r>
            <a:br>
              <a:rPr lang="el-GR" sz="1200" kern="1200" dirty="0">
                <a:solidFill>
                  <a:schemeClr val="tx1"/>
                </a:solidFill>
                <a:effectLst/>
                <a:latin typeface="+mn-lt"/>
                <a:ea typeface="+mn-ea"/>
                <a:cs typeface="+mn-cs"/>
              </a:rPr>
            </a:br>
            <a:r>
              <a:rPr lang="el-GR" sz="1200" b="1" kern="1200" dirty="0">
                <a:solidFill>
                  <a:schemeClr val="tx1"/>
                </a:solidFill>
                <a:effectLst/>
                <a:latin typeface="+mn-lt"/>
                <a:ea typeface="+mn-ea"/>
                <a:cs typeface="+mn-cs"/>
              </a:rPr>
              <a:t> </a:t>
            </a:r>
            <a:r>
              <a:rPr lang="nl-NL" sz="1200" b="1" kern="1200" dirty="0">
                <a:solidFill>
                  <a:schemeClr val="tx1"/>
                </a:solidFill>
                <a:effectLst/>
                <a:latin typeface="+mn-lt"/>
                <a:ea typeface="+mn-ea"/>
                <a:cs typeface="+mn-cs"/>
              </a:rPr>
              <a:t>Hoofdzin</a:t>
            </a:r>
            <a:r>
              <a:rPr lang="nl-NL" sz="1200" kern="1200" dirty="0">
                <a:solidFill>
                  <a:schemeClr val="tx1"/>
                </a:solidFill>
                <a:effectLst/>
                <a:latin typeface="+mn-lt"/>
                <a:ea typeface="+mn-ea"/>
                <a:cs typeface="+mn-cs"/>
              </a:rPr>
              <a:t>: </a:t>
            </a:r>
            <a:r>
              <a:rPr lang="el-GR" sz="1200" kern="1200" dirty="0">
                <a:solidFill>
                  <a:schemeClr val="tx1"/>
                </a:solidFill>
                <a:effectLst/>
                <a:latin typeface="+mn-lt"/>
                <a:ea typeface="+mn-ea"/>
                <a:cs typeface="+mn-cs"/>
              </a:rPr>
              <a:t>θέλω </a:t>
            </a:r>
            <a:r>
              <a:rPr lang="nl-NL" sz="1200" kern="1200" dirty="0">
                <a:solidFill>
                  <a:schemeClr val="tx1"/>
                </a:solidFill>
                <a:effectLst/>
                <a:latin typeface="+mn-lt"/>
                <a:ea typeface="+mn-ea"/>
                <a:cs typeface="+mn-cs"/>
              </a:rPr>
              <a:t>t/m </a:t>
            </a:r>
            <a:r>
              <a:rPr lang="el-GR" sz="1200" kern="1200" dirty="0">
                <a:solidFill>
                  <a:schemeClr val="tx1"/>
                </a:solidFill>
                <a:effectLst/>
                <a:latin typeface="+mn-lt"/>
                <a:ea typeface="+mn-ea"/>
                <a:cs typeface="+mn-cs"/>
              </a:rPr>
              <a:t>εἰς τὸ αὐτό</a:t>
            </a:r>
            <a:br>
              <a:rPr lang="el-GR" sz="1200" kern="1200" dirty="0">
                <a:solidFill>
                  <a:schemeClr val="tx1"/>
                </a:solidFill>
                <a:effectLst/>
                <a:latin typeface="+mn-lt"/>
                <a:ea typeface="+mn-ea"/>
                <a:cs typeface="+mn-cs"/>
              </a:rPr>
            </a:br>
            <a:r>
              <a:rPr lang="el-GR" sz="1200" b="1" kern="1200" dirty="0">
                <a:solidFill>
                  <a:schemeClr val="tx1"/>
                </a:solidFill>
                <a:effectLst/>
                <a:latin typeface="+mn-lt"/>
                <a:ea typeface="+mn-ea"/>
                <a:cs typeface="+mn-cs"/>
              </a:rPr>
              <a:t>  ὥστε-</a:t>
            </a:r>
            <a:r>
              <a:rPr lang="nl-NL" sz="1200" b="1" kern="1200" dirty="0">
                <a:solidFill>
                  <a:schemeClr val="tx1"/>
                </a:solidFill>
                <a:effectLst/>
                <a:latin typeface="+mn-lt"/>
                <a:ea typeface="+mn-ea"/>
                <a:cs typeface="+mn-cs"/>
              </a:rPr>
              <a:t>bijzin</a:t>
            </a:r>
            <a:r>
              <a:rPr lang="nl-NL" sz="1200" kern="1200" dirty="0">
                <a:solidFill>
                  <a:schemeClr val="tx1"/>
                </a:solidFill>
                <a:effectLst/>
                <a:latin typeface="+mn-lt"/>
                <a:ea typeface="+mn-ea"/>
                <a:cs typeface="+mn-cs"/>
              </a:rPr>
              <a:t>: </a:t>
            </a:r>
            <a:r>
              <a:rPr lang="el-GR" sz="1200" kern="1200" dirty="0">
                <a:solidFill>
                  <a:schemeClr val="tx1"/>
                </a:solidFill>
                <a:effectLst/>
                <a:latin typeface="+mn-lt"/>
                <a:ea typeface="+mn-ea"/>
                <a:cs typeface="+mn-cs"/>
              </a:rPr>
              <a:t>ὥστε + 1. γεγόνεναι</a:t>
            </a:r>
            <a:br>
              <a:rPr lang="el-GR" sz="1200" kern="1200" dirty="0">
                <a:solidFill>
                  <a:schemeClr val="tx1"/>
                </a:solidFill>
                <a:effectLst/>
                <a:latin typeface="+mn-lt"/>
                <a:ea typeface="+mn-ea"/>
                <a:cs typeface="+mn-cs"/>
              </a:rPr>
            </a:br>
            <a:r>
              <a:rPr lang="el-GR" sz="1200" kern="1200" dirty="0">
                <a:solidFill>
                  <a:schemeClr val="tx1"/>
                </a:solidFill>
                <a:effectLst/>
                <a:latin typeface="+mn-lt"/>
                <a:ea typeface="+mn-ea"/>
                <a:cs typeface="+mn-cs"/>
              </a:rPr>
              <a:t>            2. ζῆν (+ ἕως-</a:t>
            </a:r>
            <a:r>
              <a:rPr lang="nl-NL" sz="1200" kern="1200" dirty="0">
                <a:solidFill>
                  <a:schemeClr val="tx1"/>
                </a:solidFill>
                <a:effectLst/>
                <a:latin typeface="+mn-lt"/>
                <a:ea typeface="+mn-ea"/>
                <a:cs typeface="+mn-cs"/>
              </a:rPr>
              <a:t>bijzin: </a:t>
            </a:r>
            <a:r>
              <a:rPr lang="el-GR" sz="1200" kern="1200" dirty="0">
                <a:solidFill>
                  <a:schemeClr val="tx1"/>
                </a:solidFill>
                <a:effectLst/>
                <a:latin typeface="+mn-lt"/>
                <a:ea typeface="+mn-ea"/>
                <a:cs typeface="+mn-cs"/>
              </a:rPr>
              <a:t>ἕως ἂν ζῆτε)</a:t>
            </a:r>
            <a:br>
              <a:rPr lang="el-GR" sz="1200" kern="1200" dirty="0">
                <a:solidFill>
                  <a:schemeClr val="tx1"/>
                </a:solidFill>
                <a:effectLst/>
                <a:latin typeface="+mn-lt"/>
                <a:ea typeface="+mn-ea"/>
                <a:cs typeface="+mn-cs"/>
              </a:rPr>
            </a:br>
            <a:r>
              <a:rPr lang="el-GR" sz="1200" kern="1200" dirty="0">
                <a:solidFill>
                  <a:schemeClr val="tx1"/>
                </a:solidFill>
                <a:effectLst/>
                <a:latin typeface="+mn-lt"/>
                <a:ea typeface="+mn-ea"/>
                <a:cs typeface="+mn-cs"/>
              </a:rPr>
              <a:t>            3. εἶναι (+ ἐπειδάν-</a:t>
            </a:r>
            <a:r>
              <a:rPr lang="nl-NL" sz="1200" kern="1200" dirty="0">
                <a:solidFill>
                  <a:schemeClr val="tx1"/>
                </a:solidFill>
                <a:effectLst/>
                <a:latin typeface="+mn-lt"/>
                <a:ea typeface="+mn-ea"/>
                <a:cs typeface="+mn-cs"/>
              </a:rPr>
              <a:t>bijzin)</a:t>
            </a:r>
          </a:p>
          <a:p>
            <a:endParaRPr lang="nl-NL" sz="1200" kern="1200" dirty="0">
              <a:solidFill>
                <a:schemeClr val="tx1"/>
              </a:solidFill>
              <a:effectLst/>
              <a:latin typeface="+mn-lt"/>
              <a:ea typeface="+mn-ea"/>
              <a:cs typeface="+mn-cs"/>
            </a:endParaRPr>
          </a:p>
          <a:p>
            <a:r>
              <a:rPr lang="nl-NL" sz="1200" b="0" i="0" kern="1200" dirty="0">
                <a:solidFill>
                  <a:schemeClr val="tx1"/>
                </a:solidFill>
                <a:effectLst/>
                <a:latin typeface="+mn-lt"/>
                <a:ea typeface="+mn-ea"/>
                <a:cs typeface="+mn-cs"/>
              </a:rPr>
              <a:t>Regel 11 (</a:t>
            </a:r>
            <a:r>
              <a:rPr lang="el-GR" sz="1200" b="0" i="0" kern="1200" dirty="0">
                <a:solidFill>
                  <a:schemeClr val="tx1"/>
                </a:solidFill>
                <a:effectLst/>
                <a:latin typeface="+mn-lt"/>
                <a:ea typeface="+mn-ea"/>
                <a:cs typeface="+mn-cs"/>
              </a:rPr>
              <a:t>ταῦτ᾽) -14:</a:t>
            </a:r>
            <a:r>
              <a:rPr lang="el-GR" dirty="0"/>
              <a:t/>
            </a:r>
            <a:br>
              <a:rPr lang="el-GR" dirty="0"/>
            </a:br>
            <a:r>
              <a:rPr lang="nl-NL" sz="1200" b="1" i="0" kern="1200" dirty="0">
                <a:solidFill>
                  <a:schemeClr val="tx1"/>
                </a:solidFill>
                <a:effectLst/>
                <a:latin typeface="+mn-lt"/>
                <a:ea typeface="+mn-ea"/>
                <a:cs typeface="+mn-cs"/>
              </a:rPr>
              <a:t> Hoofdzin</a:t>
            </a:r>
            <a:r>
              <a:rPr lang="nl-NL" sz="1200" b="0" i="0" kern="1200" dirty="0">
                <a:solidFill>
                  <a:schemeClr val="tx1"/>
                </a:solidFill>
                <a:effectLst/>
                <a:latin typeface="+mn-lt"/>
                <a:ea typeface="+mn-ea"/>
                <a:cs typeface="+mn-cs"/>
              </a:rPr>
              <a:t>: </a:t>
            </a:r>
            <a:r>
              <a:rPr lang="el-GR" sz="1200" b="0" i="0" kern="1200" dirty="0">
                <a:solidFill>
                  <a:schemeClr val="tx1"/>
                </a:solidFill>
                <a:effectLst/>
                <a:latin typeface="+mn-lt"/>
                <a:ea typeface="+mn-ea"/>
                <a:cs typeface="+mn-cs"/>
              </a:rPr>
              <a:t>ἴσμεν</a:t>
            </a:r>
            <a:r>
              <a:rPr lang="el-GR" dirty="0"/>
              <a:t/>
            </a:r>
            <a:br>
              <a:rPr lang="el-GR" dirty="0"/>
            </a:br>
            <a:r>
              <a:rPr lang="el-GR" sz="1200" b="1" i="0" kern="1200" dirty="0">
                <a:solidFill>
                  <a:schemeClr val="tx1"/>
                </a:solidFill>
                <a:effectLst/>
                <a:latin typeface="+mn-lt"/>
                <a:ea typeface="+mn-ea"/>
                <a:cs typeface="+mn-cs"/>
              </a:rPr>
              <a:t>  </a:t>
            </a:r>
            <a:r>
              <a:rPr lang="nl-NL" sz="1200" b="1" i="0" kern="1200" dirty="0">
                <a:solidFill>
                  <a:schemeClr val="tx1"/>
                </a:solidFill>
                <a:effectLst/>
                <a:latin typeface="+mn-lt"/>
                <a:ea typeface="+mn-ea"/>
                <a:cs typeface="+mn-cs"/>
              </a:rPr>
              <a:t>Bijzin</a:t>
            </a:r>
            <a:r>
              <a:rPr lang="nl-NL" sz="1200" b="0" i="0" kern="1200" dirty="0">
                <a:solidFill>
                  <a:schemeClr val="tx1"/>
                </a:solidFill>
                <a:effectLst/>
                <a:latin typeface="+mn-lt"/>
                <a:ea typeface="+mn-ea"/>
                <a:cs typeface="+mn-cs"/>
              </a:rPr>
              <a:t>: </a:t>
            </a:r>
            <a:r>
              <a:rPr lang="el-GR" sz="1200" b="0" i="0" kern="1200" dirty="0">
                <a:solidFill>
                  <a:schemeClr val="tx1"/>
                </a:solidFill>
                <a:effectLst/>
                <a:latin typeface="+mn-lt"/>
                <a:ea typeface="+mn-ea"/>
                <a:cs typeface="+mn-cs"/>
              </a:rPr>
              <a:t>ὅτι 1. οὐδ᾽ ἂν εἷς ἐξαρνηθείη</a:t>
            </a:r>
            <a:r>
              <a:rPr lang="el-GR" dirty="0"/>
              <a:t/>
            </a:r>
            <a:br>
              <a:rPr lang="el-GR" dirty="0"/>
            </a:br>
            <a:r>
              <a:rPr lang="el-GR" sz="1200" b="1" i="0" kern="1200" dirty="0">
                <a:solidFill>
                  <a:schemeClr val="tx1"/>
                </a:solidFill>
                <a:effectLst/>
                <a:latin typeface="+mn-lt"/>
                <a:ea typeface="+mn-ea"/>
                <a:cs typeface="+mn-cs"/>
              </a:rPr>
              <a:t>    </a:t>
            </a:r>
            <a:r>
              <a:rPr lang="nl-NL" sz="1200" b="1" i="0" kern="1200" dirty="0">
                <a:solidFill>
                  <a:schemeClr val="tx1"/>
                </a:solidFill>
                <a:effectLst/>
                <a:latin typeface="+mn-lt"/>
                <a:ea typeface="+mn-ea"/>
                <a:cs typeface="+mn-cs"/>
              </a:rPr>
              <a:t>Part.</a:t>
            </a:r>
            <a:r>
              <a:rPr lang="nl-NL" sz="1200" b="0" i="0" kern="1200" dirty="0">
                <a:solidFill>
                  <a:schemeClr val="tx1"/>
                </a:solidFill>
                <a:effectLst/>
                <a:latin typeface="+mn-lt"/>
                <a:ea typeface="+mn-ea"/>
                <a:cs typeface="+mn-cs"/>
              </a:rPr>
              <a:t>: </a:t>
            </a:r>
            <a:r>
              <a:rPr lang="el-GR" sz="1200" b="0" i="0" kern="1200" dirty="0">
                <a:solidFill>
                  <a:schemeClr val="tx1"/>
                </a:solidFill>
                <a:effectLst/>
                <a:latin typeface="+mn-lt"/>
                <a:ea typeface="+mn-ea"/>
                <a:cs typeface="+mn-cs"/>
              </a:rPr>
              <a:t>ταῦτ᾽ ἀκούσας</a:t>
            </a:r>
            <a:r>
              <a:rPr lang="el-GR" dirty="0"/>
              <a:t/>
            </a:r>
            <a:br>
              <a:rPr lang="el-GR" dirty="0"/>
            </a:br>
            <a:r>
              <a:rPr lang="el-GR" sz="1200" b="0" i="0" kern="1200" dirty="0">
                <a:solidFill>
                  <a:schemeClr val="tx1"/>
                </a:solidFill>
                <a:effectLst/>
                <a:latin typeface="+mn-lt"/>
                <a:ea typeface="+mn-ea"/>
                <a:cs typeface="+mn-cs"/>
              </a:rPr>
              <a:t>       2. οὐδ᾽ </a:t>
            </a:r>
            <a:r>
              <a:rPr lang="nl-NL" sz="1200" b="0" i="0" kern="1200" dirty="0">
                <a:solidFill>
                  <a:schemeClr val="tx1"/>
                </a:solidFill>
                <a:effectLst/>
                <a:latin typeface="+mn-lt"/>
                <a:ea typeface="+mn-ea"/>
                <a:cs typeface="+mn-cs"/>
              </a:rPr>
              <a:t>t/m </a:t>
            </a:r>
            <a:r>
              <a:rPr lang="el-GR" sz="1200" b="0" i="0" kern="1200" dirty="0">
                <a:solidFill>
                  <a:schemeClr val="tx1"/>
                </a:solidFill>
                <a:effectLst/>
                <a:latin typeface="+mn-lt"/>
                <a:ea typeface="+mn-ea"/>
                <a:cs typeface="+mn-cs"/>
              </a:rPr>
              <a:t>βουλόμενος</a:t>
            </a:r>
            <a:r>
              <a:rPr lang="el-GR" dirty="0"/>
              <a:t/>
            </a:r>
            <a:br>
              <a:rPr lang="el-GR" dirty="0"/>
            </a:br>
            <a:r>
              <a:rPr lang="el-GR" sz="1200" b="0" i="0" kern="1200" dirty="0">
                <a:solidFill>
                  <a:schemeClr val="tx1"/>
                </a:solidFill>
                <a:effectLst/>
                <a:latin typeface="+mn-lt"/>
                <a:ea typeface="+mn-ea"/>
                <a:cs typeface="+mn-cs"/>
              </a:rPr>
              <a:t>       3. ἀλλ᾽ </a:t>
            </a:r>
            <a:r>
              <a:rPr lang="nl-NL" sz="1200" b="0" i="0" kern="1200" dirty="0">
                <a:solidFill>
                  <a:schemeClr val="tx1"/>
                </a:solidFill>
                <a:effectLst/>
                <a:latin typeface="+mn-lt"/>
                <a:ea typeface="+mn-ea"/>
                <a:cs typeface="+mn-cs"/>
              </a:rPr>
              <a:t>t/m </a:t>
            </a:r>
            <a:r>
              <a:rPr lang="el-GR" sz="1200" b="0" i="0" kern="1200" dirty="0">
                <a:solidFill>
                  <a:schemeClr val="tx1"/>
                </a:solidFill>
                <a:effectLst/>
                <a:latin typeface="+mn-lt"/>
                <a:ea typeface="+mn-ea"/>
                <a:cs typeface="+mn-cs"/>
              </a:rPr>
              <a:t>ἀκηκοέναι τοῦτο</a:t>
            </a:r>
            <a:r>
              <a:rPr lang="el-GR" dirty="0"/>
              <a:t/>
            </a:r>
            <a:br>
              <a:rPr lang="el-GR" dirty="0"/>
            </a:br>
            <a:r>
              <a:rPr lang="el-GR" sz="1200" b="1" i="0" kern="1200" dirty="0">
                <a:solidFill>
                  <a:schemeClr val="tx1"/>
                </a:solidFill>
                <a:effectLst/>
                <a:latin typeface="+mn-lt"/>
                <a:ea typeface="+mn-ea"/>
                <a:cs typeface="+mn-cs"/>
              </a:rPr>
              <a:t>  </a:t>
            </a:r>
            <a:r>
              <a:rPr lang="nl-NL" sz="1200" b="1" i="0" kern="1200" dirty="0">
                <a:solidFill>
                  <a:schemeClr val="tx1"/>
                </a:solidFill>
                <a:effectLst/>
                <a:latin typeface="+mn-lt"/>
                <a:ea typeface="+mn-ea"/>
                <a:cs typeface="+mn-cs"/>
              </a:rPr>
              <a:t>Bijzin</a:t>
            </a:r>
            <a:r>
              <a:rPr lang="nl-NL" sz="1200" b="0" i="0" kern="1200" dirty="0">
                <a:solidFill>
                  <a:schemeClr val="tx1"/>
                </a:solidFill>
                <a:effectLst/>
                <a:latin typeface="+mn-lt"/>
                <a:ea typeface="+mn-ea"/>
                <a:cs typeface="+mn-cs"/>
              </a:rPr>
              <a:t>: </a:t>
            </a:r>
            <a:r>
              <a:rPr lang="el-GR" sz="1200" b="0" i="0" kern="1200" dirty="0">
                <a:solidFill>
                  <a:schemeClr val="tx1"/>
                </a:solidFill>
                <a:effectLst/>
                <a:latin typeface="+mn-lt"/>
                <a:ea typeface="+mn-ea"/>
                <a:cs typeface="+mn-cs"/>
              </a:rPr>
              <a:t>ὃ </a:t>
            </a:r>
            <a:r>
              <a:rPr lang="nl-NL" sz="1200" b="0" i="0" kern="1200" dirty="0">
                <a:solidFill>
                  <a:schemeClr val="tx1"/>
                </a:solidFill>
                <a:effectLst/>
                <a:latin typeface="+mn-lt"/>
                <a:ea typeface="+mn-ea"/>
                <a:cs typeface="+mn-cs"/>
              </a:rPr>
              <a:t>t/m </a:t>
            </a:r>
            <a:r>
              <a:rPr lang="el-GR" sz="1200" b="0" i="0" kern="1200" dirty="0">
                <a:solidFill>
                  <a:schemeClr val="tx1"/>
                </a:solidFill>
                <a:effectLst/>
                <a:latin typeface="+mn-lt"/>
                <a:ea typeface="+mn-ea"/>
                <a:cs typeface="+mn-cs"/>
              </a:rPr>
              <a:t>ἐπεθύμει</a:t>
            </a:r>
            <a:r>
              <a:rPr lang="el-GR" dirty="0"/>
              <a:t/>
            </a:r>
            <a:br>
              <a:rPr lang="el-GR" dirty="0"/>
            </a:br>
            <a:r>
              <a:rPr lang="el-GR" sz="1200" b="1" i="0" kern="1200" dirty="0">
                <a:solidFill>
                  <a:schemeClr val="tx1"/>
                </a:solidFill>
                <a:effectLst/>
                <a:latin typeface="+mn-lt"/>
                <a:ea typeface="+mn-ea"/>
                <a:cs typeface="+mn-cs"/>
              </a:rPr>
              <a:t>    </a:t>
            </a:r>
            <a:r>
              <a:rPr lang="nl-NL" sz="1200" b="1" i="0" kern="1200" dirty="0">
                <a:solidFill>
                  <a:schemeClr val="tx1"/>
                </a:solidFill>
                <a:effectLst/>
                <a:latin typeface="+mn-lt"/>
                <a:ea typeface="+mn-ea"/>
                <a:cs typeface="+mn-cs"/>
              </a:rPr>
              <a:t>Part.</a:t>
            </a:r>
            <a:r>
              <a:rPr lang="nl-NL" sz="1200" b="0" i="0" kern="1200" dirty="0">
                <a:solidFill>
                  <a:schemeClr val="tx1"/>
                </a:solidFill>
                <a:effectLst/>
                <a:latin typeface="+mn-lt"/>
                <a:ea typeface="+mn-ea"/>
                <a:cs typeface="+mn-cs"/>
              </a:rPr>
              <a:t>: 1. </a:t>
            </a:r>
            <a:r>
              <a:rPr lang="el-GR" sz="1200" b="0" i="0" kern="1200" dirty="0">
                <a:solidFill>
                  <a:schemeClr val="tx1"/>
                </a:solidFill>
                <a:effectLst/>
                <a:latin typeface="+mn-lt"/>
                <a:ea typeface="+mn-ea"/>
                <a:cs typeface="+mn-cs"/>
              </a:rPr>
              <a:t>συνελθὼν</a:t>
            </a:r>
            <a:r>
              <a:rPr lang="el-GR" dirty="0"/>
              <a:t/>
            </a:r>
            <a:br>
              <a:rPr lang="el-GR" dirty="0"/>
            </a:br>
            <a:r>
              <a:rPr lang="el-GR" sz="1200" b="0" i="0" kern="1200" dirty="0">
                <a:solidFill>
                  <a:schemeClr val="tx1"/>
                </a:solidFill>
                <a:effectLst/>
                <a:latin typeface="+mn-lt"/>
                <a:ea typeface="+mn-ea"/>
                <a:cs typeface="+mn-cs"/>
              </a:rPr>
              <a:t>       2. συντακεὶς </a:t>
            </a:r>
            <a:r>
              <a:rPr lang="nl-NL" sz="1200" b="0" i="0" kern="1200" dirty="0">
                <a:solidFill>
                  <a:schemeClr val="tx1"/>
                </a:solidFill>
                <a:effectLst/>
                <a:latin typeface="+mn-lt"/>
                <a:ea typeface="+mn-ea"/>
                <a:cs typeface="+mn-cs"/>
              </a:rPr>
              <a:t>t/m </a:t>
            </a:r>
            <a:r>
              <a:rPr lang="el-GR" sz="1200" b="0" i="0" kern="1200" dirty="0">
                <a:solidFill>
                  <a:schemeClr val="tx1"/>
                </a:solidFill>
                <a:effectLst/>
                <a:latin typeface="+mn-lt"/>
                <a:ea typeface="+mn-ea"/>
                <a:cs typeface="+mn-cs"/>
              </a:rPr>
              <a:t>γενέσθαι</a:t>
            </a:r>
            <a:endParaRPr lang="nl-NL"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715AFD15-F4D2-442E-8278-2DEBB324C9D5}" type="slidenum">
              <a:rPr lang="nl-NL" smtClean="0"/>
              <a:t>14</a:t>
            </a:fld>
            <a:endParaRPr lang="nl-NL"/>
          </a:p>
        </p:txBody>
      </p:sp>
    </p:spTree>
    <p:extLst>
      <p:ext uri="{BB962C8B-B14F-4D97-AF65-F5344CB8AC3E}">
        <p14:creationId xmlns:p14="http://schemas.microsoft.com/office/powerpoint/2010/main" val="27508051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0" i="0" kern="1200" dirty="0">
                <a:solidFill>
                  <a:schemeClr val="tx1"/>
                </a:solidFill>
                <a:effectLst/>
                <a:latin typeface="+mn-lt"/>
                <a:ea typeface="+mn-ea"/>
                <a:cs typeface="+mn-cs"/>
              </a:rPr>
              <a:t>Regel 6 (</a:t>
            </a:r>
            <a:r>
              <a:rPr lang="el-GR" sz="1200" b="0" i="0" kern="1200" dirty="0">
                <a:solidFill>
                  <a:schemeClr val="tx1"/>
                </a:solidFill>
                <a:effectLst/>
                <a:latin typeface="+mn-lt"/>
                <a:ea typeface="+mn-ea"/>
                <a:cs typeface="+mn-cs"/>
              </a:rPr>
              <a:t>Εἰ γὰρ) -11 (τύχητε):</a:t>
            </a:r>
            <a:r>
              <a:rPr lang="el-GR" dirty="0"/>
              <a:t/>
            </a:r>
            <a:br>
              <a:rPr lang="el-GR" dirty="0"/>
            </a:br>
            <a:r>
              <a:rPr lang="nl-NL" sz="1200" b="1" i="0" kern="1200" dirty="0">
                <a:solidFill>
                  <a:schemeClr val="tx1"/>
                </a:solidFill>
                <a:effectLst/>
                <a:latin typeface="+mn-lt"/>
                <a:ea typeface="+mn-ea"/>
                <a:cs typeface="+mn-cs"/>
              </a:rPr>
              <a:t>  </a:t>
            </a:r>
            <a:r>
              <a:rPr lang="el-GR" sz="1200" b="1" i="0" kern="1200" dirty="0">
                <a:solidFill>
                  <a:schemeClr val="tx1"/>
                </a:solidFill>
                <a:effectLst/>
                <a:latin typeface="+mn-lt"/>
                <a:ea typeface="+mn-ea"/>
                <a:cs typeface="+mn-cs"/>
              </a:rPr>
              <a:t>εἰ-</a:t>
            </a:r>
            <a:r>
              <a:rPr lang="nl-NL" sz="1200" b="1" i="0" kern="1200" dirty="0">
                <a:solidFill>
                  <a:schemeClr val="tx1"/>
                </a:solidFill>
                <a:effectLst/>
                <a:latin typeface="+mn-lt"/>
                <a:ea typeface="+mn-ea"/>
                <a:cs typeface="+mn-cs"/>
              </a:rPr>
              <a:t>bijzin</a:t>
            </a:r>
            <a:r>
              <a:rPr lang="nl-NL" sz="1200" b="0" i="0" kern="1200" dirty="0">
                <a:solidFill>
                  <a:schemeClr val="tx1"/>
                </a:solidFill>
                <a:effectLst/>
                <a:latin typeface="+mn-lt"/>
                <a:ea typeface="+mn-ea"/>
                <a:cs typeface="+mn-cs"/>
              </a:rPr>
              <a:t>: </a:t>
            </a:r>
            <a:r>
              <a:rPr lang="el-GR" sz="1200" b="0" i="0" kern="1200" dirty="0">
                <a:solidFill>
                  <a:schemeClr val="tx1"/>
                </a:solidFill>
                <a:effectLst/>
                <a:latin typeface="+mn-lt"/>
                <a:ea typeface="+mn-ea"/>
                <a:cs typeface="+mn-cs"/>
              </a:rPr>
              <a:t>εἰ γὰρ </a:t>
            </a:r>
            <a:r>
              <a:rPr lang="nl-NL" sz="1200" b="0" i="0" kern="1200" dirty="0">
                <a:solidFill>
                  <a:schemeClr val="tx1"/>
                </a:solidFill>
                <a:effectLst/>
                <a:latin typeface="+mn-lt"/>
                <a:ea typeface="+mn-ea"/>
                <a:cs typeface="+mn-cs"/>
              </a:rPr>
              <a:t>t/m </a:t>
            </a:r>
            <a:r>
              <a:rPr lang="el-GR" sz="1200" b="0" i="0" kern="1200" dirty="0">
                <a:solidFill>
                  <a:schemeClr val="tx1"/>
                </a:solidFill>
                <a:effectLst/>
                <a:latin typeface="+mn-lt"/>
                <a:ea typeface="+mn-ea"/>
                <a:cs typeface="+mn-cs"/>
              </a:rPr>
              <a:t>ἐπιθυμεῖτε</a:t>
            </a:r>
            <a:r>
              <a:rPr lang="el-GR" dirty="0"/>
              <a:t/>
            </a:r>
            <a:br>
              <a:rPr lang="el-GR" dirty="0"/>
            </a:br>
            <a:r>
              <a:rPr lang="el-GR" sz="1200" b="1" i="0" kern="1200" dirty="0">
                <a:solidFill>
                  <a:schemeClr val="tx1"/>
                </a:solidFill>
                <a:effectLst/>
                <a:latin typeface="+mn-lt"/>
                <a:ea typeface="+mn-ea"/>
                <a:cs typeface="+mn-cs"/>
              </a:rPr>
              <a:t> </a:t>
            </a:r>
            <a:r>
              <a:rPr lang="nl-NL" sz="1200" b="1" i="0" kern="1200" dirty="0">
                <a:solidFill>
                  <a:schemeClr val="tx1"/>
                </a:solidFill>
                <a:effectLst/>
                <a:latin typeface="+mn-lt"/>
                <a:ea typeface="+mn-ea"/>
                <a:cs typeface="+mn-cs"/>
              </a:rPr>
              <a:t>Hoofdzin</a:t>
            </a:r>
            <a:r>
              <a:rPr lang="nl-NL" sz="1200" b="0" i="0" kern="1200" dirty="0">
                <a:solidFill>
                  <a:schemeClr val="tx1"/>
                </a:solidFill>
                <a:effectLst/>
                <a:latin typeface="+mn-lt"/>
                <a:ea typeface="+mn-ea"/>
                <a:cs typeface="+mn-cs"/>
              </a:rPr>
              <a:t>: </a:t>
            </a:r>
            <a:r>
              <a:rPr lang="el-GR" sz="1200" b="0" i="0" kern="1200" dirty="0">
                <a:solidFill>
                  <a:schemeClr val="tx1"/>
                </a:solidFill>
                <a:effectLst/>
                <a:latin typeface="+mn-lt"/>
                <a:ea typeface="+mn-ea"/>
                <a:cs typeface="+mn-cs"/>
              </a:rPr>
              <a:t>θέλω </a:t>
            </a:r>
            <a:r>
              <a:rPr lang="nl-NL" sz="1200" b="0" i="0" kern="1200" dirty="0">
                <a:solidFill>
                  <a:schemeClr val="tx1"/>
                </a:solidFill>
                <a:effectLst/>
                <a:latin typeface="+mn-lt"/>
                <a:ea typeface="+mn-ea"/>
                <a:cs typeface="+mn-cs"/>
              </a:rPr>
              <a:t>t/m </a:t>
            </a:r>
            <a:r>
              <a:rPr lang="el-GR" sz="1200" b="0" i="0" kern="1200" dirty="0">
                <a:solidFill>
                  <a:schemeClr val="tx1"/>
                </a:solidFill>
                <a:effectLst/>
                <a:latin typeface="+mn-lt"/>
                <a:ea typeface="+mn-ea"/>
                <a:cs typeface="+mn-cs"/>
              </a:rPr>
              <a:t>εἰς τὸ αὐτό</a:t>
            </a:r>
            <a:r>
              <a:rPr lang="el-GR" dirty="0"/>
              <a:t/>
            </a:r>
            <a:br>
              <a:rPr lang="el-GR" dirty="0"/>
            </a:br>
            <a:r>
              <a:rPr lang="el-GR" sz="1200" b="1" i="0" kern="1200" dirty="0">
                <a:solidFill>
                  <a:schemeClr val="tx1"/>
                </a:solidFill>
                <a:effectLst/>
                <a:latin typeface="+mn-lt"/>
                <a:ea typeface="+mn-ea"/>
                <a:cs typeface="+mn-cs"/>
              </a:rPr>
              <a:t>  ὥστε-</a:t>
            </a:r>
            <a:r>
              <a:rPr lang="nl-NL" sz="1200" b="1" i="0" kern="1200" dirty="0">
                <a:solidFill>
                  <a:schemeClr val="tx1"/>
                </a:solidFill>
                <a:effectLst/>
                <a:latin typeface="+mn-lt"/>
                <a:ea typeface="+mn-ea"/>
                <a:cs typeface="+mn-cs"/>
              </a:rPr>
              <a:t>bijzin</a:t>
            </a:r>
            <a:r>
              <a:rPr lang="nl-NL" sz="1200" b="0" i="0" kern="1200" dirty="0">
                <a:solidFill>
                  <a:schemeClr val="tx1"/>
                </a:solidFill>
                <a:effectLst/>
                <a:latin typeface="+mn-lt"/>
                <a:ea typeface="+mn-ea"/>
                <a:cs typeface="+mn-cs"/>
              </a:rPr>
              <a:t>: </a:t>
            </a:r>
            <a:r>
              <a:rPr lang="el-GR" sz="1200" b="0" i="0" kern="1200" dirty="0">
                <a:solidFill>
                  <a:schemeClr val="tx1"/>
                </a:solidFill>
                <a:effectLst/>
                <a:latin typeface="+mn-lt"/>
                <a:ea typeface="+mn-ea"/>
                <a:cs typeface="+mn-cs"/>
              </a:rPr>
              <a:t>ὥστε + 1. γεγόνεναι</a:t>
            </a:r>
            <a:r>
              <a:rPr lang="el-GR" dirty="0"/>
              <a:t/>
            </a:r>
            <a:br>
              <a:rPr lang="el-GR" dirty="0"/>
            </a:br>
            <a:r>
              <a:rPr lang="el-GR" sz="1200" b="0" i="0" kern="1200" dirty="0">
                <a:solidFill>
                  <a:schemeClr val="tx1"/>
                </a:solidFill>
                <a:effectLst/>
                <a:latin typeface="+mn-lt"/>
                <a:ea typeface="+mn-ea"/>
                <a:cs typeface="+mn-cs"/>
              </a:rPr>
              <a:t>            2. ζῆν (+ ἕως-</a:t>
            </a:r>
            <a:r>
              <a:rPr lang="nl-NL" sz="1200" b="0" i="0" kern="1200" dirty="0">
                <a:solidFill>
                  <a:schemeClr val="tx1"/>
                </a:solidFill>
                <a:effectLst/>
                <a:latin typeface="+mn-lt"/>
                <a:ea typeface="+mn-ea"/>
                <a:cs typeface="+mn-cs"/>
              </a:rPr>
              <a:t>bijzin: </a:t>
            </a:r>
            <a:r>
              <a:rPr lang="el-GR" sz="1200" b="0" i="0" kern="1200" dirty="0">
                <a:solidFill>
                  <a:schemeClr val="tx1"/>
                </a:solidFill>
                <a:effectLst/>
                <a:latin typeface="+mn-lt"/>
                <a:ea typeface="+mn-ea"/>
                <a:cs typeface="+mn-cs"/>
              </a:rPr>
              <a:t>ἕως ἂν ζῆτε)</a:t>
            </a:r>
            <a:r>
              <a:rPr lang="el-GR" dirty="0"/>
              <a:t/>
            </a:r>
            <a:br>
              <a:rPr lang="el-GR" dirty="0"/>
            </a:br>
            <a:r>
              <a:rPr lang="el-GR" sz="1200" b="0" i="0" kern="1200" dirty="0">
                <a:solidFill>
                  <a:schemeClr val="tx1"/>
                </a:solidFill>
                <a:effectLst/>
                <a:latin typeface="+mn-lt"/>
                <a:ea typeface="+mn-ea"/>
                <a:cs typeface="+mn-cs"/>
              </a:rPr>
              <a:t>            3. εἶναι (+ ἐπειδάν-</a:t>
            </a:r>
            <a:r>
              <a:rPr lang="nl-NL" sz="1200" b="0" i="0" kern="1200" dirty="0">
                <a:solidFill>
                  <a:schemeClr val="tx1"/>
                </a:solidFill>
                <a:effectLst/>
                <a:latin typeface="+mn-lt"/>
                <a:ea typeface="+mn-ea"/>
                <a:cs typeface="+mn-cs"/>
              </a:rPr>
              <a:t>bijzin)</a:t>
            </a:r>
            <a:endParaRPr lang="nl-NL" dirty="0"/>
          </a:p>
        </p:txBody>
      </p:sp>
      <p:sp>
        <p:nvSpPr>
          <p:cNvPr id="4" name="Tijdelijke aanduiding voor dianummer 3"/>
          <p:cNvSpPr>
            <a:spLocks noGrp="1"/>
          </p:cNvSpPr>
          <p:nvPr>
            <p:ph type="sldNum" sz="quarter" idx="10"/>
          </p:nvPr>
        </p:nvSpPr>
        <p:spPr/>
        <p:txBody>
          <a:bodyPr/>
          <a:lstStyle/>
          <a:p>
            <a:fld id="{715AFD15-F4D2-442E-8278-2DEBB324C9D5}" type="slidenum">
              <a:rPr lang="nl-NL" smtClean="0"/>
              <a:t>15</a:t>
            </a:fld>
            <a:endParaRPr lang="nl-NL"/>
          </a:p>
        </p:txBody>
      </p:sp>
    </p:spTree>
    <p:extLst>
      <p:ext uri="{BB962C8B-B14F-4D97-AF65-F5344CB8AC3E}">
        <p14:creationId xmlns:p14="http://schemas.microsoft.com/office/powerpoint/2010/main" val="7082196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0" i="0" kern="1200" dirty="0">
                <a:solidFill>
                  <a:schemeClr val="tx1"/>
                </a:solidFill>
                <a:effectLst/>
                <a:latin typeface="+mn-lt"/>
                <a:ea typeface="+mn-ea"/>
                <a:cs typeface="+mn-cs"/>
              </a:rPr>
              <a:t>Regel 11 (</a:t>
            </a:r>
            <a:r>
              <a:rPr lang="el-GR" sz="1200" b="0" i="0" kern="1200" dirty="0">
                <a:solidFill>
                  <a:schemeClr val="tx1"/>
                </a:solidFill>
                <a:effectLst/>
                <a:latin typeface="+mn-lt"/>
                <a:ea typeface="+mn-ea"/>
                <a:cs typeface="+mn-cs"/>
              </a:rPr>
              <a:t>ταῦτ᾽) -14:</a:t>
            </a:r>
            <a:r>
              <a:rPr lang="el-GR" dirty="0"/>
              <a:t/>
            </a:r>
            <a:br>
              <a:rPr lang="el-GR" dirty="0"/>
            </a:br>
            <a:r>
              <a:rPr lang="nl-NL" sz="1200" b="1" i="0" kern="1200" dirty="0">
                <a:solidFill>
                  <a:schemeClr val="tx1"/>
                </a:solidFill>
                <a:effectLst/>
                <a:latin typeface="+mn-lt"/>
                <a:ea typeface="+mn-ea"/>
                <a:cs typeface="+mn-cs"/>
              </a:rPr>
              <a:t> Hoofdzin</a:t>
            </a:r>
            <a:r>
              <a:rPr lang="nl-NL" sz="1200" b="0" i="0" kern="1200" dirty="0">
                <a:solidFill>
                  <a:schemeClr val="tx1"/>
                </a:solidFill>
                <a:effectLst/>
                <a:latin typeface="+mn-lt"/>
                <a:ea typeface="+mn-ea"/>
                <a:cs typeface="+mn-cs"/>
              </a:rPr>
              <a:t>: </a:t>
            </a:r>
            <a:r>
              <a:rPr lang="el-GR" sz="1200" b="0" i="0" kern="1200" dirty="0">
                <a:solidFill>
                  <a:schemeClr val="tx1"/>
                </a:solidFill>
                <a:effectLst/>
                <a:latin typeface="+mn-lt"/>
                <a:ea typeface="+mn-ea"/>
                <a:cs typeface="+mn-cs"/>
              </a:rPr>
              <a:t>ἴσμεν</a:t>
            </a:r>
            <a:r>
              <a:rPr lang="el-GR" dirty="0"/>
              <a:t/>
            </a:r>
            <a:br>
              <a:rPr lang="el-GR" dirty="0"/>
            </a:br>
            <a:r>
              <a:rPr lang="el-GR" sz="1200" b="1" i="0" kern="1200" dirty="0">
                <a:solidFill>
                  <a:schemeClr val="tx1"/>
                </a:solidFill>
                <a:effectLst/>
                <a:latin typeface="+mn-lt"/>
                <a:ea typeface="+mn-ea"/>
                <a:cs typeface="+mn-cs"/>
              </a:rPr>
              <a:t>  </a:t>
            </a:r>
            <a:r>
              <a:rPr lang="nl-NL" sz="1200" b="1" i="0" kern="1200" dirty="0">
                <a:solidFill>
                  <a:schemeClr val="tx1"/>
                </a:solidFill>
                <a:effectLst/>
                <a:latin typeface="+mn-lt"/>
                <a:ea typeface="+mn-ea"/>
                <a:cs typeface="+mn-cs"/>
              </a:rPr>
              <a:t>Bijzin</a:t>
            </a:r>
            <a:r>
              <a:rPr lang="nl-NL" sz="1200" b="0" i="0" kern="1200" dirty="0">
                <a:solidFill>
                  <a:schemeClr val="tx1"/>
                </a:solidFill>
                <a:effectLst/>
                <a:latin typeface="+mn-lt"/>
                <a:ea typeface="+mn-ea"/>
                <a:cs typeface="+mn-cs"/>
              </a:rPr>
              <a:t>: </a:t>
            </a:r>
            <a:r>
              <a:rPr lang="el-GR" sz="1200" b="0" i="0" kern="1200" dirty="0">
                <a:solidFill>
                  <a:schemeClr val="tx1"/>
                </a:solidFill>
                <a:effectLst/>
                <a:latin typeface="+mn-lt"/>
                <a:ea typeface="+mn-ea"/>
                <a:cs typeface="+mn-cs"/>
              </a:rPr>
              <a:t>ὅτι 1. οὐδ᾽ ἂν εἷς ἐξαρνηθείη</a:t>
            </a:r>
            <a:r>
              <a:rPr lang="el-GR" dirty="0"/>
              <a:t/>
            </a:r>
            <a:br>
              <a:rPr lang="el-GR" dirty="0"/>
            </a:br>
            <a:r>
              <a:rPr lang="el-GR" sz="1200" b="1" i="0" kern="1200" dirty="0">
                <a:solidFill>
                  <a:schemeClr val="tx1"/>
                </a:solidFill>
                <a:effectLst/>
                <a:latin typeface="+mn-lt"/>
                <a:ea typeface="+mn-ea"/>
                <a:cs typeface="+mn-cs"/>
              </a:rPr>
              <a:t>    </a:t>
            </a:r>
            <a:r>
              <a:rPr lang="nl-NL" sz="1200" b="1" i="0" kern="1200" dirty="0">
                <a:solidFill>
                  <a:schemeClr val="tx1"/>
                </a:solidFill>
                <a:effectLst/>
                <a:latin typeface="+mn-lt"/>
                <a:ea typeface="+mn-ea"/>
                <a:cs typeface="+mn-cs"/>
              </a:rPr>
              <a:t>Part.</a:t>
            </a:r>
            <a:r>
              <a:rPr lang="nl-NL" sz="1200" b="0" i="0" kern="1200" dirty="0">
                <a:solidFill>
                  <a:schemeClr val="tx1"/>
                </a:solidFill>
                <a:effectLst/>
                <a:latin typeface="+mn-lt"/>
                <a:ea typeface="+mn-ea"/>
                <a:cs typeface="+mn-cs"/>
              </a:rPr>
              <a:t>: </a:t>
            </a:r>
            <a:r>
              <a:rPr lang="el-GR" sz="1200" b="0" i="0" kern="1200" dirty="0">
                <a:solidFill>
                  <a:schemeClr val="tx1"/>
                </a:solidFill>
                <a:effectLst/>
                <a:latin typeface="+mn-lt"/>
                <a:ea typeface="+mn-ea"/>
                <a:cs typeface="+mn-cs"/>
              </a:rPr>
              <a:t>ταῦτ᾽ ἀκούσας</a:t>
            </a:r>
            <a:r>
              <a:rPr lang="el-GR" dirty="0"/>
              <a:t/>
            </a:r>
            <a:br>
              <a:rPr lang="el-GR" dirty="0"/>
            </a:br>
            <a:r>
              <a:rPr lang="el-GR" sz="1200" b="0" i="0" kern="1200" dirty="0">
                <a:solidFill>
                  <a:schemeClr val="tx1"/>
                </a:solidFill>
                <a:effectLst/>
                <a:latin typeface="+mn-lt"/>
                <a:ea typeface="+mn-ea"/>
                <a:cs typeface="+mn-cs"/>
              </a:rPr>
              <a:t>       2. οὐδ᾽ </a:t>
            </a:r>
            <a:r>
              <a:rPr lang="nl-NL" sz="1200" b="0" i="0" kern="1200" dirty="0">
                <a:solidFill>
                  <a:schemeClr val="tx1"/>
                </a:solidFill>
                <a:effectLst/>
                <a:latin typeface="+mn-lt"/>
                <a:ea typeface="+mn-ea"/>
                <a:cs typeface="+mn-cs"/>
              </a:rPr>
              <a:t>t/m </a:t>
            </a:r>
            <a:r>
              <a:rPr lang="el-GR" sz="1200" b="0" i="0" kern="1200" dirty="0">
                <a:solidFill>
                  <a:schemeClr val="tx1"/>
                </a:solidFill>
                <a:effectLst/>
                <a:latin typeface="+mn-lt"/>
                <a:ea typeface="+mn-ea"/>
                <a:cs typeface="+mn-cs"/>
              </a:rPr>
              <a:t>βουλόμενος</a:t>
            </a:r>
            <a:r>
              <a:rPr lang="el-GR" dirty="0"/>
              <a:t/>
            </a:r>
            <a:br>
              <a:rPr lang="el-GR" dirty="0"/>
            </a:br>
            <a:r>
              <a:rPr lang="el-GR" sz="1200" b="0" i="0" kern="1200" dirty="0">
                <a:solidFill>
                  <a:schemeClr val="tx1"/>
                </a:solidFill>
                <a:effectLst/>
                <a:latin typeface="+mn-lt"/>
                <a:ea typeface="+mn-ea"/>
                <a:cs typeface="+mn-cs"/>
              </a:rPr>
              <a:t>       3. ἀλλ᾽ </a:t>
            </a:r>
            <a:r>
              <a:rPr lang="nl-NL" sz="1200" b="0" i="0" kern="1200" dirty="0">
                <a:solidFill>
                  <a:schemeClr val="tx1"/>
                </a:solidFill>
                <a:effectLst/>
                <a:latin typeface="+mn-lt"/>
                <a:ea typeface="+mn-ea"/>
                <a:cs typeface="+mn-cs"/>
              </a:rPr>
              <a:t>t/m </a:t>
            </a:r>
            <a:r>
              <a:rPr lang="el-GR" sz="1200" b="0" i="0" kern="1200" dirty="0">
                <a:solidFill>
                  <a:schemeClr val="tx1"/>
                </a:solidFill>
                <a:effectLst/>
                <a:latin typeface="+mn-lt"/>
                <a:ea typeface="+mn-ea"/>
                <a:cs typeface="+mn-cs"/>
              </a:rPr>
              <a:t>ἀκηκοέναι τοῦτο</a:t>
            </a:r>
            <a:r>
              <a:rPr lang="el-GR" dirty="0"/>
              <a:t/>
            </a:r>
            <a:br>
              <a:rPr lang="el-GR" dirty="0"/>
            </a:br>
            <a:r>
              <a:rPr lang="el-GR" sz="1200" b="1" i="0" kern="1200" dirty="0">
                <a:solidFill>
                  <a:schemeClr val="tx1"/>
                </a:solidFill>
                <a:effectLst/>
                <a:latin typeface="+mn-lt"/>
                <a:ea typeface="+mn-ea"/>
                <a:cs typeface="+mn-cs"/>
              </a:rPr>
              <a:t>  </a:t>
            </a:r>
            <a:r>
              <a:rPr lang="nl-NL" sz="1200" b="1" i="0" kern="1200" dirty="0">
                <a:solidFill>
                  <a:schemeClr val="tx1"/>
                </a:solidFill>
                <a:effectLst/>
                <a:latin typeface="+mn-lt"/>
                <a:ea typeface="+mn-ea"/>
                <a:cs typeface="+mn-cs"/>
              </a:rPr>
              <a:t>Bijzin</a:t>
            </a:r>
            <a:r>
              <a:rPr lang="nl-NL" sz="1200" b="0" i="0" kern="1200" dirty="0">
                <a:solidFill>
                  <a:schemeClr val="tx1"/>
                </a:solidFill>
                <a:effectLst/>
                <a:latin typeface="+mn-lt"/>
                <a:ea typeface="+mn-ea"/>
                <a:cs typeface="+mn-cs"/>
              </a:rPr>
              <a:t>: </a:t>
            </a:r>
            <a:r>
              <a:rPr lang="el-GR" sz="1200" b="0" i="0" kern="1200" dirty="0">
                <a:solidFill>
                  <a:schemeClr val="tx1"/>
                </a:solidFill>
                <a:effectLst/>
                <a:latin typeface="+mn-lt"/>
                <a:ea typeface="+mn-ea"/>
                <a:cs typeface="+mn-cs"/>
              </a:rPr>
              <a:t>ὃ </a:t>
            </a:r>
            <a:r>
              <a:rPr lang="nl-NL" sz="1200" b="0" i="0" kern="1200" dirty="0">
                <a:solidFill>
                  <a:schemeClr val="tx1"/>
                </a:solidFill>
                <a:effectLst/>
                <a:latin typeface="+mn-lt"/>
                <a:ea typeface="+mn-ea"/>
                <a:cs typeface="+mn-cs"/>
              </a:rPr>
              <a:t>t/m </a:t>
            </a:r>
            <a:r>
              <a:rPr lang="el-GR" sz="1200" b="0" i="0" kern="1200" dirty="0">
                <a:solidFill>
                  <a:schemeClr val="tx1"/>
                </a:solidFill>
                <a:effectLst/>
                <a:latin typeface="+mn-lt"/>
                <a:ea typeface="+mn-ea"/>
                <a:cs typeface="+mn-cs"/>
              </a:rPr>
              <a:t>ἐπεθύμει</a:t>
            </a:r>
            <a:r>
              <a:rPr lang="el-GR" dirty="0"/>
              <a:t/>
            </a:r>
            <a:br>
              <a:rPr lang="el-GR" dirty="0"/>
            </a:br>
            <a:r>
              <a:rPr lang="el-GR" sz="1200" b="1" i="0" kern="1200" dirty="0">
                <a:solidFill>
                  <a:schemeClr val="tx1"/>
                </a:solidFill>
                <a:effectLst/>
                <a:latin typeface="+mn-lt"/>
                <a:ea typeface="+mn-ea"/>
                <a:cs typeface="+mn-cs"/>
              </a:rPr>
              <a:t>    </a:t>
            </a:r>
            <a:r>
              <a:rPr lang="nl-NL" sz="1200" b="1" i="0" kern="1200" dirty="0">
                <a:solidFill>
                  <a:schemeClr val="tx1"/>
                </a:solidFill>
                <a:effectLst/>
                <a:latin typeface="+mn-lt"/>
                <a:ea typeface="+mn-ea"/>
                <a:cs typeface="+mn-cs"/>
              </a:rPr>
              <a:t>Part.</a:t>
            </a:r>
            <a:r>
              <a:rPr lang="nl-NL" sz="1200" b="0" i="0" kern="1200" dirty="0">
                <a:solidFill>
                  <a:schemeClr val="tx1"/>
                </a:solidFill>
                <a:effectLst/>
                <a:latin typeface="+mn-lt"/>
                <a:ea typeface="+mn-ea"/>
                <a:cs typeface="+mn-cs"/>
              </a:rPr>
              <a:t>: 1. </a:t>
            </a:r>
            <a:r>
              <a:rPr lang="el-GR" sz="1200" b="0" i="0" kern="1200" dirty="0">
                <a:solidFill>
                  <a:schemeClr val="tx1"/>
                </a:solidFill>
                <a:effectLst/>
                <a:latin typeface="+mn-lt"/>
                <a:ea typeface="+mn-ea"/>
                <a:cs typeface="+mn-cs"/>
              </a:rPr>
              <a:t>συνελθὼν</a:t>
            </a:r>
            <a:r>
              <a:rPr lang="el-GR" dirty="0"/>
              <a:t/>
            </a:r>
            <a:br>
              <a:rPr lang="el-GR" dirty="0"/>
            </a:br>
            <a:r>
              <a:rPr lang="el-GR" sz="1200" b="0" i="0" kern="1200" dirty="0">
                <a:solidFill>
                  <a:schemeClr val="tx1"/>
                </a:solidFill>
                <a:effectLst/>
                <a:latin typeface="+mn-lt"/>
                <a:ea typeface="+mn-ea"/>
                <a:cs typeface="+mn-cs"/>
              </a:rPr>
              <a:t>       2. συντακεὶς </a:t>
            </a:r>
            <a:r>
              <a:rPr lang="nl-NL" sz="1200" b="0" i="0" kern="1200" dirty="0">
                <a:solidFill>
                  <a:schemeClr val="tx1"/>
                </a:solidFill>
                <a:effectLst/>
                <a:latin typeface="+mn-lt"/>
                <a:ea typeface="+mn-ea"/>
                <a:cs typeface="+mn-cs"/>
              </a:rPr>
              <a:t>t/m </a:t>
            </a:r>
            <a:r>
              <a:rPr lang="el-GR" sz="1200" b="0" i="0" kern="1200" dirty="0">
                <a:solidFill>
                  <a:schemeClr val="tx1"/>
                </a:solidFill>
                <a:effectLst/>
                <a:latin typeface="+mn-lt"/>
                <a:ea typeface="+mn-ea"/>
                <a:cs typeface="+mn-cs"/>
              </a:rPr>
              <a:t>γενέσθαι</a:t>
            </a:r>
            <a:endParaRPr lang="nl-NL" dirty="0"/>
          </a:p>
        </p:txBody>
      </p:sp>
      <p:sp>
        <p:nvSpPr>
          <p:cNvPr id="4" name="Tijdelijke aanduiding voor dianummer 3"/>
          <p:cNvSpPr>
            <a:spLocks noGrp="1"/>
          </p:cNvSpPr>
          <p:nvPr>
            <p:ph type="sldNum" sz="quarter" idx="10"/>
          </p:nvPr>
        </p:nvSpPr>
        <p:spPr/>
        <p:txBody>
          <a:bodyPr/>
          <a:lstStyle/>
          <a:p>
            <a:fld id="{715AFD15-F4D2-442E-8278-2DEBB324C9D5}" type="slidenum">
              <a:rPr lang="nl-NL" smtClean="0"/>
              <a:t>17</a:t>
            </a:fld>
            <a:endParaRPr lang="nl-NL"/>
          </a:p>
        </p:txBody>
      </p:sp>
    </p:spTree>
    <p:extLst>
      <p:ext uri="{BB962C8B-B14F-4D97-AF65-F5344CB8AC3E}">
        <p14:creationId xmlns:p14="http://schemas.microsoft.com/office/powerpoint/2010/main" val="14191562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0" i="0" kern="1200" dirty="0">
                <a:solidFill>
                  <a:schemeClr val="tx1"/>
                </a:solidFill>
                <a:effectLst/>
                <a:latin typeface="+mn-lt"/>
                <a:ea typeface="+mn-ea"/>
                <a:cs typeface="+mn-cs"/>
              </a:rPr>
              <a:t>Regel 8 (</a:t>
            </a:r>
            <a:r>
              <a:rPr lang="el-GR" sz="1200" b="0" i="0" kern="1200" dirty="0">
                <a:solidFill>
                  <a:schemeClr val="tx1"/>
                </a:solidFill>
                <a:effectLst/>
                <a:latin typeface="+mn-lt"/>
                <a:ea typeface="+mn-ea"/>
                <a:cs typeface="+mn-cs"/>
              </a:rPr>
              <a:t>Ἀλλὰ) -15:</a:t>
            </a:r>
            <a:r>
              <a:rPr lang="el-GR" dirty="0"/>
              <a:t/>
            </a:r>
            <a:br>
              <a:rPr lang="el-GR" dirty="0"/>
            </a:br>
            <a:r>
              <a:rPr lang="nl-NL" sz="1200" b="1" i="0" kern="1200" dirty="0">
                <a:solidFill>
                  <a:schemeClr val="tx1"/>
                </a:solidFill>
                <a:effectLst/>
                <a:latin typeface="+mn-lt"/>
                <a:ea typeface="+mn-ea"/>
                <a:cs typeface="+mn-cs"/>
              </a:rPr>
              <a:t> Hoofdzin</a:t>
            </a:r>
            <a:r>
              <a:rPr lang="nl-NL" sz="1200" b="0" i="0" kern="1200" dirty="0">
                <a:solidFill>
                  <a:schemeClr val="tx1"/>
                </a:solidFill>
                <a:effectLst/>
                <a:latin typeface="+mn-lt"/>
                <a:ea typeface="+mn-ea"/>
                <a:cs typeface="+mn-cs"/>
              </a:rPr>
              <a:t>: </a:t>
            </a:r>
            <a:r>
              <a:rPr lang="el-GR" sz="1200" b="0" i="0" kern="1200" dirty="0">
                <a:solidFill>
                  <a:schemeClr val="tx1"/>
                </a:solidFill>
                <a:effectLst/>
                <a:latin typeface="+mn-lt"/>
                <a:ea typeface="+mn-ea"/>
                <a:cs typeface="+mn-cs"/>
              </a:rPr>
              <a:t>ἀλλὰ...χρὴ + </a:t>
            </a:r>
            <a:r>
              <a:rPr lang="nl-NL" sz="1200" b="0" i="0" kern="1200" dirty="0" err="1">
                <a:solidFill>
                  <a:schemeClr val="tx1"/>
                </a:solidFill>
                <a:effectLst/>
                <a:latin typeface="+mn-lt"/>
                <a:ea typeface="+mn-ea"/>
                <a:cs typeface="+mn-cs"/>
              </a:rPr>
              <a:t>A.c.I</a:t>
            </a:r>
            <a:r>
              <a:rPr lang="nl-NL" sz="1200" b="0" i="0" kern="1200" dirty="0">
                <a:solidFill>
                  <a:schemeClr val="tx1"/>
                </a:solidFill>
                <a:effectLst/>
                <a:latin typeface="+mn-lt"/>
                <a:ea typeface="+mn-ea"/>
                <a:cs typeface="+mn-cs"/>
              </a:rPr>
              <a:t>. t/m </a:t>
            </a:r>
            <a:r>
              <a:rPr lang="el-GR" sz="1200" b="0" i="0" kern="1200" dirty="0">
                <a:solidFill>
                  <a:schemeClr val="tx1"/>
                </a:solidFill>
                <a:effectLst/>
                <a:latin typeface="+mn-lt"/>
                <a:ea typeface="+mn-ea"/>
                <a:cs typeface="+mn-cs"/>
              </a:rPr>
              <a:t>θεοὺς</a:t>
            </a:r>
            <a:r>
              <a:rPr lang="el-GR" dirty="0"/>
              <a:t/>
            </a:r>
            <a:br>
              <a:rPr lang="el-GR" dirty="0"/>
            </a:br>
            <a:r>
              <a:rPr lang="el-GR" sz="1200" b="1" i="0" kern="1200" dirty="0">
                <a:solidFill>
                  <a:schemeClr val="tx1"/>
                </a:solidFill>
                <a:effectLst/>
                <a:latin typeface="+mn-lt"/>
                <a:ea typeface="+mn-ea"/>
                <a:cs typeface="+mn-cs"/>
              </a:rPr>
              <a:t>  </a:t>
            </a:r>
            <a:r>
              <a:rPr lang="nl-NL" sz="1200" b="1" i="0" kern="1200" dirty="0">
                <a:solidFill>
                  <a:schemeClr val="tx1"/>
                </a:solidFill>
                <a:effectLst/>
                <a:latin typeface="+mn-lt"/>
                <a:ea typeface="+mn-ea"/>
                <a:cs typeface="+mn-cs"/>
              </a:rPr>
              <a:t>Bijzin</a:t>
            </a:r>
            <a:r>
              <a:rPr lang="nl-NL" sz="1200" b="0" i="0" kern="1200" dirty="0">
                <a:solidFill>
                  <a:schemeClr val="tx1"/>
                </a:solidFill>
                <a:effectLst/>
                <a:latin typeface="+mn-lt"/>
                <a:ea typeface="+mn-ea"/>
                <a:cs typeface="+mn-cs"/>
              </a:rPr>
              <a:t>: </a:t>
            </a:r>
            <a:r>
              <a:rPr lang="el-GR" sz="1200" b="0" i="0" kern="1200" dirty="0">
                <a:solidFill>
                  <a:schemeClr val="tx1"/>
                </a:solidFill>
                <a:effectLst/>
                <a:latin typeface="+mn-lt"/>
                <a:ea typeface="+mn-ea"/>
                <a:cs typeface="+mn-cs"/>
              </a:rPr>
              <a:t>ἵνα 1. ἐκφύγωμεν</a:t>
            </a:r>
            <a:r>
              <a:rPr lang="el-GR" dirty="0"/>
              <a:t/>
            </a:r>
            <a:br>
              <a:rPr lang="el-GR" dirty="0"/>
            </a:br>
            <a:r>
              <a:rPr lang="el-GR" sz="1200" b="0" i="0" kern="1200" dirty="0">
                <a:solidFill>
                  <a:schemeClr val="tx1"/>
                </a:solidFill>
                <a:effectLst/>
                <a:latin typeface="+mn-lt"/>
                <a:ea typeface="+mn-ea"/>
                <a:cs typeface="+mn-cs"/>
              </a:rPr>
              <a:t>       2. τύχωμεν</a:t>
            </a:r>
            <a:r>
              <a:rPr lang="el-GR" dirty="0"/>
              <a:t/>
            </a:r>
            <a:br>
              <a:rPr lang="el-GR" dirty="0"/>
            </a:br>
            <a:r>
              <a:rPr lang="el-GR" sz="1200" b="1" i="0" kern="1200" dirty="0">
                <a:solidFill>
                  <a:schemeClr val="tx1"/>
                </a:solidFill>
                <a:effectLst/>
                <a:latin typeface="+mn-lt"/>
                <a:ea typeface="+mn-ea"/>
                <a:cs typeface="+mn-cs"/>
              </a:rPr>
              <a:t>  </a:t>
            </a:r>
            <a:r>
              <a:rPr lang="nl-NL" sz="1200" b="1" i="0" kern="1200" dirty="0">
                <a:solidFill>
                  <a:schemeClr val="tx1"/>
                </a:solidFill>
                <a:effectLst/>
                <a:latin typeface="+mn-lt"/>
                <a:ea typeface="+mn-ea"/>
                <a:cs typeface="+mn-cs"/>
              </a:rPr>
              <a:t>Bijzin</a:t>
            </a:r>
            <a:r>
              <a:rPr lang="nl-NL" sz="1200" b="0" i="0" kern="1200" dirty="0">
                <a:solidFill>
                  <a:schemeClr val="tx1"/>
                </a:solidFill>
                <a:effectLst/>
                <a:latin typeface="+mn-lt"/>
                <a:ea typeface="+mn-ea"/>
                <a:cs typeface="+mn-cs"/>
              </a:rPr>
              <a:t>: </a:t>
            </a:r>
            <a:r>
              <a:rPr lang="el-GR" sz="1200" b="0" i="0" kern="1200" dirty="0">
                <a:solidFill>
                  <a:schemeClr val="tx1"/>
                </a:solidFill>
                <a:effectLst/>
                <a:latin typeface="+mn-lt"/>
                <a:ea typeface="+mn-ea"/>
                <a:cs typeface="+mn-cs"/>
              </a:rPr>
              <a:t>ὡς </a:t>
            </a:r>
            <a:r>
              <a:rPr lang="nl-NL" sz="1200" b="0" i="0" kern="1200" dirty="0">
                <a:solidFill>
                  <a:schemeClr val="tx1"/>
                </a:solidFill>
                <a:effectLst/>
                <a:latin typeface="+mn-lt"/>
                <a:ea typeface="+mn-ea"/>
                <a:cs typeface="+mn-cs"/>
              </a:rPr>
              <a:t>t/m </a:t>
            </a:r>
            <a:r>
              <a:rPr lang="el-GR" sz="1200" b="0" i="0" kern="1200" dirty="0">
                <a:solidFill>
                  <a:schemeClr val="tx1"/>
                </a:solidFill>
                <a:effectLst/>
                <a:latin typeface="+mn-lt"/>
                <a:ea typeface="+mn-ea"/>
                <a:cs typeface="+mn-cs"/>
              </a:rPr>
              <a:t>στρατηγός (ἐστιν)</a:t>
            </a:r>
            <a:endParaRPr lang="nl-NL" dirty="0"/>
          </a:p>
        </p:txBody>
      </p:sp>
      <p:sp>
        <p:nvSpPr>
          <p:cNvPr id="4" name="Tijdelijke aanduiding voor dianummer 3"/>
          <p:cNvSpPr>
            <a:spLocks noGrp="1"/>
          </p:cNvSpPr>
          <p:nvPr>
            <p:ph type="sldNum" sz="quarter" idx="10"/>
          </p:nvPr>
        </p:nvSpPr>
        <p:spPr/>
        <p:txBody>
          <a:bodyPr/>
          <a:lstStyle/>
          <a:p>
            <a:fld id="{715AFD15-F4D2-442E-8278-2DEBB324C9D5}" type="slidenum">
              <a:rPr lang="nl-NL" smtClean="0"/>
              <a:t>18</a:t>
            </a:fld>
            <a:endParaRPr lang="nl-NL"/>
          </a:p>
        </p:txBody>
      </p:sp>
    </p:spTree>
    <p:extLst>
      <p:ext uri="{BB962C8B-B14F-4D97-AF65-F5344CB8AC3E}">
        <p14:creationId xmlns:p14="http://schemas.microsoft.com/office/powerpoint/2010/main" val="1198792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0" i="0" kern="1200" dirty="0">
                <a:solidFill>
                  <a:schemeClr val="tx1"/>
                </a:solidFill>
                <a:effectLst/>
                <a:latin typeface="+mn-lt"/>
                <a:ea typeface="+mn-ea"/>
                <a:cs typeface="+mn-cs"/>
              </a:rPr>
              <a:t>Regel 8 (</a:t>
            </a:r>
            <a:r>
              <a:rPr lang="el-GR" sz="1200" b="0" i="0" kern="1200" dirty="0">
                <a:solidFill>
                  <a:schemeClr val="tx1"/>
                </a:solidFill>
                <a:effectLst/>
                <a:latin typeface="+mn-lt"/>
                <a:ea typeface="+mn-ea"/>
                <a:cs typeface="+mn-cs"/>
              </a:rPr>
              <a:t>Ἀλλὰ) -15:</a:t>
            </a:r>
            <a:r>
              <a:rPr lang="el-GR" dirty="0"/>
              <a:t/>
            </a:r>
            <a:br>
              <a:rPr lang="el-GR" dirty="0"/>
            </a:br>
            <a:r>
              <a:rPr lang="nl-NL" sz="1200" b="1" i="0" kern="1200" dirty="0">
                <a:solidFill>
                  <a:schemeClr val="tx1"/>
                </a:solidFill>
                <a:effectLst/>
                <a:latin typeface="+mn-lt"/>
                <a:ea typeface="+mn-ea"/>
                <a:cs typeface="+mn-cs"/>
              </a:rPr>
              <a:t> Hoofdzin</a:t>
            </a:r>
            <a:r>
              <a:rPr lang="nl-NL" sz="1200" b="0" i="0" kern="1200" dirty="0">
                <a:solidFill>
                  <a:schemeClr val="tx1"/>
                </a:solidFill>
                <a:effectLst/>
                <a:latin typeface="+mn-lt"/>
                <a:ea typeface="+mn-ea"/>
                <a:cs typeface="+mn-cs"/>
              </a:rPr>
              <a:t>: </a:t>
            </a:r>
            <a:r>
              <a:rPr lang="el-GR" sz="1200" b="0" i="0" kern="1200" dirty="0">
                <a:solidFill>
                  <a:schemeClr val="tx1"/>
                </a:solidFill>
                <a:effectLst/>
                <a:latin typeface="+mn-lt"/>
                <a:ea typeface="+mn-ea"/>
                <a:cs typeface="+mn-cs"/>
              </a:rPr>
              <a:t>ἀλλὰ...χρὴ + </a:t>
            </a:r>
            <a:r>
              <a:rPr lang="nl-NL" sz="1200" b="0" i="0" kern="1200" dirty="0" err="1">
                <a:solidFill>
                  <a:schemeClr val="tx1"/>
                </a:solidFill>
                <a:effectLst/>
                <a:latin typeface="+mn-lt"/>
                <a:ea typeface="+mn-ea"/>
                <a:cs typeface="+mn-cs"/>
              </a:rPr>
              <a:t>A.c.I</a:t>
            </a:r>
            <a:r>
              <a:rPr lang="nl-NL" sz="1200" b="0" i="0" kern="1200" dirty="0">
                <a:solidFill>
                  <a:schemeClr val="tx1"/>
                </a:solidFill>
                <a:effectLst/>
                <a:latin typeface="+mn-lt"/>
                <a:ea typeface="+mn-ea"/>
                <a:cs typeface="+mn-cs"/>
              </a:rPr>
              <a:t>. t/m </a:t>
            </a:r>
            <a:r>
              <a:rPr lang="el-GR" sz="1200" b="0" i="0" kern="1200" dirty="0">
                <a:solidFill>
                  <a:schemeClr val="tx1"/>
                </a:solidFill>
                <a:effectLst/>
                <a:latin typeface="+mn-lt"/>
                <a:ea typeface="+mn-ea"/>
                <a:cs typeface="+mn-cs"/>
              </a:rPr>
              <a:t>θεοὺς</a:t>
            </a:r>
            <a:r>
              <a:rPr lang="el-GR" dirty="0"/>
              <a:t/>
            </a:r>
            <a:br>
              <a:rPr lang="el-GR" dirty="0"/>
            </a:br>
            <a:r>
              <a:rPr lang="el-GR" sz="1200" b="1" i="0" kern="1200" dirty="0">
                <a:solidFill>
                  <a:schemeClr val="tx1"/>
                </a:solidFill>
                <a:effectLst/>
                <a:latin typeface="+mn-lt"/>
                <a:ea typeface="+mn-ea"/>
                <a:cs typeface="+mn-cs"/>
              </a:rPr>
              <a:t>  </a:t>
            </a:r>
            <a:r>
              <a:rPr lang="nl-NL" sz="1200" b="1" i="0" kern="1200" dirty="0">
                <a:solidFill>
                  <a:schemeClr val="tx1"/>
                </a:solidFill>
                <a:effectLst/>
                <a:latin typeface="+mn-lt"/>
                <a:ea typeface="+mn-ea"/>
                <a:cs typeface="+mn-cs"/>
              </a:rPr>
              <a:t>Bijzin</a:t>
            </a:r>
            <a:r>
              <a:rPr lang="nl-NL" sz="1200" b="0" i="0" kern="1200" dirty="0">
                <a:solidFill>
                  <a:schemeClr val="tx1"/>
                </a:solidFill>
                <a:effectLst/>
                <a:latin typeface="+mn-lt"/>
                <a:ea typeface="+mn-ea"/>
                <a:cs typeface="+mn-cs"/>
              </a:rPr>
              <a:t>: </a:t>
            </a:r>
            <a:r>
              <a:rPr lang="el-GR" sz="1200" b="0" i="0" kern="1200" dirty="0">
                <a:solidFill>
                  <a:schemeClr val="tx1"/>
                </a:solidFill>
                <a:effectLst/>
                <a:latin typeface="+mn-lt"/>
                <a:ea typeface="+mn-ea"/>
                <a:cs typeface="+mn-cs"/>
              </a:rPr>
              <a:t>ἵνα 1. ἐκφύγωμεν</a:t>
            </a:r>
            <a:r>
              <a:rPr lang="el-GR" dirty="0"/>
              <a:t/>
            </a:r>
            <a:br>
              <a:rPr lang="el-GR" dirty="0"/>
            </a:br>
            <a:r>
              <a:rPr lang="el-GR" sz="1200" b="0" i="0" kern="1200" dirty="0">
                <a:solidFill>
                  <a:schemeClr val="tx1"/>
                </a:solidFill>
                <a:effectLst/>
                <a:latin typeface="+mn-lt"/>
                <a:ea typeface="+mn-ea"/>
                <a:cs typeface="+mn-cs"/>
              </a:rPr>
              <a:t>       2. τύχωμεν</a:t>
            </a:r>
            <a:r>
              <a:rPr lang="el-GR" dirty="0"/>
              <a:t/>
            </a:r>
            <a:br>
              <a:rPr lang="el-GR" dirty="0"/>
            </a:br>
            <a:r>
              <a:rPr lang="el-GR" sz="1200" b="1" i="0" kern="1200" dirty="0">
                <a:solidFill>
                  <a:schemeClr val="tx1"/>
                </a:solidFill>
                <a:effectLst/>
                <a:latin typeface="+mn-lt"/>
                <a:ea typeface="+mn-ea"/>
                <a:cs typeface="+mn-cs"/>
              </a:rPr>
              <a:t>  </a:t>
            </a:r>
            <a:r>
              <a:rPr lang="nl-NL" sz="1200" b="1" i="0" kern="1200" dirty="0">
                <a:solidFill>
                  <a:schemeClr val="tx1"/>
                </a:solidFill>
                <a:effectLst/>
                <a:latin typeface="+mn-lt"/>
                <a:ea typeface="+mn-ea"/>
                <a:cs typeface="+mn-cs"/>
              </a:rPr>
              <a:t>Bijzin</a:t>
            </a:r>
            <a:r>
              <a:rPr lang="nl-NL" sz="1200" b="0" i="0" kern="1200" dirty="0">
                <a:solidFill>
                  <a:schemeClr val="tx1"/>
                </a:solidFill>
                <a:effectLst/>
                <a:latin typeface="+mn-lt"/>
                <a:ea typeface="+mn-ea"/>
                <a:cs typeface="+mn-cs"/>
              </a:rPr>
              <a:t>: </a:t>
            </a:r>
            <a:r>
              <a:rPr lang="el-GR" sz="1200" b="0" i="0" kern="1200" dirty="0">
                <a:solidFill>
                  <a:schemeClr val="tx1"/>
                </a:solidFill>
                <a:effectLst/>
                <a:latin typeface="+mn-lt"/>
                <a:ea typeface="+mn-ea"/>
                <a:cs typeface="+mn-cs"/>
              </a:rPr>
              <a:t>ὡς </a:t>
            </a:r>
            <a:r>
              <a:rPr lang="nl-NL" sz="1200" b="0" i="0" kern="1200" dirty="0">
                <a:solidFill>
                  <a:schemeClr val="tx1"/>
                </a:solidFill>
                <a:effectLst/>
                <a:latin typeface="+mn-lt"/>
                <a:ea typeface="+mn-ea"/>
                <a:cs typeface="+mn-cs"/>
              </a:rPr>
              <a:t>t/m </a:t>
            </a:r>
            <a:r>
              <a:rPr lang="el-GR" sz="1200" b="0" i="0" kern="1200" dirty="0">
                <a:solidFill>
                  <a:schemeClr val="tx1"/>
                </a:solidFill>
                <a:effectLst/>
                <a:latin typeface="+mn-lt"/>
                <a:ea typeface="+mn-ea"/>
                <a:cs typeface="+mn-cs"/>
              </a:rPr>
              <a:t>στρατηγός (ἐστιν)</a:t>
            </a:r>
            <a:endParaRPr lang="nl-NL" dirty="0"/>
          </a:p>
        </p:txBody>
      </p:sp>
      <p:sp>
        <p:nvSpPr>
          <p:cNvPr id="4" name="Tijdelijke aanduiding voor dianummer 3"/>
          <p:cNvSpPr>
            <a:spLocks noGrp="1"/>
          </p:cNvSpPr>
          <p:nvPr>
            <p:ph type="sldNum" sz="quarter" idx="10"/>
          </p:nvPr>
        </p:nvSpPr>
        <p:spPr/>
        <p:txBody>
          <a:bodyPr/>
          <a:lstStyle/>
          <a:p>
            <a:fld id="{715AFD15-F4D2-442E-8278-2DEBB324C9D5}" type="slidenum">
              <a:rPr lang="nl-NL" smtClean="0"/>
              <a:t>19</a:t>
            </a:fld>
            <a:endParaRPr lang="nl-NL"/>
          </a:p>
        </p:txBody>
      </p:sp>
    </p:spTree>
    <p:extLst>
      <p:ext uri="{BB962C8B-B14F-4D97-AF65-F5344CB8AC3E}">
        <p14:creationId xmlns:p14="http://schemas.microsoft.com/office/powerpoint/2010/main" val="8185481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715AFD15-F4D2-442E-8278-2DEBB324C9D5}" type="slidenum">
              <a:rPr lang="nl-NL" smtClean="0"/>
              <a:t>20</a:t>
            </a:fld>
            <a:endParaRPr lang="nl-NL"/>
          </a:p>
        </p:txBody>
      </p:sp>
    </p:spTree>
    <p:extLst>
      <p:ext uri="{BB962C8B-B14F-4D97-AF65-F5344CB8AC3E}">
        <p14:creationId xmlns:p14="http://schemas.microsoft.com/office/powerpoint/2010/main" val="29210575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b="0" i="0" kern="1200" dirty="0">
                <a:solidFill>
                  <a:schemeClr val="tx1"/>
                </a:solidFill>
                <a:effectLst/>
                <a:latin typeface="+mn-lt"/>
                <a:ea typeface="+mn-ea"/>
                <a:cs typeface="+mn-cs"/>
              </a:rPr>
              <a:t>Regel 8 (</a:t>
            </a:r>
            <a:r>
              <a:rPr lang="el-GR" sz="1200" b="0" i="0" kern="1200" dirty="0">
                <a:solidFill>
                  <a:schemeClr val="tx1"/>
                </a:solidFill>
                <a:effectLst/>
                <a:latin typeface="+mn-lt"/>
                <a:ea typeface="+mn-ea"/>
                <a:cs typeface="+mn-cs"/>
              </a:rPr>
              <a:t>Ἀλλὰ) -15:</a:t>
            </a:r>
            <a:r>
              <a:rPr lang="el-GR" dirty="0"/>
              <a:t/>
            </a:r>
            <a:br>
              <a:rPr lang="el-GR" dirty="0"/>
            </a:br>
            <a:r>
              <a:rPr lang="nl-NL" sz="1200" b="1" i="0" kern="1200" dirty="0">
                <a:solidFill>
                  <a:schemeClr val="tx1"/>
                </a:solidFill>
                <a:effectLst/>
                <a:latin typeface="+mn-lt"/>
                <a:ea typeface="+mn-ea"/>
                <a:cs typeface="+mn-cs"/>
              </a:rPr>
              <a:t> Hoofdzin</a:t>
            </a:r>
            <a:r>
              <a:rPr lang="nl-NL" sz="1200" b="0" i="0" kern="1200" dirty="0">
                <a:solidFill>
                  <a:schemeClr val="tx1"/>
                </a:solidFill>
                <a:effectLst/>
                <a:latin typeface="+mn-lt"/>
                <a:ea typeface="+mn-ea"/>
                <a:cs typeface="+mn-cs"/>
              </a:rPr>
              <a:t>: </a:t>
            </a:r>
            <a:r>
              <a:rPr lang="el-GR" sz="1200" b="0" i="0" kern="1200" dirty="0">
                <a:solidFill>
                  <a:schemeClr val="tx1"/>
                </a:solidFill>
                <a:effectLst/>
                <a:latin typeface="+mn-lt"/>
                <a:ea typeface="+mn-ea"/>
                <a:cs typeface="+mn-cs"/>
              </a:rPr>
              <a:t>ἀλλὰ...χρὴ + </a:t>
            </a:r>
            <a:r>
              <a:rPr lang="nl-NL" sz="1200" b="0" i="0" kern="1200" dirty="0" err="1">
                <a:solidFill>
                  <a:schemeClr val="tx1"/>
                </a:solidFill>
                <a:effectLst/>
                <a:latin typeface="+mn-lt"/>
                <a:ea typeface="+mn-ea"/>
                <a:cs typeface="+mn-cs"/>
              </a:rPr>
              <a:t>A.c.I</a:t>
            </a:r>
            <a:r>
              <a:rPr lang="nl-NL" sz="1200" b="0" i="0" kern="1200" dirty="0">
                <a:solidFill>
                  <a:schemeClr val="tx1"/>
                </a:solidFill>
                <a:effectLst/>
                <a:latin typeface="+mn-lt"/>
                <a:ea typeface="+mn-ea"/>
                <a:cs typeface="+mn-cs"/>
              </a:rPr>
              <a:t>. t/m </a:t>
            </a:r>
            <a:r>
              <a:rPr lang="el-GR" sz="1200" b="0" i="0" kern="1200" dirty="0">
                <a:solidFill>
                  <a:schemeClr val="tx1"/>
                </a:solidFill>
                <a:effectLst/>
                <a:latin typeface="+mn-lt"/>
                <a:ea typeface="+mn-ea"/>
                <a:cs typeface="+mn-cs"/>
              </a:rPr>
              <a:t>θεοὺς</a:t>
            </a:r>
            <a:r>
              <a:rPr lang="el-GR" dirty="0"/>
              <a:t/>
            </a:r>
            <a:br>
              <a:rPr lang="el-GR" dirty="0"/>
            </a:br>
            <a:r>
              <a:rPr lang="el-GR" sz="1200" b="1" i="0" kern="1200" dirty="0">
                <a:solidFill>
                  <a:schemeClr val="tx1"/>
                </a:solidFill>
                <a:effectLst/>
                <a:latin typeface="+mn-lt"/>
                <a:ea typeface="+mn-ea"/>
                <a:cs typeface="+mn-cs"/>
              </a:rPr>
              <a:t>  </a:t>
            </a:r>
            <a:r>
              <a:rPr lang="nl-NL" sz="1200" b="1" i="0" kern="1200" dirty="0">
                <a:solidFill>
                  <a:schemeClr val="tx1"/>
                </a:solidFill>
                <a:effectLst/>
                <a:latin typeface="+mn-lt"/>
                <a:ea typeface="+mn-ea"/>
                <a:cs typeface="+mn-cs"/>
              </a:rPr>
              <a:t>Bijzin</a:t>
            </a:r>
            <a:r>
              <a:rPr lang="nl-NL" sz="1200" b="0" i="0" kern="1200" dirty="0">
                <a:solidFill>
                  <a:schemeClr val="tx1"/>
                </a:solidFill>
                <a:effectLst/>
                <a:latin typeface="+mn-lt"/>
                <a:ea typeface="+mn-ea"/>
                <a:cs typeface="+mn-cs"/>
              </a:rPr>
              <a:t>: </a:t>
            </a:r>
            <a:r>
              <a:rPr lang="el-GR" sz="1200" b="0" i="0" kern="1200" dirty="0">
                <a:solidFill>
                  <a:schemeClr val="tx1"/>
                </a:solidFill>
                <a:effectLst/>
                <a:latin typeface="+mn-lt"/>
                <a:ea typeface="+mn-ea"/>
                <a:cs typeface="+mn-cs"/>
              </a:rPr>
              <a:t>ἵνα 1. ἐκφύγωμεν</a:t>
            </a:r>
            <a:r>
              <a:rPr lang="el-GR" dirty="0"/>
              <a:t/>
            </a:r>
            <a:br>
              <a:rPr lang="el-GR" dirty="0"/>
            </a:br>
            <a:r>
              <a:rPr lang="el-GR" sz="1200" b="0" i="0" kern="1200" dirty="0">
                <a:solidFill>
                  <a:schemeClr val="tx1"/>
                </a:solidFill>
                <a:effectLst/>
                <a:latin typeface="+mn-lt"/>
                <a:ea typeface="+mn-ea"/>
                <a:cs typeface="+mn-cs"/>
              </a:rPr>
              <a:t>       2. τύχωμεν</a:t>
            </a:r>
            <a:r>
              <a:rPr lang="el-GR" dirty="0"/>
              <a:t/>
            </a:r>
            <a:br>
              <a:rPr lang="el-GR" dirty="0"/>
            </a:br>
            <a:r>
              <a:rPr lang="el-GR" sz="1200" b="1" i="0" kern="1200" dirty="0">
                <a:solidFill>
                  <a:schemeClr val="tx1"/>
                </a:solidFill>
                <a:effectLst/>
                <a:latin typeface="+mn-lt"/>
                <a:ea typeface="+mn-ea"/>
                <a:cs typeface="+mn-cs"/>
              </a:rPr>
              <a:t>  </a:t>
            </a:r>
            <a:r>
              <a:rPr lang="nl-NL" sz="1200" b="1" i="0" kern="1200" dirty="0">
                <a:solidFill>
                  <a:schemeClr val="tx1"/>
                </a:solidFill>
                <a:effectLst/>
                <a:latin typeface="+mn-lt"/>
                <a:ea typeface="+mn-ea"/>
                <a:cs typeface="+mn-cs"/>
              </a:rPr>
              <a:t>Bijzin</a:t>
            </a:r>
            <a:r>
              <a:rPr lang="nl-NL" sz="1200" b="0" i="0" kern="1200" dirty="0">
                <a:solidFill>
                  <a:schemeClr val="tx1"/>
                </a:solidFill>
                <a:effectLst/>
                <a:latin typeface="+mn-lt"/>
                <a:ea typeface="+mn-ea"/>
                <a:cs typeface="+mn-cs"/>
              </a:rPr>
              <a:t>: </a:t>
            </a:r>
            <a:r>
              <a:rPr lang="el-GR" sz="1200" b="0" i="0" kern="1200" dirty="0">
                <a:solidFill>
                  <a:schemeClr val="tx1"/>
                </a:solidFill>
                <a:effectLst/>
                <a:latin typeface="+mn-lt"/>
                <a:ea typeface="+mn-ea"/>
                <a:cs typeface="+mn-cs"/>
              </a:rPr>
              <a:t>ὡς </a:t>
            </a:r>
            <a:r>
              <a:rPr lang="nl-NL" sz="1200" b="0" i="0" kern="1200" dirty="0">
                <a:solidFill>
                  <a:schemeClr val="tx1"/>
                </a:solidFill>
                <a:effectLst/>
                <a:latin typeface="+mn-lt"/>
                <a:ea typeface="+mn-ea"/>
                <a:cs typeface="+mn-cs"/>
              </a:rPr>
              <a:t>t/m </a:t>
            </a:r>
            <a:r>
              <a:rPr lang="el-GR" sz="1200" b="0" i="0" kern="1200" dirty="0">
                <a:solidFill>
                  <a:schemeClr val="tx1"/>
                </a:solidFill>
                <a:effectLst/>
                <a:latin typeface="+mn-lt"/>
                <a:ea typeface="+mn-ea"/>
                <a:cs typeface="+mn-cs"/>
              </a:rPr>
              <a:t>στρατηγός (ἐστιν)</a:t>
            </a:r>
            <a:endParaRPr lang="nl-NL" dirty="0"/>
          </a:p>
        </p:txBody>
      </p:sp>
      <p:sp>
        <p:nvSpPr>
          <p:cNvPr id="4" name="Tijdelijke aanduiding voor dianummer 3"/>
          <p:cNvSpPr>
            <a:spLocks noGrp="1"/>
          </p:cNvSpPr>
          <p:nvPr>
            <p:ph type="sldNum" sz="quarter" idx="10"/>
          </p:nvPr>
        </p:nvSpPr>
        <p:spPr/>
        <p:txBody>
          <a:bodyPr/>
          <a:lstStyle/>
          <a:p>
            <a:fld id="{715AFD15-F4D2-442E-8278-2DEBB324C9D5}" type="slidenum">
              <a:rPr lang="nl-NL" smtClean="0"/>
              <a:t>21</a:t>
            </a:fld>
            <a:endParaRPr lang="nl-NL"/>
          </a:p>
        </p:txBody>
      </p:sp>
    </p:spTree>
    <p:extLst>
      <p:ext uri="{BB962C8B-B14F-4D97-AF65-F5344CB8AC3E}">
        <p14:creationId xmlns:p14="http://schemas.microsoft.com/office/powerpoint/2010/main" val="9207967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b="0" i="0" kern="1200" dirty="0">
                <a:solidFill>
                  <a:schemeClr val="tx1"/>
                </a:solidFill>
                <a:effectLst/>
                <a:latin typeface="+mn-lt"/>
                <a:ea typeface="+mn-ea"/>
                <a:cs typeface="+mn-cs"/>
              </a:rPr>
              <a:t>Regel 8 (</a:t>
            </a:r>
            <a:r>
              <a:rPr lang="el-GR" sz="1200" b="0" i="0" kern="1200" dirty="0">
                <a:solidFill>
                  <a:schemeClr val="tx1"/>
                </a:solidFill>
                <a:effectLst/>
                <a:latin typeface="+mn-lt"/>
                <a:ea typeface="+mn-ea"/>
                <a:cs typeface="+mn-cs"/>
              </a:rPr>
              <a:t>Ἀλλὰ) -15:</a:t>
            </a:r>
            <a:r>
              <a:rPr lang="el-GR" dirty="0"/>
              <a:t/>
            </a:r>
            <a:br>
              <a:rPr lang="el-GR" dirty="0"/>
            </a:br>
            <a:r>
              <a:rPr lang="nl-NL" sz="1200" b="1" i="0" kern="1200" dirty="0">
                <a:solidFill>
                  <a:schemeClr val="tx1"/>
                </a:solidFill>
                <a:effectLst/>
                <a:latin typeface="+mn-lt"/>
                <a:ea typeface="+mn-ea"/>
                <a:cs typeface="+mn-cs"/>
              </a:rPr>
              <a:t> Hoofdzin</a:t>
            </a:r>
            <a:r>
              <a:rPr lang="nl-NL" sz="1200" b="0" i="0" kern="1200" dirty="0">
                <a:solidFill>
                  <a:schemeClr val="tx1"/>
                </a:solidFill>
                <a:effectLst/>
                <a:latin typeface="+mn-lt"/>
                <a:ea typeface="+mn-ea"/>
                <a:cs typeface="+mn-cs"/>
              </a:rPr>
              <a:t>: </a:t>
            </a:r>
            <a:r>
              <a:rPr lang="el-GR" sz="1200" b="0" i="0" kern="1200" dirty="0">
                <a:solidFill>
                  <a:schemeClr val="tx1"/>
                </a:solidFill>
                <a:effectLst/>
                <a:latin typeface="+mn-lt"/>
                <a:ea typeface="+mn-ea"/>
                <a:cs typeface="+mn-cs"/>
              </a:rPr>
              <a:t>ἀλλὰ...χρὴ + </a:t>
            </a:r>
            <a:r>
              <a:rPr lang="nl-NL" sz="1200" b="0" i="0" kern="1200" dirty="0" err="1">
                <a:solidFill>
                  <a:schemeClr val="tx1"/>
                </a:solidFill>
                <a:effectLst/>
                <a:latin typeface="+mn-lt"/>
                <a:ea typeface="+mn-ea"/>
                <a:cs typeface="+mn-cs"/>
              </a:rPr>
              <a:t>A.c.I</a:t>
            </a:r>
            <a:r>
              <a:rPr lang="nl-NL" sz="1200" b="0" i="0" kern="1200" dirty="0">
                <a:solidFill>
                  <a:schemeClr val="tx1"/>
                </a:solidFill>
                <a:effectLst/>
                <a:latin typeface="+mn-lt"/>
                <a:ea typeface="+mn-ea"/>
                <a:cs typeface="+mn-cs"/>
              </a:rPr>
              <a:t>. t/m </a:t>
            </a:r>
            <a:r>
              <a:rPr lang="el-GR" sz="1200" b="0" i="0" kern="1200" dirty="0">
                <a:solidFill>
                  <a:schemeClr val="tx1"/>
                </a:solidFill>
                <a:effectLst/>
                <a:latin typeface="+mn-lt"/>
                <a:ea typeface="+mn-ea"/>
                <a:cs typeface="+mn-cs"/>
              </a:rPr>
              <a:t>θεοὺς</a:t>
            </a:r>
            <a:r>
              <a:rPr lang="el-GR" dirty="0"/>
              <a:t/>
            </a:r>
            <a:br>
              <a:rPr lang="el-GR" dirty="0"/>
            </a:br>
            <a:r>
              <a:rPr lang="el-GR" sz="1200" b="1" i="0" kern="1200" dirty="0">
                <a:solidFill>
                  <a:schemeClr val="tx1"/>
                </a:solidFill>
                <a:effectLst/>
                <a:latin typeface="+mn-lt"/>
                <a:ea typeface="+mn-ea"/>
                <a:cs typeface="+mn-cs"/>
              </a:rPr>
              <a:t>  </a:t>
            </a:r>
            <a:r>
              <a:rPr lang="nl-NL" sz="1200" b="1" i="0" kern="1200" dirty="0">
                <a:solidFill>
                  <a:schemeClr val="tx1"/>
                </a:solidFill>
                <a:effectLst/>
                <a:latin typeface="+mn-lt"/>
                <a:ea typeface="+mn-ea"/>
                <a:cs typeface="+mn-cs"/>
              </a:rPr>
              <a:t>Bijzin</a:t>
            </a:r>
            <a:r>
              <a:rPr lang="nl-NL" sz="1200" b="0" i="0" kern="1200" dirty="0">
                <a:solidFill>
                  <a:schemeClr val="tx1"/>
                </a:solidFill>
                <a:effectLst/>
                <a:latin typeface="+mn-lt"/>
                <a:ea typeface="+mn-ea"/>
                <a:cs typeface="+mn-cs"/>
              </a:rPr>
              <a:t>: </a:t>
            </a:r>
            <a:r>
              <a:rPr lang="el-GR" sz="1200" b="0" i="0" kern="1200" dirty="0">
                <a:solidFill>
                  <a:schemeClr val="tx1"/>
                </a:solidFill>
                <a:effectLst/>
                <a:latin typeface="+mn-lt"/>
                <a:ea typeface="+mn-ea"/>
                <a:cs typeface="+mn-cs"/>
              </a:rPr>
              <a:t>ἵνα 1. ἐκφύγωμεν</a:t>
            </a:r>
            <a:r>
              <a:rPr lang="el-GR" dirty="0"/>
              <a:t/>
            </a:r>
            <a:br>
              <a:rPr lang="el-GR" dirty="0"/>
            </a:br>
            <a:r>
              <a:rPr lang="el-GR" sz="1200" b="0" i="0" kern="1200" dirty="0">
                <a:solidFill>
                  <a:schemeClr val="tx1"/>
                </a:solidFill>
                <a:effectLst/>
                <a:latin typeface="+mn-lt"/>
                <a:ea typeface="+mn-ea"/>
                <a:cs typeface="+mn-cs"/>
              </a:rPr>
              <a:t>       2. τύχωμεν</a:t>
            </a:r>
            <a:r>
              <a:rPr lang="el-GR" dirty="0"/>
              <a:t/>
            </a:r>
            <a:br>
              <a:rPr lang="el-GR" dirty="0"/>
            </a:br>
            <a:r>
              <a:rPr lang="el-GR" sz="1200" b="1" i="0" kern="1200" dirty="0">
                <a:solidFill>
                  <a:schemeClr val="tx1"/>
                </a:solidFill>
                <a:effectLst/>
                <a:latin typeface="+mn-lt"/>
                <a:ea typeface="+mn-ea"/>
                <a:cs typeface="+mn-cs"/>
              </a:rPr>
              <a:t>  </a:t>
            </a:r>
            <a:r>
              <a:rPr lang="nl-NL" sz="1200" b="1" i="0" kern="1200" dirty="0">
                <a:solidFill>
                  <a:schemeClr val="tx1"/>
                </a:solidFill>
                <a:effectLst/>
                <a:latin typeface="+mn-lt"/>
                <a:ea typeface="+mn-ea"/>
                <a:cs typeface="+mn-cs"/>
              </a:rPr>
              <a:t>Bijzin</a:t>
            </a:r>
            <a:r>
              <a:rPr lang="nl-NL" sz="1200" b="0" i="0" kern="1200" dirty="0">
                <a:solidFill>
                  <a:schemeClr val="tx1"/>
                </a:solidFill>
                <a:effectLst/>
                <a:latin typeface="+mn-lt"/>
                <a:ea typeface="+mn-ea"/>
                <a:cs typeface="+mn-cs"/>
              </a:rPr>
              <a:t>: </a:t>
            </a:r>
            <a:r>
              <a:rPr lang="el-GR" sz="1200" b="0" i="0" kern="1200" dirty="0">
                <a:solidFill>
                  <a:schemeClr val="tx1"/>
                </a:solidFill>
                <a:effectLst/>
                <a:latin typeface="+mn-lt"/>
                <a:ea typeface="+mn-ea"/>
                <a:cs typeface="+mn-cs"/>
              </a:rPr>
              <a:t>ὡς </a:t>
            </a:r>
            <a:r>
              <a:rPr lang="nl-NL" sz="1200" b="0" i="0" kern="1200" dirty="0">
                <a:solidFill>
                  <a:schemeClr val="tx1"/>
                </a:solidFill>
                <a:effectLst/>
                <a:latin typeface="+mn-lt"/>
                <a:ea typeface="+mn-ea"/>
                <a:cs typeface="+mn-cs"/>
              </a:rPr>
              <a:t>t/m </a:t>
            </a:r>
            <a:r>
              <a:rPr lang="el-GR" sz="1200" b="0" i="0" kern="1200" dirty="0">
                <a:solidFill>
                  <a:schemeClr val="tx1"/>
                </a:solidFill>
                <a:effectLst/>
                <a:latin typeface="+mn-lt"/>
                <a:ea typeface="+mn-ea"/>
                <a:cs typeface="+mn-cs"/>
              </a:rPr>
              <a:t>στρατηγός (ἐστιν)</a:t>
            </a:r>
            <a:endParaRPr lang="nl-NL" dirty="0"/>
          </a:p>
          <a:p>
            <a:endParaRPr lang="nl-NL" dirty="0"/>
          </a:p>
        </p:txBody>
      </p:sp>
      <p:sp>
        <p:nvSpPr>
          <p:cNvPr id="4" name="Tijdelijke aanduiding voor dianummer 3"/>
          <p:cNvSpPr>
            <a:spLocks noGrp="1"/>
          </p:cNvSpPr>
          <p:nvPr>
            <p:ph type="sldNum" sz="quarter" idx="10"/>
          </p:nvPr>
        </p:nvSpPr>
        <p:spPr/>
        <p:txBody>
          <a:bodyPr/>
          <a:lstStyle/>
          <a:p>
            <a:fld id="{715AFD15-F4D2-442E-8278-2DEBB324C9D5}" type="slidenum">
              <a:rPr lang="nl-NL" smtClean="0"/>
              <a:t>22</a:t>
            </a:fld>
            <a:endParaRPr lang="nl-NL"/>
          </a:p>
        </p:txBody>
      </p:sp>
    </p:spTree>
    <p:extLst>
      <p:ext uri="{BB962C8B-B14F-4D97-AF65-F5344CB8AC3E}">
        <p14:creationId xmlns:p14="http://schemas.microsoft.com/office/powerpoint/2010/main" val="25043822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0" i="0" kern="1200" dirty="0">
                <a:solidFill>
                  <a:schemeClr val="tx1"/>
                </a:solidFill>
                <a:effectLst/>
                <a:latin typeface="+mn-lt"/>
                <a:ea typeface="+mn-ea"/>
                <a:cs typeface="+mn-cs"/>
              </a:rPr>
              <a:t>Bestudeer de structuur van de zin (4-7).</a:t>
            </a:r>
            <a:r>
              <a:rPr lang="nl-NL" dirty="0"/>
              <a:t/>
            </a:r>
            <a:br>
              <a:rPr lang="nl-NL" dirty="0"/>
            </a:br>
            <a:r>
              <a:rPr lang="nl-NL" sz="1200" b="0" i="0" kern="1200" dirty="0">
                <a:solidFill>
                  <a:schemeClr val="tx1"/>
                </a:solidFill>
                <a:effectLst/>
                <a:latin typeface="+mn-lt"/>
                <a:ea typeface="+mn-ea"/>
                <a:cs typeface="+mn-cs"/>
              </a:rPr>
              <a:t> </a:t>
            </a:r>
            <a:r>
              <a:rPr lang="nl-NL" sz="1200" b="1" i="0" kern="1200" dirty="0">
                <a:solidFill>
                  <a:schemeClr val="tx1"/>
                </a:solidFill>
                <a:effectLst/>
                <a:latin typeface="+mn-lt"/>
                <a:ea typeface="+mn-ea"/>
                <a:cs typeface="+mn-cs"/>
              </a:rPr>
              <a:t>Hoofdzin</a:t>
            </a:r>
            <a:r>
              <a:rPr lang="nl-NL" sz="1200" b="0" i="0" kern="1200" dirty="0">
                <a:solidFill>
                  <a:schemeClr val="tx1"/>
                </a:solidFill>
                <a:effectLst/>
                <a:latin typeface="+mn-lt"/>
                <a:ea typeface="+mn-ea"/>
                <a:cs typeface="+mn-cs"/>
              </a:rPr>
              <a:t>: </a:t>
            </a:r>
            <a:r>
              <a:rPr lang="el-GR" sz="1200" b="0" i="0" kern="1200" dirty="0">
                <a:solidFill>
                  <a:schemeClr val="tx1"/>
                </a:solidFill>
                <a:effectLst/>
                <a:latin typeface="+mn-lt"/>
                <a:ea typeface="+mn-ea"/>
                <a:cs typeface="+mn-cs"/>
              </a:rPr>
              <a:t>λέγω δὲ </a:t>
            </a:r>
            <a:r>
              <a:rPr lang="nl-NL" sz="1200" b="0" i="0" kern="1200" dirty="0">
                <a:solidFill>
                  <a:schemeClr val="tx1"/>
                </a:solidFill>
                <a:effectLst/>
                <a:latin typeface="+mn-lt"/>
                <a:ea typeface="+mn-ea"/>
                <a:cs typeface="+mn-cs"/>
              </a:rPr>
              <a:t>t/m </a:t>
            </a:r>
            <a:r>
              <a:rPr lang="el-GR" sz="1200" b="0" i="0" kern="1200" dirty="0">
                <a:solidFill>
                  <a:schemeClr val="tx1"/>
                </a:solidFill>
                <a:effectLst/>
                <a:latin typeface="+mn-lt"/>
                <a:ea typeface="+mn-ea"/>
                <a:cs typeface="+mn-cs"/>
              </a:rPr>
              <a:t>γυναικῶν</a:t>
            </a:r>
            <a:r>
              <a:rPr lang="el-GR" dirty="0"/>
              <a:t/>
            </a:r>
            <a:br>
              <a:rPr lang="el-GR" dirty="0"/>
            </a:br>
            <a:r>
              <a:rPr lang="el-GR" sz="1200" b="0" i="0" kern="1200" dirty="0">
                <a:solidFill>
                  <a:schemeClr val="tx1"/>
                </a:solidFill>
                <a:effectLst/>
                <a:latin typeface="+mn-lt"/>
                <a:ea typeface="+mn-ea"/>
                <a:cs typeface="+mn-cs"/>
              </a:rPr>
              <a:t>  </a:t>
            </a:r>
            <a:r>
              <a:rPr lang="el-GR" sz="1200" b="1" i="0" kern="1200" dirty="0">
                <a:solidFill>
                  <a:schemeClr val="tx1"/>
                </a:solidFill>
                <a:effectLst/>
                <a:latin typeface="+mn-lt"/>
                <a:ea typeface="+mn-ea"/>
                <a:cs typeface="+mn-cs"/>
              </a:rPr>
              <a:t>ὅτι-</a:t>
            </a:r>
            <a:r>
              <a:rPr lang="nl-NL" sz="1200" b="1" i="0" kern="1200" dirty="0">
                <a:solidFill>
                  <a:schemeClr val="tx1"/>
                </a:solidFill>
                <a:effectLst/>
                <a:latin typeface="+mn-lt"/>
                <a:ea typeface="+mn-ea"/>
                <a:cs typeface="+mn-cs"/>
              </a:rPr>
              <a:t>bijzin</a:t>
            </a:r>
            <a:r>
              <a:rPr lang="nl-NL" sz="1200" b="0" i="0" kern="1200" dirty="0">
                <a:solidFill>
                  <a:schemeClr val="tx1"/>
                </a:solidFill>
                <a:effectLst/>
                <a:latin typeface="+mn-lt"/>
                <a:ea typeface="+mn-ea"/>
                <a:cs typeface="+mn-cs"/>
              </a:rPr>
              <a:t>: </a:t>
            </a:r>
            <a:r>
              <a:rPr lang="el-GR" sz="1200" b="0" i="0" kern="1200" dirty="0">
                <a:solidFill>
                  <a:schemeClr val="tx1"/>
                </a:solidFill>
                <a:effectLst/>
                <a:latin typeface="+mn-lt"/>
                <a:ea typeface="+mn-ea"/>
                <a:cs typeface="+mn-cs"/>
              </a:rPr>
              <a:t>ὅτι...ἂν...γένοιτο</a:t>
            </a:r>
            <a:r>
              <a:rPr lang="el-GR" dirty="0"/>
              <a:t/>
            </a:r>
            <a:br>
              <a:rPr lang="el-GR" dirty="0"/>
            </a:br>
            <a:r>
              <a:rPr lang="el-GR" sz="1200" b="0" i="0" kern="1200" dirty="0">
                <a:solidFill>
                  <a:schemeClr val="tx1"/>
                </a:solidFill>
                <a:effectLst/>
                <a:latin typeface="+mn-lt"/>
                <a:ea typeface="+mn-ea"/>
                <a:cs typeface="+mn-cs"/>
              </a:rPr>
              <a:t>   </a:t>
            </a:r>
            <a:r>
              <a:rPr lang="el-GR" sz="1200" b="1" i="0" kern="1200" dirty="0">
                <a:solidFill>
                  <a:schemeClr val="tx1"/>
                </a:solidFill>
                <a:effectLst/>
                <a:latin typeface="+mn-lt"/>
                <a:ea typeface="+mn-ea"/>
                <a:cs typeface="+mn-cs"/>
              </a:rPr>
              <a:t>εἰ-</a:t>
            </a:r>
            <a:r>
              <a:rPr lang="nl-NL" sz="1200" b="1" i="0" kern="1200" dirty="0">
                <a:solidFill>
                  <a:schemeClr val="tx1"/>
                </a:solidFill>
                <a:effectLst/>
                <a:latin typeface="+mn-lt"/>
                <a:ea typeface="+mn-ea"/>
                <a:cs typeface="+mn-cs"/>
              </a:rPr>
              <a:t>bijzin</a:t>
            </a:r>
            <a:r>
              <a:rPr lang="nl-NL" sz="1200" b="0" i="0" kern="1200" dirty="0">
                <a:solidFill>
                  <a:schemeClr val="tx1"/>
                </a:solidFill>
                <a:effectLst/>
                <a:latin typeface="+mn-lt"/>
                <a:ea typeface="+mn-ea"/>
                <a:cs typeface="+mn-cs"/>
              </a:rPr>
              <a:t>: </a:t>
            </a:r>
            <a:r>
              <a:rPr lang="el-GR" sz="1200" b="0" i="0" kern="1200" dirty="0">
                <a:solidFill>
                  <a:schemeClr val="tx1"/>
                </a:solidFill>
                <a:effectLst/>
                <a:latin typeface="+mn-lt"/>
                <a:ea typeface="+mn-ea"/>
                <a:cs typeface="+mn-cs"/>
              </a:rPr>
              <a:t>εἰ... 1. ἐκτελέσαιμεν</a:t>
            </a:r>
            <a:r>
              <a:rPr lang="el-GR" dirty="0"/>
              <a:t/>
            </a:r>
            <a:br>
              <a:rPr lang="el-GR" dirty="0"/>
            </a:br>
            <a:r>
              <a:rPr lang="el-GR" sz="1200" b="0" i="0" kern="1200" dirty="0">
                <a:solidFill>
                  <a:schemeClr val="tx1"/>
                </a:solidFill>
                <a:effectLst/>
                <a:latin typeface="+mn-lt"/>
                <a:ea typeface="+mn-ea"/>
                <a:cs typeface="+mn-cs"/>
              </a:rPr>
              <a:t>          2. ἕκαστος τύχοι</a:t>
            </a:r>
            <a:r>
              <a:rPr lang="el-GR" dirty="0"/>
              <a:t/>
            </a:r>
            <a:br>
              <a:rPr lang="el-GR" dirty="0"/>
            </a:br>
            <a:r>
              <a:rPr lang="el-GR" sz="1200" b="0" i="0" kern="1200" dirty="0">
                <a:solidFill>
                  <a:schemeClr val="tx1"/>
                </a:solidFill>
                <a:effectLst/>
                <a:latin typeface="+mn-lt"/>
                <a:ea typeface="+mn-ea"/>
                <a:cs typeface="+mn-cs"/>
              </a:rPr>
              <a:t>          </a:t>
            </a:r>
            <a:r>
              <a:rPr lang="el-GR" sz="1200" b="1" i="0" kern="1200" dirty="0">
                <a:solidFill>
                  <a:schemeClr val="tx1"/>
                </a:solidFill>
                <a:effectLst/>
                <a:latin typeface="+mn-lt"/>
                <a:ea typeface="+mn-ea"/>
                <a:cs typeface="+mn-cs"/>
              </a:rPr>
              <a:t>+ </a:t>
            </a:r>
            <a:r>
              <a:rPr lang="nl-NL" sz="1200" b="1" i="0" kern="1200" dirty="0">
                <a:solidFill>
                  <a:schemeClr val="tx1"/>
                </a:solidFill>
                <a:effectLst/>
                <a:latin typeface="+mn-lt"/>
                <a:ea typeface="+mn-ea"/>
                <a:cs typeface="+mn-cs"/>
              </a:rPr>
              <a:t>part</a:t>
            </a:r>
            <a:r>
              <a:rPr lang="nl-NL" sz="1200" b="0" i="0" kern="1200" dirty="0">
                <a:solidFill>
                  <a:schemeClr val="tx1"/>
                </a:solidFill>
                <a:effectLst/>
                <a:latin typeface="+mn-lt"/>
                <a:ea typeface="+mn-ea"/>
                <a:cs typeface="+mn-cs"/>
              </a:rPr>
              <a:t>. </a:t>
            </a:r>
            <a:r>
              <a:rPr lang="el-GR" sz="1200" b="0" i="0" kern="1200" dirty="0">
                <a:solidFill>
                  <a:schemeClr val="tx1"/>
                </a:solidFill>
                <a:effectLst/>
                <a:latin typeface="+mn-lt"/>
                <a:ea typeface="+mn-ea"/>
                <a:cs typeface="+mn-cs"/>
              </a:rPr>
              <a:t>ἀπελθών εἰς </a:t>
            </a:r>
            <a:r>
              <a:rPr lang="nl-NL" sz="1200" b="0" i="0" kern="1200" dirty="0">
                <a:solidFill>
                  <a:schemeClr val="tx1"/>
                </a:solidFill>
                <a:effectLst/>
                <a:latin typeface="+mn-lt"/>
                <a:ea typeface="+mn-ea"/>
                <a:cs typeface="+mn-cs"/>
              </a:rPr>
              <a:t>t/m </a:t>
            </a:r>
            <a:r>
              <a:rPr lang="el-GR" sz="1200" b="0" i="0" kern="1200" dirty="0">
                <a:solidFill>
                  <a:schemeClr val="tx1"/>
                </a:solidFill>
                <a:effectLst/>
                <a:latin typeface="+mn-lt"/>
                <a:ea typeface="+mn-ea"/>
                <a:cs typeface="+mn-cs"/>
              </a:rPr>
              <a:t>φύσιν</a:t>
            </a:r>
            <a:endParaRPr lang="nl-NL" dirty="0"/>
          </a:p>
        </p:txBody>
      </p:sp>
      <p:sp>
        <p:nvSpPr>
          <p:cNvPr id="4" name="Tijdelijke aanduiding voor dianummer 3"/>
          <p:cNvSpPr>
            <a:spLocks noGrp="1"/>
          </p:cNvSpPr>
          <p:nvPr>
            <p:ph type="sldNum" sz="quarter" idx="10"/>
          </p:nvPr>
        </p:nvSpPr>
        <p:spPr/>
        <p:txBody>
          <a:bodyPr/>
          <a:lstStyle/>
          <a:p>
            <a:fld id="{715AFD15-F4D2-442E-8278-2DEBB324C9D5}" type="slidenum">
              <a:rPr lang="nl-NL" smtClean="0"/>
              <a:t>23</a:t>
            </a:fld>
            <a:endParaRPr lang="nl-NL"/>
          </a:p>
        </p:txBody>
      </p:sp>
    </p:spTree>
    <p:extLst>
      <p:ext uri="{BB962C8B-B14F-4D97-AF65-F5344CB8AC3E}">
        <p14:creationId xmlns:p14="http://schemas.microsoft.com/office/powerpoint/2010/main" val="33004408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715AFD15-F4D2-442E-8278-2DEBB324C9D5}" type="slidenum">
              <a:rPr lang="nl-NL" smtClean="0"/>
              <a:t>24</a:t>
            </a:fld>
            <a:endParaRPr lang="nl-NL"/>
          </a:p>
        </p:txBody>
      </p:sp>
    </p:spTree>
    <p:extLst>
      <p:ext uri="{BB962C8B-B14F-4D97-AF65-F5344CB8AC3E}">
        <p14:creationId xmlns:p14="http://schemas.microsoft.com/office/powerpoint/2010/main" val="4125874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715AFD15-F4D2-442E-8278-2DEBB324C9D5}" type="slidenum">
              <a:rPr lang="nl-NL" smtClean="0"/>
              <a:t>2</a:t>
            </a:fld>
            <a:endParaRPr lang="nl-NL"/>
          </a:p>
        </p:txBody>
      </p:sp>
    </p:spTree>
    <p:extLst>
      <p:ext uri="{BB962C8B-B14F-4D97-AF65-F5344CB8AC3E}">
        <p14:creationId xmlns:p14="http://schemas.microsoft.com/office/powerpoint/2010/main" val="12441320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0" i="0" kern="1200" dirty="0">
                <a:solidFill>
                  <a:schemeClr val="tx1"/>
                </a:solidFill>
                <a:effectLst/>
                <a:latin typeface="+mn-lt"/>
                <a:ea typeface="+mn-ea"/>
                <a:cs typeface="+mn-cs"/>
              </a:rPr>
              <a:t>Bestudeer de structuur van de zin (4-7).</a:t>
            </a:r>
            <a:r>
              <a:rPr lang="nl-NL" dirty="0"/>
              <a:t/>
            </a:r>
            <a:br>
              <a:rPr lang="nl-NL" dirty="0"/>
            </a:br>
            <a:r>
              <a:rPr lang="nl-NL" sz="1200" b="0" i="0" kern="1200" dirty="0">
                <a:solidFill>
                  <a:schemeClr val="tx1"/>
                </a:solidFill>
                <a:effectLst/>
                <a:latin typeface="+mn-lt"/>
                <a:ea typeface="+mn-ea"/>
                <a:cs typeface="+mn-cs"/>
              </a:rPr>
              <a:t> </a:t>
            </a:r>
            <a:r>
              <a:rPr lang="nl-NL" sz="1200" b="1" i="0" kern="1200" dirty="0">
                <a:solidFill>
                  <a:schemeClr val="tx1"/>
                </a:solidFill>
                <a:effectLst/>
                <a:latin typeface="+mn-lt"/>
                <a:ea typeface="+mn-ea"/>
                <a:cs typeface="+mn-cs"/>
              </a:rPr>
              <a:t>Hoofdzin</a:t>
            </a:r>
            <a:r>
              <a:rPr lang="nl-NL" sz="1200" b="0" i="0" kern="1200" dirty="0">
                <a:solidFill>
                  <a:schemeClr val="tx1"/>
                </a:solidFill>
                <a:effectLst/>
                <a:latin typeface="+mn-lt"/>
                <a:ea typeface="+mn-ea"/>
                <a:cs typeface="+mn-cs"/>
              </a:rPr>
              <a:t>: </a:t>
            </a:r>
            <a:r>
              <a:rPr lang="el-GR" sz="1200" b="0" i="0" kern="1200" dirty="0">
                <a:solidFill>
                  <a:schemeClr val="tx1"/>
                </a:solidFill>
                <a:effectLst/>
                <a:latin typeface="+mn-lt"/>
                <a:ea typeface="+mn-ea"/>
                <a:cs typeface="+mn-cs"/>
              </a:rPr>
              <a:t>λέγω δὲ </a:t>
            </a:r>
            <a:r>
              <a:rPr lang="nl-NL" sz="1200" b="0" i="0" kern="1200" dirty="0">
                <a:solidFill>
                  <a:schemeClr val="tx1"/>
                </a:solidFill>
                <a:effectLst/>
                <a:latin typeface="+mn-lt"/>
                <a:ea typeface="+mn-ea"/>
                <a:cs typeface="+mn-cs"/>
              </a:rPr>
              <a:t>t/m </a:t>
            </a:r>
            <a:r>
              <a:rPr lang="el-GR" sz="1200" b="0" i="0" kern="1200" dirty="0">
                <a:solidFill>
                  <a:schemeClr val="tx1"/>
                </a:solidFill>
                <a:effectLst/>
                <a:latin typeface="+mn-lt"/>
                <a:ea typeface="+mn-ea"/>
                <a:cs typeface="+mn-cs"/>
              </a:rPr>
              <a:t>γυναικῶν</a:t>
            </a:r>
            <a:r>
              <a:rPr lang="el-GR" dirty="0"/>
              <a:t/>
            </a:r>
            <a:br>
              <a:rPr lang="el-GR" dirty="0"/>
            </a:br>
            <a:r>
              <a:rPr lang="el-GR" sz="1200" b="0" i="0" kern="1200" dirty="0">
                <a:solidFill>
                  <a:schemeClr val="tx1"/>
                </a:solidFill>
                <a:effectLst/>
                <a:latin typeface="+mn-lt"/>
                <a:ea typeface="+mn-ea"/>
                <a:cs typeface="+mn-cs"/>
              </a:rPr>
              <a:t>  </a:t>
            </a:r>
            <a:r>
              <a:rPr lang="el-GR" sz="1200" b="1" i="0" kern="1200" dirty="0">
                <a:solidFill>
                  <a:schemeClr val="tx1"/>
                </a:solidFill>
                <a:effectLst/>
                <a:latin typeface="+mn-lt"/>
                <a:ea typeface="+mn-ea"/>
                <a:cs typeface="+mn-cs"/>
              </a:rPr>
              <a:t>ὅτι-</a:t>
            </a:r>
            <a:r>
              <a:rPr lang="nl-NL" sz="1200" b="1" i="0" kern="1200" dirty="0">
                <a:solidFill>
                  <a:schemeClr val="tx1"/>
                </a:solidFill>
                <a:effectLst/>
                <a:latin typeface="+mn-lt"/>
                <a:ea typeface="+mn-ea"/>
                <a:cs typeface="+mn-cs"/>
              </a:rPr>
              <a:t>bijzin</a:t>
            </a:r>
            <a:r>
              <a:rPr lang="nl-NL" sz="1200" b="0" i="0" kern="1200" dirty="0">
                <a:solidFill>
                  <a:schemeClr val="tx1"/>
                </a:solidFill>
                <a:effectLst/>
                <a:latin typeface="+mn-lt"/>
                <a:ea typeface="+mn-ea"/>
                <a:cs typeface="+mn-cs"/>
              </a:rPr>
              <a:t>: </a:t>
            </a:r>
            <a:r>
              <a:rPr lang="el-GR" sz="1200" b="0" i="0" kern="1200" dirty="0">
                <a:solidFill>
                  <a:schemeClr val="tx1"/>
                </a:solidFill>
                <a:effectLst/>
                <a:latin typeface="+mn-lt"/>
                <a:ea typeface="+mn-ea"/>
                <a:cs typeface="+mn-cs"/>
              </a:rPr>
              <a:t>ὅτι...ἂν...γένοιτο</a:t>
            </a:r>
            <a:r>
              <a:rPr lang="el-GR" dirty="0"/>
              <a:t/>
            </a:r>
            <a:br>
              <a:rPr lang="el-GR" dirty="0"/>
            </a:br>
            <a:r>
              <a:rPr lang="el-GR" sz="1200" b="0" i="0" kern="1200" dirty="0">
                <a:solidFill>
                  <a:schemeClr val="tx1"/>
                </a:solidFill>
                <a:effectLst/>
                <a:latin typeface="+mn-lt"/>
                <a:ea typeface="+mn-ea"/>
                <a:cs typeface="+mn-cs"/>
              </a:rPr>
              <a:t>   </a:t>
            </a:r>
            <a:r>
              <a:rPr lang="el-GR" sz="1200" b="1" i="0" kern="1200" dirty="0">
                <a:solidFill>
                  <a:schemeClr val="tx1"/>
                </a:solidFill>
                <a:effectLst/>
                <a:latin typeface="+mn-lt"/>
                <a:ea typeface="+mn-ea"/>
                <a:cs typeface="+mn-cs"/>
              </a:rPr>
              <a:t>εἰ-</a:t>
            </a:r>
            <a:r>
              <a:rPr lang="nl-NL" sz="1200" b="1" i="0" kern="1200" dirty="0">
                <a:solidFill>
                  <a:schemeClr val="tx1"/>
                </a:solidFill>
                <a:effectLst/>
                <a:latin typeface="+mn-lt"/>
                <a:ea typeface="+mn-ea"/>
                <a:cs typeface="+mn-cs"/>
              </a:rPr>
              <a:t>bijzin</a:t>
            </a:r>
            <a:r>
              <a:rPr lang="nl-NL" sz="1200" b="0" i="0" kern="1200" dirty="0">
                <a:solidFill>
                  <a:schemeClr val="tx1"/>
                </a:solidFill>
                <a:effectLst/>
                <a:latin typeface="+mn-lt"/>
                <a:ea typeface="+mn-ea"/>
                <a:cs typeface="+mn-cs"/>
              </a:rPr>
              <a:t>: </a:t>
            </a:r>
            <a:r>
              <a:rPr lang="el-GR" sz="1200" b="0" i="0" kern="1200" dirty="0">
                <a:solidFill>
                  <a:schemeClr val="tx1"/>
                </a:solidFill>
                <a:effectLst/>
                <a:latin typeface="+mn-lt"/>
                <a:ea typeface="+mn-ea"/>
                <a:cs typeface="+mn-cs"/>
              </a:rPr>
              <a:t>εἰ... 1. ἐκτελέσαιμεν</a:t>
            </a:r>
            <a:r>
              <a:rPr lang="el-GR" dirty="0"/>
              <a:t/>
            </a:r>
            <a:br>
              <a:rPr lang="el-GR" dirty="0"/>
            </a:br>
            <a:r>
              <a:rPr lang="el-GR" sz="1200" b="0" i="0" kern="1200" dirty="0">
                <a:solidFill>
                  <a:schemeClr val="tx1"/>
                </a:solidFill>
                <a:effectLst/>
                <a:latin typeface="+mn-lt"/>
                <a:ea typeface="+mn-ea"/>
                <a:cs typeface="+mn-cs"/>
              </a:rPr>
              <a:t>          2. ἕκαστος τύχοι</a:t>
            </a:r>
            <a:r>
              <a:rPr lang="el-GR" dirty="0"/>
              <a:t/>
            </a:r>
            <a:br>
              <a:rPr lang="el-GR" dirty="0"/>
            </a:br>
            <a:r>
              <a:rPr lang="el-GR" sz="1200" b="0" i="0" kern="1200" dirty="0">
                <a:solidFill>
                  <a:schemeClr val="tx1"/>
                </a:solidFill>
                <a:effectLst/>
                <a:latin typeface="+mn-lt"/>
                <a:ea typeface="+mn-ea"/>
                <a:cs typeface="+mn-cs"/>
              </a:rPr>
              <a:t>          </a:t>
            </a:r>
            <a:r>
              <a:rPr lang="el-GR" sz="1200" b="1" i="0" kern="1200" dirty="0">
                <a:solidFill>
                  <a:schemeClr val="tx1"/>
                </a:solidFill>
                <a:effectLst/>
                <a:latin typeface="+mn-lt"/>
                <a:ea typeface="+mn-ea"/>
                <a:cs typeface="+mn-cs"/>
              </a:rPr>
              <a:t>+ </a:t>
            </a:r>
            <a:r>
              <a:rPr lang="nl-NL" sz="1200" b="1" i="0" kern="1200" dirty="0">
                <a:solidFill>
                  <a:schemeClr val="tx1"/>
                </a:solidFill>
                <a:effectLst/>
                <a:latin typeface="+mn-lt"/>
                <a:ea typeface="+mn-ea"/>
                <a:cs typeface="+mn-cs"/>
              </a:rPr>
              <a:t>part</a:t>
            </a:r>
            <a:r>
              <a:rPr lang="nl-NL" sz="1200" b="0" i="0" kern="1200" dirty="0">
                <a:solidFill>
                  <a:schemeClr val="tx1"/>
                </a:solidFill>
                <a:effectLst/>
                <a:latin typeface="+mn-lt"/>
                <a:ea typeface="+mn-ea"/>
                <a:cs typeface="+mn-cs"/>
              </a:rPr>
              <a:t>. </a:t>
            </a:r>
            <a:r>
              <a:rPr lang="el-GR" sz="1200" b="0" i="0" kern="1200" dirty="0">
                <a:solidFill>
                  <a:schemeClr val="tx1"/>
                </a:solidFill>
                <a:effectLst/>
                <a:latin typeface="+mn-lt"/>
                <a:ea typeface="+mn-ea"/>
                <a:cs typeface="+mn-cs"/>
              </a:rPr>
              <a:t>ἀπελθών εἰς </a:t>
            </a:r>
            <a:r>
              <a:rPr lang="nl-NL" sz="1200" b="0" i="0" kern="1200" dirty="0">
                <a:solidFill>
                  <a:schemeClr val="tx1"/>
                </a:solidFill>
                <a:effectLst/>
                <a:latin typeface="+mn-lt"/>
                <a:ea typeface="+mn-ea"/>
                <a:cs typeface="+mn-cs"/>
              </a:rPr>
              <a:t>t/m </a:t>
            </a:r>
            <a:r>
              <a:rPr lang="el-GR" sz="1200" b="0" i="0" kern="1200" dirty="0">
                <a:solidFill>
                  <a:schemeClr val="tx1"/>
                </a:solidFill>
                <a:effectLst/>
                <a:latin typeface="+mn-lt"/>
                <a:ea typeface="+mn-ea"/>
                <a:cs typeface="+mn-cs"/>
              </a:rPr>
              <a:t>φύσιν</a:t>
            </a:r>
            <a:endParaRPr lang="nl-NL" dirty="0"/>
          </a:p>
        </p:txBody>
      </p:sp>
      <p:sp>
        <p:nvSpPr>
          <p:cNvPr id="4" name="Tijdelijke aanduiding voor dianummer 3"/>
          <p:cNvSpPr>
            <a:spLocks noGrp="1"/>
          </p:cNvSpPr>
          <p:nvPr>
            <p:ph type="sldNum" sz="quarter" idx="10"/>
          </p:nvPr>
        </p:nvSpPr>
        <p:spPr/>
        <p:txBody>
          <a:bodyPr/>
          <a:lstStyle/>
          <a:p>
            <a:fld id="{715AFD15-F4D2-442E-8278-2DEBB324C9D5}" type="slidenum">
              <a:rPr lang="nl-NL" smtClean="0"/>
              <a:t>25</a:t>
            </a:fld>
            <a:endParaRPr lang="nl-NL"/>
          </a:p>
        </p:txBody>
      </p:sp>
    </p:spTree>
    <p:extLst>
      <p:ext uri="{BB962C8B-B14F-4D97-AF65-F5344CB8AC3E}">
        <p14:creationId xmlns:p14="http://schemas.microsoft.com/office/powerpoint/2010/main" val="13383698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715AFD15-F4D2-442E-8278-2DEBB324C9D5}" type="slidenum">
              <a:rPr lang="nl-NL" smtClean="0"/>
              <a:t>26</a:t>
            </a:fld>
            <a:endParaRPr lang="nl-NL"/>
          </a:p>
        </p:txBody>
      </p:sp>
    </p:spTree>
    <p:extLst>
      <p:ext uri="{BB962C8B-B14F-4D97-AF65-F5344CB8AC3E}">
        <p14:creationId xmlns:p14="http://schemas.microsoft.com/office/powerpoint/2010/main" val="35818826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715AFD15-F4D2-442E-8278-2DEBB324C9D5}" type="slidenum">
              <a:rPr lang="nl-NL" smtClean="0"/>
              <a:t>27</a:t>
            </a:fld>
            <a:endParaRPr lang="nl-NL"/>
          </a:p>
        </p:txBody>
      </p:sp>
    </p:spTree>
    <p:extLst>
      <p:ext uri="{BB962C8B-B14F-4D97-AF65-F5344CB8AC3E}">
        <p14:creationId xmlns:p14="http://schemas.microsoft.com/office/powerpoint/2010/main" val="39403831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defTabSz="355600">
              <a:spcAft>
                <a:spcPts val="0"/>
              </a:spcAft>
            </a:pPr>
            <a:endParaRPr lang="nl-NL" dirty="0"/>
          </a:p>
        </p:txBody>
      </p:sp>
      <p:sp>
        <p:nvSpPr>
          <p:cNvPr id="4" name="Tijdelijke aanduiding voor dianummer 3"/>
          <p:cNvSpPr>
            <a:spLocks noGrp="1"/>
          </p:cNvSpPr>
          <p:nvPr>
            <p:ph type="sldNum" sz="quarter" idx="10"/>
          </p:nvPr>
        </p:nvSpPr>
        <p:spPr/>
        <p:txBody>
          <a:bodyPr/>
          <a:lstStyle/>
          <a:p>
            <a:fld id="{715AFD15-F4D2-442E-8278-2DEBB324C9D5}" type="slidenum">
              <a:rPr lang="nl-NL" smtClean="0"/>
              <a:t>28</a:t>
            </a:fld>
            <a:endParaRPr lang="nl-NL"/>
          </a:p>
        </p:txBody>
      </p:sp>
    </p:spTree>
    <p:extLst>
      <p:ext uri="{BB962C8B-B14F-4D97-AF65-F5344CB8AC3E}">
        <p14:creationId xmlns:p14="http://schemas.microsoft.com/office/powerpoint/2010/main" val="11129851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0" i="0" kern="1200" dirty="0">
                <a:solidFill>
                  <a:schemeClr val="tx1"/>
                </a:solidFill>
                <a:effectLst/>
                <a:latin typeface="+mn-lt"/>
                <a:ea typeface="+mn-ea"/>
                <a:cs typeface="+mn-cs"/>
              </a:rPr>
              <a:t>Regel 6-9:</a:t>
            </a:r>
            <a:r>
              <a:rPr lang="nl-NL" dirty="0"/>
              <a:t/>
            </a:r>
            <a:br>
              <a:rPr lang="nl-NL" dirty="0"/>
            </a:br>
            <a:r>
              <a:rPr lang="nl-NL" sz="1200" b="1" i="0" kern="1200" dirty="0">
                <a:solidFill>
                  <a:schemeClr val="tx1"/>
                </a:solidFill>
                <a:effectLst/>
                <a:latin typeface="+mn-lt"/>
                <a:ea typeface="+mn-ea"/>
                <a:cs typeface="+mn-cs"/>
              </a:rPr>
              <a:t>  Bijzin</a:t>
            </a:r>
            <a:r>
              <a:rPr lang="nl-NL" sz="1200" b="0" i="0" kern="1200" dirty="0">
                <a:solidFill>
                  <a:schemeClr val="tx1"/>
                </a:solidFill>
                <a:effectLst/>
                <a:latin typeface="+mn-lt"/>
                <a:ea typeface="+mn-ea"/>
                <a:cs typeface="+mn-cs"/>
              </a:rPr>
              <a:t>: </a:t>
            </a:r>
            <a:r>
              <a:rPr lang="el-GR" sz="1200" b="0" i="0" kern="1200" dirty="0">
                <a:solidFill>
                  <a:schemeClr val="tx1"/>
                </a:solidFill>
                <a:effectLst/>
                <a:latin typeface="+mn-lt"/>
                <a:ea typeface="+mn-ea"/>
                <a:cs typeface="+mn-cs"/>
              </a:rPr>
              <a:t>ὅσοι </a:t>
            </a:r>
            <a:r>
              <a:rPr lang="nl-NL" sz="1200" b="0" i="0" kern="1200" dirty="0">
                <a:solidFill>
                  <a:schemeClr val="tx1"/>
                </a:solidFill>
                <a:effectLst/>
                <a:latin typeface="+mn-lt"/>
                <a:ea typeface="+mn-ea"/>
                <a:cs typeface="+mn-cs"/>
              </a:rPr>
              <a:t>t/m </a:t>
            </a:r>
            <a:r>
              <a:rPr lang="el-GR" sz="1200" b="0" i="0" kern="1200" dirty="0">
                <a:solidFill>
                  <a:schemeClr val="tx1"/>
                </a:solidFill>
                <a:effectLst/>
                <a:latin typeface="+mn-lt"/>
                <a:ea typeface="+mn-ea"/>
                <a:cs typeface="+mn-cs"/>
              </a:rPr>
              <a:t>τμῆμά εἰσιν (</a:t>
            </a:r>
            <a:r>
              <a:rPr lang="nl-NL" sz="1200" b="0" i="0" kern="1200" dirty="0">
                <a:solidFill>
                  <a:schemeClr val="tx1"/>
                </a:solidFill>
                <a:effectLst/>
                <a:latin typeface="+mn-lt"/>
                <a:ea typeface="+mn-ea"/>
                <a:cs typeface="+mn-cs"/>
              </a:rPr>
              <a:t>onderwerp van </a:t>
            </a:r>
            <a:r>
              <a:rPr lang="el-GR" sz="1200" b="0" i="0" kern="1200" dirty="0">
                <a:solidFill>
                  <a:schemeClr val="tx1"/>
                </a:solidFill>
                <a:effectLst/>
                <a:latin typeface="+mn-lt"/>
                <a:ea typeface="+mn-ea"/>
                <a:cs typeface="+mn-cs"/>
              </a:rPr>
              <a:t>εἰσι (7))</a:t>
            </a:r>
            <a:r>
              <a:rPr lang="el-GR" dirty="0"/>
              <a:t/>
            </a:r>
            <a:br>
              <a:rPr lang="el-GR" dirty="0"/>
            </a:br>
            <a:r>
              <a:rPr lang="el-GR" sz="1200" b="1" i="0" kern="1200" dirty="0">
                <a:solidFill>
                  <a:schemeClr val="tx1"/>
                </a:solidFill>
                <a:effectLst/>
                <a:latin typeface="+mn-lt"/>
                <a:ea typeface="+mn-ea"/>
                <a:cs typeface="+mn-cs"/>
              </a:rPr>
              <a:t>   </a:t>
            </a:r>
            <a:r>
              <a:rPr lang="nl-NL" sz="1200" b="1" i="0" kern="1200" dirty="0" err="1">
                <a:solidFill>
                  <a:schemeClr val="tx1"/>
                </a:solidFill>
                <a:effectLst/>
                <a:latin typeface="+mn-lt"/>
                <a:ea typeface="+mn-ea"/>
                <a:cs typeface="+mn-cs"/>
              </a:rPr>
              <a:t>Betrekk</a:t>
            </a:r>
            <a:r>
              <a:rPr lang="nl-NL" sz="1200" b="1" i="0" kern="1200" dirty="0">
                <a:solidFill>
                  <a:schemeClr val="tx1"/>
                </a:solidFill>
                <a:effectLst/>
                <a:latin typeface="+mn-lt"/>
                <a:ea typeface="+mn-ea"/>
                <a:cs typeface="+mn-cs"/>
              </a:rPr>
              <a:t>. bijzin</a:t>
            </a:r>
            <a:r>
              <a:rPr lang="nl-NL" sz="1200" b="0" i="0" kern="1200" dirty="0">
                <a:solidFill>
                  <a:schemeClr val="tx1"/>
                </a:solidFill>
                <a:effectLst/>
                <a:latin typeface="+mn-lt"/>
                <a:ea typeface="+mn-ea"/>
                <a:cs typeface="+mn-cs"/>
              </a:rPr>
              <a:t>: </a:t>
            </a:r>
            <a:r>
              <a:rPr lang="el-GR" sz="1200" b="0" i="0" kern="1200" dirty="0">
                <a:solidFill>
                  <a:schemeClr val="tx1"/>
                </a:solidFill>
                <a:effectLst/>
                <a:latin typeface="+mn-lt"/>
                <a:ea typeface="+mn-ea"/>
                <a:cs typeface="+mn-cs"/>
              </a:rPr>
              <a:t>ὃ </a:t>
            </a:r>
            <a:r>
              <a:rPr lang="nl-NL" sz="1200" b="0" i="0" kern="1200" dirty="0">
                <a:solidFill>
                  <a:schemeClr val="tx1"/>
                </a:solidFill>
                <a:effectLst/>
                <a:latin typeface="+mn-lt"/>
                <a:ea typeface="+mn-ea"/>
                <a:cs typeface="+mn-cs"/>
              </a:rPr>
              <a:t>t/m </a:t>
            </a:r>
            <a:r>
              <a:rPr lang="el-GR" sz="1200" b="0" i="0" kern="1200" dirty="0">
                <a:solidFill>
                  <a:schemeClr val="tx1"/>
                </a:solidFill>
                <a:effectLst/>
                <a:latin typeface="+mn-lt"/>
                <a:ea typeface="+mn-ea"/>
                <a:cs typeface="+mn-cs"/>
              </a:rPr>
              <a:t>ἐκαλεῖτο</a:t>
            </a:r>
            <a:r>
              <a:rPr lang="el-GR" dirty="0"/>
              <a:t/>
            </a:r>
            <a:br>
              <a:rPr lang="el-GR" dirty="0"/>
            </a:br>
            <a:r>
              <a:rPr lang="el-GR" sz="1200" b="0" i="0" kern="1200" dirty="0">
                <a:solidFill>
                  <a:schemeClr val="tx1"/>
                </a:solidFill>
                <a:effectLst/>
                <a:latin typeface="+mn-lt"/>
                <a:ea typeface="+mn-ea"/>
                <a:cs typeface="+mn-cs"/>
              </a:rPr>
              <a:t> </a:t>
            </a:r>
            <a:r>
              <a:rPr lang="nl-NL" sz="1200" b="1" i="0" kern="1200" dirty="0">
                <a:solidFill>
                  <a:schemeClr val="tx1"/>
                </a:solidFill>
                <a:effectLst/>
                <a:latin typeface="+mn-lt"/>
                <a:ea typeface="+mn-ea"/>
                <a:cs typeface="+mn-cs"/>
              </a:rPr>
              <a:t>Hoofdzin 1</a:t>
            </a:r>
            <a:r>
              <a:rPr lang="nl-NL" sz="1200" b="0" i="0" kern="1200" dirty="0">
                <a:solidFill>
                  <a:schemeClr val="tx1"/>
                </a:solidFill>
                <a:effectLst/>
                <a:latin typeface="+mn-lt"/>
                <a:ea typeface="+mn-ea"/>
                <a:cs typeface="+mn-cs"/>
              </a:rPr>
              <a:t>: </a:t>
            </a:r>
            <a:r>
              <a:rPr lang="el-GR" sz="1200" b="0" i="0" kern="1200" dirty="0">
                <a:solidFill>
                  <a:schemeClr val="tx1"/>
                </a:solidFill>
                <a:effectLst/>
                <a:latin typeface="+mn-lt"/>
                <a:ea typeface="+mn-ea"/>
                <a:cs typeface="+mn-cs"/>
              </a:rPr>
              <a:t>φιλογύναικες </a:t>
            </a:r>
            <a:r>
              <a:rPr lang="nl-NL" sz="1200" b="0" i="0" kern="1200" dirty="0">
                <a:solidFill>
                  <a:schemeClr val="tx1"/>
                </a:solidFill>
                <a:effectLst/>
                <a:latin typeface="+mn-lt"/>
                <a:ea typeface="+mn-ea"/>
                <a:cs typeface="+mn-cs"/>
              </a:rPr>
              <a:t>t/m </a:t>
            </a:r>
            <a:r>
              <a:rPr lang="el-GR" sz="1200" b="0" i="0" kern="1200" dirty="0">
                <a:solidFill>
                  <a:schemeClr val="tx1"/>
                </a:solidFill>
                <a:effectLst/>
                <a:latin typeface="+mn-lt"/>
                <a:ea typeface="+mn-ea"/>
                <a:cs typeface="+mn-cs"/>
              </a:rPr>
              <a:t>γεγόνασιν</a:t>
            </a:r>
            <a:r>
              <a:rPr lang="el-GR" dirty="0"/>
              <a:t/>
            </a:r>
            <a:br>
              <a:rPr lang="el-GR" dirty="0"/>
            </a:br>
            <a:r>
              <a:rPr lang="el-GR" sz="1200" b="1" i="0" kern="1200" dirty="0">
                <a:solidFill>
                  <a:schemeClr val="tx1"/>
                </a:solidFill>
                <a:effectLst/>
                <a:latin typeface="+mn-lt"/>
                <a:ea typeface="+mn-ea"/>
                <a:cs typeface="+mn-cs"/>
              </a:rPr>
              <a:t>  </a:t>
            </a:r>
            <a:r>
              <a:rPr lang="nl-NL" sz="1200" b="1" i="0" kern="1200" dirty="0">
                <a:solidFill>
                  <a:schemeClr val="tx1"/>
                </a:solidFill>
                <a:effectLst/>
                <a:latin typeface="+mn-lt"/>
                <a:ea typeface="+mn-ea"/>
                <a:cs typeface="+mn-cs"/>
              </a:rPr>
              <a:t>Bijzin</a:t>
            </a:r>
            <a:r>
              <a:rPr lang="nl-NL" sz="1200" b="0" i="0" kern="1200" dirty="0">
                <a:solidFill>
                  <a:schemeClr val="tx1"/>
                </a:solidFill>
                <a:effectLst/>
                <a:latin typeface="+mn-lt"/>
                <a:ea typeface="+mn-ea"/>
                <a:cs typeface="+mn-cs"/>
              </a:rPr>
              <a:t>: </a:t>
            </a:r>
            <a:r>
              <a:rPr lang="el-GR" sz="1200" b="0" i="0" kern="1200" dirty="0">
                <a:solidFill>
                  <a:schemeClr val="tx1"/>
                </a:solidFill>
                <a:effectLst/>
                <a:latin typeface="+mn-lt"/>
                <a:ea typeface="+mn-ea"/>
                <a:cs typeface="+mn-cs"/>
              </a:rPr>
              <a:t>ὅσαι </a:t>
            </a:r>
            <a:r>
              <a:rPr lang="nl-NL" sz="1200" b="0" i="0" kern="1200" dirty="0">
                <a:solidFill>
                  <a:schemeClr val="tx1"/>
                </a:solidFill>
                <a:effectLst/>
                <a:latin typeface="+mn-lt"/>
                <a:ea typeface="+mn-ea"/>
                <a:cs typeface="+mn-cs"/>
              </a:rPr>
              <a:t>t/m </a:t>
            </a:r>
            <a:r>
              <a:rPr lang="el-GR" sz="1200" b="0" i="0" kern="1200" dirty="0">
                <a:solidFill>
                  <a:schemeClr val="tx1"/>
                </a:solidFill>
                <a:effectLst/>
                <a:latin typeface="+mn-lt"/>
                <a:ea typeface="+mn-ea"/>
                <a:cs typeface="+mn-cs"/>
              </a:rPr>
              <a:t>μοιχεύτριαι (</a:t>
            </a:r>
            <a:r>
              <a:rPr lang="nl-NL" sz="1200" b="0" i="0" kern="1200" dirty="0">
                <a:solidFill>
                  <a:schemeClr val="tx1"/>
                </a:solidFill>
                <a:effectLst/>
                <a:latin typeface="+mn-lt"/>
                <a:ea typeface="+mn-ea"/>
                <a:cs typeface="+mn-cs"/>
              </a:rPr>
              <a:t>onderwerp van </a:t>
            </a:r>
            <a:r>
              <a:rPr lang="el-GR" sz="1200" b="0" i="0" kern="1200" dirty="0">
                <a:solidFill>
                  <a:schemeClr val="tx1"/>
                </a:solidFill>
                <a:effectLst/>
                <a:latin typeface="+mn-lt"/>
                <a:ea typeface="+mn-ea"/>
                <a:cs typeface="+mn-cs"/>
              </a:rPr>
              <a:t>γίγνονται)</a:t>
            </a:r>
            <a:r>
              <a:rPr lang="el-GR" dirty="0"/>
              <a:t/>
            </a:r>
            <a:br>
              <a:rPr lang="el-GR" dirty="0"/>
            </a:br>
            <a:r>
              <a:rPr lang="el-GR" sz="1200" b="1" i="0" kern="1200" dirty="0">
                <a:solidFill>
                  <a:schemeClr val="tx1"/>
                </a:solidFill>
                <a:effectLst/>
                <a:latin typeface="+mn-lt"/>
                <a:ea typeface="+mn-ea"/>
                <a:cs typeface="+mn-cs"/>
              </a:rPr>
              <a:t> </a:t>
            </a:r>
            <a:r>
              <a:rPr lang="nl-NL" sz="1200" b="1" i="0" kern="1200" dirty="0">
                <a:solidFill>
                  <a:schemeClr val="tx1"/>
                </a:solidFill>
                <a:effectLst/>
                <a:latin typeface="+mn-lt"/>
                <a:ea typeface="+mn-ea"/>
                <a:cs typeface="+mn-cs"/>
              </a:rPr>
              <a:t>Hoofdzin 2</a:t>
            </a:r>
            <a:r>
              <a:rPr lang="nl-NL" sz="1200" b="0" i="0" kern="1200" dirty="0">
                <a:solidFill>
                  <a:schemeClr val="tx1"/>
                </a:solidFill>
                <a:effectLst/>
                <a:latin typeface="+mn-lt"/>
                <a:ea typeface="+mn-ea"/>
                <a:cs typeface="+mn-cs"/>
              </a:rPr>
              <a:t>: </a:t>
            </a:r>
            <a:r>
              <a:rPr lang="el-GR" sz="1200" b="0" i="0" kern="1200" dirty="0">
                <a:solidFill>
                  <a:schemeClr val="tx1"/>
                </a:solidFill>
                <a:effectLst/>
                <a:latin typeface="+mn-lt"/>
                <a:ea typeface="+mn-ea"/>
                <a:cs typeface="+mn-cs"/>
              </a:rPr>
              <a:t>ἐκ τούτου </a:t>
            </a:r>
            <a:r>
              <a:rPr lang="nl-NL" sz="1200" b="0" i="0" kern="1200" dirty="0">
                <a:solidFill>
                  <a:schemeClr val="tx1"/>
                </a:solidFill>
                <a:effectLst/>
                <a:latin typeface="+mn-lt"/>
                <a:ea typeface="+mn-ea"/>
                <a:cs typeface="+mn-cs"/>
              </a:rPr>
              <a:t>t/m </a:t>
            </a:r>
            <a:r>
              <a:rPr lang="el-GR" sz="1200" b="0" i="0" kern="1200" dirty="0">
                <a:solidFill>
                  <a:schemeClr val="tx1"/>
                </a:solidFill>
                <a:effectLst/>
                <a:latin typeface="+mn-lt"/>
                <a:ea typeface="+mn-ea"/>
                <a:cs typeface="+mn-cs"/>
              </a:rPr>
              <a:t>γίγνονται</a:t>
            </a:r>
            <a:endParaRPr lang="nl-NL" dirty="0"/>
          </a:p>
        </p:txBody>
      </p:sp>
      <p:sp>
        <p:nvSpPr>
          <p:cNvPr id="4" name="Tijdelijke aanduiding voor dianummer 3"/>
          <p:cNvSpPr>
            <a:spLocks noGrp="1"/>
          </p:cNvSpPr>
          <p:nvPr>
            <p:ph type="sldNum" sz="quarter" idx="10"/>
          </p:nvPr>
        </p:nvSpPr>
        <p:spPr/>
        <p:txBody>
          <a:bodyPr/>
          <a:lstStyle/>
          <a:p>
            <a:fld id="{715AFD15-F4D2-442E-8278-2DEBB324C9D5}" type="slidenum">
              <a:rPr lang="nl-NL" smtClean="0"/>
              <a:t>29</a:t>
            </a:fld>
            <a:endParaRPr lang="nl-NL"/>
          </a:p>
        </p:txBody>
      </p:sp>
    </p:spTree>
    <p:extLst>
      <p:ext uri="{BB962C8B-B14F-4D97-AF65-F5344CB8AC3E}">
        <p14:creationId xmlns:p14="http://schemas.microsoft.com/office/powerpoint/2010/main" val="13080951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715AFD15-F4D2-442E-8278-2DEBB324C9D5}" type="slidenum">
              <a:rPr lang="nl-NL" smtClean="0"/>
              <a:t>30</a:t>
            </a:fld>
            <a:endParaRPr lang="nl-NL"/>
          </a:p>
        </p:txBody>
      </p:sp>
    </p:spTree>
    <p:extLst>
      <p:ext uri="{BB962C8B-B14F-4D97-AF65-F5344CB8AC3E}">
        <p14:creationId xmlns:p14="http://schemas.microsoft.com/office/powerpoint/2010/main" val="29020985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b="0" i="0" kern="1200" dirty="0">
                <a:solidFill>
                  <a:schemeClr val="tx1"/>
                </a:solidFill>
                <a:effectLst/>
                <a:latin typeface="+mn-lt"/>
                <a:ea typeface="+mn-ea"/>
                <a:cs typeface="+mn-cs"/>
              </a:rPr>
              <a:t>Regel 1-5 (</a:t>
            </a:r>
            <a:r>
              <a:rPr lang="el-GR" sz="1200" b="0" i="0" kern="1200" dirty="0">
                <a:solidFill>
                  <a:schemeClr val="tx1"/>
                </a:solidFill>
                <a:effectLst/>
                <a:latin typeface="+mn-lt"/>
                <a:ea typeface="+mn-ea"/>
                <a:cs typeface="+mn-cs"/>
              </a:rPr>
              <a:t>φύσει)</a:t>
            </a:r>
            <a:r>
              <a:rPr lang="el-GR" dirty="0"/>
              <a:t/>
            </a:r>
            <a:br>
              <a:rPr lang="el-GR" dirty="0"/>
            </a:br>
            <a:r>
              <a:rPr lang="el-GR" sz="1200" b="1" i="0" kern="1200" dirty="0">
                <a:solidFill>
                  <a:schemeClr val="tx1"/>
                </a:solidFill>
                <a:effectLst/>
                <a:latin typeface="+mn-lt"/>
                <a:ea typeface="+mn-ea"/>
                <a:cs typeface="+mn-cs"/>
              </a:rPr>
              <a:t>  </a:t>
            </a:r>
            <a:r>
              <a:rPr lang="nl-NL" sz="1200" b="1" i="0" kern="1200" dirty="0">
                <a:solidFill>
                  <a:schemeClr val="tx1"/>
                </a:solidFill>
                <a:effectLst/>
                <a:latin typeface="+mn-lt"/>
                <a:ea typeface="+mn-ea"/>
                <a:cs typeface="+mn-cs"/>
              </a:rPr>
              <a:t>Bijzin</a:t>
            </a:r>
            <a:r>
              <a:rPr lang="nl-NL" sz="1200" b="0" i="0" kern="1200" dirty="0">
                <a:solidFill>
                  <a:schemeClr val="tx1"/>
                </a:solidFill>
                <a:effectLst/>
                <a:latin typeface="+mn-lt"/>
                <a:ea typeface="+mn-ea"/>
                <a:cs typeface="+mn-cs"/>
              </a:rPr>
              <a:t>: </a:t>
            </a:r>
            <a:r>
              <a:rPr lang="el-GR" sz="1200" b="0" i="0" kern="1200" dirty="0">
                <a:solidFill>
                  <a:schemeClr val="tx1"/>
                </a:solidFill>
                <a:effectLst/>
                <a:latin typeface="+mn-lt"/>
                <a:ea typeface="+mn-ea"/>
                <a:cs typeface="+mn-cs"/>
              </a:rPr>
              <a:t>ὅσοι </a:t>
            </a:r>
            <a:r>
              <a:rPr lang="nl-NL" sz="1200" b="0" i="0" kern="1200" dirty="0">
                <a:solidFill>
                  <a:schemeClr val="tx1"/>
                </a:solidFill>
                <a:effectLst/>
                <a:latin typeface="+mn-lt"/>
                <a:ea typeface="+mn-ea"/>
                <a:cs typeface="+mn-cs"/>
              </a:rPr>
              <a:t>t/m </a:t>
            </a:r>
            <a:r>
              <a:rPr lang="el-GR" sz="1200" b="0" i="0" kern="1200" dirty="0">
                <a:solidFill>
                  <a:schemeClr val="tx1"/>
                </a:solidFill>
                <a:effectLst/>
                <a:latin typeface="+mn-lt"/>
                <a:ea typeface="+mn-ea"/>
                <a:cs typeface="+mn-cs"/>
              </a:rPr>
              <a:t>εἰσι (</a:t>
            </a:r>
            <a:r>
              <a:rPr lang="nl-NL" sz="1200" b="0" i="0" kern="1200" dirty="0">
                <a:solidFill>
                  <a:schemeClr val="tx1"/>
                </a:solidFill>
                <a:effectLst/>
                <a:latin typeface="+mn-lt"/>
                <a:ea typeface="+mn-ea"/>
                <a:cs typeface="+mn-cs"/>
              </a:rPr>
              <a:t>onderwerp van </a:t>
            </a:r>
            <a:r>
              <a:rPr lang="el-GR" sz="1200" b="0" i="0" kern="1200" dirty="0">
                <a:solidFill>
                  <a:schemeClr val="tx1"/>
                </a:solidFill>
                <a:effectLst/>
                <a:latin typeface="+mn-lt"/>
                <a:ea typeface="+mn-ea"/>
                <a:cs typeface="+mn-cs"/>
              </a:rPr>
              <a:t>διώκουσι)</a:t>
            </a:r>
            <a:r>
              <a:rPr lang="el-GR" dirty="0"/>
              <a:t/>
            </a:r>
            <a:br>
              <a:rPr lang="el-GR" dirty="0"/>
            </a:br>
            <a:r>
              <a:rPr lang="el-GR" sz="1200" b="1" i="0" kern="1200" dirty="0">
                <a:solidFill>
                  <a:schemeClr val="tx1"/>
                </a:solidFill>
                <a:effectLst/>
                <a:latin typeface="+mn-lt"/>
                <a:ea typeface="+mn-ea"/>
                <a:cs typeface="+mn-cs"/>
              </a:rPr>
              <a:t> </a:t>
            </a:r>
            <a:r>
              <a:rPr lang="nl-NL" sz="1200" b="1" i="0" kern="1200" dirty="0">
                <a:solidFill>
                  <a:schemeClr val="tx1"/>
                </a:solidFill>
                <a:effectLst/>
                <a:latin typeface="+mn-lt"/>
                <a:ea typeface="+mn-ea"/>
                <a:cs typeface="+mn-cs"/>
              </a:rPr>
              <a:t>Hoofdzin 1</a:t>
            </a:r>
            <a:r>
              <a:rPr lang="nl-NL" sz="1200" b="0" i="0" kern="1200" dirty="0">
                <a:solidFill>
                  <a:schemeClr val="tx1"/>
                </a:solidFill>
                <a:effectLst/>
                <a:latin typeface="+mn-lt"/>
                <a:ea typeface="+mn-ea"/>
                <a:cs typeface="+mn-cs"/>
              </a:rPr>
              <a:t>: </a:t>
            </a:r>
            <a:r>
              <a:rPr lang="el-GR" sz="1200" b="0" i="0" kern="1200" dirty="0">
                <a:solidFill>
                  <a:schemeClr val="tx1"/>
                </a:solidFill>
                <a:effectLst/>
                <a:latin typeface="+mn-lt"/>
                <a:ea typeface="+mn-ea"/>
                <a:cs typeface="+mn-cs"/>
              </a:rPr>
              <a:t>τὰ ἄρρενα διώκουσι, </a:t>
            </a:r>
            <a:r>
              <a:rPr lang="el-GR" sz="1200" b="1" i="0" kern="1200" dirty="0">
                <a:solidFill>
                  <a:schemeClr val="tx1"/>
                </a:solidFill>
                <a:effectLst/>
                <a:latin typeface="+mn-lt"/>
                <a:ea typeface="+mn-ea"/>
                <a:cs typeface="+mn-cs"/>
              </a:rPr>
              <a:t>καὶ </a:t>
            </a:r>
            <a:r>
              <a:rPr lang="el-GR" dirty="0"/>
              <a:t/>
            </a:r>
            <a:br>
              <a:rPr lang="el-GR" dirty="0"/>
            </a:br>
            <a:r>
              <a:rPr lang="el-GR" sz="1200" b="1" i="0" kern="1200" dirty="0">
                <a:solidFill>
                  <a:schemeClr val="tx1"/>
                </a:solidFill>
                <a:effectLst/>
                <a:latin typeface="+mn-lt"/>
                <a:ea typeface="+mn-ea"/>
                <a:cs typeface="+mn-cs"/>
              </a:rPr>
              <a:t>  </a:t>
            </a:r>
            <a:r>
              <a:rPr lang="nl-NL" sz="1200" b="1" i="0" kern="1200" dirty="0">
                <a:solidFill>
                  <a:schemeClr val="tx1"/>
                </a:solidFill>
                <a:effectLst/>
                <a:latin typeface="+mn-lt"/>
                <a:ea typeface="+mn-ea"/>
                <a:cs typeface="+mn-cs"/>
              </a:rPr>
              <a:t>Bijzin</a:t>
            </a:r>
            <a:r>
              <a:rPr lang="nl-NL" sz="1200" b="0" i="0" kern="1200" dirty="0">
                <a:solidFill>
                  <a:schemeClr val="tx1"/>
                </a:solidFill>
                <a:effectLst/>
                <a:latin typeface="+mn-lt"/>
                <a:ea typeface="+mn-ea"/>
                <a:cs typeface="+mn-cs"/>
              </a:rPr>
              <a:t>: </a:t>
            </a:r>
            <a:r>
              <a:rPr lang="el-GR" sz="1200" b="0" i="0" kern="1200" dirty="0">
                <a:solidFill>
                  <a:schemeClr val="tx1"/>
                </a:solidFill>
                <a:effectLst/>
                <a:latin typeface="+mn-lt"/>
                <a:ea typeface="+mn-ea"/>
                <a:cs typeface="+mn-cs"/>
              </a:rPr>
              <a:t>τέως </a:t>
            </a:r>
            <a:r>
              <a:rPr lang="nl-NL" sz="1200" b="0" i="0" kern="1200" dirty="0">
                <a:solidFill>
                  <a:schemeClr val="tx1"/>
                </a:solidFill>
                <a:effectLst/>
                <a:latin typeface="+mn-lt"/>
                <a:ea typeface="+mn-ea"/>
                <a:cs typeface="+mn-cs"/>
              </a:rPr>
              <a:t>t/m </a:t>
            </a:r>
            <a:r>
              <a:rPr lang="el-GR" sz="1200" b="0" i="0" kern="1200" dirty="0">
                <a:solidFill>
                  <a:schemeClr val="tx1"/>
                </a:solidFill>
                <a:effectLst/>
                <a:latin typeface="+mn-lt"/>
                <a:ea typeface="+mn-ea"/>
                <a:cs typeface="+mn-cs"/>
              </a:rPr>
              <a:t>ὦσιν</a:t>
            </a:r>
            <a:r>
              <a:rPr lang="el-GR" dirty="0"/>
              <a:t/>
            </a:r>
            <a:br>
              <a:rPr lang="el-GR" dirty="0"/>
            </a:br>
            <a:r>
              <a:rPr lang="el-GR" sz="1200" b="1" i="0" kern="1200" dirty="0">
                <a:solidFill>
                  <a:schemeClr val="tx1"/>
                </a:solidFill>
                <a:effectLst/>
                <a:latin typeface="+mn-lt"/>
                <a:ea typeface="+mn-ea"/>
                <a:cs typeface="+mn-cs"/>
              </a:rPr>
              <a:t> </a:t>
            </a:r>
            <a:r>
              <a:rPr lang="nl-NL" sz="1200" b="1" i="0" kern="1200" dirty="0">
                <a:solidFill>
                  <a:schemeClr val="tx1"/>
                </a:solidFill>
                <a:effectLst/>
                <a:latin typeface="+mn-lt"/>
                <a:ea typeface="+mn-ea"/>
                <a:cs typeface="+mn-cs"/>
              </a:rPr>
              <a:t>Hoofdzin 2</a:t>
            </a:r>
            <a:r>
              <a:rPr lang="nl-NL" sz="1200" b="0" i="0" kern="1200" dirty="0">
                <a:solidFill>
                  <a:schemeClr val="tx1"/>
                </a:solidFill>
                <a:effectLst/>
                <a:latin typeface="+mn-lt"/>
                <a:ea typeface="+mn-ea"/>
                <a:cs typeface="+mn-cs"/>
              </a:rPr>
              <a:t>: </a:t>
            </a:r>
            <a:r>
              <a:rPr lang="el-GR" sz="1200" b="0" i="0" kern="1200" dirty="0">
                <a:solidFill>
                  <a:schemeClr val="tx1"/>
                </a:solidFill>
                <a:effectLst/>
                <a:latin typeface="+mn-lt"/>
                <a:ea typeface="+mn-ea"/>
                <a:cs typeface="+mn-cs"/>
              </a:rPr>
              <a:t>φιλοῦσι...καὶ χαίρουσι + </a:t>
            </a:r>
            <a:r>
              <a:rPr lang="nl-NL" sz="1200" b="1" i="0" kern="1200" dirty="0">
                <a:solidFill>
                  <a:schemeClr val="tx1"/>
                </a:solidFill>
                <a:effectLst/>
                <a:latin typeface="+mn-lt"/>
                <a:ea typeface="+mn-ea"/>
                <a:cs typeface="+mn-cs"/>
              </a:rPr>
              <a:t>part. 1</a:t>
            </a:r>
            <a:r>
              <a:rPr lang="nl-NL" sz="1200" b="0" i="0" kern="1200" dirty="0">
                <a:solidFill>
                  <a:schemeClr val="tx1"/>
                </a:solidFill>
                <a:effectLst/>
                <a:latin typeface="+mn-lt"/>
                <a:ea typeface="+mn-ea"/>
                <a:cs typeface="+mn-cs"/>
              </a:rPr>
              <a:t>: </a:t>
            </a:r>
            <a:r>
              <a:rPr lang="el-GR" sz="1200" b="0" i="0" kern="1200" dirty="0">
                <a:solidFill>
                  <a:schemeClr val="tx1"/>
                </a:solidFill>
                <a:effectLst/>
                <a:latin typeface="+mn-lt"/>
                <a:ea typeface="+mn-ea"/>
                <a:cs typeface="+mn-cs"/>
              </a:rPr>
              <a:t>συγκατακείμενοι</a:t>
            </a:r>
            <a:r>
              <a:rPr lang="el-GR" dirty="0"/>
              <a:t/>
            </a:r>
            <a:br>
              <a:rPr lang="el-GR" dirty="0"/>
            </a:br>
            <a:r>
              <a:rPr lang="el-GR" sz="1200" b="1" i="0" kern="1200" dirty="0">
                <a:solidFill>
                  <a:schemeClr val="tx1"/>
                </a:solidFill>
                <a:effectLst/>
                <a:latin typeface="+mn-lt"/>
                <a:ea typeface="+mn-ea"/>
                <a:cs typeface="+mn-cs"/>
              </a:rPr>
              <a:t>                 </a:t>
            </a:r>
            <a:r>
              <a:rPr lang="nl-NL" sz="1200" b="1" i="0" kern="1200" dirty="0">
                <a:solidFill>
                  <a:schemeClr val="tx1"/>
                </a:solidFill>
                <a:effectLst/>
                <a:latin typeface="+mn-lt"/>
                <a:ea typeface="+mn-ea"/>
                <a:cs typeface="+mn-cs"/>
              </a:rPr>
              <a:t> </a:t>
            </a:r>
            <a:r>
              <a:rPr lang="el-GR" sz="1200" b="1" i="0" kern="1200" dirty="0">
                <a:solidFill>
                  <a:schemeClr val="tx1"/>
                </a:solidFill>
                <a:effectLst/>
                <a:latin typeface="+mn-lt"/>
                <a:ea typeface="+mn-ea"/>
                <a:cs typeface="+mn-cs"/>
              </a:rPr>
              <a:t> </a:t>
            </a:r>
            <a:r>
              <a:rPr lang="nl-NL" sz="1200" b="1" i="0" kern="1200" dirty="0">
                <a:solidFill>
                  <a:schemeClr val="tx1"/>
                </a:solidFill>
                <a:effectLst/>
                <a:latin typeface="+mn-lt"/>
                <a:ea typeface="+mn-ea"/>
                <a:cs typeface="+mn-cs"/>
              </a:rPr>
              <a:t>part. 2</a:t>
            </a:r>
            <a:r>
              <a:rPr lang="nl-NL" sz="1200" b="0" i="0" kern="1200" dirty="0">
                <a:solidFill>
                  <a:schemeClr val="tx1"/>
                </a:solidFill>
                <a:effectLst/>
                <a:latin typeface="+mn-lt"/>
                <a:ea typeface="+mn-ea"/>
                <a:cs typeface="+mn-cs"/>
              </a:rPr>
              <a:t>: </a:t>
            </a:r>
            <a:r>
              <a:rPr lang="el-GR" sz="1200" b="0" i="0" kern="1200" dirty="0">
                <a:solidFill>
                  <a:schemeClr val="tx1"/>
                </a:solidFill>
                <a:effectLst/>
                <a:latin typeface="+mn-lt"/>
                <a:ea typeface="+mn-ea"/>
                <a:cs typeface="+mn-cs"/>
              </a:rPr>
              <a:t>συμπεπλεγμένοι</a:t>
            </a:r>
            <a:r>
              <a:rPr lang="el-GR" dirty="0"/>
              <a:t/>
            </a:r>
            <a:br>
              <a:rPr lang="el-GR" dirty="0"/>
            </a:br>
            <a:r>
              <a:rPr lang="el-GR" sz="1200" b="1" i="0" kern="1200" dirty="0">
                <a:solidFill>
                  <a:schemeClr val="tx1"/>
                </a:solidFill>
                <a:effectLst/>
                <a:latin typeface="+mn-lt"/>
                <a:ea typeface="+mn-ea"/>
                <a:cs typeface="+mn-cs"/>
              </a:rPr>
              <a:t>   ἅτε + </a:t>
            </a:r>
            <a:r>
              <a:rPr lang="nl-NL" sz="1200" b="1" i="0" kern="1200" dirty="0">
                <a:solidFill>
                  <a:schemeClr val="tx1"/>
                </a:solidFill>
                <a:effectLst/>
                <a:latin typeface="+mn-lt"/>
                <a:ea typeface="+mn-ea"/>
                <a:cs typeface="+mn-cs"/>
              </a:rPr>
              <a:t>part</a:t>
            </a:r>
            <a:r>
              <a:rPr lang="nl-NL" sz="1200" b="0" i="0" kern="1200" dirty="0">
                <a:solidFill>
                  <a:schemeClr val="tx1"/>
                </a:solidFill>
                <a:effectLst/>
                <a:latin typeface="+mn-lt"/>
                <a:ea typeface="+mn-ea"/>
                <a:cs typeface="+mn-cs"/>
              </a:rPr>
              <a:t>. (</a:t>
            </a:r>
            <a:r>
              <a:rPr lang="el-GR" sz="1200" b="0" i="0" kern="1200" dirty="0">
                <a:solidFill>
                  <a:schemeClr val="tx1"/>
                </a:solidFill>
                <a:effectLst/>
                <a:latin typeface="+mn-lt"/>
                <a:ea typeface="+mn-ea"/>
                <a:cs typeface="+mn-cs"/>
              </a:rPr>
              <a:t>ὄντα) (</a:t>
            </a:r>
            <a:r>
              <a:rPr lang="nl-NL" sz="1200" b="0" i="0" kern="1200" dirty="0">
                <a:solidFill>
                  <a:schemeClr val="tx1"/>
                </a:solidFill>
                <a:effectLst/>
                <a:latin typeface="+mn-lt"/>
                <a:ea typeface="+mn-ea"/>
                <a:cs typeface="+mn-cs"/>
              </a:rPr>
              <a:t>bij </a:t>
            </a:r>
            <a:r>
              <a:rPr lang="el-GR" sz="1200" b="0" i="0" kern="1200" dirty="0">
                <a:solidFill>
                  <a:schemeClr val="tx1"/>
                </a:solidFill>
                <a:effectLst/>
                <a:latin typeface="+mn-lt"/>
                <a:ea typeface="+mn-ea"/>
                <a:cs typeface="+mn-cs"/>
              </a:rPr>
              <a:t>φίλουσι...)</a:t>
            </a:r>
            <a:r>
              <a:rPr lang="el-GR" dirty="0"/>
              <a:t/>
            </a:r>
            <a:br>
              <a:rPr lang="el-GR" dirty="0"/>
            </a:br>
            <a:r>
              <a:rPr lang="el-GR" sz="1200" b="1" i="0" kern="1200" dirty="0">
                <a:solidFill>
                  <a:schemeClr val="tx1"/>
                </a:solidFill>
                <a:effectLst/>
                <a:latin typeface="+mn-lt"/>
                <a:ea typeface="+mn-ea"/>
                <a:cs typeface="+mn-cs"/>
              </a:rPr>
              <a:t> </a:t>
            </a:r>
            <a:r>
              <a:rPr lang="nl-NL" sz="1200" b="1" i="0" kern="1200" dirty="0">
                <a:solidFill>
                  <a:schemeClr val="tx1"/>
                </a:solidFill>
                <a:effectLst/>
                <a:latin typeface="+mn-lt"/>
                <a:ea typeface="+mn-ea"/>
                <a:cs typeface="+mn-cs"/>
              </a:rPr>
              <a:t>Hoofdzin 3</a:t>
            </a:r>
            <a:r>
              <a:rPr lang="nl-NL" sz="1200" b="0" i="0" kern="1200" dirty="0">
                <a:solidFill>
                  <a:schemeClr val="tx1"/>
                </a:solidFill>
                <a:effectLst/>
                <a:latin typeface="+mn-lt"/>
                <a:ea typeface="+mn-ea"/>
                <a:cs typeface="+mn-cs"/>
              </a:rPr>
              <a:t>: </a:t>
            </a:r>
            <a:r>
              <a:rPr lang="el-GR" sz="1200" b="0" i="0" kern="1200" dirty="0">
                <a:solidFill>
                  <a:schemeClr val="tx1"/>
                </a:solidFill>
                <a:effectLst/>
                <a:latin typeface="+mn-lt"/>
                <a:ea typeface="+mn-ea"/>
                <a:cs typeface="+mn-cs"/>
              </a:rPr>
              <a:t>καὶ </a:t>
            </a:r>
            <a:r>
              <a:rPr lang="nl-NL" sz="1200" b="0" i="0" kern="1200" dirty="0">
                <a:solidFill>
                  <a:schemeClr val="tx1"/>
                </a:solidFill>
                <a:effectLst/>
                <a:latin typeface="+mn-lt"/>
                <a:ea typeface="+mn-ea"/>
                <a:cs typeface="+mn-cs"/>
              </a:rPr>
              <a:t>t/m </a:t>
            </a:r>
            <a:r>
              <a:rPr lang="el-GR" sz="1200" b="0" i="0" kern="1200" dirty="0">
                <a:solidFill>
                  <a:schemeClr val="tx1"/>
                </a:solidFill>
                <a:effectLst/>
                <a:latin typeface="+mn-lt"/>
                <a:ea typeface="+mn-ea"/>
                <a:cs typeface="+mn-cs"/>
              </a:rPr>
              <a:t>μειρακίων</a:t>
            </a:r>
            <a:r>
              <a:rPr lang="el-GR" dirty="0"/>
              <a:t/>
            </a:r>
            <a:br>
              <a:rPr lang="el-GR" dirty="0"/>
            </a:br>
            <a:r>
              <a:rPr lang="el-GR" sz="1200" b="1" i="0" kern="1200" dirty="0">
                <a:solidFill>
                  <a:schemeClr val="tx1"/>
                </a:solidFill>
                <a:effectLst/>
                <a:latin typeface="+mn-lt"/>
                <a:ea typeface="+mn-ea"/>
                <a:cs typeface="+mn-cs"/>
              </a:rPr>
              <a:t>   ἅτε + </a:t>
            </a:r>
            <a:r>
              <a:rPr lang="nl-NL" sz="1200" b="1" i="0" kern="1200" dirty="0">
                <a:solidFill>
                  <a:schemeClr val="tx1"/>
                </a:solidFill>
                <a:effectLst/>
                <a:latin typeface="+mn-lt"/>
                <a:ea typeface="+mn-ea"/>
                <a:cs typeface="+mn-cs"/>
              </a:rPr>
              <a:t>part.</a:t>
            </a:r>
            <a:r>
              <a:rPr lang="nl-NL" sz="1200" b="0" i="0" kern="1200" dirty="0">
                <a:solidFill>
                  <a:schemeClr val="tx1"/>
                </a:solidFill>
                <a:effectLst/>
                <a:latin typeface="+mn-lt"/>
                <a:ea typeface="+mn-ea"/>
                <a:cs typeface="+mn-cs"/>
              </a:rPr>
              <a:t> (</a:t>
            </a:r>
            <a:r>
              <a:rPr lang="el-GR" sz="1200" b="0" i="0" kern="1200" dirty="0">
                <a:solidFill>
                  <a:schemeClr val="tx1"/>
                </a:solidFill>
                <a:effectLst/>
                <a:latin typeface="+mn-lt"/>
                <a:ea typeface="+mn-ea"/>
                <a:cs typeface="+mn-cs"/>
              </a:rPr>
              <a:t>ὄντες)</a:t>
            </a:r>
            <a:endParaRPr lang="nl-NL" dirty="0"/>
          </a:p>
          <a:p>
            <a:endParaRPr lang="nl-NL" dirty="0"/>
          </a:p>
          <a:p>
            <a:endParaRPr lang="nl-NL" dirty="0"/>
          </a:p>
        </p:txBody>
      </p:sp>
      <p:sp>
        <p:nvSpPr>
          <p:cNvPr id="4" name="Tijdelijke aanduiding voor dianummer 3"/>
          <p:cNvSpPr>
            <a:spLocks noGrp="1"/>
          </p:cNvSpPr>
          <p:nvPr>
            <p:ph type="sldNum" sz="quarter" idx="10"/>
          </p:nvPr>
        </p:nvSpPr>
        <p:spPr/>
        <p:txBody>
          <a:bodyPr/>
          <a:lstStyle/>
          <a:p>
            <a:fld id="{715AFD15-F4D2-442E-8278-2DEBB324C9D5}" type="slidenum">
              <a:rPr lang="nl-NL" smtClean="0"/>
              <a:t>31</a:t>
            </a:fld>
            <a:endParaRPr lang="nl-NL"/>
          </a:p>
        </p:txBody>
      </p:sp>
    </p:spTree>
    <p:extLst>
      <p:ext uri="{BB962C8B-B14F-4D97-AF65-F5344CB8AC3E}">
        <p14:creationId xmlns:p14="http://schemas.microsoft.com/office/powerpoint/2010/main" val="32148231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latin typeface="+mn-lt"/>
            </a:endParaRPr>
          </a:p>
        </p:txBody>
      </p:sp>
      <p:sp>
        <p:nvSpPr>
          <p:cNvPr id="4" name="Tijdelijke aanduiding voor dianummer 3"/>
          <p:cNvSpPr>
            <a:spLocks noGrp="1"/>
          </p:cNvSpPr>
          <p:nvPr>
            <p:ph type="sldNum" sz="quarter" idx="10"/>
          </p:nvPr>
        </p:nvSpPr>
        <p:spPr/>
        <p:txBody>
          <a:bodyPr/>
          <a:lstStyle/>
          <a:p>
            <a:fld id="{715AFD15-F4D2-442E-8278-2DEBB324C9D5}" type="slidenum">
              <a:rPr lang="nl-NL" smtClean="0"/>
              <a:t>33</a:t>
            </a:fld>
            <a:endParaRPr lang="nl-NL"/>
          </a:p>
        </p:txBody>
      </p:sp>
    </p:spTree>
    <p:extLst>
      <p:ext uri="{BB962C8B-B14F-4D97-AF65-F5344CB8AC3E}">
        <p14:creationId xmlns:p14="http://schemas.microsoft.com/office/powerpoint/2010/main" val="30599190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Regel 1-6 (</a:t>
            </a:r>
            <a:r>
              <a:rPr lang="el-GR" sz="1200" kern="1200" dirty="0">
                <a:solidFill>
                  <a:schemeClr val="tx1"/>
                </a:solidFill>
                <a:effectLst/>
                <a:latin typeface="+mn-lt"/>
                <a:ea typeface="+mn-ea"/>
                <a:cs typeface="+mn-cs"/>
              </a:rPr>
              <a:t>γίγνεσθαι):</a:t>
            </a:r>
            <a:br>
              <a:rPr lang="el-GR" sz="1200" kern="1200" dirty="0">
                <a:solidFill>
                  <a:schemeClr val="tx1"/>
                </a:solidFill>
                <a:effectLst/>
                <a:latin typeface="+mn-lt"/>
                <a:ea typeface="+mn-ea"/>
                <a:cs typeface="+mn-cs"/>
              </a:rPr>
            </a:br>
            <a:r>
              <a:rPr lang="nl-NL" sz="1200" b="1" kern="1200" dirty="0">
                <a:solidFill>
                  <a:schemeClr val="tx1"/>
                </a:solidFill>
                <a:effectLst/>
                <a:latin typeface="+mn-lt"/>
                <a:ea typeface="+mn-ea"/>
                <a:cs typeface="+mn-cs"/>
              </a:rPr>
              <a:t>  </a:t>
            </a:r>
            <a:r>
              <a:rPr lang="el-GR" sz="1200" b="1" kern="1200" dirty="0">
                <a:solidFill>
                  <a:schemeClr val="tx1"/>
                </a:solidFill>
                <a:effectLst/>
                <a:latin typeface="+mn-lt"/>
                <a:ea typeface="+mn-ea"/>
                <a:cs typeface="+mn-cs"/>
              </a:rPr>
              <a:t>ὅταν-</a:t>
            </a:r>
            <a:r>
              <a:rPr lang="nl-NL" sz="1200" b="1" kern="1200" dirty="0">
                <a:solidFill>
                  <a:schemeClr val="tx1"/>
                </a:solidFill>
                <a:effectLst/>
                <a:latin typeface="+mn-lt"/>
                <a:ea typeface="+mn-ea"/>
                <a:cs typeface="+mn-cs"/>
              </a:rPr>
              <a:t>bijzin</a:t>
            </a:r>
            <a:r>
              <a:rPr lang="nl-NL" sz="1200" kern="1200" dirty="0">
                <a:solidFill>
                  <a:schemeClr val="tx1"/>
                </a:solidFill>
                <a:effectLst/>
                <a:latin typeface="+mn-lt"/>
                <a:ea typeface="+mn-ea"/>
                <a:cs typeface="+mn-cs"/>
              </a:rPr>
              <a:t>: </a:t>
            </a:r>
            <a:r>
              <a:rPr lang="el-GR" sz="1200" kern="1200" dirty="0">
                <a:solidFill>
                  <a:schemeClr val="tx1"/>
                </a:solidFill>
                <a:effectLst/>
                <a:latin typeface="+mn-lt"/>
                <a:ea typeface="+mn-ea"/>
                <a:cs typeface="+mn-cs"/>
              </a:rPr>
              <a:t>ὅταν...ἐντύχῃ </a:t>
            </a:r>
            <a:r>
              <a:rPr lang="nl-NL" sz="1200" kern="1200" dirty="0">
                <a:solidFill>
                  <a:schemeClr val="tx1"/>
                </a:solidFill>
                <a:effectLst/>
                <a:latin typeface="+mn-lt"/>
                <a:ea typeface="+mn-ea"/>
                <a:cs typeface="+mn-cs"/>
              </a:rPr>
              <a:t>t/m </a:t>
            </a:r>
            <a:r>
              <a:rPr lang="el-GR" sz="1200" kern="1200" dirty="0">
                <a:solidFill>
                  <a:schemeClr val="tx1"/>
                </a:solidFill>
                <a:effectLst/>
                <a:latin typeface="+mn-lt"/>
                <a:ea typeface="+mn-ea"/>
                <a:cs typeface="+mn-cs"/>
              </a:rPr>
              <a:t>καὶ ἄλλος πᾶς</a:t>
            </a:r>
            <a:br>
              <a:rPr lang="el-GR" sz="1200" kern="1200" dirty="0">
                <a:solidFill>
                  <a:schemeClr val="tx1"/>
                </a:solidFill>
                <a:effectLst/>
                <a:latin typeface="+mn-lt"/>
                <a:ea typeface="+mn-ea"/>
                <a:cs typeface="+mn-cs"/>
              </a:rPr>
            </a:br>
            <a:r>
              <a:rPr lang="el-GR" sz="1200" b="1" kern="1200" dirty="0">
                <a:solidFill>
                  <a:schemeClr val="tx1"/>
                </a:solidFill>
                <a:effectLst/>
                <a:latin typeface="+mn-lt"/>
                <a:ea typeface="+mn-ea"/>
                <a:cs typeface="+mn-cs"/>
              </a:rPr>
              <a:t> </a:t>
            </a:r>
            <a:r>
              <a:rPr lang="nl-NL" sz="1200" b="1" kern="1200" dirty="0">
                <a:solidFill>
                  <a:schemeClr val="tx1"/>
                </a:solidFill>
                <a:effectLst/>
                <a:latin typeface="+mn-lt"/>
                <a:ea typeface="+mn-ea"/>
                <a:cs typeface="+mn-cs"/>
              </a:rPr>
              <a:t>Hoofdzin</a:t>
            </a:r>
            <a:r>
              <a:rPr lang="nl-NL" sz="1200" kern="1200" dirty="0">
                <a:solidFill>
                  <a:schemeClr val="tx1"/>
                </a:solidFill>
                <a:effectLst/>
                <a:latin typeface="+mn-lt"/>
                <a:ea typeface="+mn-ea"/>
                <a:cs typeface="+mn-cs"/>
              </a:rPr>
              <a:t>: </a:t>
            </a:r>
            <a:r>
              <a:rPr lang="el-GR" sz="1200" kern="1200" dirty="0">
                <a:solidFill>
                  <a:schemeClr val="tx1"/>
                </a:solidFill>
                <a:effectLst/>
                <a:latin typeface="+mn-lt"/>
                <a:ea typeface="+mn-ea"/>
                <a:cs typeface="+mn-cs"/>
              </a:rPr>
              <a:t>τότε </a:t>
            </a:r>
            <a:r>
              <a:rPr lang="nl-NL" sz="1200" kern="1200" dirty="0">
                <a:solidFill>
                  <a:schemeClr val="tx1"/>
                </a:solidFill>
                <a:effectLst/>
                <a:latin typeface="+mn-lt"/>
                <a:ea typeface="+mn-ea"/>
                <a:cs typeface="+mn-cs"/>
              </a:rPr>
              <a:t>t/m </a:t>
            </a:r>
            <a:r>
              <a:rPr lang="el-GR" sz="1200" kern="1200" dirty="0">
                <a:solidFill>
                  <a:schemeClr val="tx1"/>
                </a:solidFill>
                <a:effectLst/>
                <a:latin typeface="+mn-lt"/>
                <a:ea typeface="+mn-ea"/>
                <a:cs typeface="+mn-cs"/>
              </a:rPr>
              <a:t>ἔρωτι</a:t>
            </a:r>
            <a:br>
              <a:rPr lang="el-GR" sz="1200" kern="1200" dirty="0">
                <a:solidFill>
                  <a:schemeClr val="tx1"/>
                </a:solidFill>
                <a:effectLst/>
                <a:latin typeface="+mn-lt"/>
                <a:ea typeface="+mn-ea"/>
                <a:cs typeface="+mn-cs"/>
              </a:rPr>
            </a:br>
            <a:r>
              <a:rPr lang="el-GR" sz="1200" b="1" kern="1200" dirty="0">
                <a:solidFill>
                  <a:schemeClr val="tx1"/>
                </a:solidFill>
                <a:effectLst/>
                <a:latin typeface="+mn-lt"/>
                <a:ea typeface="+mn-ea"/>
                <a:cs typeface="+mn-cs"/>
              </a:rPr>
              <a:t>   </a:t>
            </a:r>
            <a:r>
              <a:rPr lang="nl-NL" sz="1200" b="1" kern="1200" dirty="0">
                <a:solidFill>
                  <a:schemeClr val="tx1"/>
                </a:solidFill>
                <a:effectLst/>
                <a:latin typeface="+mn-lt"/>
                <a:ea typeface="+mn-ea"/>
                <a:cs typeface="+mn-cs"/>
              </a:rPr>
              <a:t>Part.</a:t>
            </a:r>
            <a:r>
              <a:rPr lang="nl-NL" sz="1200" kern="1200" dirty="0">
                <a:solidFill>
                  <a:schemeClr val="tx1"/>
                </a:solidFill>
                <a:effectLst/>
                <a:latin typeface="+mn-lt"/>
                <a:ea typeface="+mn-ea"/>
                <a:cs typeface="+mn-cs"/>
              </a:rPr>
              <a:t>: </a:t>
            </a:r>
            <a:r>
              <a:rPr lang="el-GR" sz="1200" kern="1200" dirty="0">
                <a:solidFill>
                  <a:schemeClr val="tx1"/>
                </a:solidFill>
                <a:effectLst/>
                <a:latin typeface="+mn-lt"/>
                <a:ea typeface="+mn-ea"/>
                <a:cs typeface="+mn-cs"/>
              </a:rPr>
              <a:t>οὐκ ἐθέλοντες...χωρίζεσθαι </a:t>
            </a:r>
            <a:r>
              <a:rPr lang="nl-NL" sz="1200" kern="1200" dirty="0">
                <a:solidFill>
                  <a:schemeClr val="tx1"/>
                </a:solidFill>
                <a:effectLst/>
                <a:latin typeface="+mn-lt"/>
                <a:ea typeface="+mn-ea"/>
                <a:cs typeface="+mn-cs"/>
              </a:rPr>
              <a:t>t/m </a:t>
            </a:r>
            <a:r>
              <a:rPr lang="el-GR" sz="1200" kern="1200" dirty="0">
                <a:solidFill>
                  <a:schemeClr val="tx1"/>
                </a:solidFill>
                <a:effectLst/>
                <a:latin typeface="+mn-lt"/>
                <a:ea typeface="+mn-ea"/>
                <a:cs typeface="+mn-cs"/>
              </a:rPr>
              <a:t>χρόνον</a:t>
            </a:r>
          </a:p>
          <a:p>
            <a:endParaRPr lang="nl-NL" dirty="0"/>
          </a:p>
          <a:p>
            <a:endParaRPr lang="nl-NL" dirty="0"/>
          </a:p>
        </p:txBody>
      </p:sp>
      <p:sp>
        <p:nvSpPr>
          <p:cNvPr id="4" name="Tijdelijke aanduiding voor dianummer 3"/>
          <p:cNvSpPr>
            <a:spLocks noGrp="1"/>
          </p:cNvSpPr>
          <p:nvPr>
            <p:ph type="sldNum" sz="quarter" idx="10"/>
          </p:nvPr>
        </p:nvSpPr>
        <p:spPr/>
        <p:txBody>
          <a:bodyPr/>
          <a:lstStyle/>
          <a:p>
            <a:fld id="{715AFD15-F4D2-442E-8278-2DEBB324C9D5}" type="slidenum">
              <a:rPr lang="nl-NL" smtClean="0"/>
              <a:t>34</a:t>
            </a:fld>
            <a:endParaRPr lang="nl-NL"/>
          </a:p>
        </p:txBody>
      </p:sp>
    </p:spTree>
    <p:extLst>
      <p:ext uri="{BB962C8B-B14F-4D97-AF65-F5344CB8AC3E}">
        <p14:creationId xmlns:p14="http://schemas.microsoft.com/office/powerpoint/2010/main" val="13117829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715AFD15-F4D2-442E-8278-2DEBB324C9D5}" type="slidenum">
              <a:rPr lang="nl-NL" smtClean="0"/>
              <a:t>35</a:t>
            </a:fld>
            <a:endParaRPr lang="nl-NL"/>
          </a:p>
        </p:txBody>
      </p:sp>
    </p:spTree>
    <p:extLst>
      <p:ext uri="{BB962C8B-B14F-4D97-AF65-F5344CB8AC3E}">
        <p14:creationId xmlns:p14="http://schemas.microsoft.com/office/powerpoint/2010/main" val="15849699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0" i="0" kern="1200" dirty="0">
                <a:solidFill>
                  <a:schemeClr val="tx1"/>
                </a:solidFill>
                <a:effectLst/>
                <a:latin typeface="+mn-lt"/>
                <a:ea typeface="+mn-ea"/>
                <a:cs typeface="+mn-cs"/>
              </a:rPr>
              <a:t>Regel 6-9:</a:t>
            </a:r>
            <a:r>
              <a:rPr lang="nl-NL" dirty="0"/>
              <a:t/>
            </a:r>
            <a:br>
              <a:rPr lang="nl-NL" dirty="0"/>
            </a:br>
            <a:r>
              <a:rPr lang="nl-NL" sz="1200" b="1" i="0" kern="1200" dirty="0">
                <a:solidFill>
                  <a:schemeClr val="tx1"/>
                </a:solidFill>
                <a:effectLst/>
                <a:latin typeface="+mn-lt"/>
                <a:ea typeface="+mn-ea"/>
                <a:cs typeface="+mn-cs"/>
              </a:rPr>
              <a:t>  Bijzin</a:t>
            </a:r>
            <a:r>
              <a:rPr lang="nl-NL" sz="1200" b="0" i="0" kern="1200" dirty="0">
                <a:solidFill>
                  <a:schemeClr val="tx1"/>
                </a:solidFill>
                <a:effectLst/>
                <a:latin typeface="+mn-lt"/>
                <a:ea typeface="+mn-ea"/>
                <a:cs typeface="+mn-cs"/>
              </a:rPr>
              <a:t>: </a:t>
            </a:r>
            <a:r>
              <a:rPr lang="el-GR" sz="1200" b="0" i="0" kern="1200" dirty="0">
                <a:solidFill>
                  <a:schemeClr val="tx1"/>
                </a:solidFill>
                <a:effectLst/>
                <a:latin typeface="+mn-lt"/>
                <a:ea typeface="+mn-ea"/>
                <a:cs typeface="+mn-cs"/>
              </a:rPr>
              <a:t>ὅσοι </a:t>
            </a:r>
            <a:r>
              <a:rPr lang="nl-NL" sz="1200" b="0" i="0" kern="1200" dirty="0">
                <a:solidFill>
                  <a:schemeClr val="tx1"/>
                </a:solidFill>
                <a:effectLst/>
                <a:latin typeface="+mn-lt"/>
                <a:ea typeface="+mn-ea"/>
                <a:cs typeface="+mn-cs"/>
              </a:rPr>
              <a:t>t/m </a:t>
            </a:r>
            <a:r>
              <a:rPr lang="el-GR" sz="1200" b="0" i="0" kern="1200" dirty="0">
                <a:solidFill>
                  <a:schemeClr val="tx1"/>
                </a:solidFill>
                <a:effectLst/>
                <a:latin typeface="+mn-lt"/>
                <a:ea typeface="+mn-ea"/>
                <a:cs typeface="+mn-cs"/>
              </a:rPr>
              <a:t>τμῆμά εἰσιν (</a:t>
            </a:r>
            <a:r>
              <a:rPr lang="nl-NL" sz="1200" b="0" i="0" kern="1200" dirty="0">
                <a:solidFill>
                  <a:schemeClr val="tx1"/>
                </a:solidFill>
                <a:effectLst/>
                <a:latin typeface="+mn-lt"/>
                <a:ea typeface="+mn-ea"/>
                <a:cs typeface="+mn-cs"/>
              </a:rPr>
              <a:t>onderwerp van </a:t>
            </a:r>
            <a:r>
              <a:rPr lang="el-GR" sz="1200" b="0" i="0" kern="1200" dirty="0">
                <a:solidFill>
                  <a:schemeClr val="tx1"/>
                </a:solidFill>
                <a:effectLst/>
                <a:latin typeface="+mn-lt"/>
                <a:ea typeface="+mn-ea"/>
                <a:cs typeface="+mn-cs"/>
              </a:rPr>
              <a:t>εἰσι (7))</a:t>
            </a:r>
            <a:r>
              <a:rPr lang="el-GR" dirty="0"/>
              <a:t/>
            </a:r>
            <a:br>
              <a:rPr lang="el-GR" dirty="0"/>
            </a:br>
            <a:r>
              <a:rPr lang="el-GR" sz="1200" b="1" i="0" kern="1200" dirty="0">
                <a:solidFill>
                  <a:schemeClr val="tx1"/>
                </a:solidFill>
                <a:effectLst/>
                <a:latin typeface="+mn-lt"/>
                <a:ea typeface="+mn-ea"/>
                <a:cs typeface="+mn-cs"/>
              </a:rPr>
              <a:t>   </a:t>
            </a:r>
            <a:r>
              <a:rPr lang="nl-NL" sz="1200" b="1" i="0" kern="1200" dirty="0" err="1">
                <a:solidFill>
                  <a:schemeClr val="tx1"/>
                </a:solidFill>
                <a:effectLst/>
                <a:latin typeface="+mn-lt"/>
                <a:ea typeface="+mn-ea"/>
                <a:cs typeface="+mn-cs"/>
              </a:rPr>
              <a:t>Betrekk</a:t>
            </a:r>
            <a:r>
              <a:rPr lang="nl-NL" sz="1200" b="1" i="0" kern="1200" dirty="0">
                <a:solidFill>
                  <a:schemeClr val="tx1"/>
                </a:solidFill>
                <a:effectLst/>
                <a:latin typeface="+mn-lt"/>
                <a:ea typeface="+mn-ea"/>
                <a:cs typeface="+mn-cs"/>
              </a:rPr>
              <a:t>. bijzin</a:t>
            </a:r>
            <a:r>
              <a:rPr lang="nl-NL" sz="1200" b="0" i="0" kern="1200" dirty="0">
                <a:solidFill>
                  <a:schemeClr val="tx1"/>
                </a:solidFill>
                <a:effectLst/>
                <a:latin typeface="+mn-lt"/>
                <a:ea typeface="+mn-ea"/>
                <a:cs typeface="+mn-cs"/>
              </a:rPr>
              <a:t>: </a:t>
            </a:r>
            <a:r>
              <a:rPr lang="el-GR" sz="1200" b="0" i="0" kern="1200" dirty="0">
                <a:solidFill>
                  <a:schemeClr val="tx1"/>
                </a:solidFill>
                <a:effectLst/>
                <a:latin typeface="+mn-lt"/>
                <a:ea typeface="+mn-ea"/>
                <a:cs typeface="+mn-cs"/>
              </a:rPr>
              <a:t>ὃ </a:t>
            </a:r>
            <a:r>
              <a:rPr lang="nl-NL" sz="1200" b="0" i="0" kern="1200" dirty="0">
                <a:solidFill>
                  <a:schemeClr val="tx1"/>
                </a:solidFill>
                <a:effectLst/>
                <a:latin typeface="+mn-lt"/>
                <a:ea typeface="+mn-ea"/>
                <a:cs typeface="+mn-cs"/>
              </a:rPr>
              <a:t>t/m </a:t>
            </a:r>
            <a:r>
              <a:rPr lang="el-GR" sz="1200" b="0" i="0" kern="1200" dirty="0">
                <a:solidFill>
                  <a:schemeClr val="tx1"/>
                </a:solidFill>
                <a:effectLst/>
                <a:latin typeface="+mn-lt"/>
                <a:ea typeface="+mn-ea"/>
                <a:cs typeface="+mn-cs"/>
              </a:rPr>
              <a:t>ἐκαλεῖτο</a:t>
            </a:r>
            <a:r>
              <a:rPr lang="el-GR" dirty="0"/>
              <a:t/>
            </a:r>
            <a:br>
              <a:rPr lang="el-GR" dirty="0"/>
            </a:br>
            <a:r>
              <a:rPr lang="el-GR" sz="1200" b="0" i="0" kern="1200" dirty="0">
                <a:solidFill>
                  <a:schemeClr val="tx1"/>
                </a:solidFill>
                <a:effectLst/>
                <a:latin typeface="+mn-lt"/>
                <a:ea typeface="+mn-ea"/>
                <a:cs typeface="+mn-cs"/>
              </a:rPr>
              <a:t> </a:t>
            </a:r>
            <a:r>
              <a:rPr lang="nl-NL" sz="1200" b="1" i="0" kern="1200" dirty="0">
                <a:solidFill>
                  <a:schemeClr val="tx1"/>
                </a:solidFill>
                <a:effectLst/>
                <a:latin typeface="+mn-lt"/>
                <a:ea typeface="+mn-ea"/>
                <a:cs typeface="+mn-cs"/>
              </a:rPr>
              <a:t>Hoofdzin 1</a:t>
            </a:r>
            <a:r>
              <a:rPr lang="nl-NL" sz="1200" b="0" i="0" kern="1200" dirty="0">
                <a:solidFill>
                  <a:schemeClr val="tx1"/>
                </a:solidFill>
                <a:effectLst/>
                <a:latin typeface="+mn-lt"/>
                <a:ea typeface="+mn-ea"/>
                <a:cs typeface="+mn-cs"/>
              </a:rPr>
              <a:t>: </a:t>
            </a:r>
            <a:r>
              <a:rPr lang="el-GR" sz="1200" b="0" i="0" kern="1200" dirty="0">
                <a:solidFill>
                  <a:schemeClr val="tx1"/>
                </a:solidFill>
                <a:effectLst/>
                <a:latin typeface="+mn-lt"/>
                <a:ea typeface="+mn-ea"/>
                <a:cs typeface="+mn-cs"/>
              </a:rPr>
              <a:t>φιλογύναικες </a:t>
            </a:r>
            <a:r>
              <a:rPr lang="nl-NL" sz="1200" b="0" i="0" kern="1200" dirty="0">
                <a:solidFill>
                  <a:schemeClr val="tx1"/>
                </a:solidFill>
                <a:effectLst/>
                <a:latin typeface="+mn-lt"/>
                <a:ea typeface="+mn-ea"/>
                <a:cs typeface="+mn-cs"/>
              </a:rPr>
              <a:t>t/m </a:t>
            </a:r>
            <a:r>
              <a:rPr lang="el-GR" sz="1200" b="0" i="0" kern="1200" dirty="0">
                <a:solidFill>
                  <a:schemeClr val="tx1"/>
                </a:solidFill>
                <a:effectLst/>
                <a:latin typeface="+mn-lt"/>
                <a:ea typeface="+mn-ea"/>
                <a:cs typeface="+mn-cs"/>
              </a:rPr>
              <a:t>γεγόνασιν</a:t>
            </a:r>
            <a:r>
              <a:rPr lang="el-GR" dirty="0"/>
              <a:t/>
            </a:r>
            <a:br>
              <a:rPr lang="el-GR" dirty="0"/>
            </a:br>
            <a:r>
              <a:rPr lang="el-GR" sz="1200" b="1" i="0" kern="1200" dirty="0">
                <a:solidFill>
                  <a:schemeClr val="tx1"/>
                </a:solidFill>
                <a:effectLst/>
                <a:latin typeface="+mn-lt"/>
                <a:ea typeface="+mn-ea"/>
                <a:cs typeface="+mn-cs"/>
              </a:rPr>
              <a:t>  </a:t>
            </a:r>
            <a:r>
              <a:rPr lang="nl-NL" sz="1200" b="1" i="0" kern="1200" dirty="0">
                <a:solidFill>
                  <a:schemeClr val="tx1"/>
                </a:solidFill>
                <a:effectLst/>
                <a:latin typeface="+mn-lt"/>
                <a:ea typeface="+mn-ea"/>
                <a:cs typeface="+mn-cs"/>
              </a:rPr>
              <a:t>Bijzin</a:t>
            </a:r>
            <a:r>
              <a:rPr lang="nl-NL" sz="1200" b="0" i="0" kern="1200" dirty="0">
                <a:solidFill>
                  <a:schemeClr val="tx1"/>
                </a:solidFill>
                <a:effectLst/>
                <a:latin typeface="+mn-lt"/>
                <a:ea typeface="+mn-ea"/>
                <a:cs typeface="+mn-cs"/>
              </a:rPr>
              <a:t>: </a:t>
            </a:r>
            <a:r>
              <a:rPr lang="el-GR" sz="1200" b="0" i="0" kern="1200" dirty="0">
                <a:solidFill>
                  <a:schemeClr val="tx1"/>
                </a:solidFill>
                <a:effectLst/>
                <a:latin typeface="+mn-lt"/>
                <a:ea typeface="+mn-ea"/>
                <a:cs typeface="+mn-cs"/>
              </a:rPr>
              <a:t>ὅσαι </a:t>
            </a:r>
            <a:r>
              <a:rPr lang="nl-NL" sz="1200" b="0" i="0" kern="1200" dirty="0">
                <a:solidFill>
                  <a:schemeClr val="tx1"/>
                </a:solidFill>
                <a:effectLst/>
                <a:latin typeface="+mn-lt"/>
                <a:ea typeface="+mn-ea"/>
                <a:cs typeface="+mn-cs"/>
              </a:rPr>
              <a:t>t/m </a:t>
            </a:r>
            <a:r>
              <a:rPr lang="el-GR" sz="1200" b="0" i="0" kern="1200" dirty="0">
                <a:solidFill>
                  <a:schemeClr val="tx1"/>
                </a:solidFill>
                <a:effectLst/>
                <a:latin typeface="+mn-lt"/>
                <a:ea typeface="+mn-ea"/>
                <a:cs typeface="+mn-cs"/>
              </a:rPr>
              <a:t>μοιχεύτριαι (</a:t>
            </a:r>
            <a:r>
              <a:rPr lang="nl-NL" sz="1200" b="0" i="0" kern="1200" dirty="0">
                <a:solidFill>
                  <a:schemeClr val="tx1"/>
                </a:solidFill>
                <a:effectLst/>
                <a:latin typeface="+mn-lt"/>
                <a:ea typeface="+mn-ea"/>
                <a:cs typeface="+mn-cs"/>
              </a:rPr>
              <a:t>onderwerp van </a:t>
            </a:r>
            <a:r>
              <a:rPr lang="el-GR" sz="1200" b="0" i="0" kern="1200" dirty="0">
                <a:solidFill>
                  <a:schemeClr val="tx1"/>
                </a:solidFill>
                <a:effectLst/>
                <a:latin typeface="+mn-lt"/>
                <a:ea typeface="+mn-ea"/>
                <a:cs typeface="+mn-cs"/>
              </a:rPr>
              <a:t>γίγνονται)</a:t>
            </a:r>
            <a:r>
              <a:rPr lang="el-GR" dirty="0"/>
              <a:t/>
            </a:r>
            <a:br>
              <a:rPr lang="el-GR" dirty="0"/>
            </a:br>
            <a:r>
              <a:rPr lang="el-GR" sz="1200" b="1" i="0" kern="1200" dirty="0">
                <a:solidFill>
                  <a:schemeClr val="tx1"/>
                </a:solidFill>
                <a:effectLst/>
                <a:latin typeface="+mn-lt"/>
                <a:ea typeface="+mn-ea"/>
                <a:cs typeface="+mn-cs"/>
              </a:rPr>
              <a:t> </a:t>
            </a:r>
            <a:r>
              <a:rPr lang="nl-NL" sz="1200" b="1" i="0" kern="1200" dirty="0">
                <a:solidFill>
                  <a:schemeClr val="tx1"/>
                </a:solidFill>
                <a:effectLst/>
                <a:latin typeface="+mn-lt"/>
                <a:ea typeface="+mn-ea"/>
                <a:cs typeface="+mn-cs"/>
              </a:rPr>
              <a:t>Hoofdzin 2</a:t>
            </a:r>
            <a:r>
              <a:rPr lang="nl-NL" sz="1200" b="0" i="0" kern="1200" dirty="0">
                <a:solidFill>
                  <a:schemeClr val="tx1"/>
                </a:solidFill>
                <a:effectLst/>
                <a:latin typeface="+mn-lt"/>
                <a:ea typeface="+mn-ea"/>
                <a:cs typeface="+mn-cs"/>
              </a:rPr>
              <a:t>: </a:t>
            </a:r>
            <a:r>
              <a:rPr lang="el-GR" sz="1200" b="0" i="0" kern="1200" dirty="0">
                <a:solidFill>
                  <a:schemeClr val="tx1"/>
                </a:solidFill>
                <a:effectLst/>
                <a:latin typeface="+mn-lt"/>
                <a:ea typeface="+mn-ea"/>
                <a:cs typeface="+mn-cs"/>
              </a:rPr>
              <a:t>ἐκ τούτου </a:t>
            </a:r>
            <a:r>
              <a:rPr lang="nl-NL" sz="1200" b="0" i="0" kern="1200" dirty="0">
                <a:solidFill>
                  <a:schemeClr val="tx1"/>
                </a:solidFill>
                <a:effectLst/>
                <a:latin typeface="+mn-lt"/>
                <a:ea typeface="+mn-ea"/>
                <a:cs typeface="+mn-cs"/>
              </a:rPr>
              <a:t>t/m </a:t>
            </a:r>
            <a:r>
              <a:rPr lang="el-GR" sz="1200" b="0" i="0" kern="1200" dirty="0">
                <a:solidFill>
                  <a:schemeClr val="tx1"/>
                </a:solidFill>
                <a:effectLst/>
                <a:latin typeface="+mn-lt"/>
                <a:ea typeface="+mn-ea"/>
                <a:cs typeface="+mn-cs"/>
              </a:rPr>
              <a:t>γίγνονται</a:t>
            </a:r>
            <a:endParaRPr lang="nl-NL" dirty="0"/>
          </a:p>
        </p:txBody>
      </p:sp>
      <p:sp>
        <p:nvSpPr>
          <p:cNvPr id="4" name="Tijdelijke aanduiding voor dianummer 3"/>
          <p:cNvSpPr>
            <a:spLocks noGrp="1"/>
          </p:cNvSpPr>
          <p:nvPr>
            <p:ph type="sldNum" sz="quarter" idx="10"/>
          </p:nvPr>
        </p:nvSpPr>
        <p:spPr/>
        <p:txBody>
          <a:bodyPr/>
          <a:lstStyle/>
          <a:p>
            <a:fld id="{715AFD15-F4D2-442E-8278-2DEBB324C9D5}" type="slidenum">
              <a:rPr lang="nl-NL" smtClean="0"/>
              <a:t>3</a:t>
            </a:fld>
            <a:endParaRPr lang="nl-NL"/>
          </a:p>
        </p:txBody>
      </p:sp>
    </p:spTree>
    <p:extLst>
      <p:ext uri="{BB962C8B-B14F-4D97-AF65-F5344CB8AC3E}">
        <p14:creationId xmlns:p14="http://schemas.microsoft.com/office/powerpoint/2010/main" val="27102085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b="0" i="0" kern="1200" dirty="0">
                <a:solidFill>
                  <a:schemeClr val="tx1"/>
                </a:solidFill>
                <a:effectLst/>
                <a:latin typeface="+mn-lt"/>
                <a:ea typeface="+mn-ea"/>
                <a:cs typeface="+mn-cs"/>
              </a:rPr>
              <a:t>Regel 6 (</a:t>
            </a:r>
            <a:r>
              <a:rPr lang="el-GR" sz="1200" b="0" i="0" kern="1200" dirty="0">
                <a:solidFill>
                  <a:schemeClr val="tx1"/>
                </a:solidFill>
                <a:effectLst/>
                <a:latin typeface="+mn-lt"/>
                <a:ea typeface="+mn-ea"/>
                <a:cs typeface="+mn-cs"/>
              </a:rPr>
              <a:t>Εἰ γὰρ) -11 (τύχητε):</a:t>
            </a:r>
            <a:r>
              <a:rPr lang="el-GR" dirty="0"/>
              <a:t/>
            </a:r>
            <a:br>
              <a:rPr lang="el-GR" dirty="0"/>
            </a:br>
            <a:r>
              <a:rPr lang="nl-NL" sz="1200" b="1" i="0" kern="1200" dirty="0">
                <a:solidFill>
                  <a:schemeClr val="tx1"/>
                </a:solidFill>
                <a:effectLst/>
                <a:latin typeface="+mn-lt"/>
                <a:ea typeface="+mn-ea"/>
                <a:cs typeface="+mn-cs"/>
              </a:rPr>
              <a:t>  </a:t>
            </a:r>
            <a:r>
              <a:rPr lang="el-GR" sz="1200" b="1" i="0" kern="1200" dirty="0">
                <a:solidFill>
                  <a:schemeClr val="tx1"/>
                </a:solidFill>
                <a:effectLst/>
                <a:latin typeface="+mn-lt"/>
                <a:ea typeface="+mn-ea"/>
                <a:cs typeface="+mn-cs"/>
              </a:rPr>
              <a:t>εἰ-</a:t>
            </a:r>
            <a:r>
              <a:rPr lang="nl-NL" sz="1200" b="1" i="0" kern="1200" dirty="0">
                <a:solidFill>
                  <a:schemeClr val="tx1"/>
                </a:solidFill>
                <a:effectLst/>
                <a:latin typeface="+mn-lt"/>
                <a:ea typeface="+mn-ea"/>
                <a:cs typeface="+mn-cs"/>
              </a:rPr>
              <a:t>bijzin</a:t>
            </a:r>
            <a:r>
              <a:rPr lang="nl-NL" sz="1200" b="0" i="0" kern="1200" dirty="0">
                <a:solidFill>
                  <a:schemeClr val="tx1"/>
                </a:solidFill>
                <a:effectLst/>
                <a:latin typeface="+mn-lt"/>
                <a:ea typeface="+mn-ea"/>
                <a:cs typeface="+mn-cs"/>
              </a:rPr>
              <a:t>: </a:t>
            </a:r>
            <a:r>
              <a:rPr lang="el-GR" sz="1200" b="0" i="0" kern="1200" dirty="0">
                <a:solidFill>
                  <a:schemeClr val="tx1"/>
                </a:solidFill>
                <a:effectLst/>
                <a:latin typeface="+mn-lt"/>
                <a:ea typeface="+mn-ea"/>
                <a:cs typeface="+mn-cs"/>
              </a:rPr>
              <a:t>εἰ γὰρ </a:t>
            </a:r>
            <a:r>
              <a:rPr lang="nl-NL" sz="1200" b="0" i="0" kern="1200" dirty="0">
                <a:solidFill>
                  <a:schemeClr val="tx1"/>
                </a:solidFill>
                <a:effectLst/>
                <a:latin typeface="+mn-lt"/>
                <a:ea typeface="+mn-ea"/>
                <a:cs typeface="+mn-cs"/>
              </a:rPr>
              <a:t>t/m </a:t>
            </a:r>
            <a:r>
              <a:rPr lang="el-GR" sz="1200" b="0" i="0" kern="1200" dirty="0">
                <a:solidFill>
                  <a:schemeClr val="tx1"/>
                </a:solidFill>
                <a:effectLst/>
                <a:latin typeface="+mn-lt"/>
                <a:ea typeface="+mn-ea"/>
                <a:cs typeface="+mn-cs"/>
              </a:rPr>
              <a:t>ἐπιθυμεῖτε</a:t>
            </a:r>
            <a:r>
              <a:rPr lang="el-GR" dirty="0"/>
              <a:t/>
            </a:r>
            <a:br>
              <a:rPr lang="el-GR" dirty="0"/>
            </a:br>
            <a:r>
              <a:rPr lang="el-GR" sz="1200" b="1" i="0" kern="1200" dirty="0">
                <a:solidFill>
                  <a:schemeClr val="tx1"/>
                </a:solidFill>
                <a:effectLst/>
                <a:latin typeface="+mn-lt"/>
                <a:ea typeface="+mn-ea"/>
                <a:cs typeface="+mn-cs"/>
              </a:rPr>
              <a:t> </a:t>
            </a:r>
            <a:r>
              <a:rPr lang="nl-NL" sz="1200" b="1" i="0" kern="1200" dirty="0">
                <a:solidFill>
                  <a:schemeClr val="tx1"/>
                </a:solidFill>
                <a:effectLst/>
                <a:latin typeface="+mn-lt"/>
                <a:ea typeface="+mn-ea"/>
                <a:cs typeface="+mn-cs"/>
              </a:rPr>
              <a:t>Hoofdzin</a:t>
            </a:r>
            <a:r>
              <a:rPr lang="nl-NL" sz="1200" b="0" i="0" kern="1200" dirty="0">
                <a:solidFill>
                  <a:schemeClr val="tx1"/>
                </a:solidFill>
                <a:effectLst/>
                <a:latin typeface="+mn-lt"/>
                <a:ea typeface="+mn-ea"/>
                <a:cs typeface="+mn-cs"/>
              </a:rPr>
              <a:t>: </a:t>
            </a:r>
            <a:r>
              <a:rPr lang="el-GR" sz="1200" b="0" i="0" kern="1200" dirty="0">
                <a:solidFill>
                  <a:schemeClr val="tx1"/>
                </a:solidFill>
                <a:effectLst/>
                <a:latin typeface="+mn-lt"/>
                <a:ea typeface="+mn-ea"/>
                <a:cs typeface="+mn-cs"/>
              </a:rPr>
              <a:t>θέλω </a:t>
            </a:r>
            <a:r>
              <a:rPr lang="nl-NL" sz="1200" b="0" i="0" kern="1200" dirty="0">
                <a:solidFill>
                  <a:schemeClr val="tx1"/>
                </a:solidFill>
                <a:effectLst/>
                <a:latin typeface="+mn-lt"/>
                <a:ea typeface="+mn-ea"/>
                <a:cs typeface="+mn-cs"/>
              </a:rPr>
              <a:t>t/m </a:t>
            </a:r>
            <a:r>
              <a:rPr lang="el-GR" sz="1200" b="0" i="0" kern="1200" dirty="0">
                <a:solidFill>
                  <a:schemeClr val="tx1"/>
                </a:solidFill>
                <a:effectLst/>
                <a:latin typeface="+mn-lt"/>
                <a:ea typeface="+mn-ea"/>
                <a:cs typeface="+mn-cs"/>
              </a:rPr>
              <a:t>εἰς τὸ αὐτό</a:t>
            </a:r>
            <a:r>
              <a:rPr lang="el-GR" dirty="0"/>
              <a:t/>
            </a:r>
            <a:br>
              <a:rPr lang="el-GR" dirty="0"/>
            </a:br>
            <a:r>
              <a:rPr lang="el-GR" sz="1200" b="1" i="0" kern="1200" dirty="0">
                <a:solidFill>
                  <a:schemeClr val="tx1"/>
                </a:solidFill>
                <a:effectLst/>
                <a:latin typeface="+mn-lt"/>
                <a:ea typeface="+mn-ea"/>
                <a:cs typeface="+mn-cs"/>
              </a:rPr>
              <a:t>  ὥστε-</a:t>
            </a:r>
            <a:r>
              <a:rPr lang="nl-NL" sz="1200" b="1" i="0" kern="1200" dirty="0">
                <a:solidFill>
                  <a:schemeClr val="tx1"/>
                </a:solidFill>
                <a:effectLst/>
                <a:latin typeface="+mn-lt"/>
                <a:ea typeface="+mn-ea"/>
                <a:cs typeface="+mn-cs"/>
              </a:rPr>
              <a:t>bijzin</a:t>
            </a:r>
            <a:r>
              <a:rPr lang="nl-NL" sz="1200" b="0" i="0" kern="1200" dirty="0">
                <a:solidFill>
                  <a:schemeClr val="tx1"/>
                </a:solidFill>
                <a:effectLst/>
                <a:latin typeface="+mn-lt"/>
                <a:ea typeface="+mn-ea"/>
                <a:cs typeface="+mn-cs"/>
              </a:rPr>
              <a:t>: </a:t>
            </a:r>
            <a:r>
              <a:rPr lang="el-GR" sz="1200" b="0" i="0" kern="1200" dirty="0">
                <a:solidFill>
                  <a:schemeClr val="tx1"/>
                </a:solidFill>
                <a:effectLst/>
                <a:latin typeface="+mn-lt"/>
                <a:ea typeface="+mn-ea"/>
                <a:cs typeface="+mn-cs"/>
              </a:rPr>
              <a:t>ὥστε + 1. γεγόνεναι</a:t>
            </a:r>
            <a:r>
              <a:rPr lang="el-GR" dirty="0"/>
              <a:t/>
            </a:r>
            <a:br>
              <a:rPr lang="el-GR" dirty="0"/>
            </a:br>
            <a:r>
              <a:rPr lang="el-GR" sz="1200" b="0" i="0" kern="1200" dirty="0">
                <a:solidFill>
                  <a:schemeClr val="tx1"/>
                </a:solidFill>
                <a:effectLst/>
                <a:latin typeface="+mn-lt"/>
                <a:ea typeface="+mn-ea"/>
                <a:cs typeface="+mn-cs"/>
              </a:rPr>
              <a:t>            2. ζῆν (+ ἕως-</a:t>
            </a:r>
            <a:r>
              <a:rPr lang="nl-NL" sz="1200" b="0" i="0" kern="1200" dirty="0">
                <a:solidFill>
                  <a:schemeClr val="tx1"/>
                </a:solidFill>
                <a:effectLst/>
                <a:latin typeface="+mn-lt"/>
                <a:ea typeface="+mn-ea"/>
                <a:cs typeface="+mn-cs"/>
              </a:rPr>
              <a:t>bijzin: </a:t>
            </a:r>
            <a:r>
              <a:rPr lang="el-GR" sz="1200" b="0" i="0" kern="1200" dirty="0">
                <a:solidFill>
                  <a:schemeClr val="tx1"/>
                </a:solidFill>
                <a:effectLst/>
                <a:latin typeface="+mn-lt"/>
                <a:ea typeface="+mn-ea"/>
                <a:cs typeface="+mn-cs"/>
              </a:rPr>
              <a:t>ἕως ἂν ζῆτε)</a:t>
            </a:r>
            <a:r>
              <a:rPr lang="el-GR" dirty="0"/>
              <a:t/>
            </a:r>
            <a:br>
              <a:rPr lang="el-GR" dirty="0"/>
            </a:br>
            <a:r>
              <a:rPr lang="el-GR" sz="1200" b="0" i="0" kern="1200" dirty="0">
                <a:solidFill>
                  <a:schemeClr val="tx1"/>
                </a:solidFill>
                <a:effectLst/>
                <a:latin typeface="+mn-lt"/>
                <a:ea typeface="+mn-ea"/>
                <a:cs typeface="+mn-cs"/>
              </a:rPr>
              <a:t>            3. εἶναι (+ ἐπειδάν-</a:t>
            </a:r>
            <a:r>
              <a:rPr lang="nl-NL" sz="1200" b="0" i="0" kern="1200" dirty="0">
                <a:solidFill>
                  <a:schemeClr val="tx1"/>
                </a:solidFill>
                <a:effectLst/>
                <a:latin typeface="+mn-lt"/>
                <a:ea typeface="+mn-ea"/>
                <a:cs typeface="+mn-cs"/>
              </a:rPr>
              <a:t>bijzin)</a:t>
            </a:r>
            <a:endParaRPr lang="nl-NL" dirty="0"/>
          </a:p>
          <a:p>
            <a:endParaRPr lang="nl-NL" dirty="0"/>
          </a:p>
        </p:txBody>
      </p:sp>
      <p:sp>
        <p:nvSpPr>
          <p:cNvPr id="4" name="Tijdelijke aanduiding voor dianummer 3"/>
          <p:cNvSpPr>
            <a:spLocks noGrp="1"/>
          </p:cNvSpPr>
          <p:nvPr>
            <p:ph type="sldNum" sz="quarter" idx="10"/>
          </p:nvPr>
        </p:nvSpPr>
        <p:spPr/>
        <p:txBody>
          <a:bodyPr/>
          <a:lstStyle/>
          <a:p>
            <a:fld id="{715AFD15-F4D2-442E-8278-2DEBB324C9D5}" type="slidenum">
              <a:rPr lang="nl-NL" smtClean="0"/>
              <a:t>36</a:t>
            </a:fld>
            <a:endParaRPr lang="nl-NL"/>
          </a:p>
        </p:txBody>
      </p:sp>
    </p:spTree>
    <p:extLst>
      <p:ext uri="{BB962C8B-B14F-4D97-AF65-F5344CB8AC3E}">
        <p14:creationId xmlns:p14="http://schemas.microsoft.com/office/powerpoint/2010/main" val="192627250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defTabSz="355600">
              <a:spcAft>
                <a:spcPts val="0"/>
              </a:spcAft>
            </a:pPr>
            <a:endParaRPr lang="nl-NL" b="0" dirty="0"/>
          </a:p>
        </p:txBody>
      </p:sp>
      <p:sp>
        <p:nvSpPr>
          <p:cNvPr id="4" name="Tijdelijke aanduiding voor dianummer 3"/>
          <p:cNvSpPr>
            <a:spLocks noGrp="1"/>
          </p:cNvSpPr>
          <p:nvPr>
            <p:ph type="sldNum" sz="quarter" idx="10"/>
          </p:nvPr>
        </p:nvSpPr>
        <p:spPr/>
        <p:txBody>
          <a:bodyPr/>
          <a:lstStyle/>
          <a:p>
            <a:fld id="{715AFD15-F4D2-442E-8278-2DEBB324C9D5}" type="slidenum">
              <a:rPr lang="nl-NL" smtClean="0"/>
              <a:t>37</a:t>
            </a:fld>
            <a:endParaRPr lang="nl-NL"/>
          </a:p>
        </p:txBody>
      </p:sp>
    </p:spTree>
    <p:extLst>
      <p:ext uri="{BB962C8B-B14F-4D97-AF65-F5344CB8AC3E}">
        <p14:creationId xmlns:p14="http://schemas.microsoft.com/office/powerpoint/2010/main" val="261813302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defTabSz="355600">
              <a:spcAft>
                <a:spcPts val="0"/>
              </a:spcAft>
            </a:pPr>
            <a:r>
              <a:rPr lang="nl-NL" sz="1200" b="0" i="0" kern="1200" dirty="0">
                <a:solidFill>
                  <a:schemeClr val="tx1"/>
                </a:solidFill>
                <a:effectLst/>
                <a:latin typeface="+mn-lt"/>
                <a:ea typeface="+mn-ea"/>
                <a:cs typeface="+mn-cs"/>
              </a:rPr>
              <a:t>Regel 11 (</a:t>
            </a:r>
            <a:r>
              <a:rPr lang="el-GR" sz="1200" b="0" i="0" kern="1200" dirty="0">
                <a:solidFill>
                  <a:schemeClr val="tx1"/>
                </a:solidFill>
                <a:effectLst/>
                <a:latin typeface="+mn-lt"/>
                <a:ea typeface="+mn-ea"/>
                <a:cs typeface="+mn-cs"/>
              </a:rPr>
              <a:t>ταῦτ᾽) -14:</a:t>
            </a:r>
            <a:r>
              <a:rPr lang="el-GR" dirty="0"/>
              <a:t/>
            </a:r>
            <a:br>
              <a:rPr lang="el-GR" dirty="0"/>
            </a:br>
            <a:r>
              <a:rPr lang="nl-NL" sz="1200" b="1" i="0" kern="1200" dirty="0">
                <a:solidFill>
                  <a:schemeClr val="tx1"/>
                </a:solidFill>
                <a:effectLst/>
                <a:latin typeface="+mn-lt"/>
                <a:ea typeface="+mn-ea"/>
                <a:cs typeface="+mn-cs"/>
              </a:rPr>
              <a:t> Hoofdzin</a:t>
            </a:r>
            <a:r>
              <a:rPr lang="nl-NL" sz="1200" b="0" i="0" kern="1200" dirty="0">
                <a:solidFill>
                  <a:schemeClr val="tx1"/>
                </a:solidFill>
                <a:effectLst/>
                <a:latin typeface="+mn-lt"/>
                <a:ea typeface="+mn-ea"/>
                <a:cs typeface="+mn-cs"/>
              </a:rPr>
              <a:t>: </a:t>
            </a:r>
            <a:r>
              <a:rPr lang="el-GR" sz="1200" b="0" i="0" kern="1200" dirty="0">
                <a:solidFill>
                  <a:schemeClr val="tx1"/>
                </a:solidFill>
                <a:effectLst/>
                <a:latin typeface="+mn-lt"/>
                <a:ea typeface="+mn-ea"/>
                <a:cs typeface="+mn-cs"/>
              </a:rPr>
              <a:t>ἴσμεν</a:t>
            </a:r>
            <a:r>
              <a:rPr lang="el-GR" dirty="0"/>
              <a:t/>
            </a:r>
            <a:br>
              <a:rPr lang="el-GR" dirty="0"/>
            </a:br>
            <a:r>
              <a:rPr lang="el-GR" sz="1200" b="1" i="0" kern="1200" dirty="0">
                <a:solidFill>
                  <a:schemeClr val="tx1"/>
                </a:solidFill>
                <a:effectLst/>
                <a:latin typeface="+mn-lt"/>
                <a:ea typeface="+mn-ea"/>
                <a:cs typeface="+mn-cs"/>
              </a:rPr>
              <a:t>  </a:t>
            </a:r>
            <a:r>
              <a:rPr lang="nl-NL" sz="1200" b="1" i="0" kern="1200" dirty="0">
                <a:solidFill>
                  <a:schemeClr val="tx1"/>
                </a:solidFill>
                <a:effectLst/>
                <a:latin typeface="+mn-lt"/>
                <a:ea typeface="+mn-ea"/>
                <a:cs typeface="+mn-cs"/>
              </a:rPr>
              <a:t>Bijzin</a:t>
            </a:r>
            <a:r>
              <a:rPr lang="nl-NL" sz="1200" b="0" i="0" kern="1200" dirty="0">
                <a:solidFill>
                  <a:schemeClr val="tx1"/>
                </a:solidFill>
                <a:effectLst/>
                <a:latin typeface="+mn-lt"/>
                <a:ea typeface="+mn-ea"/>
                <a:cs typeface="+mn-cs"/>
              </a:rPr>
              <a:t>: </a:t>
            </a:r>
            <a:r>
              <a:rPr lang="el-GR" sz="1200" b="0" i="0" kern="1200" dirty="0">
                <a:solidFill>
                  <a:schemeClr val="tx1"/>
                </a:solidFill>
                <a:effectLst/>
                <a:latin typeface="+mn-lt"/>
                <a:ea typeface="+mn-ea"/>
                <a:cs typeface="+mn-cs"/>
              </a:rPr>
              <a:t>ὅτι 1. οὐδ᾽ ἂν εἷς ἐξαρνηθείη</a:t>
            </a:r>
            <a:r>
              <a:rPr lang="el-GR" dirty="0"/>
              <a:t/>
            </a:r>
            <a:br>
              <a:rPr lang="el-GR" dirty="0"/>
            </a:br>
            <a:r>
              <a:rPr lang="el-GR" sz="1200" b="1" i="0" kern="1200" dirty="0">
                <a:solidFill>
                  <a:schemeClr val="tx1"/>
                </a:solidFill>
                <a:effectLst/>
                <a:latin typeface="+mn-lt"/>
                <a:ea typeface="+mn-ea"/>
                <a:cs typeface="+mn-cs"/>
              </a:rPr>
              <a:t>    </a:t>
            </a:r>
            <a:r>
              <a:rPr lang="nl-NL" sz="1200" b="1" i="0" kern="1200" dirty="0">
                <a:solidFill>
                  <a:schemeClr val="tx1"/>
                </a:solidFill>
                <a:effectLst/>
                <a:latin typeface="+mn-lt"/>
                <a:ea typeface="+mn-ea"/>
                <a:cs typeface="+mn-cs"/>
              </a:rPr>
              <a:t>Part.</a:t>
            </a:r>
            <a:r>
              <a:rPr lang="nl-NL" sz="1200" b="0" i="0" kern="1200" dirty="0">
                <a:solidFill>
                  <a:schemeClr val="tx1"/>
                </a:solidFill>
                <a:effectLst/>
                <a:latin typeface="+mn-lt"/>
                <a:ea typeface="+mn-ea"/>
                <a:cs typeface="+mn-cs"/>
              </a:rPr>
              <a:t>: </a:t>
            </a:r>
            <a:r>
              <a:rPr lang="el-GR" sz="1200" b="0" i="0" kern="1200" dirty="0">
                <a:solidFill>
                  <a:schemeClr val="tx1"/>
                </a:solidFill>
                <a:effectLst/>
                <a:latin typeface="+mn-lt"/>
                <a:ea typeface="+mn-ea"/>
                <a:cs typeface="+mn-cs"/>
              </a:rPr>
              <a:t>ταῦτ᾽ ἀκούσας</a:t>
            </a:r>
            <a:r>
              <a:rPr lang="el-GR" dirty="0"/>
              <a:t/>
            </a:r>
            <a:br>
              <a:rPr lang="el-GR" dirty="0"/>
            </a:br>
            <a:r>
              <a:rPr lang="el-GR" sz="1200" b="0" i="0" kern="1200" dirty="0">
                <a:solidFill>
                  <a:schemeClr val="tx1"/>
                </a:solidFill>
                <a:effectLst/>
                <a:latin typeface="+mn-lt"/>
                <a:ea typeface="+mn-ea"/>
                <a:cs typeface="+mn-cs"/>
              </a:rPr>
              <a:t>       2. οὐδ᾽ </a:t>
            </a:r>
            <a:r>
              <a:rPr lang="nl-NL" sz="1200" b="0" i="0" kern="1200" dirty="0">
                <a:solidFill>
                  <a:schemeClr val="tx1"/>
                </a:solidFill>
                <a:effectLst/>
                <a:latin typeface="+mn-lt"/>
                <a:ea typeface="+mn-ea"/>
                <a:cs typeface="+mn-cs"/>
              </a:rPr>
              <a:t>t/m </a:t>
            </a:r>
            <a:r>
              <a:rPr lang="el-GR" sz="1200" b="0" i="0" kern="1200" dirty="0">
                <a:solidFill>
                  <a:schemeClr val="tx1"/>
                </a:solidFill>
                <a:effectLst/>
                <a:latin typeface="+mn-lt"/>
                <a:ea typeface="+mn-ea"/>
                <a:cs typeface="+mn-cs"/>
              </a:rPr>
              <a:t>βουλόμενος</a:t>
            </a:r>
            <a:r>
              <a:rPr lang="el-GR" dirty="0"/>
              <a:t/>
            </a:r>
            <a:br>
              <a:rPr lang="el-GR" dirty="0"/>
            </a:br>
            <a:r>
              <a:rPr lang="el-GR" sz="1200" b="0" i="0" kern="1200" dirty="0">
                <a:solidFill>
                  <a:schemeClr val="tx1"/>
                </a:solidFill>
                <a:effectLst/>
                <a:latin typeface="+mn-lt"/>
                <a:ea typeface="+mn-ea"/>
                <a:cs typeface="+mn-cs"/>
              </a:rPr>
              <a:t>       3. ἀλλ᾽ </a:t>
            </a:r>
            <a:r>
              <a:rPr lang="nl-NL" sz="1200" b="0" i="0" kern="1200" dirty="0">
                <a:solidFill>
                  <a:schemeClr val="tx1"/>
                </a:solidFill>
                <a:effectLst/>
                <a:latin typeface="+mn-lt"/>
                <a:ea typeface="+mn-ea"/>
                <a:cs typeface="+mn-cs"/>
              </a:rPr>
              <a:t>t/m </a:t>
            </a:r>
            <a:r>
              <a:rPr lang="el-GR" sz="1200" b="0" i="0" kern="1200" dirty="0">
                <a:solidFill>
                  <a:schemeClr val="tx1"/>
                </a:solidFill>
                <a:effectLst/>
                <a:latin typeface="+mn-lt"/>
                <a:ea typeface="+mn-ea"/>
                <a:cs typeface="+mn-cs"/>
              </a:rPr>
              <a:t>ἀκηκοέναι τοῦτο</a:t>
            </a:r>
            <a:r>
              <a:rPr lang="el-GR" dirty="0"/>
              <a:t/>
            </a:r>
            <a:br>
              <a:rPr lang="el-GR" dirty="0"/>
            </a:br>
            <a:r>
              <a:rPr lang="el-GR" sz="1200" b="1" i="0" kern="1200" dirty="0">
                <a:solidFill>
                  <a:schemeClr val="tx1"/>
                </a:solidFill>
                <a:effectLst/>
                <a:latin typeface="+mn-lt"/>
                <a:ea typeface="+mn-ea"/>
                <a:cs typeface="+mn-cs"/>
              </a:rPr>
              <a:t>  </a:t>
            </a:r>
            <a:r>
              <a:rPr lang="nl-NL" sz="1200" b="1" i="0" kern="1200" dirty="0">
                <a:solidFill>
                  <a:schemeClr val="tx1"/>
                </a:solidFill>
                <a:effectLst/>
                <a:latin typeface="+mn-lt"/>
                <a:ea typeface="+mn-ea"/>
                <a:cs typeface="+mn-cs"/>
              </a:rPr>
              <a:t>Bijzin</a:t>
            </a:r>
            <a:r>
              <a:rPr lang="nl-NL" sz="1200" b="0" i="0" kern="1200" dirty="0">
                <a:solidFill>
                  <a:schemeClr val="tx1"/>
                </a:solidFill>
                <a:effectLst/>
                <a:latin typeface="+mn-lt"/>
                <a:ea typeface="+mn-ea"/>
                <a:cs typeface="+mn-cs"/>
              </a:rPr>
              <a:t>: </a:t>
            </a:r>
            <a:r>
              <a:rPr lang="el-GR" sz="1200" b="0" i="0" kern="1200" dirty="0">
                <a:solidFill>
                  <a:schemeClr val="tx1"/>
                </a:solidFill>
                <a:effectLst/>
                <a:latin typeface="+mn-lt"/>
                <a:ea typeface="+mn-ea"/>
                <a:cs typeface="+mn-cs"/>
              </a:rPr>
              <a:t>ὃ </a:t>
            </a:r>
            <a:r>
              <a:rPr lang="nl-NL" sz="1200" b="0" i="0" kern="1200" dirty="0">
                <a:solidFill>
                  <a:schemeClr val="tx1"/>
                </a:solidFill>
                <a:effectLst/>
                <a:latin typeface="+mn-lt"/>
                <a:ea typeface="+mn-ea"/>
                <a:cs typeface="+mn-cs"/>
              </a:rPr>
              <a:t>t/m </a:t>
            </a:r>
            <a:r>
              <a:rPr lang="el-GR" sz="1200" b="0" i="0" kern="1200" dirty="0">
                <a:solidFill>
                  <a:schemeClr val="tx1"/>
                </a:solidFill>
                <a:effectLst/>
                <a:latin typeface="+mn-lt"/>
                <a:ea typeface="+mn-ea"/>
                <a:cs typeface="+mn-cs"/>
              </a:rPr>
              <a:t>ἐπεθύμει</a:t>
            </a:r>
            <a:r>
              <a:rPr lang="el-GR" dirty="0"/>
              <a:t/>
            </a:r>
            <a:br>
              <a:rPr lang="el-GR" dirty="0"/>
            </a:br>
            <a:r>
              <a:rPr lang="el-GR" sz="1200" b="1" i="0" kern="1200" dirty="0">
                <a:solidFill>
                  <a:schemeClr val="tx1"/>
                </a:solidFill>
                <a:effectLst/>
                <a:latin typeface="+mn-lt"/>
                <a:ea typeface="+mn-ea"/>
                <a:cs typeface="+mn-cs"/>
              </a:rPr>
              <a:t>    </a:t>
            </a:r>
            <a:r>
              <a:rPr lang="nl-NL" sz="1200" b="1" i="0" kern="1200" dirty="0">
                <a:solidFill>
                  <a:schemeClr val="tx1"/>
                </a:solidFill>
                <a:effectLst/>
                <a:latin typeface="+mn-lt"/>
                <a:ea typeface="+mn-ea"/>
                <a:cs typeface="+mn-cs"/>
              </a:rPr>
              <a:t>Part.</a:t>
            </a:r>
            <a:r>
              <a:rPr lang="nl-NL" sz="1200" b="0" i="0" kern="1200" dirty="0">
                <a:solidFill>
                  <a:schemeClr val="tx1"/>
                </a:solidFill>
                <a:effectLst/>
                <a:latin typeface="+mn-lt"/>
                <a:ea typeface="+mn-ea"/>
                <a:cs typeface="+mn-cs"/>
              </a:rPr>
              <a:t>: 1. </a:t>
            </a:r>
            <a:r>
              <a:rPr lang="el-GR" sz="1200" b="0" i="0" kern="1200" dirty="0">
                <a:solidFill>
                  <a:schemeClr val="tx1"/>
                </a:solidFill>
                <a:effectLst/>
                <a:latin typeface="+mn-lt"/>
                <a:ea typeface="+mn-ea"/>
                <a:cs typeface="+mn-cs"/>
              </a:rPr>
              <a:t>συνελθὼν</a:t>
            </a:r>
            <a:r>
              <a:rPr lang="el-GR" dirty="0"/>
              <a:t/>
            </a:r>
            <a:br>
              <a:rPr lang="el-GR" dirty="0"/>
            </a:br>
            <a:r>
              <a:rPr lang="el-GR" sz="1200" b="0" i="0" kern="1200" dirty="0">
                <a:solidFill>
                  <a:schemeClr val="tx1"/>
                </a:solidFill>
                <a:effectLst/>
                <a:latin typeface="+mn-lt"/>
                <a:ea typeface="+mn-ea"/>
                <a:cs typeface="+mn-cs"/>
              </a:rPr>
              <a:t>       2. συντακεὶς </a:t>
            </a:r>
            <a:r>
              <a:rPr lang="nl-NL" sz="1200" b="0" i="0" kern="1200" dirty="0">
                <a:solidFill>
                  <a:schemeClr val="tx1"/>
                </a:solidFill>
                <a:effectLst/>
                <a:latin typeface="+mn-lt"/>
                <a:ea typeface="+mn-ea"/>
                <a:cs typeface="+mn-cs"/>
              </a:rPr>
              <a:t>t/m </a:t>
            </a:r>
            <a:r>
              <a:rPr lang="el-GR" sz="1200" b="0" i="0" kern="1200" dirty="0">
                <a:solidFill>
                  <a:schemeClr val="tx1"/>
                </a:solidFill>
                <a:effectLst/>
                <a:latin typeface="+mn-lt"/>
                <a:ea typeface="+mn-ea"/>
                <a:cs typeface="+mn-cs"/>
              </a:rPr>
              <a:t>γενέσθαι</a:t>
            </a:r>
            <a:endParaRPr lang="nl-NL" b="0" dirty="0"/>
          </a:p>
        </p:txBody>
      </p:sp>
      <p:sp>
        <p:nvSpPr>
          <p:cNvPr id="4" name="Tijdelijke aanduiding voor dianummer 3"/>
          <p:cNvSpPr>
            <a:spLocks noGrp="1"/>
          </p:cNvSpPr>
          <p:nvPr>
            <p:ph type="sldNum" sz="quarter" idx="10"/>
          </p:nvPr>
        </p:nvSpPr>
        <p:spPr/>
        <p:txBody>
          <a:bodyPr/>
          <a:lstStyle/>
          <a:p>
            <a:fld id="{715AFD15-F4D2-442E-8278-2DEBB324C9D5}" type="slidenum">
              <a:rPr lang="nl-NL" smtClean="0"/>
              <a:t>38</a:t>
            </a:fld>
            <a:endParaRPr lang="nl-NL"/>
          </a:p>
        </p:txBody>
      </p:sp>
    </p:spTree>
    <p:extLst>
      <p:ext uri="{BB962C8B-B14F-4D97-AF65-F5344CB8AC3E}">
        <p14:creationId xmlns:p14="http://schemas.microsoft.com/office/powerpoint/2010/main" val="122299959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715AFD15-F4D2-442E-8278-2DEBB324C9D5}" type="slidenum">
              <a:rPr lang="nl-NL" smtClean="0"/>
              <a:t>39</a:t>
            </a:fld>
            <a:endParaRPr lang="nl-NL"/>
          </a:p>
        </p:txBody>
      </p:sp>
    </p:spTree>
    <p:extLst>
      <p:ext uri="{BB962C8B-B14F-4D97-AF65-F5344CB8AC3E}">
        <p14:creationId xmlns:p14="http://schemas.microsoft.com/office/powerpoint/2010/main" val="120628340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b="0" i="0" kern="1200" dirty="0">
                <a:solidFill>
                  <a:schemeClr val="tx1"/>
                </a:solidFill>
                <a:effectLst/>
                <a:latin typeface="+mn-lt"/>
                <a:ea typeface="+mn-ea"/>
                <a:cs typeface="+mn-cs"/>
              </a:rPr>
              <a:t>Regel 8 (</a:t>
            </a:r>
            <a:r>
              <a:rPr lang="el-GR" sz="1200" b="0" i="0" kern="1200" dirty="0">
                <a:solidFill>
                  <a:schemeClr val="tx1"/>
                </a:solidFill>
                <a:effectLst/>
                <a:latin typeface="+mn-lt"/>
                <a:ea typeface="+mn-ea"/>
                <a:cs typeface="+mn-cs"/>
              </a:rPr>
              <a:t>Ἀλλὰ) -15:</a:t>
            </a:r>
            <a:r>
              <a:rPr lang="el-GR" dirty="0"/>
              <a:t/>
            </a:r>
            <a:br>
              <a:rPr lang="el-GR" dirty="0"/>
            </a:br>
            <a:r>
              <a:rPr lang="nl-NL" sz="1200" b="1" i="0" kern="1200" dirty="0">
                <a:solidFill>
                  <a:schemeClr val="tx1"/>
                </a:solidFill>
                <a:effectLst/>
                <a:latin typeface="+mn-lt"/>
                <a:ea typeface="+mn-ea"/>
                <a:cs typeface="+mn-cs"/>
              </a:rPr>
              <a:t> Hoofdzin</a:t>
            </a:r>
            <a:r>
              <a:rPr lang="nl-NL" sz="1200" b="0" i="0" kern="1200" dirty="0">
                <a:solidFill>
                  <a:schemeClr val="tx1"/>
                </a:solidFill>
                <a:effectLst/>
                <a:latin typeface="+mn-lt"/>
                <a:ea typeface="+mn-ea"/>
                <a:cs typeface="+mn-cs"/>
              </a:rPr>
              <a:t>: </a:t>
            </a:r>
            <a:r>
              <a:rPr lang="el-GR" sz="1200" b="0" i="0" kern="1200" dirty="0">
                <a:solidFill>
                  <a:schemeClr val="tx1"/>
                </a:solidFill>
                <a:effectLst/>
                <a:latin typeface="+mn-lt"/>
                <a:ea typeface="+mn-ea"/>
                <a:cs typeface="+mn-cs"/>
              </a:rPr>
              <a:t>ἀλλὰ...χρὴ + </a:t>
            </a:r>
            <a:r>
              <a:rPr lang="nl-NL" sz="1200" b="0" i="0" kern="1200" dirty="0" err="1">
                <a:solidFill>
                  <a:schemeClr val="tx1"/>
                </a:solidFill>
                <a:effectLst/>
                <a:latin typeface="+mn-lt"/>
                <a:ea typeface="+mn-ea"/>
                <a:cs typeface="+mn-cs"/>
              </a:rPr>
              <a:t>A.c.I</a:t>
            </a:r>
            <a:r>
              <a:rPr lang="nl-NL" sz="1200" b="0" i="0" kern="1200" dirty="0">
                <a:solidFill>
                  <a:schemeClr val="tx1"/>
                </a:solidFill>
                <a:effectLst/>
                <a:latin typeface="+mn-lt"/>
                <a:ea typeface="+mn-ea"/>
                <a:cs typeface="+mn-cs"/>
              </a:rPr>
              <a:t>. t/m </a:t>
            </a:r>
            <a:r>
              <a:rPr lang="el-GR" sz="1200" b="0" i="0" kern="1200" dirty="0">
                <a:solidFill>
                  <a:schemeClr val="tx1"/>
                </a:solidFill>
                <a:effectLst/>
                <a:latin typeface="+mn-lt"/>
                <a:ea typeface="+mn-ea"/>
                <a:cs typeface="+mn-cs"/>
              </a:rPr>
              <a:t>θεοὺς</a:t>
            </a:r>
            <a:r>
              <a:rPr lang="el-GR" dirty="0"/>
              <a:t/>
            </a:r>
            <a:br>
              <a:rPr lang="el-GR" dirty="0"/>
            </a:br>
            <a:r>
              <a:rPr lang="el-GR" sz="1200" b="1" i="0" kern="1200" dirty="0">
                <a:solidFill>
                  <a:schemeClr val="tx1"/>
                </a:solidFill>
                <a:effectLst/>
                <a:latin typeface="+mn-lt"/>
                <a:ea typeface="+mn-ea"/>
                <a:cs typeface="+mn-cs"/>
              </a:rPr>
              <a:t>  </a:t>
            </a:r>
            <a:r>
              <a:rPr lang="nl-NL" sz="1200" b="1" i="0" kern="1200" dirty="0">
                <a:solidFill>
                  <a:schemeClr val="tx1"/>
                </a:solidFill>
                <a:effectLst/>
                <a:latin typeface="+mn-lt"/>
                <a:ea typeface="+mn-ea"/>
                <a:cs typeface="+mn-cs"/>
              </a:rPr>
              <a:t>Bijzin</a:t>
            </a:r>
            <a:r>
              <a:rPr lang="nl-NL" sz="1200" b="0" i="0" kern="1200" dirty="0">
                <a:solidFill>
                  <a:schemeClr val="tx1"/>
                </a:solidFill>
                <a:effectLst/>
                <a:latin typeface="+mn-lt"/>
                <a:ea typeface="+mn-ea"/>
                <a:cs typeface="+mn-cs"/>
              </a:rPr>
              <a:t>: </a:t>
            </a:r>
            <a:r>
              <a:rPr lang="el-GR" sz="1200" b="0" i="0" kern="1200" dirty="0">
                <a:solidFill>
                  <a:schemeClr val="tx1"/>
                </a:solidFill>
                <a:effectLst/>
                <a:latin typeface="+mn-lt"/>
                <a:ea typeface="+mn-ea"/>
                <a:cs typeface="+mn-cs"/>
              </a:rPr>
              <a:t>ἵνα 1. ἐκφύγωμεν</a:t>
            </a:r>
            <a:r>
              <a:rPr lang="el-GR" dirty="0"/>
              <a:t/>
            </a:r>
            <a:br>
              <a:rPr lang="el-GR" dirty="0"/>
            </a:br>
            <a:r>
              <a:rPr lang="el-GR" sz="1200" b="0" i="0" kern="1200" dirty="0">
                <a:solidFill>
                  <a:schemeClr val="tx1"/>
                </a:solidFill>
                <a:effectLst/>
                <a:latin typeface="+mn-lt"/>
                <a:ea typeface="+mn-ea"/>
                <a:cs typeface="+mn-cs"/>
              </a:rPr>
              <a:t>       2. τύχωμεν</a:t>
            </a:r>
            <a:r>
              <a:rPr lang="el-GR" dirty="0"/>
              <a:t/>
            </a:r>
            <a:br>
              <a:rPr lang="el-GR" dirty="0"/>
            </a:br>
            <a:r>
              <a:rPr lang="el-GR" sz="1200" b="1" i="0" kern="1200" dirty="0">
                <a:solidFill>
                  <a:schemeClr val="tx1"/>
                </a:solidFill>
                <a:effectLst/>
                <a:latin typeface="+mn-lt"/>
                <a:ea typeface="+mn-ea"/>
                <a:cs typeface="+mn-cs"/>
              </a:rPr>
              <a:t>  </a:t>
            </a:r>
            <a:r>
              <a:rPr lang="nl-NL" sz="1200" b="1" i="0" kern="1200" dirty="0">
                <a:solidFill>
                  <a:schemeClr val="tx1"/>
                </a:solidFill>
                <a:effectLst/>
                <a:latin typeface="+mn-lt"/>
                <a:ea typeface="+mn-ea"/>
                <a:cs typeface="+mn-cs"/>
              </a:rPr>
              <a:t>Bijzin</a:t>
            </a:r>
            <a:r>
              <a:rPr lang="nl-NL" sz="1200" b="0" i="0" kern="1200" dirty="0">
                <a:solidFill>
                  <a:schemeClr val="tx1"/>
                </a:solidFill>
                <a:effectLst/>
                <a:latin typeface="+mn-lt"/>
                <a:ea typeface="+mn-ea"/>
                <a:cs typeface="+mn-cs"/>
              </a:rPr>
              <a:t>: </a:t>
            </a:r>
            <a:r>
              <a:rPr lang="el-GR" sz="1200" b="0" i="0" kern="1200" dirty="0">
                <a:solidFill>
                  <a:schemeClr val="tx1"/>
                </a:solidFill>
                <a:effectLst/>
                <a:latin typeface="+mn-lt"/>
                <a:ea typeface="+mn-ea"/>
                <a:cs typeface="+mn-cs"/>
              </a:rPr>
              <a:t>ὡς </a:t>
            </a:r>
            <a:r>
              <a:rPr lang="nl-NL" sz="1200" b="0" i="0" kern="1200" dirty="0">
                <a:solidFill>
                  <a:schemeClr val="tx1"/>
                </a:solidFill>
                <a:effectLst/>
                <a:latin typeface="+mn-lt"/>
                <a:ea typeface="+mn-ea"/>
                <a:cs typeface="+mn-cs"/>
              </a:rPr>
              <a:t>t/m </a:t>
            </a:r>
            <a:r>
              <a:rPr lang="el-GR" sz="1200" b="0" i="0" kern="1200" dirty="0">
                <a:solidFill>
                  <a:schemeClr val="tx1"/>
                </a:solidFill>
                <a:effectLst/>
                <a:latin typeface="+mn-lt"/>
                <a:ea typeface="+mn-ea"/>
                <a:cs typeface="+mn-cs"/>
              </a:rPr>
              <a:t>στρατηγός (ἐστιν)</a:t>
            </a:r>
            <a:endParaRPr lang="nl-NL" dirty="0"/>
          </a:p>
          <a:p>
            <a:endParaRPr lang="nl-NL" dirty="0"/>
          </a:p>
          <a:p>
            <a:endParaRPr lang="nl-NL" dirty="0"/>
          </a:p>
        </p:txBody>
      </p:sp>
      <p:sp>
        <p:nvSpPr>
          <p:cNvPr id="4" name="Tijdelijke aanduiding voor dianummer 3"/>
          <p:cNvSpPr>
            <a:spLocks noGrp="1"/>
          </p:cNvSpPr>
          <p:nvPr>
            <p:ph type="sldNum" sz="quarter" idx="10"/>
          </p:nvPr>
        </p:nvSpPr>
        <p:spPr/>
        <p:txBody>
          <a:bodyPr/>
          <a:lstStyle/>
          <a:p>
            <a:fld id="{715AFD15-F4D2-442E-8278-2DEBB324C9D5}" type="slidenum">
              <a:rPr lang="nl-NL" smtClean="0"/>
              <a:t>40</a:t>
            </a:fld>
            <a:endParaRPr lang="nl-NL"/>
          </a:p>
        </p:txBody>
      </p:sp>
    </p:spTree>
    <p:extLst>
      <p:ext uri="{BB962C8B-B14F-4D97-AF65-F5344CB8AC3E}">
        <p14:creationId xmlns:p14="http://schemas.microsoft.com/office/powerpoint/2010/main" val="386008140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b="0" i="0" kern="1200" dirty="0">
                <a:solidFill>
                  <a:schemeClr val="tx1"/>
                </a:solidFill>
                <a:effectLst/>
                <a:latin typeface="+mn-lt"/>
                <a:ea typeface="+mn-ea"/>
                <a:cs typeface="+mn-cs"/>
              </a:rPr>
              <a:t>Regel 8 (</a:t>
            </a:r>
            <a:r>
              <a:rPr lang="el-GR" sz="1200" b="0" i="0" kern="1200" dirty="0">
                <a:solidFill>
                  <a:schemeClr val="tx1"/>
                </a:solidFill>
                <a:effectLst/>
                <a:latin typeface="+mn-lt"/>
                <a:ea typeface="+mn-ea"/>
                <a:cs typeface="+mn-cs"/>
              </a:rPr>
              <a:t>Ἀλλὰ) -15:</a:t>
            </a:r>
            <a:r>
              <a:rPr lang="el-GR" dirty="0"/>
              <a:t/>
            </a:r>
            <a:br>
              <a:rPr lang="el-GR" dirty="0"/>
            </a:br>
            <a:r>
              <a:rPr lang="nl-NL" sz="1200" b="1" i="0" kern="1200" dirty="0">
                <a:solidFill>
                  <a:schemeClr val="tx1"/>
                </a:solidFill>
                <a:effectLst/>
                <a:latin typeface="+mn-lt"/>
                <a:ea typeface="+mn-ea"/>
                <a:cs typeface="+mn-cs"/>
              </a:rPr>
              <a:t> Hoofdzin</a:t>
            </a:r>
            <a:r>
              <a:rPr lang="nl-NL" sz="1200" b="0" i="0" kern="1200" dirty="0">
                <a:solidFill>
                  <a:schemeClr val="tx1"/>
                </a:solidFill>
                <a:effectLst/>
                <a:latin typeface="+mn-lt"/>
                <a:ea typeface="+mn-ea"/>
                <a:cs typeface="+mn-cs"/>
              </a:rPr>
              <a:t>: </a:t>
            </a:r>
            <a:r>
              <a:rPr lang="el-GR" sz="1200" b="0" i="0" kern="1200" dirty="0">
                <a:solidFill>
                  <a:schemeClr val="tx1"/>
                </a:solidFill>
                <a:effectLst/>
                <a:latin typeface="+mn-lt"/>
                <a:ea typeface="+mn-ea"/>
                <a:cs typeface="+mn-cs"/>
              </a:rPr>
              <a:t>ἀλλὰ...χρὴ + </a:t>
            </a:r>
            <a:r>
              <a:rPr lang="nl-NL" sz="1200" b="0" i="0" kern="1200" dirty="0" err="1">
                <a:solidFill>
                  <a:schemeClr val="tx1"/>
                </a:solidFill>
                <a:effectLst/>
                <a:latin typeface="+mn-lt"/>
                <a:ea typeface="+mn-ea"/>
                <a:cs typeface="+mn-cs"/>
              </a:rPr>
              <a:t>A.c.I</a:t>
            </a:r>
            <a:r>
              <a:rPr lang="nl-NL" sz="1200" b="0" i="0" kern="1200" dirty="0">
                <a:solidFill>
                  <a:schemeClr val="tx1"/>
                </a:solidFill>
                <a:effectLst/>
                <a:latin typeface="+mn-lt"/>
                <a:ea typeface="+mn-ea"/>
                <a:cs typeface="+mn-cs"/>
              </a:rPr>
              <a:t>. t/m </a:t>
            </a:r>
            <a:r>
              <a:rPr lang="el-GR" sz="1200" b="0" i="0" kern="1200" dirty="0">
                <a:solidFill>
                  <a:schemeClr val="tx1"/>
                </a:solidFill>
                <a:effectLst/>
                <a:latin typeface="+mn-lt"/>
                <a:ea typeface="+mn-ea"/>
                <a:cs typeface="+mn-cs"/>
              </a:rPr>
              <a:t>θεοὺς</a:t>
            </a:r>
            <a:r>
              <a:rPr lang="el-GR" dirty="0"/>
              <a:t/>
            </a:r>
            <a:br>
              <a:rPr lang="el-GR" dirty="0"/>
            </a:br>
            <a:r>
              <a:rPr lang="el-GR" sz="1200" b="1" i="0" kern="1200" dirty="0">
                <a:solidFill>
                  <a:schemeClr val="tx1"/>
                </a:solidFill>
                <a:effectLst/>
                <a:latin typeface="+mn-lt"/>
                <a:ea typeface="+mn-ea"/>
                <a:cs typeface="+mn-cs"/>
              </a:rPr>
              <a:t>  </a:t>
            </a:r>
            <a:r>
              <a:rPr lang="nl-NL" sz="1200" b="1" i="0" kern="1200" dirty="0">
                <a:solidFill>
                  <a:schemeClr val="tx1"/>
                </a:solidFill>
                <a:effectLst/>
                <a:latin typeface="+mn-lt"/>
                <a:ea typeface="+mn-ea"/>
                <a:cs typeface="+mn-cs"/>
              </a:rPr>
              <a:t>Bijzin</a:t>
            </a:r>
            <a:r>
              <a:rPr lang="nl-NL" sz="1200" b="0" i="0" kern="1200" dirty="0">
                <a:solidFill>
                  <a:schemeClr val="tx1"/>
                </a:solidFill>
                <a:effectLst/>
                <a:latin typeface="+mn-lt"/>
                <a:ea typeface="+mn-ea"/>
                <a:cs typeface="+mn-cs"/>
              </a:rPr>
              <a:t>: </a:t>
            </a:r>
            <a:r>
              <a:rPr lang="el-GR" sz="1200" b="0" i="0" kern="1200" dirty="0">
                <a:solidFill>
                  <a:schemeClr val="tx1"/>
                </a:solidFill>
                <a:effectLst/>
                <a:latin typeface="+mn-lt"/>
                <a:ea typeface="+mn-ea"/>
                <a:cs typeface="+mn-cs"/>
              </a:rPr>
              <a:t>ἵνα 1. ἐκφύγωμεν</a:t>
            </a:r>
            <a:r>
              <a:rPr lang="el-GR" dirty="0"/>
              <a:t/>
            </a:r>
            <a:br>
              <a:rPr lang="el-GR" dirty="0"/>
            </a:br>
            <a:r>
              <a:rPr lang="el-GR" sz="1200" b="0" i="0" kern="1200" dirty="0">
                <a:solidFill>
                  <a:schemeClr val="tx1"/>
                </a:solidFill>
                <a:effectLst/>
                <a:latin typeface="+mn-lt"/>
                <a:ea typeface="+mn-ea"/>
                <a:cs typeface="+mn-cs"/>
              </a:rPr>
              <a:t>       2. τύχωμεν</a:t>
            </a:r>
            <a:r>
              <a:rPr lang="el-GR" dirty="0"/>
              <a:t/>
            </a:r>
            <a:br>
              <a:rPr lang="el-GR" dirty="0"/>
            </a:br>
            <a:r>
              <a:rPr lang="el-GR" sz="1200" b="1" i="0" kern="1200" dirty="0">
                <a:solidFill>
                  <a:schemeClr val="tx1"/>
                </a:solidFill>
                <a:effectLst/>
                <a:latin typeface="+mn-lt"/>
                <a:ea typeface="+mn-ea"/>
                <a:cs typeface="+mn-cs"/>
              </a:rPr>
              <a:t>  </a:t>
            </a:r>
            <a:r>
              <a:rPr lang="nl-NL" sz="1200" b="1" i="0" kern="1200" dirty="0">
                <a:solidFill>
                  <a:schemeClr val="tx1"/>
                </a:solidFill>
                <a:effectLst/>
                <a:latin typeface="+mn-lt"/>
                <a:ea typeface="+mn-ea"/>
                <a:cs typeface="+mn-cs"/>
              </a:rPr>
              <a:t>Bijzin</a:t>
            </a:r>
            <a:r>
              <a:rPr lang="nl-NL" sz="1200" b="0" i="0" kern="1200" dirty="0">
                <a:solidFill>
                  <a:schemeClr val="tx1"/>
                </a:solidFill>
                <a:effectLst/>
                <a:latin typeface="+mn-lt"/>
                <a:ea typeface="+mn-ea"/>
                <a:cs typeface="+mn-cs"/>
              </a:rPr>
              <a:t>: </a:t>
            </a:r>
            <a:r>
              <a:rPr lang="el-GR" sz="1200" b="0" i="0" kern="1200" dirty="0">
                <a:solidFill>
                  <a:schemeClr val="tx1"/>
                </a:solidFill>
                <a:effectLst/>
                <a:latin typeface="+mn-lt"/>
                <a:ea typeface="+mn-ea"/>
                <a:cs typeface="+mn-cs"/>
              </a:rPr>
              <a:t>ὡς </a:t>
            </a:r>
            <a:r>
              <a:rPr lang="nl-NL" sz="1200" b="0" i="0" kern="1200" dirty="0">
                <a:solidFill>
                  <a:schemeClr val="tx1"/>
                </a:solidFill>
                <a:effectLst/>
                <a:latin typeface="+mn-lt"/>
                <a:ea typeface="+mn-ea"/>
                <a:cs typeface="+mn-cs"/>
              </a:rPr>
              <a:t>t/m </a:t>
            </a:r>
            <a:r>
              <a:rPr lang="el-GR" sz="1200" b="0" i="0" kern="1200" dirty="0">
                <a:solidFill>
                  <a:schemeClr val="tx1"/>
                </a:solidFill>
                <a:effectLst/>
                <a:latin typeface="+mn-lt"/>
                <a:ea typeface="+mn-ea"/>
                <a:cs typeface="+mn-cs"/>
              </a:rPr>
              <a:t>στρατηγός (ἐστιν)</a:t>
            </a:r>
            <a:endParaRPr lang="nl-NL" dirty="0"/>
          </a:p>
          <a:p>
            <a:endParaRPr lang="nl-NL" dirty="0"/>
          </a:p>
          <a:p>
            <a:endParaRPr lang="nl-NL" dirty="0"/>
          </a:p>
        </p:txBody>
      </p:sp>
      <p:sp>
        <p:nvSpPr>
          <p:cNvPr id="4" name="Tijdelijke aanduiding voor dianummer 3"/>
          <p:cNvSpPr>
            <a:spLocks noGrp="1"/>
          </p:cNvSpPr>
          <p:nvPr>
            <p:ph type="sldNum" sz="quarter" idx="10"/>
          </p:nvPr>
        </p:nvSpPr>
        <p:spPr/>
        <p:txBody>
          <a:bodyPr/>
          <a:lstStyle/>
          <a:p>
            <a:fld id="{715AFD15-F4D2-442E-8278-2DEBB324C9D5}" type="slidenum">
              <a:rPr lang="nl-NL" smtClean="0"/>
              <a:t>41</a:t>
            </a:fld>
            <a:endParaRPr lang="nl-NL"/>
          </a:p>
        </p:txBody>
      </p:sp>
    </p:spTree>
    <p:extLst>
      <p:ext uri="{BB962C8B-B14F-4D97-AF65-F5344CB8AC3E}">
        <p14:creationId xmlns:p14="http://schemas.microsoft.com/office/powerpoint/2010/main" val="314254642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715AFD15-F4D2-442E-8278-2DEBB324C9D5}" type="slidenum">
              <a:rPr lang="nl-NL" smtClean="0"/>
              <a:t>42</a:t>
            </a:fld>
            <a:endParaRPr lang="nl-NL"/>
          </a:p>
        </p:txBody>
      </p:sp>
    </p:spTree>
    <p:extLst>
      <p:ext uri="{BB962C8B-B14F-4D97-AF65-F5344CB8AC3E}">
        <p14:creationId xmlns:p14="http://schemas.microsoft.com/office/powerpoint/2010/main" val="358421408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715AFD15-F4D2-442E-8278-2DEBB324C9D5}" type="slidenum">
              <a:rPr lang="nl-NL" smtClean="0"/>
              <a:t>43</a:t>
            </a:fld>
            <a:endParaRPr lang="nl-NL"/>
          </a:p>
        </p:txBody>
      </p:sp>
    </p:spTree>
    <p:extLst>
      <p:ext uri="{BB962C8B-B14F-4D97-AF65-F5344CB8AC3E}">
        <p14:creationId xmlns:p14="http://schemas.microsoft.com/office/powerpoint/2010/main" val="87669565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sz="1100" dirty="0"/>
          </a:p>
        </p:txBody>
      </p:sp>
      <p:sp>
        <p:nvSpPr>
          <p:cNvPr id="4" name="Tijdelijke aanduiding voor dianummer 3"/>
          <p:cNvSpPr>
            <a:spLocks noGrp="1"/>
          </p:cNvSpPr>
          <p:nvPr>
            <p:ph type="sldNum" sz="quarter" idx="10"/>
          </p:nvPr>
        </p:nvSpPr>
        <p:spPr/>
        <p:txBody>
          <a:bodyPr/>
          <a:lstStyle/>
          <a:p>
            <a:fld id="{715AFD15-F4D2-442E-8278-2DEBB324C9D5}" type="slidenum">
              <a:rPr lang="nl-NL" smtClean="0"/>
              <a:t>44</a:t>
            </a:fld>
            <a:endParaRPr lang="nl-NL"/>
          </a:p>
        </p:txBody>
      </p:sp>
    </p:spTree>
    <p:extLst>
      <p:ext uri="{BB962C8B-B14F-4D97-AF65-F5344CB8AC3E}">
        <p14:creationId xmlns:p14="http://schemas.microsoft.com/office/powerpoint/2010/main" val="95513360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sz="1100" dirty="0"/>
          </a:p>
        </p:txBody>
      </p:sp>
      <p:sp>
        <p:nvSpPr>
          <p:cNvPr id="4" name="Tijdelijke aanduiding voor dianummer 3"/>
          <p:cNvSpPr>
            <a:spLocks noGrp="1"/>
          </p:cNvSpPr>
          <p:nvPr>
            <p:ph type="sldNum" sz="quarter" idx="10"/>
          </p:nvPr>
        </p:nvSpPr>
        <p:spPr/>
        <p:txBody>
          <a:bodyPr/>
          <a:lstStyle/>
          <a:p>
            <a:fld id="{715AFD15-F4D2-442E-8278-2DEBB324C9D5}" type="slidenum">
              <a:rPr lang="nl-NL" smtClean="0"/>
              <a:t>45</a:t>
            </a:fld>
            <a:endParaRPr lang="nl-NL"/>
          </a:p>
        </p:txBody>
      </p:sp>
    </p:spTree>
    <p:extLst>
      <p:ext uri="{BB962C8B-B14F-4D97-AF65-F5344CB8AC3E}">
        <p14:creationId xmlns:p14="http://schemas.microsoft.com/office/powerpoint/2010/main" val="6195293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0" i="0" kern="1200" dirty="0">
                <a:solidFill>
                  <a:schemeClr val="tx1"/>
                </a:solidFill>
                <a:effectLst/>
                <a:latin typeface="+mn-lt"/>
                <a:ea typeface="+mn-ea"/>
                <a:cs typeface="+mn-cs"/>
              </a:rPr>
              <a:t>Regel 6-9:</a:t>
            </a:r>
            <a:r>
              <a:rPr lang="nl-NL" dirty="0"/>
              <a:t/>
            </a:r>
            <a:br>
              <a:rPr lang="nl-NL" dirty="0"/>
            </a:br>
            <a:r>
              <a:rPr lang="nl-NL" sz="1200" b="1" i="0" kern="1200" dirty="0">
                <a:solidFill>
                  <a:schemeClr val="tx1"/>
                </a:solidFill>
                <a:effectLst/>
                <a:latin typeface="+mn-lt"/>
                <a:ea typeface="+mn-ea"/>
                <a:cs typeface="+mn-cs"/>
              </a:rPr>
              <a:t>  Bijzin</a:t>
            </a:r>
            <a:r>
              <a:rPr lang="nl-NL" sz="1200" b="0" i="0" kern="1200" dirty="0">
                <a:solidFill>
                  <a:schemeClr val="tx1"/>
                </a:solidFill>
                <a:effectLst/>
                <a:latin typeface="+mn-lt"/>
                <a:ea typeface="+mn-ea"/>
                <a:cs typeface="+mn-cs"/>
              </a:rPr>
              <a:t>: </a:t>
            </a:r>
            <a:r>
              <a:rPr lang="el-GR" sz="1200" b="0" i="0" kern="1200" dirty="0">
                <a:solidFill>
                  <a:schemeClr val="tx1"/>
                </a:solidFill>
                <a:effectLst/>
                <a:latin typeface="+mn-lt"/>
                <a:ea typeface="+mn-ea"/>
                <a:cs typeface="+mn-cs"/>
              </a:rPr>
              <a:t>ὅσοι </a:t>
            </a:r>
            <a:r>
              <a:rPr lang="nl-NL" sz="1200" b="0" i="0" kern="1200" dirty="0">
                <a:solidFill>
                  <a:schemeClr val="tx1"/>
                </a:solidFill>
                <a:effectLst/>
                <a:latin typeface="+mn-lt"/>
                <a:ea typeface="+mn-ea"/>
                <a:cs typeface="+mn-cs"/>
              </a:rPr>
              <a:t>t/m </a:t>
            </a:r>
            <a:r>
              <a:rPr lang="el-GR" sz="1200" b="0" i="0" kern="1200" dirty="0">
                <a:solidFill>
                  <a:schemeClr val="tx1"/>
                </a:solidFill>
                <a:effectLst/>
                <a:latin typeface="+mn-lt"/>
                <a:ea typeface="+mn-ea"/>
                <a:cs typeface="+mn-cs"/>
              </a:rPr>
              <a:t>τμῆμά εἰσιν (</a:t>
            </a:r>
            <a:r>
              <a:rPr lang="nl-NL" sz="1200" b="0" i="0" kern="1200" dirty="0">
                <a:solidFill>
                  <a:schemeClr val="tx1"/>
                </a:solidFill>
                <a:effectLst/>
                <a:latin typeface="+mn-lt"/>
                <a:ea typeface="+mn-ea"/>
                <a:cs typeface="+mn-cs"/>
              </a:rPr>
              <a:t>onderwerp van </a:t>
            </a:r>
            <a:r>
              <a:rPr lang="el-GR" sz="1200" b="0" i="0" kern="1200" dirty="0">
                <a:solidFill>
                  <a:schemeClr val="tx1"/>
                </a:solidFill>
                <a:effectLst/>
                <a:latin typeface="+mn-lt"/>
                <a:ea typeface="+mn-ea"/>
                <a:cs typeface="+mn-cs"/>
              </a:rPr>
              <a:t>εἰσι (7))</a:t>
            </a:r>
            <a:r>
              <a:rPr lang="el-GR" dirty="0"/>
              <a:t/>
            </a:r>
            <a:br>
              <a:rPr lang="el-GR" dirty="0"/>
            </a:br>
            <a:r>
              <a:rPr lang="el-GR" sz="1200" b="1" i="0" kern="1200" dirty="0">
                <a:solidFill>
                  <a:schemeClr val="tx1"/>
                </a:solidFill>
                <a:effectLst/>
                <a:latin typeface="+mn-lt"/>
                <a:ea typeface="+mn-ea"/>
                <a:cs typeface="+mn-cs"/>
              </a:rPr>
              <a:t>   </a:t>
            </a:r>
            <a:r>
              <a:rPr lang="nl-NL" sz="1200" b="1" i="0" kern="1200" dirty="0" err="1">
                <a:solidFill>
                  <a:schemeClr val="tx1"/>
                </a:solidFill>
                <a:effectLst/>
                <a:latin typeface="+mn-lt"/>
                <a:ea typeface="+mn-ea"/>
                <a:cs typeface="+mn-cs"/>
              </a:rPr>
              <a:t>Betrekk</a:t>
            </a:r>
            <a:r>
              <a:rPr lang="nl-NL" sz="1200" b="1" i="0" kern="1200" dirty="0">
                <a:solidFill>
                  <a:schemeClr val="tx1"/>
                </a:solidFill>
                <a:effectLst/>
                <a:latin typeface="+mn-lt"/>
                <a:ea typeface="+mn-ea"/>
                <a:cs typeface="+mn-cs"/>
              </a:rPr>
              <a:t>. bijzin</a:t>
            </a:r>
            <a:r>
              <a:rPr lang="nl-NL" sz="1200" b="0" i="0" kern="1200" dirty="0">
                <a:solidFill>
                  <a:schemeClr val="tx1"/>
                </a:solidFill>
                <a:effectLst/>
                <a:latin typeface="+mn-lt"/>
                <a:ea typeface="+mn-ea"/>
                <a:cs typeface="+mn-cs"/>
              </a:rPr>
              <a:t>: </a:t>
            </a:r>
            <a:r>
              <a:rPr lang="el-GR" sz="1200" b="0" i="0" kern="1200" dirty="0">
                <a:solidFill>
                  <a:schemeClr val="tx1"/>
                </a:solidFill>
                <a:effectLst/>
                <a:latin typeface="+mn-lt"/>
                <a:ea typeface="+mn-ea"/>
                <a:cs typeface="+mn-cs"/>
              </a:rPr>
              <a:t>ὃ </a:t>
            </a:r>
            <a:r>
              <a:rPr lang="nl-NL" sz="1200" b="0" i="0" kern="1200" dirty="0">
                <a:solidFill>
                  <a:schemeClr val="tx1"/>
                </a:solidFill>
                <a:effectLst/>
                <a:latin typeface="+mn-lt"/>
                <a:ea typeface="+mn-ea"/>
                <a:cs typeface="+mn-cs"/>
              </a:rPr>
              <a:t>t/m </a:t>
            </a:r>
            <a:r>
              <a:rPr lang="el-GR" sz="1200" b="0" i="0" kern="1200" dirty="0">
                <a:solidFill>
                  <a:schemeClr val="tx1"/>
                </a:solidFill>
                <a:effectLst/>
                <a:latin typeface="+mn-lt"/>
                <a:ea typeface="+mn-ea"/>
                <a:cs typeface="+mn-cs"/>
              </a:rPr>
              <a:t>ἐκαλεῖτο</a:t>
            </a:r>
            <a:r>
              <a:rPr lang="el-GR" dirty="0"/>
              <a:t/>
            </a:r>
            <a:br>
              <a:rPr lang="el-GR" dirty="0"/>
            </a:br>
            <a:r>
              <a:rPr lang="el-GR" sz="1200" b="0" i="0" kern="1200" dirty="0">
                <a:solidFill>
                  <a:schemeClr val="tx1"/>
                </a:solidFill>
                <a:effectLst/>
                <a:latin typeface="+mn-lt"/>
                <a:ea typeface="+mn-ea"/>
                <a:cs typeface="+mn-cs"/>
              </a:rPr>
              <a:t> </a:t>
            </a:r>
            <a:r>
              <a:rPr lang="nl-NL" sz="1200" b="1" i="0" kern="1200" dirty="0">
                <a:solidFill>
                  <a:schemeClr val="tx1"/>
                </a:solidFill>
                <a:effectLst/>
                <a:latin typeface="+mn-lt"/>
                <a:ea typeface="+mn-ea"/>
                <a:cs typeface="+mn-cs"/>
              </a:rPr>
              <a:t>Hoofdzin 1</a:t>
            </a:r>
            <a:r>
              <a:rPr lang="nl-NL" sz="1200" b="0" i="0" kern="1200" dirty="0">
                <a:solidFill>
                  <a:schemeClr val="tx1"/>
                </a:solidFill>
                <a:effectLst/>
                <a:latin typeface="+mn-lt"/>
                <a:ea typeface="+mn-ea"/>
                <a:cs typeface="+mn-cs"/>
              </a:rPr>
              <a:t>: </a:t>
            </a:r>
            <a:r>
              <a:rPr lang="el-GR" sz="1200" b="0" i="0" kern="1200" dirty="0">
                <a:solidFill>
                  <a:schemeClr val="tx1"/>
                </a:solidFill>
                <a:effectLst/>
                <a:latin typeface="+mn-lt"/>
                <a:ea typeface="+mn-ea"/>
                <a:cs typeface="+mn-cs"/>
              </a:rPr>
              <a:t>φιλογύναικες </a:t>
            </a:r>
            <a:r>
              <a:rPr lang="nl-NL" sz="1200" b="0" i="0" kern="1200" dirty="0">
                <a:solidFill>
                  <a:schemeClr val="tx1"/>
                </a:solidFill>
                <a:effectLst/>
                <a:latin typeface="+mn-lt"/>
                <a:ea typeface="+mn-ea"/>
                <a:cs typeface="+mn-cs"/>
              </a:rPr>
              <a:t>t/m </a:t>
            </a:r>
            <a:r>
              <a:rPr lang="el-GR" sz="1200" b="0" i="0" kern="1200" dirty="0">
                <a:solidFill>
                  <a:schemeClr val="tx1"/>
                </a:solidFill>
                <a:effectLst/>
                <a:latin typeface="+mn-lt"/>
                <a:ea typeface="+mn-ea"/>
                <a:cs typeface="+mn-cs"/>
              </a:rPr>
              <a:t>γεγόνασιν</a:t>
            </a:r>
            <a:r>
              <a:rPr lang="el-GR" dirty="0"/>
              <a:t/>
            </a:r>
            <a:br>
              <a:rPr lang="el-GR" dirty="0"/>
            </a:br>
            <a:r>
              <a:rPr lang="el-GR" sz="1200" b="1" i="0" kern="1200" dirty="0">
                <a:solidFill>
                  <a:schemeClr val="tx1"/>
                </a:solidFill>
                <a:effectLst/>
                <a:latin typeface="+mn-lt"/>
                <a:ea typeface="+mn-ea"/>
                <a:cs typeface="+mn-cs"/>
              </a:rPr>
              <a:t>  </a:t>
            </a:r>
            <a:r>
              <a:rPr lang="nl-NL" sz="1200" b="1" i="0" kern="1200" dirty="0">
                <a:solidFill>
                  <a:schemeClr val="tx1"/>
                </a:solidFill>
                <a:effectLst/>
                <a:latin typeface="+mn-lt"/>
                <a:ea typeface="+mn-ea"/>
                <a:cs typeface="+mn-cs"/>
              </a:rPr>
              <a:t>Bijzin</a:t>
            </a:r>
            <a:r>
              <a:rPr lang="nl-NL" sz="1200" b="0" i="0" kern="1200" dirty="0">
                <a:solidFill>
                  <a:schemeClr val="tx1"/>
                </a:solidFill>
                <a:effectLst/>
                <a:latin typeface="+mn-lt"/>
                <a:ea typeface="+mn-ea"/>
                <a:cs typeface="+mn-cs"/>
              </a:rPr>
              <a:t>: </a:t>
            </a:r>
            <a:r>
              <a:rPr lang="el-GR" sz="1200" b="0" i="0" kern="1200" dirty="0">
                <a:solidFill>
                  <a:schemeClr val="tx1"/>
                </a:solidFill>
                <a:effectLst/>
                <a:latin typeface="+mn-lt"/>
                <a:ea typeface="+mn-ea"/>
                <a:cs typeface="+mn-cs"/>
              </a:rPr>
              <a:t>ὅσαι </a:t>
            </a:r>
            <a:r>
              <a:rPr lang="nl-NL" sz="1200" b="0" i="0" kern="1200" dirty="0">
                <a:solidFill>
                  <a:schemeClr val="tx1"/>
                </a:solidFill>
                <a:effectLst/>
                <a:latin typeface="+mn-lt"/>
                <a:ea typeface="+mn-ea"/>
                <a:cs typeface="+mn-cs"/>
              </a:rPr>
              <a:t>t/m </a:t>
            </a:r>
            <a:r>
              <a:rPr lang="el-GR" sz="1200" b="0" i="0" kern="1200" dirty="0">
                <a:solidFill>
                  <a:schemeClr val="tx1"/>
                </a:solidFill>
                <a:effectLst/>
                <a:latin typeface="+mn-lt"/>
                <a:ea typeface="+mn-ea"/>
                <a:cs typeface="+mn-cs"/>
              </a:rPr>
              <a:t>μοιχεύτριαι (</a:t>
            </a:r>
            <a:r>
              <a:rPr lang="nl-NL" sz="1200" b="0" i="0" kern="1200" dirty="0">
                <a:solidFill>
                  <a:schemeClr val="tx1"/>
                </a:solidFill>
                <a:effectLst/>
                <a:latin typeface="+mn-lt"/>
                <a:ea typeface="+mn-ea"/>
                <a:cs typeface="+mn-cs"/>
              </a:rPr>
              <a:t>onderwerp van </a:t>
            </a:r>
            <a:r>
              <a:rPr lang="el-GR" sz="1200" b="0" i="0" kern="1200" dirty="0">
                <a:solidFill>
                  <a:schemeClr val="tx1"/>
                </a:solidFill>
                <a:effectLst/>
                <a:latin typeface="+mn-lt"/>
                <a:ea typeface="+mn-ea"/>
                <a:cs typeface="+mn-cs"/>
              </a:rPr>
              <a:t>γίγνονται)</a:t>
            </a:r>
            <a:r>
              <a:rPr lang="el-GR" dirty="0"/>
              <a:t/>
            </a:r>
            <a:br>
              <a:rPr lang="el-GR" dirty="0"/>
            </a:br>
            <a:r>
              <a:rPr lang="el-GR" sz="1200" b="1" i="0" kern="1200" dirty="0">
                <a:solidFill>
                  <a:schemeClr val="tx1"/>
                </a:solidFill>
                <a:effectLst/>
                <a:latin typeface="+mn-lt"/>
                <a:ea typeface="+mn-ea"/>
                <a:cs typeface="+mn-cs"/>
              </a:rPr>
              <a:t> </a:t>
            </a:r>
            <a:r>
              <a:rPr lang="nl-NL" sz="1200" b="1" i="0" kern="1200" dirty="0">
                <a:solidFill>
                  <a:schemeClr val="tx1"/>
                </a:solidFill>
                <a:effectLst/>
                <a:latin typeface="+mn-lt"/>
                <a:ea typeface="+mn-ea"/>
                <a:cs typeface="+mn-cs"/>
              </a:rPr>
              <a:t>Hoofdzin 2</a:t>
            </a:r>
            <a:r>
              <a:rPr lang="nl-NL" sz="1200" b="0" i="0" kern="1200" dirty="0">
                <a:solidFill>
                  <a:schemeClr val="tx1"/>
                </a:solidFill>
                <a:effectLst/>
                <a:latin typeface="+mn-lt"/>
                <a:ea typeface="+mn-ea"/>
                <a:cs typeface="+mn-cs"/>
              </a:rPr>
              <a:t>: </a:t>
            </a:r>
            <a:r>
              <a:rPr lang="el-GR" sz="1200" b="0" i="0" kern="1200" dirty="0">
                <a:solidFill>
                  <a:schemeClr val="tx1"/>
                </a:solidFill>
                <a:effectLst/>
                <a:latin typeface="+mn-lt"/>
                <a:ea typeface="+mn-ea"/>
                <a:cs typeface="+mn-cs"/>
              </a:rPr>
              <a:t>ἐκ τούτου </a:t>
            </a:r>
            <a:r>
              <a:rPr lang="nl-NL" sz="1200" b="0" i="0" kern="1200" dirty="0">
                <a:solidFill>
                  <a:schemeClr val="tx1"/>
                </a:solidFill>
                <a:effectLst/>
                <a:latin typeface="+mn-lt"/>
                <a:ea typeface="+mn-ea"/>
                <a:cs typeface="+mn-cs"/>
              </a:rPr>
              <a:t>t/m </a:t>
            </a:r>
            <a:r>
              <a:rPr lang="el-GR" sz="1200" b="0" i="0" kern="1200" dirty="0">
                <a:solidFill>
                  <a:schemeClr val="tx1"/>
                </a:solidFill>
                <a:effectLst/>
                <a:latin typeface="+mn-lt"/>
                <a:ea typeface="+mn-ea"/>
                <a:cs typeface="+mn-cs"/>
              </a:rPr>
              <a:t>γίγνονται</a:t>
            </a:r>
            <a:endParaRPr lang="nl-NL" dirty="0"/>
          </a:p>
        </p:txBody>
      </p:sp>
      <p:sp>
        <p:nvSpPr>
          <p:cNvPr id="4" name="Tijdelijke aanduiding voor dianummer 3"/>
          <p:cNvSpPr>
            <a:spLocks noGrp="1"/>
          </p:cNvSpPr>
          <p:nvPr>
            <p:ph type="sldNum" sz="quarter" idx="10"/>
          </p:nvPr>
        </p:nvSpPr>
        <p:spPr/>
        <p:txBody>
          <a:bodyPr/>
          <a:lstStyle/>
          <a:p>
            <a:fld id="{715AFD15-F4D2-442E-8278-2DEBB324C9D5}" type="slidenum">
              <a:rPr lang="nl-NL" smtClean="0"/>
              <a:t>5</a:t>
            </a:fld>
            <a:endParaRPr lang="nl-NL"/>
          </a:p>
        </p:txBody>
      </p:sp>
    </p:spTree>
    <p:extLst>
      <p:ext uri="{BB962C8B-B14F-4D97-AF65-F5344CB8AC3E}">
        <p14:creationId xmlns:p14="http://schemas.microsoft.com/office/powerpoint/2010/main" val="21366683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0" i="0" kern="1200" dirty="0">
                <a:solidFill>
                  <a:schemeClr val="tx1"/>
                </a:solidFill>
                <a:effectLst/>
                <a:latin typeface="+mn-lt"/>
                <a:ea typeface="+mn-ea"/>
                <a:cs typeface="+mn-cs"/>
              </a:rPr>
              <a:t>Regel 1-5 (</a:t>
            </a:r>
            <a:r>
              <a:rPr lang="el-GR" sz="1200" b="0" i="0" kern="1200" dirty="0">
                <a:solidFill>
                  <a:schemeClr val="tx1"/>
                </a:solidFill>
                <a:effectLst/>
                <a:latin typeface="+mn-lt"/>
                <a:ea typeface="+mn-ea"/>
                <a:cs typeface="+mn-cs"/>
              </a:rPr>
              <a:t>φύσει)</a:t>
            </a:r>
            <a:r>
              <a:rPr lang="el-GR" dirty="0"/>
              <a:t/>
            </a:r>
            <a:br>
              <a:rPr lang="el-GR" dirty="0"/>
            </a:br>
            <a:r>
              <a:rPr lang="el-GR" sz="1200" b="1" i="0" kern="1200" dirty="0">
                <a:solidFill>
                  <a:schemeClr val="tx1"/>
                </a:solidFill>
                <a:effectLst/>
                <a:latin typeface="+mn-lt"/>
                <a:ea typeface="+mn-ea"/>
                <a:cs typeface="+mn-cs"/>
              </a:rPr>
              <a:t>  </a:t>
            </a:r>
            <a:r>
              <a:rPr lang="nl-NL" sz="1200" b="1" i="0" kern="1200" dirty="0">
                <a:solidFill>
                  <a:schemeClr val="tx1"/>
                </a:solidFill>
                <a:effectLst/>
                <a:latin typeface="+mn-lt"/>
                <a:ea typeface="+mn-ea"/>
                <a:cs typeface="+mn-cs"/>
              </a:rPr>
              <a:t>Bijzin</a:t>
            </a:r>
            <a:r>
              <a:rPr lang="nl-NL" sz="1200" b="0" i="0" kern="1200" dirty="0">
                <a:solidFill>
                  <a:schemeClr val="tx1"/>
                </a:solidFill>
                <a:effectLst/>
                <a:latin typeface="+mn-lt"/>
                <a:ea typeface="+mn-ea"/>
                <a:cs typeface="+mn-cs"/>
              </a:rPr>
              <a:t>: </a:t>
            </a:r>
            <a:r>
              <a:rPr lang="el-GR" sz="1200" b="0" i="0" kern="1200" dirty="0">
                <a:solidFill>
                  <a:schemeClr val="tx1"/>
                </a:solidFill>
                <a:effectLst/>
                <a:latin typeface="+mn-lt"/>
                <a:ea typeface="+mn-ea"/>
                <a:cs typeface="+mn-cs"/>
              </a:rPr>
              <a:t>ὅσοι </a:t>
            </a:r>
            <a:r>
              <a:rPr lang="nl-NL" sz="1200" b="0" i="0" kern="1200" dirty="0">
                <a:solidFill>
                  <a:schemeClr val="tx1"/>
                </a:solidFill>
                <a:effectLst/>
                <a:latin typeface="+mn-lt"/>
                <a:ea typeface="+mn-ea"/>
                <a:cs typeface="+mn-cs"/>
              </a:rPr>
              <a:t>t/m </a:t>
            </a:r>
            <a:r>
              <a:rPr lang="el-GR" sz="1200" b="0" i="0" kern="1200" dirty="0">
                <a:solidFill>
                  <a:schemeClr val="tx1"/>
                </a:solidFill>
                <a:effectLst/>
                <a:latin typeface="+mn-lt"/>
                <a:ea typeface="+mn-ea"/>
                <a:cs typeface="+mn-cs"/>
              </a:rPr>
              <a:t>εἰσι (</a:t>
            </a:r>
            <a:r>
              <a:rPr lang="nl-NL" sz="1200" b="0" i="0" kern="1200" dirty="0">
                <a:solidFill>
                  <a:schemeClr val="tx1"/>
                </a:solidFill>
                <a:effectLst/>
                <a:latin typeface="+mn-lt"/>
                <a:ea typeface="+mn-ea"/>
                <a:cs typeface="+mn-cs"/>
              </a:rPr>
              <a:t>onderwerp van </a:t>
            </a:r>
            <a:r>
              <a:rPr lang="el-GR" sz="1200" b="0" i="0" kern="1200" dirty="0">
                <a:solidFill>
                  <a:schemeClr val="tx1"/>
                </a:solidFill>
                <a:effectLst/>
                <a:latin typeface="+mn-lt"/>
                <a:ea typeface="+mn-ea"/>
                <a:cs typeface="+mn-cs"/>
              </a:rPr>
              <a:t>διώκουσι)</a:t>
            </a:r>
            <a:r>
              <a:rPr lang="el-GR" dirty="0"/>
              <a:t/>
            </a:r>
            <a:br>
              <a:rPr lang="el-GR" dirty="0"/>
            </a:br>
            <a:r>
              <a:rPr lang="el-GR" sz="1200" b="1" i="0" kern="1200" dirty="0">
                <a:solidFill>
                  <a:schemeClr val="tx1"/>
                </a:solidFill>
                <a:effectLst/>
                <a:latin typeface="+mn-lt"/>
                <a:ea typeface="+mn-ea"/>
                <a:cs typeface="+mn-cs"/>
              </a:rPr>
              <a:t> </a:t>
            </a:r>
            <a:r>
              <a:rPr lang="nl-NL" sz="1200" b="1" i="0" kern="1200" dirty="0">
                <a:solidFill>
                  <a:schemeClr val="tx1"/>
                </a:solidFill>
                <a:effectLst/>
                <a:latin typeface="+mn-lt"/>
                <a:ea typeface="+mn-ea"/>
                <a:cs typeface="+mn-cs"/>
              </a:rPr>
              <a:t>Hoofdzin 1</a:t>
            </a:r>
            <a:r>
              <a:rPr lang="nl-NL" sz="1200" b="0" i="0" kern="1200" dirty="0">
                <a:solidFill>
                  <a:schemeClr val="tx1"/>
                </a:solidFill>
                <a:effectLst/>
                <a:latin typeface="+mn-lt"/>
                <a:ea typeface="+mn-ea"/>
                <a:cs typeface="+mn-cs"/>
              </a:rPr>
              <a:t>: </a:t>
            </a:r>
            <a:r>
              <a:rPr lang="el-GR" sz="1200" b="0" i="0" kern="1200" dirty="0">
                <a:solidFill>
                  <a:schemeClr val="tx1"/>
                </a:solidFill>
                <a:effectLst/>
                <a:latin typeface="+mn-lt"/>
                <a:ea typeface="+mn-ea"/>
                <a:cs typeface="+mn-cs"/>
              </a:rPr>
              <a:t>τὰ ἄρρενα διώκουσι, </a:t>
            </a:r>
            <a:r>
              <a:rPr lang="el-GR" sz="1200" b="1" i="0" kern="1200" dirty="0">
                <a:solidFill>
                  <a:schemeClr val="tx1"/>
                </a:solidFill>
                <a:effectLst/>
                <a:latin typeface="+mn-lt"/>
                <a:ea typeface="+mn-ea"/>
                <a:cs typeface="+mn-cs"/>
              </a:rPr>
              <a:t>καὶ </a:t>
            </a:r>
            <a:r>
              <a:rPr lang="el-GR" dirty="0"/>
              <a:t/>
            </a:r>
            <a:br>
              <a:rPr lang="el-GR" dirty="0"/>
            </a:br>
            <a:r>
              <a:rPr lang="el-GR" sz="1200" b="1" i="0" kern="1200" dirty="0">
                <a:solidFill>
                  <a:schemeClr val="tx1"/>
                </a:solidFill>
                <a:effectLst/>
                <a:latin typeface="+mn-lt"/>
                <a:ea typeface="+mn-ea"/>
                <a:cs typeface="+mn-cs"/>
              </a:rPr>
              <a:t>  </a:t>
            </a:r>
            <a:r>
              <a:rPr lang="nl-NL" sz="1200" b="1" i="0" kern="1200" dirty="0">
                <a:solidFill>
                  <a:schemeClr val="tx1"/>
                </a:solidFill>
                <a:effectLst/>
                <a:latin typeface="+mn-lt"/>
                <a:ea typeface="+mn-ea"/>
                <a:cs typeface="+mn-cs"/>
              </a:rPr>
              <a:t>Bijzin</a:t>
            </a:r>
            <a:r>
              <a:rPr lang="nl-NL" sz="1200" b="0" i="0" kern="1200" dirty="0">
                <a:solidFill>
                  <a:schemeClr val="tx1"/>
                </a:solidFill>
                <a:effectLst/>
                <a:latin typeface="+mn-lt"/>
                <a:ea typeface="+mn-ea"/>
                <a:cs typeface="+mn-cs"/>
              </a:rPr>
              <a:t>: </a:t>
            </a:r>
            <a:r>
              <a:rPr lang="el-GR" sz="1200" b="0" i="0" kern="1200" dirty="0">
                <a:solidFill>
                  <a:schemeClr val="tx1"/>
                </a:solidFill>
                <a:effectLst/>
                <a:latin typeface="+mn-lt"/>
                <a:ea typeface="+mn-ea"/>
                <a:cs typeface="+mn-cs"/>
              </a:rPr>
              <a:t>τέως </a:t>
            </a:r>
            <a:r>
              <a:rPr lang="nl-NL" sz="1200" b="0" i="0" kern="1200" dirty="0">
                <a:solidFill>
                  <a:schemeClr val="tx1"/>
                </a:solidFill>
                <a:effectLst/>
                <a:latin typeface="+mn-lt"/>
                <a:ea typeface="+mn-ea"/>
                <a:cs typeface="+mn-cs"/>
              </a:rPr>
              <a:t>t/m </a:t>
            </a:r>
            <a:r>
              <a:rPr lang="el-GR" sz="1200" b="0" i="0" kern="1200" dirty="0">
                <a:solidFill>
                  <a:schemeClr val="tx1"/>
                </a:solidFill>
                <a:effectLst/>
                <a:latin typeface="+mn-lt"/>
                <a:ea typeface="+mn-ea"/>
                <a:cs typeface="+mn-cs"/>
              </a:rPr>
              <a:t>ὦσιν</a:t>
            </a:r>
            <a:r>
              <a:rPr lang="el-GR" dirty="0"/>
              <a:t/>
            </a:r>
            <a:br>
              <a:rPr lang="el-GR" dirty="0"/>
            </a:br>
            <a:r>
              <a:rPr lang="el-GR" sz="1200" b="1" i="0" kern="1200" dirty="0">
                <a:solidFill>
                  <a:schemeClr val="tx1"/>
                </a:solidFill>
                <a:effectLst/>
                <a:latin typeface="+mn-lt"/>
                <a:ea typeface="+mn-ea"/>
                <a:cs typeface="+mn-cs"/>
              </a:rPr>
              <a:t> </a:t>
            </a:r>
            <a:r>
              <a:rPr lang="nl-NL" sz="1200" b="1" i="0" kern="1200" dirty="0">
                <a:solidFill>
                  <a:schemeClr val="tx1"/>
                </a:solidFill>
                <a:effectLst/>
                <a:latin typeface="+mn-lt"/>
                <a:ea typeface="+mn-ea"/>
                <a:cs typeface="+mn-cs"/>
              </a:rPr>
              <a:t>Hoofdzin 2</a:t>
            </a:r>
            <a:r>
              <a:rPr lang="nl-NL" sz="1200" b="0" i="0" kern="1200" dirty="0">
                <a:solidFill>
                  <a:schemeClr val="tx1"/>
                </a:solidFill>
                <a:effectLst/>
                <a:latin typeface="+mn-lt"/>
                <a:ea typeface="+mn-ea"/>
                <a:cs typeface="+mn-cs"/>
              </a:rPr>
              <a:t>: </a:t>
            </a:r>
            <a:r>
              <a:rPr lang="el-GR" sz="1200" b="0" i="0" kern="1200" dirty="0">
                <a:solidFill>
                  <a:schemeClr val="tx1"/>
                </a:solidFill>
                <a:effectLst/>
                <a:latin typeface="+mn-lt"/>
                <a:ea typeface="+mn-ea"/>
                <a:cs typeface="+mn-cs"/>
              </a:rPr>
              <a:t>φιλοῦσι...καὶ χαίρουσι + </a:t>
            </a:r>
            <a:r>
              <a:rPr lang="nl-NL" sz="1200" b="1" i="0" kern="1200" dirty="0">
                <a:solidFill>
                  <a:schemeClr val="tx1"/>
                </a:solidFill>
                <a:effectLst/>
                <a:latin typeface="+mn-lt"/>
                <a:ea typeface="+mn-ea"/>
                <a:cs typeface="+mn-cs"/>
              </a:rPr>
              <a:t>part. 1</a:t>
            </a:r>
            <a:r>
              <a:rPr lang="nl-NL" sz="1200" b="0" i="0" kern="1200" dirty="0">
                <a:solidFill>
                  <a:schemeClr val="tx1"/>
                </a:solidFill>
                <a:effectLst/>
                <a:latin typeface="+mn-lt"/>
                <a:ea typeface="+mn-ea"/>
                <a:cs typeface="+mn-cs"/>
              </a:rPr>
              <a:t>: </a:t>
            </a:r>
            <a:r>
              <a:rPr lang="el-GR" sz="1200" b="0" i="0" kern="1200" dirty="0">
                <a:solidFill>
                  <a:schemeClr val="tx1"/>
                </a:solidFill>
                <a:effectLst/>
                <a:latin typeface="+mn-lt"/>
                <a:ea typeface="+mn-ea"/>
                <a:cs typeface="+mn-cs"/>
              </a:rPr>
              <a:t>συγκατακείμενοι</a:t>
            </a:r>
            <a:r>
              <a:rPr lang="el-GR" dirty="0"/>
              <a:t/>
            </a:r>
            <a:br>
              <a:rPr lang="el-GR" dirty="0"/>
            </a:br>
            <a:r>
              <a:rPr lang="el-GR" sz="1200" b="1" i="0" kern="1200" dirty="0">
                <a:solidFill>
                  <a:schemeClr val="tx1"/>
                </a:solidFill>
                <a:effectLst/>
                <a:latin typeface="+mn-lt"/>
                <a:ea typeface="+mn-ea"/>
                <a:cs typeface="+mn-cs"/>
              </a:rPr>
              <a:t>                 </a:t>
            </a:r>
            <a:r>
              <a:rPr lang="nl-NL" sz="1200" b="1" i="0" kern="1200" dirty="0">
                <a:solidFill>
                  <a:schemeClr val="tx1"/>
                </a:solidFill>
                <a:effectLst/>
                <a:latin typeface="+mn-lt"/>
                <a:ea typeface="+mn-ea"/>
                <a:cs typeface="+mn-cs"/>
              </a:rPr>
              <a:t> </a:t>
            </a:r>
            <a:r>
              <a:rPr lang="el-GR" sz="1200" b="1" i="0" kern="1200" dirty="0">
                <a:solidFill>
                  <a:schemeClr val="tx1"/>
                </a:solidFill>
                <a:effectLst/>
                <a:latin typeface="+mn-lt"/>
                <a:ea typeface="+mn-ea"/>
                <a:cs typeface="+mn-cs"/>
              </a:rPr>
              <a:t> </a:t>
            </a:r>
            <a:r>
              <a:rPr lang="nl-NL" sz="1200" b="1" i="0" kern="1200" dirty="0">
                <a:solidFill>
                  <a:schemeClr val="tx1"/>
                </a:solidFill>
                <a:effectLst/>
                <a:latin typeface="+mn-lt"/>
                <a:ea typeface="+mn-ea"/>
                <a:cs typeface="+mn-cs"/>
              </a:rPr>
              <a:t>part. 2</a:t>
            </a:r>
            <a:r>
              <a:rPr lang="nl-NL" sz="1200" b="0" i="0" kern="1200" dirty="0">
                <a:solidFill>
                  <a:schemeClr val="tx1"/>
                </a:solidFill>
                <a:effectLst/>
                <a:latin typeface="+mn-lt"/>
                <a:ea typeface="+mn-ea"/>
                <a:cs typeface="+mn-cs"/>
              </a:rPr>
              <a:t>: </a:t>
            </a:r>
            <a:r>
              <a:rPr lang="el-GR" sz="1200" b="0" i="0" kern="1200" dirty="0">
                <a:solidFill>
                  <a:schemeClr val="tx1"/>
                </a:solidFill>
                <a:effectLst/>
                <a:latin typeface="+mn-lt"/>
                <a:ea typeface="+mn-ea"/>
                <a:cs typeface="+mn-cs"/>
              </a:rPr>
              <a:t>συμπεπλεγμένοι</a:t>
            </a:r>
            <a:r>
              <a:rPr lang="el-GR" dirty="0"/>
              <a:t/>
            </a:r>
            <a:br>
              <a:rPr lang="el-GR" dirty="0"/>
            </a:br>
            <a:r>
              <a:rPr lang="el-GR" sz="1200" b="1" i="0" kern="1200" dirty="0">
                <a:solidFill>
                  <a:schemeClr val="tx1"/>
                </a:solidFill>
                <a:effectLst/>
                <a:latin typeface="+mn-lt"/>
                <a:ea typeface="+mn-ea"/>
                <a:cs typeface="+mn-cs"/>
              </a:rPr>
              <a:t>   ἅτε + </a:t>
            </a:r>
            <a:r>
              <a:rPr lang="nl-NL" sz="1200" b="1" i="0" kern="1200" dirty="0">
                <a:solidFill>
                  <a:schemeClr val="tx1"/>
                </a:solidFill>
                <a:effectLst/>
                <a:latin typeface="+mn-lt"/>
                <a:ea typeface="+mn-ea"/>
                <a:cs typeface="+mn-cs"/>
              </a:rPr>
              <a:t>part</a:t>
            </a:r>
            <a:r>
              <a:rPr lang="nl-NL" sz="1200" b="0" i="0" kern="1200" dirty="0">
                <a:solidFill>
                  <a:schemeClr val="tx1"/>
                </a:solidFill>
                <a:effectLst/>
                <a:latin typeface="+mn-lt"/>
                <a:ea typeface="+mn-ea"/>
                <a:cs typeface="+mn-cs"/>
              </a:rPr>
              <a:t>. (</a:t>
            </a:r>
            <a:r>
              <a:rPr lang="el-GR" sz="1200" b="0" i="0" kern="1200" dirty="0">
                <a:solidFill>
                  <a:schemeClr val="tx1"/>
                </a:solidFill>
                <a:effectLst/>
                <a:latin typeface="+mn-lt"/>
                <a:ea typeface="+mn-ea"/>
                <a:cs typeface="+mn-cs"/>
              </a:rPr>
              <a:t>ὄντα) (</a:t>
            </a:r>
            <a:r>
              <a:rPr lang="nl-NL" sz="1200" b="0" i="0" kern="1200" dirty="0">
                <a:solidFill>
                  <a:schemeClr val="tx1"/>
                </a:solidFill>
                <a:effectLst/>
                <a:latin typeface="+mn-lt"/>
                <a:ea typeface="+mn-ea"/>
                <a:cs typeface="+mn-cs"/>
              </a:rPr>
              <a:t>bij </a:t>
            </a:r>
            <a:r>
              <a:rPr lang="el-GR" sz="1200" b="0" i="0" kern="1200" dirty="0">
                <a:solidFill>
                  <a:schemeClr val="tx1"/>
                </a:solidFill>
                <a:effectLst/>
                <a:latin typeface="+mn-lt"/>
                <a:ea typeface="+mn-ea"/>
                <a:cs typeface="+mn-cs"/>
              </a:rPr>
              <a:t>φίλουσι...)</a:t>
            </a:r>
            <a:r>
              <a:rPr lang="el-GR" dirty="0"/>
              <a:t/>
            </a:r>
            <a:br>
              <a:rPr lang="el-GR" dirty="0"/>
            </a:br>
            <a:r>
              <a:rPr lang="el-GR" sz="1200" b="1" i="0" kern="1200" dirty="0">
                <a:solidFill>
                  <a:schemeClr val="tx1"/>
                </a:solidFill>
                <a:effectLst/>
                <a:latin typeface="+mn-lt"/>
                <a:ea typeface="+mn-ea"/>
                <a:cs typeface="+mn-cs"/>
              </a:rPr>
              <a:t> </a:t>
            </a:r>
            <a:r>
              <a:rPr lang="nl-NL" sz="1200" b="1" i="0" kern="1200" dirty="0">
                <a:solidFill>
                  <a:schemeClr val="tx1"/>
                </a:solidFill>
                <a:effectLst/>
                <a:latin typeface="+mn-lt"/>
                <a:ea typeface="+mn-ea"/>
                <a:cs typeface="+mn-cs"/>
              </a:rPr>
              <a:t>Hoofdzin 3</a:t>
            </a:r>
            <a:r>
              <a:rPr lang="nl-NL" sz="1200" b="0" i="0" kern="1200" dirty="0">
                <a:solidFill>
                  <a:schemeClr val="tx1"/>
                </a:solidFill>
                <a:effectLst/>
                <a:latin typeface="+mn-lt"/>
                <a:ea typeface="+mn-ea"/>
                <a:cs typeface="+mn-cs"/>
              </a:rPr>
              <a:t>: </a:t>
            </a:r>
            <a:r>
              <a:rPr lang="el-GR" sz="1200" b="0" i="0" kern="1200" dirty="0">
                <a:solidFill>
                  <a:schemeClr val="tx1"/>
                </a:solidFill>
                <a:effectLst/>
                <a:latin typeface="+mn-lt"/>
                <a:ea typeface="+mn-ea"/>
                <a:cs typeface="+mn-cs"/>
              </a:rPr>
              <a:t>καὶ </a:t>
            </a:r>
            <a:r>
              <a:rPr lang="nl-NL" sz="1200" b="0" i="0" kern="1200" dirty="0">
                <a:solidFill>
                  <a:schemeClr val="tx1"/>
                </a:solidFill>
                <a:effectLst/>
                <a:latin typeface="+mn-lt"/>
                <a:ea typeface="+mn-ea"/>
                <a:cs typeface="+mn-cs"/>
              </a:rPr>
              <a:t>t/m </a:t>
            </a:r>
            <a:r>
              <a:rPr lang="el-GR" sz="1200" b="0" i="0" kern="1200" dirty="0">
                <a:solidFill>
                  <a:schemeClr val="tx1"/>
                </a:solidFill>
                <a:effectLst/>
                <a:latin typeface="+mn-lt"/>
                <a:ea typeface="+mn-ea"/>
                <a:cs typeface="+mn-cs"/>
              </a:rPr>
              <a:t>μειρακίων</a:t>
            </a:r>
            <a:r>
              <a:rPr lang="el-GR" dirty="0"/>
              <a:t/>
            </a:r>
            <a:br>
              <a:rPr lang="el-GR" dirty="0"/>
            </a:br>
            <a:r>
              <a:rPr lang="el-GR" sz="1200" b="1" i="0" kern="1200" dirty="0">
                <a:solidFill>
                  <a:schemeClr val="tx1"/>
                </a:solidFill>
                <a:effectLst/>
                <a:latin typeface="+mn-lt"/>
                <a:ea typeface="+mn-ea"/>
                <a:cs typeface="+mn-cs"/>
              </a:rPr>
              <a:t>   ἅτε + </a:t>
            </a:r>
            <a:r>
              <a:rPr lang="nl-NL" sz="1200" b="1" i="0" kern="1200" dirty="0">
                <a:solidFill>
                  <a:schemeClr val="tx1"/>
                </a:solidFill>
                <a:effectLst/>
                <a:latin typeface="+mn-lt"/>
                <a:ea typeface="+mn-ea"/>
                <a:cs typeface="+mn-cs"/>
              </a:rPr>
              <a:t>part.</a:t>
            </a:r>
            <a:r>
              <a:rPr lang="nl-NL" sz="1200" b="0" i="0" kern="1200" dirty="0">
                <a:solidFill>
                  <a:schemeClr val="tx1"/>
                </a:solidFill>
                <a:effectLst/>
                <a:latin typeface="+mn-lt"/>
                <a:ea typeface="+mn-ea"/>
                <a:cs typeface="+mn-cs"/>
              </a:rPr>
              <a:t> (</a:t>
            </a:r>
            <a:r>
              <a:rPr lang="el-GR" sz="1200" b="0" i="0" kern="1200" dirty="0">
                <a:solidFill>
                  <a:schemeClr val="tx1"/>
                </a:solidFill>
                <a:effectLst/>
                <a:latin typeface="+mn-lt"/>
                <a:ea typeface="+mn-ea"/>
                <a:cs typeface="+mn-cs"/>
              </a:rPr>
              <a:t>ὄντες)</a:t>
            </a:r>
            <a:endParaRPr lang="nl-NL" dirty="0"/>
          </a:p>
        </p:txBody>
      </p:sp>
      <p:sp>
        <p:nvSpPr>
          <p:cNvPr id="4" name="Tijdelijke aanduiding voor dianummer 3"/>
          <p:cNvSpPr>
            <a:spLocks noGrp="1"/>
          </p:cNvSpPr>
          <p:nvPr>
            <p:ph type="sldNum" sz="quarter" idx="10"/>
          </p:nvPr>
        </p:nvSpPr>
        <p:spPr/>
        <p:txBody>
          <a:bodyPr/>
          <a:lstStyle/>
          <a:p>
            <a:fld id="{715AFD15-F4D2-442E-8278-2DEBB324C9D5}" type="slidenum">
              <a:rPr lang="nl-NL" smtClean="0"/>
              <a:t>7</a:t>
            </a:fld>
            <a:endParaRPr lang="nl-NL"/>
          </a:p>
        </p:txBody>
      </p:sp>
    </p:spTree>
    <p:extLst>
      <p:ext uri="{BB962C8B-B14F-4D97-AF65-F5344CB8AC3E}">
        <p14:creationId xmlns:p14="http://schemas.microsoft.com/office/powerpoint/2010/main" val="40256000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b="0" i="0" kern="1200" dirty="0">
                <a:solidFill>
                  <a:schemeClr val="tx1"/>
                </a:solidFill>
                <a:effectLst/>
                <a:latin typeface="+mn-lt"/>
                <a:ea typeface="+mn-ea"/>
                <a:cs typeface="+mn-cs"/>
              </a:rPr>
              <a:t>Regel 1-5 (</a:t>
            </a:r>
            <a:r>
              <a:rPr lang="el-GR" sz="1200" b="0" i="0" kern="1200" dirty="0">
                <a:solidFill>
                  <a:schemeClr val="tx1"/>
                </a:solidFill>
                <a:effectLst/>
                <a:latin typeface="+mn-lt"/>
                <a:ea typeface="+mn-ea"/>
                <a:cs typeface="+mn-cs"/>
              </a:rPr>
              <a:t>φύσει)</a:t>
            </a:r>
            <a:r>
              <a:rPr lang="el-GR" dirty="0"/>
              <a:t/>
            </a:r>
            <a:br>
              <a:rPr lang="el-GR" dirty="0"/>
            </a:br>
            <a:r>
              <a:rPr lang="el-GR" sz="1200" b="1" i="0" kern="1200" dirty="0">
                <a:solidFill>
                  <a:schemeClr val="tx1"/>
                </a:solidFill>
                <a:effectLst/>
                <a:latin typeface="+mn-lt"/>
                <a:ea typeface="+mn-ea"/>
                <a:cs typeface="+mn-cs"/>
              </a:rPr>
              <a:t>  </a:t>
            </a:r>
            <a:r>
              <a:rPr lang="nl-NL" sz="1200" b="1" i="0" kern="1200" dirty="0">
                <a:solidFill>
                  <a:schemeClr val="tx1"/>
                </a:solidFill>
                <a:effectLst/>
                <a:latin typeface="+mn-lt"/>
                <a:ea typeface="+mn-ea"/>
                <a:cs typeface="+mn-cs"/>
              </a:rPr>
              <a:t>Bijzin</a:t>
            </a:r>
            <a:r>
              <a:rPr lang="nl-NL" sz="1200" b="0" i="0" kern="1200" dirty="0">
                <a:solidFill>
                  <a:schemeClr val="tx1"/>
                </a:solidFill>
                <a:effectLst/>
                <a:latin typeface="+mn-lt"/>
                <a:ea typeface="+mn-ea"/>
                <a:cs typeface="+mn-cs"/>
              </a:rPr>
              <a:t>: </a:t>
            </a:r>
            <a:r>
              <a:rPr lang="el-GR" sz="1200" b="0" i="0" kern="1200" dirty="0">
                <a:solidFill>
                  <a:schemeClr val="tx1"/>
                </a:solidFill>
                <a:effectLst/>
                <a:latin typeface="+mn-lt"/>
                <a:ea typeface="+mn-ea"/>
                <a:cs typeface="+mn-cs"/>
              </a:rPr>
              <a:t>ὅσοι </a:t>
            </a:r>
            <a:r>
              <a:rPr lang="nl-NL" sz="1200" b="0" i="0" kern="1200" dirty="0">
                <a:solidFill>
                  <a:schemeClr val="tx1"/>
                </a:solidFill>
                <a:effectLst/>
                <a:latin typeface="+mn-lt"/>
                <a:ea typeface="+mn-ea"/>
                <a:cs typeface="+mn-cs"/>
              </a:rPr>
              <a:t>t/m </a:t>
            </a:r>
            <a:r>
              <a:rPr lang="el-GR" sz="1200" b="0" i="0" kern="1200" dirty="0">
                <a:solidFill>
                  <a:schemeClr val="tx1"/>
                </a:solidFill>
                <a:effectLst/>
                <a:latin typeface="+mn-lt"/>
                <a:ea typeface="+mn-ea"/>
                <a:cs typeface="+mn-cs"/>
              </a:rPr>
              <a:t>εἰσι (</a:t>
            </a:r>
            <a:r>
              <a:rPr lang="nl-NL" sz="1200" b="0" i="0" kern="1200" dirty="0">
                <a:solidFill>
                  <a:schemeClr val="tx1"/>
                </a:solidFill>
                <a:effectLst/>
                <a:latin typeface="+mn-lt"/>
                <a:ea typeface="+mn-ea"/>
                <a:cs typeface="+mn-cs"/>
              </a:rPr>
              <a:t>onderwerp van </a:t>
            </a:r>
            <a:r>
              <a:rPr lang="el-GR" sz="1200" b="0" i="0" kern="1200" dirty="0">
                <a:solidFill>
                  <a:schemeClr val="tx1"/>
                </a:solidFill>
                <a:effectLst/>
                <a:latin typeface="+mn-lt"/>
                <a:ea typeface="+mn-ea"/>
                <a:cs typeface="+mn-cs"/>
              </a:rPr>
              <a:t>διώκουσι)</a:t>
            </a:r>
            <a:r>
              <a:rPr lang="el-GR" dirty="0"/>
              <a:t/>
            </a:r>
            <a:br>
              <a:rPr lang="el-GR" dirty="0"/>
            </a:br>
            <a:r>
              <a:rPr lang="el-GR" sz="1200" b="1" i="0" kern="1200" dirty="0">
                <a:solidFill>
                  <a:schemeClr val="tx1"/>
                </a:solidFill>
                <a:effectLst/>
                <a:latin typeface="+mn-lt"/>
                <a:ea typeface="+mn-ea"/>
                <a:cs typeface="+mn-cs"/>
              </a:rPr>
              <a:t> </a:t>
            </a:r>
            <a:r>
              <a:rPr lang="nl-NL" sz="1200" b="1" i="0" kern="1200" dirty="0">
                <a:solidFill>
                  <a:schemeClr val="tx1"/>
                </a:solidFill>
                <a:effectLst/>
                <a:latin typeface="+mn-lt"/>
                <a:ea typeface="+mn-ea"/>
                <a:cs typeface="+mn-cs"/>
              </a:rPr>
              <a:t>Hoofdzin 1</a:t>
            </a:r>
            <a:r>
              <a:rPr lang="nl-NL" sz="1200" b="0" i="0" kern="1200" dirty="0">
                <a:solidFill>
                  <a:schemeClr val="tx1"/>
                </a:solidFill>
                <a:effectLst/>
                <a:latin typeface="+mn-lt"/>
                <a:ea typeface="+mn-ea"/>
                <a:cs typeface="+mn-cs"/>
              </a:rPr>
              <a:t>: </a:t>
            </a:r>
            <a:r>
              <a:rPr lang="el-GR" sz="1200" b="0" i="0" kern="1200" dirty="0">
                <a:solidFill>
                  <a:schemeClr val="tx1"/>
                </a:solidFill>
                <a:effectLst/>
                <a:latin typeface="+mn-lt"/>
                <a:ea typeface="+mn-ea"/>
                <a:cs typeface="+mn-cs"/>
              </a:rPr>
              <a:t>τὰ ἄρρενα διώκουσι, </a:t>
            </a:r>
            <a:r>
              <a:rPr lang="el-GR" sz="1200" b="1" i="0" kern="1200" dirty="0">
                <a:solidFill>
                  <a:schemeClr val="tx1"/>
                </a:solidFill>
                <a:effectLst/>
                <a:latin typeface="+mn-lt"/>
                <a:ea typeface="+mn-ea"/>
                <a:cs typeface="+mn-cs"/>
              </a:rPr>
              <a:t>καὶ </a:t>
            </a:r>
            <a:r>
              <a:rPr lang="el-GR" dirty="0"/>
              <a:t/>
            </a:r>
            <a:br>
              <a:rPr lang="el-GR" dirty="0"/>
            </a:br>
            <a:r>
              <a:rPr lang="el-GR" sz="1200" b="1" i="0" kern="1200" dirty="0">
                <a:solidFill>
                  <a:schemeClr val="tx1"/>
                </a:solidFill>
                <a:effectLst/>
                <a:latin typeface="+mn-lt"/>
                <a:ea typeface="+mn-ea"/>
                <a:cs typeface="+mn-cs"/>
              </a:rPr>
              <a:t>  </a:t>
            </a:r>
            <a:r>
              <a:rPr lang="nl-NL" sz="1200" b="1" i="0" kern="1200" dirty="0">
                <a:solidFill>
                  <a:schemeClr val="tx1"/>
                </a:solidFill>
                <a:effectLst/>
                <a:latin typeface="+mn-lt"/>
                <a:ea typeface="+mn-ea"/>
                <a:cs typeface="+mn-cs"/>
              </a:rPr>
              <a:t>Bijzin</a:t>
            </a:r>
            <a:r>
              <a:rPr lang="nl-NL" sz="1200" b="0" i="0" kern="1200" dirty="0">
                <a:solidFill>
                  <a:schemeClr val="tx1"/>
                </a:solidFill>
                <a:effectLst/>
                <a:latin typeface="+mn-lt"/>
                <a:ea typeface="+mn-ea"/>
                <a:cs typeface="+mn-cs"/>
              </a:rPr>
              <a:t>: </a:t>
            </a:r>
            <a:r>
              <a:rPr lang="el-GR" sz="1200" b="0" i="0" kern="1200" dirty="0">
                <a:solidFill>
                  <a:schemeClr val="tx1"/>
                </a:solidFill>
                <a:effectLst/>
                <a:latin typeface="+mn-lt"/>
                <a:ea typeface="+mn-ea"/>
                <a:cs typeface="+mn-cs"/>
              </a:rPr>
              <a:t>τέως </a:t>
            </a:r>
            <a:r>
              <a:rPr lang="nl-NL" sz="1200" b="0" i="0" kern="1200" dirty="0">
                <a:solidFill>
                  <a:schemeClr val="tx1"/>
                </a:solidFill>
                <a:effectLst/>
                <a:latin typeface="+mn-lt"/>
                <a:ea typeface="+mn-ea"/>
                <a:cs typeface="+mn-cs"/>
              </a:rPr>
              <a:t>t/m </a:t>
            </a:r>
            <a:r>
              <a:rPr lang="el-GR" sz="1200" b="0" i="0" kern="1200" dirty="0">
                <a:solidFill>
                  <a:schemeClr val="tx1"/>
                </a:solidFill>
                <a:effectLst/>
                <a:latin typeface="+mn-lt"/>
                <a:ea typeface="+mn-ea"/>
                <a:cs typeface="+mn-cs"/>
              </a:rPr>
              <a:t>ὦσιν</a:t>
            </a:r>
            <a:r>
              <a:rPr lang="el-GR" dirty="0"/>
              <a:t/>
            </a:r>
            <a:br>
              <a:rPr lang="el-GR" dirty="0"/>
            </a:br>
            <a:r>
              <a:rPr lang="el-GR" sz="1200" b="1" i="0" kern="1200" dirty="0">
                <a:solidFill>
                  <a:schemeClr val="tx1"/>
                </a:solidFill>
                <a:effectLst/>
                <a:latin typeface="+mn-lt"/>
                <a:ea typeface="+mn-ea"/>
                <a:cs typeface="+mn-cs"/>
              </a:rPr>
              <a:t> </a:t>
            </a:r>
            <a:r>
              <a:rPr lang="nl-NL" sz="1200" b="1" i="0" kern="1200" dirty="0">
                <a:solidFill>
                  <a:schemeClr val="tx1"/>
                </a:solidFill>
                <a:effectLst/>
                <a:latin typeface="+mn-lt"/>
                <a:ea typeface="+mn-ea"/>
                <a:cs typeface="+mn-cs"/>
              </a:rPr>
              <a:t>Hoofdzin 2</a:t>
            </a:r>
            <a:r>
              <a:rPr lang="nl-NL" sz="1200" b="0" i="0" kern="1200" dirty="0">
                <a:solidFill>
                  <a:schemeClr val="tx1"/>
                </a:solidFill>
                <a:effectLst/>
                <a:latin typeface="+mn-lt"/>
                <a:ea typeface="+mn-ea"/>
                <a:cs typeface="+mn-cs"/>
              </a:rPr>
              <a:t>: </a:t>
            </a:r>
            <a:r>
              <a:rPr lang="el-GR" sz="1200" b="0" i="0" kern="1200" dirty="0">
                <a:solidFill>
                  <a:schemeClr val="tx1"/>
                </a:solidFill>
                <a:effectLst/>
                <a:latin typeface="+mn-lt"/>
                <a:ea typeface="+mn-ea"/>
                <a:cs typeface="+mn-cs"/>
              </a:rPr>
              <a:t>φιλοῦσι...καὶ χαίρουσι + </a:t>
            </a:r>
            <a:r>
              <a:rPr lang="nl-NL" sz="1200" b="1" i="0" kern="1200" dirty="0">
                <a:solidFill>
                  <a:schemeClr val="tx1"/>
                </a:solidFill>
                <a:effectLst/>
                <a:latin typeface="+mn-lt"/>
                <a:ea typeface="+mn-ea"/>
                <a:cs typeface="+mn-cs"/>
              </a:rPr>
              <a:t>part. 1</a:t>
            </a:r>
            <a:r>
              <a:rPr lang="nl-NL" sz="1200" b="0" i="0" kern="1200" dirty="0">
                <a:solidFill>
                  <a:schemeClr val="tx1"/>
                </a:solidFill>
                <a:effectLst/>
                <a:latin typeface="+mn-lt"/>
                <a:ea typeface="+mn-ea"/>
                <a:cs typeface="+mn-cs"/>
              </a:rPr>
              <a:t>: </a:t>
            </a:r>
            <a:r>
              <a:rPr lang="el-GR" sz="1200" b="0" i="0" kern="1200" dirty="0">
                <a:solidFill>
                  <a:schemeClr val="tx1"/>
                </a:solidFill>
                <a:effectLst/>
                <a:latin typeface="+mn-lt"/>
                <a:ea typeface="+mn-ea"/>
                <a:cs typeface="+mn-cs"/>
              </a:rPr>
              <a:t>συγκατακείμενοι</a:t>
            </a:r>
            <a:r>
              <a:rPr lang="el-GR" dirty="0"/>
              <a:t/>
            </a:r>
            <a:br>
              <a:rPr lang="el-GR" dirty="0"/>
            </a:br>
            <a:r>
              <a:rPr lang="el-GR" sz="1200" b="1" i="0" kern="1200" dirty="0">
                <a:solidFill>
                  <a:schemeClr val="tx1"/>
                </a:solidFill>
                <a:effectLst/>
                <a:latin typeface="+mn-lt"/>
                <a:ea typeface="+mn-ea"/>
                <a:cs typeface="+mn-cs"/>
              </a:rPr>
              <a:t>                 </a:t>
            </a:r>
            <a:r>
              <a:rPr lang="nl-NL" sz="1200" b="1" i="0" kern="1200" dirty="0">
                <a:solidFill>
                  <a:schemeClr val="tx1"/>
                </a:solidFill>
                <a:effectLst/>
                <a:latin typeface="+mn-lt"/>
                <a:ea typeface="+mn-ea"/>
                <a:cs typeface="+mn-cs"/>
              </a:rPr>
              <a:t> </a:t>
            </a:r>
            <a:r>
              <a:rPr lang="el-GR" sz="1200" b="1" i="0" kern="1200" dirty="0">
                <a:solidFill>
                  <a:schemeClr val="tx1"/>
                </a:solidFill>
                <a:effectLst/>
                <a:latin typeface="+mn-lt"/>
                <a:ea typeface="+mn-ea"/>
                <a:cs typeface="+mn-cs"/>
              </a:rPr>
              <a:t> </a:t>
            </a:r>
            <a:r>
              <a:rPr lang="nl-NL" sz="1200" b="1" i="0" kern="1200" dirty="0">
                <a:solidFill>
                  <a:schemeClr val="tx1"/>
                </a:solidFill>
                <a:effectLst/>
                <a:latin typeface="+mn-lt"/>
                <a:ea typeface="+mn-ea"/>
                <a:cs typeface="+mn-cs"/>
              </a:rPr>
              <a:t>part. 2</a:t>
            </a:r>
            <a:r>
              <a:rPr lang="nl-NL" sz="1200" b="0" i="0" kern="1200" dirty="0">
                <a:solidFill>
                  <a:schemeClr val="tx1"/>
                </a:solidFill>
                <a:effectLst/>
                <a:latin typeface="+mn-lt"/>
                <a:ea typeface="+mn-ea"/>
                <a:cs typeface="+mn-cs"/>
              </a:rPr>
              <a:t>: </a:t>
            </a:r>
            <a:r>
              <a:rPr lang="el-GR" sz="1200" b="0" i="0" kern="1200" dirty="0">
                <a:solidFill>
                  <a:schemeClr val="tx1"/>
                </a:solidFill>
                <a:effectLst/>
                <a:latin typeface="+mn-lt"/>
                <a:ea typeface="+mn-ea"/>
                <a:cs typeface="+mn-cs"/>
              </a:rPr>
              <a:t>συμπεπλεγμένοι</a:t>
            </a:r>
            <a:r>
              <a:rPr lang="el-GR" dirty="0"/>
              <a:t/>
            </a:r>
            <a:br>
              <a:rPr lang="el-GR" dirty="0"/>
            </a:br>
            <a:r>
              <a:rPr lang="el-GR" sz="1200" b="1" i="0" kern="1200" dirty="0">
                <a:solidFill>
                  <a:schemeClr val="tx1"/>
                </a:solidFill>
                <a:effectLst/>
                <a:latin typeface="+mn-lt"/>
                <a:ea typeface="+mn-ea"/>
                <a:cs typeface="+mn-cs"/>
              </a:rPr>
              <a:t>   ἅτε + </a:t>
            </a:r>
            <a:r>
              <a:rPr lang="nl-NL" sz="1200" b="1" i="0" kern="1200" dirty="0">
                <a:solidFill>
                  <a:schemeClr val="tx1"/>
                </a:solidFill>
                <a:effectLst/>
                <a:latin typeface="+mn-lt"/>
                <a:ea typeface="+mn-ea"/>
                <a:cs typeface="+mn-cs"/>
              </a:rPr>
              <a:t>part</a:t>
            </a:r>
            <a:r>
              <a:rPr lang="nl-NL" sz="1200" b="0" i="0" kern="1200" dirty="0">
                <a:solidFill>
                  <a:schemeClr val="tx1"/>
                </a:solidFill>
                <a:effectLst/>
                <a:latin typeface="+mn-lt"/>
                <a:ea typeface="+mn-ea"/>
                <a:cs typeface="+mn-cs"/>
              </a:rPr>
              <a:t>. (</a:t>
            </a:r>
            <a:r>
              <a:rPr lang="el-GR" sz="1200" b="0" i="0" kern="1200" dirty="0">
                <a:solidFill>
                  <a:schemeClr val="tx1"/>
                </a:solidFill>
                <a:effectLst/>
                <a:latin typeface="+mn-lt"/>
                <a:ea typeface="+mn-ea"/>
                <a:cs typeface="+mn-cs"/>
              </a:rPr>
              <a:t>ὄντα) (</a:t>
            </a:r>
            <a:r>
              <a:rPr lang="nl-NL" sz="1200" b="0" i="0" kern="1200" dirty="0">
                <a:solidFill>
                  <a:schemeClr val="tx1"/>
                </a:solidFill>
                <a:effectLst/>
                <a:latin typeface="+mn-lt"/>
                <a:ea typeface="+mn-ea"/>
                <a:cs typeface="+mn-cs"/>
              </a:rPr>
              <a:t>bij </a:t>
            </a:r>
            <a:r>
              <a:rPr lang="el-GR" sz="1200" b="0" i="0" kern="1200" dirty="0">
                <a:solidFill>
                  <a:schemeClr val="tx1"/>
                </a:solidFill>
                <a:effectLst/>
                <a:latin typeface="+mn-lt"/>
                <a:ea typeface="+mn-ea"/>
                <a:cs typeface="+mn-cs"/>
              </a:rPr>
              <a:t>φίλουσι...)</a:t>
            </a:r>
            <a:r>
              <a:rPr lang="el-GR" dirty="0"/>
              <a:t/>
            </a:r>
            <a:br>
              <a:rPr lang="el-GR" dirty="0"/>
            </a:br>
            <a:r>
              <a:rPr lang="el-GR" sz="1200" b="1" i="0" kern="1200" dirty="0">
                <a:solidFill>
                  <a:schemeClr val="tx1"/>
                </a:solidFill>
                <a:effectLst/>
                <a:latin typeface="+mn-lt"/>
                <a:ea typeface="+mn-ea"/>
                <a:cs typeface="+mn-cs"/>
              </a:rPr>
              <a:t> </a:t>
            </a:r>
            <a:r>
              <a:rPr lang="nl-NL" sz="1200" b="1" i="0" kern="1200" dirty="0">
                <a:solidFill>
                  <a:schemeClr val="tx1"/>
                </a:solidFill>
                <a:effectLst/>
                <a:latin typeface="+mn-lt"/>
                <a:ea typeface="+mn-ea"/>
                <a:cs typeface="+mn-cs"/>
              </a:rPr>
              <a:t>Hoofdzin 3</a:t>
            </a:r>
            <a:r>
              <a:rPr lang="nl-NL" sz="1200" b="0" i="0" kern="1200" dirty="0">
                <a:solidFill>
                  <a:schemeClr val="tx1"/>
                </a:solidFill>
                <a:effectLst/>
                <a:latin typeface="+mn-lt"/>
                <a:ea typeface="+mn-ea"/>
                <a:cs typeface="+mn-cs"/>
              </a:rPr>
              <a:t>: </a:t>
            </a:r>
            <a:r>
              <a:rPr lang="el-GR" sz="1200" b="0" i="0" kern="1200" dirty="0">
                <a:solidFill>
                  <a:schemeClr val="tx1"/>
                </a:solidFill>
                <a:effectLst/>
                <a:latin typeface="+mn-lt"/>
                <a:ea typeface="+mn-ea"/>
                <a:cs typeface="+mn-cs"/>
              </a:rPr>
              <a:t>καὶ </a:t>
            </a:r>
            <a:r>
              <a:rPr lang="nl-NL" sz="1200" b="0" i="0" kern="1200" dirty="0">
                <a:solidFill>
                  <a:schemeClr val="tx1"/>
                </a:solidFill>
                <a:effectLst/>
                <a:latin typeface="+mn-lt"/>
                <a:ea typeface="+mn-ea"/>
                <a:cs typeface="+mn-cs"/>
              </a:rPr>
              <a:t>t/m </a:t>
            </a:r>
            <a:r>
              <a:rPr lang="el-GR" sz="1200" b="0" i="0" kern="1200" dirty="0">
                <a:solidFill>
                  <a:schemeClr val="tx1"/>
                </a:solidFill>
                <a:effectLst/>
                <a:latin typeface="+mn-lt"/>
                <a:ea typeface="+mn-ea"/>
                <a:cs typeface="+mn-cs"/>
              </a:rPr>
              <a:t>μειρακίων</a:t>
            </a:r>
            <a:r>
              <a:rPr lang="el-GR" dirty="0"/>
              <a:t/>
            </a:r>
            <a:br>
              <a:rPr lang="el-GR" dirty="0"/>
            </a:br>
            <a:r>
              <a:rPr lang="el-GR" sz="1200" b="1" i="0" kern="1200" dirty="0">
                <a:solidFill>
                  <a:schemeClr val="tx1"/>
                </a:solidFill>
                <a:effectLst/>
                <a:latin typeface="+mn-lt"/>
                <a:ea typeface="+mn-ea"/>
                <a:cs typeface="+mn-cs"/>
              </a:rPr>
              <a:t>   ἅτε + </a:t>
            </a:r>
            <a:r>
              <a:rPr lang="nl-NL" sz="1200" b="1" i="0" kern="1200" dirty="0">
                <a:solidFill>
                  <a:schemeClr val="tx1"/>
                </a:solidFill>
                <a:effectLst/>
                <a:latin typeface="+mn-lt"/>
                <a:ea typeface="+mn-ea"/>
                <a:cs typeface="+mn-cs"/>
              </a:rPr>
              <a:t>part.</a:t>
            </a:r>
            <a:r>
              <a:rPr lang="nl-NL" sz="1200" b="0" i="0" kern="1200" dirty="0">
                <a:solidFill>
                  <a:schemeClr val="tx1"/>
                </a:solidFill>
                <a:effectLst/>
                <a:latin typeface="+mn-lt"/>
                <a:ea typeface="+mn-ea"/>
                <a:cs typeface="+mn-cs"/>
              </a:rPr>
              <a:t> (</a:t>
            </a:r>
            <a:r>
              <a:rPr lang="el-GR" sz="1200" b="0" i="0" kern="1200" dirty="0">
                <a:solidFill>
                  <a:schemeClr val="tx1"/>
                </a:solidFill>
                <a:effectLst/>
                <a:latin typeface="+mn-lt"/>
                <a:ea typeface="+mn-ea"/>
                <a:cs typeface="+mn-cs"/>
              </a:rPr>
              <a:t>ὄντες)</a:t>
            </a:r>
            <a:endParaRPr lang="nl-NL" dirty="0"/>
          </a:p>
          <a:p>
            <a:endParaRPr lang="nl-NL" dirty="0"/>
          </a:p>
        </p:txBody>
      </p:sp>
      <p:sp>
        <p:nvSpPr>
          <p:cNvPr id="4" name="Tijdelijke aanduiding voor dianummer 3"/>
          <p:cNvSpPr>
            <a:spLocks noGrp="1"/>
          </p:cNvSpPr>
          <p:nvPr>
            <p:ph type="sldNum" sz="quarter" idx="10"/>
          </p:nvPr>
        </p:nvSpPr>
        <p:spPr/>
        <p:txBody>
          <a:bodyPr/>
          <a:lstStyle/>
          <a:p>
            <a:fld id="{715AFD15-F4D2-442E-8278-2DEBB324C9D5}" type="slidenum">
              <a:rPr lang="nl-NL" smtClean="0"/>
              <a:t>8</a:t>
            </a:fld>
            <a:endParaRPr lang="nl-NL"/>
          </a:p>
        </p:txBody>
      </p:sp>
    </p:spTree>
    <p:extLst>
      <p:ext uri="{BB962C8B-B14F-4D97-AF65-F5344CB8AC3E}">
        <p14:creationId xmlns:p14="http://schemas.microsoft.com/office/powerpoint/2010/main" val="12753873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Regel 1-6 (</a:t>
            </a:r>
            <a:r>
              <a:rPr lang="el-GR" sz="1200" kern="1200" dirty="0">
                <a:solidFill>
                  <a:schemeClr val="tx1"/>
                </a:solidFill>
                <a:effectLst/>
                <a:latin typeface="+mn-lt"/>
                <a:ea typeface="+mn-ea"/>
                <a:cs typeface="+mn-cs"/>
              </a:rPr>
              <a:t>γίγνεσθαι):</a:t>
            </a:r>
            <a:br>
              <a:rPr lang="el-GR" sz="1200" kern="1200" dirty="0">
                <a:solidFill>
                  <a:schemeClr val="tx1"/>
                </a:solidFill>
                <a:effectLst/>
                <a:latin typeface="+mn-lt"/>
                <a:ea typeface="+mn-ea"/>
                <a:cs typeface="+mn-cs"/>
              </a:rPr>
            </a:br>
            <a:r>
              <a:rPr lang="nl-NL" sz="1200" b="1" kern="1200" dirty="0">
                <a:solidFill>
                  <a:schemeClr val="tx1"/>
                </a:solidFill>
                <a:effectLst/>
                <a:latin typeface="+mn-lt"/>
                <a:ea typeface="+mn-ea"/>
                <a:cs typeface="+mn-cs"/>
              </a:rPr>
              <a:t>  </a:t>
            </a:r>
            <a:r>
              <a:rPr lang="el-GR" sz="1200" b="1" kern="1200" dirty="0">
                <a:solidFill>
                  <a:schemeClr val="tx1"/>
                </a:solidFill>
                <a:effectLst/>
                <a:latin typeface="+mn-lt"/>
                <a:ea typeface="+mn-ea"/>
                <a:cs typeface="+mn-cs"/>
              </a:rPr>
              <a:t>ὅταν-</a:t>
            </a:r>
            <a:r>
              <a:rPr lang="nl-NL" sz="1200" b="1" kern="1200" dirty="0">
                <a:solidFill>
                  <a:schemeClr val="tx1"/>
                </a:solidFill>
                <a:effectLst/>
                <a:latin typeface="+mn-lt"/>
                <a:ea typeface="+mn-ea"/>
                <a:cs typeface="+mn-cs"/>
              </a:rPr>
              <a:t>bijzin</a:t>
            </a:r>
            <a:r>
              <a:rPr lang="nl-NL" sz="1200" kern="1200" dirty="0">
                <a:solidFill>
                  <a:schemeClr val="tx1"/>
                </a:solidFill>
                <a:effectLst/>
                <a:latin typeface="+mn-lt"/>
                <a:ea typeface="+mn-ea"/>
                <a:cs typeface="+mn-cs"/>
              </a:rPr>
              <a:t>: </a:t>
            </a:r>
            <a:r>
              <a:rPr lang="el-GR" sz="1200" kern="1200" dirty="0">
                <a:solidFill>
                  <a:schemeClr val="tx1"/>
                </a:solidFill>
                <a:effectLst/>
                <a:latin typeface="+mn-lt"/>
                <a:ea typeface="+mn-ea"/>
                <a:cs typeface="+mn-cs"/>
              </a:rPr>
              <a:t>ὅταν...ἐντύχῃ </a:t>
            </a:r>
            <a:r>
              <a:rPr lang="nl-NL" sz="1200" kern="1200" dirty="0">
                <a:solidFill>
                  <a:schemeClr val="tx1"/>
                </a:solidFill>
                <a:effectLst/>
                <a:latin typeface="+mn-lt"/>
                <a:ea typeface="+mn-ea"/>
                <a:cs typeface="+mn-cs"/>
              </a:rPr>
              <a:t>t/m </a:t>
            </a:r>
            <a:r>
              <a:rPr lang="el-GR" sz="1200" kern="1200" dirty="0">
                <a:solidFill>
                  <a:schemeClr val="tx1"/>
                </a:solidFill>
                <a:effectLst/>
                <a:latin typeface="+mn-lt"/>
                <a:ea typeface="+mn-ea"/>
                <a:cs typeface="+mn-cs"/>
              </a:rPr>
              <a:t>καὶ ἄλλος πᾶς</a:t>
            </a:r>
            <a:br>
              <a:rPr lang="el-GR" sz="1200" kern="1200" dirty="0">
                <a:solidFill>
                  <a:schemeClr val="tx1"/>
                </a:solidFill>
                <a:effectLst/>
                <a:latin typeface="+mn-lt"/>
                <a:ea typeface="+mn-ea"/>
                <a:cs typeface="+mn-cs"/>
              </a:rPr>
            </a:br>
            <a:r>
              <a:rPr lang="el-GR" sz="1200" b="1" kern="1200" dirty="0">
                <a:solidFill>
                  <a:schemeClr val="tx1"/>
                </a:solidFill>
                <a:effectLst/>
                <a:latin typeface="+mn-lt"/>
                <a:ea typeface="+mn-ea"/>
                <a:cs typeface="+mn-cs"/>
              </a:rPr>
              <a:t> </a:t>
            </a:r>
            <a:r>
              <a:rPr lang="nl-NL" sz="1200" b="1" kern="1200" dirty="0">
                <a:solidFill>
                  <a:schemeClr val="tx1"/>
                </a:solidFill>
                <a:effectLst/>
                <a:latin typeface="+mn-lt"/>
                <a:ea typeface="+mn-ea"/>
                <a:cs typeface="+mn-cs"/>
              </a:rPr>
              <a:t>Hoofdzin</a:t>
            </a:r>
            <a:r>
              <a:rPr lang="nl-NL" sz="1200" kern="1200" dirty="0">
                <a:solidFill>
                  <a:schemeClr val="tx1"/>
                </a:solidFill>
                <a:effectLst/>
                <a:latin typeface="+mn-lt"/>
                <a:ea typeface="+mn-ea"/>
                <a:cs typeface="+mn-cs"/>
              </a:rPr>
              <a:t>: </a:t>
            </a:r>
            <a:r>
              <a:rPr lang="el-GR" sz="1200" kern="1200" dirty="0">
                <a:solidFill>
                  <a:schemeClr val="tx1"/>
                </a:solidFill>
                <a:effectLst/>
                <a:latin typeface="+mn-lt"/>
                <a:ea typeface="+mn-ea"/>
                <a:cs typeface="+mn-cs"/>
              </a:rPr>
              <a:t>τότε </a:t>
            </a:r>
            <a:r>
              <a:rPr lang="nl-NL" sz="1200" kern="1200" dirty="0">
                <a:solidFill>
                  <a:schemeClr val="tx1"/>
                </a:solidFill>
                <a:effectLst/>
                <a:latin typeface="+mn-lt"/>
                <a:ea typeface="+mn-ea"/>
                <a:cs typeface="+mn-cs"/>
              </a:rPr>
              <a:t>t/m </a:t>
            </a:r>
            <a:r>
              <a:rPr lang="el-GR" sz="1200" kern="1200" dirty="0">
                <a:solidFill>
                  <a:schemeClr val="tx1"/>
                </a:solidFill>
                <a:effectLst/>
                <a:latin typeface="+mn-lt"/>
                <a:ea typeface="+mn-ea"/>
                <a:cs typeface="+mn-cs"/>
              </a:rPr>
              <a:t>ἔρωτι</a:t>
            </a:r>
            <a:br>
              <a:rPr lang="el-GR" sz="1200" kern="1200" dirty="0">
                <a:solidFill>
                  <a:schemeClr val="tx1"/>
                </a:solidFill>
                <a:effectLst/>
                <a:latin typeface="+mn-lt"/>
                <a:ea typeface="+mn-ea"/>
                <a:cs typeface="+mn-cs"/>
              </a:rPr>
            </a:br>
            <a:r>
              <a:rPr lang="el-GR" sz="1200" b="1" kern="1200" dirty="0">
                <a:solidFill>
                  <a:schemeClr val="tx1"/>
                </a:solidFill>
                <a:effectLst/>
                <a:latin typeface="+mn-lt"/>
                <a:ea typeface="+mn-ea"/>
                <a:cs typeface="+mn-cs"/>
              </a:rPr>
              <a:t>   </a:t>
            </a:r>
            <a:r>
              <a:rPr lang="nl-NL" sz="1200" b="1" kern="1200" dirty="0">
                <a:solidFill>
                  <a:schemeClr val="tx1"/>
                </a:solidFill>
                <a:effectLst/>
                <a:latin typeface="+mn-lt"/>
                <a:ea typeface="+mn-ea"/>
                <a:cs typeface="+mn-cs"/>
              </a:rPr>
              <a:t>Part.</a:t>
            </a:r>
            <a:r>
              <a:rPr lang="nl-NL" sz="1200" kern="1200" dirty="0">
                <a:solidFill>
                  <a:schemeClr val="tx1"/>
                </a:solidFill>
                <a:effectLst/>
                <a:latin typeface="+mn-lt"/>
                <a:ea typeface="+mn-ea"/>
                <a:cs typeface="+mn-cs"/>
              </a:rPr>
              <a:t>: </a:t>
            </a:r>
            <a:r>
              <a:rPr lang="el-GR" sz="1200" kern="1200" dirty="0">
                <a:solidFill>
                  <a:schemeClr val="tx1"/>
                </a:solidFill>
                <a:effectLst/>
                <a:latin typeface="+mn-lt"/>
                <a:ea typeface="+mn-ea"/>
                <a:cs typeface="+mn-cs"/>
              </a:rPr>
              <a:t>οὐκ ἐθέλοντες...χωρίζεσθαι </a:t>
            </a:r>
            <a:r>
              <a:rPr lang="nl-NL" sz="1200" kern="1200" dirty="0">
                <a:solidFill>
                  <a:schemeClr val="tx1"/>
                </a:solidFill>
                <a:effectLst/>
                <a:latin typeface="+mn-lt"/>
                <a:ea typeface="+mn-ea"/>
                <a:cs typeface="+mn-cs"/>
              </a:rPr>
              <a:t>t/m </a:t>
            </a:r>
            <a:r>
              <a:rPr lang="el-GR" sz="1200" kern="1200" dirty="0">
                <a:solidFill>
                  <a:schemeClr val="tx1"/>
                </a:solidFill>
                <a:effectLst/>
                <a:latin typeface="+mn-lt"/>
                <a:ea typeface="+mn-ea"/>
                <a:cs typeface="+mn-cs"/>
              </a:rPr>
              <a:t>χρόνον</a:t>
            </a:r>
          </a:p>
          <a:p>
            <a:endParaRPr lang="nl-NL" dirty="0"/>
          </a:p>
        </p:txBody>
      </p:sp>
      <p:sp>
        <p:nvSpPr>
          <p:cNvPr id="4" name="Tijdelijke aanduiding voor dianummer 3"/>
          <p:cNvSpPr>
            <a:spLocks noGrp="1"/>
          </p:cNvSpPr>
          <p:nvPr>
            <p:ph type="sldNum" sz="quarter" idx="10"/>
          </p:nvPr>
        </p:nvSpPr>
        <p:spPr/>
        <p:txBody>
          <a:bodyPr/>
          <a:lstStyle/>
          <a:p>
            <a:fld id="{715AFD15-F4D2-442E-8278-2DEBB324C9D5}" type="slidenum">
              <a:rPr lang="nl-NL" smtClean="0"/>
              <a:t>11</a:t>
            </a:fld>
            <a:endParaRPr lang="nl-NL"/>
          </a:p>
        </p:txBody>
      </p:sp>
    </p:spTree>
    <p:extLst>
      <p:ext uri="{BB962C8B-B14F-4D97-AF65-F5344CB8AC3E}">
        <p14:creationId xmlns:p14="http://schemas.microsoft.com/office/powerpoint/2010/main" val="41219076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Regel 1-6 (</a:t>
            </a:r>
            <a:r>
              <a:rPr lang="el-GR" sz="1200" kern="1200" dirty="0">
                <a:solidFill>
                  <a:schemeClr val="tx1"/>
                </a:solidFill>
                <a:effectLst/>
                <a:latin typeface="+mn-lt"/>
                <a:ea typeface="+mn-ea"/>
                <a:cs typeface="+mn-cs"/>
              </a:rPr>
              <a:t>γίγνεσθαι):</a:t>
            </a:r>
            <a:br>
              <a:rPr lang="el-GR" sz="1200" kern="1200" dirty="0">
                <a:solidFill>
                  <a:schemeClr val="tx1"/>
                </a:solidFill>
                <a:effectLst/>
                <a:latin typeface="+mn-lt"/>
                <a:ea typeface="+mn-ea"/>
                <a:cs typeface="+mn-cs"/>
              </a:rPr>
            </a:br>
            <a:r>
              <a:rPr lang="nl-NL" sz="1200" b="1" kern="1200" dirty="0">
                <a:solidFill>
                  <a:schemeClr val="tx1"/>
                </a:solidFill>
                <a:effectLst/>
                <a:latin typeface="+mn-lt"/>
                <a:ea typeface="+mn-ea"/>
                <a:cs typeface="+mn-cs"/>
              </a:rPr>
              <a:t>  </a:t>
            </a:r>
            <a:r>
              <a:rPr lang="el-GR" sz="1200" b="1" kern="1200" dirty="0">
                <a:solidFill>
                  <a:schemeClr val="tx1"/>
                </a:solidFill>
                <a:effectLst/>
                <a:latin typeface="+mn-lt"/>
                <a:ea typeface="+mn-ea"/>
                <a:cs typeface="+mn-cs"/>
              </a:rPr>
              <a:t>ὅταν-</a:t>
            </a:r>
            <a:r>
              <a:rPr lang="nl-NL" sz="1200" b="1" kern="1200" dirty="0">
                <a:solidFill>
                  <a:schemeClr val="tx1"/>
                </a:solidFill>
                <a:effectLst/>
                <a:latin typeface="+mn-lt"/>
                <a:ea typeface="+mn-ea"/>
                <a:cs typeface="+mn-cs"/>
              </a:rPr>
              <a:t>bijzin</a:t>
            </a:r>
            <a:r>
              <a:rPr lang="nl-NL" sz="1200" kern="1200" dirty="0">
                <a:solidFill>
                  <a:schemeClr val="tx1"/>
                </a:solidFill>
                <a:effectLst/>
                <a:latin typeface="+mn-lt"/>
                <a:ea typeface="+mn-ea"/>
                <a:cs typeface="+mn-cs"/>
              </a:rPr>
              <a:t>: </a:t>
            </a:r>
            <a:r>
              <a:rPr lang="el-GR" sz="1200" kern="1200" dirty="0">
                <a:solidFill>
                  <a:schemeClr val="tx1"/>
                </a:solidFill>
                <a:effectLst/>
                <a:latin typeface="+mn-lt"/>
                <a:ea typeface="+mn-ea"/>
                <a:cs typeface="+mn-cs"/>
              </a:rPr>
              <a:t>ὅταν...ἐντύχῃ </a:t>
            </a:r>
            <a:r>
              <a:rPr lang="nl-NL" sz="1200" kern="1200" dirty="0">
                <a:solidFill>
                  <a:schemeClr val="tx1"/>
                </a:solidFill>
                <a:effectLst/>
                <a:latin typeface="+mn-lt"/>
                <a:ea typeface="+mn-ea"/>
                <a:cs typeface="+mn-cs"/>
              </a:rPr>
              <a:t>t/m </a:t>
            </a:r>
            <a:r>
              <a:rPr lang="el-GR" sz="1200" kern="1200" dirty="0">
                <a:solidFill>
                  <a:schemeClr val="tx1"/>
                </a:solidFill>
                <a:effectLst/>
                <a:latin typeface="+mn-lt"/>
                <a:ea typeface="+mn-ea"/>
                <a:cs typeface="+mn-cs"/>
              </a:rPr>
              <a:t>καὶ ἄλλος πᾶς</a:t>
            </a:r>
            <a:br>
              <a:rPr lang="el-GR" sz="1200" kern="1200" dirty="0">
                <a:solidFill>
                  <a:schemeClr val="tx1"/>
                </a:solidFill>
                <a:effectLst/>
                <a:latin typeface="+mn-lt"/>
                <a:ea typeface="+mn-ea"/>
                <a:cs typeface="+mn-cs"/>
              </a:rPr>
            </a:br>
            <a:r>
              <a:rPr lang="el-GR" sz="1200" b="1" kern="1200" dirty="0">
                <a:solidFill>
                  <a:schemeClr val="tx1"/>
                </a:solidFill>
                <a:effectLst/>
                <a:latin typeface="+mn-lt"/>
                <a:ea typeface="+mn-ea"/>
                <a:cs typeface="+mn-cs"/>
              </a:rPr>
              <a:t> </a:t>
            </a:r>
            <a:r>
              <a:rPr lang="nl-NL" sz="1200" b="1" kern="1200" dirty="0">
                <a:solidFill>
                  <a:schemeClr val="tx1"/>
                </a:solidFill>
                <a:effectLst/>
                <a:latin typeface="+mn-lt"/>
                <a:ea typeface="+mn-ea"/>
                <a:cs typeface="+mn-cs"/>
              </a:rPr>
              <a:t>Hoofdzin</a:t>
            </a:r>
            <a:r>
              <a:rPr lang="nl-NL" sz="1200" kern="1200" dirty="0">
                <a:solidFill>
                  <a:schemeClr val="tx1"/>
                </a:solidFill>
                <a:effectLst/>
                <a:latin typeface="+mn-lt"/>
                <a:ea typeface="+mn-ea"/>
                <a:cs typeface="+mn-cs"/>
              </a:rPr>
              <a:t>: </a:t>
            </a:r>
            <a:r>
              <a:rPr lang="el-GR" sz="1200" kern="1200" dirty="0">
                <a:solidFill>
                  <a:schemeClr val="tx1"/>
                </a:solidFill>
                <a:effectLst/>
                <a:latin typeface="+mn-lt"/>
                <a:ea typeface="+mn-ea"/>
                <a:cs typeface="+mn-cs"/>
              </a:rPr>
              <a:t>τότε </a:t>
            </a:r>
            <a:r>
              <a:rPr lang="nl-NL" sz="1200" kern="1200" dirty="0">
                <a:solidFill>
                  <a:schemeClr val="tx1"/>
                </a:solidFill>
                <a:effectLst/>
                <a:latin typeface="+mn-lt"/>
                <a:ea typeface="+mn-ea"/>
                <a:cs typeface="+mn-cs"/>
              </a:rPr>
              <a:t>t/m </a:t>
            </a:r>
            <a:r>
              <a:rPr lang="el-GR" sz="1200" kern="1200" dirty="0">
                <a:solidFill>
                  <a:schemeClr val="tx1"/>
                </a:solidFill>
                <a:effectLst/>
                <a:latin typeface="+mn-lt"/>
                <a:ea typeface="+mn-ea"/>
                <a:cs typeface="+mn-cs"/>
              </a:rPr>
              <a:t>ἔρωτι</a:t>
            </a:r>
            <a:br>
              <a:rPr lang="el-GR" sz="1200" kern="1200" dirty="0">
                <a:solidFill>
                  <a:schemeClr val="tx1"/>
                </a:solidFill>
                <a:effectLst/>
                <a:latin typeface="+mn-lt"/>
                <a:ea typeface="+mn-ea"/>
                <a:cs typeface="+mn-cs"/>
              </a:rPr>
            </a:br>
            <a:r>
              <a:rPr lang="el-GR" sz="1200" b="1" kern="1200" dirty="0">
                <a:solidFill>
                  <a:schemeClr val="tx1"/>
                </a:solidFill>
                <a:effectLst/>
                <a:latin typeface="+mn-lt"/>
                <a:ea typeface="+mn-ea"/>
                <a:cs typeface="+mn-cs"/>
              </a:rPr>
              <a:t>   </a:t>
            </a:r>
            <a:r>
              <a:rPr lang="nl-NL" sz="1200" b="1" kern="1200" dirty="0">
                <a:solidFill>
                  <a:schemeClr val="tx1"/>
                </a:solidFill>
                <a:effectLst/>
                <a:latin typeface="+mn-lt"/>
                <a:ea typeface="+mn-ea"/>
                <a:cs typeface="+mn-cs"/>
              </a:rPr>
              <a:t>Part.</a:t>
            </a:r>
            <a:r>
              <a:rPr lang="nl-NL" sz="1200" kern="1200" dirty="0">
                <a:solidFill>
                  <a:schemeClr val="tx1"/>
                </a:solidFill>
                <a:effectLst/>
                <a:latin typeface="+mn-lt"/>
                <a:ea typeface="+mn-ea"/>
                <a:cs typeface="+mn-cs"/>
              </a:rPr>
              <a:t>: </a:t>
            </a:r>
            <a:r>
              <a:rPr lang="el-GR" sz="1200" kern="1200" dirty="0">
                <a:solidFill>
                  <a:schemeClr val="tx1"/>
                </a:solidFill>
                <a:effectLst/>
                <a:latin typeface="+mn-lt"/>
                <a:ea typeface="+mn-ea"/>
                <a:cs typeface="+mn-cs"/>
              </a:rPr>
              <a:t>οὐκ ἐθέλοντες...χωρίζεσθαι </a:t>
            </a:r>
            <a:r>
              <a:rPr lang="nl-NL" sz="1200" kern="1200" dirty="0">
                <a:solidFill>
                  <a:schemeClr val="tx1"/>
                </a:solidFill>
                <a:effectLst/>
                <a:latin typeface="+mn-lt"/>
                <a:ea typeface="+mn-ea"/>
                <a:cs typeface="+mn-cs"/>
              </a:rPr>
              <a:t>t/m </a:t>
            </a:r>
            <a:r>
              <a:rPr lang="el-GR" sz="1200" kern="1200" dirty="0">
                <a:solidFill>
                  <a:schemeClr val="tx1"/>
                </a:solidFill>
                <a:effectLst/>
                <a:latin typeface="+mn-lt"/>
                <a:ea typeface="+mn-ea"/>
                <a:cs typeface="+mn-cs"/>
              </a:rPr>
              <a:t>χρόνον</a:t>
            </a:r>
          </a:p>
          <a:p>
            <a:endParaRPr lang="nl-NL" dirty="0"/>
          </a:p>
          <a:p>
            <a:endParaRPr lang="nl-NL" dirty="0"/>
          </a:p>
        </p:txBody>
      </p:sp>
      <p:sp>
        <p:nvSpPr>
          <p:cNvPr id="4" name="Tijdelijke aanduiding voor dianummer 3"/>
          <p:cNvSpPr>
            <a:spLocks noGrp="1"/>
          </p:cNvSpPr>
          <p:nvPr>
            <p:ph type="sldNum" sz="quarter" idx="10"/>
          </p:nvPr>
        </p:nvSpPr>
        <p:spPr/>
        <p:txBody>
          <a:bodyPr/>
          <a:lstStyle/>
          <a:p>
            <a:fld id="{715AFD15-F4D2-442E-8278-2DEBB324C9D5}" type="slidenum">
              <a:rPr lang="nl-NL" smtClean="0"/>
              <a:t>12</a:t>
            </a:fld>
            <a:endParaRPr lang="nl-NL"/>
          </a:p>
        </p:txBody>
      </p:sp>
    </p:spTree>
    <p:extLst>
      <p:ext uri="{BB962C8B-B14F-4D97-AF65-F5344CB8AC3E}">
        <p14:creationId xmlns:p14="http://schemas.microsoft.com/office/powerpoint/2010/main" val="10833460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Regel 1-6 (</a:t>
            </a:r>
            <a:r>
              <a:rPr lang="el-GR" sz="1200" kern="1200" dirty="0">
                <a:solidFill>
                  <a:schemeClr val="tx1"/>
                </a:solidFill>
                <a:effectLst/>
                <a:latin typeface="+mn-lt"/>
                <a:ea typeface="+mn-ea"/>
                <a:cs typeface="+mn-cs"/>
              </a:rPr>
              <a:t>γίγνεσθαι):</a:t>
            </a:r>
            <a:br>
              <a:rPr lang="el-GR" sz="1200" kern="1200" dirty="0">
                <a:solidFill>
                  <a:schemeClr val="tx1"/>
                </a:solidFill>
                <a:effectLst/>
                <a:latin typeface="+mn-lt"/>
                <a:ea typeface="+mn-ea"/>
                <a:cs typeface="+mn-cs"/>
              </a:rPr>
            </a:br>
            <a:r>
              <a:rPr lang="nl-NL" sz="1200" b="1" kern="1200" dirty="0">
                <a:solidFill>
                  <a:schemeClr val="tx1"/>
                </a:solidFill>
                <a:effectLst/>
                <a:latin typeface="+mn-lt"/>
                <a:ea typeface="+mn-ea"/>
                <a:cs typeface="+mn-cs"/>
              </a:rPr>
              <a:t>  </a:t>
            </a:r>
            <a:r>
              <a:rPr lang="el-GR" sz="1200" b="1" kern="1200" dirty="0">
                <a:solidFill>
                  <a:schemeClr val="tx1"/>
                </a:solidFill>
                <a:effectLst/>
                <a:latin typeface="+mn-lt"/>
                <a:ea typeface="+mn-ea"/>
                <a:cs typeface="+mn-cs"/>
              </a:rPr>
              <a:t>ὅταν-</a:t>
            </a:r>
            <a:r>
              <a:rPr lang="nl-NL" sz="1200" b="1" kern="1200" dirty="0">
                <a:solidFill>
                  <a:schemeClr val="tx1"/>
                </a:solidFill>
                <a:effectLst/>
                <a:latin typeface="+mn-lt"/>
                <a:ea typeface="+mn-ea"/>
                <a:cs typeface="+mn-cs"/>
              </a:rPr>
              <a:t>bijzin</a:t>
            </a:r>
            <a:r>
              <a:rPr lang="nl-NL" sz="1200" kern="1200" dirty="0">
                <a:solidFill>
                  <a:schemeClr val="tx1"/>
                </a:solidFill>
                <a:effectLst/>
                <a:latin typeface="+mn-lt"/>
                <a:ea typeface="+mn-ea"/>
                <a:cs typeface="+mn-cs"/>
              </a:rPr>
              <a:t>: </a:t>
            </a:r>
            <a:r>
              <a:rPr lang="el-GR" sz="1200" kern="1200" dirty="0">
                <a:solidFill>
                  <a:schemeClr val="tx1"/>
                </a:solidFill>
                <a:effectLst/>
                <a:latin typeface="+mn-lt"/>
                <a:ea typeface="+mn-ea"/>
                <a:cs typeface="+mn-cs"/>
              </a:rPr>
              <a:t>ὅταν...ἐντύχῃ </a:t>
            </a:r>
            <a:r>
              <a:rPr lang="nl-NL" sz="1200" kern="1200" dirty="0">
                <a:solidFill>
                  <a:schemeClr val="tx1"/>
                </a:solidFill>
                <a:effectLst/>
                <a:latin typeface="+mn-lt"/>
                <a:ea typeface="+mn-ea"/>
                <a:cs typeface="+mn-cs"/>
              </a:rPr>
              <a:t>t/m </a:t>
            </a:r>
            <a:r>
              <a:rPr lang="el-GR" sz="1200" kern="1200" dirty="0">
                <a:solidFill>
                  <a:schemeClr val="tx1"/>
                </a:solidFill>
                <a:effectLst/>
                <a:latin typeface="+mn-lt"/>
                <a:ea typeface="+mn-ea"/>
                <a:cs typeface="+mn-cs"/>
              </a:rPr>
              <a:t>καὶ ἄλλος πᾶς</a:t>
            </a:r>
            <a:br>
              <a:rPr lang="el-GR" sz="1200" kern="1200" dirty="0">
                <a:solidFill>
                  <a:schemeClr val="tx1"/>
                </a:solidFill>
                <a:effectLst/>
                <a:latin typeface="+mn-lt"/>
                <a:ea typeface="+mn-ea"/>
                <a:cs typeface="+mn-cs"/>
              </a:rPr>
            </a:br>
            <a:r>
              <a:rPr lang="el-GR" sz="1200" b="1" kern="1200" dirty="0">
                <a:solidFill>
                  <a:schemeClr val="tx1"/>
                </a:solidFill>
                <a:effectLst/>
                <a:latin typeface="+mn-lt"/>
                <a:ea typeface="+mn-ea"/>
                <a:cs typeface="+mn-cs"/>
              </a:rPr>
              <a:t> </a:t>
            </a:r>
            <a:r>
              <a:rPr lang="nl-NL" sz="1200" b="1" kern="1200" dirty="0">
                <a:solidFill>
                  <a:schemeClr val="tx1"/>
                </a:solidFill>
                <a:effectLst/>
                <a:latin typeface="+mn-lt"/>
                <a:ea typeface="+mn-ea"/>
                <a:cs typeface="+mn-cs"/>
              </a:rPr>
              <a:t>Hoofdzin</a:t>
            </a:r>
            <a:r>
              <a:rPr lang="nl-NL" sz="1200" kern="1200" dirty="0">
                <a:solidFill>
                  <a:schemeClr val="tx1"/>
                </a:solidFill>
                <a:effectLst/>
                <a:latin typeface="+mn-lt"/>
                <a:ea typeface="+mn-ea"/>
                <a:cs typeface="+mn-cs"/>
              </a:rPr>
              <a:t>: </a:t>
            </a:r>
            <a:r>
              <a:rPr lang="el-GR" sz="1200" kern="1200" dirty="0">
                <a:solidFill>
                  <a:schemeClr val="tx1"/>
                </a:solidFill>
                <a:effectLst/>
                <a:latin typeface="+mn-lt"/>
                <a:ea typeface="+mn-ea"/>
                <a:cs typeface="+mn-cs"/>
              </a:rPr>
              <a:t>τότε </a:t>
            </a:r>
            <a:r>
              <a:rPr lang="nl-NL" sz="1200" kern="1200" dirty="0">
                <a:solidFill>
                  <a:schemeClr val="tx1"/>
                </a:solidFill>
                <a:effectLst/>
                <a:latin typeface="+mn-lt"/>
                <a:ea typeface="+mn-ea"/>
                <a:cs typeface="+mn-cs"/>
              </a:rPr>
              <a:t>t/m </a:t>
            </a:r>
            <a:r>
              <a:rPr lang="el-GR" sz="1200" kern="1200" dirty="0">
                <a:solidFill>
                  <a:schemeClr val="tx1"/>
                </a:solidFill>
                <a:effectLst/>
                <a:latin typeface="+mn-lt"/>
                <a:ea typeface="+mn-ea"/>
                <a:cs typeface="+mn-cs"/>
              </a:rPr>
              <a:t>ἔρωτι</a:t>
            </a:r>
            <a:br>
              <a:rPr lang="el-GR" sz="1200" kern="1200" dirty="0">
                <a:solidFill>
                  <a:schemeClr val="tx1"/>
                </a:solidFill>
                <a:effectLst/>
                <a:latin typeface="+mn-lt"/>
                <a:ea typeface="+mn-ea"/>
                <a:cs typeface="+mn-cs"/>
              </a:rPr>
            </a:br>
            <a:r>
              <a:rPr lang="el-GR" sz="1200" b="1" kern="1200" dirty="0">
                <a:solidFill>
                  <a:schemeClr val="tx1"/>
                </a:solidFill>
                <a:effectLst/>
                <a:latin typeface="+mn-lt"/>
                <a:ea typeface="+mn-ea"/>
                <a:cs typeface="+mn-cs"/>
              </a:rPr>
              <a:t>   </a:t>
            </a:r>
            <a:r>
              <a:rPr lang="nl-NL" sz="1200" b="1" kern="1200" dirty="0">
                <a:solidFill>
                  <a:schemeClr val="tx1"/>
                </a:solidFill>
                <a:effectLst/>
                <a:latin typeface="+mn-lt"/>
                <a:ea typeface="+mn-ea"/>
                <a:cs typeface="+mn-cs"/>
              </a:rPr>
              <a:t>Part.</a:t>
            </a:r>
            <a:r>
              <a:rPr lang="nl-NL" sz="1200" kern="1200" dirty="0">
                <a:solidFill>
                  <a:schemeClr val="tx1"/>
                </a:solidFill>
                <a:effectLst/>
                <a:latin typeface="+mn-lt"/>
                <a:ea typeface="+mn-ea"/>
                <a:cs typeface="+mn-cs"/>
              </a:rPr>
              <a:t>: </a:t>
            </a:r>
            <a:r>
              <a:rPr lang="el-GR" sz="1200" kern="1200" dirty="0">
                <a:solidFill>
                  <a:schemeClr val="tx1"/>
                </a:solidFill>
                <a:effectLst/>
                <a:latin typeface="+mn-lt"/>
                <a:ea typeface="+mn-ea"/>
                <a:cs typeface="+mn-cs"/>
              </a:rPr>
              <a:t>οὐκ ἐθέλοντες...χωρίζεσθαι </a:t>
            </a:r>
            <a:r>
              <a:rPr lang="nl-NL" sz="1200" kern="1200" dirty="0">
                <a:solidFill>
                  <a:schemeClr val="tx1"/>
                </a:solidFill>
                <a:effectLst/>
                <a:latin typeface="+mn-lt"/>
                <a:ea typeface="+mn-ea"/>
                <a:cs typeface="+mn-cs"/>
              </a:rPr>
              <a:t>t/m </a:t>
            </a:r>
            <a:r>
              <a:rPr lang="el-GR" sz="1200" kern="1200" dirty="0">
                <a:solidFill>
                  <a:schemeClr val="tx1"/>
                </a:solidFill>
                <a:effectLst/>
                <a:latin typeface="+mn-lt"/>
                <a:ea typeface="+mn-ea"/>
                <a:cs typeface="+mn-cs"/>
              </a:rPr>
              <a:t>χρόνον</a:t>
            </a:r>
          </a:p>
          <a:p>
            <a:endParaRPr lang="nl-NL" dirty="0"/>
          </a:p>
          <a:p>
            <a:endParaRPr lang="nl-NL" dirty="0"/>
          </a:p>
        </p:txBody>
      </p:sp>
      <p:sp>
        <p:nvSpPr>
          <p:cNvPr id="4" name="Tijdelijke aanduiding voor dianummer 3"/>
          <p:cNvSpPr>
            <a:spLocks noGrp="1"/>
          </p:cNvSpPr>
          <p:nvPr>
            <p:ph type="sldNum" sz="quarter" idx="10"/>
          </p:nvPr>
        </p:nvSpPr>
        <p:spPr/>
        <p:txBody>
          <a:bodyPr/>
          <a:lstStyle/>
          <a:p>
            <a:fld id="{715AFD15-F4D2-442E-8278-2DEBB324C9D5}" type="slidenum">
              <a:rPr lang="nl-NL" smtClean="0"/>
              <a:t>13</a:t>
            </a:fld>
            <a:endParaRPr lang="nl-NL"/>
          </a:p>
        </p:txBody>
      </p:sp>
    </p:spTree>
    <p:extLst>
      <p:ext uri="{BB962C8B-B14F-4D97-AF65-F5344CB8AC3E}">
        <p14:creationId xmlns:p14="http://schemas.microsoft.com/office/powerpoint/2010/main" val="10704856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edumedia.eisma.nl/" TargetMode="Externa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a:t>Klik om de stijl te bewerken</a:t>
            </a:r>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3E98E0E9-5D26-4F9D-ACB3-4303CD29F6C8}" type="datetimeFigureOut">
              <a:rPr lang="nl-NL" smtClean="0"/>
              <a:t>3-7-2019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4C44A57E-C2B4-4C34-991A-BB1AFAA89004}" type="slidenum">
              <a:rPr lang="nl-NL" smtClean="0"/>
              <a:t>‹nr.›</a:t>
            </a:fld>
            <a:endParaRPr lang="nl-NL"/>
          </a:p>
        </p:txBody>
      </p:sp>
    </p:spTree>
    <p:extLst>
      <p:ext uri="{BB962C8B-B14F-4D97-AF65-F5344CB8AC3E}">
        <p14:creationId xmlns:p14="http://schemas.microsoft.com/office/powerpoint/2010/main" val="5510635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3E98E0E9-5D26-4F9D-ACB3-4303CD29F6C8}" type="datetimeFigureOut">
              <a:rPr lang="nl-NL" smtClean="0"/>
              <a:t>3-7-2019</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4C44A57E-C2B4-4C34-991A-BB1AFAA89004}" type="slidenum">
              <a:rPr lang="nl-NL" smtClean="0"/>
              <a:t>‹nr.›</a:t>
            </a:fld>
            <a:endParaRPr lang="nl-NL"/>
          </a:p>
        </p:txBody>
      </p:sp>
    </p:spTree>
    <p:extLst>
      <p:ext uri="{BB962C8B-B14F-4D97-AF65-F5344CB8AC3E}">
        <p14:creationId xmlns:p14="http://schemas.microsoft.com/office/powerpoint/2010/main" val="31353366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3E98E0E9-5D26-4F9D-ACB3-4303CD29F6C8}" type="datetimeFigureOut">
              <a:rPr lang="nl-NL" smtClean="0"/>
              <a:t>3-7-2019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4C44A57E-C2B4-4C34-991A-BB1AFAA89004}" type="slidenum">
              <a:rPr lang="nl-NL" smtClean="0"/>
              <a:t>‹nr.›</a:t>
            </a:fld>
            <a:endParaRPr lang="nl-NL"/>
          </a:p>
        </p:txBody>
      </p:sp>
    </p:spTree>
    <p:extLst>
      <p:ext uri="{BB962C8B-B14F-4D97-AF65-F5344CB8AC3E}">
        <p14:creationId xmlns:p14="http://schemas.microsoft.com/office/powerpoint/2010/main" val="26946757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3E98E0E9-5D26-4F9D-ACB3-4303CD29F6C8}" type="datetimeFigureOut">
              <a:rPr lang="nl-NL" smtClean="0"/>
              <a:t>3-7-2019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4C44A57E-C2B4-4C34-991A-BB1AFAA89004}" type="slidenum">
              <a:rPr lang="nl-NL" smtClean="0"/>
              <a:t>‹nr.›</a:t>
            </a:fld>
            <a:endParaRPr lang="nl-NL"/>
          </a:p>
        </p:txBody>
      </p:sp>
    </p:spTree>
    <p:extLst>
      <p:ext uri="{BB962C8B-B14F-4D97-AF65-F5344CB8AC3E}">
        <p14:creationId xmlns:p14="http://schemas.microsoft.com/office/powerpoint/2010/main" val="35405224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5"/>
            <a:ext cx="10946432" cy="1325563"/>
          </a:xfrm>
          <a:ln>
            <a:noFill/>
          </a:ln>
        </p:spPr>
        <p:txBody>
          <a:bodyPr>
            <a:noAutofit/>
          </a:bodyPr>
          <a:lstStyle>
            <a:lvl1pPr>
              <a:tabLst>
                <a:tab pos="539750" algn="l"/>
              </a:tabLst>
              <a:defRPr sz="3600" b="1">
                <a:latin typeface="+mn-lt"/>
              </a:defRPr>
            </a:lvl1pPr>
          </a:lstStyle>
          <a:p>
            <a:r>
              <a:rPr lang="nl-NL" dirty="0"/>
              <a:t>Klik om de stijl te bewerken</a:t>
            </a:r>
          </a:p>
        </p:txBody>
      </p:sp>
      <p:sp>
        <p:nvSpPr>
          <p:cNvPr id="3" name="Tijdelijke aanduiding voor inhoud 2"/>
          <p:cNvSpPr>
            <a:spLocks noGrp="1"/>
          </p:cNvSpPr>
          <p:nvPr>
            <p:ph idx="1"/>
          </p:nvPr>
        </p:nvSpPr>
        <p:spPr>
          <a:xfrm>
            <a:off x="838200" y="1800000"/>
            <a:ext cx="10515600" cy="4351338"/>
          </a:xfrm>
        </p:spPr>
        <p:txBody>
          <a:bodyPr>
            <a:noAutofit/>
          </a:bodyPr>
          <a:lstStyle>
            <a:lvl1pPr marL="0" indent="0">
              <a:lnSpc>
                <a:spcPct val="150000"/>
              </a:lnSpc>
              <a:spcBef>
                <a:spcPts val="0"/>
              </a:spcBef>
              <a:buNone/>
              <a:tabLst>
                <a:tab pos="539750" algn="l"/>
              </a:tabLst>
              <a:defRPr/>
            </a:lvl1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p:cNvSpPr>
            <a:spLocks noGrp="1"/>
          </p:cNvSpPr>
          <p:nvPr>
            <p:ph type="dt" sz="half" idx="10"/>
          </p:nvPr>
        </p:nvSpPr>
        <p:spPr/>
        <p:txBody>
          <a:bodyPr/>
          <a:lstStyle/>
          <a:p>
            <a:fld id="{3E98E0E9-5D26-4F9D-ACB3-4303CD29F6C8}" type="datetimeFigureOut">
              <a:rPr lang="nl-NL" smtClean="0"/>
              <a:t>3-7-2019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4C44A57E-C2B4-4C34-991A-BB1AFAA89004}" type="slidenum">
              <a:rPr lang="nl-NL" smtClean="0"/>
              <a:t>‹nr.›</a:t>
            </a:fld>
            <a:endParaRPr lang="nl-NL" dirty="0"/>
          </a:p>
        </p:txBody>
      </p:sp>
    </p:spTree>
    <p:extLst>
      <p:ext uri="{BB962C8B-B14F-4D97-AF65-F5344CB8AC3E}">
        <p14:creationId xmlns:p14="http://schemas.microsoft.com/office/powerpoint/2010/main" val="33027248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Vertalingen">
    <p:bg>
      <p:bgPr>
        <a:blipFill dpi="0" rotWithShape="1">
          <a:blip r:embed="rId2">
            <a:alphaModFix amt="40000"/>
            <a:lum/>
          </a:blip>
          <a:srcRect/>
          <a:stretch>
            <a:fillRect t="-11000" b="-11000"/>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5"/>
            <a:ext cx="10946432" cy="1325563"/>
          </a:xfrm>
          <a:ln>
            <a:noFill/>
          </a:ln>
        </p:spPr>
        <p:txBody>
          <a:bodyPr>
            <a:noAutofit/>
          </a:bodyPr>
          <a:lstStyle>
            <a:lvl1pPr>
              <a:tabLst>
                <a:tab pos="539750" algn="l"/>
              </a:tabLst>
              <a:defRPr sz="3200" b="1">
                <a:latin typeface="+mn-lt"/>
              </a:defRPr>
            </a:lvl1pPr>
          </a:lstStyle>
          <a:p>
            <a:r>
              <a:rPr lang="nl-NL" dirty="0"/>
              <a:t>Klik om de stijl te bewerken</a:t>
            </a:r>
          </a:p>
        </p:txBody>
      </p:sp>
      <p:sp>
        <p:nvSpPr>
          <p:cNvPr id="3" name="Tijdelijke aanduiding voor inhoud 2"/>
          <p:cNvSpPr>
            <a:spLocks noGrp="1"/>
          </p:cNvSpPr>
          <p:nvPr>
            <p:ph idx="1"/>
          </p:nvPr>
        </p:nvSpPr>
        <p:spPr>
          <a:xfrm>
            <a:off x="838200" y="1800000"/>
            <a:ext cx="9434264" cy="4351338"/>
          </a:xfrm>
        </p:spPr>
        <p:txBody>
          <a:bodyPr>
            <a:noAutofit/>
          </a:bodyPr>
          <a:lstStyle>
            <a:lvl1pPr marL="0" indent="0">
              <a:lnSpc>
                <a:spcPts val="3000"/>
              </a:lnSpc>
              <a:spcBef>
                <a:spcPts val="0"/>
              </a:spcBef>
              <a:buNone/>
              <a:tabLst>
                <a:tab pos="539750" algn="l"/>
              </a:tabLst>
              <a:defRPr sz="2200"/>
            </a:lvl1pPr>
            <a:lvl2pPr marL="457200" indent="0">
              <a:buNone/>
              <a:defRPr/>
            </a:lvl2pPr>
          </a:lstStyle>
          <a:p>
            <a:pPr lvl="0"/>
            <a:r>
              <a:rPr lang="nl-NL" dirty="0"/>
              <a:t>Klik om de modelstijlen te bewerken</a:t>
            </a:r>
          </a:p>
          <a:p>
            <a:pPr lvl="0"/>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p:cNvSpPr>
            <a:spLocks noGrp="1"/>
          </p:cNvSpPr>
          <p:nvPr>
            <p:ph type="dt" sz="half" idx="10"/>
          </p:nvPr>
        </p:nvSpPr>
        <p:spPr/>
        <p:txBody>
          <a:bodyPr/>
          <a:lstStyle/>
          <a:p>
            <a:fld id="{3E98E0E9-5D26-4F9D-ACB3-4303CD29F6C8}" type="datetimeFigureOut">
              <a:rPr lang="nl-NL" smtClean="0"/>
              <a:t>3-7-2019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4C44A57E-C2B4-4C34-991A-BB1AFAA89004}" type="slidenum">
              <a:rPr lang="nl-NL" smtClean="0"/>
              <a:t>‹nr.›</a:t>
            </a:fld>
            <a:endParaRPr lang="nl-NL" dirty="0"/>
          </a:p>
        </p:txBody>
      </p:sp>
    </p:spTree>
    <p:extLst>
      <p:ext uri="{BB962C8B-B14F-4D97-AF65-F5344CB8AC3E}">
        <p14:creationId xmlns:p14="http://schemas.microsoft.com/office/powerpoint/2010/main" val="11656505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3E98E0E9-5D26-4F9D-ACB3-4303CD29F6C8}" type="datetimeFigureOut">
              <a:rPr lang="nl-NL" smtClean="0"/>
              <a:t>3-7-2019</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4C44A57E-C2B4-4C34-991A-BB1AFAA89004}" type="slidenum">
              <a:rPr lang="nl-NL" smtClean="0"/>
              <a:t>‹nr.›</a:t>
            </a:fld>
            <a:endParaRPr lang="nl-NL"/>
          </a:p>
        </p:txBody>
      </p:sp>
      <p:pic>
        <p:nvPicPr>
          <p:cNvPr id="5" name="Afbeelding 4">
            <a:hlinkClick r:id="rId2"/>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868779" y="6499067"/>
            <a:ext cx="252009" cy="314309"/>
          </a:xfrm>
          <a:prstGeom prst="rect">
            <a:avLst/>
          </a:prstGeom>
        </p:spPr>
      </p:pic>
    </p:spTree>
    <p:extLst>
      <p:ext uri="{BB962C8B-B14F-4D97-AF65-F5344CB8AC3E}">
        <p14:creationId xmlns:p14="http://schemas.microsoft.com/office/powerpoint/2010/main" val="7130059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a:t>Klik om de stijl te bewerken</a:t>
            </a:r>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3E98E0E9-5D26-4F9D-ACB3-4303CD29F6C8}" type="datetimeFigureOut">
              <a:rPr lang="nl-NL" smtClean="0"/>
              <a:t>3-7-2019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4C44A57E-C2B4-4C34-991A-BB1AFAA89004}" type="slidenum">
              <a:rPr lang="nl-NL" smtClean="0"/>
              <a:t>‹nr.›</a:t>
            </a:fld>
            <a:endParaRPr lang="nl-NL"/>
          </a:p>
        </p:txBody>
      </p:sp>
    </p:spTree>
    <p:extLst>
      <p:ext uri="{BB962C8B-B14F-4D97-AF65-F5344CB8AC3E}">
        <p14:creationId xmlns:p14="http://schemas.microsoft.com/office/powerpoint/2010/main" val="39005806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838200" y="1825625"/>
            <a:ext cx="51816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72200" y="1825625"/>
            <a:ext cx="51816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3E98E0E9-5D26-4F9D-ACB3-4303CD29F6C8}" type="datetimeFigureOut">
              <a:rPr lang="nl-NL" smtClean="0"/>
              <a:t>3-7-2019</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4C44A57E-C2B4-4C34-991A-BB1AFAA89004}" type="slidenum">
              <a:rPr lang="nl-NL" smtClean="0"/>
              <a:t>‹nr.›</a:t>
            </a:fld>
            <a:endParaRPr lang="nl-NL"/>
          </a:p>
        </p:txBody>
      </p:sp>
    </p:spTree>
    <p:extLst>
      <p:ext uri="{BB962C8B-B14F-4D97-AF65-F5344CB8AC3E}">
        <p14:creationId xmlns:p14="http://schemas.microsoft.com/office/powerpoint/2010/main" val="5112012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a:t>Klik om de stijl te bewerken</a:t>
            </a:r>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3E98E0E9-5D26-4F9D-ACB3-4303CD29F6C8}" type="datetimeFigureOut">
              <a:rPr lang="nl-NL" smtClean="0"/>
              <a:t>3-7-2019</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4C44A57E-C2B4-4C34-991A-BB1AFAA89004}" type="slidenum">
              <a:rPr lang="nl-NL" smtClean="0"/>
              <a:t>‹nr.›</a:t>
            </a:fld>
            <a:endParaRPr lang="nl-NL"/>
          </a:p>
        </p:txBody>
      </p:sp>
    </p:spTree>
    <p:extLst>
      <p:ext uri="{BB962C8B-B14F-4D97-AF65-F5344CB8AC3E}">
        <p14:creationId xmlns:p14="http://schemas.microsoft.com/office/powerpoint/2010/main" val="28358996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3E98E0E9-5D26-4F9D-ACB3-4303CD29F6C8}" type="datetimeFigureOut">
              <a:rPr lang="nl-NL" smtClean="0"/>
              <a:t>3-7-2019</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4C44A57E-C2B4-4C34-991A-BB1AFAA89004}" type="slidenum">
              <a:rPr lang="nl-NL" smtClean="0"/>
              <a:t>‹nr.›</a:t>
            </a:fld>
            <a:endParaRPr lang="nl-NL"/>
          </a:p>
        </p:txBody>
      </p:sp>
    </p:spTree>
    <p:extLst>
      <p:ext uri="{BB962C8B-B14F-4D97-AF65-F5344CB8AC3E}">
        <p14:creationId xmlns:p14="http://schemas.microsoft.com/office/powerpoint/2010/main" val="1514416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3E98E0E9-5D26-4F9D-ACB3-4303CD29F6C8}" type="datetimeFigureOut">
              <a:rPr lang="nl-NL" smtClean="0"/>
              <a:t>3-7-2019</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4C44A57E-C2B4-4C34-991A-BB1AFAA89004}" type="slidenum">
              <a:rPr lang="nl-NL" smtClean="0"/>
              <a:t>‹nr.›</a:t>
            </a:fld>
            <a:endParaRPr lang="nl-NL"/>
          </a:p>
        </p:txBody>
      </p:sp>
    </p:spTree>
    <p:extLst>
      <p:ext uri="{BB962C8B-B14F-4D97-AF65-F5344CB8AC3E}">
        <p14:creationId xmlns:p14="http://schemas.microsoft.com/office/powerpoint/2010/main" val="9135766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 Target="../slides/slide2.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alphaModFix amt="40000"/>
            <a:lum/>
          </a:blip>
          <a:srcRect/>
          <a:stretch>
            <a:fillRect t="-11000" b="-11000"/>
          </a:stretch>
        </a:blipFill>
        <a:effectLst/>
      </p:bgPr>
    </p:bg>
    <p:spTree>
      <p:nvGrpSpPr>
        <p:cNvPr id="1" name=""/>
        <p:cNvGrpSpPr/>
        <p:nvPr/>
      </p:nvGrpSpPr>
      <p:grpSpPr>
        <a:xfrm>
          <a:off x="0" y="0"/>
          <a:ext cx="0" cy="0"/>
          <a:chOff x="0" y="0"/>
          <a:chExt cx="0" cy="0"/>
        </a:xfrm>
      </p:grpSpPr>
      <p:sp>
        <p:nvSpPr>
          <p:cNvPr id="14" name="Rechthoek 13"/>
          <p:cNvSpPr/>
          <p:nvPr userDrawn="1"/>
        </p:nvSpPr>
        <p:spPr>
          <a:xfrm>
            <a:off x="0" y="6446160"/>
            <a:ext cx="12191998" cy="411840"/>
          </a:xfrm>
          <a:prstGeom prst="rect">
            <a:avLst/>
          </a:prstGeom>
          <a:solidFill>
            <a:srgbClr val="4343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dirty="0"/>
              <a:t>Klik om de stijl te bewerken</a:t>
            </a:r>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838200" y="6453336"/>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98E0E9-5D26-4F9D-ACB3-4303CD29F6C8}" type="datetimeFigureOut">
              <a:rPr lang="nl-NL" smtClean="0"/>
              <a:t>3-7-2019</a:t>
            </a:fld>
            <a:endParaRPr lang="nl-NL"/>
          </a:p>
        </p:txBody>
      </p:sp>
      <p:sp>
        <p:nvSpPr>
          <p:cNvPr id="5" name="Tijdelijke aanduiding voor voettekst 4"/>
          <p:cNvSpPr>
            <a:spLocks noGrp="1"/>
          </p:cNvSpPr>
          <p:nvPr>
            <p:ph type="ftr" sz="quarter" idx="3"/>
          </p:nvPr>
        </p:nvSpPr>
        <p:spPr>
          <a:xfrm>
            <a:off x="4038600" y="6453336"/>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dirty="0"/>
          </a:p>
        </p:txBody>
      </p:sp>
      <p:sp>
        <p:nvSpPr>
          <p:cNvPr id="6" name="Tijdelijke aanduiding voor dianummer 5"/>
          <p:cNvSpPr>
            <a:spLocks noGrp="1"/>
          </p:cNvSpPr>
          <p:nvPr>
            <p:ph type="sldNum" sz="quarter" idx="4"/>
          </p:nvPr>
        </p:nvSpPr>
        <p:spPr>
          <a:xfrm>
            <a:off x="8610600" y="6453336"/>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B0E3F4-26D5-4FF7-B043-6D924369D86C}" type="slidenum">
              <a:rPr lang="nl-NL" smtClean="0"/>
              <a:pPr/>
              <a:t>‹nr.›</a:t>
            </a:fld>
            <a:endParaRPr lang="nl-NL" dirty="0"/>
          </a:p>
        </p:txBody>
      </p:sp>
      <p:grpSp>
        <p:nvGrpSpPr>
          <p:cNvPr id="13" name="Groep 12"/>
          <p:cNvGrpSpPr/>
          <p:nvPr userDrawn="1"/>
        </p:nvGrpSpPr>
        <p:grpSpPr>
          <a:xfrm>
            <a:off x="11797558" y="2124075"/>
            <a:ext cx="394442" cy="4733924"/>
            <a:chOff x="11706223" y="1027906"/>
            <a:chExt cx="485777" cy="5830093"/>
          </a:xfrm>
        </p:grpSpPr>
        <p:sp>
          <p:nvSpPr>
            <p:cNvPr id="7" name="Rechthoek 6"/>
            <p:cNvSpPr/>
            <p:nvPr userDrawn="1"/>
          </p:nvSpPr>
          <p:spPr>
            <a:xfrm>
              <a:off x="11706225" y="1027906"/>
              <a:ext cx="485775" cy="13335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p:cNvSpPr/>
            <p:nvPr userDrawn="1"/>
          </p:nvSpPr>
          <p:spPr>
            <a:xfrm>
              <a:off x="11706223" y="2355850"/>
              <a:ext cx="485775" cy="1333500"/>
            </a:xfrm>
            <a:prstGeom prst="rect">
              <a:avLst/>
            </a:prstGeom>
            <a:solidFill>
              <a:srgbClr val="B105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Rechthoek 8"/>
            <p:cNvSpPr/>
            <p:nvPr userDrawn="1"/>
          </p:nvSpPr>
          <p:spPr>
            <a:xfrm>
              <a:off x="11706225" y="3689350"/>
              <a:ext cx="485775" cy="1333500"/>
            </a:xfrm>
            <a:prstGeom prst="rect">
              <a:avLst/>
            </a:prstGeom>
            <a:solidFill>
              <a:srgbClr val="D395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Rechthoek 9"/>
            <p:cNvSpPr/>
            <p:nvPr userDrawn="1"/>
          </p:nvSpPr>
          <p:spPr>
            <a:xfrm>
              <a:off x="11706223" y="5022850"/>
              <a:ext cx="485775" cy="1333500"/>
            </a:xfrm>
            <a:prstGeom prst="rect">
              <a:avLst/>
            </a:prstGeom>
            <a:solidFill>
              <a:srgbClr val="951B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Rechthoek 11"/>
            <p:cNvSpPr/>
            <p:nvPr userDrawn="1"/>
          </p:nvSpPr>
          <p:spPr>
            <a:xfrm>
              <a:off x="11706223" y="6356350"/>
              <a:ext cx="485775" cy="501649"/>
            </a:xfrm>
            <a:prstGeom prst="rect">
              <a:avLst/>
            </a:prstGeom>
            <a:solidFill>
              <a:srgbClr val="C816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15" name="Rechthoek 14">
            <a:hlinkClick r:id="rId15" action="ppaction://hlinksldjump"/>
            <a:hlinkHover r:id="" action="ppaction://noaction" highlightClick="1"/>
          </p:cNvPr>
          <p:cNvSpPr/>
          <p:nvPr userDrawn="1"/>
        </p:nvSpPr>
        <p:spPr>
          <a:xfrm>
            <a:off x="-2" y="0"/>
            <a:ext cx="394442" cy="2124075"/>
          </a:xfrm>
          <a:prstGeom prst="rect">
            <a:avLst/>
          </a:prstGeom>
          <a:solidFill>
            <a:srgbClr val="434345"/>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nl-NL" sz="1400" b="1" spc="300" dirty="0">
                <a:solidFill>
                  <a:schemeClr val="bg1"/>
                </a:solidFill>
              </a:rPr>
              <a:t>INHOUDSOPGAVE</a:t>
            </a:r>
          </a:p>
        </p:txBody>
      </p:sp>
    </p:spTree>
    <p:extLst>
      <p:ext uri="{BB962C8B-B14F-4D97-AF65-F5344CB8AC3E}">
        <p14:creationId xmlns:p14="http://schemas.microsoft.com/office/powerpoint/2010/main" val="25489872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5" r:id="rId4"/>
    <p:sldLayoutId id="2147483651" r:id="rId5"/>
    <p:sldLayoutId id="2147483652" r:id="rId6"/>
    <p:sldLayoutId id="2147483653" r:id="rId7"/>
    <p:sldLayoutId id="2147483654"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slide" Target="slide3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slide" Target="slide13.xml"/><Relationship Id="rId4" Type="http://schemas.openxmlformats.org/officeDocument/2006/relationships/slide" Target="slide12.xml"/></Relationships>
</file>

<file path=ppt/slides/_rels/slide12.xml.rels><?xml version="1.0" encoding="UTF-8" standalone="yes"?>
<Relationships xmlns="http://schemas.openxmlformats.org/package/2006/relationships"><Relationship Id="rId3" Type="http://schemas.openxmlformats.org/officeDocument/2006/relationships/slide" Target="slide34.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 Target="slide35.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slide" Target="slide17.xml"/><Relationship Id="rId5" Type="http://schemas.openxmlformats.org/officeDocument/2006/relationships/slide" Target="slide16.xml"/><Relationship Id="rId4" Type="http://schemas.openxmlformats.org/officeDocument/2006/relationships/slide" Target="slide15.xml"/></Relationships>
</file>

<file path=ppt/slides/_rels/slide15.xml.rels><?xml version="1.0" encoding="UTF-8" standalone="yes"?>
<Relationships xmlns="http://schemas.openxmlformats.org/package/2006/relationships"><Relationship Id="rId3" Type="http://schemas.openxmlformats.org/officeDocument/2006/relationships/slide" Target="slide36.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slide" Target="slide3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slide" Target="slide38.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slide" Target="slide21.xml"/><Relationship Id="rId4" Type="http://schemas.openxmlformats.org/officeDocument/2006/relationships/slide" Target="slide20.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slide" Target="slide22.xml"/></Relationships>
</file>

<file path=ppt/slides/_rels/slide2.xml.rels><?xml version="1.0" encoding="UTF-8" standalone="yes"?>
<Relationships xmlns="http://schemas.openxmlformats.org/package/2006/relationships"><Relationship Id="rId8" Type="http://schemas.openxmlformats.org/officeDocument/2006/relationships/slide" Target="slide23.xml"/><Relationship Id="rId3" Type="http://schemas.openxmlformats.org/officeDocument/2006/relationships/slide" Target="slide3.xml"/><Relationship Id="rId7" Type="http://schemas.openxmlformats.org/officeDocument/2006/relationships/slide" Target="slide18.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slide" Target="slide14.xml"/><Relationship Id="rId5" Type="http://schemas.openxmlformats.org/officeDocument/2006/relationships/slide" Target="slide11.xml"/><Relationship Id="rId4" Type="http://schemas.openxmlformats.org/officeDocument/2006/relationships/slide" Target="slide7.xml"/></Relationships>
</file>

<file path=ppt/slides/_rels/slide20.xml.rels><?xml version="1.0" encoding="UTF-8" standalone="yes"?>
<Relationships xmlns="http://schemas.openxmlformats.org/package/2006/relationships"><Relationship Id="rId3" Type="http://schemas.openxmlformats.org/officeDocument/2006/relationships/slide" Target="slide39.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slide" Target="slide40.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slide" Target="slide41.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slide" Target="slide27.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slide" Target="slide26.xml"/><Relationship Id="rId5" Type="http://schemas.openxmlformats.org/officeDocument/2006/relationships/slide" Target="slide25.xml"/><Relationship Id="rId4" Type="http://schemas.openxmlformats.org/officeDocument/2006/relationships/slide" Target="slide24.xml"/></Relationships>
</file>

<file path=ppt/slides/_rels/slide24.xml.rels><?xml version="1.0" encoding="UTF-8" standalone="yes"?>
<Relationships xmlns="http://schemas.openxmlformats.org/package/2006/relationships"><Relationship Id="rId3" Type="http://schemas.openxmlformats.org/officeDocument/2006/relationships/slide" Target="slide42.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slide" Target="slide43.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slide" Target="slide44.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slide" Target="slide45.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3.xml"/><Relationship Id="rId5" Type="http://schemas.openxmlformats.org/officeDocument/2006/relationships/slide" Target="slide4.xml"/><Relationship Id="rId4" Type="http://schemas.microsoft.com/office/2007/relationships/hdphoto" Target="../media/hdphoto1.wdp"/></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3.xml"/><Relationship Id="rId5" Type="http://schemas.openxmlformats.org/officeDocument/2006/relationships/slide" Target="slide5.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slide" Target="slide6.xml"/><Relationship Id="rId5" Type="http://schemas.openxmlformats.org/officeDocument/2006/relationships/slide" Target="slide5.xml"/><Relationship Id="rId4" Type="http://schemas.openxmlformats.org/officeDocument/2006/relationships/slide" Target="slide4.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3.xml"/><Relationship Id="rId5" Type="http://schemas.openxmlformats.org/officeDocument/2006/relationships/slide" Target="slide6.xml"/><Relationship Id="rId4" Type="http://schemas.microsoft.com/office/2007/relationships/hdphoto" Target="../media/hdphoto1.wdp"/></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3.xml"/><Relationship Id="rId5" Type="http://schemas.openxmlformats.org/officeDocument/2006/relationships/slide" Target="slide8.xml"/><Relationship Id="rId4" Type="http://schemas.microsoft.com/office/2007/relationships/hdphoto" Target="../media/hdphoto1.wdp"/></Relationships>
</file>

<file path=ppt/slides/_rels/slide3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3.xml"/><Relationship Id="rId4" Type="http://schemas.openxmlformats.org/officeDocument/2006/relationships/slide" Target="slide9.xml"/></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3.xml"/><Relationship Id="rId5" Type="http://schemas.openxmlformats.org/officeDocument/2006/relationships/slide" Target="slide10.xml"/><Relationship Id="rId4" Type="http://schemas.microsoft.com/office/2007/relationships/hdphoto" Target="../media/hdphoto1.wdp"/></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3.xml"/><Relationship Id="rId5" Type="http://schemas.openxmlformats.org/officeDocument/2006/relationships/slide" Target="slide12.xml"/><Relationship Id="rId4" Type="http://schemas.microsoft.com/office/2007/relationships/hdphoto" Target="../media/hdphoto1.wdp"/></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9.xml"/><Relationship Id="rId1" Type="http://schemas.openxmlformats.org/officeDocument/2006/relationships/slideLayout" Target="../slideLayouts/slideLayout3.xml"/><Relationship Id="rId5" Type="http://schemas.openxmlformats.org/officeDocument/2006/relationships/slide" Target="slide13.xml"/><Relationship Id="rId4" Type="http://schemas.microsoft.com/office/2007/relationships/hdphoto" Target="../media/hdphoto1.wdp"/></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3.xml"/><Relationship Id="rId5" Type="http://schemas.openxmlformats.org/officeDocument/2006/relationships/slide" Target="slide15.xml"/><Relationship Id="rId4" Type="http://schemas.microsoft.com/office/2007/relationships/hdphoto" Target="../media/hdphoto1.wdp"/></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1.xml"/><Relationship Id="rId1" Type="http://schemas.openxmlformats.org/officeDocument/2006/relationships/slideLayout" Target="../slideLayouts/slideLayout3.xml"/><Relationship Id="rId5" Type="http://schemas.openxmlformats.org/officeDocument/2006/relationships/slide" Target="slide16.xml"/><Relationship Id="rId4" Type="http://schemas.microsoft.com/office/2007/relationships/hdphoto" Target="../media/hdphoto1.wdp"/></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2.xml"/><Relationship Id="rId1" Type="http://schemas.openxmlformats.org/officeDocument/2006/relationships/slideLayout" Target="../slideLayouts/slideLayout3.xml"/><Relationship Id="rId5" Type="http://schemas.openxmlformats.org/officeDocument/2006/relationships/slide" Target="slide17.xml"/><Relationship Id="rId4" Type="http://schemas.microsoft.com/office/2007/relationships/hdphoto" Target="../media/hdphoto1.wdp"/></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3.xml"/><Relationship Id="rId1" Type="http://schemas.openxmlformats.org/officeDocument/2006/relationships/slideLayout" Target="../slideLayouts/slideLayout3.xml"/><Relationship Id="rId5" Type="http://schemas.openxmlformats.org/officeDocument/2006/relationships/slide" Target="slide20.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2" Type="http://schemas.openxmlformats.org/officeDocument/2006/relationships/slide" Target="slide28.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4.xml"/><Relationship Id="rId1" Type="http://schemas.openxmlformats.org/officeDocument/2006/relationships/slideLayout" Target="../slideLayouts/slideLayout3.xml"/><Relationship Id="rId5" Type="http://schemas.openxmlformats.org/officeDocument/2006/relationships/slide" Target="slide21.xml"/><Relationship Id="rId4" Type="http://schemas.microsoft.com/office/2007/relationships/hdphoto" Target="../media/hdphoto1.wdp"/></Relationships>
</file>

<file path=ppt/slides/_rels/slide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5.xml"/><Relationship Id="rId1" Type="http://schemas.openxmlformats.org/officeDocument/2006/relationships/slideLayout" Target="../slideLayouts/slideLayout3.xml"/><Relationship Id="rId5" Type="http://schemas.openxmlformats.org/officeDocument/2006/relationships/slide" Target="slide22.xml"/><Relationship Id="rId4" Type="http://schemas.microsoft.com/office/2007/relationships/hdphoto" Target="../media/hdphoto1.wdp"/></Relationships>
</file>

<file path=ppt/slides/_rels/slide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6.xml"/><Relationship Id="rId1" Type="http://schemas.openxmlformats.org/officeDocument/2006/relationships/slideLayout" Target="../slideLayouts/slideLayout3.xml"/><Relationship Id="rId5" Type="http://schemas.openxmlformats.org/officeDocument/2006/relationships/slide" Target="slide24.xml"/><Relationship Id="rId4" Type="http://schemas.microsoft.com/office/2007/relationships/hdphoto" Target="../media/hdphoto1.wdp"/></Relationships>
</file>

<file path=ppt/slides/_rels/slide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7.xml"/><Relationship Id="rId1" Type="http://schemas.openxmlformats.org/officeDocument/2006/relationships/slideLayout" Target="../slideLayouts/slideLayout3.xml"/><Relationship Id="rId5" Type="http://schemas.openxmlformats.org/officeDocument/2006/relationships/slide" Target="slide25.xml"/><Relationship Id="rId4" Type="http://schemas.microsoft.com/office/2007/relationships/hdphoto" Target="../media/hdphoto1.wdp"/></Relationships>
</file>

<file path=ppt/slides/_rels/slide4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8.xml"/><Relationship Id="rId1" Type="http://schemas.openxmlformats.org/officeDocument/2006/relationships/slideLayout" Target="../slideLayouts/slideLayout3.xml"/><Relationship Id="rId5" Type="http://schemas.openxmlformats.org/officeDocument/2006/relationships/slide" Target="slide26.xml"/><Relationship Id="rId4" Type="http://schemas.microsoft.com/office/2007/relationships/hdphoto" Target="../media/hdphoto1.wdp"/></Relationships>
</file>

<file path=ppt/slides/_rels/slide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9.xml"/><Relationship Id="rId1" Type="http://schemas.openxmlformats.org/officeDocument/2006/relationships/slideLayout" Target="../slideLayouts/slideLayout3.xml"/><Relationship Id="rId5" Type="http://schemas.openxmlformats.org/officeDocument/2006/relationships/slide" Target="slide27.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slide" Target="slide29.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slide" Target="slide30.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slide" Target="slide10.xml"/><Relationship Id="rId5" Type="http://schemas.openxmlformats.org/officeDocument/2006/relationships/slide" Target="slide9.xml"/><Relationship Id="rId4" Type="http://schemas.openxmlformats.org/officeDocument/2006/relationships/slide" Target="slide8.xml"/></Relationships>
</file>

<file path=ppt/slides/_rels/slide8.xml.rels><?xml version="1.0" encoding="UTF-8" standalone="yes"?>
<Relationships xmlns="http://schemas.openxmlformats.org/package/2006/relationships"><Relationship Id="rId3" Type="http://schemas.openxmlformats.org/officeDocument/2006/relationships/slide" Target="slide31.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slide" Target="slide3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19"/>
          <p:cNvSpPr txBox="1">
            <a:spLocks/>
          </p:cNvSpPr>
          <p:nvPr/>
        </p:nvSpPr>
        <p:spPr>
          <a:xfrm>
            <a:off x="0" y="627273"/>
            <a:ext cx="12192000" cy="1325563"/>
          </a:xfrm>
          <a:prstGeom prst="rect">
            <a:avLst/>
          </a:prstGeom>
        </p:spPr>
        <p:txBody>
          <a:bodyPr/>
          <a:lstStyle>
            <a:lvl1pPr algn="l" defTabSz="914329"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nl-NL" sz="3200" b="1" dirty="0" smtClean="0">
                <a:latin typeface="+mn-lt"/>
              </a:rPr>
              <a:t>LEGENDA</a:t>
            </a:r>
            <a:endParaRPr lang="nl-NL" sz="3200" b="1" dirty="0">
              <a:latin typeface="+mn-lt"/>
            </a:endParaRPr>
          </a:p>
        </p:txBody>
      </p:sp>
      <p:sp>
        <p:nvSpPr>
          <p:cNvPr id="10" name="Tijdelijke aanduiding voor inhoud 22"/>
          <p:cNvSpPr txBox="1">
            <a:spLocks/>
          </p:cNvSpPr>
          <p:nvPr/>
        </p:nvSpPr>
        <p:spPr>
          <a:xfrm>
            <a:off x="1775424" y="1968355"/>
            <a:ext cx="8892988" cy="2900805"/>
          </a:xfrm>
          <a:prstGeom prst="rect">
            <a:avLst/>
          </a:prstGeom>
        </p:spPr>
        <p:txBody>
          <a:bodyPr vert="horz" lIns="91440" tIns="45720" rIns="91440" bIns="45720" rtlCol="0">
            <a:noAutofit/>
          </a:bodyPr>
          <a:lstStyle>
            <a:lvl1pPr marL="0" indent="0" algn="l" defTabSz="914329" rtl="0" eaLnBrk="1" latinLnBrk="0" hangingPunct="1">
              <a:lnSpc>
                <a:spcPct val="150000"/>
              </a:lnSpc>
              <a:spcBef>
                <a:spcPts val="0"/>
              </a:spcBef>
              <a:buFont typeface="Arial" panose="020B0604020202020204" pitchFamily="34" charset="0"/>
              <a:buNone/>
              <a:tabLst>
                <a:tab pos="719138" algn="l"/>
                <a:tab pos="8075613" algn="l"/>
              </a:tabLst>
              <a:defRPr sz="2800" kern="1200">
                <a:solidFill>
                  <a:schemeClr val="tx1"/>
                </a:solidFill>
                <a:latin typeface="+mn-lt"/>
                <a:ea typeface="+mn-ea"/>
                <a:cs typeface="+mn-cs"/>
              </a:defRPr>
            </a:lvl1pPr>
            <a:lvl2pPr marL="685747" indent="-228582" algn="l" defTabSz="914329"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2911" indent="-228582" algn="l" defTabSz="914329"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3pPr>
            <a:lvl4pPr marL="1600076" indent="-228582" algn="l" defTabSz="914329"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4pPr>
            <a:lvl5pPr marL="2057242" indent="-228582" algn="l" defTabSz="914329"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5pPr>
            <a:lvl6pPr marL="2514405" indent="-228582" algn="l" defTabSz="91432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1" indent="-228582" algn="l" defTabSz="91432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34" indent="-228582" algn="l" defTabSz="91432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00" indent="-228582" algn="l" defTabSz="91432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71463" indent="-271463">
              <a:lnSpc>
                <a:spcPct val="100000"/>
              </a:lnSpc>
              <a:tabLst>
                <a:tab pos="271463" algn="l"/>
                <a:tab pos="7889875" algn="l"/>
              </a:tabLst>
            </a:pPr>
            <a:r>
              <a:rPr lang="nl-NL" sz="2200" dirty="0" smtClean="0"/>
              <a:t>= 	dit symbool geeft aan dat er bij de betreffende regel(s) of vers/verzen een inhoudelijke of grammaticale vraag in het boek gesteld is.</a:t>
            </a:r>
          </a:p>
          <a:p>
            <a:pPr marL="271463" indent="-271463">
              <a:lnSpc>
                <a:spcPct val="100000"/>
              </a:lnSpc>
              <a:tabLst>
                <a:tab pos="271463" algn="l"/>
                <a:tab pos="7889875" algn="l"/>
              </a:tabLst>
            </a:pPr>
            <a:endParaRPr lang="nl-NL" sz="2200" dirty="0" smtClean="0"/>
          </a:p>
          <a:p>
            <a:pPr marL="271463" indent="-271463">
              <a:lnSpc>
                <a:spcPct val="100000"/>
              </a:lnSpc>
              <a:tabLst>
                <a:tab pos="271463" algn="l"/>
                <a:tab pos="7889875" algn="l"/>
              </a:tabLst>
            </a:pPr>
            <a:r>
              <a:rPr lang="nl-NL" sz="2200" dirty="0" smtClean="0"/>
              <a:t>= 	dit symbool geeft aan dat er in het boek een vraag over stijlfiguren gekoppeld is aan de betreffende regel(s) of vers/verzen.</a:t>
            </a:r>
          </a:p>
          <a:p>
            <a:pPr marL="271463" indent="-271463">
              <a:lnSpc>
                <a:spcPct val="100000"/>
              </a:lnSpc>
              <a:tabLst>
                <a:tab pos="271463" algn="l"/>
                <a:tab pos="7889875" algn="l"/>
              </a:tabLst>
            </a:pPr>
            <a:endParaRPr lang="nl-NL" sz="2200" dirty="0" smtClean="0"/>
          </a:p>
          <a:p>
            <a:pPr marL="271463" indent="-271463">
              <a:lnSpc>
                <a:spcPct val="100000"/>
              </a:lnSpc>
              <a:tabLst>
                <a:tab pos="271463" algn="l"/>
                <a:tab pos="7889875" algn="l"/>
              </a:tabLst>
            </a:pPr>
            <a:r>
              <a:rPr lang="nl-NL" sz="1800" i="1" dirty="0" smtClean="0"/>
              <a:t>* 	Let op: slechts de vragen die gekoppeld zijn aan specifieke regelnummers en verzen worden aangegeven in de PowerPoint. In het boek staan dikwijls meer vragen, bijvoorbeeld over de passage in zijn geheel, zonder verwijzing naar een specifieke regel of vers. </a:t>
            </a:r>
            <a:endParaRPr lang="nl-NL" sz="1800" i="1" dirty="0"/>
          </a:p>
        </p:txBody>
      </p:sp>
      <p:sp>
        <p:nvSpPr>
          <p:cNvPr id="11" name="Rechthoek 10" descr="Attentie stijlfiguur" title="Attentie stijlfiguur"/>
          <p:cNvSpPr/>
          <p:nvPr/>
        </p:nvSpPr>
        <p:spPr>
          <a:xfrm>
            <a:off x="1505424" y="3061171"/>
            <a:ext cx="270000" cy="270000"/>
          </a:xfrm>
          <a:prstGeom prst="rect">
            <a:avLst/>
          </a:prstGeom>
          <a:solidFill>
            <a:srgbClr val="B105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S</a:t>
            </a:r>
          </a:p>
        </p:txBody>
      </p:sp>
      <p:sp>
        <p:nvSpPr>
          <p:cNvPr id="12" name="Rechthoek 11" descr="Zie opdracht in het leerlingenboek." title="Zie opdracht in het leerlingenboek."/>
          <p:cNvSpPr/>
          <p:nvPr/>
        </p:nvSpPr>
        <p:spPr>
          <a:xfrm>
            <a:off x="1505424" y="2060848"/>
            <a:ext cx="270000" cy="2700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a:t>
            </a:r>
          </a:p>
        </p:txBody>
      </p:sp>
      <p:sp>
        <p:nvSpPr>
          <p:cNvPr id="14" name="Rond hoek zelfde zijde rechthoek 13">
            <a:hlinkClick r:id="" action="ppaction://hlinkshowjump?jump=nextslide"/>
            <a:hlinkHover r:id="" action="ppaction://noaction" highlightClick="1"/>
          </p:cNvPr>
          <p:cNvSpPr/>
          <p:nvPr/>
        </p:nvSpPr>
        <p:spPr>
          <a:xfrm>
            <a:off x="9120336" y="6354000"/>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VOLGENDE</a:t>
            </a:r>
          </a:p>
        </p:txBody>
      </p:sp>
    </p:spTree>
    <p:extLst>
      <p:ext uri="{BB962C8B-B14F-4D97-AF65-F5344CB8AC3E}">
        <p14:creationId xmlns:p14="http://schemas.microsoft.com/office/powerpoint/2010/main" val="887463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F585F5D8-4C9F-974A-A5AA-4D2566A6C72B}"/>
              </a:ext>
            </a:extLst>
          </p:cNvPr>
          <p:cNvSpPr>
            <a:spLocks noGrp="1"/>
          </p:cNvSpPr>
          <p:nvPr>
            <p:ph type="title"/>
          </p:nvPr>
        </p:nvSpPr>
        <p:spPr/>
        <p:txBody>
          <a:bodyPr/>
          <a:lstStyle/>
          <a:p>
            <a:r>
              <a:rPr lang="nl-NL" sz="3200" dirty="0"/>
              <a:t>b. 	Het mannelijk geslacht, 10-14</a:t>
            </a:r>
          </a:p>
        </p:txBody>
      </p:sp>
      <p:sp>
        <p:nvSpPr>
          <p:cNvPr id="3" name="Tijdelijke aanduiding voor inhoud 2">
            <a:extLst>
              <a:ext uri="{FF2B5EF4-FFF2-40B4-BE49-F238E27FC236}">
                <a16:creationId xmlns="" xmlns:a16="http://schemas.microsoft.com/office/drawing/2014/main" id="{11FCA3C4-0305-0C4C-A350-149BC0326EA1}"/>
              </a:ext>
            </a:extLst>
          </p:cNvPr>
          <p:cNvSpPr>
            <a:spLocks noGrp="1"/>
          </p:cNvSpPr>
          <p:nvPr>
            <p:ph idx="1"/>
          </p:nvPr>
        </p:nvSpPr>
        <p:spPr/>
        <p:txBody>
          <a:bodyPr/>
          <a:lstStyle/>
          <a:p>
            <a:pPr lvl="0">
              <a:tabLst>
                <a:tab pos="539750" algn="l"/>
                <a:tab pos="1795463" algn="l"/>
              </a:tabLst>
            </a:pPr>
            <a:r>
              <a:rPr lang="el-GR" altLang="nl-NL" dirty="0"/>
              <a:t>10	</a:t>
            </a:r>
            <a:r>
              <a:rPr lang="nl-NL" altLang="nl-NL" dirty="0"/>
              <a:t>	</a:t>
            </a:r>
            <a:r>
              <a:rPr lang="el-GR" altLang="nl-NL" dirty="0"/>
              <a:t> Ἐπειδὰν δὲ ἀνδρωθῶσι, παιδεραστοῦσι καὶ πρὸς </a:t>
            </a:r>
          </a:p>
          <a:p>
            <a:pPr lvl="0"/>
            <a:r>
              <a:rPr lang="el-GR" altLang="nl-NL" dirty="0"/>
              <a:t>11	γάμους καὶ παιδοποιίας οὐ προσέχουσι τὸν νοῦν φύσει, ἀλλ’ ὑπὸ </a:t>
            </a:r>
          </a:p>
          <a:p>
            <a:pPr lvl="0"/>
            <a:r>
              <a:rPr lang="el-GR" altLang="nl-NL" dirty="0"/>
              <a:t>12	τοῦ νόμου ἀναγκάζονται· ἀλλ’ ἐξαρκεῖ αὐτοῖς μετ’ ἀλλήλων </a:t>
            </a:r>
          </a:p>
          <a:p>
            <a:pPr lvl="0"/>
            <a:r>
              <a:rPr lang="el-GR" altLang="nl-NL" dirty="0"/>
              <a:t>13	καταζῆν ἀγάμοις. Πάντως μὲν οὖν ὁ τοιοῦτος παιδεραστής τε καὶ </a:t>
            </a:r>
          </a:p>
          <a:p>
            <a:pPr lvl="0"/>
            <a:r>
              <a:rPr lang="el-GR" altLang="nl-NL" dirty="0"/>
              <a:t>14	φιλεραστὴς γίγνεται, ἀεὶ τὸ συγγενὲς ἀσπαζόμενος. </a:t>
            </a:r>
            <a:endParaRPr lang="nl-NL" dirty="0"/>
          </a:p>
        </p:txBody>
      </p:sp>
      <p:sp>
        <p:nvSpPr>
          <p:cNvPr id="6" name="Rond hoek zelfde zijde rechthoek 5">
            <a:hlinkClick r:id="" action="ppaction://hlinkshowjump?jump=previousslide"/>
            <a:hlinkHover r:id="" action="ppaction://noaction" highlightClick="1"/>
          </p:cNvPr>
          <p:cNvSpPr/>
          <p:nvPr/>
        </p:nvSpPr>
        <p:spPr>
          <a:xfrm>
            <a:off x="838800" y="6354000"/>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VORIGE</a:t>
            </a:r>
          </a:p>
        </p:txBody>
      </p:sp>
      <p:sp>
        <p:nvSpPr>
          <p:cNvPr id="7" name="Rond hoek zelfde zijde rechthoek 6">
            <a:hlinkClick r:id="" action="ppaction://hlinkshowjump?jump=nextslide"/>
            <a:hlinkHover r:id="" action="ppaction://noaction" highlightClick="1"/>
          </p:cNvPr>
          <p:cNvSpPr/>
          <p:nvPr/>
        </p:nvSpPr>
        <p:spPr>
          <a:xfrm>
            <a:off x="9120336" y="6354000"/>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VOLGENDE</a:t>
            </a:r>
          </a:p>
        </p:txBody>
      </p:sp>
      <p:sp>
        <p:nvSpPr>
          <p:cNvPr id="8" name="Rond hoek zelfde zijde rechthoek 7">
            <a:hlinkClick r:id="rId2" action="ppaction://hlinksldjump"/>
            <a:hlinkHover r:id="" action="ppaction://noaction" highlightClick="1"/>
          </p:cNvPr>
          <p:cNvSpPr/>
          <p:nvPr/>
        </p:nvSpPr>
        <p:spPr>
          <a:xfrm>
            <a:off x="4259568" y="6354000"/>
            <a:ext cx="3240000" cy="504000"/>
          </a:xfrm>
          <a:prstGeom prst="round2SameRect">
            <a:avLst>
              <a:gd name="adj1" fmla="val 15913"/>
              <a:gd name="adj2" fmla="val 0"/>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GRIEKS - NEDERLANDS</a:t>
            </a:r>
          </a:p>
        </p:txBody>
      </p:sp>
      <p:sp>
        <p:nvSpPr>
          <p:cNvPr id="4" name="Rechthoek 3" descr="Zie opdracht in het leerlingenboek." title="Zie opdracht in het leerlingenboek.">
            <a:extLst>
              <a:ext uri="{FF2B5EF4-FFF2-40B4-BE49-F238E27FC236}">
                <a16:creationId xmlns="" xmlns:a16="http://schemas.microsoft.com/office/drawing/2014/main" id="{C9CFF0A1-AD92-B14D-A185-D8F559FD1D70}"/>
              </a:ext>
            </a:extLst>
          </p:cNvPr>
          <p:cNvSpPr/>
          <p:nvPr/>
        </p:nvSpPr>
        <p:spPr>
          <a:xfrm>
            <a:off x="11476704" y="4635034"/>
            <a:ext cx="270000" cy="2700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a:t>
            </a:r>
          </a:p>
        </p:txBody>
      </p:sp>
    </p:spTree>
    <p:extLst>
      <p:ext uri="{BB962C8B-B14F-4D97-AF65-F5344CB8AC3E}">
        <p14:creationId xmlns:p14="http://schemas.microsoft.com/office/powerpoint/2010/main" val="29624581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0000"/>
            <a:lum/>
          </a:blip>
          <a:srcRect/>
          <a:stretch>
            <a:fillRect t="-11000" b="-11000"/>
          </a:stretch>
        </a:blipFill>
        <a:effectLst/>
      </p:bgPr>
    </p:bg>
    <p:spTree>
      <p:nvGrpSpPr>
        <p:cNvPr id="1" name=""/>
        <p:cNvGrpSpPr/>
        <p:nvPr/>
      </p:nvGrpSpPr>
      <p:grpSpPr>
        <a:xfrm>
          <a:off x="0" y="0"/>
          <a:ext cx="0" cy="0"/>
          <a:chOff x="0" y="0"/>
          <a:chExt cx="0" cy="0"/>
        </a:xfrm>
      </p:grpSpPr>
      <p:sp>
        <p:nvSpPr>
          <p:cNvPr id="7" name="Rectangle 4"/>
          <p:cNvSpPr>
            <a:spLocks noGrp="1" noChangeArrowheads="1"/>
          </p:cNvSpPr>
          <p:nvPr>
            <p:ph type="title"/>
          </p:nvPr>
        </p:nvSpPr>
        <p:spPr bwMode="auto">
          <a:xfrm>
            <a:off x="838200" y="538542"/>
            <a:ext cx="8330357" cy="9787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45720" rIns="91440" bIns="45720" numCol="1" anchor="ctr" anchorCtr="0" compatLnSpc="1">
            <a:prstTxWarp prst="textNoShape">
              <a:avLst/>
            </a:prstTxWarp>
            <a:spAutoFit/>
          </a:bodyPr>
          <a:lstStyle/>
          <a:p>
            <a:pPr>
              <a:tabLst>
                <a:tab pos="539750" algn="l"/>
              </a:tabLst>
            </a:pPr>
            <a:r>
              <a:rPr lang="nl-NL" sz="3200" dirty="0">
                <a:solidFill>
                  <a:srgbClr val="000000"/>
                </a:solidFill>
                <a:latin typeface="Calibri" panose="020F0502020204030204" pitchFamily="34" charset="0"/>
                <a:ea typeface="Times New Roman" panose="02020603050405020304" pitchFamily="18" charset="0"/>
              </a:rPr>
              <a:t>c.  	Het verlangen naar de wederhelft (192b5-d2)</a:t>
            </a:r>
            <a:br>
              <a:rPr lang="nl-NL" sz="3200" dirty="0">
                <a:solidFill>
                  <a:srgbClr val="000000"/>
                </a:solidFill>
                <a:latin typeface="Calibri" panose="020F0502020204030204" pitchFamily="34" charset="0"/>
                <a:ea typeface="Times New Roman" panose="02020603050405020304" pitchFamily="18" charset="0"/>
              </a:rPr>
            </a:br>
            <a:endParaRPr lang="nl-NL" sz="3200" dirty="0">
              <a:solidFill>
                <a:srgbClr val="000000"/>
              </a:solidFill>
              <a:latin typeface="Calibri" panose="020F0502020204030204" pitchFamily="34" charset="0"/>
              <a:ea typeface="Times New Roman" panose="02020603050405020304" pitchFamily="18" charset="0"/>
            </a:endParaRPr>
          </a:p>
        </p:txBody>
      </p:sp>
      <p:sp>
        <p:nvSpPr>
          <p:cNvPr id="5" name="Rectangle 4"/>
          <p:cNvSpPr>
            <a:spLocks noChangeArrowheads="1"/>
          </p:cNvSpPr>
          <p:nvPr/>
        </p:nvSpPr>
        <p:spPr bwMode="auto">
          <a:xfrm>
            <a:off x="838200" y="2023968"/>
            <a:ext cx="10082336" cy="3493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p>
            <a:pPr lvl="0" eaLnBrk="0" fontAlgn="base" hangingPunct="0">
              <a:spcBef>
                <a:spcPct val="0"/>
              </a:spcBef>
              <a:spcAft>
                <a:spcPct val="0"/>
              </a:spcAft>
              <a:tabLst>
                <a:tab pos="541338" algn="l"/>
                <a:tab pos="8607425" algn="l"/>
              </a:tabLst>
            </a:pPr>
            <a:r>
              <a:rPr lang="el-GR" altLang="nl-NL" sz="2200" dirty="0"/>
              <a:t>1	Ὅταν μὲν οὖν καὶ αὐτῷ ἐκείνῳ ἐντύχῃ τῷ αὑτοῦ ἡμίσει καὶ ὁ </a:t>
            </a:r>
            <a:r>
              <a:rPr lang="nl-NL" altLang="nl-NL" sz="2200" dirty="0"/>
              <a:t>	</a:t>
            </a:r>
            <a:r>
              <a:rPr lang="nl-NL" altLang="nl-NL" sz="2200" dirty="0">
                <a:hlinkClick r:id="rId4" action="ppaction://hlinksldjump"/>
              </a:rPr>
              <a:t>Regel 1-6</a:t>
            </a:r>
            <a:endParaRPr lang="el-GR" altLang="nl-NL" sz="2200" dirty="0"/>
          </a:p>
          <a:p>
            <a:pPr lvl="0" eaLnBrk="0" fontAlgn="base" hangingPunct="0">
              <a:spcBef>
                <a:spcPct val="0"/>
              </a:spcBef>
              <a:spcAft>
                <a:spcPct val="0"/>
              </a:spcAft>
              <a:tabLst>
                <a:tab pos="541338" algn="l"/>
                <a:tab pos="8607425" algn="l"/>
              </a:tabLst>
            </a:pPr>
            <a:r>
              <a:rPr lang="el-GR" altLang="nl-NL" sz="2200" dirty="0"/>
              <a:t>	παιδεραστὴς καὶ ἄλλος πᾶς, τότε καὶ θαυμαστὰ ἐκπλήττονται </a:t>
            </a:r>
          </a:p>
          <a:p>
            <a:pPr lvl="0" eaLnBrk="0" fontAlgn="base" hangingPunct="0">
              <a:spcBef>
                <a:spcPct val="0"/>
              </a:spcBef>
              <a:spcAft>
                <a:spcPct val="0"/>
              </a:spcAft>
              <a:tabLst>
                <a:tab pos="541338" algn="l"/>
                <a:tab pos="8607425" algn="l"/>
              </a:tabLst>
            </a:pPr>
            <a:r>
              <a:rPr lang="el-GR" altLang="nl-NL" sz="2200" dirty="0"/>
              <a:t>	φιλίᾳ τε καὶ οἰκειότητι καὶ ἔρωτι, οὐκ ἐθέλοντες ὡς ἔπος εἰπεῖν </a:t>
            </a:r>
          </a:p>
          <a:p>
            <a:pPr lvl="0" eaLnBrk="0" fontAlgn="base" hangingPunct="0">
              <a:spcBef>
                <a:spcPct val="0"/>
              </a:spcBef>
              <a:spcAft>
                <a:spcPct val="0"/>
              </a:spcAft>
              <a:tabLst>
                <a:tab pos="541338" algn="l"/>
                <a:tab pos="8607425" algn="l"/>
              </a:tabLst>
            </a:pPr>
            <a:r>
              <a:rPr lang="el-GR" altLang="nl-NL" sz="2200" dirty="0"/>
              <a:t>	χωρίζεσθαι ἀλλήλων οὐδὲ σμικρὸν χρόνον. Καὶ οἱ διατελοῦντες </a:t>
            </a:r>
            <a:r>
              <a:rPr lang="nl-NL" altLang="nl-NL" sz="2200" dirty="0"/>
              <a:t>	</a:t>
            </a:r>
            <a:endParaRPr lang="el-GR" altLang="nl-NL" sz="2200" dirty="0"/>
          </a:p>
          <a:p>
            <a:pPr lvl="0" eaLnBrk="0" fontAlgn="base" hangingPunct="0">
              <a:spcBef>
                <a:spcPct val="0"/>
              </a:spcBef>
              <a:spcAft>
                <a:spcPct val="0"/>
              </a:spcAft>
              <a:tabLst>
                <a:tab pos="541338" algn="l"/>
                <a:tab pos="8607425" algn="l"/>
              </a:tabLst>
            </a:pPr>
            <a:r>
              <a:rPr lang="el-GR" altLang="nl-NL" sz="2200" dirty="0"/>
              <a:t>5	μετ’ ἀλλήλων διὰ βίου οὗτοί εἰσιν, οἳ οὐδ’ ἂν ἔχοιεν εἰπεῖν ὅτι </a:t>
            </a:r>
          </a:p>
          <a:p>
            <a:pPr lvl="0" eaLnBrk="0" fontAlgn="base" hangingPunct="0">
              <a:spcBef>
                <a:spcPct val="0"/>
              </a:spcBef>
              <a:spcAft>
                <a:spcPct val="0"/>
              </a:spcAft>
              <a:tabLst>
                <a:tab pos="541338" algn="l"/>
                <a:tab pos="8607425" algn="l"/>
              </a:tabLst>
            </a:pPr>
            <a:r>
              <a:rPr lang="el-GR" altLang="nl-NL" sz="2200" dirty="0"/>
              <a:t>	βούλονται σφίσι παρ’ ἀλλήλων γίγνεσθαι. Οὐδενὶ γὰρ ἂν δόξειεν </a:t>
            </a:r>
            <a:r>
              <a:rPr lang="nl-NL" altLang="nl-NL" sz="2200" dirty="0"/>
              <a:t>	</a:t>
            </a:r>
            <a:r>
              <a:rPr lang="nl-NL" altLang="nl-NL" sz="2200" dirty="0">
                <a:hlinkClick r:id="rId5" action="ppaction://hlinksldjump"/>
              </a:rPr>
              <a:t>Regel 6-10</a:t>
            </a:r>
            <a:endParaRPr lang="el-GR" altLang="nl-NL" sz="2200" dirty="0"/>
          </a:p>
          <a:p>
            <a:pPr lvl="0" eaLnBrk="0" fontAlgn="base" hangingPunct="0">
              <a:spcBef>
                <a:spcPct val="0"/>
              </a:spcBef>
              <a:spcAft>
                <a:spcPct val="0"/>
              </a:spcAft>
              <a:tabLst>
                <a:tab pos="541338" algn="l"/>
                <a:tab pos="8607425" algn="l"/>
              </a:tabLst>
            </a:pPr>
            <a:r>
              <a:rPr lang="el-GR" altLang="nl-NL" sz="2200" dirty="0"/>
              <a:t>	τοῦτ’ εἶναι ἡ τῶν ἀφροδισίων συνουσία, ὡς ἄρα τούτου ἕνεκα </a:t>
            </a:r>
          </a:p>
          <a:p>
            <a:pPr lvl="0" eaLnBrk="0" fontAlgn="base" hangingPunct="0">
              <a:spcBef>
                <a:spcPct val="0"/>
              </a:spcBef>
              <a:spcAft>
                <a:spcPct val="0"/>
              </a:spcAft>
              <a:tabLst>
                <a:tab pos="541338" algn="l"/>
                <a:tab pos="8607425" algn="l"/>
              </a:tabLst>
            </a:pPr>
            <a:r>
              <a:rPr lang="el-GR" altLang="nl-NL" sz="2200" dirty="0"/>
              <a:t>	ἕτερος ἑτέρῳ χαίρει συνὼν οὕτως ἐπὶ μεγάλης σπουδῆς· ἀλλ’ </a:t>
            </a:r>
            <a:r>
              <a:rPr lang="nl-NL" altLang="nl-NL" sz="2200" dirty="0"/>
              <a:t>	</a:t>
            </a:r>
            <a:endParaRPr lang="el-GR" altLang="nl-NL" sz="2200" dirty="0"/>
          </a:p>
          <a:p>
            <a:pPr lvl="0" eaLnBrk="0" fontAlgn="base" hangingPunct="0">
              <a:spcBef>
                <a:spcPct val="0"/>
              </a:spcBef>
              <a:spcAft>
                <a:spcPct val="0"/>
              </a:spcAft>
              <a:tabLst>
                <a:tab pos="541338" algn="l"/>
                <a:tab pos="8607425" algn="l"/>
              </a:tabLst>
            </a:pPr>
            <a:r>
              <a:rPr lang="el-GR" altLang="nl-NL" sz="2200" dirty="0"/>
              <a:t>	ἄλλο τι βουλομένη ἑκατέρου ἡ ψυχὴ δήλη ἐστίν, ὃ οὐ δύναται </a:t>
            </a:r>
          </a:p>
          <a:p>
            <a:pPr lvl="0" eaLnBrk="0" fontAlgn="base" hangingPunct="0">
              <a:spcBef>
                <a:spcPct val="0"/>
              </a:spcBef>
              <a:spcAft>
                <a:spcPct val="0"/>
              </a:spcAft>
              <a:tabLst>
                <a:tab pos="541338" algn="l"/>
                <a:tab pos="8607425" algn="l"/>
              </a:tabLst>
            </a:pPr>
            <a:r>
              <a:rPr lang="el-GR" altLang="nl-NL" sz="2200" dirty="0"/>
              <a:t>10	εἰπεῖν, ἀλλὰ μαντεύεται ὃ βούλεται, καὶ αἰνίττεται. </a:t>
            </a:r>
            <a:endParaRPr lang="nl-NL" altLang="nl-NL" sz="2200" dirty="0"/>
          </a:p>
        </p:txBody>
      </p:sp>
      <p:sp>
        <p:nvSpPr>
          <p:cNvPr id="4" name="Rond hoek zelfde zijde rechthoek 3">
            <a:hlinkClick r:id="" action="ppaction://hlinkshowjump?jump=previousslide"/>
            <a:hlinkHover r:id="" action="ppaction://noaction" highlightClick="1"/>
          </p:cNvPr>
          <p:cNvSpPr/>
          <p:nvPr/>
        </p:nvSpPr>
        <p:spPr>
          <a:xfrm>
            <a:off x="838800" y="6354000"/>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VORIGE</a:t>
            </a:r>
          </a:p>
        </p:txBody>
      </p:sp>
      <p:sp>
        <p:nvSpPr>
          <p:cNvPr id="6" name="Rond hoek zelfde zijde rechthoek 5">
            <a:hlinkClick r:id="" action="ppaction://hlinkshowjump?jump=nextslide"/>
            <a:hlinkHover r:id="" action="ppaction://noaction" highlightClick="1"/>
          </p:cNvPr>
          <p:cNvSpPr/>
          <p:nvPr/>
        </p:nvSpPr>
        <p:spPr>
          <a:xfrm>
            <a:off x="9120336" y="6354000"/>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VOLGENDE</a:t>
            </a:r>
          </a:p>
        </p:txBody>
      </p:sp>
    </p:spTree>
    <p:extLst>
      <p:ext uri="{BB962C8B-B14F-4D97-AF65-F5344CB8AC3E}">
        <p14:creationId xmlns:p14="http://schemas.microsoft.com/office/powerpoint/2010/main" val="12089795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63814A64-6028-814C-83F1-0C3F088D79A4}"/>
              </a:ext>
            </a:extLst>
          </p:cNvPr>
          <p:cNvSpPr>
            <a:spLocks noGrp="1"/>
          </p:cNvSpPr>
          <p:nvPr>
            <p:ph type="title"/>
          </p:nvPr>
        </p:nvSpPr>
        <p:spPr/>
        <p:txBody>
          <a:bodyPr/>
          <a:lstStyle/>
          <a:p>
            <a:r>
              <a:rPr lang="nl-NL" sz="3200" dirty="0"/>
              <a:t>c. 	Het verlangen naar de wederhelft, 1-6</a:t>
            </a:r>
          </a:p>
        </p:txBody>
      </p:sp>
      <p:sp>
        <p:nvSpPr>
          <p:cNvPr id="3" name="Tijdelijke aanduiding voor inhoud 2">
            <a:extLst>
              <a:ext uri="{FF2B5EF4-FFF2-40B4-BE49-F238E27FC236}">
                <a16:creationId xmlns="" xmlns:a16="http://schemas.microsoft.com/office/drawing/2014/main" id="{89F52128-2B36-5A43-BCDB-E03B8B3C8B40}"/>
              </a:ext>
            </a:extLst>
          </p:cNvPr>
          <p:cNvSpPr>
            <a:spLocks noGrp="1"/>
          </p:cNvSpPr>
          <p:nvPr>
            <p:ph idx="1"/>
          </p:nvPr>
        </p:nvSpPr>
        <p:spPr/>
        <p:txBody>
          <a:bodyPr/>
          <a:lstStyle/>
          <a:p>
            <a:pPr lvl="0"/>
            <a:r>
              <a:rPr lang="el-GR" altLang="nl-NL" dirty="0"/>
              <a:t>1	Ὅταν μὲν οὖν καὶ αὐτῷ ἐκείνῳ ἐντύχῃ τῷ αὑτοῦ ἡμίσει καὶ ὁ </a:t>
            </a:r>
          </a:p>
          <a:p>
            <a:pPr lvl="0"/>
            <a:r>
              <a:rPr lang="el-GR" altLang="nl-NL" dirty="0"/>
              <a:t>2	παιδεραστὴς καὶ ἄλλος πᾶς, τότε καὶ θαυμαστὰ ἐκπλήττονται </a:t>
            </a:r>
          </a:p>
          <a:p>
            <a:pPr lvl="0"/>
            <a:r>
              <a:rPr lang="el-GR" altLang="nl-NL" dirty="0"/>
              <a:t>3	φιλίᾳ τε καὶ οἰκειότητι καὶ ἔρωτι, οὐκ ἐθέλοντες ὡς ἔπος εἰπεῖν </a:t>
            </a:r>
          </a:p>
          <a:p>
            <a:pPr lvl="0">
              <a:tabLst>
                <a:tab pos="539750" algn="l"/>
                <a:tab pos="6819900" algn="l"/>
              </a:tabLst>
            </a:pPr>
            <a:r>
              <a:rPr lang="el-GR" altLang="nl-NL" dirty="0"/>
              <a:t>4	χωρίζεσθαι ἀλλήλων οὐδὲ σμικρὸν χρόνον. Καὶ οἱ διατελοῦντες </a:t>
            </a:r>
          </a:p>
          <a:p>
            <a:pPr lvl="0"/>
            <a:r>
              <a:rPr lang="el-GR" altLang="nl-NL" dirty="0"/>
              <a:t>5	μετ’ ἀλλήλων διὰ βίου οὗτοί εἰσιν, οἳ οὐδ’ ἂν ἔχοιεν εἰπεῖν ὅτι </a:t>
            </a:r>
          </a:p>
          <a:p>
            <a:pPr lvl="0"/>
            <a:r>
              <a:rPr lang="el-GR" altLang="nl-NL" dirty="0"/>
              <a:t>6	βούλονται σφίσι παρ’ ἀλλήλων γίγνεσθαι. </a:t>
            </a:r>
            <a:endParaRPr lang="nl-NL" dirty="0"/>
          </a:p>
        </p:txBody>
      </p:sp>
      <p:sp>
        <p:nvSpPr>
          <p:cNvPr id="5" name="Rond hoek zelfde zijde rechthoek 4">
            <a:hlinkClick r:id="" action="ppaction://hlinkshowjump?jump=previousslide"/>
            <a:hlinkHover r:id="" action="ppaction://noaction" highlightClick="1"/>
          </p:cNvPr>
          <p:cNvSpPr/>
          <p:nvPr/>
        </p:nvSpPr>
        <p:spPr>
          <a:xfrm>
            <a:off x="838800" y="6354000"/>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VORIGE</a:t>
            </a:r>
          </a:p>
        </p:txBody>
      </p:sp>
      <p:sp>
        <p:nvSpPr>
          <p:cNvPr id="6" name="Rond hoek zelfde zijde rechthoek 5">
            <a:hlinkClick r:id="" action="ppaction://hlinkshowjump?jump=nextslide"/>
            <a:hlinkHover r:id="" action="ppaction://noaction" highlightClick="1"/>
          </p:cNvPr>
          <p:cNvSpPr/>
          <p:nvPr/>
        </p:nvSpPr>
        <p:spPr>
          <a:xfrm>
            <a:off x="9120336" y="6354000"/>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VOLGENDE</a:t>
            </a:r>
          </a:p>
        </p:txBody>
      </p:sp>
      <p:sp>
        <p:nvSpPr>
          <p:cNvPr id="7" name="Rond hoek zelfde zijde rechthoek 6">
            <a:hlinkClick r:id="rId3" action="ppaction://hlinksldjump"/>
            <a:hlinkHover r:id="" action="ppaction://noaction" highlightClick="1"/>
          </p:cNvPr>
          <p:cNvSpPr/>
          <p:nvPr/>
        </p:nvSpPr>
        <p:spPr>
          <a:xfrm>
            <a:off x="4259568" y="6354000"/>
            <a:ext cx="3240000" cy="504000"/>
          </a:xfrm>
          <a:prstGeom prst="round2SameRect">
            <a:avLst>
              <a:gd name="adj1" fmla="val 15913"/>
              <a:gd name="adj2" fmla="val 0"/>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GRIEKS - NEDERLANDS</a:t>
            </a:r>
          </a:p>
        </p:txBody>
      </p:sp>
    </p:spTree>
    <p:extLst>
      <p:ext uri="{BB962C8B-B14F-4D97-AF65-F5344CB8AC3E}">
        <p14:creationId xmlns:p14="http://schemas.microsoft.com/office/powerpoint/2010/main" val="23327866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AD192963-C058-4941-B490-64F8FBAC812F}"/>
              </a:ext>
            </a:extLst>
          </p:cNvPr>
          <p:cNvSpPr>
            <a:spLocks noGrp="1"/>
          </p:cNvSpPr>
          <p:nvPr>
            <p:ph type="title"/>
          </p:nvPr>
        </p:nvSpPr>
        <p:spPr/>
        <p:txBody>
          <a:bodyPr/>
          <a:lstStyle/>
          <a:p>
            <a:r>
              <a:rPr lang="nl-NL" sz="3200" dirty="0"/>
              <a:t>c. 	Het verlangen naar de wederhelft, 6-10 </a:t>
            </a:r>
          </a:p>
        </p:txBody>
      </p:sp>
      <p:sp>
        <p:nvSpPr>
          <p:cNvPr id="3" name="Tijdelijke aanduiding voor inhoud 2">
            <a:extLst>
              <a:ext uri="{FF2B5EF4-FFF2-40B4-BE49-F238E27FC236}">
                <a16:creationId xmlns="" xmlns:a16="http://schemas.microsoft.com/office/drawing/2014/main" id="{0F54FFE6-428A-E14D-B347-0E1BA11F7757}"/>
              </a:ext>
            </a:extLst>
          </p:cNvPr>
          <p:cNvSpPr>
            <a:spLocks noGrp="1"/>
          </p:cNvSpPr>
          <p:nvPr>
            <p:ph idx="1"/>
          </p:nvPr>
        </p:nvSpPr>
        <p:spPr/>
        <p:txBody>
          <a:bodyPr/>
          <a:lstStyle/>
          <a:p>
            <a:pPr lvl="0">
              <a:tabLst>
                <a:tab pos="539750" algn="l"/>
                <a:tab pos="6819900" algn="l"/>
              </a:tabLst>
            </a:pPr>
            <a:r>
              <a:rPr lang="nl-NL" altLang="nl-NL" dirty="0"/>
              <a:t>6</a:t>
            </a:r>
            <a:r>
              <a:rPr lang="el-GR" altLang="nl-NL" dirty="0"/>
              <a:t>	</a:t>
            </a:r>
            <a:r>
              <a:rPr lang="nl-NL" altLang="nl-NL" dirty="0"/>
              <a:t>	</a:t>
            </a:r>
            <a:r>
              <a:rPr lang="el-GR" altLang="nl-NL" dirty="0"/>
              <a:t>Οὐδενὶ γὰρ ἂν δόξειεν </a:t>
            </a:r>
          </a:p>
          <a:p>
            <a:pPr lvl="0"/>
            <a:r>
              <a:rPr lang="el-GR" altLang="nl-NL" dirty="0"/>
              <a:t>7	τοῦτ’ εἶναι ἡ τῶν ἀφροδισίων συνουσία, ὡς ἄρα τούτου ἕνεκα </a:t>
            </a:r>
          </a:p>
          <a:p>
            <a:pPr lvl="0">
              <a:tabLst>
                <a:tab pos="539750" algn="l"/>
                <a:tab pos="8878888" algn="l"/>
              </a:tabLst>
            </a:pPr>
            <a:r>
              <a:rPr lang="el-GR" altLang="nl-NL" dirty="0"/>
              <a:t>8	ἕτερος ἑτέρῳ χαίρει συνὼν οὕτως ἐπὶ μεγάλης σπουδῆς·</a:t>
            </a:r>
            <a:r>
              <a:rPr lang="nl-NL" altLang="nl-NL" dirty="0"/>
              <a:t> </a:t>
            </a:r>
            <a:r>
              <a:rPr lang="el-GR" altLang="nl-NL" dirty="0"/>
              <a:t>ἀλλ’ </a:t>
            </a:r>
          </a:p>
          <a:p>
            <a:pPr lvl="0"/>
            <a:r>
              <a:rPr lang="el-GR" altLang="nl-NL" dirty="0"/>
              <a:t>9	ἄλλο τι βουλομένη ἑκατέρου ἡ ψυχὴ δήλη ἐστίν, ὃ οὐ δύναται </a:t>
            </a:r>
          </a:p>
          <a:p>
            <a:pPr lvl="0"/>
            <a:r>
              <a:rPr lang="el-GR" altLang="nl-NL" dirty="0"/>
              <a:t>10	εἰπεῖν, ἀλλὰ μαντεύεται ὃ βούλεται, καὶ αἰνίττεται. </a:t>
            </a:r>
            <a:endParaRPr lang="nl-NL" dirty="0"/>
          </a:p>
          <a:p>
            <a:pPr lvl="0"/>
            <a:endParaRPr lang="nl-NL" dirty="0"/>
          </a:p>
        </p:txBody>
      </p:sp>
      <p:sp>
        <p:nvSpPr>
          <p:cNvPr id="5" name="Rond hoek zelfde zijde rechthoek 4">
            <a:hlinkClick r:id="" action="ppaction://hlinkshowjump?jump=previousslide"/>
            <a:hlinkHover r:id="" action="ppaction://noaction" highlightClick="1"/>
          </p:cNvPr>
          <p:cNvSpPr/>
          <p:nvPr/>
        </p:nvSpPr>
        <p:spPr>
          <a:xfrm>
            <a:off x="838800" y="6354000"/>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VORIGE</a:t>
            </a:r>
          </a:p>
        </p:txBody>
      </p:sp>
      <p:sp>
        <p:nvSpPr>
          <p:cNvPr id="6" name="Rond hoek zelfde zijde rechthoek 5">
            <a:hlinkClick r:id="" action="ppaction://hlinkshowjump?jump=nextslide"/>
            <a:hlinkHover r:id="" action="ppaction://noaction" highlightClick="1"/>
          </p:cNvPr>
          <p:cNvSpPr/>
          <p:nvPr/>
        </p:nvSpPr>
        <p:spPr>
          <a:xfrm>
            <a:off x="9120336" y="6354000"/>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VOLGENDE</a:t>
            </a:r>
          </a:p>
        </p:txBody>
      </p:sp>
      <p:sp>
        <p:nvSpPr>
          <p:cNvPr id="7" name="Rond hoek zelfde zijde rechthoek 6">
            <a:hlinkClick r:id="rId3" action="ppaction://hlinksldjump"/>
            <a:hlinkHover r:id="" action="ppaction://noaction" highlightClick="1"/>
          </p:cNvPr>
          <p:cNvSpPr/>
          <p:nvPr/>
        </p:nvSpPr>
        <p:spPr>
          <a:xfrm>
            <a:off x="4259568" y="6354000"/>
            <a:ext cx="3240000" cy="504000"/>
          </a:xfrm>
          <a:prstGeom prst="round2SameRect">
            <a:avLst>
              <a:gd name="adj1" fmla="val 15913"/>
              <a:gd name="adj2" fmla="val 0"/>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GRIEKS - NEDERLANDS</a:t>
            </a:r>
          </a:p>
        </p:txBody>
      </p:sp>
      <p:sp>
        <p:nvSpPr>
          <p:cNvPr id="4" name="Rechthoek 3" descr="Zie opdracht in het leerlingenboek." title="Zie opdracht in het leerlingenboek.">
            <a:extLst>
              <a:ext uri="{FF2B5EF4-FFF2-40B4-BE49-F238E27FC236}">
                <a16:creationId xmlns="" xmlns:a16="http://schemas.microsoft.com/office/drawing/2014/main" id="{A34A79F5-8A15-814E-8CEB-B16C78C1CB4A}"/>
              </a:ext>
            </a:extLst>
          </p:cNvPr>
          <p:cNvSpPr/>
          <p:nvPr/>
        </p:nvSpPr>
        <p:spPr>
          <a:xfrm>
            <a:off x="11476704" y="2764170"/>
            <a:ext cx="270000" cy="2700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a:t>
            </a:r>
          </a:p>
        </p:txBody>
      </p:sp>
      <p:sp>
        <p:nvSpPr>
          <p:cNvPr id="14" name="Rechthoek 13" descr="Zie opdracht in het leerlingenboek." title="Zie opdracht in het leerlingenboek.">
            <a:extLst>
              <a:ext uri="{FF2B5EF4-FFF2-40B4-BE49-F238E27FC236}">
                <a16:creationId xmlns="" xmlns:a16="http://schemas.microsoft.com/office/drawing/2014/main" id="{CE3A3CB8-BA7A-6743-85CC-642922B25AC7}"/>
              </a:ext>
            </a:extLst>
          </p:cNvPr>
          <p:cNvSpPr/>
          <p:nvPr/>
        </p:nvSpPr>
        <p:spPr>
          <a:xfrm>
            <a:off x="11476704" y="3337722"/>
            <a:ext cx="270000" cy="2700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a:t>
            </a:r>
          </a:p>
        </p:txBody>
      </p:sp>
    </p:spTree>
    <p:extLst>
      <p:ext uri="{BB962C8B-B14F-4D97-AF65-F5344CB8AC3E}">
        <p14:creationId xmlns:p14="http://schemas.microsoft.com/office/powerpoint/2010/main" val="41775842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0000"/>
            <a:lum/>
          </a:blip>
          <a:srcRect/>
          <a:stretch>
            <a:fillRect t="-11000" b="-11000"/>
          </a:stretch>
        </a:blipFill>
        <a:effectLst/>
      </p:bgPr>
    </p:bg>
    <p:spTree>
      <p:nvGrpSpPr>
        <p:cNvPr id="1" name=""/>
        <p:cNvGrpSpPr/>
        <p:nvPr/>
      </p:nvGrpSpPr>
      <p:grpSpPr>
        <a:xfrm>
          <a:off x="0" y="0"/>
          <a:ext cx="0" cy="0"/>
          <a:chOff x="0" y="0"/>
          <a:chExt cx="0" cy="0"/>
        </a:xfrm>
      </p:grpSpPr>
      <p:sp>
        <p:nvSpPr>
          <p:cNvPr id="7" name="Rectangle 4"/>
          <p:cNvSpPr>
            <a:spLocks noGrp="1" noChangeArrowheads="1"/>
          </p:cNvSpPr>
          <p:nvPr>
            <p:ph type="title"/>
          </p:nvPr>
        </p:nvSpPr>
        <p:spPr bwMode="auto">
          <a:xfrm>
            <a:off x="838200" y="538542"/>
            <a:ext cx="7629076" cy="9787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45720" rIns="91440" bIns="45720" numCol="1" anchor="ctr" anchorCtr="0" compatLnSpc="1">
            <a:prstTxWarp prst="textNoShape">
              <a:avLst/>
            </a:prstTxWarp>
            <a:spAutoFit/>
          </a:bodyPr>
          <a:lstStyle/>
          <a:p>
            <a:pPr>
              <a:spcAft>
                <a:spcPts val="0"/>
              </a:spcAft>
            </a:pPr>
            <a:r>
              <a:rPr lang="nl-NL" sz="3200" dirty="0">
                <a:solidFill>
                  <a:srgbClr val="000000"/>
                </a:solidFill>
                <a:latin typeface="Calibri" panose="020F0502020204030204" pitchFamily="34" charset="0"/>
                <a:ea typeface="Times New Roman" panose="02020603050405020304" pitchFamily="18" charset="0"/>
                <a:cs typeface="GR Times New Roman"/>
              </a:rPr>
              <a:t>d.  Uit twee één persoon worden (192d2-e9)</a:t>
            </a:r>
            <a:br>
              <a:rPr lang="nl-NL" sz="3200" dirty="0">
                <a:solidFill>
                  <a:srgbClr val="000000"/>
                </a:solidFill>
                <a:latin typeface="Calibri" panose="020F0502020204030204" pitchFamily="34" charset="0"/>
                <a:ea typeface="Times New Roman" panose="02020603050405020304" pitchFamily="18" charset="0"/>
                <a:cs typeface="GR Times New Roman"/>
              </a:rPr>
            </a:br>
            <a:endParaRPr lang="nl-NL" sz="3200" dirty="0">
              <a:latin typeface="+mn-lt"/>
            </a:endParaRPr>
          </a:p>
        </p:txBody>
      </p:sp>
      <p:sp>
        <p:nvSpPr>
          <p:cNvPr id="4" name="Rectangle 4"/>
          <p:cNvSpPr>
            <a:spLocks noChangeArrowheads="1"/>
          </p:cNvSpPr>
          <p:nvPr/>
        </p:nvSpPr>
        <p:spPr bwMode="auto">
          <a:xfrm>
            <a:off x="838200" y="1440000"/>
            <a:ext cx="10658400" cy="42268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p>
            <a:pPr lvl="0" eaLnBrk="0" fontAlgn="base" hangingPunct="0">
              <a:spcBef>
                <a:spcPct val="0"/>
              </a:spcBef>
              <a:spcAft>
                <a:spcPct val="0"/>
              </a:spcAft>
              <a:tabLst>
                <a:tab pos="539750" algn="l"/>
                <a:tab pos="8696325" algn="l"/>
              </a:tabLst>
            </a:pPr>
            <a:r>
              <a:rPr lang="el-GR" altLang="nl-NL" sz="2200" dirty="0"/>
              <a:t>1	Καὶ εἰ αὐτοῖς ἐν τῷ αὐτῷ κατακειμένοις ἐπιστὰς ὁ Ἥφαιστος, </a:t>
            </a:r>
            <a:r>
              <a:rPr lang="nl-NL" altLang="nl-NL" sz="2200" dirty="0"/>
              <a:t>	</a:t>
            </a:r>
            <a:r>
              <a:rPr lang="nl-NL" altLang="nl-NL" sz="2200" dirty="0">
                <a:hlinkClick r:id="rId4" action="ppaction://hlinksldjump"/>
              </a:rPr>
              <a:t>Regel 1-6</a:t>
            </a:r>
            <a:endParaRPr lang="el-GR" altLang="nl-NL" sz="2200" dirty="0"/>
          </a:p>
          <a:p>
            <a:pPr lvl="0" eaLnBrk="0" fontAlgn="base" hangingPunct="0">
              <a:spcBef>
                <a:spcPct val="0"/>
              </a:spcBef>
              <a:spcAft>
                <a:spcPct val="0"/>
              </a:spcAft>
              <a:tabLst>
                <a:tab pos="539750" algn="l"/>
                <a:tab pos="8696325" algn="l"/>
              </a:tabLst>
            </a:pPr>
            <a:r>
              <a:rPr lang="el-GR" altLang="nl-NL" sz="2200" dirty="0"/>
              <a:t>	ἔχων τὰ ὄργανα, ἔροιτο· “Τί ἔσθ’ ὃ βούλεσθε, ὦ ἄνθρωποι, ὑμῖν </a:t>
            </a:r>
          </a:p>
          <a:p>
            <a:pPr lvl="0" eaLnBrk="0" fontAlgn="base" hangingPunct="0">
              <a:spcBef>
                <a:spcPct val="0"/>
              </a:spcBef>
              <a:spcAft>
                <a:spcPct val="0"/>
              </a:spcAft>
              <a:tabLst>
                <a:tab pos="539750" algn="l"/>
                <a:tab pos="8696325" algn="l"/>
              </a:tabLst>
            </a:pPr>
            <a:r>
              <a:rPr lang="el-GR" altLang="nl-NL" sz="2200" dirty="0"/>
              <a:t>	παρ’ ἀλλήλων γενέσθαι;” Καὶ εἰ ἀποροῦντας αὐτοὺς πάλιν ἔροιτο· </a:t>
            </a:r>
          </a:p>
          <a:p>
            <a:pPr lvl="0" eaLnBrk="0" fontAlgn="base" hangingPunct="0">
              <a:spcBef>
                <a:spcPct val="0"/>
              </a:spcBef>
              <a:spcAft>
                <a:spcPct val="0"/>
              </a:spcAft>
              <a:tabLst>
                <a:tab pos="539750" algn="l"/>
                <a:tab pos="8696325" algn="l"/>
              </a:tabLst>
            </a:pPr>
            <a:r>
              <a:rPr lang="el-GR" altLang="nl-NL" sz="2200" dirty="0"/>
              <a:t>	“Ἆρά γε τοῦδε ἐπιθυμεῖτε, ἐν τῷ αὐτῷ γενέσθαι ὅτι μάλιστα </a:t>
            </a:r>
          </a:p>
          <a:p>
            <a:pPr lvl="0" eaLnBrk="0" fontAlgn="base" hangingPunct="0">
              <a:spcBef>
                <a:spcPct val="0"/>
              </a:spcBef>
              <a:spcAft>
                <a:spcPct val="0"/>
              </a:spcAft>
              <a:tabLst>
                <a:tab pos="539750" algn="l"/>
                <a:tab pos="8696325" algn="l"/>
              </a:tabLst>
            </a:pPr>
            <a:r>
              <a:rPr lang="el-GR" altLang="nl-NL" sz="2200" dirty="0"/>
              <a:t>5	ἀλλήλοις, ὥστε καὶ νύκτα καὶ ἡμέραν μὴ ἀπολείπεσθαι </a:t>
            </a:r>
          </a:p>
          <a:p>
            <a:pPr lvl="0" eaLnBrk="0" fontAlgn="base" hangingPunct="0">
              <a:spcBef>
                <a:spcPct val="0"/>
              </a:spcBef>
              <a:spcAft>
                <a:spcPct val="0"/>
              </a:spcAft>
              <a:tabLst>
                <a:tab pos="539750" algn="l"/>
                <a:tab pos="8696325" algn="l"/>
              </a:tabLst>
            </a:pPr>
            <a:r>
              <a:rPr lang="el-GR" altLang="nl-NL" sz="2200" dirty="0"/>
              <a:t>	ἀλλήλων; Εἰ γὰρ τούτου ἐπιθυμεῖτε, θέλω ὑμᾶς συντῆξαι καὶ </a:t>
            </a:r>
            <a:r>
              <a:rPr lang="nl-NL" altLang="nl-NL" sz="2200" dirty="0"/>
              <a:t>	</a:t>
            </a:r>
            <a:r>
              <a:rPr lang="nl-NL" altLang="nl-NL" sz="2200" dirty="0">
                <a:hlinkClick r:id="rId5" action="ppaction://hlinksldjump"/>
              </a:rPr>
              <a:t>Regel 6-10</a:t>
            </a:r>
            <a:endParaRPr lang="el-GR" altLang="nl-NL" sz="2200" dirty="0"/>
          </a:p>
          <a:p>
            <a:pPr lvl="0" eaLnBrk="0" fontAlgn="base" hangingPunct="0">
              <a:spcBef>
                <a:spcPct val="0"/>
              </a:spcBef>
              <a:spcAft>
                <a:spcPct val="0"/>
              </a:spcAft>
              <a:tabLst>
                <a:tab pos="539750" algn="l"/>
                <a:tab pos="8696325" algn="l"/>
              </a:tabLst>
            </a:pPr>
            <a:r>
              <a:rPr lang="el-GR" altLang="nl-NL" sz="2200" dirty="0"/>
              <a:t>	συμφυσῆσαι εἰς τὸ αὐτό, ὥστε δύ’ ὄντας ἕνα γεγονέναι καὶ ἕως τ’ </a:t>
            </a:r>
          </a:p>
          <a:p>
            <a:pPr lvl="0" eaLnBrk="0" fontAlgn="base" hangingPunct="0">
              <a:spcBef>
                <a:spcPct val="0"/>
              </a:spcBef>
              <a:spcAft>
                <a:spcPct val="0"/>
              </a:spcAft>
              <a:tabLst>
                <a:tab pos="539750" algn="l"/>
                <a:tab pos="8696325" algn="l"/>
              </a:tabLst>
            </a:pPr>
            <a:r>
              <a:rPr lang="el-GR" altLang="nl-NL" sz="2200" dirty="0"/>
              <a:t>	ἂν ζῆτε, ὡς ἕνα ὄντα, κοινῇ ἀμφοτέρους ζῆν, καὶ ἐπειδὰν </a:t>
            </a:r>
          </a:p>
          <a:p>
            <a:pPr lvl="0" eaLnBrk="0" fontAlgn="base" hangingPunct="0">
              <a:spcBef>
                <a:spcPct val="0"/>
              </a:spcBef>
              <a:spcAft>
                <a:spcPct val="0"/>
              </a:spcAft>
              <a:tabLst>
                <a:tab pos="539750" algn="l"/>
                <a:tab pos="8696325" algn="l"/>
              </a:tabLst>
            </a:pPr>
            <a:r>
              <a:rPr lang="el-GR" altLang="nl-NL" sz="2200" dirty="0"/>
              <a:t>	ἀποθάνητε, ἐκεῖ αὖ ἐν Ἅιδου ἀντὶ δυοῖν ἕνα εἶναι κοινῇ </a:t>
            </a:r>
          </a:p>
          <a:p>
            <a:pPr lvl="0" eaLnBrk="0" fontAlgn="base" hangingPunct="0">
              <a:spcBef>
                <a:spcPct val="0"/>
              </a:spcBef>
              <a:spcAft>
                <a:spcPct val="0"/>
              </a:spcAft>
              <a:tabLst>
                <a:tab pos="539750" algn="l"/>
                <a:tab pos="8696325" algn="l"/>
              </a:tabLst>
            </a:pPr>
            <a:r>
              <a:rPr lang="el-GR" altLang="nl-NL" sz="2200" dirty="0"/>
              <a:t>10	τεθνεῶτε· ἀλλ’ ὁρᾶτε εἰ τούτου ἐρᾶτε καὶ ἐξαρκεῖ ὑμῖν ἂν </a:t>
            </a:r>
            <a:r>
              <a:rPr lang="nl-NL" altLang="nl-NL" sz="2200" dirty="0"/>
              <a:t>	</a:t>
            </a:r>
            <a:r>
              <a:rPr lang="nl-NL" altLang="nl-NL" sz="2200" dirty="0">
                <a:hlinkClick r:id="rId6" action="ppaction://hlinksldjump"/>
              </a:rPr>
              <a:t>Regel 10-14</a:t>
            </a:r>
            <a:endParaRPr lang="el-GR" altLang="nl-NL" sz="2200" dirty="0"/>
          </a:p>
          <a:p>
            <a:pPr lvl="0" eaLnBrk="0" fontAlgn="base" hangingPunct="0">
              <a:spcBef>
                <a:spcPct val="0"/>
              </a:spcBef>
              <a:spcAft>
                <a:spcPct val="0"/>
              </a:spcAft>
              <a:tabLst>
                <a:tab pos="539750" algn="l"/>
                <a:tab pos="8696325" algn="l"/>
              </a:tabLst>
            </a:pPr>
            <a:r>
              <a:rPr lang="el-GR" altLang="nl-NL" sz="2200" dirty="0"/>
              <a:t>	τούτου τύχητε·” ταῦτ’ ἀκούσας ἴσμεν ὅτι οὐδ’ ἂν εἷς ἐξαρνηθείη </a:t>
            </a:r>
          </a:p>
          <a:p>
            <a:pPr lvl="0" eaLnBrk="0" fontAlgn="base" hangingPunct="0">
              <a:spcBef>
                <a:spcPct val="0"/>
              </a:spcBef>
              <a:spcAft>
                <a:spcPct val="0"/>
              </a:spcAft>
              <a:tabLst>
                <a:tab pos="539750" algn="l"/>
                <a:tab pos="8696325" algn="l"/>
              </a:tabLst>
            </a:pPr>
            <a:r>
              <a:rPr lang="el-GR" altLang="nl-NL" sz="2200" dirty="0"/>
              <a:t>	οὐδ’ ἄλλο τι ἂν φανείη βουλόμενος, ἀλλ’ ἀτεχνῶς οἴοιτ’ ἂν </a:t>
            </a:r>
          </a:p>
          <a:p>
            <a:pPr lvl="0" eaLnBrk="0" fontAlgn="base" hangingPunct="0">
              <a:spcBef>
                <a:spcPct val="0"/>
              </a:spcBef>
              <a:spcAft>
                <a:spcPct val="0"/>
              </a:spcAft>
              <a:tabLst>
                <a:tab pos="539750" algn="l"/>
                <a:tab pos="8696325" algn="l"/>
              </a:tabLst>
            </a:pPr>
            <a:r>
              <a:rPr lang="el-GR" altLang="nl-NL" sz="2200" dirty="0"/>
              <a:t>	ἀκηκοέναι τοῦτο ὃ πάλαι ἄρα ἐπεθύμει, συνελθὼν καὶ </a:t>
            </a:r>
          </a:p>
          <a:p>
            <a:pPr lvl="0" eaLnBrk="0" fontAlgn="base" hangingPunct="0">
              <a:spcBef>
                <a:spcPct val="0"/>
              </a:spcBef>
              <a:spcAft>
                <a:spcPct val="0"/>
              </a:spcAft>
              <a:tabLst>
                <a:tab pos="539750" algn="l"/>
                <a:tab pos="8696325" algn="l"/>
              </a:tabLst>
            </a:pPr>
            <a:r>
              <a:rPr lang="el-GR" altLang="nl-NL" sz="2200" dirty="0"/>
              <a:t>	συντακεὶς τῷ ἐρωμένῳ ἐκ δυοῖν εἷς γενέσθαι. </a:t>
            </a:r>
            <a:endParaRPr lang="nl-NL" altLang="nl-NL" sz="2200" dirty="0"/>
          </a:p>
        </p:txBody>
      </p:sp>
      <p:sp>
        <p:nvSpPr>
          <p:cNvPr id="5" name="Rond hoek zelfde zijde rechthoek 4">
            <a:hlinkClick r:id="" action="ppaction://hlinkshowjump?jump=previousslide"/>
            <a:hlinkHover r:id="" action="ppaction://noaction" highlightClick="1"/>
          </p:cNvPr>
          <p:cNvSpPr/>
          <p:nvPr/>
        </p:nvSpPr>
        <p:spPr>
          <a:xfrm>
            <a:off x="838800" y="6354000"/>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VORIGE</a:t>
            </a:r>
          </a:p>
        </p:txBody>
      </p:sp>
      <p:sp>
        <p:nvSpPr>
          <p:cNvPr id="6" name="Rond hoek zelfde zijde rechthoek 5">
            <a:hlinkClick r:id="" action="ppaction://hlinkshowjump?jump=nextslide"/>
            <a:hlinkHover r:id="" action="ppaction://noaction" highlightClick="1"/>
          </p:cNvPr>
          <p:cNvSpPr/>
          <p:nvPr/>
        </p:nvSpPr>
        <p:spPr>
          <a:xfrm>
            <a:off x="9120336" y="6354000"/>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VOLGENDE</a:t>
            </a:r>
          </a:p>
        </p:txBody>
      </p:sp>
    </p:spTree>
    <p:extLst>
      <p:ext uri="{BB962C8B-B14F-4D97-AF65-F5344CB8AC3E}">
        <p14:creationId xmlns:p14="http://schemas.microsoft.com/office/powerpoint/2010/main" val="1824677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B648F4D7-4662-4934-9CB1-262F978B5B08}"/>
              </a:ext>
            </a:extLst>
          </p:cNvPr>
          <p:cNvSpPr>
            <a:spLocks noGrp="1"/>
          </p:cNvSpPr>
          <p:nvPr>
            <p:ph type="title"/>
          </p:nvPr>
        </p:nvSpPr>
        <p:spPr/>
        <p:txBody>
          <a:bodyPr/>
          <a:lstStyle/>
          <a:p>
            <a:r>
              <a:rPr lang="nl-NL" sz="3200" dirty="0"/>
              <a:t>d. 	Uit twee één persoon worden, 1-6 </a:t>
            </a:r>
          </a:p>
        </p:txBody>
      </p:sp>
      <p:sp>
        <p:nvSpPr>
          <p:cNvPr id="3" name="Tijdelijke aanduiding voor inhoud 2">
            <a:extLst>
              <a:ext uri="{FF2B5EF4-FFF2-40B4-BE49-F238E27FC236}">
                <a16:creationId xmlns="" xmlns:a16="http://schemas.microsoft.com/office/drawing/2014/main" id="{70B4D4FE-B5DF-4ED4-B6D3-C3515EB642CE}"/>
              </a:ext>
            </a:extLst>
          </p:cNvPr>
          <p:cNvSpPr>
            <a:spLocks noGrp="1"/>
          </p:cNvSpPr>
          <p:nvPr>
            <p:ph idx="1"/>
          </p:nvPr>
        </p:nvSpPr>
        <p:spPr/>
        <p:txBody>
          <a:bodyPr/>
          <a:lstStyle/>
          <a:p>
            <a:pPr lvl="0"/>
            <a:r>
              <a:rPr lang="el-GR" altLang="nl-NL"/>
              <a:t>1	Καὶ εἰ αὐτοῖς ἐν τῷ αὐτῷ κατακειμένοις ἐπιστὰς ὁ Ἥφαιστος, </a:t>
            </a:r>
          </a:p>
          <a:p>
            <a:pPr lvl="0"/>
            <a:r>
              <a:rPr lang="el-GR" altLang="nl-NL"/>
              <a:t>2	ἔχων τὰ ὄργανα, ἔροιτο· “Τί ἔσθ’ ὃ βούλεσθε, ὦ ἄνθρωποι, ὑμῖν </a:t>
            </a:r>
          </a:p>
          <a:p>
            <a:pPr lvl="0"/>
            <a:r>
              <a:rPr lang="el-GR" altLang="nl-NL"/>
              <a:t>3	παρ’ ἀλλήλων γενέσθαι;” Καὶ εἰ ἀποροῦντας αὐτοὺς πάλιν ἔροιτο· </a:t>
            </a:r>
          </a:p>
          <a:p>
            <a:pPr lvl="0"/>
            <a:r>
              <a:rPr lang="el-GR" altLang="nl-NL"/>
              <a:t>4	“Ἆρά γε τοῦδε ἐπιθυμεῖτε, ἐν τῷ αὐτῷ γενέσθαι ὅτι μάλιστα </a:t>
            </a:r>
          </a:p>
          <a:p>
            <a:pPr lvl="0"/>
            <a:r>
              <a:rPr lang="el-GR" altLang="nl-NL"/>
              <a:t>5	ἀλλήλοις, ὥστε καὶ νύκτα καὶ ἡμέραν μὴ ἀπολείπεσθαι </a:t>
            </a:r>
          </a:p>
          <a:p>
            <a:pPr lvl="0"/>
            <a:r>
              <a:rPr lang="nl-NL" altLang="nl-NL"/>
              <a:t>6</a:t>
            </a:r>
            <a:r>
              <a:rPr lang="el-GR" altLang="nl-NL"/>
              <a:t>	ἀλλήλων;</a:t>
            </a:r>
            <a:endParaRPr lang="nl-NL" dirty="0"/>
          </a:p>
        </p:txBody>
      </p:sp>
      <p:sp>
        <p:nvSpPr>
          <p:cNvPr id="5" name="Rond hoek zelfde zijde rechthoek 4">
            <a:hlinkClick r:id="" action="ppaction://hlinkshowjump?jump=previousslide"/>
            <a:hlinkHover r:id="" action="ppaction://noaction" highlightClick="1"/>
          </p:cNvPr>
          <p:cNvSpPr/>
          <p:nvPr/>
        </p:nvSpPr>
        <p:spPr>
          <a:xfrm>
            <a:off x="838800" y="6354000"/>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VORIGE</a:t>
            </a:r>
          </a:p>
        </p:txBody>
      </p:sp>
      <p:sp>
        <p:nvSpPr>
          <p:cNvPr id="6" name="Rond hoek zelfde zijde rechthoek 5">
            <a:hlinkClick r:id="" action="ppaction://hlinkshowjump?jump=nextslide"/>
            <a:hlinkHover r:id="" action="ppaction://noaction" highlightClick="1"/>
          </p:cNvPr>
          <p:cNvSpPr/>
          <p:nvPr/>
        </p:nvSpPr>
        <p:spPr>
          <a:xfrm>
            <a:off x="9120336" y="6354000"/>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VOLGENDE</a:t>
            </a:r>
          </a:p>
        </p:txBody>
      </p:sp>
      <p:sp>
        <p:nvSpPr>
          <p:cNvPr id="7" name="Rond hoek zelfde zijde rechthoek 6">
            <a:hlinkClick r:id="rId3" action="ppaction://hlinksldjump"/>
            <a:hlinkHover r:id="" action="ppaction://noaction" highlightClick="1"/>
          </p:cNvPr>
          <p:cNvSpPr/>
          <p:nvPr/>
        </p:nvSpPr>
        <p:spPr>
          <a:xfrm>
            <a:off x="4259568" y="6354000"/>
            <a:ext cx="3240000" cy="504000"/>
          </a:xfrm>
          <a:prstGeom prst="round2SameRect">
            <a:avLst>
              <a:gd name="adj1" fmla="val 15913"/>
              <a:gd name="adj2" fmla="val 0"/>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GRIEKS - NEDERLANDS</a:t>
            </a:r>
          </a:p>
        </p:txBody>
      </p:sp>
      <p:sp>
        <p:nvSpPr>
          <p:cNvPr id="4" name="Rechthoek 3" descr="Zie opdracht in het leerlingenboek." title="Zie opdracht in het leerlingenboek.">
            <a:extLst>
              <a:ext uri="{FF2B5EF4-FFF2-40B4-BE49-F238E27FC236}">
                <a16:creationId xmlns="" xmlns:a16="http://schemas.microsoft.com/office/drawing/2014/main" id="{245018C0-B009-654D-8716-8CBF2B6293EA}"/>
              </a:ext>
            </a:extLst>
          </p:cNvPr>
          <p:cNvSpPr/>
          <p:nvPr/>
        </p:nvSpPr>
        <p:spPr>
          <a:xfrm>
            <a:off x="11476704" y="2095029"/>
            <a:ext cx="270000" cy="2700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a:t>
            </a:r>
          </a:p>
        </p:txBody>
      </p:sp>
    </p:spTree>
    <p:extLst>
      <p:ext uri="{BB962C8B-B14F-4D97-AF65-F5344CB8AC3E}">
        <p14:creationId xmlns:p14="http://schemas.microsoft.com/office/powerpoint/2010/main" val="16811652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4933A214-7A74-4DC1-8BAE-42F7F1EBB60B}"/>
              </a:ext>
            </a:extLst>
          </p:cNvPr>
          <p:cNvSpPr>
            <a:spLocks noGrp="1"/>
          </p:cNvSpPr>
          <p:nvPr>
            <p:ph type="title"/>
          </p:nvPr>
        </p:nvSpPr>
        <p:spPr/>
        <p:txBody>
          <a:bodyPr/>
          <a:lstStyle/>
          <a:p>
            <a:r>
              <a:rPr lang="nl-NL" sz="3200" dirty="0"/>
              <a:t>d. 	Uit twee één persoon worden, 6-10 </a:t>
            </a:r>
          </a:p>
        </p:txBody>
      </p:sp>
      <p:sp>
        <p:nvSpPr>
          <p:cNvPr id="3" name="Tijdelijke aanduiding voor inhoud 2">
            <a:extLst>
              <a:ext uri="{FF2B5EF4-FFF2-40B4-BE49-F238E27FC236}">
                <a16:creationId xmlns="" xmlns:a16="http://schemas.microsoft.com/office/drawing/2014/main" id="{032E0C77-6C48-48F7-B68E-609850B848B8}"/>
              </a:ext>
            </a:extLst>
          </p:cNvPr>
          <p:cNvSpPr>
            <a:spLocks noGrp="1"/>
          </p:cNvSpPr>
          <p:nvPr>
            <p:ph idx="1"/>
          </p:nvPr>
        </p:nvSpPr>
        <p:spPr/>
        <p:txBody>
          <a:bodyPr/>
          <a:lstStyle/>
          <a:p>
            <a:pPr lvl="0">
              <a:tabLst>
                <a:tab pos="539750" algn="l"/>
                <a:tab pos="2147888" algn="l"/>
              </a:tabLst>
            </a:pPr>
            <a:r>
              <a:rPr lang="el-GR" altLang="nl-NL" dirty="0"/>
              <a:t>6	</a:t>
            </a:r>
            <a:r>
              <a:rPr lang="nl-NL" altLang="nl-NL" dirty="0"/>
              <a:t>	</a:t>
            </a:r>
            <a:r>
              <a:rPr lang="el-GR" altLang="nl-NL" dirty="0"/>
              <a:t>Εἰ γὰρ τούτου ἐπιθυμεῖτε, θέλω ὑμᾶς συντῆξαι καὶ </a:t>
            </a:r>
          </a:p>
          <a:p>
            <a:pPr lvl="0"/>
            <a:r>
              <a:rPr lang="el-GR" altLang="nl-NL" dirty="0"/>
              <a:t>7	συμφυσῆσαι εἰς τὸ αὐτό, ὥστε δύ’ ὄντας ἕνα γεγονέναι καὶ ἕως τ’ </a:t>
            </a:r>
          </a:p>
          <a:p>
            <a:pPr lvl="0"/>
            <a:r>
              <a:rPr lang="el-GR" altLang="nl-NL" dirty="0"/>
              <a:t>8	ἂν ζῆτε, ὡς ἕνα ὄντα, κοινῇ ἀμφοτέρους ζῆν, καὶ ἐπειδὰν </a:t>
            </a:r>
          </a:p>
          <a:p>
            <a:pPr lvl="0"/>
            <a:r>
              <a:rPr lang="el-GR" altLang="nl-NL" dirty="0"/>
              <a:t>9	ἀποθάνητε, ἐκεῖ αὖ ἐν Ἅιδου ἀντὶ δυοῖν ἕνα εἶναι κοινῇ </a:t>
            </a:r>
          </a:p>
          <a:p>
            <a:pPr lvl="0"/>
            <a:r>
              <a:rPr lang="el-GR" altLang="nl-NL" dirty="0"/>
              <a:t>10	τεθνεῶτε· </a:t>
            </a:r>
            <a:endParaRPr lang="nl-NL" dirty="0"/>
          </a:p>
        </p:txBody>
      </p:sp>
      <p:sp>
        <p:nvSpPr>
          <p:cNvPr id="5" name="Rond hoek zelfde zijde rechthoek 4">
            <a:hlinkClick r:id="" action="ppaction://hlinkshowjump?jump=previousslide"/>
            <a:hlinkHover r:id="" action="ppaction://noaction" highlightClick="1"/>
          </p:cNvPr>
          <p:cNvSpPr/>
          <p:nvPr/>
        </p:nvSpPr>
        <p:spPr>
          <a:xfrm>
            <a:off x="838800" y="6354000"/>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VORIGE</a:t>
            </a:r>
          </a:p>
        </p:txBody>
      </p:sp>
      <p:sp>
        <p:nvSpPr>
          <p:cNvPr id="6" name="Rond hoek zelfde zijde rechthoek 5">
            <a:hlinkClick r:id="" action="ppaction://hlinkshowjump?jump=nextslide"/>
            <a:hlinkHover r:id="" action="ppaction://noaction" highlightClick="1"/>
          </p:cNvPr>
          <p:cNvSpPr/>
          <p:nvPr/>
        </p:nvSpPr>
        <p:spPr>
          <a:xfrm>
            <a:off x="9120336" y="6354000"/>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VOLGENDE</a:t>
            </a:r>
          </a:p>
        </p:txBody>
      </p:sp>
      <p:sp>
        <p:nvSpPr>
          <p:cNvPr id="7" name="Rond hoek zelfde zijde rechthoek 6">
            <a:hlinkClick r:id="rId2" action="ppaction://hlinksldjump"/>
            <a:hlinkHover r:id="" action="ppaction://noaction" highlightClick="1"/>
          </p:cNvPr>
          <p:cNvSpPr/>
          <p:nvPr/>
        </p:nvSpPr>
        <p:spPr>
          <a:xfrm>
            <a:off x="4259568" y="6354000"/>
            <a:ext cx="3240000" cy="504000"/>
          </a:xfrm>
          <a:prstGeom prst="round2SameRect">
            <a:avLst>
              <a:gd name="adj1" fmla="val 15913"/>
              <a:gd name="adj2" fmla="val 0"/>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GRIEKS - NEDERLANDS</a:t>
            </a:r>
          </a:p>
        </p:txBody>
      </p:sp>
    </p:spTree>
    <p:extLst>
      <p:ext uri="{BB962C8B-B14F-4D97-AF65-F5344CB8AC3E}">
        <p14:creationId xmlns:p14="http://schemas.microsoft.com/office/powerpoint/2010/main" val="31227519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4933A214-7A74-4DC1-8BAE-42F7F1EBB60B}"/>
              </a:ext>
            </a:extLst>
          </p:cNvPr>
          <p:cNvSpPr>
            <a:spLocks noGrp="1"/>
          </p:cNvSpPr>
          <p:nvPr>
            <p:ph type="title"/>
          </p:nvPr>
        </p:nvSpPr>
        <p:spPr/>
        <p:txBody>
          <a:bodyPr/>
          <a:lstStyle/>
          <a:p>
            <a:r>
              <a:rPr lang="nl-NL" sz="3200" dirty="0"/>
              <a:t>d. 	Uit twee één persoon worden, 10-14</a:t>
            </a:r>
          </a:p>
        </p:txBody>
      </p:sp>
      <p:sp>
        <p:nvSpPr>
          <p:cNvPr id="3" name="Tijdelijke aanduiding voor inhoud 2">
            <a:extLst>
              <a:ext uri="{FF2B5EF4-FFF2-40B4-BE49-F238E27FC236}">
                <a16:creationId xmlns="" xmlns:a16="http://schemas.microsoft.com/office/drawing/2014/main" id="{032E0C77-6C48-48F7-B68E-609850B848B8}"/>
              </a:ext>
            </a:extLst>
          </p:cNvPr>
          <p:cNvSpPr>
            <a:spLocks noGrp="1"/>
          </p:cNvSpPr>
          <p:nvPr>
            <p:ph idx="1"/>
          </p:nvPr>
        </p:nvSpPr>
        <p:spPr/>
        <p:txBody>
          <a:bodyPr/>
          <a:lstStyle/>
          <a:p>
            <a:pPr lvl="0">
              <a:tabLst>
                <a:tab pos="539750" algn="l"/>
                <a:tab pos="2060575" algn="l"/>
              </a:tabLst>
            </a:pPr>
            <a:r>
              <a:rPr lang="el-GR" altLang="nl-NL" dirty="0"/>
              <a:t>10	</a:t>
            </a:r>
            <a:r>
              <a:rPr lang="nl-NL" altLang="nl-NL" dirty="0"/>
              <a:t>	</a:t>
            </a:r>
            <a:r>
              <a:rPr lang="el-GR" altLang="nl-NL" dirty="0"/>
              <a:t>ἀλλ’ ὁρᾶτε εἰ τούτου ἐρᾶτε καὶ ἐξαρκεῖ ὑμῖν ἂν </a:t>
            </a:r>
          </a:p>
          <a:p>
            <a:pPr lvl="0"/>
            <a:r>
              <a:rPr lang="el-GR" altLang="nl-NL" dirty="0"/>
              <a:t>11	τούτου τύχητε·” ταῦτ’ ἀκούσας ἴσμεν ὅτι οὐδ’ ἂν εἷς ἐξαρνηθείη </a:t>
            </a:r>
          </a:p>
          <a:p>
            <a:pPr lvl="0"/>
            <a:r>
              <a:rPr lang="el-GR" altLang="nl-NL" dirty="0"/>
              <a:t>12	οὐδ’ ἄλλο τι ἂν φανείη βουλόμενος, ἀλλ’ ἀτεχνῶς οἴοιτ’ ἂν </a:t>
            </a:r>
          </a:p>
          <a:p>
            <a:pPr lvl="0"/>
            <a:r>
              <a:rPr lang="el-GR" altLang="nl-NL" dirty="0"/>
              <a:t>13	ἀκηκοέναι τοῦτο ὃ πάλαι ἄρα ἐπεθύμει, συνελθὼν καὶ </a:t>
            </a:r>
          </a:p>
          <a:p>
            <a:pPr lvl="0"/>
            <a:r>
              <a:rPr lang="el-GR" altLang="nl-NL" dirty="0"/>
              <a:t>14	συντακεὶς τῷ ἐρωμένῳ ἐκ δυοῖν εἷς γενέσθαι. </a:t>
            </a:r>
            <a:endParaRPr lang="nl-NL" dirty="0"/>
          </a:p>
        </p:txBody>
      </p:sp>
      <p:sp>
        <p:nvSpPr>
          <p:cNvPr id="5" name="Rond hoek zelfde zijde rechthoek 4">
            <a:hlinkClick r:id="" action="ppaction://hlinkshowjump?jump=previousslide"/>
            <a:hlinkHover r:id="" action="ppaction://noaction" highlightClick="1"/>
          </p:cNvPr>
          <p:cNvSpPr/>
          <p:nvPr/>
        </p:nvSpPr>
        <p:spPr>
          <a:xfrm>
            <a:off x="838800" y="6354000"/>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VORIGE</a:t>
            </a:r>
          </a:p>
        </p:txBody>
      </p:sp>
      <p:sp>
        <p:nvSpPr>
          <p:cNvPr id="6" name="Rond hoek zelfde zijde rechthoek 5">
            <a:hlinkClick r:id="" action="ppaction://hlinkshowjump?jump=nextslide"/>
            <a:hlinkHover r:id="" action="ppaction://noaction" highlightClick="1"/>
          </p:cNvPr>
          <p:cNvSpPr/>
          <p:nvPr/>
        </p:nvSpPr>
        <p:spPr>
          <a:xfrm>
            <a:off x="9120336" y="6354000"/>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VOLGENDE</a:t>
            </a:r>
          </a:p>
        </p:txBody>
      </p:sp>
      <p:sp>
        <p:nvSpPr>
          <p:cNvPr id="7" name="Rond hoek zelfde zijde rechthoek 6">
            <a:hlinkClick r:id="rId3" action="ppaction://hlinksldjump"/>
            <a:hlinkHover r:id="" action="ppaction://noaction" highlightClick="1"/>
          </p:cNvPr>
          <p:cNvSpPr/>
          <p:nvPr/>
        </p:nvSpPr>
        <p:spPr>
          <a:xfrm>
            <a:off x="4259568" y="6354000"/>
            <a:ext cx="3240000" cy="504000"/>
          </a:xfrm>
          <a:prstGeom prst="round2SameRect">
            <a:avLst>
              <a:gd name="adj1" fmla="val 15913"/>
              <a:gd name="adj2" fmla="val 0"/>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GRIEKS - NEDERLANDS</a:t>
            </a:r>
          </a:p>
        </p:txBody>
      </p:sp>
      <p:sp>
        <p:nvSpPr>
          <p:cNvPr id="4" name="Rechthoek 3" descr="Zie opdracht in het leerlingenboek." title="Zie opdracht in het leerlingenboek.">
            <a:extLst>
              <a:ext uri="{FF2B5EF4-FFF2-40B4-BE49-F238E27FC236}">
                <a16:creationId xmlns="" xmlns:a16="http://schemas.microsoft.com/office/drawing/2014/main" id="{E777A576-2397-A54D-8A94-974E9B597296}"/>
              </a:ext>
            </a:extLst>
          </p:cNvPr>
          <p:cNvSpPr/>
          <p:nvPr/>
        </p:nvSpPr>
        <p:spPr>
          <a:xfrm>
            <a:off x="11476704" y="4020520"/>
            <a:ext cx="270000" cy="2700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a:t>
            </a:r>
          </a:p>
        </p:txBody>
      </p:sp>
    </p:spTree>
    <p:extLst>
      <p:ext uri="{BB962C8B-B14F-4D97-AF65-F5344CB8AC3E}">
        <p14:creationId xmlns:p14="http://schemas.microsoft.com/office/powerpoint/2010/main" val="9467522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0000"/>
            <a:lum/>
          </a:blip>
          <a:srcRect/>
          <a:stretch>
            <a:fillRect t="-11000" b="-11000"/>
          </a:stretch>
        </a:blipFill>
        <a:effectLst/>
      </p:bgPr>
    </p:bg>
    <p:spTree>
      <p:nvGrpSpPr>
        <p:cNvPr id="1" name=""/>
        <p:cNvGrpSpPr/>
        <p:nvPr/>
      </p:nvGrpSpPr>
      <p:grpSpPr>
        <a:xfrm>
          <a:off x="0" y="0"/>
          <a:ext cx="0" cy="0"/>
          <a:chOff x="0" y="0"/>
          <a:chExt cx="0" cy="0"/>
        </a:xfrm>
      </p:grpSpPr>
      <p:sp>
        <p:nvSpPr>
          <p:cNvPr id="7" name="Rectangle 4"/>
          <p:cNvSpPr>
            <a:spLocks noGrp="1" noChangeArrowheads="1"/>
          </p:cNvSpPr>
          <p:nvPr>
            <p:ph type="title"/>
          </p:nvPr>
        </p:nvSpPr>
        <p:spPr bwMode="auto">
          <a:xfrm>
            <a:off x="838200" y="538542"/>
            <a:ext cx="8381462" cy="9787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45720" rIns="91440" bIns="45720" numCol="1" anchor="ctr" anchorCtr="0" compatLnSpc="1">
            <a:prstTxWarp prst="textNoShape">
              <a:avLst/>
            </a:prstTxWarp>
            <a:spAutoFit/>
          </a:bodyPr>
          <a:lstStyle/>
          <a:p>
            <a:pPr>
              <a:spcAft>
                <a:spcPts val="0"/>
              </a:spcAft>
            </a:pPr>
            <a:r>
              <a:rPr lang="nl-NL" sz="3200" dirty="0">
                <a:solidFill>
                  <a:srgbClr val="000000"/>
                </a:solidFill>
                <a:latin typeface="Calibri" panose="020F0502020204030204" pitchFamily="34" charset="0"/>
                <a:ea typeface="Times New Roman" panose="02020603050405020304" pitchFamily="18" charset="0"/>
                <a:cs typeface="GR Times New Roman"/>
              </a:rPr>
              <a:t>e. Eros is onze gids en aanvoerder (192e9-193b6)</a:t>
            </a:r>
            <a:br>
              <a:rPr lang="nl-NL" sz="3200" dirty="0">
                <a:solidFill>
                  <a:srgbClr val="000000"/>
                </a:solidFill>
                <a:latin typeface="Calibri" panose="020F0502020204030204" pitchFamily="34" charset="0"/>
                <a:ea typeface="Times New Roman" panose="02020603050405020304" pitchFamily="18" charset="0"/>
                <a:cs typeface="GR Times New Roman"/>
              </a:rPr>
            </a:br>
            <a:endParaRPr lang="nl-NL" sz="3200" dirty="0">
              <a:latin typeface="+mn-lt"/>
            </a:endParaRPr>
          </a:p>
        </p:txBody>
      </p:sp>
      <p:sp>
        <p:nvSpPr>
          <p:cNvPr id="4" name="Rectangle 4"/>
          <p:cNvSpPr>
            <a:spLocks noChangeArrowheads="1"/>
          </p:cNvSpPr>
          <p:nvPr/>
        </p:nvSpPr>
        <p:spPr bwMode="auto">
          <a:xfrm>
            <a:off x="838200" y="2010463"/>
            <a:ext cx="10442376" cy="42268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p>
            <a:pPr lvl="0" eaLnBrk="0" fontAlgn="base" hangingPunct="0">
              <a:spcBef>
                <a:spcPct val="0"/>
              </a:spcBef>
              <a:spcAft>
                <a:spcPct val="0"/>
              </a:spcAft>
              <a:tabLst>
                <a:tab pos="539750" algn="l"/>
                <a:tab pos="8607425" algn="l"/>
              </a:tabLst>
            </a:pPr>
            <a:r>
              <a:rPr lang="el-GR" altLang="nl-NL" sz="2200" dirty="0"/>
              <a:t>1	Τοῦτο γάρ ἐστι τὸ αἴτιον, ὅτι ἡ ἀρχαία φύσις ἡμῶν ἦν αὕτη καὶ </a:t>
            </a:r>
            <a:r>
              <a:rPr lang="nl-NL" altLang="nl-NL" sz="2200" dirty="0"/>
              <a:t>	</a:t>
            </a:r>
            <a:r>
              <a:rPr lang="nl-NL" altLang="nl-NL" sz="2200" dirty="0">
                <a:hlinkClick r:id="rId4" action="ppaction://hlinksldjump"/>
              </a:rPr>
              <a:t>Regel 1-5</a:t>
            </a:r>
            <a:endParaRPr lang="el-GR" altLang="nl-NL" sz="2200" dirty="0"/>
          </a:p>
          <a:p>
            <a:pPr lvl="0" eaLnBrk="0" fontAlgn="base" hangingPunct="0">
              <a:spcBef>
                <a:spcPct val="0"/>
              </a:spcBef>
              <a:spcAft>
                <a:spcPct val="0"/>
              </a:spcAft>
              <a:tabLst>
                <a:tab pos="539750" algn="l"/>
                <a:tab pos="8607425" algn="l"/>
              </a:tabLst>
            </a:pPr>
            <a:r>
              <a:rPr lang="el-GR" altLang="nl-NL" sz="2200" dirty="0"/>
              <a:t>	ἦμεν ὅλοι· τοῦ ὅλου οὖν τῇ ἐπιθυμίᾳ καὶ διώξει ἔρως ὄνομα. Καὶ </a:t>
            </a:r>
          </a:p>
          <a:p>
            <a:pPr lvl="0" eaLnBrk="0" fontAlgn="base" hangingPunct="0">
              <a:spcBef>
                <a:spcPct val="0"/>
              </a:spcBef>
              <a:spcAft>
                <a:spcPct val="0"/>
              </a:spcAft>
              <a:tabLst>
                <a:tab pos="539750" algn="l"/>
                <a:tab pos="8607425" algn="l"/>
              </a:tabLst>
            </a:pPr>
            <a:r>
              <a:rPr lang="el-GR" altLang="nl-NL" sz="2200" dirty="0"/>
              <a:t>	πρὸ τοῦ, ὥσπερ λέγω, ἓν ἦμεν, νυνὶ δὲ διὰ τὴν ἀδικίαν </a:t>
            </a:r>
          </a:p>
          <a:p>
            <a:pPr lvl="0" eaLnBrk="0" fontAlgn="base" hangingPunct="0">
              <a:spcBef>
                <a:spcPct val="0"/>
              </a:spcBef>
              <a:spcAft>
                <a:spcPct val="0"/>
              </a:spcAft>
              <a:tabLst>
                <a:tab pos="539750" algn="l"/>
                <a:tab pos="8607425" algn="l"/>
              </a:tabLst>
            </a:pPr>
            <a:r>
              <a:rPr lang="el-GR" altLang="nl-NL" sz="2200" dirty="0"/>
              <a:t>	διῳκίσθημεν ὑπὸ τοῦ θεοῦ, καθάπερ Ἀρκάδες ὑπὸ </a:t>
            </a:r>
          </a:p>
          <a:p>
            <a:pPr lvl="0" eaLnBrk="0" fontAlgn="base" hangingPunct="0">
              <a:spcBef>
                <a:spcPct val="0"/>
              </a:spcBef>
              <a:spcAft>
                <a:spcPct val="0"/>
              </a:spcAft>
              <a:tabLst>
                <a:tab pos="539750" algn="l"/>
                <a:tab pos="8607425" algn="l"/>
              </a:tabLst>
            </a:pPr>
            <a:r>
              <a:rPr lang="el-GR" altLang="nl-NL" sz="2200" dirty="0"/>
              <a:t>5	Λακεδαιμονίων· φόβος οὖν ἔστιν, ἐὰν μὴ κόσμιοι ὦμεν πρὸς τοὺς </a:t>
            </a:r>
            <a:r>
              <a:rPr lang="nl-NL" altLang="nl-NL" sz="2200" dirty="0"/>
              <a:t>	</a:t>
            </a:r>
            <a:r>
              <a:rPr lang="nl-NL" altLang="nl-NL" sz="2200" dirty="0">
                <a:hlinkClick r:id="rId5" action="ppaction://hlinksldjump"/>
              </a:rPr>
              <a:t>Regel 5-10</a:t>
            </a:r>
            <a:endParaRPr lang="el-GR" altLang="nl-NL" sz="2200" dirty="0"/>
          </a:p>
          <a:p>
            <a:pPr lvl="0" eaLnBrk="0" fontAlgn="base" hangingPunct="0">
              <a:spcBef>
                <a:spcPct val="0"/>
              </a:spcBef>
              <a:spcAft>
                <a:spcPct val="0"/>
              </a:spcAft>
              <a:tabLst>
                <a:tab pos="539750" algn="l"/>
                <a:tab pos="8607425" algn="l"/>
              </a:tabLst>
            </a:pPr>
            <a:r>
              <a:rPr lang="el-GR" altLang="nl-NL" sz="2200" dirty="0"/>
              <a:t>	θεούς, ὅπως μὴ καὶ αὖθις διασχισθησόμεθα, καὶ περίιμεν </a:t>
            </a:r>
          </a:p>
          <a:p>
            <a:pPr lvl="0" eaLnBrk="0" fontAlgn="base" hangingPunct="0">
              <a:spcBef>
                <a:spcPct val="0"/>
              </a:spcBef>
              <a:spcAft>
                <a:spcPct val="0"/>
              </a:spcAft>
              <a:tabLst>
                <a:tab pos="539750" algn="l"/>
                <a:tab pos="8607425" algn="l"/>
              </a:tabLst>
            </a:pPr>
            <a:r>
              <a:rPr lang="el-GR" altLang="nl-NL" sz="2200" dirty="0"/>
              <a:t>	ἔχοντες ὥσπερ οἱ ἐν ταῖς στήλαις καταγραφὴν ἐκτετυπωμένοι, </a:t>
            </a:r>
          </a:p>
          <a:p>
            <a:pPr lvl="0" eaLnBrk="0" fontAlgn="base" hangingPunct="0">
              <a:spcBef>
                <a:spcPct val="0"/>
              </a:spcBef>
              <a:spcAft>
                <a:spcPct val="0"/>
              </a:spcAft>
              <a:tabLst>
                <a:tab pos="539750" algn="l"/>
                <a:tab pos="8607425" algn="l"/>
              </a:tabLst>
            </a:pPr>
            <a:r>
              <a:rPr lang="el-GR" altLang="nl-NL" sz="2200" dirty="0"/>
              <a:t>	διαπεπρισμένοι κατὰ τὰς ῥῖνας, γεγονότες ὥσπερ λίσπαι. Ἀλλὰ </a:t>
            </a:r>
          </a:p>
          <a:p>
            <a:pPr lvl="0" eaLnBrk="0" fontAlgn="base" hangingPunct="0">
              <a:spcBef>
                <a:spcPct val="0"/>
              </a:spcBef>
              <a:spcAft>
                <a:spcPct val="0"/>
              </a:spcAft>
              <a:tabLst>
                <a:tab pos="539750" algn="l"/>
                <a:tab pos="8607425" algn="l"/>
              </a:tabLst>
            </a:pPr>
            <a:r>
              <a:rPr lang="el-GR" altLang="nl-NL" sz="2200" dirty="0"/>
              <a:t>	τούτων ἕνεκα πάντ’ ἄνδρα χρὴ ἅπαντα παρακελεύεσθαι </a:t>
            </a:r>
          </a:p>
          <a:p>
            <a:pPr lvl="0" eaLnBrk="0" fontAlgn="base" hangingPunct="0">
              <a:spcBef>
                <a:spcPct val="0"/>
              </a:spcBef>
              <a:spcAft>
                <a:spcPct val="0"/>
              </a:spcAft>
              <a:tabLst>
                <a:tab pos="539750" algn="l"/>
                <a:tab pos="8607425" algn="l"/>
              </a:tabLst>
            </a:pPr>
            <a:r>
              <a:rPr lang="el-GR" altLang="nl-NL" sz="2200" dirty="0"/>
              <a:t>10	εὐσεβεῖν περὶ θεούς, </a:t>
            </a:r>
            <a:endParaRPr lang="nl-NL" altLang="nl-NL" sz="2200" dirty="0" smtClean="0"/>
          </a:p>
          <a:p>
            <a:pPr lvl="0" eaLnBrk="0" fontAlgn="base" hangingPunct="0">
              <a:spcBef>
                <a:spcPct val="0"/>
              </a:spcBef>
              <a:spcAft>
                <a:spcPct val="0"/>
              </a:spcAft>
              <a:tabLst>
                <a:tab pos="539750" algn="l"/>
                <a:tab pos="8607425" algn="l"/>
              </a:tabLst>
            </a:pPr>
            <a:r>
              <a:rPr lang="nl-NL" altLang="nl-NL" sz="2200" i="1" dirty="0"/>
              <a:t>	</a:t>
            </a:r>
            <a:r>
              <a:rPr lang="nl-NL" altLang="nl-NL" sz="2200" i="1" dirty="0" smtClean="0"/>
              <a:t>… zie volgende dia</a:t>
            </a:r>
            <a:endParaRPr lang="nl-NL" altLang="nl-NL" sz="2200" i="1" dirty="0"/>
          </a:p>
        </p:txBody>
      </p:sp>
      <p:sp>
        <p:nvSpPr>
          <p:cNvPr id="5" name="Rond hoek zelfde zijde rechthoek 4">
            <a:hlinkClick r:id="" action="ppaction://hlinkshowjump?jump=previousslide"/>
            <a:hlinkHover r:id="" action="ppaction://noaction" highlightClick="1"/>
          </p:cNvPr>
          <p:cNvSpPr/>
          <p:nvPr/>
        </p:nvSpPr>
        <p:spPr>
          <a:xfrm>
            <a:off x="838800" y="6354000"/>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VORIGE</a:t>
            </a:r>
          </a:p>
        </p:txBody>
      </p:sp>
      <p:sp>
        <p:nvSpPr>
          <p:cNvPr id="6" name="Rond hoek zelfde zijde rechthoek 5">
            <a:hlinkClick r:id="" action="ppaction://hlinkshowjump?jump=nextslide"/>
            <a:hlinkHover r:id="" action="ppaction://noaction" highlightClick="1"/>
          </p:cNvPr>
          <p:cNvSpPr/>
          <p:nvPr/>
        </p:nvSpPr>
        <p:spPr>
          <a:xfrm>
            <a:off x="9120336" y="6354000"/>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VOLGENDE</a:t>
            </a:r>
          </a:p>
        </p:txBody>
      </p:sp>
    </p:spTree>
    <p:extLst>
      <p:ext uri="{BB962C8B-B14F-4D97-AF65-F5344CB8AC3E}">
        <p14:creationId xmlns:p14="http://schemas.microsoft.com/office/powerpoint/2010/main" val="21296022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0000"/>
            <a:lum/>
          </a:blip>
          <a:srcRect/>
          <a:stretch>
            <a:fillRect t="-11000" b="-11000"/>
          </a:stretch>
        </a:blipFill>
        <a:effectLst/>
      </p:bgPr>
    </p:bg>
    <p:spTree>
      <p:nvGrpSpPr>
        <p:cNvPr id="1" name=""/>
        <p:cNvGrpSpPr/>
        <p:nvPr/>
      </p:nvGrpSpPr>
      <p:grpSpPr>
        <a:xfrm>
          <a:off x="0" y="0"/>
          <a:ext cx="0" cy="0"/>
          <a:chOff x="0" y="0"/>
          <a:chExt cx="0" cy="0"/>
        </a:xfrm>
      </p:grpSpPr>
      <p:sp>
        <p:nvSpPr>
          <p:cNvPr id="7" name="Rectangle 4"/>
          <p:cNvSpPr>
            <a:spLocks noGrp="1" noChangeArrowheads="1"/>
          </p:cNvSpPr>
          <p:nvPr>
            <p:ph type="title"/>
          </p:nvPr>
        </p:nvSpPr>
        <p:spPr bwMode="auto">
          <a:xfrm>
            <a:off x="838200" y="538542"/>
            <a:ext cx="8381462" cy="9787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45720" rIns="91440" bIns="45720" numCol="1" anchor="ctr" anchorCtr="0" compatLnSpc="1">
            <a:prstTxWarp prst="textNoShape">
              <a:avLst/>
            </a:prstTxWarp>
            <a:spAutoFit/>
          </a:bodyPr>
          <a:lstStyle/>
          <a:p>
            <a:pPr>
              <a:spcAft>
                <a:spcPts val="0"/>
              </a:spcAft>
            </a:pPr>
            <a:r>
              <a:rPr lang="nl-NL" sz="3200" dirty="0">
                <a:solidFill>
                  <a:srgbClr val="000000"/>
                </a:solidFill>
                <a:latin typeface="Calibri" panose="020F0502020204030204" pitchFamily="34" charset="0"/>
                <a:ea typeface="Times New Roman" panose="02020603050405020304" pitchFamily="18" charset="0"/>
                <a:cs typeface="GR Times New Roman"/>
              </a:rPr>
              <a:t>e. Eros is onze gids en aanvoerder (192e9-193b6)</a:t>
            </a:r>
            <a:br>
              <a:rPr lang="nl-NL" sz="3200" dirty="0">
                <a:solidFill>
                  <a:srgbClr val="000000"/>
                </a:solidFill>
                <a:latin typeface="Calibri" panose="020F0502020204030204" pitchFamily="34" charset="0"/>
                <a:ea typeface="Times New Roman" panose="02020603050405020304" pitchFamily="18" charset="0"/>
                <a:cs typeface="GR Times New Roman"/>
              </a:rPr>
            </a:br>
            <a:endParaRPr lang="nl-NL" sz="3200" dirty="0">
              <a:latin typeface="+mn-lt"/>
            </a:endParaRPr>
          </a:p>
        </p:txBody>
      </p:sp>
      <p:sp>
        <p:nvSpPr>
          <p:cNvPr id="4" name="Rectangle 4"/>
          <p:cNvSpPr>
            <a:spLocks noChangeArrowheads="1"/>
          </p:cNvSpPr>
          <p:nvPr/>
        </p:nvSpPr>
        <p:spPr bwMode="auto">
          <a:xfrm>
            <a:off x="838200" y="2010463"/>
            <a:ext cx="10442376" cy="42268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p>
            <a:pPr lvl="0" eaLnBrk="0" fontAlgn="base" hangingPunct="0">
              <a:spcBef>
                <a:spcPct val="0"/>
              </a:spcBef>
              <a:spcAft>
                <a:spcPct val="0"/>
              </a:spcAft>
              <a:tabLst>
                <a:tab pos="539750" algn="l"/>
                <a:tab pos="8607425" algn="l"/>
              </a:tabLst>
            </a:pPr>
            <a:r>
              <a:rPr lang="nl-NL" altLang="nl-NL" sz="2200" i="1" dirty="0" smtClean="0"/>
              <a:t>	… zie vorige dia</a:t>
            </a:r>
          </a:p>
          <a:p>
            <a:pPr lvl="0" eaLnBrk="0" fontAlgn="base" hangingPunct="0">
              <a:spcBef>
                <a:spcPct val="0"/>
              </a:spcBef>
              <a:spcAft>
                <a:spcPct val="0"/>
              </a:spcAft>
              <a:tabLst>
                <a:tab pos="539750" algn="l"/>
                <a:tab pos="3043238" algn="l"/>
                <a:tab pos="8607425" algn="l"/>
              </a:tabLst>
            </a:pPr>
            <a:r>
              <a:rPr lang="nl-NL" altLang="nl-NL" sz="2200" dirty="0" smtClean="0"/>
              <a:t>		</a:t>
            </a:r>
            <a:r>
              <a:rPr lang="el-GR" altLang="nl-NL" sz="2200" dirty="0" smtClean="0"/>
              <a:t>ἵνα </a:t>
            </a:r>
            <a:r>
              <a:rPr lang="el-GR" altLang="nl-NL" sz="2200" dirty="0"/>
              <a:t>τὰ μὲν ἐκφύγωμεν, τῶν δὲ τύχωμεν, ὡς </a:t>
            </a:r>
            <a:r>
              <a:rPr lang="nl-NL" altLang="nl-NL" sz="2200" dirty="0"/>
              <a:t>	</a:t>
            </a:r>
            <a:r>
              <a:rPr lang="nl-NL" altLang="nl-NL" sz="2200" dirty="0">
                <a:hlinkClick r:id="rId4" action="ppaction://hlinksldjump"/>
              </a:rPr>
              <a:t>Regel 10-15</a:t>
            </a:r>
            <a:endParaRPr lang="el-GR" altLang="nl-NL" sz="2200" dirty="0"/>
          </a:p>
          <a:p>
            <a:pPr lvl="0" eaLnBrk="0" fontAlgn="base" hangingPunct="0">
              <a:spcBef>
                <a:spcPct val="0"/>
              </a:spcBef>
              <a:spcAft>
                <a:spcPct val="0"/>
              </a:spcAft>
              <a:tabLst>
                <a:tab pos="539750" algn="l"/>
                <a:tab pos="8607425" algn="l"/>
              </a:tabLst>
            </a:pPr>
            <a:r>
              <a:rPr lang="el-GR" altLang="nl-NL" sz="2200" dirty="0"/>
              <a:t>	ὁ Ἔρως ἡμῖν ἡγεμὼν καὶ στρατηγός. Ὧι μηδεὶς ἐναντία </a:t>
            </a:r>
          </a:p>
          <a:p>
            <a:pPr lvl="0" eaLnBrk="0" fontAlgn="base" hangingPunct="0">
              <a:spcBef>
                <a:spcPct val="0"/>
              </a:spcBef>
              <a:spcAft>
                <a:spcPct val="0"/>
              </a:spcAft>
              <a:tabLst>
                <a:tab pos="539750" algn="l"/>
                <a:tab pos="8607425" algn="l"/>
              </a:tabLst>
            </a:pPr>
            <a:r>
              <a:rPr lang="el-GR" altLang="nl-NL" sz="2200" dirty="0"/>
              <a:t>	πραττέτω – πράττει δ’ ἐναντία ὅστις θεοῖς ἀπεχθάνεται – φίλοι </a:t>
            </a:r>
          </a:p>
          <a:p>
            <a:pPr lvl="0" eaLnBrk="0" fontAlgn="base" hangingPunct="0">
              <a:spcBef>
                <a:spcPct val="0"/>
              </a:spcBef>
              <a:spcAft>
                <a:spcPct val="0"/>
              </a:spcAft>
              <a:tabLst>
                <a:tab pos="539750" algn="l"/>
                <a:tab pos="8607425" algn="l"/>
              </a:tabLst>
            </a:pPr>
            <a:r>
              <a:rPr lang="el-GR" altLang="nl-NL" sz="2200" dirty="0"/>
              <a:t>	γὰρ γενόμενοι καὶ διαλλαγέντες τῷ θεῷ ἐξευρήσομέν τε καὶ </a:t>
            </a:r>
          </a:p>
          <a:p>
            <a:pPr lvl="0" eaLnBrk="0" fontAlgn="base" hangingPunct="0">
              <a:spcBef>
                <a:spcPct val="0"/>
              </a:spcBef>
              <a:spcAft>
                <a:spcPct val="0"/>
              </a:spcAft>
              <a:tabLst>
                <a:tab pos="539750" algn="l"/>
                <a:tab pos="8607425" algn="l"/>
              </a:tabLst>
            </a:pPr>
            <a:r>
              <a:rPr lang="el-GR" altLang="nl-NL" sz="2200" dirty="0"/>
              <a:t>	ἐντευξόμεθα τοῖς παιδικοῖς τοῖς ἡμετέροις αὐτῶν, ὃ τῶν νῦν </a:t>
            </a:r>
          </a:p>
          <a:p>
            <a:pPr lvl="0" eaLnBrk="0" fontAlgn="base" hangingPunct="0">
              <a:spcBef>
                <a:spcPct val="0"/>
              </a:spcBef>
              <a:spcAft>
                <a:spcPct val="0"/>
              </a:spcAft>
              <a:tabLst>
                <a:tab pos="539750" algn="l"/>
                <a:tab pos="8607425" algn="l"/>
              </a:tabLst>
            </a:pPr>
            <a:r>
              <a:rPr lang="el-GR" altLang="nl-NL" sz="2200" dirty="0"/>
              <a:t>15	ὀλίγοι ποιοῦσι. </a:t>
            </a:r>
            <a:endParaRPr lang="nl-NL" altLang="nl-NL" sz="2200" dirty="0"/>
          </a:p>
        </p:txBody>
      </p:sp>
      <p:sp>
        <p:nvSpPr>
          <p:cNvPr id="5" name="Rond hoek zelfde zijde rechthoek 4">
            <a:hlinkClick r:id="" action="ppaction://hlinkshowjump?jump=previousslide"/>
            <a:hlinkHover r:id="" action="ppaction://noaction" highlightClick="1"/>
          </p:cNvPr>
          <p:cNvSpPr/>
          <p:nvPr/>
        </p:nvSpPr>
        <p:spPr>
          <a:xfrm>
            <a:off x="838800" y="6354000"/>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VORIGE</a:t>
            </a:r>
          </a:p>
        </p:txBody>
      </p:sp>
      <p:sp>
        <p:nvSpPr>
          <p:cNvPr id="6" name="Rond hoek zelfde zijde rechthoek 5">
            <a:hlinkClick r:id="" action="ppaction://hlinkshowjump?jump=nextslide"/>
            <a:hlinkHover r:id="" action="ppaction://noaction" highlightClick="1"/>
          </p:cNvPr>
          <p:cNvSpPr/>
          <p:nvPr/>
        </p:nvSpPr>
        <p:spPr>
          <a:xfrm>
            <a:off x="9120336" y="6354000"/>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VOLGENDE</a:t>
            </a:r>
          </a:p>
        </p:txBody>
      </p:sp>
    </p:spTree>
    <p:extLst>
      <p:ext uri="{BB962C8B-B14F-4D97-AF65-F5344CB8AC3E}">
        <p14:creationId xmlns:p14="http://schemas.microsoft.com/office/powerpoint/2010/main" val="32526948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fgeronde rechthoek 1">
            <a:hlinkClick r:id="rId3" action="ppaction://hlinksldjump"/>
            <a:hlinkHover r:id="" action="ppaction://noaction" highlightClick="1"/>
          </p:cNvPr>
          <p:cNvSpPr/>
          <p:nvPr/>
        </p:nvSpPr>
        <p:spPr>
          <a:xfrm>
            <a:off x="1631504" y="1800000"/>
            <a:ext cx="8784976" cy="504056"/>
          </a:xfrm>
          <a:prstGeom prst="roundRect">
            <a:avLst>
              <a:gd name="adj" fmla="val 5644"/>
            </a:avLst>
          </a:prstGeom>
          <a:solidFill>
            <a:srgbClr val="00809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tabLst>
                <a:tab pos="363538" algn="l"/>
              </a:tabLst>
            </a:pPr>
            <a:r>
              <a:rPr lang="nl-NL" sz="2400" b="1" dirty="0">
                <a:solidFill>
                  <a:schemeClr val="bg1"/>
                </a:solidFill>
                <a:latin typeface="Calibri" panose="020F0502020204030204" pitchFamily="34" charset="0"/>
                <a:ea typeface="Times New Roman" panose="02020603050405020304" pitchFamily="18" charset="0"/>
                <a:cs typeface="GR Times New Roman"/>
              </a:rPr>
              <a:t>a.	De verklaring van de verschillende vormen van liefde (191c8-e5)</a:t>
            </a:r>
            <a:endParaRPr lang="nl-NL" sz="2400" dirty="0">
              <a:solidFill>
                <a:schemeClr val="bg1"/>
              </a:solidFill>
            </a:endParaRPr>
          </a:p>
        </p:txBody>
      </p:sp>
      <p:sp>
        <p:nvSpPr>
          <p:cNvPr id="3" name="Tekstvak 2"/>
          <p:cNvSpPr txBox="1"/>
          <p:nvPr/>
        </p:nvSpPr>
        <p:spPr>
          <a:xfrm>
            <a:off x="587388" y="620688"/>
            <a:ext cx="11269252" cy="954107"/>
          </a:xfrm>
          <a:prstGeom prst="rect">
            <a:avLst/>
          </a:prstGeom>
          <a:noFill/>
        </p:spPr>
        <p:txBody>
          <a:bodyPr wrap="square" rtlCol="0">
            <a:spAutoFit/>
          </a:bodyPr>
          <a:lstStyle/>
          <a:p>
            <a:pPr algn="ctr"/>
            <a:r>
              <a:rPr lang="nl-NL" sz="2800" b="1" dirty="0"/>
              <a:t>Inhoud Hoofdstuk 8 De betekenis van de mythe van </a:t>
            </a:r>
            <a:r>
              <a:rPr lang="nl-NL" sz="2800" b="1" dirty="0" err="1"/>
              <a:t>Aristophanes</a:t>
            </a:r>
            <a:r>
              <a:rPr lang="nl-NL" sz="2800" b="1" dirty="0"/>
              <a:t>  (Symposium 191c8-193d5)</a:t>
            </a:r>
          </a:p>
        </p:txBody>
      </p:sp>
      <p:sp>
        <p:nvSpPr>
          <p:cNvPr id="4" name="Afgeronde rechthoek 3">
            <a:hlinkClick r:id="rId4" action="ppaction://hlinksldjump"/>
            <a:hlinkHover r:id="" action="ppaction://noaction" highlightClick="1"/>
          </p:cNvPr>
          <p:cNvSpPr/>
          <p:nvPr/>
        </p:nvSpPr>
        <p:spPr>
          <a:xfrm>
            <a:off x="1631504" y="2514643"/>
            <a:ext cx="8784976" cy="504056"/>
          </a:xfrm>
          <a:prstGeom prst="roundRect">
            <a:avLst>
              <a:gd name="adj" fmla="val 5644"/>
            </a:avLst>
          </a:prstGeom>
          <a:solidFill>
            <a:srgbClr val="00809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tabLst>
                <a:tab pos="363538" algn="l"/>
              </a:tabLst>
            </a:pPr>
            <a:r>
              <a:rPr lang="nl-NL" sz="2400" b="1" dirty="0">
                <a:solidFill>
                  <a:schemeClr val="bg1"/>
                </a:solidFill>
                <a:latin typeface="Calibri" panose="020F0502020204030204" pitchFamily="34" charset="0"/>
                <a:ea typeface="Times New Roman" panose="02020603050405020304" pitchFamily="18" charset="0"/>
                <a:cs typeface="GR Times New Roman"/>
              </a:rPr>
              <a:t>b.	Het mannelijk geslacht (191e6-192b5)</a:t>
            </a:r>
            <a:endParaRPr lang="nl-NL" sz="2400" dirty="0">
              <a:solidFill>
                <a:schemeClr val="bg1"/>
              </a:solidFill>
            </a:endParaRPr>
          </a:p>
        </p:txBody>
      </p:sp>
      <p:sp>
        <p:nvSpPr>
          <p:cNvPr id="5" name="Afgeronde rechthoek 4">
            <a:hlinkClick r:id="rId5" action="ppaction://hlinksldjump"/>
            <a:hlinkHover r:id="" action="ppaction://noaction" highlightClick="1"/>
          </p:cNvPr>
          <p:cNvSpPr/>
          <p:nvPr/>
        </p:nvSpPr>
        <p:spPr>
          <a:xfrm>
            <a:off x="1631504" y="3229286"/>
            <a:ext cx="8784976" cy="504056"/>
          </a:xfrm>
          <a:prstGeom prst="roundRect">
            <a:avLst>
              <a:gd name="adj" fmla="val 5644"/>
            </a:avLst>
          </a:prstGeom>
          <a:solidFill>
            <a:srgbClr val="00809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tabLst>
                <a:tab pos="363538" algn="l"/>
              </a:tabLst>
            </a:pPr>
            <a:r>
              <a:rPr lang="nl-NL" sz="2400" b="1" dirty="0">
                <a:solidFill>
                  <a:schemeClr val="bg1"/>
                </a:solidFill>
                <a:latin typeface="Calibri" panose="020F0502020204030204" pitchFamily="34" charset="0"/>
                <a:ea typeface="Times New Roman" panose="02020603050405020304" pitchFamily="18" charset="0"/>
                <a:cs typeface="GR Times New Roman"/>
              </a:rPr>
              <a:t>c.	Het verlangen naar de wederhelft (192b5-d2)</a:t>
            </a:r>
            <a:endParaRPr lang="nl-NL" sz="2400" dirty="0">
              <a:solidFill>
                <a:schemeClr val="bg1"/>
              </a:solidFill>
            </a:endParaRPr>
          </a:p>
        </p:txBody>
      </p:sp>
      <p:sp>
        <p:nvSpPr>
          <p:cNvPr id="6" name="Afgeronde rechthoek 5">
            <a:hlinkClick r:id="rId6" action="ppaction://hlinksldjump"/>
            <a:hlinkHover r:id="" action="ppaction://noaction" highlightClick="1"/>
          </p:cNvPr>
          <p:cNvSpPr/>
          <p:nvPr/>
        </p:nvSpPr>
        <p:spPr>
          <a:xfrm>
            <a:off x="1631504" y="3943929"/>
            <a:ext cx="8784976" cy="504056"/>
          </a:xfrm>
          <a:prstGeom prst="roundRect">
            <a:avLst>
              <a:gd name="adj" fmla="val 5644"/>
            </a:avLst>
          </a:prstGeom>
          <a:solidFill>
            <a:srgbClr val="00809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tabLst>
                <a:tab pos="363538" algn="l"/>
              </a:tabLst>
            </a:pPr>
            <a:r>
              <a:rPr lang="nl-NL" sz="2400" b="1" dirty="0">
                <a:solidFill>
                  <a:schemeClr val="bg1"/>
                </a:solidFill>
                <a:latin typeface="Calibri" panose="020F0502020204030204" pitchFamily="34" charset="0"/>
                <a:ea typeface="Times New Roman" panose="02020603050405020304" pitchFamily="18" charset="0"/>
                <a:cs typeface="GR Times New Roman"/>
              </a:rPr>
              <a:t>d.	Uit twee één persoon worden (192d2-e9)</a:t>
            </a:r>
            <a:endParaRPr lang="nl-NL" sz="2400" dirty="0">
              <a:solidFill>
                <a:schemeClr val="bg1"/>
              </a:solidFill>
            </a:endParaRPr>
          </a:p>
        </p:txBody>
      </p:sp>
      <p:sp>
        <p:nvSpPr>
          <p:cNvPr id="7" name="Afgeronde rechthoek 6">
            <a:hlinkClick r:id="rId7" action="ppaction://hlinksldjump"/>
            <a:hlinkHover r:id="" action="ppaction://noaction" highlightClick="1"/>
          </p:cNvPr>
          <p:cNvSpPr/>
          <p:nvPr/>
        </p:nvSpPr>
        <p:spPr>
          <a:xfrm>
            <a:off x="1631504" y="4658572"/>
            <a:ext cx="8784976" cy="504056"/>
          </a:xfrm>
          <a:prstGeom prst="roundRect">
            <a:avLst>
              <a:gd name="adj" fmla="val 5644"/>
            </a:avLst>
          </a:prstGeom>
          <a:solidFill>
            <a:srgbClr val="00809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tabLst>
                <a:tab pos="363538" algn="l"/>
              </a:tabLst>
            </a:pPr>
            <a:r>
              <a:rPr lang="nl-NL" sz="2400" b="1" dirty="0">
                <a:solidFill>
                  <a:schemeClr val="bg1"/>
                </a:solidFill>
                <a:latin typeface="Calibri" panose="020F0502020204030204" pitchFamily="34" charset="0"/>
                <a:ea typeface="Times New Roman" panose="02020603050405020304" pitchFamily="18" charset="0"/>
                <a:cs typeface="GR Times New Roman"/>
              </a:rPr>
              <a:t>e.	Eros is onze gids en aanvoerder (192e9-193b6)</a:t>
            </a:r>
            <a:endParaRPr lang="nl-NL" sz="2400" dirty="0">
              <a:solidFill>
                <a:schemeClr val="bg1"/>
              </a:solidFill>
            </a:endParaRPr>
          </a:p>
        </p:txBody>
      </p:sp>
      <p:sp>
        <p:nvSpPr>
          <p:cNvPr id="8" name="Afgeronde rechthoek 7">
            <a:hlinkClick r:id="rId8" action="ppaction://hlinksldjump"/>
            <a:hlinkHover r:id="" action="ppaction://noaction" highlightClick="1"/>
          </p:cNvPr>
          <p:cNvSpPr/>
          <p:nvPr/>
        </p:nvSpPr>
        <p:spPr>
          <a:xfrm>
            <a:off x="1631504" y="5373216"/>
            <a:ext cx="8784976" cy="504056"/>
          </a:xfrm>
          <a:prstGeom prst="roundRect">
            <a:avLst>
              <a:gd name="adj" fmla="val 5644"/>
            </a:avLst>
          </a:prstGeom>
          <a:solidFill>
            <a:srgbClr val="00809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tabLst>
                <a:tab pos="363538" algn="l"/>
              </a:tabLst>
            </a:pPr>
            <a:r>
              <a:rPr lang="nl-NL" sz="2400" b="1" dirty="0">
                <a:solidFill>
                  <a:schemeClr val="bg1"/>
                </a:solidFill>
                <a:latin typeface="Calibri" panose="020F0502020204030204" pitchFamily="34" charset="0"/>
                <a:ea typeface="Times New Roman" panose="02020603050405020304" pitchFamily="18" charset="0"/>
                <a:cs typeface="GR Times New Roman"/>
              </a:rPr>
              <a:t>f.	Eros maakt ons gelukkig (193b6-d5)</a:t>
            </a:r>
            <a:endParaRPr lang="nl-NL" sz="2400" dirty="0">
              <a:solidFill>
                <a:schemeClr val="bg1"/>
              </a:solidFill>
            </a:endParaRPr>
          </a:p>
        </p:txBody>
      </p:sp>
      <p:sp>
        <p:nvSpPr>
          <p:cNvPr id="9" name="Rond hoek zelfde zijde rechthoek 8">
            <a:hlinkClick r:id="" action="ppaction://hlinkshowjump?jump=previousslide"/>
            <a:hlinkHover r:id="" action="ppaction://noaction" highlightClick="1"/>
          </p:cNvPr>
          <p:cNvSpPr/>
          <p:nvPr/>
        </p:nvSpPr>
        <p:spPr>
          <a:xfrm>
            <a:off x="839616" y="6354000"/>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VORIGE</a:t>
            </a:r>
          </a:p>
        </p:txBody>
      </p:sp>
      <p:sp>
        <p:nvSpPr>
          <p:cNvPr id="10" name="Rond hoek zelfde zijde rechthoek 9">
            <a:hlinkClick r:id="" action="ppaction://hlinkshowjump?jump=nextslide"/>
            <a:hlinkHover r:id="" action="ppaction://noaction" highlightClick="1"/>
          </p:cNvPr>
          <p:cNvSpPr/>
          <p:nvPr/>
        </p:nvSpPr>
        <p:spPr>
          <a:xfrm>
            <a:off x="9120336" y="6354000"/>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VOLGENDE</a:t>
            </a:r>
          </a:p>
        </p:txBody>
      </p:sp>
    </p:spTree>
    <p:extLst>
      <p:ext uri="{BB962C8B-B14F-4D97-AF65-F5344CB8AC3E}">
        <p14:creationId xmlns:p14="http://schemas.microsoft.com/office/powerpoint/2010/main" val="17453100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53EBA968-59B1-42C5-9484-93885899364E}"/>
              </a:ext>
            </a:extLst>
          </p:cNvPr>
          <p:cNvSpPr>
            <a:spLocks noGrp="1"/>
          </p:cNvSpPr>
          <p:nvPr>
            <p:ph type="title"/>
          </p:nvPr>
        </p:nvSpPr>
        <p:spPr/>
        <p:txBody>
          <a:bodyPr/>
          <a:lstStyle/>
          <a:p>
            <a:r>
              <a:rPr lang="nl-NL" sz="3200" dirty="0"/>
              <a:t>e. 	Eros is onze gids en aanvoerder, 1-5 </a:t>
            </a:r>
          </a:p>
        </p:txBody>
      </p:sp>
      <p:sp>
        <p:nvSpPr>
          <p:cNvPr id="3" name="Tijdelijke aanduiding voor inhoud 2">
            <a:extLst>
              <a:ext uri="{FF2B5EF4-FFF2-40B4-BE49-F238E27FC236}">
                <a16:creationId xmlns="" xmlns:a16="http://schemas.microsoft.com/office/drawing/2014/main" id="{C8E5DF6F-820F-48FB-8A81-EB577227B4C1}"/>
              </a:ext>
            </a:extLst>
          </p:cNvPr>
          <p:cNvSpPr>
            <a:spLocks noGrp="1"/>
          </p:cNvSpPr>
          <p:nvPr>
            <p:ph idx="1"/>
          </p:nvPr>
        </p:nvSpPr>
        <p:spPr/>
        <p:txBody>
          <a:bodyPr/>
          <a:lstStyle/>
          <a:p>
            <a:pPr lvl="0"/>
            <a:r>
              <a:rPr lang="el-GR" altLang="nl-NL"/>
              <a:t>1	Τοῦτο γάρ ἐστι τὸ αἴτιον, ὅτι ἡ ἀρχαία φύσις ἡμῶν ἦν αὕτη καὶ </a:t>
            </a:r>
          </a:p>
          <a:p>
            <a:pPr lvl="0"/>
            <a:r>
              <a:rPr lang="el-GR" altLang="nl-NL"/>
              <a:t>2	ἦμεν ὅλοι· τοῦ ὅλου οὖν τῇ ἐπιθυμίᾳ καὶ διώξει ἔρως ὄνομα. Καὶ </a:t>
            </a:r>
          </a:p>
          <a:p>
            <a:pPr lvl="0"/>
            <a:r>
              <a:rPr lang="el-GR" altLang="nl-NL"/>
              <a:t>3	πρὸ τοῦ, ὥσπερ λέγω, ἓν ἦμεν, νυνὶ δὲ διὰ τὴν ἀδικίαν </a:t>
            </a:r>
          </a:p>
          <a:p>
            <a:pPr lvl="0"/>
            <a:r>
              <a:rPr lang="el-GR" altLang="nl-NL"/>
              <a:t>4	διῳκίσθημεν ὑπὸ τοῦ θεοῦ, καθάπερ Ἀρκάδες ὑπὸ </a:t>
            </a:r>
          </a:p>
          <a:p>
            <a:pPr lvl="0"/>
            <a:r>
              <a:rPr lang="el-GR" altLang="nl-NL"/>
              <a:t>5	Λακεδαιμονίων· </a:t>
            </a:r>
            <a:endParaRPr lang="nl-NL" dirty="0"/>
          </a:p>
        </p:txBody>
      </p:sp>
      <p:sp>
        <p:nvSpPr>
          <p:cNvPr id="5" name="Rond hoek zelfde zijde rechthoek 4">
            <a:hlinkClick r:id="" action="ppaction://hlinkshowjump?jump=previousslide"/>
            <a:hlinkHover r:id="" action="ppaction://noaction" highlightClick="1"/>
          </p:cNvPr>
          <p:cNvSpPr/>
          <p:nvPr/>
        </p:nvSpPr>
        <p:spPr>
          <a:xfrm>
            <a:off x="838800" y="6354000"/>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VORIGE</a:t>
            </a:r>
          </a:p>
        </p:txBody>
      </p:sp>
      <p:sp>
        <p:nvSpPr>
          <p:cNvPr id="6" name="Rond hoek zelfde zijde rechthoek 5">
            <a:hlinkClick r:id="" action="ppaction://hlinkshowjump?jump=nextslide"/>
            <a:hlinkHover r:id="" action="ppaction://noaction" highlightClick="1"/>
          </p:cNvPr>
          <p:cNvSpPr/>
          <p:nvPr/>
        </p:nvSpPr>
        <p:spPr>
          <a:xfrm>
            <a:off x="9120336" y="6354000"/>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VOLGENDE</a:t>
            </a:r>
          </a:p>
        </p:txBody>
      </p:sp>
      <p:sp>
        <p:nvSpPr>
          <p:cNvPr id="7" name="Rond hoek zelfde zijde rechthoek 6">
            <a:hlinkClick r:id="rId3" action="ppaction://hlinksldjump"/>
            <a:hlinkHover r:id="" action="ppaction://noaction" highlightClick="1"/>
          </p:cNvPr>
          <p:cNvSpPr/>
          <p:nvPr/>
        </p:nvSpPr>
        <p:spPr>
          <a:xfrm>
            <a:off x="4259568" y="6354000"/>
            <a:ext cx="3240000" cy="504000"/>
          </a:xfrm>
          <a:prstGeom prst="round2SameRect">
            <a:avLst>
              <a:gd name="adj1" fmla="val 15913"/>
              <a:gd name="adj2" fmla="val 0"/>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GRIEKS - NEDERLANDS</a:t>
            </a:r>
          </a:p>
        </p:txBody>
      </p:sp>
    </p:spTree>
    <p:extLst>
      <p:ext uri="{BB962C8B-B14F-4D97-AF65-F5344CB8AC3E}">
        <p14:creationId xmlns:p14="http://schemas.microsoft.com/office/powerpoint/2010/main" val="35326463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B07B9B68-1F9C-45D0-981F-C12A565C25EE}"/>
              </a:ext>
            </a:extLst>
          </p:cNvPr>
          <p:cNvSpPr>
            <a:spLocks noGrp="1"/>
          </p:cNvSpPr>
          <p:nvPr>
            <p:ph type="title"/>
          </p:nvPr>
        </p:nvSpPr>
        <p:spPr/>
        <p:txBody>
          <a:bodyPr/>
          <a:lstStyle/>
          <a:p>
            <a:r>
              <a:rPr lang="nl-NL" sz="3200" dirty="0"/>
              <a:t>e. 	Eros is onze gids en aanvoerder, 5-10 </a:t>
            </a:r>
          </a:p>
        </p:txBody>
      </p:sp>
      <p:sp>
        <p:nvSpPr>
          <p:cNvPr id="3" name="Tijdelijke aanduiding voor inhoud 2">
            <a:extLst>
              <a:ext uri="{FF2B5EF4-FFF2-40B4-BE49-F238E27FC236}">
                <a16:creationId xmlns="" xmlns:a16="http://schemas.microsoft.com/office/drawing/2014/main" id="{6A1FC9DD-18C6-4053-94F6-964BF48B73B3}"/>
              </a:ext>
            </a:extLst>
          </p:cNvPr>
          <p:cNvSpPr>
            <a:spLocks noGrp="1"/>
          </p:cNvSpPr>
          <p:nvPr>
            <p:ph idx="1"/>
          </p:nvPr>
        </p:nvSpPr>
        <p:spPr/>
        <p:txBody>
          <a:bodyPr/>
          <a:lstStyle/>
          <a:p>
            <a:pPr lvl="0">
              <a:tabLst>
                <a:tab pos="539750" algn="l"/>
                <a:tab pos="2776538" algn="l"/>
              </a:tabLst>
            </a:pPr>
            <a:r>
              <a:rPr lang="el-GR" dirty="0"/>
              <a:t>5	</a:t>
            </a:r>
            <a:r>
              <a:rPr lang="nl-NL" dirty="0"/>
              <a:t>	</a:t>
            </a:r>
            <a:r>
              <a:rPr lang="el-GR" dirty="0"/>
              <a:t>φόβος οὖν ἔστιν, ἐὰν μὴ κόσμιοι ὦμεν πρὸς τοὺς </a:t>
            </a:r>
          </a:p>
          <a:p>
            <a:pPr lvl="0"/>
            <a:r>
              <a:rPr lang="el-GR" dirty="0"/>
              <a:t>6	θεούς, ὅπως μὴ καὶ αὖθις διασχισθησόμεθα, καὶ περίιμεν </a:t>
            </a:r>
          </a:p>
          <a:p>
            <a:pPr lvl="0"/>
            <a:r>
              <a:rPr lang="el-GR" dirty="0"/>
              <a:t>7	ἔχοντες ὥσπερ οἱ ἐν ταῖς στήλαις καταγραφὴν ἐκτετυπωμένοι, </a:t>
            </a:r>
          </a:p>
          <a:p>
            <a:pPr lvl="0"/>
            <a:r>
              <a:rPr lang="el-GR" dirty="0"/>
              <a:t>8	διαπεπρισμένοι κατὰ τὰς ῥῖνας, γεγονότες ὥσπερ λίσπαι. Ἀλλὰ </a:t>
            </a:r>
          </a:p>
          <a:p>
            <a:pPr lvl="0"/>
            <a:r>
              <a:rPr lang="el-GR" dirty="0"/>
              <a:t>9	τούτων ἕνεκα πάντ’ ἄνδρα χρὴ ἅπαντα παρακελεύεσθαι </a:t>
            </a:r>
          </a:p>
          <a:p>
            <a:pPr lvl="0"/>
            <a:r>
              <a:rPr lang="el-GR" dirty="0"/>
              <a:t>10	εὐσεβεῖν περὶ θεούς,</a:t>
            </a:r>
            <a:endParaRPr lang="nl-NL" dirty="0"/>
          </a:p>
        </p:txBody>
      </p:sp>
      <p:sp>
        <p:nvSpPr>
          <p:cNvPr id="5" name="Rond hoek zelfde zijde rechthoek 4">
            <a:hlinkClick r:id="" action="ppaction://hlinkshowjump?jump=previousslide"/>
            <a:hlinkHover r:id="" action="ppaction://noaction" highlightClick="1"/>
          </p:cNvPr>
          <p:cNvSpPr/>
          <p:nvPr/>
        </p:nvSpPr>
        <p:spPr>
          <a:xfrm>
            <a:off x="838800" y="6354000"/>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VORIGE</a:t>
            </a:r>
          </a:p>
        </p:txBody>
      </p:sp>
      <p:sp>
        <p:nvSpPr>
          <p:cNvPr id="6" name="Rond hoek zelfde zijde rechthoek 5">
            <a:hlinkClick r:id="" action="ppaction://hlinkshowjump?jump=nextslide"/>
            <a:hlinkHover r:id="" action="ppaction://noaction" highlightClick="1"/>
          </p:cNvPr>
          <p:cNvSpPr/>
          <p:nvPr/>
        </p:nvSpPr>
        <p:spPr>
          <a:xfrm>
            <a:off x="9120336" y="6354000"/>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VOLGENDE</a:t>
            </a:r>
          </a:p>
        </p:txBody>
      </p:sp>
      <p:sp>
        <p:nvSpPr>
          <p:cNvPr id="7" name="Rond hoek zelfde zijde rechthoek 6">
            <a:hlinkClick r:id="rId3" action="ppaction://hlinksldjump"/>
            <a:hlinkHover r:id="" action="ppaction://noaction" highlightClick="1"/>
          </p:cNvPr>
          <p:cNvSpPr/>
          <p:nvPr/>
        </p:nvSpPr>
        <p:spPr>
          <a:xfrm>
            <a:off x="4259568" y="6354000"/>
            <a:ext cx="3240000" cy="504000"/>
          </a:xfrm>
          <a:prstGeom prst="round2SameRect">
            <a:avLst>
              <a:gd name="adj1" fmla="val 15913"/>
              <a:gd name="adj2" fmla="val 0"/>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GRIEKS - NEDERLANDS</a:t>
            </a:r>
          </a:p>
        </p:txBody>
      </p:sp>
      <p:sp>
        <p:nvSpPr>
          <p:cNvPr id="4" name="Rechthoek 3" descr="Zie opdracht in het leerlingenboek." title="Zie opdracht in het leerlingenboek.">
            <a:extLst>
              <a:ext uri="{FF2B5EF4-FFF2-40B4-BE49-F238E27FC236}">
                <a16:creationId xmlns="" xmlns:a16="http://schemas.microsoft.com/office/drawing/2014/main" id="{5DF7622F-0B3A-2746-A9AD-9A4B6CA2B0C8}"/>
              </a:ext>
            </a:extLst>
          </p:cNvPr>
          <p:cNvSpPr/>
          <p:nvPr/>
        </p:nvSpPr>
        <p:spPr>
          <a:xfrm>
            <a:off x="11476704" y="2095028"/>
            <a:ext cx="270000" cy="2700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a:t>
            </a:r>
          </a:p>
        </p:txBody>
      </p:sp>
      <p:sp>
        <p:nvSpPr>
          <p:cNvPr id="10" name="Rechthoek 9" descr="Zie opdracht in het leerlingenboek." title="Zie opdracht in het leerlingenboek.">
            <a:extLst>
              <a:ext uri="{FF2B5EF4-FFF2-40B4-BE49-F238E27FC236}">
                <a16:creationId xmlns="" xmlns:a16="http://schemas.microsoft.com/office/drawing/2014/main" id="{7E71C931-751A-DF46-97C4-F4186957A8B0}"/>
              </a:ext>
            </a:extLst>
          </p:cNvPr>
          <p:cNvSpPr/>
          <p:nvPr/>
        </p:nvSpPr>
        <p:spPr>
          <a:xfrm>
            <a:off x="11476704" y="4648688"/>
            <a:ext cx="270000" cy="2700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a:t>
            </a:r>
          </a:p>
        </p:txBody>
      </p:sp>
    </p:spTree>
    <p:extLst>
      <p:ext uri="{BB962C8B-B14F-4D97-AF65-F5344CB8AC3E}">
        <p14:creationId xmlns:p14="http://schemas.microsoft.com/office/powerpoint/2010/main" val="1931123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17D7278F-7332-44D5-882A-E6FE979541DF}"/>
              </a:ext>
            </a:extLst>
          </p:cNvPr>
          <p:cNvSpPr>
            <a:spLocks noGrp="1"/>
          </p:cNvSpPr>
          <p:nvPr>
            <p:ph type="title"/>
          </p:nvPr>
        </p:nvSpPr>
        <p:spPr/>
        <p:txBody>
          <a:bodyPr/>
          <a:lstStyle/>
          <a:p>
            <a:r>
              <a:rPr lang="nl-NL" sz="3200" dirty="0"/>
              <a:t>e. 	Eros is onze gids en aanvoerder, 10-15</a:t>
            </a:r>
          </a:p>
        </p:txBody>
      </p:sp>
      <p:sp>
        <p:nvSpPr>
          <p:cNvPr id="3" name="Tijdelijke aanduiding voor inhoud 2">
            <a:extLst>
              <a:ext uri="{FF2B5EF4-FFF2-40B4-BE49-F238E27FC236}">
                <a16:creationId xmlns="" xmlns:a16="http://schemas.microsoft.com/office/drawing/2014/main" id="{6C392E40-DCB5-4FB9-9F08-C53C6F2878E0}"/>
              </a:ext>
            </a:extLst>
          </p:cNvPr>
          <p:cNvSpPr>
            <a:spLocks noGrp="1"/>
          </p:cNvSpPr>
          <p:nvPr>
            <p:ph idx="1"/>
          </p:nvPr>
        </p:nvSpPr>
        <p:spPr/>
        <p:txBody>
          <a:bodyPr/>
          <a:lstStyle/>
          <a:p>
            <a:pPr lvl="0">
              <a:tabLst>
                <a:tab pos="539750" algn="l"/>
                <a:tab pos="3140075" algn="l"/>
              </a:tabLst>
            </a:pPr>
            <a:r>
              <a:rPr lang="el-GR" altLang="nl-NL" dirty="0"/>
              <a:t>10	</a:t>
            </a:r>
            <a:r>
              <a:rPr lang="nl-NL" altLang="nl-NL" dirty="0"/>
              <a:t>	</a:t>
            </a:r>
            <a:r>
              <a:rPr lang="el-GR" altLang="nl-NL" dirty="0"/>
              <a:t>ἵνα τὰ μὲν ἐκφύγωμεν, τῶν δὲ τύχωμεν, ὡς </a:t>
            </a:r>
          </a:p>
          <a:p>
            <a:pPr lvl="0"/>
            <a:r>
              <a:rPr lang="el-GR" altLang="nl-NL" dirty="0"/>
              <a:t>11	ὁ Ἔρως ἡμῖν ἡγεμὼν καὶ στρατηγός. Ὧι μηδεὶς ἐναντία </a:t>
            </a:r>
          </a:p>
          <a:p>
            <a:pPr lvl="0"/>
            <a:r>
              <a:rPr lang="el-GR" altLang="nl-NL" dirty="0"/>
              <a:t>12	πραττέτω – πράττει δ’ ἐναντία ὅστις θεοῖς ἀπεχθάνεται – φίλοι </a:t>
            </a:r>
          </a:p>
          <a:p>
            <a:pPr lvl="0"/>
            <a:r>
              <a:rPr lang="el-GR" altLang="nl-NL" dirty="0"/>
              <a:t>13	γὰρ γενόμενοι καὶ διαλλαγέντες τῷ θεῷ ἐξευρήσομέν τε καὶ </a:t>
            </a:r>
          </a:p>
          <a:p>
            <a:pPr lvl="0"/>
            <a:r>
              <a:rPr lang="el-GR" altLang="nl-NL" dirty="0"/>
              <a:t>14	ἐντευξόμεθα τοῖς παιδικοῖς τοῖς ἡμετέροις αὐτῶν, ὃ τῶν νῦν </a:t>
            </a:r>
          </a:p>
          <a:p>
            <a:pPr lvl="0"/>
            <a:r>
              <a:rPr lang="el-GR" altLang="nl-NL" dirty="0"/>
              <a:t>15	ὀλίγοι ποιοῦσι. </a:t>
            </a:r>
            <a:endParaRPr lang="nl-NL" dirty="0"/>
          </a:p>
        </p:txBody>
      </p:sp>
      <p:sp>
        <p:nvSpPr>
          <p:cNvPr id="5" name="Rond hoek zelfde zijde rechthoek 4">
            <a:hlinkClick r:id="" action="ppaction://hlinkshowjump?jump=previousslide"/>
            <a:hlinkHover r:id="" action="ppaction://noaction" highlightClick="1"/>
          </p:cNvPr>
          <p:cNvSpPr/>
          <p:nvPr/>
        </p:nvSpPr>
        <p:spPr>
          <a:xfrm>
            <a:off x="838800" y="6354000"/>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VORIGE</a:t>
            </a:r>
          </a:p>
        </p:txBody>
      </p:sp>
      <p:sp>
        <p:nvSpPr>
          <p:cNvPr id="6" name="Rond hoek zelfde zijde rechthoek 5">
            <a:hlinkClick r:id="" action="ppaction://hlinkshowjump?jump=nextslide"/>
            <a:hlinkHover r:id="" action="ppaction://noaction" highlightClick="1"/>
          </p:cNvPr>
          <p:cNvSpPr/>
          <p:nvPr/>
        </p:nvSpPr>
        <p:spPr>
          <a:xfrm>
            <a:off x="9120336" y="6354000"/>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VOLGENDE</a:t>
            </a:r>
          </a:p>
        </p:txBody>
      </p:sp>
      <p:sp>
        <p:nvSpPr>
          <p:cNvPr id="7" name="Rond hoek zelfde zijde rechthoek 6">
            <a:hlinkClick r:id="rId3" action="ppaction://hlinksldjump"/>
            <a:hlinkHover r:id="" action="ppaction://noaction" highlightClick="1"/>
          </p:cNvPr>
          <p:cNvSpPr/>
          <p:nvPr/>
        </p:nvSpPr>
        <p:spPr>
          <a:xfrm>
            <a:off x="4259568" y="6354000"/>
            <a:ext cx="3240000" cy="504000"/>
          </a:xfrm>
          <a:prstGeom prst="round2SameRect">
            <a:avLst>
              <a:gd name="adj1" fmla="val 15913"/>
              <a:gd name="adj2" fmla="val 0"/>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GRIEKS - NEDERLANDS</a:t>
            </a:r>
          </a:p>
        </p:txBody>
      </p:sp>
      <p:sp>
        <p:nvSpPr>
          <p:cNvPr id="4" name="Rechthoek 3" descr="Zie opdracht in het leerlingenboek." title="Zie opdracht in het leerlingenboek.">
            <a:extLst>
              <a:ext uri="{FF2B5EF4-FFF2-40B4-BE49-F238E27FC236}">
                <a16:creationId xmlns="" xmlns:a16="http://schemas.microsoft.com/office/drawing/2014/main" id="{80DC1A96-4D16-4643-97B9-5C06D17A592B}"/>
              </a:ext>
            </a:extLst>
          </p:cNvPr>
          <p:cNvSpPr/>
          <p:nvPr/>
        </p:nvSpPr>
        <p:spPr>
          <a:xfrm>
            <a:off x="11476704" y="2067717"/>
            <a:ext cx="270000" cy="2700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a:t>
            </a:r>
          </a:p>
        </p:txBody>
      </p:sp>
      <p:sp>
        <p:nvSpPr>
          <p:cNvPr id="10" name="Rechthoek 9" descr="Zie opdracht in het leerlingenboek." title="Zie opdracht in het leerlingenboek.">
            <a:extLst>
              <a:ext uri="{FF2B5EF4-FFF2-40B4-BE49-F238E27FC236}">
                <a16:creationId xmlns="" xmlns:a16="http://schemas.microsoft.com/office/drawing/2014/main" id="{66881764-A6F8-B94D-A2CC-F28BC72CA8A0}"/>
              </a:ext>
            </a:extLst>
          </p:cNvPr>
          <p:cNvSpPr/>
          <p:nvPr/>
        </p:nvSpPr>
        <p:spPr>
          <a:xfrm>
            <a:off x="11476704" y="2695890"/>
            <a:ext cx="270000" cy="2700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a:t>
            </a:r>
          </a:p>
        </p:txBody>
      </p:sp>
      <p:sp>
        <p:nvSpPr>
          <p:cNvPr id="12" name="Rechthoek 11" descr="Zie opdracht in het leerlingenboek." title="Zie opdracht in het leerlingenboek.">
            <a:extLst>
              <a:ext uri="{FF2B5EF4-FFF2-40B4-BE49-F238E27FC236}">
                <a16:creationId xmlns="" xmlns:a16="http://schemas.microsoft.com/office/drawing/2014/main" id="{C611599D-98E9-8842-8B60-68A0981F703E}"/>
              </a:ext>
            </a:extLst>
          </p:cNvPr>
          <p:cNvSpPr/>
          <p:nvPr/>
        </p:nvSpPr>
        <p:spPr>
          <a:xfrm>
            <a:off x="11476704" y="4662345"/>
            <a:ext cx="270000" cy="2700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a:t>
            </a:r>
          </a:p>
        </p:txBody>
      </p:sp>
    </p:spTree>
    <p:extLst>
      <p:ext uri="{BB962C8B-B14F-4D97-AF65-F5344CB8AC3E}">
        <p14:creationId xmlns:p14="http://schemas.microsoft.com/office/powerpoint/2010/main" val="31051890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0000"/>
            <a:lum/>
          </a:blip>
          <a:srcRect/>
          <a:stretch>
            <a:fillRect t="-11000" b="-11000"/>
          </a:stretch>
        </a:blipFill>
        <a:effectLst/>
      </p:bgPr>
    </p:bg>
    <p:spTree>
      <p:nvGrpSpPr>
        <p:cNvPr id="1" name=""/>
        <p:cNvGrpSpPr/>
        <p:nvPr/>
      </p:nvGrpSpPr>
      <p:grpSpPr>
        <a:xfrm>
          <a:off x="0" y="0"/>
          <a:ext cx="0" cy="0"/>
          <a:chOff x="0" y="0"/>
          <a:chExt cx="0" cy="0"/>
        </a:xfrm>
      </p:grpSpPr>
      <p:sp>
        <p:nvSpPr>
          <p:cNvPr id="7" name="Rectangle 4"/>
          <p:cNvSpPr>
            <a:spLocks noGrp="1" noChangeArrowheads="1"/>
          </p:cNvSpPr>
          <p:nvPr>
            <p:ph type="title"/>
          </p:nvPr>
        </p:nvSpPr>
        <p:spPr bwMode="auto">
          <a:xfrm>
            <a:off x="838200" y="538542"/>
            <a:ext cx="6633739" cy="9787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spcAft>
                <a:spcPts val="0"/>
              </a:spcAft>
            </a:pPr>
            <a:r>
              <a:rPr lang="nl-NL" sz="3200" dirty="0">
                <a:solidFill>
                  <a:srgbClr val="000000"/>
                </a:solidFill>
                <a:latin typeface="Calibri" panose="020F0502020204030204" pitchFamily="34" charset="0"/>
                <a:ea typeface="Times New Roman" panose="02020603050405020304" pitchFamily="18" charset="0"/>
              </a:rPr>
              <a:t>f.  Eros maakt ons gelukkig (193b6-d5)</a:t>
            </a:r>
            <a:br>
              <a:rPr lang="nl-NL" sz="3200" dirty="0">
                <a:solidFill>
                  <a:srgbClr val="000000"/>
                </a:solidFill>
                <a:latin typeface="Calibri" panose="020F0502020204030204" pitchFamily="34" charset="0"/>
                <a:ea typeface="Times New Roman" panose="02020603050405020304" pitchFamily="18" charset="0"/>
              </a:rPr>
            </a:br>
            <a:endParaRPr lang="nl-NL" sz="3200" dirty="0">
              <a:latin typeface="+mn-lt"/>
            </a:endParaRPr>
          </a:p>
        </p:txBody>
      </p:sp>
      <p:sp>
        <p:nvSpPr>
          <p:cNvPr id="4" name="Rectangle 4"/>
          <p:cNvSpPr>
            <a:spLocks noChangeArrowheads="1"/>
          </p:cNvSpPr>
          <p:nvPr/>
        </p:nvSpPr>
        <p:spPr bwMode="auto">
          <a:xfrm>
            <a:off x="838200" y="1440000"/>
            <a:ext cx="10514384" cy="42268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p>
            <a:pPr lvl="0" eaLnBrk="0" fontAlgn="base" hangingPunct="0">
              <a:spcBef>
                <a:spcPct val="0"/>
              </a:spcBef>
              <a:spcAft>
                <a:spcPct val="0"/>
              </a:spcAft>
              <a:tabLst>
                <a:tab pos="539750" algn="l"/>
                <a:tab pos="8696325" algn="l"/>
              </a:tabLst>
            </a:pPr>
            <a:r>
              <a:rPr lang="el-GR" altLang="nl-NL" sz="2200" dirty="0"/>
              <a:t>1	Καὶ μή μοι ὑπολάβῃ Ἐρυξίμαχος, κωμῳδῶν τὸν λόγον, ὡς </a:t>
            </a:r>
            <a:r>
              <a:rPr lang="nl-NL" altLang="nl-NL" sz="2200" dirty="0"/>
              <a:t>	</a:t>
            </a:r>
            <a:r>
              <a:rPr lang="nl-NL" altLang="nl-NL" sz="2200" dirty="0">
                <a:hlinkClick r:id="rId4" action="ppaction://hlinksldjump"/>
              </a:rPr>
              <a:t>Regel 1-3</a:t>
            </a:r>
            <a:endParaRPr lang="el-GR" altLang="nl-NL" sz="2200" dirty="0"/>
          </a:p>
          <a:p>
            <a:pPr lvl="0" eaLnBrk="0" fontAlgn="base" hangingPunct="0">
              <a:spcBef>
                <a:spcPct val="0"/>
              </a:spcBef>
              <a:spcAft>
                <a:spcPct val="0"/>
              </a:spcAft>
              <a:tabLst>
                <a:tab pos="539750" algn="l"/>
                <a:tab pos="8696325" algn="l"/>
              </a:tabLst>
            </a:pPr>
            <a:r>
              <a:rPr lang="el-GR" altLang="nl-NL" sz="2200" dirty="0"/>
              <a:t>	Παυσανίαν καὶ Ἀγάθωνα λέγω – ἴσως μὲν γὰρ καὶ οὗτοι τούτων </a:t>
            </a:r>
          </a:p>
          <a:p>
            <a:pPr lvl="0" eaLnBrk="0" fontAlgn="base" hangingPunct="0">
              <a:spcBef>
                <a:spcPct val="0"/>
              </a:spcBef>
              <a:spcAft>
                <a:spcPct val="0"/>
              </a:spcAft>
              <a:tabLst>
                <a:tab pos="539750" algn="l"/>
                <a:tab pos="8696325" algn="l"/>
              </a:tabLst>
            </a:pPr>
            <a:r>
              <a:rPr lang="el-GR" altLang="nl-NL" sz="2200" dirty="0"/>
              <a:t>	τυγχάνουσιν ὄντες καί εἰσιν ἀμφότεροι τὴν φύσιν ἄρρενες – </a:t>
            </a:r>
          </a:p>
          <a:p>
            <a:pPr lvl="0" eaLnBrk="0" fontAlgn="base" hangingPunct="0">
              <a:spcBef>
                <a:spcPct val="0"/>
              </a:spcBef>
              <a:spcAft>
                <a:spcPct val="0"/>
              </a:spcAft>
              <a:tabLst>
                <a:tab pos="539750" algn="l"/>
                <a:tab pos="8696325" algn="l"/>
              </a:tabLst>
            </a:pPr>
            <a:r>
              <a:rPr lang="el-GR" altLang="nl-NL" sz="2200" dirty="0"/>
              <a:t>	λέγω δὲ οὖν ἔγωγε καθ’ ἁπάντων καὶ ἀνδρῶν καὶ γυναικῶν, ὅτι </a:t>
            </a:r>
            <a:r>
              <a:rPr lang="nl-NL" altLang="nl-NL" sz="2200" dirty="0"/>
              <a:t>	</a:t>
            </a:r>
            <a:r>
              <a:rPr lang="nl-NL" altLang="nl-NL" sz="2200" dirty="0">
                <a:hlinkClick r:id="rId5" action="ppaction://hlinksldjump"/>
              </a:rPr>
              <a:t>Regel 4-7</a:t>
            </a:r>
            <a:endParaRPr lang="el-GR" altLang="nl-NL" sz="2200" dirty="0"/>
          </a:p>
          <a:p>
            <a:pPr lvl="0" eaLnBrk="0" fontAlgn="base" hangingPunct="0">
              <a:spcBef>
                <a:spcPct val="0"/>
              </a:spcBef>
              <a:spcAft>
                <a:spcPct val="0"/>
              </a:spcAft>
              <a:tabLst>
                <a:tab pos="539750" algn="l"/>
                <a:tab pos="8696325" algn="l"/>
              </a:tabLst>
            </a:pPr>
            <a:r>
              <a:rPr lang="el-GR" altLang="nl-NL" sz="2200" dirty="0"/>
              <a:t>5	οὕτως ἂν ἡμῶν τὸ γένος εὔδαιμον γένοιτο, εἰ ἐκτελέσαιμεν τὸν </a:t>
            </a:r>
            <a:r>
              <a:rPr lang="nl-NL" altLang="nl-NL" sz="2200" dirty="0"/>
              <a:t>	</a:t>
            </a:r>
            <a:endParaRPr lang="el-GR" altLang="nl-NL" sz="2200" dirty="0"/>
          </a:p>
          <a:p>
            <a:pPr lvl="0" eaLnBrk="0" fontAlgn="base" hangingPunct="0">
              <a:spcBef>
                <a:spcPct val="0"/>
              </a:spcBef>
              <a:spcAft>
                <a:spcPct val="0"/>
              </a:spcAft>
              <a:tabLst>
                <a:tab pos="539750" algn="l"/>
                <a:tab pos="8696325" algn="l"/>
              </a:tabLst>
            </a:pPr>
            <a:r>
              <a:rPr lang="el-GR" altLang="nl-NL" sz="2200" dirty="0"/>
              <a:t>	ἔρωτα καὶ τῶν παιδικῶν τῶν αὑτοῦ ἕκαστος τύχοι εἰς τὴν </a:t>
            </a:r>
          </a:p>
          <a:p>
            <a:pPr lvl="0" eaLnBrk="0" fontAlgn="base" hangingPunct="0">
              <a:spcBef>
                <a:spcPct val="0"/>
              </a:spcBef>
              <a:spcAft>
                <a:spcPct val="0"/>
              </a:spcAft>
              <a:tabLst>
                <a:tab pos="539750" algn="l"/>
                <a:tab pos="8696325" algn="l"/>
              </a:tabLst>
            </a:pPr>
            <a:r>
              <a:rPr lang="el-GR" altLang="nl-NL" sz="2200" dirty="0"/>
              <a:t>	ἀρχαίαν ἀπελθὼν φύσιν. Εἰ δὲ τοῦτο ἄριστον, ἀναγκαῖον καὶ τῶν </a:t>
            </a:r>
            <a:r>
              <a:rPr lang="nl-NL" altLang="nl-NL" sz="2200" dirty="0"/>
              <a:t>	</a:t>
            </a:r>
            <a:r>
              <a:rPr lang="nl-NL" altLang="nl-NL" sz="2200" dirty="0">
                <a:hlinkClick r:id="rId6" action="ppaction://hlinksldjump"/>
              </a:rPr>
              <a:t>Regel 7-9</a:t>
            </a:r>
            <a:endParaRPr lang="el-GR" altLang="nl-NL" sz="2200" dirty="0"/>
          </a:p>
          <a:p>
            <a:pPr lvl="0" eaLnBrk="0" fontAlgn="base" hangingPunct="0">
              <a:spcBef>
                <a:spcPct val="0"/>
              </a:spcBef>
              <a:spcAft>
                <a:spcPct val="0"/>
              </a:spcAft>
              <a:tabLst>
                <a:tab pos="539750" algn="l"/>
                <a:tab pos="8696325" algn="l"/>
              </a:tabLst>
            </a:pPr>
            <a:r>
              <a:rPr lang="el-GR" altLang="nl-NL" sz="2200" dirty="0"/>
              <a:t>	νῦν παρόντων τὸ τούτου ἐγγυτάτω ἄριστον εἶναι· τοῦτο δ’ ἐστὶ </a:t>
            </a:r>
          </a:p>
          <a:p>
            <a:pPr lvl="0" eaLnBrk="0" fontAlgn="base" hangingPunct="0">
              <a:spcBef>
                <a:spcPct val="0"/>
              </a:spcBef>
              <a:spcAft>
                <a:spcPct val="0"/>
              </a:spcAft>
              <a:tabLst>
                <a:tab pos="539750" algn="l"/>
                <a:tab pos="8696325" algn="l"/>
              </a:tabLst>
            </a:pPr>
            <a:r>
              <a:rPr lang="el-GR" altLang="nl-NL" sz="2200" dirty="0"/>
              <a:t>	παιδικῶν τυχεῖν κατὰ νοῦν αὐτῷ πεφυκότων· οὗ δὴ τὸν αἴτιον </a:t>
            </a:r>
            <a:r>
              <a:rPr lang="nl-NL" altLang="nl-NL" sz="2200" dirty="0"/>
              <a:t>	</a:t>
            </a:r>
            <a:r>
              <a:rPr lang="nl-NL" altLang="nl-NL" sz="2200" dirty="0">
                <a:hlinkClick r:id="rId7" action="ppaction://hlinksldjump"/>
              </a:rPr>
              <a:t>Regel 9-14</a:t>
            </a:r>
            <a:endParaRPr lang="el-GR" altLang="nl-NL" sz="2200" dirty="0"/>
          </a:p>
          <a:p>
            <a:pPr lvl="0" eaLnBrk="0" fontAlgn="base" hangingPunct="0">
              <a:spcBef>
                <a:spcPct val="0"/>
              </a:spcBef>
              <a:spcAft>
                <a:spcPct val="0"/>
              </a:spcAft>
              <a:tabLst>
                <a:tab pos="539750" algn="l"/>
                <a:tab pos="8696325" algn="l"/>
              </a:tabLst>
            </a:pPr>
            <a:r>
              <a:rPr lang="el-GR" altLang="nl-NL" sz="2200" dirty="0"/>
              <a:t>10	θεὸν ὑμνοῦντες δικαίως ἂν ὑμνοῖμεν Ἔρωτα, ὃς ἔν τε τῷ παρόντι </a:t>
            </a:r>
            <a:r>
              <a:rPr lang="nl-NL" altLang="nl-NL" sz="2200" dirty="0"/>
              <a:t>	</a:t>
            </a:r>
            <a:endParaRPr lang="el-GR" altLang="nl-NL" sz="2200" dirty="0"/>
          </a:p>
          <a:p>
            <a:pPr lvl="0" eaLnBrk="0" fontAlgn="base" hangingPunct="0">
              <a:spcBef>
                <a:spcPct val="0"/>
              </a:spcBef>
              <a:spcAft>
                <a:spcPct val="0"/>
              </a:spcAft>
              <a:tabLst>
                <a:tab pos="539750" algn="l"/>
                <a:tab pos="8696325" algn="l"/>
              </a:tabLst>
            </a:pPr>
            <a:r>
              <a:rPr lang="el-GR" altLang="nl-NL" sz="2200" dirty="0"/>
              <a:t>	ἡμᾶς πλεῖστα ὀνίνησιν εἰς τὸ οἰκεῖον ἄγων, καὶ εἰς τὸ ἔπειτα </a:t>
            </a:r>
          </a:p>
          <a:p>
            <a:pPr lvl="0" eaLnBrk="0" fontAlgn="base" hangingPunct="0">
              <a:spcBef>
                <a:spcPct val="0"/>
              </a:spcBef>
              <a:spcAft>
                <a:spcPct val="0"/>
              </a:spcAft>
              <a:tabLst>
                <a:tab pos="539750" algn="l"/>
                <a:tab pos="8696325" algn="l"/>
              </a:tabLst>
            </a:pPr>
            <a:r>
              <a:rPr lang="el-GR" altLang="nl-NL" sz="2200" dirty="0"/>
              <a:t>	ἐλπίδας μεγίστας παρέχεται, ἡμῶν παρεχομένων πρὸς θεοὺς </a:t>
            </a:r>
          </a:p>
          <a:p>
            <a:pPr lvl="0" eaLnBrk="0" fontAlgn="base" hangingPunct="0">
              <a:spcBef>
                <a:spcPct val="0"/>
              </a:spcBef>
              <a:spcAft>
                <a:spcPct val="0"/>
              </a:spcAft>
              <a:tabLst>
                <a:tab pos="539750" algn="l"/>
                <a:tab pos="8696325" algn="l"/>
              </a:tabLst>
            </a:pPr>
            <a:r>
              <a:rPr lang="el-GR" altLang="nl-NL" sz="2200" dirty="0"/>
              <a:t>	εὐσέβειαν, καταστήσας ἡμᾶς εἰς τὴν ἀρχαίαν φύσιν καὶ </a:t>
            </a:r>
          </a:p>
          <a:p>
            <a:pPr lvl="0" eaLnBrk="0" fontAlgn="base" hangingPunct="0">
              <a:spcBef>
                <a:spcPct val="0"/>
              </a:spcBef>
              <a:spcAft>
                <a:spcPct val="0"/>
              </a:spcAft>
              <a:tabLst>
                <a:tab pos="539750" algn="l"/>
                <a:tab pos="8696325" algn="l"/>
              </a:tabLst>
            </a:pPr>
            <a:r>
              <a:rPr lang="el-GR" altLang="nl-NL" sz="2200" dirty="0"/>
              <a:t>	ἰασάμενος μακαρίους καὶ εὐδαίμονας ποιῆσαι. </a:t>
            </a:r>
            <a:endParaRPr lang="nl-NL" altLang="nl-NL" sz="2200" dirty="0"/>
          </a:p>
        </p:txBody>
      </p:sp>
      <p:sp>
        <p:nvSpPr>
          <p:cNvPr id="5" name="Rond hoek zelfde zijde rechthoek 4">
            <a:hlinkClick r:id="" action="ppaction://hlinkshowjump?jump=previousslide"/>
            <a:hlinkHover r:id="" action="ppaction://noaction" highlightClick="1"/>
          </p:cNvPr>
          <p:cNvSpPr/>
          <p:nvPr/>
        </p:nvSpPr>
        <p:spPr>
          <a:xfrm>
            <a:off x="838800" y="6354000"/>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VORIGE</a:t>
            </a:r>
          </a:p>
        </p:txBody>
      </p:sp>
      <p:sp>
        <p:nvSpPr>
          <p:cNvPr id="6" name="Rond hoek zelfde zijde rechthoek 5">
            <a:hlinkClick r:id="" action="ppaction://hlinkshowjump?jump=nextslide"/>
            <a:hlinkHover r:id="" action="ppaction://noaction" highlightClick="1"/>
          </p:cNvPr>
          <p:cNvSpPr/>
          <p:nvPr/>
        </p:nvSpPr>
        <p:spPr>
          <a:xfrm>
            <a:off x="9120336" y="6354000"/>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VOLGENDE</a:t>
            </a:r>
          </a:p>
        </p:txBody>
      </p:sp>
    </p:spTree>
    <p:extLst>
      <p:ext uri="{BB962C8B-B14F-4D97-AF65-F5344CB8AC3E}">
        <p14:creationId xmlns:p14="http://schemas.microsoft.com/office/powerpoint/2010/main" val="1270033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C21F9CD1-3B90-4F04-96E0-860F7F181E62}"/>
              </a:ext>
            </a:extLst>
          </p:cNvPr>
          <p:cNvSpPr>
            <a:spLocks noGrp="1"/>
          </p:cNvSpPr>
          <p:nvPr>
            <p:ph type="title"/>
          </p:nvPr>
        </p:nvSpPr>
        <p:spPr/>
        <p:txBody>
          <a:bodyPr/>
          <a:lstStyle/>
          <a:p>
            <a:r>
              <a:rPr lang="nl-NL" sz="3200" dirty="0"/>
              <a:t>f.	Eros maakt ons gelukkig, 1-3</a:t>
            </a:r>
          </a:p>
        </p:txBody>
      </p:sp>
      <p:sp>
        <p:nvSpPr>
          <p:cNvPr id="3" name="Tijdelijke aanduiding voor inhoud 2">
            <a:extLst>
              <a:ext uri="{FF2B5EF4-FFF2-40B4-BE49-F238E27FC236}">
                <a16:creationId xmlns="" xmlns:a16="http://schemas.microsoft.com/office/drawing/2014/main" id="{DD2C6641-4019-4899-89ED-A30C82556FD2}"/>
              </a:ext>
            </a:extLst>
          </p:cNvPr>
          <p:cNvSpPr>
            <a:spLocks noGrp="1"/>
          </p:cNvSpPr>
          <p:nvPr>
            <p:ph idx="1"/>
          </p:nvPr>
        </p:nvSpPr>
        <p:spPr/>
        <p:txBody>
          <a:bodyPr/>
          <a:lstStyle/>
          <a:p>
            <a:pPr lvl="0"/>
            <a:r>
              <a:rPr lang="el-GR" altLang="nl-NL" dirty="0"/>
              <a:t>1	Καὶ μή μοι ὑπολάβῃ Ἐρυξίμαχος, κωμῳδῶν τὸν λόγον, ὡς </a:t>
            </a:r>
          </a:p>
          <a:p>
            <a:pPr lvl="0"/>
            <a:r>
              <a:rPr lang="el-GR" altLang="nl-NL" dirty="0"/>
              <a:t>2	Παυσανίαν καὶ Ἀγάθωνα λέγω – ἴσως μὲν γὰρ καὶ οὗτοι τούτων </a:t>
            </a:r>
          </a:p>
          <a:p>
            <a:pPr lvl="0"/>
            <a:r>
              <a:rPr lang="el-GR" altLang="nl-NL" dirty="0"/>
              <a:t>3	τυγχάνουσιν ὄντες καί εἰσιν ἀμφότεροι τὴν φύσιν ἄρρενες – </a:t>
            </a:r>
          </a:p>
        </p:txBody>
      </p:sp>
      <p:sp>
        <p:nvSpPr>
          <p:cNvPr id="5" name="Rond hoek zelfde zijde rechthoek 4">
            <a:hlinkClick r:id="" action="ppaction://hlinkshowjump?jump=previousslide"/>
            <a:hlinkHover r:id="" action="ppaction://noaction" highlightClick="1"/>
          </p:cNvPr>
          <p:cNvSpPr/>
          <p:nvPr/>
        </p:nvSpPr>
        <p:spPr>
          <a:xfrm>
            <a:off x="838800" y="6354000"/>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VORIGE</a:t>
            </a:r>
          </a:p>
        </p:txBody>
      </p:sp>
      <p:sp>
        <p:nvSpPr>
          <p:cNvPr id="6" name="Rond hoek zelfde zijde rechthoek 5">
            <a:hlinkClick r:id="" action="ppaction://hlinkshowjump?jump=nextslide"/>
            <a:hlinkHover r:id="" action="ppaction://noaction" highlightClick="1"/>
          </p:cNvPr>
          <p:cNvSpPr/>
          <p:nvPr/>
        </p:nvSpPr>
        <p:spPr>
          <a:xfrm>
            <a:off x="9120336" y="6354000"/>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VOLGENDE</a:t>
            </a:r>
          </a:p>
        </p:txBody>
      </p:sp>
      <p:sp>
        <p:nvSpPr>
          <p:cNvPr id="7" name="Rond hoek zelfde zijde rechthoek 6">
            <a:hlinkClick r:id="rId3" action="ppaction://hlinksldjump"/>
            <a:hlinkHover r:id="" action="ppaction://noaction" highlightClick="1"/>
          </p:cNvPr>
          <p:cNvSpPr/>
          <p:nvPr/>
        </p:nvSpPr>
        <p:spPr>
          <a:xfrm>
            <a:off x="4259568" y="6354000"/>
            <a:ext cx="3240000" cy="504000"/>
          </a:xfrm>
          <a:prstGeom prst="round2SameRect">
            <a:avLst>
              <a:gd name="adj1" fmla="val 15913"/>
              <a:gd name="adj2" fmla="val 0"/>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GRIEKS - NEDERLANDS</a:t>
            </a:r>
          </a:p>
        </p:txBody>
      </p:sp>
      <p:sp>
        <p:nvSpPr>
          <p:cNvPr id="4" name="Rechthoek 3" descr="Zie opdracht in het leerlingenboek." title="Zie opdracht in het leerlingenboek.">
            <a:extLst>
              <a:ext uri="{FF2B5EF4-FFF2-40B4-BE49-F238E27FC236}">
                <a16:creationId xmlns="" xmlns:a16="http://schemas.microsoft.com/office/drawing/2014/main" id="{5EFD28AF-6F7A-3C4D-B97E-D25440201400}"/>
              </a:ext>
            </a:extLst>
          </p:cNvPr>
          <p:cNvSpPr/>
          <p:nvPr/>
        </p:nvSpPr>
        <p:spPr>
          <a:xfrm>
            <a:off x="11476704" y="2709546"/>
            <a:ext cx="270000" cy="2700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a:t>
            </a:r>
          </a:p>
        </p:txBody>
      </p:sp>
      <p:sp>
        <p:nvSpPr>
          <p:cNvPr id="11" name="Rechthoek 10" descr="Zie opdracht in het leerlingenboek." title="Zie opdracht in het leerlingenboek.">
            <a:extLst>
              <a:ext uri="{FF2B5EF4-FFF2-40B4-BE49-F238E27FC236}">
                <a16:creationId xmlns="" xmlns:a16="http://schemas.microsoft.com/office/drawing/2014/main" id="{9855CC73-173A-B742-80D6-B2FD3CFA48C3}"/>
              </a:ext>
            </a:extLst>
          </p:cNvPr>
          <p:cNvSpPr/>
          <p:nvPr/>
        </p:nvSpPr>
        <p:spPr>
          <a:xfrm>
            <a:off x="11476704" y="3351378"/>
            <a:ext cx="270000" cy="2700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a:t>
            </a:r>
          </a:p>
        </p:txBody>
      </p:sp>
    </p:spTree>
    <p:extLst>
      <p:ext uri="{BB962C8B-B14F-4D97-AF65-F5344CB8AC3E}">
        <p14:creationId xmlns:p14="http://schemas.microsoft.com/office/powerpoint/2010/main" val="9294777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C21F9CD1-3B90-4F04-96E0-860F7F181E62}"/>
              </a:ext>
            </a:extLst>
          </p:cNvPr>
          <p:cNvSpPr>
            <a:spLocks noGrp="1"/>
          </p:cNvSpPr>
          <p:nvPr>
            <p:ph type="title"/>
          </p:nvPr>
        </p:nvSpPr>
        <p:spPr/>
        <p:txBody>
          <a:bodyPr/>
          <a:lstStyle/>
          <a:p>
            <a:r>
              <a:rPr lang="nl-NL" sz="3200" dirty="0"/>
              <a:t>f.	Eros maakt ons gelukkig, 4-7</a:t>
            </a:r>
          </a:p>
        </p:txBody>
      </p:sp>
      <p:sp>
        <p:nvSpPr>
          <p:cNvPr id="3" name="Tijdelijke aanduiding voor inhoud 2">
            <a:extLst>
              <a:ext uri="{FF2B5EF4-FFF2-40B4-BE49-F238E27FC236}">
                <a16:creationId xmlns="" xmlns:a16="http://schemas.microsoft.com/office/drawing/2014/main" id="{DD2C6641-4019-4899-89ED-A30C82556FD2}"/>
              </a:ext>
            </a:extLst>
          </p:cNvPr>
          <p:cNvSpPr>
            <a:spLocks noGrp="1"/>
          </p:cNvSpPr>
          <p:nvPr>
            <p:ph idx="1"/>
          </p:nvPr>
        </p:nvSpPr>
        <p:spPr/>
        <p:txBody>
          <a:bodyPr/>
          <a:lstStyle/>
          <a:p>
            <a:pPr lvl="0"/>
            <a:r>
              <a:rPr lang="el-GR" altLang="nl-NL" dirty="0"/>
              <a:t>4	λέγω δὲ οὖν ἔγωγε καθ’ ἁπάντων καὶ ἀνδρῶν καὶ γυναικῶν, ὅτι </a:t>
            </a:r>
          </a:p>
          <a:p>
            <a:pPr lvl="0">
              <a:tabLst>
                <a:tab pos="539750" algn="l"/>
                <a:tab pos="6280150" algn="l"/>
              </a:tabLst>
            </a:pPr>
            <a:r>
              <a:rPr lang="el-GR" altLang="nl-NL" dirty="0"/>
              <a:t>5	οὕτως ἂν ἡμῶν τὸ γένος εὔδαιμον γένοιτο,</a:t>
            </a:r>
            <a:r>
              <a:rPr lang="nl-NL" altLang="nl-NL" dirty="0"/>
              <a:t> </a:t>
            </a:r>
            <a:r>
              <a:rPr lang="el-GR" altLang="nl-NL" dirty="0"/>
              <a:t>εἰ ἐκτελέσαιμεν τὸν </a:t>
            </a:r>
          </a:p>
          <a:p>
            <a:pPr lvl="0"/>
            <a:r>
              <a:rPr lang="el-GR" altLang="nl-NL" dirty="0"/>
              <a:t>6	ἔρωτα καὶ τῶν παιδικῶν τῶν αὑτοῦ ἕκαστος τύχοι εἰς τὴν </a:t>
            </a:r>
          </a:p>
          <a:p>
            <a:pPr lvl="0"/>
            <a:r>
              <a:rPr lang="el-GR" altLang="nl-NL" dirty="0"/>
              <a:t>7	ἀρχαίαν ἀπελθὼν φύσιν. </a:t>
            </a:r>
            <a:endParaRPr lang="nl-NL" dirty="0"/>
          </a:p>
        </p:txBody>
      </p:sp>
      <p:sp>
        <p:nvSpPr>
          <p:cNvPr id="5" name="Rond hoek zelfde zijde rechthoek 4">
            <a:hlinkClick r:id="" action="ppaction://hlinkshowjump?jump=previousslide"/>
            <a:hlinkHover r:id="" action="ppaction://noaction" highlightClick="1"/>
          </p:cNvPr>
          <p:cNvSpPr/>
          <p:nvPr/>
        </p:nvSpPr>
        <p:spPr>
          <a:xfrm>
            <a:off x="838800" y="6354000"/>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VORIGE</a:t>
            </a:r>
          </a:p>
        </p:txBody>
      </p:sp>
      <p:sp>
        <p:nvSpPr>
          <p:cNvPr id="6" name="Rond hoek zelfde zijde rechthoek 5">
            <a:hlinkClick r:id="" action="ppaction://hlinkshowjump?jump=nextslide"/>
            <a:hlinkHover r:id="" action="ppaction://noaction" highlightClick="1"/>
          </p:cNvPr>
          <p:cNvSpPr/>
          <p:nvPr/>
        </p:nvSpPr>
        <p:spPr>
          <a:xfrm>
            <a:off x="9120336" y="6354000"/>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VOLGENDE</a:t>
            </a:r>
          </a:p>
        </p:txBody>
      </p:sp>
      <p:sp>
        <p:nvSpPr>
          <p:cNvPr id="7" name="Rond hoek zelfde zijde rechthoek 6">
            <a:hlinkClick r:id="rId3" action="ppaction://hlinksldjump"/>
            <a:hlinkHover r:id="" action="ppaction://noaction" highlightClick="1"/>
          </p:cNvPr>
          <p:cNvSpPr/>
          <p:nvPr/>
        </p:nvSpPr>
        <p:spPr>
          <a:xfrm>
            <a:off x="4259568" y="6354000"/>
            <a:ext cx="3240000" cy="504000"/>
          </a:xfrm>
          <a:prstGeom prst="round2SameRect">
            <a:avLst>
              <a:gd name="adj1" fmla="val 15913"/>
              <a:gd name="adj2" fmla="val 0"/>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GRIEKS - NEDERLANDS</a:t>
            </a:r>
          </a:p>
        </p:txBody>
      </p:sp>
      <p:sp>
        <p:nvSpPr>
          <p:cNvPr id="4" name="Rechthoek 3" descr="Zie opdracht in het leerlingenboek." title="Zie opdracht in het leerlingenboek.">
            <a:extLst>
              <a:ext uri="{FF2B5EF4-FFF2-40B4-BE49-F238E27FC236}">
                <a16:creationId xmlns="" xmlns:a16="http://schemas.microsoft.com/office/drawing/2014/main" id="{2ABD3D70-9FD4-4546-9388-923F75B989DE}"/>
              </a:ext>
            </a:extLst>
          </p:cNvPr>
          <p:cNvSpPr/>
          <p:nvPr/>
        </p:nvSpPr>
        <p:spPr>
          <a:xfrm>
            <a:off x="11476704" y="3897618"/>
            <a:ext cx="270000" cy="2700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a:t>
            </a:r>
          </a:p>
        </p:txBody>
      </p:sp>
    </p:spTree>
    <p:extLst>
      <p:ext uri="{BB962C8B-B14F-4D97-AF65-F5344CB8AC3E}">
        <p14:creationId xmlns:p14="http://schemas.microsoft.com/office/powerpoint/2010/main" val="31731011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CD65FBF7-7A76-4818-995C-311B2761209E}"/>
              </a:ext>
            </a:extLst>
          </p:cNvPr>
          <p:cNvSpPr>
            <a:spLocks noGrp="1"/>
          </p:cNvSpPr>
          <p:nvPr>
            <p:ph type="title"/>
          </p:nvPr>
        </p:nvSpPr>
        <p:spPr/>
        <p:txBody>
          <a:bodyPr/>
          <a:lstStyle/>
          <a:p>
            <a:r>
              <a:rPr lang="nl-NL" sz="3200" dirty="0"/>
              <a:t>f. 	Eros maakt ons gelukkig, 7-9 </a:t>
            </a:r>
          </a:p>
        </p:txBody>
      </p:sp>
      <p:sp>
        <p:nvSpPr>
          <p:cNvPr id="3" name="Tijdelijke aanduiding voor inhoud 2">
            <a:extLst>
              <a:ext uri="{FF2B5EF4-FFF2-40B4-BE49-F238E27FC236}">
                <a16:creationId xmlns="" xmlns:a16="http://schemas.microsoft.com/office/drawing/2014/main" id="{0ABF3B67-6793-4C96-A959-D3E106879EA8}"/>
              </a:ext>
            </a:extLst>
          </p:cNvPr>
          <p:cNvSpPr>
            <a:spLocks noGrp="1"/>
          </p:cNvSpPr>
          <p:nvPr>
            <p:ph idx="1"/>
          </p:nvPr>
        </p:nvSpPr>
        <p:spPr/>
        <p:txBody>
          <a:bodyPr/>
          <a:lstStyle/>
          <a:p>
            <a:pPr lvl="0">
              <a:tabLst>
                <a:tab pos="539750" algn="l"/>
                <a:tab pos="4572000" algn="l"/>
              </a:tabLst>
            </a:pPr>
            <a:r>
              <a:rPr lang="el-GR" altLang="nl-NL" dirty="0"/>
              <a:t>7	</a:t>
            </a:r>
            <a:r>
              <a:rPr lang="nl-NL" altLang="nl-NL" dirty="0"/>
              <a:t>	</a:t>
            </a:r>
            <a:r>
              <a:rPr lang="el-GR" altLang="nl-NL" dirty="0"/>
              <a:t>Εἰ δὲ τοῦτο ἄριστον, ἀναγκαῖον καὶ τῶν </a:t>
            </a:r>
          </a:p>
          <a:p>
            <a:pPr lvl="0"/>
            <a:r>
              <a:rPr lang="el-GR" altLang="nl-NL" dirty="0"/>
              <a:t>8	νῦν παρόντων τὸ τούτου ἐγγυτάτω ἄριστον εἶναι· τοῦτο δ’ ἐστὶ </a:t>
            </a:r>
          </a:p>
          <a:p>
            <a:pPr lvl="0"/>
            <a:r>
              <a:rPr lang="el-GR" altLang="nl-NL" dirty="0"/>
              <a:t>9	παιδικῶν τυχεῖν κατὰ νοῦν αὐτῷ πεφυκότων·</a:t>
            </a:r>
            <a:endParaRPr lang="nl-NL" dirty="0"/>
          </a:p>
        </p:txBody>
      </p:sp>
      <p:sp>
        <p:nvSpPr>
          <p:cNvPr id="5" name="Rond hoek zelfde zijde rechthoek 4">
            <a:hlinkClick r:id="" action="ppaction://hlinkshowjump?jump=previousslide"/>
            <a:hlinkHover r:id="" action="ppaction://noaction" highlightClick="1"/>
          </p:cNvPr>
          <p:cNvSpPr/>
          <p:nvPr/>
        </p:nvSpPr>
        <p:spPr>
          <a:xfrm>
            <a:off x="838800" y="6354000"/>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VORIGE</a:t>
            </a:r>
          </a:p>
        </p:txBody>
      </p:sp>
      <p:sp>
        <p:nvSpPr>
          <p:cNvPr id="6" name="Rond hoek zelfde zijde rechthoek 5">
            <a:hlinkClick r:id="" action="ppaction://hlinkshowjump?jump=nextslide"/>
            <a:hlinkHover r:id="" action="ppaction://noaction" highlightClick="1"/>
          </p:cNvPr>
          <p:cNvSpPr/>
          <p:nvPr/>
        </p:nvSpPr>
        <p:spPr>
          <a:xfrm>
            <a:off x="9120336" y="6354000"/>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VOLGENDE</a:t>
            </a:r>
          </a:p>
        </p:txBody>
      </p:sp>
      <p:sp>
        <p:nvSpPr>
          <p:cNvPr id="7" name="Rond hoek zelfde zijde rechthoek 6">
            <a:hlinkClick r:id="rId3" action="ppaction://hlinksldjump"/>
            <a:hlinkHover r:id="" action="ppaction://noaction" highlightClick="1"/>
          </p:cNvPr>
          <p:cNvSpPr/>
          <p:nvPr/>
        </p:nvSpPr>
        <p:spPr>
          <a:xfrm>
            <a:off x="4259568" y="6354000"/>
            <a:ext cx="3240000" cy="504000"/>
          </a:xfrm>
          <a:prstGeom prst="round2SameRect">
            <a:avLst>
              <a:gd name="adj1" fmla="val 15913"/>
              <a:gd name="adj2" fmla="val 0"/>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GRIEKS - NEDERLANDS</a:t>
            </a:r>
          </a:p>
        </p:txBody>
      </p:sp>
    </p:spTree>
    <p:extLst>
      <p:ext uri="{BB962C8B-B14F-4D97-AF65-F5344CB8AC3E}">
        <p14:creationId xmlns:p14="http://schemas.microsoft.com/office/powerpoint/2010/main" val="2245502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8E736605-6486-470D-823D-01961403C6E2}"/>
              </a:ext>
            </a:extLst>
          </p:cNvPr>
          <p:cNvSpPr>
            <a:spLocks noGrp="1"/>
          </p:cNvSpPr>
          <p:nvPr>
            <p:ph type="title"/>
          </p:nvPr>
        </p:nvSpPr>
        <p:spPr/>
        <p:txBody>
          <a:bodyPr/>
          <a:lstStyle/>
          <a:p>
            <a:r>
              <a:rPr lang="nl-NL" sz="3200" dirty="0"/>
              <a:t>f. 	Eros maakt ons gelukkig, 9-14 </a:t>
            </a:r>
          </a:p>
        </p:txBody>
      </p:sp>
      <p:sp>
        <p:nvSpPr>
          <p:cNvPr id="3" name="Tijdelijke aanduiding voor inhoud 2">
            <a:extLst>
              <a:ext uri="{FF2B5EF4-FFF2-40B4-BE49-F238E27FC236}">
                <a16:creationId xmlns="" xmlns:a16="http://schemas.microsoft.com/office/drawing/2014/main" id="{F65C1C3A-15C6-42F5-8ED5-413A0DC50BBA}"/>
              </a:ext>
            </a:extLst>
          </p:cNvPr>
          <p:cNvSpPr>
            <a:spLocks noGrp="1"/>
          </p:cNvSpPr>
          <p:nvPr>
            <p:ph idx="1"/>
          </p:nvPr>
        </p:nvSpPr>
        <p:spPr/>
        <p:txBody>
          <a:bodyPr/>
          <a:lstStyle/>
          <a:p>
            <a:pPr lvl="0">
              <a:tabLst>
                <a:tab pos="539750" algn="l"/>
                <a:tab pos="7356475" algn="l"/>
              </a:tabLst>
            </a:pPr>
            <a:r>
              <a:rPr lang="nl-NL" altLang="nl-NL" dirty="0"/>
              <a:t>9		</a:t>
            </a:r>
            <a:r>
              <a:rPr lang="el-GR" altLang="nl-NL" dirty="0"/>
              <a:t>οὗ δὴ τὸν αἴτιον </a:t>
            </a:r>
          </a:p>
          <a:p>
            <a:pPr lvl="0"/>
            <a:r>
              <a:rPr lang="el-GR" altLang="nl-NL" dirty="0"/>
              <a:t>10	θεὸν ὑμνοῦντες δικαίως ἂν ὑμνοῖμεν Ἔρωτα,</a:t>
            </a:r>
            <a:r>
              <a:rPr lang="nl-NL" altLang="nl-NL" dirty="0"/>
              <a:t> </a:t>
            </a:r>
            <a:r>
              <a:rPr lang="el-GR" altLang="nl-NL" dirty="0"/>
              <a:t>ὃς ἔν τε τῷ παρόντι </a:t>
            </a:r>
          </a:p>
          <a:p>
            <a:pPr lvl="0"/>
            <a:r>
              <a:rPr lang="el-GR" altLang="nl-NL" dirty="0"/>
              <a:t>11	ἡμᾶς πλεῖστα ὀνίνησιν εἰς τὸ οἰκεῖον ἄγων, καὶ εἰς τὸ ἔπειτα </a:t>
            </a:r>
          </a:p>
          <a:p>
            <a:pPr lvl="0"/>
            <a:r>
              <a:rPr lang="el-GR" altLang="nl-NL" dirty="0"/>
              <a:t>12	ἐλπίδας μεγίστας παρέχεται, ἡμῶν παρεχομένων πρὸς θεοὺς </a:t>
            </a:r>
          </a:p>
          <a:p>
            <a:pPr lvl="0"/>
            <a:r>
              <a:rPr lang="el-GR" altLang="nl-NL" dirty="0"/>
              <a:t>13	εὐσέβειαν, καταστήσας ἡμᾶς εἰς τὴν ἀρχαίαν φύσιν καὶ </a:t>
            </a:r>
          </a:p>
          <a:p>
            <a:pPr lvl="0"/>
            <a:r>
              <a:rPr lang="el-GR" altLang="nl-NL" dirty="0"/>
              <a:t>14	ἰασάμενος μακαρίους καὶ εὐδαίμονας ποιῆσαι.</a:t>
            </a:r>
            <a:endParaRPr lang="nl-NL" dirty="0"/>
          </a:p>
        </p:txBody>
      </p:sp>
      <p:sp>
        <p:nvSpPr>
          <p:cNvPr id="5" name="Rond hoek zelfde zijde rechthoek 4">
            <a:hlinkClick r:id="" action="ppaction://hlinkshowjump?jump=previousslide"/>
            <a:hlinkHover r:id="" action="ppaction://noaction" highlightClick="1"/>
          </p:cNvPr>
          <p:cNvSpPr/>
          <p:nvPr/>
        </p:nvSpPr>
        <p:spPr>
          <a:xfrm>
            <a:off x="838800" y="6354000"/>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VORIGE</a:t>
            </a:r>
          </a:p>
        </p:txBody>
      </p:sp>
      <p:sp>
        <p:nvSpPr>
          <p:cNvPr id="6" name="Rond hoek zelfde zijde rechthoek 5">
            <a:hlinkClick r:id="" action="ppaction://hlinkshowjump?jump=nextslide"/>
            <a:hlinkHover r:id="" action="ppaction://noaction" highlightClick="1"/>
          </p:cNvPr>
          <p:cNvSpPr/>
          <p:nvPr/>
        </p:nvSpPr>
        <p:spPr>
          <a:xfrm>
            <a:off x="9120336" y="6354000"/>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VOLGENDE</a:t>
            </a:r>
          </a:p>
        </p:txBody>
      </p:sp>
      <p:sp>
        <p:nvSpPr>
          <p:cNvPr id="7" name="Rond hoek zelfde zijde rechthoek 6">
            <a:hlinkClick r:id="rId3" action="ppaction://hlinksldjump"/>
            <a:hlinkHover r:id="" action="ppaction://noaction" highlightClick="1"/>
          </p:cNvPr>
          <p:cNvSpPr/>
          <p:nvPr/>
        </p:nvSpPr>
        <p:spPr>
          <a:xfrm>
            <a:off x="4259568" y="6354000"/>
            <a:ext cx="3240000" cy="504000"/>
          </a:xfrm>
          <a:prstGeom prst="round2SameRect">
            <a:avLst>
              <a:gd name="adj1" fmla="val 15913"/>
              <a:gd name="adj2" fmla="val 0"/>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GRIEKS - NEDERLANDS</a:t>
            </a:r>
          </a:p>
        </p:txBody>
      </p:sp>
      <p:sp>
        <p:nvSpPr>
          <p:cNvPr id="4" name="Rechthoek 3" descr="Zie opdracht in het leerlingenboek." title="Zie opdracht in het leerlingenboek.">
            <a:extLst>
              <a:ext uri="{FF2B5EF4-FFF2-40B4-BE49-F238E27FC236}">
                <a16:creationId xmlns="" xmlns:a16="http://schemas.microsoft.com/office/drawing/2014/main" id="{BB6401BF-348B-544C-8EA3-AECCD282C944}"/>
              </a:ext>
            </a:extLst>
          </p:cNvPr>
          <p:cNvSpPr/>
          <p:nvPr/>
        </p:nvSpPr>
        <p:spPr>
          <a:xfrm>
            <a:off x="11476704" y="3351378"/>
            <a:ext cx="270000" cy="2700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a:t>
            </a:r>
          </a:p>
        </p:txBody>
      </p:sp>
    </p:spTree>
    <p:extLst>
      <p:ext uri="{BB962C8B-B14F-4D97-AF65-F5344CB8AC3E}">
        <p14:creationId xmlns:p14="http://schemas.microsoft.com/office/powerpoint/2010/main" val="30502019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0000"/>
            <a:lum/>
            <a:extLst>
              <a:ext uri="{BEBA8EAE-BF5A-486C-A8C5-ECC9F3942E4B}">
                <a14:imgProps xmlns:a14="http://schemas.microsoft.com/office/drawing/2010/main">
                  <a14:imgLayer r:embed="rId4">
                    <a14:imgEffect>
                      <a14:colorTemperature colorTemp="4700"/>
                    </a14:imgEffect>
                  </a14:imgLayer>
                </a14:imgProps>
              </a:ext>
            </a:extLst>
          </a:blip>
          <a:srcRect/>
          <a:stretch>
            <a:fillRect t="-11000" b="-11000"/>
          </a:stretch>
        </a:blipFill>
        <a:effectLst/>
      </p:bgPr>
    </p:bg>
    <p:spTree>
      <p:nvGrpSpPr>
        <p:cNvPr id="1" name=""/>
        <p:cNvGrpSpPr/>
        <p:nvPr/>
      </p:nvGrpSpPr>
      <p:grpSpPr>
        <a:xfrm>
          <a:off x="0" y="0"/>
          <a:ext cx="0" cy="0"/>
          <a:chOff x="0" y="0"/>
          <a:chExt cx="0" cy="0"/>
        </a:xfrm>
      </p:grpSpPr>
      <p:sp>
        <p:nvSpPr>
          <p:cNvPr id="16" name="Titel 1">
            <a:extLst>
              <a:ext uri="{FF2B5EF4-FFF2-40B4-BE49-F238E27FC236}">
                <a16:creationId xmlns="" xmlns:a16="http://schemas.microsoft.com/office/drawing/2014/main" id="{5FADBE73-3F94-1C4A-993C-C47FAB8131B1}"/>
              </a:ext>
            </a:extLst>
          </p:cNvPr>
          <p:cNvSpPr>
            <a:spLocks noGrp="1"/>
          </p:cNvSpPr>
          <p:nvPr>
            <p:ph type="title"/>
          </p:nvPr>
        </p:nvSpPr>
        <p:spPr/>
        <p:txBody>
          <a:bodyPr/>
          <a:lstStyle/>
          <a:p>
            <a:r>
              <a:rPr lang="nl-NL" dirty="0"/>
              <a:t>a. 	De verklaring van de verschillende vormen van liefde, 1-5</a:t>
            </a:r>
          </a:p>
        </p:txBody>
      </p:sp>
      <p:sp>
        <p:nvSpPr>
          <p:cNvPr id="5" name="Rectangle 2"/>
          <p:cNvSpPr>
            <a:spLocks noGrp="1" noChangeArrowheads="1"/>
          </p:cNvSpPr>
          <p:nvPr>
            <p:ph idx="1"/>
          </p:nvPr>
        </p:nvSpPr>
        <p:spPr/>
        <p:txBody>
          <a:bodyPr/>
          <a:lstStyle/>
          <a:p>
            <a:pPr lvl="0">
              <a:lnSpc>
                <a:spcPts val="3000"/>
              </a:lnSpc>
            </a:pPr>
            <a:r>
              <a:rPr lang="el-GR" altLang="nl-NL" dirty="0"/>
              <a:t>1	Ἔστι δὴ οὖν ἐκ τόσου ὁ ἔρως ἔμφυτος ἀλλήλων τοῖς ἀνθρώποις </a:t>
            </a:r>
          </a:p>
          <a:p>
            <a:pPr lvl="0">
              <a:lnSpc>
                <a:spcPts val="3000"/>
              </a:lnSpc>
            </a:pPr>
            <a:r>
              <a:rPr lang="el-GR" altLang="nl-NL" dirty="0"/>
              <a:t>2	καὶ τῆς ἀρχαίας φύσεως συναγωγεὺς καὶ ἐπιχειρῶν ποιῆσαι ἓν </a:t>
            </a:r>
          </a:p>
          <a:p>
            <a:pPr lvl="0">
              <a:lnSpc>
                <a:spcPts val="3000"/>
              </a:lnSpc>
            </a:pPr>
            <a:r>
              <a:rPr lang="el-GR" altLang="nl-NL" dirty="0"/>
              <a:t>3	ἐκ δυοῖν καὶ ἰάσασθαι τὴν φύσιν τὴν ἀνθρωπίνην. Ἔκαστος οὖν </a:t>
            </a:r>
          </a:p>
          <a:p>
            <a:pPr lvl="0">
              <a:lnSpc>
                <a:spcPts val="3000"/>
              </a:lnSpc>
            </a:pPr>
            <a:r>
              <a:rPr lang="el-GR" altLang="nl-NL" dirty="0"/>
              <a:t>4	ἡμῶν ἐστιν ἀνθρώπου σύμβολον, ἅτε τετμημένος ὥσπερ αἱ </a:t>
            </a:r>
          </a:p>
          <a:p>
            <a:pPr lvl="0"/>
            <a:r>
              <a:rPr lang="el-GR" altLang="nl-NL" dirty="0"/>
              <a:t>5	ψῆτται, ἐξ ἑνὸς δύο·</a:t>
            </a:r>
            <a:r>
              <a:rPr lang="nl-NL" altLang="nl-NL" dirty="0"/>
              <a:t> </a:t>
            </a:r>
            <a:r>
              <a:rPr lang="el-GR" altLang="nl-NL" dirty="0"/>
              <a:t>ζητεῖ δὴ ἀεὶ τὸ αὑτοῦ ἕκαστος σύμβολον. </a:t>
            </a:r>
            <a:endParaRPr lang="nl-NL" altLang="nl-NL" dirty="0"/>
          </a:p>
          <a:p>
            <a:pPr lvl="0"/>
            <a:endParaRPr lang="nl-NL" altLang="nl-NL" dirty="0"/>
          </a:p>
          <a:p>
            <a:pPr lvl="0"/>
            <a:r>
              <a:rPr lang="nl-NL" altLang="nl-NL" dirty="0"/>
              <a:t>1 Dus sinds zo lang geleden is/bestaat de begeerte naar elkaar ingeplant in de mensen en (is hij) de </a:t>
            </a:r>
            <a:r>
              <a:rPr lang="nl-NL" altLang="nl-NL" dirty="0" err="1"/>
              <a:t>samenbrenger</a:t>
            </a:r>
            <a:r>
              <a:rPr lang="nl-NL" altLang="nl-NL" dirty="0"/>
              <a:t>/hersteller van de oorspronkelijke natuurlijke vorm, en probeert hij één uit twee te maken en de menselijke natuur te genezen. Elk van ons dus is de wederhelft van een mens, omdat hij is doorgesneden zoals de 5 platvissen, uit één twee; 5 elk zoekt dus altijd zijn eigen wederhelft. </a:t>
            </a:r>
          </a:p>
        </p:txBody>
      </p:sp>
      <p:sp>
        <p:nvSpPr>
          <p:cNvPr id="18" name="Rond hoek zelfde zijde rechthoek 17">
            <a:hlinkClick r:id="rId5" action="ppaction://hlinksldjump"/>
            <a:hlinkHover r:id="" action="ppaction://noaction" highlightClick="1"/>
          </p:cNvPr>
          <p:cNvSpPr/>
          <p:nvPr/>
        </p:nvSpPr>
        <p:spPr>
          <a:xfrm>
            <a:off x="4763872" y="6354000"/>
            <a:ext cx="2160000" cy="504000"/>
          </a:xfrm>
          <a:prstGeom prst="round2SameRect">
            <a:avLst>
              <a:gd name="adj1" fmla="val 15913"/>
              <a:gd name="adj2" fmla="val 0"/>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GRIEKS</a:t>
            </a:r>
          </a:p>
        </p:txBody>
      </p:sp>
      <p:sp>
        <p:nvSpPr>
          <p:cNvPr id="22" name="Rond hoek zelfde zijde rechthoek 21">
            <a:hlinkClick r:id="" action="ppaction://hlinkshowjump?jump=nextslide"/>
            <a:hlinkHover r:id="" action="ppaction://noaction" highlightClick="1"/>
          </p:cNvPr>
          <p:cNvSpPr/>
          <p:nvPr/>
        </p:nvSpPr>
        <p:spPr>
          <a:xfrm>
            <a:off x="7824192" y="6354000"/>
            <a:ext cx="3096144"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VOLGENDE </a:t>
            </a:r>
            <a:r>
              <a:rPr lang="nl-NL" spc="300" dirty="0"/>
              <a:t>VERTALING</a:t>
            </a:r>
          </a:p>
        </p:txBody>
      </p:sp>
      <p:sp>
        <p:nvSpPr>
          <p:cNvPr id="2" name="Rechthoek 1" descr="Zie opdracht in het leerlingenboek." title="Zie opdracht in het leerlingenboek.">
            <a:extLst>
              <a:ext uri="{FF2B5EF4-FFF2-40B4-BE49-F238E27FC236}">
                <a16:creationId xmlns="" xmlns:a16="http://schemas.microsoft.com/office/drawing/2014/main" id="{436CE72A-1794-3749-A42A-1CF98988A292}"/>
              </a:ext>
            </a:extLst>
          </p:cNvPr>
          <p:cNvSpPr/>
          <p:nvPr/>
        </p:nvSpPr>
        <p:spPr>
          <a:xfrm>
            <a:off x="11476704" y="3009978"/>
            <a:ext cx="270000" cy="2700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a:t>
            </a:r>
          </a:p>
        </p:txBody>
      </p:sp>
    </p:spTree>
    <p:extLst>
      <p:ext uri="{BB962C8B-B14F-4D97-AF65-F5344CB8AC3E}">
        <p14:creationId xmlns:p14="http://schemas.microsoft.com/office/powerpoint/2010/main" val="9615391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0000"/>
            <a:lum/>
            <a:extLst>
              <a:ext uri="{BEBA8EAE-BF5A-486C-A8C5-ECC9F3942E4B}">
                <a14:imgProps xmlns:a14="http://schemas.microsoft.com/office/drawing/2010/main">
                  <a14:imgLayer r:embed="rId4">
                    <a14:imgEffect>
                      <a14:colorTemperature colorTemp="4700"/>
                    </a14:imgEffect>
                  </a14:imgLayer>
                </a14:imgProps>
              </a:ext>
            </a:extLst>
          </a:blip>
          <a:srcRect/>
          <a:stretch>
            <a:fillRect t="-11000" b="-11000"/>
          </a:stretch>
        </a:blipFill>
        <a:effectLst/>
      </p:bgPr>
    </p:bg>
    <p:spTree>
      <p:nvGrpSpPr>
        <p:cNvPr id="1" name=""/>
        <p:cNvGrpSpPr/>
        <p:nvPr/>
      </p:nvGrpSpPr>
      <p:grpSpPr>
        <a:xfrm>
          <a:off x="0" y="0"/>
          <a:ext cx="0" cy="0"/>
          <a:chOff x="0" y="0"/>
          <a:chExt cx="0" cy="0"/>
        </a:xfrm>
      </p:grpSpPr>
      <p:sp>
        <p:nvSpPr>
          <p:cNvPr id="9" name="Titel 1">
            <a:extLst>
              <a:ext uri="{FF2B5EF4-FFF2-40B4-BE49-F238E27FC236}">
                <a16:creationId xmlns="" xmlns:a16="http://schemas.microsoft.com/office/drawing/2014/main" id="{6CAAA26F-CBE9-744A-A422-ADA785B73DCC}"/>
              </a:ext>
            </a:extLst>
          </p:cNvPr>
          <p:cNvSpPr>
            <a:spLocks noGrp="1"/>
          </p:cNvSpPr>
          <p:nvPr>
            <p:ph type="title"/>
          </p:nvPr>
        </p:nvSpPr>
        <p:spPr/>
        <p:txBody>
          <a:bodyPr/>
          <a:lstStyle/>
          <a:p>
            <a:r>
              <a:rPr lang="nl-NL" dirty="0"/>
              <a:t>a. 	De verklaring van de verschillende vormen van liefde, 6-9</a:t>
            </a:r>
          </a:p>
        </p:txBody>
      </p:sp>
      <p:sp>
        <p:nvSpPr>
          <p:cNvPr id="5" name="Rectangle 2"/>
          <p:cNvSpPr>
            <a:spLocks noGrp="1" noChangeArrowheads="1"/>
          </p:cNvSpPr>
          <p:nvPr>
            <p:ph idx="1"/>
          </p:nvPr>
        </p:nvSpPr>
        <p:spPr/>
        <p:txBody>
          <a:bodyPr/>
          <a:lstStyle/>
          <a:p>
            <a:pPr lvl="0"/>
            <a:r>
              <a:rPr lang="el-GR" altLang="nl-NL" dirty="0"/>
              <a:t>6	Ὅσοι μὲν οὖν τῶν ἀνδρῶν τοῦ κοινοῦ τμῆμά εἰσιν, ὃ δὴ τότε </a:t>
            </a:r>
          </a:p>
          <a:p>
            <a:pPr lvl="0"/>
            <a:r>
              <a:rPr lang="el-GR" altLang="nl-NL" dirty="0"/>
              <a:t>7	ἀνδρόγυνον ἐκαλεῖτο, φιλογύναικές τέ εἰσι καὶ οἱ πολλοὶ τῶν </a:t>
            </a:r>
          </a:p>
          <a:p>
            <a:pPr lvl="0"/>
            <a:r>
              <a:rPr lang="el-GR" altLang="nl-NL" dirty="0"/>
              <a:t>8	μοιχῶν ἐκ τούτου τοῦ γένους γεγόνασιν, καὶ ὅσαι αὖ γυναῖκες </a:t>
            </a:r>
          </a:p>
          <a:p>
            <a:pPr lvl="0"/>
            <a:r>
              <a:rPr lang="el-GR" altLang="nl-NL" dirty="0"/>
              <a:t>9	φίλανδροί τε καὶ μοιχεύτριαι, ἐκ τούτου τοῦ γένους γίγνονται. </a:t>
            </a:r>
            <a:endParaRPr lang="nl-NL" altLang="nl-NL" dirty="0"/>
          </a:p>
          <a:p>
            <a:pPr lvl="0"/>
            <a:endParaRPr lang="nl-NL" altLang="nl-NL" dirty="0"/>
          </a:p>
          <a:p>
            <a:pPr lvl="0"/>
            <a:r>
              <a:rPr lang="nl-NL" altLang="nl-NL" dirty="0"/>
              <a:t>6 Alle(n van de) mannen nu die een stuk van het gemeenschappelijke (geheel) zijn, dat toen het man-vrouwelijke genoemd werd, zijn vrouwenminnaars en de meesten van de echtbrekers zijn uit die soort voortgekomen, en aan de andere kant komen alle vrouwen die mannenliefhebsters zijn en echtbreeksters, uit die soort voort.</a:t>
            </a:r>
          </a:p>
        </p:txBody>
      </p:sp>
      <p:sp>
        <p:nvSpPr>
          <p:cNvPr id="14" name="Rond hoek zelfde zijde rechthoek 13">
            <a:hlinkClick r:id="rId5" action="ppaction://hlinksldjump"/>
            <a:hlinkHover r:id="" action="ppaction://noaction" highlightClick="1"/>
          </p:cNvPr>
          <p:cNvSpPr/>
          <p:nvPr/>
        </p:nvSpPr>
        <p:spPr>
          <a:xfrm>
            <a:off x="4763872" y="6354000"/>
            <a:ext cx="2160000" cy="504000"/>
          </a:xfrm>
          <a:prstGeom prst="round2SameRect">
            <a:avLst>
              <a:gd name="adj1" fmla="val 15913"/>
              <a:gd name="adj2" fmla="val 0"/>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GRIEKS</a:t>
            </a:r>
          </a:p>
        </p:txBody>
      </p:sp>
      <p:sp>
        <p:nvSpPr>
          <p:cNvPr id="15" name="Rond hoek zelfde zijde rechthoek 14">
            <a:hlinkClick r:id="" action="ppaction://hlinkshowjump?jump=previousslide"/>
            <a:hlinkHover r:id="" action="ppaction://noaction" highlightClick="1"/>
          </p:cNvPr>
          <p:cNvSpPr/>
          <p:nvPr/>
        </p:nvSpPr>
        <p:spPr>
          <a:xfrm>
            <a:off x="838800" y="6354000"/>
            <a:ext cx="3024752"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VORIGE </a:t>
            </a:r>
            <a:r>
              <a:rPr lang="nl-NL" spc="300" dirty="0"/>
              <a:t>VERTALING</a:t>
            </a:r>
          </a:p>
        </p:txBody>
      </p:sp>
      <p:sp>
        <p:nvSpPr>
          <p:cNvPr id="16" name="Rond hoek zelfde zijde rechthoek 15">
            <a:hlinkClick r:id="" action="ppaction://hlinkshowjump?jump=nextslide"/>
            <a:hlinkHover r:id="" action="ppaction://noaction" highlightClick="1"/>
          </p:cNvPr>
          <p:cNvSpPr/>
          <p:nvPr/>
        </p:nvSpPr>
        <p:spPr>
          <a:xfrm>
            <a:off x="7824192" y="6354000"/>
            <a:ext cx="3096144"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VOLGENDE </a:t>
            </a:r>
            <a:r>
              <a:rPr lang="nl-NL" spc="300" dirty="0"/>
              <a:t>VERTALING</a:t>
            </a:r>
          </a:p>
        </p:txBody>
      </p:sp>
    </p:spTree>
    <p:extLst>
      <p:ext uri="{BB962C8B-B14F-4D97-AF65-F5344CB8AC3E}">
        <p14:creationId xmlns:p14="http://schemas.microsoft.com/office/powerpoint/2010/main" val="17910538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0000"/>
            <a:lum/>
          </a:blip>
          <a:srcRect/>
          <a:stretch>
            <a:fillRect t="-11000" b="-11000"/>
          </a:stretch>
        </a:blipFill>
        <a:effectLst/>
      </p:bgPr>
    </p:bg>
    <p:spTree>
      <p:nvGrpSpPr>
        <p:cNvPr id="1" name=""/>
        <p:cNvGrpSpPr/>
        <p:nvPr/>
      </p:nvGrpSpPr>
      <p:grpSpPr>
        <a:xfrm>
          <a:off x="0" y="0"/>
          <a:ext cx="0" cy="0"/>
          <a:chOff x="0" y="0"/>
          <a:chExt cx="0" cy="0"/>
        </a:xfrm>
      </p:grpSpPr>
      <p:sp>
        <p:nvSpPr>
          <p:cNvPr id="6" name="Rectangle 4"/>
          <p:cNvSpPr txBox="1">
            <a:spLocks noChangeArrowheads="1"/>
          </p:cNvSpPr>
          <p:nvPr/>
        </p:nvSpPr>
        <p:spPr bwMode="auto">
          <a:xfrm>
            <a:off x="838800" y="562529"/>
            <a:ext cx="10842455" cy="9510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45720" rIns="91440" bIns="45720" numCol="1" rtlCol="0" anchor="ctr" anchorCtr="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tabLst>
                <a:tab pos="539750" algn="l"/>
              </a:tabLst>
            </a:pPr>
            <a:r>
              <a:rPr lang="nl-NL" sz="3000" b="1" dirty="0">
                <a:solidFill>
                  <a:srgbClr val="000000"/>
                </a:solidFill>
                <a:latin typeface="Calibri" panose="020F0502020204030204" pitchFamily="34" charset="0"/>
                <a:ea typeface="Times New Roman" panose="02020603050405020304" pitchFamily="18" charset="0"/>
                <a:cs typeface="GR Times New Roman"/>
              </a:rPr>
              <a:t>a. 	De verklaring van de verschillende vormen van liefde (191c8-e5)</a:t>
            </a:r>
          </a:p>
          <a:p>
            <a:endParaRPr lang="nl-NL" altLang="nl-NL" sz="3200" b="1" dirty="0">
              <a:latin typeface="+mn-lt"/>
            </a:endParaRPr>
          </a:p>
        </p:txBody>
      </p:sp>
      <p:sp>
        <p:nvSpPr>
          <p:cNvPr id="5" name="Rectangle 2"/>
          <p:cNvSpPr>
            <a:spLocks noGrp="1" noChangeArrowheads="1"/>
          </p:cNvSpPr>
          <p:nvPr>
            <p:ph idx="1"/>
          </p:nvPr>
        </p:nvSpPr>
        <p:spPr bwMode="auto">
          <a:xfrm>
            <a:off x="838800" y="1706154"/>
            <a:ext cx="10801816" cy="6219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p>
            <a:pPr marL="0" indent="0" defTabSz="533400" eaLnBrk="0" fontAlgn="base" hangingPunct="0">
              <a:lnSpc>
                <a:spcPct val="100000"/>
              </a:lnSpc>
              <a:spcBef>
                <a:spcPct val="0"/>
              </a:spcBef>
              <a:spcAft>
                <a:spcPct val="0"/>
              </a:spcAft>
              <a:buNone/>
              <a:tabLst>
                <a:tab pos="541338" algn="l"/>
                <a:tab pos="8615363" algn="l"/>
              </a:tabLst>
            </a:pPr>
            <a:r>
              <a:rPr lang="el-GR" altLang="nl-NL" sz="2200" dirty="0"/>
              <a:t>1	Ἔστι δὴ οὖν ἐκ τόσου ὁ ἔρως ἔμφυτος ἀλλήλων τοῖς ἀνθρώποις </a:t>
            </a:r>
            <a:r>
              <a:rPr lang="nl-NL" altLang="nl-NL" sz="2200" dirty="0"/>
              <a:t> 	</a:t>
            </a:r>
            <a:r>
              <a:rPr lang="nl-NL" altLang="nl-NL" sz="2200" dirty="0">
                <a:hlinkClick r:id="rId4" action="ppaction://hlinksldjump"/>
              </a:rPr>
              <a:t>Regel 1-5</a:t>
            </a:r>
            <a:endParaRPr lang="el-GR" altLang="nl-NL" sz="2200" dirty="0"/>
          </a:p>
          <a:p>
            <a:pPr marL="0" indent="0" defTabSz="533400" eaLnBrk="0" fontAlgn="base" hangingPunct="0">
              <a:lnSpc>
                <a:spcPct val="100000"/>
              </a:lnSpc>
              <a:spcBef>
                <a:spcPct val="0"/>
              </a:spcBef>
              <a:spcAft>
                <a:spcPct val="0"/>
              </a:spcAft>
              <a:buNone/>
              <a:tabLst>
                <a:tab pos="541338" algn="l"/>
                <a:tab pos="8615363" algn="l"/>
              </a:tabLst>
            </a:pPr>
            <a:r>
              <a:rPr lang="el-GR" altLang="nl-NL" sz="2200" dirty="0"/>
              <a:t>	καὶ τῆς ἀρχαίας φύσεως συναγωγεὺς καὶ ἐπιχειρῶν ποιῆσαι ἓν </a:t>
            </a:r>
          </a:p>
          <a:p>
            <a:pPr marL="0" indent="0" defTabSz="533400" eaLnBrk="0" fontAlgn="base" hangingPunct="0">
              <a:lnSpc>
                <a:spcPct val="100000"/>
              </a:lnSpc>
              <a:spcBef>
                <a:spcPct val="0"/>
              </a:spcBef>
              <a:spcAft>
                <a:spcPct val="0"/>
              </a:spcAft>
              <a:buNone/>
              <a:tabLst>
                <a:tab pos="541338" algn="l"/>
                <a:tab pos="8615363" algn="l"/>
              </a:tabLst>
            </a:pPr>
            <a:r>
              <a:rPr lang="el-GR" altLang="nl-NL" sz="2200" dirty="0"/>
              <a:t>	ἐκ δυοῖν καὶ ἰάσασθαι τὴν φύσιν τὴν ἀνθρωπίνην. Ἔκαστος οὖν </a:t>
            </a:r>
          </a:p>
          <a:p>
            <a:pPr marL="0" indent="0" defTabSz="533400" eaLnBrk="0" fontAlgn="base" hangingPunct="0">
              <a:lnSpc>
                <a:spcPct val="100000"/>
              </a:lnSpc>
              <a:spcBef>
                <a:spcPct val="0"/>
              </a:spcBef>
              <a:spcAft>
                <a:spcPct val="0"/>
              </a:spcAft>
              <a:buNone/>
              <a:tabLst>
                <a:tab pos="541338" algn="l"/>
                <a:tab pos="8615363" algn="l"/>
              </a:tabLst>
            </a:pPr>
            <a:r>
              <a:rPr lang="el-GR" altLang="nl-NL" sz="2200" dirty="0"/>
              <a:t>	ἡμῶν ἐστιν ἀνθρώπου σύμβολον, ἅτε τετμημένος ὥσπερ αἱ </a:t>
            </a:r>
          </a:p>
          <a:p>
            <a:pPr marL="0" indent="0" defTabSz="533400" eaLnBrk="0" fontAlgn="base" hangingPunct="0">
              <a:lnSpc>
                <a:spcPct val="100000"/>
              </a:lnSpc>
              <a:spcBef>
                <a:spcPct val="0"/>
              </a:spcBef>
              <a:spcAft>
                <a:spcPct val="0"/>
              </a:spcAft>
              <a:buNone/>
              <a:tabLst>
                <a:tab pos="541338" algn="l"/>
                <a:tab pos="8615363" algn="l"/>
              </a:tabLst>
            </a:pPr>
            <a:r>
              <a:rPr lang="el-GR" altLang="nl-NL" sz="2200" dirty="0"/>
              <a:t>5	ψῆτται, ἐξ ἑνὸς δύο· ζητεῖ δὴ ἀεὶ τὸ αὑτοῦ ἕκαστος σύμβολον. </a:t>
            </a:r>
          </a:p>
          <a:p>
            <a:pPr marL="0" indent="0" defTabSz="533400" eaLnBrk="0" fontAlgn="base" hangingPunct="0">
              <a:lnSpc>
                <a:spcPct val="100000"/>
              </a:lnSpc>
              <a:spcBef>
                <a:spcPct val="0"/>
              </a:spcBef>
              <a:spcAft>
                <a:spcPct val="0"/>
              </a:spcAft>
              <a:buNone/>
              <a:tabLst>
                <a:tab pos="541338" algn="l"/>
                <a:tab pos="8615363" algn="l"/>
              </a:tabLst>
            </a:pPr>
            <a:r>
              <a:rPr lang="el-GR" altLang="nl-NL" sz="2200" dirty="0"/>
              <a:t>	Ὅσοι μὲν οὖν τῶν ἀνδρῶν τοῦ κοινοῦ τμῆμά εἰσιν, ὃ δὴ τότε </a:t>
            </a:r>
            <a:r>
              <a:rPr lang="nl-NL" altLang="nl-NL" sz="2200" dirty="0"/>
              <a:t>	</a:t>
            </a:r>
            <a:r>
              <a:rPr lang="nl-NL" altLang="nl-NL" sz="2200" dirty="0">
                <a:hlinkClick r:id="rId5" action="ppaction://hlinksldjump"/>
              </a:rPr>
              <a:t>Regel 6-9</a:t>
            </a:r>
            <a:endParaRPr lang="el-GR" altLang="nl-NL" sz="2200" dirty="0"/>
          </a:p>
          <a:p>
            <a:pPr marL="0" indent="0" defTabSz="533400" eaLnBrk="0" fontAlgn="base" hangingPunct="0">
              <a:lnSpc>
                <a:spcPct val="100000"/>
              </a:lnSpc>
              <a:spcBef>
                <a:spcPct val="0"/>
              </a:spcBef>
              <a:spcAft>
                <a:spcPct val="0"/>
              </a:spcAft>
              <a:buNone/>
              <a:tabLst>
                <a:tab pos="541338" algn="l"/>
                <a:tab pos="8615363" algn="l"/>
              </a:tabLst>
            </a:pPr>
            <a:r>
              <a:rPr lang="el-GR" altLang="nl-NL" sz="2200" dirty="0"/>
              <a:t>	ἀνδρόγυνον ἐκαλεῖτο, φιλογύναικές τέ εἰσι καὶ οἱ πολλοὶ τῶν </a:t>
            </a:r>
          </a:p>
          <a:p>
            <a:pPr marL="0" indent="0" defTabSz="533400" eaLnBrk="0" fontAlgn="base" hangingPunct="0">
              <a:lnSpc>
                <a:spcPct val="100000"/>
              </a:lnSpc>
              <a:spcBef>
                <a:spcPct val="0"/>
              </a:spcBef>
              <a:spcAft>
                <a:spcPct val="0"/>
              </a:spcAft>
              <a:buNone/>
              <a:tabLst>
                <a:tab pos="541338" algn="l"/>
                <a:tab pos="8615363" algn="l"/>
              </a:tabLst>
            </a:pPr>
            <a:r>
              <a:rPr lang="el-GR" altLang="nl-NL" sz="2200" dirty="0"/>
              <a:t>	μοιχῶν ἐκ τούτου τοῦ γένους γεγόνασιν, καὶ ὅσαι αὖ γυναῖκες </a:t>
            </a:r>
          </a:p>
          <a:p>
            <a:pPr marL="0" indent="0" defTabSz="533400" eaLnBrk="0" fontAlgn="base" hangingPunct="0">
              <a:lnSpc>
                <a:spcPct val="100000"/>
              </a:lnSpc>
              <a:spcBef>
                <a:spcPct val="0"/>
              </a:spcBef>
              <a:spcAft>
                <a:spcPct val="0"/>
              </a:spcAft>
              <a:buNone/>
              <a:tabLst>
                <a:tab pos="541338" algn="l"/>
                <a:tab pos="8615363" algn="l"/>
              </a:tabLst>
            </a:pPr>
            <a:r>
              <a:rPr lang="el-GR" altLang="nl-NL" sz="2200" dirty="0"/>
              <a:t>	φίλανδροί τε καὶ μοιχεύτριαι, ἐκ τούτου τοῦ γένους γίγνονται. </a:t>
            </a:r>
          </a:p>
          <a:p>
            <a:pPr marL="0" indent="0" defTabSz="533400" eaLnBrk="0" fontAlgn="base" hangingPunct="0">
              <a:lnSpc>
                <a:spcPct val="100000"/>
              </a:lnSpc>
              <a:spcBef>
                <a:spcPct val="0"/>
              </a:spcBef>
              <a:spcAft>
                <a:spcPct val="0"/>
              </a:spcAft>
              <a:buNone/>
              <a:tabLst>
                <a:tab pos="541338" algn="l"/>
                <a:tab pos="8615363" algn="l"/>
              </a:tabLst>
            </a:pPr>
            <a:r>
              <a:rPr lang="el-GR" altLang="nl-NL" sz="2200" dirty="0"/>
              <a:t>10	Ὅσαι δὲ τῶν γυναικῶν γυναικὸς τμῆμά εἰσιν, οὐ πάνυ αὗται τοῖς </a:t>
            </a:r>
            <a:r>
              <a:rPr lang="nl-NL" altLang="nl-NL" sz="2200" dirty="0"/>
              <a:t>	</a:t>
            </a:r>
            <a:r>
              <a:rPr lang="nl-NL" altLang="nl-NL" sz="2200" dirty="0">
                <a:hlinkClick r:id="rId6" action="ppaction://hlinksldjump"/>
              </a:rPr>
              <a:t>Regel 10-13</a:t>
            </a:r>
            <a:endParaRPr lang="el-GR" altLang="nl-NL" sz="2200" dirty="0"/>
          </a:p>
          <a:p>
            <a:pPr marL="0" indent="0" defTabSz="533400" eaLnBrk="0" fontAlgn="base" hangingPunct="0">
              <a:lnSpc>
                <a:spcPct val="100000"/>
              </a:lnSpc>
              <a:spcBef>
                <a:spcPct val="0"/>
              </a:spcBef>
              <a:spcAft>
                <a:spcPct val="0"/>
              </a:spcAft>
              <a:buNone/>
              <a:tabLst>
                <a:tab pos="541338" algn="l"/>
                <a:tab pos="8615363" algn="l"/>
              </a:tabLst>
            </a:pPr>
            <a:r>
              <a:rPr lang="el-GR" altLang="nl-NL" sz="2200" dirty="0"/>
              <a:t>	ἀνδράσι τὸν νοῦν προσέχουσιν, ἀλλὰ μᾶλλον πρὸς τὰς γυναῖκας </a:t>
            </a:r>
          </a:p>
          <a:p>
            <a:pPr marL="0" indent="0" defTabSz="533400" eaLnBrk="0" fontAlgn="base" hangingPunct="0">
              <a:lnSpc>
                <a:spcPct val="100000"/>
              </a:lnSpc>
              <a:spcBef>
                <a:spcPct val="0"/>
              </a:spcBef>
              <a:spcAft>
                <a:spcPct val="0"/>
              </a:spcAft>
              <a:buNone/>
              <a:tabLst>
                <a:tab pos="541338" algn="l"/>
                <a:tab pos="8615363" algn="l"/>
              </a:tabLst>
            </a:pPr>
            <a:r>
              <a:rPr lang="el-GR" altLang="nl-NL" sz="2200" dirty="0"/>
              <a:t>	τετραμμέναι εἰσί, καὶ αἱ ἑταιρίστριαι ἐκ τούτου τοῦ γένους </a:t>
            </a:r>
          </a:p>
          <a:p>
            <a:pPr marL="0" indent="0" defTabSz="533400" eaLnBrk="0" fontAlgn="base" hangingPunct="0">
              <a:lnSpc>
                <a:spcPct val="100000"/>
              </a:lnSpc>
              <a:spcBef>
                <a:spcPct val="0"/>
              </a:spcBef>
              <a:spcAft>
                <a:spcPct val="0"/>
              </a:spcAft>
              <a:buNone/>
              <a:tabLst>
                <a:tab pos="541338" algn="l"/>
                <a:tab pos="8615363" algn="l"/>
              </a:tabLst>
            </a:pPr>
            <a:r>
              <a:rPr lang="el-GR" altLang="nl-NL" sz="2200" dirty="0"/>
              <a:t>	γίγνονται. </a:t>
            </a:r>
            <a:endParaRPr kumimoji="0" lang="nl-NL" altLang="nl-NL" sz="2200" b="0" i="0" strike="noStrike" cap="none" normalizeH="0" baseline="0" dirty="0">
              <a:ln>
                <a:noFill/>
              </a:ln>
              <a:solidFill>
                <a:schemeClr val="tx1"/>
              </a:solidFill>
              <a:effectLst/>
            </a:endParaRPr>
          </a:p>
        </p:txBody>
      </p:sp>
      <p:sp>
        <p:nvSpPr>
          <p:cNvPr id="14" name="Rond hoek zelfde zijde rechthoek 13">
            <a:hlinkClick r:id="" action="ppaction://hlinkshowjump?jump=previousslide"/>
            <a:hlinkHover r:id="" action="ppaction://noaction" highlightClick="1"/>
          </p:cNvPr>
          <p:cNvSpPr/>
          <p:nvPr/>
        </p:nvSpPr>
        <p:spPr>
          <a:xfrm>
            <a:off x="839616" y="6354000"/>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VORIGE</a:t>
            </a:r>
          </a:p>
        </p:txBody>
      </p:sp>
      <p:sp>
        <p:nvSpPr>
          <p:cNvPr id="7" name="Rond hoek zelfde zijde rechthoek 6">
            <a:hlinkClick r:id="" action="ppaction://hlinkshowjump?jump=nextslide"/>
            <a:hlinkHover r:id="" action="ppaction://noaction" highlightClick="1"/>
          </p:cNvPr>
          <p:cNvSpPr/>
          <p:nvPr/>
        </p:nvSpPr>
        <p:spPr>
          <a:xfrm>
            <a:off x="9120336" y="6354000"/>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VOLGENDE</a:t>
            </a:r>
          </a:p>
        </p:txBody>
      </p:sp>
    </p:spTree>
    <p:extLst>
      <p:ext uri="{BB962C8B-B14F-4D97-AF65-F5344CB8AC3E}">
        <p14:creationId xmlns:p14="http://schemas.microsoft.com/office/powerpoint/2010/main" val="32635998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0000"/>
            <a:lum/>
            <a:extLst>
              <a:ext uri="{BEBA8EAE-BF5A-486C-A8C5-ECC9F3942E4B}">
                <a14:imgProps xmlns:a14="http://schemas.microsoft.com/office/drawing/2010/main">
                  <a14:imgLayer r:embed="rId4">
                    <a14:imgEffect>
                      <a14:colorTemperature colorTemp="4700"/>
                    </a14:imgEffect>
                  </a14:imgLayer>
                </a14:imgProps>
              </a:ext>
            </a:extLst>
          </a:blip>
          <a:srcRect/>
          <a:stretch>
            <a:fillRect t="-11000" b="-11000"/>
          </a:stretch>
        </a:blipFill>
        <a:effectLst/>
      </p:bgPr>
    </p:bg>
    <p:spTree>
      <p:nvGrpSpPr>
        <p:cNvPr id="1" name=""/>
        <p:cNvGrpSpPr/>
        <p:nvPr/>
      </p:nvGrpSpPr>
      <p:grpSpPr>
        <a:xfrm>
          <a:off x="0" y="0"/>
          <a:ext cx="0" cy="0"/>
          <a:chOff x="0" y="0"/>
          <a:chExt cx="0" cy="0"/>
        </a:xfrm>
      </p:grpSpPr>
      <p:sp>
        <p:nvSpPr>
          <p:cNvPr id="8" name="Titel 1">
            <a:extLst>
              <a:ext uri="{FF2B5EF4-FFF2-40B4-BE49-F238E27FC236}">
                <a16:creationId xmlns="" xmlns:a16="http://schemas.microsoft.com/office/drawing/2014/main" id="{5AC2D353-839E-C74A-98C9-3CC81F61111F}"/>
              </a:ext>
            </a:extLst>
          </p:cNvPr>
          <p:cNvSpPr>
            <a:spLocks noGrp="1"/>
          </p:cNvSpPr>
          <p:nvPr>
            <p:ph type="title"/>
          </p:nvPr>
        </p:nvSpPr>
        <p:spPr/>
        <p:txBody>
          <a:bodyPr/>
          <a:lstStyle/>
          <a:p>
            <a:r>
              <a:rPr lang="nl-NL"/>
              <a:t>a. 	De verklaring van de verschillende vormen van liefde, 10-13</a:t>
            </a:r>
            <a:endParaRPr lang="nl-NL" dirty="0"/>
          </a:p>
        </p:txBody>
      </p:sp>
      <p:sp>
        <p:nvSpPr>
          <p:cNvPr id="5" name="Rectangle 2"/>
          <p:cNvSpPr>
            <a:spLocks noGrp="1" noChangeArrowheads="1"/>
          </p:cNvSpPr>
          <p:nvPr>
            <p:ph idx="1"/>
          </p:nvPr>
        </p:nvSpPr>
        <p:spPr/>
        <p:txBody>
          <a:bodyPr/>
          <a:lstStyle/>
          <a:p>
            <a:r>
              <a:rPr lang="el-GR" altLang="nl-NL"/>
              <a:t>10	Ὅσαι δὲ τῶν γυναικῶν γυναικὸς τμῆμά εἰσιν, οὐ πάνυ αὗται τοῖς </a:t>
            </a:r>
          </a:p>
          <a:p>
            <a:r>
              <a:rPr lang="el-GR" altLang="nl-NL"/>
              <a:t>11	ἀνδράσι τὸν νοῦν προσέχουσιν, ἀλλὰ μᾶλλον πρὸς τὰς γυναῖκας </a:t>
            </a:r>
          </a:p>
          <a:p>
            <a:r>
              <a:rPr lang="el-GR" altLang="nl-NL"/>
              <a:t>12	τετραμμέναι εἰσί, καὶ αἱ ἑταιρίστριαι ἐκ τούτου τοῦ γένους </a:t>
            </a:r>
          </a:p>
          <a:p>
            <a:r>
              <a:rPr lang="el-GR" altLang="nl-NL"/>
              <a:t>13	γίγνονται. </a:t>
            </a:r>
            <a:endParaRPr lang="nl-NL" altLang="nl-NL"/>
          </a:p>
          <a:p>
            <a:endParaRPr lang="nl-NL" altLang="nl-NL"/>
          </a:p>
          <a:p>
            <a:r>
              <a:rPr lang="nl-NL" altLang="nl-NL"/>
              <a:t>10 En alle(n van de) vrouwen die een stuk van een vrouw(elijk geheel) zijn, díe hebben niet zozeer aandacht voor de mannen, maar zijn meer op de vrouwen gericht, en de lesbiennes komen uit die soort voort.</a:t>
            </a:r>
            <a:endParaRPr lang="nl-NL" altLang="nl-NL" dirty="0"/>
          </a:p>
        </p:txBody>
      </p:sp>
      <p:sp>
        <p:nvSpPr>
          <p:cNvPr id="12" name="Rond hoek zelfde zijde rechthoek 11">
            <a:hlinkClick r:id="" action="ppaction://hlinkshowjump?jump=previousslide"/>
            <a:hlinkHover r:id="" action="ppaction://noaction" highlightClick="1"/>
          </p:cNvPr>
          <p:cNvSpPr/>
          <p:nvPr/>
        </p:nvSpPr>
        <p:spPr>
          <a:xfrm>
            <a:off x="838800" y="6354000"/>
            <a:ext cx="3024752"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VORIGE </a:t>
            </a:r>
            <a:r>
              <a:rPr lang="nl-NL" spc="300" dirty="0"/>
              <a:t>VERTALING</a:t>
            </a:r>
          </a:p>
        </p:txBody>
      </p:sp>
      <p:sp>
        <p:nvSpPr>
          <p:cNvPr id="13" name="Rond hoek zelfde zijde rechthoek 12">
            <a:hlinkClick r:id="" action="ppaction://hlinkshowjump?jump=nextslide"/>
            <a:hlinkHover r:id="" action="ppaction://noaction" highlightClick="1"/>
          </p:cNvPr>
          <p:cNvSpPr/>
          <p:nvPr/>
        </p:nvSpPr>
        <p:spPr>
          <a:xfrm>
            <a:off x="7824192" y="6354000"/>
            <a:ext cx="3096144"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VOLGENDE </a:t>
            </a:r>
            <a:r>
              <a:rPr lang="nl-NL" spc="300" dirty="0"/>
              <a:t>VERTALING</a:t>
            </a:r>
          </a:p>
        </p:txBody>
      </p:sp>
      <p:sp>
        <p:nvSpPr>
          <p:cNvPr id="14" name="Rond hoek zelfde zijde rechthoek 13">
            <a:hlinkClick r:id="rId5" action="ppaction://hlinksldjump"/>
            <a:hlinkHover r:id="" action="ppaction://noaction" highlightClick="1"/>
          </p:cNvPr>
          <p:cNvSpPr/>
          <p:nvPr/>
        </p:nvSpPr>
        <p:spPr>
          <a:xfrm>
            <a:off x="4763872" y="6354000"/>
            <a:ext cx="2160000" cy="504000"/>
          </a:xfrm>
          <a:prstGeom prst="round2SameRect">
            <a:avLst>
              <a:gd name="adj1" fmla="val 15913"/>
              <a:gd name="adj2" fmla="val 0"/>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GRIEKS</a:t>
            </a:r>
          </a:p>
        </p:txBody>
      </p:sp>
      <p:sp>
        <p:nvSpPr>
          <p:cNvPr id="2" name="Rechthoek 1" descr="Zie opdracht in het leerlingenboek." title="Zie opdracht in het leerlingenboek.">
            <a:extLst>
              <a:ext uri="{FF2B5EF4-FFF2-40B4-BE49-F238E27FC236}">
                <a16:creationId xmlns="" xmlns:a16="http://schemas.microsoft.com/office/drawing/2014/main" id="{1591E25D-9461-2844-8DCB-C221383353E0}"/>
              </a:ext>
            </a:extLst>
          </p:cNvPr>
          <p:cNvSpPr/>
          <p:nvPr/>
        </p:nvSpPr>
        <p:spPr>
          <a:xfrm>
            <a:off x="11476704" y="1917504"/>
            <a:ext cx="270000" cy="2700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a:t>
            </a:r>
          </a:p>
        </p:txBody>
      </p:sp>
    </p:spTree>
    <p:extLst>
      <p:ext uri="{BB962C8B-B14F-4D97-AF65-F5344CB8AC3E}">
        <p14:creationId xmlns:p14="http://schemas.microsoft.com/office/powerpoint/2010/main" val="18028616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0000"/>
            <a:lum/>
            <a:extLst>
              <a:ext uri="{BEBA8EAE-BF5A-486C-A8C5-ECC9F3942E4B}">
                <a14:imgProps xmlns:a14="http://schemas.microsoft.com/office/drawing/2010/main">
                  <a14:imgLayer r:embed="rId4">
                    <a14:imgEffect>
                      <a14:colorTemperature colorTemp="4700"/>
                    </a14:imgEffect>
                  </a14:imgLayer>
                </a14:imgProps>
              </a:ext>
            </a:extLst>
          </a:blip>
          <a:srcRect/>
          <a:stretch>
            <a:fillRect t="-11000" b="-11000"/>
          </a:stretch>
        </a:blipFill>
        <a:effectLst/>
      </p:bgPr>
    </p:bg>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838200" y="1800000"/>
            <a:ext cx="9722296" cy="4351338"/>
          </a:xfrm>
        </p:spPr>
        <p:txBody>
          <a:bodyPr/>
          <a:lstStyle/>
          <a:p>
            <a:pPr lvl="0" eaLnBrk="0" fontAlgn="base" hangingPunct="0">
              <a:spcBef>
                <a:spcPct val="0"/>
              </a:spcBef>
              <a:spcAft>
                <a:spcPct val="0"/>
              </a:spcAft>
            </a:pPr>
            <a:r>
              <a:rPr lang="el-GR" altLang="nl-NL" dirty="0"/>
              <a:t>1	Ὅσοι δὲ ἄρρενος τμῆμά εἰσι, τὰ ἄρρενα διώκουσι, καὶ τέως μὲν </a:t>
            </a:r>
          </a:p>
          <a:p>
            <a:pPr lvl="0" eaLnBrk="0" fontAlgn="base" hangingPunct="0">
              <a:spcBef>
                <a:spcPct val="0"/>
              </a:spcBef>
              <a:spcAft>
                <a:spcPct val="0"/>
              </a:spcAft>
            </a:pPr>
            <a:r>
              <a:rPr lang="el-GR" altLang="nl-NL" dirty="0"/>
              <a:t>2	ἂν παῖδες ὦσιν, ἅτε τεμάχια ὄντα τοῦ ἄρρενος, φιλοῦσι τοὺς </a:t>
            </a:r>
          </a:p>
          <a:p>
            <a:pPr lvl="0" eaLnBrk="0" fontAlgn="base" hangingPunct="0">
              <a:spcBef>
                <a:spcPct val="0"/>
              </a:spcBef>
              <a:spcAft>
                <a:spcPct val="0"/>
              </a:spcAft>
            </a:pPr>
            <a:r>
              <a:rPr lang="el-GR" altLang="nl-NL" dirty="0"/>
              <a:t>3	ἄνδρας καὶ χαίρουσι συγκατακείμενοι καὶ συμπεπλεγμένοι τοῖς </a:t>
            </a:r>
          </a:p>
          <a:p>
            <a:pPr lvl="0" eaLnBrk="0" fontAlgn="base" hangingPunct="0">
              <a:spcBef>
                <a:spcPct val="0"/>
              </a:spcBef>
              <a:spcAft>
                <a:spcPct val="0"/>
              </a:spcAft>
            </a:pPr>
            <a:r>
              <a:rPr lang="el-GR" altLang="nl-NL" dirty="0"/>
              <a:t>4	ἀνδράσι, καί εἰσιν οὗτοι βέλτιστοι τῶν παίδων καὶ μειρακίων, </a:t>
            </a:r>
          </a:p>
          <a:p>
            <a:pPr lvl="0" eaLnBrk="0" fontAlgn="base" hangingPunct="0">
              <a:spcBef>
                <a:spcPct val="0"/>
              </a:spcBef>
              <a:spcAft>
                <a:spcPct val="0"/>
              </a:spcAft>
            </a:pPr>
            <a:r>
              <a:rPr lang="el-GR" altLang="nl-NL" dirty="0"/>
              <a:t>5	ἅτε ἀνδρειότατοι ὄντες φύσει.</a:t>
            </a:r>
            <a:endParaRPr lang="nl-NL" altLang="nl-NL" dirty="0"/>
          </a:p>
          <a:p>
            <a:pPr lvl="0" eaLnBrk="0" fontAlgn="base" hangingPunct="0">
              <a:spcBef>
                <a:spcPct val="0"/>
              </a:spcBef>
              <a:spcAft>
                <a:spcPct val="0"/>
              </a:spcAft>
            </a:pPr>
            <a:endParaRPr lang="nl-NL" altLang="nl-NL" dirty="0"/>
          </a:p>
          <a:p>
            <a:pPr lvl="0" eaLnBrk="0" fontAlgn="base" hangingPunct="0">
              <a:spcBef>
                <a:spcPct val="0"/>
              </a:spcBef>
              <a:spcAft>
                <a:spcPct val="0"/>
              </a:spcAft>
            </a:pPr>
            <a:r>
              <a:rPr lang="nl-NL" altLang="nl-NL" dirty="0"/>
              <a:t>1 Allen die een stuk van het mannelijke (geheel) zijn, jagen het mannelijke na, en zolang als ze jongens zijn, beminnen ze, omdat ze partjes zijn van het mannelijke, de mannen en verheugen zij zich samen (met hen) te liggen en de mannen omarmd te hebben/in omarming met de mannen te zijn, en zij zijn de besten van de jongens en van de jongemannen, 5 omdat ze de mannelijkst/dappersten zijn van nature.</a:t>
            </a:r>
          </a:p>
          <a:p>
            <a:endParaRPr lang="nl-NL" dirty="0"/>
          </a:p>
        </p:txBody>
      </p:sp>
      <p:sp>
        <p:nvSpPr>
          <p:cNvPr id="2" name="Titel 1"/>
          <p:cNvSpPr>
            <a:spLocks noGrp="1"/>
          </p:cNvSpPr>
          <p:nvPr>
            <p:ph type="title"/>
          </p:nvPr>
        </p:nvSpPr>
        <p:spPr/>
        <p:txBody>
          <a:bodyPr/>
          <a:lstStyle/>
          <a:p>
            <a:r>
              <a:rPr lang="nl-NL" dirty="0"/>
              <a:t>b. 	Het mannelijk geslacht, 1-5</a:t>
            </a:r>
          </a:p>
        </p:txBody>
      </p:sp>
      <p:sp>
        <p:nvSpPr>
          <p:cNvPr id="9" name="Rond hoek zelfde zijde rechthoek 8">
            <a:hlinkClick r:id="" action="ppaction://hlinkshowjump?jump=previousslide"/>
            <a:hlinkHover r:id="" action="ppaction://noaction" highlightClick="1"/>
          </p:cNvPr>
          <p:cNvSpPr/>
          <p:nvPr/>
        </p:nvSpPr>
        <p:spPr>
          <a:xfrm>
            <a:off x="838800" y="6354000"/>
            <a:ext cx="3024752"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VORIGE </a:t>
            </a:r>
            <a:r>
              <a:rPr lang="nl-NL" spc="300" dirty="0"/>
              <a:t>VERTALING</a:t>
            </a:r>
          </a:p>
        </p:txBody>
      </p:sp>
      <p:sp>
        <p:nvSpPr>
          <p:cNvPr id="10" name="Rond hoek zelfde zijde rechthoek 9">
            <a:hlinkClick r:id="" action="ppaction://hlinkshowjump?jump=nextslide"/>
            <a:hlinkHover r:id="" action="ppaction://noaction" highlightClick="1"/>
          </p:cNvPr>
          <p:cNvSpPr/>
          <p:nvPr/>
        </p:nvSpPr>
        <p:spPr>
          <a:xfrm>
            <a:off x="7824192" y="6354000"/>
            <a:ext cx="3096144"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VOLGENDE </a:t>
            </a:r>
            <a:r>
              <a:rPr lang="nl-NL" spc="300" dirty="0"/>
              <a:t>VERTALING</a:t>
            </a:r>
          </a:p>
        </p:txBody>
      </p:sp>
      <p:sp>
        <p:nvSpPr>
          <p:cNvPr id="12" name="Rond hoek zelfde zijde rechthoek 11">
            <a:hlinkClick r:id="rId5" action="ppaction://hlinksldjump"/>
            <a:hlinkHover r:id="" action="ppaction://noaction" highlightClick="1"/>
          </p:cNvPr>
          <p:cNvSpPr/>
          <p:nvPr/>
        </p:nvSpPr>
        <p:spPr>
          <a:xfrm>
            <a:off x="4763872" y="6354000"/>
            <a:ext cx="2160000" cy="504000"/>
          </a:xfrm>
          <a:prstGeom prst="round2SameRect">
            <a:avLst>
              <a:gd name="adj1" fmla="val 15913"/>
              <a:gd name="adj2" fmla="val 0"/>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GRIEKS</a:t>
            </a:r>
          </a:p>
        </p:txBody>
      </p:sp>
      <p:sp>
        <p:nvSpPr>
          <p:cNvPr id="4" name="Rechthoek 3" descr="Zie opdracht in het leerlingenboek." title="Zie opdracht in het leerlingenboek.">
            <a:extLst>
              <a:ext uri="{FF2B5EF4-FFF2-40B4-BE49-F238E27FC236}">
                <a16:creationId xmlns="" xmlns:a16="http://schemas.microsoft.com/office/drawing/2014/main" id="{500D6F4E-9AA0-C54D-921C-84B8661079D6}"/>
              </a:ext>
            </a:extLst>
          </p:cNvPr>
          <p:cNvSpPr/>
          <p:nvPr/>
        </p:nvSpPr>
        <p:spPr>
          <a:xfrm>
            <a:off x="11476704" y="1931159"/>
            <a:ext cx="270000" cy="2700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a:t>
            </a:r>
          </a:p>
        </p:txBody>
      </p:sp>
    </p:spTree>
    <p:extLst>
      <p:ext uri="{BB962C8B-B14F-4D97-AF65-F5344CB8AC3E}">
        <p14:creationId xmlns:p14="http://schemas.microsoft.com/office/powerpoint/2010/main" val="23939648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extLst>
              <a:ext uri="{BEBA8EAE-BF5A-486C-A8C5-ECC9F3942E4B}">
                <a14:imgProps xmlns:a14="http://schemas.microsoft.com/office/drawing/2010/main">
                  <a14:imgLayer r:embed="rId3">
                    <a14:imgEffect>
                      <a14:colorTemperature colorTemp="4700"/>
                    </a14:imgEffect>
                  </a14:imgLayer>
                </a14:imgProps>
              </a:ext>
            </a:extLst>
          </a:blip>
          <a:srcRect/>
          <a:stretch>
            <a:fillRect t="-11000" b="-11000"/>
          </a:stretch>
        </a:blipFill>
        <a:effectLst/>
      </p:bgPr>
    </p:bg>
    <p:spTree>
      <p:nvGrpSpPr>
        <p:cNvPr id="1" name=""/>
        <p:cNvGrpSpPr/>
        <p:nvPr/>
      </p:nvGrpSpPr>
      <p:grpSpPr>
        <a:xfrm>
          <a:off x="0" y="0"/>
          <a:ext cx="0" cy="0"/>
          <a:chOff x="0" y="0"/>
          <a:chExt cx="0" cy="0"/>
        </a:xfrm>
      </p:grpSpPr>
      <p:sp>
        <p:nvSpPr>
          <p:cNvPr id="13" name="Tijdelijke aanduiding voor inhoud 12"/>
          <p:cNvSpPr>
            <a:spLocks noGrp="1"/>
          </p:cNvSpPr>
          <p:nvPr>
            <p:ph idx="1"/>
          </p:nvPr>
        </p:nvSpPr>
        <p:spPr>
          <a:xfrm>
            <a:off x="838200" y="1800000"/>
            <a:ext cx="10515600" cy="4347412"/>
          </a:xfrm>
        </p:spPr>
        <p:txBody>
          <a:bodyPr/>
          <a:lstStyle/>
          <a:p>
            <a:pPr lvl="0" eaLnBrk="0" fontAlgn="base" hangingPunct="0">
              <a:spcBef>
                <a:spcPct val="0"/>
              </a:spcBef>
              <a:spcAft>
                <a:spcPct val="0"/>
              </a:spcAft>
              <a:tabLst>
                <a:tab pos="539750" algn="l"/>
                <a:tab pos="4572000" algn="l"/>
              </a:tabLst>
            </a:pPr>
            <a:r>
              <a:rPr lang="el-GR" altLang="nl-NL" dirty="0"/>
              <a:t>5		Φασὶ δὲ δή τινες αὐτοὺς </a:t>
            </a:r>
          </a:p>
          <a:p>
            <a:pPr lvl="0" eaLnBrk="0" fontAlgn="base" hangingPunct="0">
              <a:spcBef>
                <a:spcPct val="0"/>
              </a:spcBef>
              <a:spcAft>
                <a:spcPct val="0"/>
              </a:spcAft>
            </a:pPr>
            <a:r>
              <a:rPr lang="el-GR" altLang="nl-NL" dirty="0"/>
              <a:t>6	ἀναισχύντους εἶναι, ψευδόμενοι· οὐ γὰρ ὑπ’ ἀναισχυντίας τοῦτο </a:t>
            </a:r>
          </a:p>
          <a:p>
            <a:pPr lvl="0" eaLnBrk="0" fontAlgn="base" hangingPunct="0">
              <a:spcBef>
                <a:spcPct val="0"/>
              </a:spcBef>
              <a:spcAft>
                <a:spcPct val="0"/>
              </a:spcAft>
            </a:pPr>
            <a:r>
              <a:rPr lang="el-GR" altLang="nl-NL" dirty="0"/>
              <a:t>7	δρῶσιν ἀλλ’ ὑπὸ θάρρους καὶ ἀνδρείας καὶ ἀρρενωπίας, τὸ </a:t>
            </a:r>
          </a:p>
          <a:p>
            <a:pPr lvl="0" eaLnBrk="0" fontAlgn="base" hangingPunct="0">
              <a:spcBef>
                <a:spcPct val="0"/>
              </a:spcBef>
              <a:spcAft>
                <a:spcPct val="0"/>
              </a:spcAft>
            </a:pPr>
            <a:r>
              <a:rPr lang="el-GR" altLang="nl-NL" dirty="0"/>
              <a:t>8	ὅμοιον αὐτοῖς ἀσπαζόμενοι. Μέγα δὲ τεκμήριον· καὶ γὰρ </a:t>
            </a:r>
          </a:p>
          <a:p>
            <a:pPr lvl="0" eaLnBrk="0" fontAlgn="base" hangingPunct="0">
              <a:spcBef>
                <a:spcPct val="0"/>
              </a:spcBef>
              <a:spcAft>
                <a:spcPct val="0"/>
              </a:spcAft>
            </a:pPr>
            <a:r>
              <a:rPr lang="el-GR" altLang="nl-NL" dirty="0"/>
              <a:t>9	τελεωθέντες μόνοι ἀποβαίνουσιν εἰς τὰ πολιτικὰ ἄνδρες οἰ </a:t>
            </a:r>
          </a:p>
          <a:p>
            <a:pPr lvl="0" eaLnBrk="0" fontAlgn="base" hangingPunct="0">
              <a:spcBef>
                <a:spcPct val="0"/>
              </a:spcBef>
              <a:spcAft>
                <a:spcPct val="0"/>
              </a:spcAft>
            </a:pPr>
            <a:r>
              <a:rPr lang="el-GR" altLang="nl-NL" dirty="0"/>
              <a:t>10	τοιοῦτοι.</a:t>
            </a:r>
            <a:endParaRPr lang="nl-NL" altLang="nl-NL" dirty="0"/>
          </a:p>
          <a:p>
            <a:pPr lvl="0" eaLnBrk="0" fontAlgn="base" hangingPunct="0">
              <a:spcBef>
                <a:spcPct val="0"/>
              </a:spcBef>
              <a:spcAft>
                <a:spcPct val="0"/>
              </a:spcAft>
            </a:pPr>
            <a:endParaRPr lang="nl-NL" altLang="nl-NL" dirty="0"/>
          </a:p>
          <a:p>
            <a:pPr lvl="0" eaLnBrk="0" fontAlgn="base" hangingPunct="0">
              <a:lnSpc>
                <a:spcPct val="100000"/>
              </a:lnSpc>
              <a:spcBef>
                <a:spcPct val="0"/>
              </a:spcBef>
              <a:spcAft>
                <a:spcPct val="0"/>
              </a:spcAft>
            </a:pPr>
            <a:r>
              <a:rPr lang="nl-NL" altLang="nl-NL" dirty="0"/>
              <a:t>5 Sommigen nu zeggen dat zij onbeschaamd zijn, terwijl ze zich vergissen; want niet door/uit onbeschaamdheid doen zij dat, maar door/uit zelfvertrouwen en dapperheid en mannelijkheid, terwijl/waarbij zij het op hen gelijkende verwelkomen. Een groot/belangrijk bewijs (is het volgende): want volwassen geworden blijken zulke (mannen) als enigen voor het openbare leven echte mannen te zijn.</a:t>
            </a:r>
          </a:p>
          <a:p>
            <a:pPr lvl="0" eaLnBrk="0" fontAlgn="base" hangingPunct="0">
              <a:spcBef>
                <a:spcPct val="0"/>
              </a:spcBef>
              <a:spcAft>
                <a:spcPct val="0"/>
              </a:spcAft>
            </a:pPr>
            <a:endParaRPr lang="nl-NL" altLang="nl-NL" dirty="0"/>
          </a:p>
          <a:p>
            <a:endParaRPr lang="nl-NL" dirty="0"/>
          </a:p>
        </p:txBody>
      </p:sp>
      <p:sp>
        <p:nvSpPr>
          <p:cNvPr id="6" name="Titel 5"/>
          <p:cNvSpPr>
            <a:spLocks noGrp="1"/>
          </p:cNvSpPr>
          <p:nvPr>
            <p:ph type="title"/>
          </p:nvPr>
        </p:nvSpPr>
        <p:spPr/>
        <p:txBody>
          <a:bodyPr/>
          <a:lstStyle/>
          <a:p>
            <a:r>
              <a:rPr lang="nl-NL" dirty="0"/>
              <a:t>b. 	Het mannelijk geslacht, 5-10 </a:t>
            </a:r>
          </a:p>
        </p:txBody>
      </p:sp>
      <p:sp>
        <p:nvSpPr>
          <p:cNvPr id="8" name="Rond hoek zelfde zijde rechthoek 7">
            <a:hlinkClick r:id="" action="ppaction://hlinkshowjump?jump=previousslide"/>
            <a:hlinkHover r:id="" action="ppaction://noaction" highlightClick="1"/>
          </p:cNvPr>
          <p:cNvSpPr/>
          <p:nvPr/>
        </p:nvSpPr>
        <p:spPr>
          <a:xfrm>
            <a:off x="838800" y="6354000"/>
            <a:ext cx="3024752"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VORIGE </a:t>
            </a:r>
            <a:r>
              <a:rPr lang="nl-NL" spc="300" dirty="0"/>
              <a:t>VERTALING</a:t>
            </a:r>
          </a:p>
        </p:txBody>
      </p:sp>
      <p:sp>
        <p:nvSpPr>
          <p:cNvPr id="9" name="Rond hoek zelfde zijde rechthoek 8">
            <a:hlinkClick r:id="" action="ppaction://hlinkshowjump?jump=nextslide"/>
            <a:hlinkHover r:id="" action="ppaction://noaction" highlightClick="1"/>
          </p:cNvPr>
          <p:cNvSpPr/>
          <p:nvPr/>
        </p:nvSpPr>
        <p:spPr>
          <a:xfrm>
            <a:off x="7824192" y="6354000"/>
            <a:ext cx="3096144"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VOLGENDE </a:t>
            </a:r>
            <a:r>
              <a:rPr lang="nl-NL" spc="300" dirty="0"/>
              <a:t>VERTALING</a:t>
            </a:r>
          </a:p>
        </p:txBody>
      </p:sp>
      <p:sp>
        <p:nvSpPr>
          <p:cNvPr id="10" name="Rond hoek zelfde zijde rechthoek 9">
            <a:hlinkClick r:id="rId4" action="ppaction://hlinksldjump"/>
            <a:hlinkHover r:id="" action="ppaction://noaction" highlightClick="1"/>
          </p:cNvPr>
          <p:cNvSpPr/>
          <p:nvPr/>
        </p:nvSpPr>
        <p:spPr>
          <a:xfrm>
            <a:off x="4763872" y="6354000"/>
            <a:ext cx="2160000" cy="504000"/>
          </a:xfrm>
          <a:prstGeom prst="round2SameRect">
            <a:avLst>
              <a:gd name="adj1" fmla="val 15913"/>
              <a:gd name="adj2" fmla="val 0"/>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GRIEKS</a:t>
            </a:r>
          </a:p>
        </p:txBody>
      </p:sp>
      <p:sp>
        <p:nvSpPr>
          <p:cNvPr id="2" name="Rechthoek 1" descr="Zie opdracht in het leerlingenboek." title="Zie opdracht in het leerlingenboek.">
            <a:extLst>
              <a:ext uri="{FF2B5EF4-FFF2-40B4-BE49-F238E27FC236}">
                <a16:creationId xmlns="" xmlns:a16="http://schemas.microsoft.com/office/drawing/2014/main" id="{B3DEA7A7-631D-A640-9F7A-449DF8E30774}"/>
              </a:ext>
            </a:extLst>
          </p:cNvPr>
          <p:cNvSpPr/>
          <p:nvPr/>
        </p:nvSpPr>
        <p:spPr>
          <a:xfrm>
            <a:off x="11476704" y="1944814"/>
            <a:ext cx="270000" cy="2700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a:t>
            </a:r>
          </a:p>
        </p:txBody>
      </p:sp>
      <p:sp>
        <p:nvSpPr>
          <p:cNvPr id="3" name="Rechthoek 2" descr="Attentie stijlfiguur" title="Attentie stijlfiguur">
            <a:extLst>
              <a:ext uri="{FF2B5EF4-FFF2-40B4-BE49-F238E27FC236}">
                <a16:creationId xmlns="" xmlns:a16="http://schemas.microsoft.com/office/drawing/2014/main" id="{899F0A8C-543C-D041-B1FC-D0AD9C0723FA}"/>
              </a:ext>
            </a:extLst>
          </p:cNvPr>
          <p:cNvSpPr/>
          <p:nvPr/>
        </p:nvSpPr>
        <p:spPr>
          <a:xfrm>
            <a:off x="11477434" y="2692005"/>
            <a:ext cx="270000" cy="270000"/>
          </a:xfrm>
          <a:prstGeom prst="rect">
            <a:avLst/>
          </a:prstGeom>
          <a:solidFill>
            <a:srgbClr val="B105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S</a:t>
            </a:r>
          </a:p>
        </p:txBody>
      </p:sp>
    </p:spTree>
    <p:extLst>
      <p:ext uri="{BB962C8B-B14F-4D97-AF65-F5344CB8AC3E}">
        <p14:creationId xmlns:p14="http://schemas.microsoft.com/office/powerpoint/2010/main" val="35822747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0000"/>
            <a:lum/>
            <a:extLst>
              <a:ext uri="{BEBA8EAE-BF5A-486C-A8C5-ECC9F3942E4B}">
                <a14:imgProps xmlns:a14="http://schemas.microsoft.com/office/drawing/2010/main">
                  <a14:imgLayer r:embed="rId4">
                    <a14:imgEffect>
                      <a14:colorTemperature colorTemp="4700"/>
                    </a14:imgEffect>
                  </a14:imgLayer>
                </a14:imgProps>
              </a:ext>
            </a:extLst>
          </a:blip>
          <a:srcRect/>
          <a:stretch>
            <a:fillRect t="-11000" b="-11000"/>
          </a:stretch>
        </a:blipFill>
        <a:effectLst/>
      </p:bgPr>
    </p:bg>
    <p:spTree>
      <p:nvGrpSpPr>
        <p:cNvPr id="1" name=""/>
        <p:cNvGrpSpPr/>
        <p:nvPr/>
      </p:nvGrpSpPr>
      <p:grpSpPr>
        <a:xfrm>
          <a:off x="0" y="0"/>
          <a:ext cx="0" cy="0"/>
          <a:chOff x="0" y="0"/>
          <a:chExt cx="0" cy="0"/>
        </a:xfrm>
      </p:grpSpPr>
      <p:sp>
        <p:nvSpPr>
          <p:cNvPr id="6" name="Tijdelijke aanduiding voor inhoud 5"/>
          <p:cNvSpPr>
            <a:spLocks noGrp="1"/>
          </p:cNvSpPr>
          <p:nvPr>
            <p:ph idx="1"/>
          </p:nvPr>
        </p:nvSpPr>
        <p:spPr>
          <a:xfrm>
            <a:off x="838200" y="1800000"/>
            <a:ext cx="9938320" cy="4351338"/>
          </a:xfrm>
        </p:spPr>
        <p:txBody>
          <a:bodyPr/>
          <a:lstStyle/>
          <a:p>
            <a:pPr lvl="0" eaLnBrk="0" fontAlgn="base" hangingPunct="0">
              <a:spcBef>
                <a:spcPct val="0"/>
              </a:spcBef>
              <a:spcAft>
                <a:spcPct val="0"/>
              </a:spcAft>
              <a:tabLst>
                <a:tab pos="539750" algn="l"/>
                <a:tab pos="1795463" algn="l"/>
              </a:tabLst>
            </a:pPr>
            <a:r>
              <a:rPr lang="el-GR" altLang="nl-NL" dirty="0"/>
              <a:t>10	</a:t>
            </a:r>
            <a:r>
              <a:rPr lang="nl-NL" altLang="nl-NL" dirty="0"/>
              <a:t>	</a:t>
            </a:r>
            <a:r>
              <a:rPr lang="el-GR" altLang="nl-NL" dirty="0"/>
              <a:t>Ἐπειδὰν δὲ ἀνδρωθῶσι, παιδεραστοῦσι καὶ πρὸς </a:t>
            </a:r>
          </a:p>
          <a:p>
            <a:pPr lvl="0" eaLnBrk="0" fontAlgn="base" hangingPunct="0">
              <a:spcBef>
                <a:spcPct val="0"/>
              </a:spcBef>
              <a:spcAft>
                <a:spcPct val="0"/>
              </a:spcAft>
              <a:tabLst>
                <a:tab pos="539750" algn="l"/>
                <a:tab pos="6373813" algn="l"/>
              </a:tabLst>
            </a:pPr>
            <a:r>
              <a:rPr lang="el-GR" altLang="nl-NL" dirty="0"/>
              <a:t>11	γάμους καὶ παιδοποιίας οὐ προσέχουσι τὸν νοῦν φύσει, ἀλλ’ ὑπὸ </a:t>
            </a:r>
          </a:p>
          <a:p>
            <a:pPr lvl="0" eaLnBrk="0" fontAlgn="base" hangingPunct="0">
              <a:spcBef>
                <a:spcPct val="0"/>
              </a:spcBef>
              <a:spcAft>
                <a:spcPct val="0"/>
              </a:spcAft>
              <a:tabLst>
                <a:tab pos="539750" algn="l"/>
                <a:tab pos="6373813" algn="l"/>
              </a:tabLst>
            </a:pPr>
            <a:r>
              <a:rPr lang="el-GR" altLang="nl-NL" dirty="0"/>
              <a:t>12	τοῦ νόμου ἀναγκάζονται· ἀλλ’ ἐξαρκεῖ αὐτοῖς μετ’ ἀλλήλων </a:t>
            </a:r>
          </a:p>
          <a:p>
            <a:pPr lvl="0" eaLnBrk="0" fontAlgn="base" hangingPunct="0">
              <a:spcBef>
                <a:spcPct val="0"/>
              </a:spcBef>
              <a:spcAft>
                <a:spcPct val="0"/>
              </a:spcAft>
              <a:tabLst>
                <a:tab pos="539750" algn="l"/>
                <a:tab pos="6373813" algn="l"/>
              </a:tabLst>
            </a:pPr>
            <a:r>
              <a:rPr lang="el-GR" altLang="nl-NL" dirty="0"/>
              <a:t>13	καταζῆν ἀγάμοις. Πάντως μὲν οὖν ὁ τοιοῦτος παιδεραστής τε καὶ </a:t>
            </a:r>
          </a:p>
          <a:p>
            <a:pPr lvl="0" eaLnBrk="0" fontAlgn="base" hangingPunct="0">
              <a:spcBef>
                <a:spcPct val="0"/>
              </a:spcBef>
              <a:spcAft>
                <a:spcPct val="0"/>
              </a:spcAft>
              <a:tabLst>
                <a:tab pos="539750" algn="l"/>
                <a:tab pos="6373813" algn="l"/>
              </a:tabLst>
            </a:pPr>
            <a:r>
              <a:rPr lang="el-GR" altLang="nl-NL" dirty="0"/>
              <a:t>14	φιλεραστὴς γίγνεται, ἀεὶ τὸ συγγενὲς ἀσπαζόμενος.</a:t>
            </a:r>
            <a:endParaRPr lang="nl-NL" altLang="nl-NL" dirty="0"/>
          </a:p>
          <a:p>
            <a:pPr lvl="0" eaLnBrk="0" fontAlgn="base" hangingPunct="0">
              <a:spcBef>
                <a:spcPct val="0"/>
              </a:spcBef>
              <a:spcAft>
                <a:spcPct val="0"/>
              </a:spcAft>
              <a:tabLst>
                <a:tab pos="723900" algn="l"/>
              </a:tabLst>
            </a:pPr>
            <a:endParaRPr lang="nl-NL" altLang="nl-NL" dirty="0"/>
          </a:p>
          <a:p>
            <a:pPr lvl="0" eaLnBrk="0" fontAlgn="base" hangingPunct="0">
              <a:lnSpc>
                <a:spcPct val="100000"/>
              </a:lnSpc>
              <a:spcBef>
                <a:spcPct val="0"/>
              </a:spcBef>
              <a:spcAft>
                <a:spcPct val="0"/>
              </a:spcAft>
              <a:tabLst>
                <a:tab pos="723900" algn="l"/>
              </a:tabLst>
            </a:pPr>
            <a:r>
              <a:rPr lang="nl-NL" altLang="nl-NL" dirty="0"/>
              <a:t>10 Wanneer ze de leeftijd van een man bereikt hebben, beminnen zij jongens en hebben zij voor huwelijken en het verwekken van kinderen geen aandacht/belangstelling van nature, maar worden (daartoe) door zede en gewoonte gedwongen; maar het is voor hen voldoende met elkaar het leven ongehuwd door te brengen. Welnu, in elk geval wordt degene die zó (aangelegd) is jongensminnaar en iemand die van zijn minnaar houdt, altijd het verwante verwelkomend.</a:t>
            </a:r>
          </a:p>
          <a:p>
            <a:endParaRPr lang="nl-NL" dirty="0"/>
          </a:p>
        </p:txBody>
      </p:sp>
      <p:sp>
        <p:nvSpPr>
          <p:cNvPr id="3" name="Titel 2"/>
          <p:cNvSpPr>
            <a:spLocks noGrp="1"/>
          </p:cNvSpPr>
          <p:nvPr>
            <p:ph type="title"/>
          </p:nvPr>
        </p:nvSpPr>
        <p:spPr/>
        <p:txBody>
          <a:bodyPr/>
          <a:lstStyle/>
          <a:p>
            <a:r>
              <a:rPr lang="nl-NL"/>
              <a:t>b.	Het mannelijk geslacht, 10-14</a:t>
            </a:r>
            <a:endParaRPr lang="nl-NL" dirty="0"/>
          </a:p>
        </p:txBody>
      </p:sp>
      <p:sp>
        <p:nvSpPr>
          <p:cNvPr id="10" name="Rond hoek zelfde zijde rechthoek 9">
            <a:hlinkClick r:id="" action="ppaction://hlinkshowjump?jump=previousslide"/>
            <a:hlinkHover r:id="" action="ppaction://noaction" highlightClick="1"/>
          </p:cNvPr>
          <p:cNvSpPr/>
          <p:nvPr/>
        </p:nvSpPr>
        <p:spPr>
          <a:xfrm>
            <a:off x="838800" y="6354000"/>
            <a:ext cx="3024752"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VORIGE </a:t>
            </a:r>
            <a:r>
              <a:rPr lang="nl-NL" spc="300" dirty="0"/>
              <a:t>VERTALING</a:t>
            </a:r>
          </a:p>
        </p:txBody>
      </p:sp>
      <p:sp>
        <p:nvSpPr>
          <p:cNvPr id="11" name="Rond hoek zelfde zijde rechthoek 10">
            <a:hlinkClick r:id="" action="ppaction://hlinkshowjump?jump=nextslide"/>
            <a:hlinkHover r:id="" action="ppaction://noaction" highlightClick="1"/>
          </p:cNvPr>
          <p:cNvSpPr/>
          <p:nvPr/>
        </p:nvSpPr>
        <p:spPr>
          <a:xfrm>
            <a:off x="7824192" y="6354000"/>
            <a:ext cx="3096144"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VOLGENDE </a:t>
            </a:r>
            <a:r>
              <a:rPr lang="nl-NL" spc="300" dirty="0"/>
              <a:t>VERTALING</a:t>
            </a:r>
          </a:p>
        </p:txBody>
      </p:sp>
      <p:sp>
        <p:nvSpPr>
          <p:cNvPr id="12" name="Rond hoek zelfde zijde rechthoek 11">
            <a:hlinkClick r:id="rId5" action="ppaction://hlinksldjump"/>
            <a:hlinkHover r:id="" action="ppaction://noaction" highlightClick="1"/>
          </p:cNvPr>
          <p:cNvSpPr/>
          <p:nvPr/>
        </p:nvSpPr>
        <p:spPr>
          <a:xfrm>
            <a:off x="4763872" y="6354000"/>
            <a:ext cx="2160000" cy="504000"/>
          </a:xfrm>
          <a:prstGeom prst="round2SameRect">
            <a:avLst>
              <a:gd name="adj1" fmla="val 15913"/>
              <a:gd name="adj2" fmla="val 0"/>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GRIEKS</a:t>
            </a:r>
          </a:p>
        </p:txBody>
      </p:sp>
      <p:sp>
        <p:nvSpPr>
          <p:cNvPr id="2" name="Rechthoek 1" descr="Zie opdracht in het leerlingenboek." title="Zie opdracht in het leerlingenboek.">
            <a:extLst>
              <a:ext uri="{FF2B5EF4-FFF2-40B4-BE49-F238E27FC236}">
                <a16:creationId xmlns="" xmlns:a16="http://schemas.microsoft.com/office/drawing/2014/main" id="{F9EA6950-076E-154B-821A-256345B9D4E7}"/>
              </a:ext>
            </a:extLst>
          </p:cNvPr>
          <p:cNvSpPr/>
          <p:nvPr/>
        </p:nvSpPr>
        <p:spPr>
          <a:xfrm>
            <a:off x="11476704" y="3433314"/>
            <a:ext cx="270000" cy="2700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a:t>
            </a:r>
          </a:p>
        </p:txBody>
      </p:sp>
    </p:spTree>
    <p:extLst>
      <p:ext uri="{BB962C8B-B14F-4D97-AF65-F5344CB8AC3E}">
        <p14:creationId xmlns:p14="http://schemas.microsoft.com/office/powerpoint/2010/main" val="34620536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0000"/>
            <a:lum/>
            <a:extLst>
              <a:ext uri="{BEBA8EAE-BF5A-486C-A8C5-ECC9F3942E4B}">
                <a14:imgProps xmlns:a14="http://schemas.microsoft.com/office/drawing/2010/main">
                  <a14:imgLayer r:embed="rId4">
                    <a14:imgEffect>
                      <a14:colorTemperature colorTemp="4700"/>
                    </a14:imgEffect>
                  </a14:imgLayer>
                </a14:imgProps>
              </a:ext>
            </a:extLst>
          </a:blip>
          <a:srcRect/>
          <a:stretch>
            <a:fillRect t="-11000" b="-11000"/>
          </a:stretch>
        </a:blipFill>
        <a:effectLst/>
      </p:bgPr>
    </p:bg>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838200" y="1440000"/>
            <a:ext cx="9506272" cy="4351338"/>
          </a:xfrm>
        </p:spPr>
        <p:txBody>
          <a:bodyPr/>
          <a:lstStyle/>
          <a:p>
            <a:pPr lvl="0" eaLnBrk="0" fontAlgn="base" hangingPunct="0">
              <a:spcBef>
                <a:spcPct val="0"/>
              </a:spcBef>
              <a:spcAft>
                <a:spcPct val="0"/>
              </a:spcAft>
            </a:pPr>
            <a:r>
              <a:rPr lang="el-GR" altLang="nl-NL" dirty="0"/>
              <a:t>1	Ὅταν μὲν οὖν καὶ αὐτῷ ἐκείνῳ ἐντύχῃ τῷ αὑτοῦ ἡμίσει καὶ ὁ </a:t>
            </a:r>
          </a:p>
          <a:p>
            <a:pPr lvl="0" eaLnBrk="0" fontAlgn="base" hangingPunct="0">
              <a:spcBef>
                <a:spcPct val="0"/>
              </a:spcBef>
              <a:spcAft>
                <a:spcPct val="0"/>
              </a:spcAft>
            </a:pPr>
            <a:r>
              <a:rPr lang="el-GR" altLang="nl-NL" dirty="0"/>
              <a:t>2	παιδεραστὴς καὶ ἄλλος πᾶς, τότε καὶ θαυμαστὰ ἐκπλήττονται </a:t>
            </a:r>
          </a:p>
          <a:p>
            <a:pPr lvl="0" eaLnBrk="0" fontAlgn="base" hangingPunct="0">
              <a:spcBef>
                <a:spcPct val="0"/>
              </a:spcBef>
              <a:spcAft>
                <a:spcPct val="0"/>
              </a:spcAft>
            </a:pPr>
            <a:r>
              <a:rPr lang="el-GR" altLang="nl-NL" dirty="0"/>
              <a:t>3	φιλίᾳ τε καὶ οἰκειότητι καὶ ἔρωτι, οὐκ ἐθέλοντες ὡς ἔπος εἰπεῖν </a:t>
            </a:r>
          </a:p>
          <a:p>
            <a:pPr lvl="0">
              <a:tabLst>
                <a:tab pos="539750" algn="l"/>
                <a:tab pos="5834063" algn="l"/>
              </a:tabLst>
            </a:pPr>
            <a:r>
              <a:rPr lang="el-GR" altLang="nl-NL" dirty="0"/>
              <a:t>4	χωρίζεσθαι ἀλλήλων οὐδὲ σμικρὸν χρόνον.</a:t>
            </a:r>
            <a:r>
              <a:rPr lang="nl-NL" altLang="nl-NL" dirty="0"/>
              <a:t> </a:t>
            </a:r>
            <a:r>
              <a:rPr lang="el-GR" altLang="nl-NL" dirty="0"/>
              <a:t>Καὶ οἱ διατελοῦντες </a:t>
            </a:r>
          </a:p>
          <a:p>
            <a:pPr lvl="0"/>
            <a:r>
              <a:rPr lang="el-GR" altLang="nl-NL" dirty="0"/>
              <a:t>5	μετ’ ἀλλήλων διὰ βίου οὗτοί εἰσιν, οἳ οὐδ’ ἂν ἔχοιεν εἰπεῖν ὅτι </a:t>
            </a:r>
          </a:p>
          <a:p>
            <a:pPr lvl="0"/>
            <a:r>
              <a:rPr lang="el-GR" altLang="nl-NL" dirty="0"/>
              <a:t>6	βούλονται σφίσι παρ’ ἀλλήλων γίγνεσθαι. </a:t>
            </a:r>
            <a:endParaRPr lang="nl-NL" altLang="nl-NL" dirty="0"/>
          </a:p>
          <a:p>
            <a:pPr lvl="0" eaLnBrk="0" fontAlgn="base" hangingPunct="0">
              <a:spcBef>
                <a:spcPct val="0"/>
              </a:spcBef>
              <a:spcAft>
                <a:spcPct val="0"/>
              </a:spcAft>
            </a:pPr>
            <a:endParaRPr lang="nl-NL" altLang="nl-NL" dirty="0"/>
          </a:p>
          <a:p>
            <a:pPr lvl="0" eaLnBrk="0" fontAlgn="base" hangingPunct="0">
              <a:lnSpc>
                <a:spcPct val="100000"/>
              </a:lnSpc>
              <a:spcBef>
                <a:spcPct val="0"/>
              </a:spcBef>
              <a:spcAft>
                <a:spcPct val="0"/>
              </a:spcAft>
            </a:pPr>
            <a:r>
              <a:rPr lang="nl-NL" altLang="nl-NL" dirty="0"/>
              <a:t>1 Wanneer dan zowel de jongensminnaar als ieder ander werkelijk juist hem, zijn eigen wederhelft, ontmoet, dan ook raken zij ongelofelijk buiten zichzelf door/van vriendschap (en) intimiteit en verliefdheid, terwijl ze, om zo te zeggen, niet van elkaar gescheiden willen worden, zelfs geen korte tijd. 4 En zíj zijn degenen die het leven 5 met elkaar tot het einde toe doorbrengen, die zelfs niet zouden kunnen zeggen wat zij willen dat hun van elkaar te beurt valt. </a:t>
            </a:r>
          </a:p>
          <a:p>
            <a:endParaRPr lang="nl-NL" dirty="0"/>
          </a:p>
        </p:txBody>
      </p:sp>
      <p:sp>
        <p:nvSpPr>
          <p:cNvPr id="2" name="Titel 1"/>
          <p:cNvSpPr>
            <a:spLocks noGrp="1"/>
          </p:cNvSpPr>
          <p:nvPr>
            <p:ph type="title"/>
          </p:nvPr>
        </p:nvSpPr>
        <p:spPr/>
        <p:txBody>
          <a:bodyPr/>
          <a:lstStyle/>
          <a:p>
            <a:pPr>
              <a:tabLst>
                <a:tab pos="539750" algn="l"/>
              </a:tabLst>
            </a:pPr>
            <a:r>
              <a:rPr lang="nl-NL" dirty="0">
                <a:solidFill>
                  <a:srgbClr val="000000"/>
                </a:solidFill>
                <a:latin typeface="Calibri" panose="020F0502020204030204" pitchFamily="34" charset="0"/>
                <a:ea typeface="Times New Roman" panose="02020603050405020304" pitchFamily="18" charset="0"/>
              </a:rPr>
              <a:t>c. 	Het verlangen naar de wederhelft, 1-6</a:t>
            </a:r>
            <a:endParaRPr lang="nl-NL" dirty="0"/>
          </a:p>
        </p:txBody>
      </p:sp>
      <p:sp>
        <p:nvSpPr>
          <p:cNvPr id="10" name="Rond hoek zelfde zijde rechthoek 9">
            <a:hlinkClick r:id="" action="ppaction://hlinkshowjump?jump=previousslide"/>
            <a:hlinkHover r:id="" action="ppaction://noaction" highlightClick="1"/>
          </p:cNvPr>
          <p:cNvSpPr/>
          <p:nvPr/>
        </p:nvSpPr>
        <p:spPr>
          <a:xfrm>
            <a:off x="838800" y="6354000"/>
            <a:ext cx="3024752"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VORIGE </a:t>
            </a:r>
            <a:r>
              <a:rPr lang="nl-NL" spc="300" dirty="0"/>
              <a:t>VERTALING</a:t>
            </a:r>
          </a:p>
        </p:txBody>
      </p:sp>
      <p:sp>
        <p:nvSpPr>
          <p:cNvPr id="11" name="Rond hoek zelfde zijde rechthoek 10">
            <a:hlinkClick r:id="" action="ppaction://hlinkshowjump?jump=nextslide"/>
            <a:hlinkHover r:id="" action="ppaction://noaction" highlightClick="1"/>
          </p:cNvPr>
          <p:cNvSpPr/>
          <p:nvPr/>
        </p:nvSpPr>
        <p:spPr>
          <a:xfrm>
            <a:off x="7824192" y="6354000"/>
            <a:ext cx="3096144"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VOLGENDE </a:t>
            </a:r>
            <a:r>
              <a:rPr lang="nl-NL" spc="300" dirty="0"/>
              <a:t>VERTALING</a:t>
            </a:r>
          </a:p>
        </p:txBody>
      </p:sp>
      <p:sp>
        <p:nvSpPr>
          <p:cNvPr id="12" name="Rond hoek zelfde zijde rechthoek 11">
            <a:hlinkClick r:id="rId5" action="ppaction://hlinksldjump"/>
            <a:hlinkHover r:id="" action="ppaction://noaction" highlightClick="1"/>
          </p:cNvPr>
          <p:cNvSpPr/>
          <p:nvPr/>
        </p:nvSpPr>
        <p:spPr>
          <a:xfrm>
            <a:off x="4763872" y="6354000"/>
            <a:ext cx="2160000" cy="504000"/>
          </a:xfrm>
          <a:prstGeom prst="round2SameRect">
            <a:avLst>
              <a:gd name="adj1" fmla="val 15913"/>
              <a:gd name="adj2" fmla="val 0"/>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GRIEKS</a:t>
            </a:r>
          </a:p>
        </p:txBody>
      </p:sp>
    </p:spTree>
    <p:extLst>
      <p:ext uri="{BB962C8B-B14F-4D97-AF65-F5344CB8AC3E}">
        <p14:creationId xmlns:p14="http://schemas.microsoft.com/office/powerpoint/2010/main" val="11069991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0000"/>
            <a:lum/>
            <a:extLst>
              <a:ext uri="{BEBA8EAE-BF5A-486C-A8C5-ECC9F3942E4B}">
                <a14:imgProps xmlns:a14="http://schemas.microsoft.com/office/drawing/2010/main">
                  <a14:imgLayer r:embed="rId4">
                    <a14:imgEffect>
                      <a14:colorTemperature colorTemp="4700"/>
                    </a14:imgEffect>
                  </a14:imgLayer>
                </a14:imgProps>
              </a:ext>
            </a:extLst>
          </a:blip>
          <a:srcRect/>
          <a:stretch>
            <a:fillRect t="-11000" b="-11000"/>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c. 	Het verlangen naar de wederhelft, 6-10 </a:t>
            </a:r>
          </a:p>
        </p:txBody>
      </p:sp>
      <p:sp>
        <p:nvSpPr>
          <p:cNvPr id="3" name="Tijdelijke aanduiding voor inhoud 2"/>
          <p:cNvSpPr>
            <a:spLocks noGrp="1"/>
          </p:cNvSpPr>
          <p:nvPr>
            <p:ph idx="1"/>
          </p:nvPr>
        </p:nvSpPr>
        <p:spPr/>
        <p:txBody>
          <a:bodyPr/>
          <a:lstStyle/>
          <a:p>
            <a:pPr lvl="0">
              <a:tabLst>
                <a:tab pos="539750" algn="l"/>
                <a:tab pos="5834063" algn="l"/>
              </a:tabLst>
            </a:pPr>
            <a:r>
              <a:rPr lang="nl-NL" altLang="nl-NL" dirty="0"/>
              <a:t>6	</a:t>
            </a:r>
            <a:r>
              <a:rPr lang="el-GR" altLang="nl-NL" dirty="0"/>
              <a:t>	Οὐδενὶ γὰρ ἂν δόξειεν </a:t>
            </a:r>
          </a:p>
          <a:p>
            <a:pPr lvl="0"/>
            <a:r>
              <a:rPr lang="el-GR" altLang="nl-NL" dirty="0"/>
              <a:t>7	τοῦτ’ εἶναι ἡ τῶν ἀφροδισίων συνουσία, ὡς ἄρα τούτου ἕνεκα </a:t>
            </a:r>
          </a:p>
          <a:p>
            <a:pPr lvl="0" eaLnBrk="0" fontAlgn="base" hangingPunct="0">
              <a:spcBef>
                <a:spcPct val="0"/>
              </a:spcBef>
              <a:spcAft>
                <a:spcPct val="0"/>
              </a:spcAft>
              <a:tabLst>
                <a:tab pos="539750" algn="l"/>
                <a:tab pos="7259638" algn="l"/>
              </a:tabLst>
            </a:pPr>
            <a:r>
              <a:rPr lang="el-GR" altLang="nl-NL" dirty="0"/>
              <a:t>8	ἕτερος ἑτέρῳ χαίρει συνὼν οὕτως ἐπὶ μεγάλης σπουδῆς·</a:t>
            </a:r>
            <a:r>
              <a:rPr lang="nl-NL" altLang="nl-NL" dirty="0"/>
              <a:t> 	</a:t>
            </a:r>
            <a:r>
              <a:rPr lang="el-GR" altLang="nl-NL" dirty="0"/>
              <a:t>ἀλλ’ </a:t>
            </a:r>
          </a:p>
          <a:p>
            <a:pPr lvl="0" eaLnBrk="0" fontAlgn="base" hangingPunct="0">
              <a:spcBef>
                <a:spcPct val="0"/>
              </a:spcBef>
              <a:spcAft>
                <a:spcPct val="0"/>
              </a:spcAft>
              <a:tabLst>
                <a:tab pos="539750" algn="l"/>
                <a:tab pos="7259638" algn="l"/>
              </a:tabLst>
            </a:pPr>
            <a:r>
              <a:rPr lang="el-GR" altLang="nl-NL" dirty="0"/>
              <a:t>9	ἄλλο τι βουλομένη ἑκατέρου ἡ ψυχὴ δήλη ἐστίν, ὃ οὐ δύναται </a:t>
            </a:r>
          </a:p>
          <a:p>
            <a:pPr lvl="0" eaLnBrk="0" fontAlgn="base" hangingPunct="0">
              <a:spcBef>
                <a:spcPct val="0"/>
              </a:spcBef>
              <a:spcAft>
                <a:spcPct val="0"/>
              </a:spcAft>
              <a:tabLst>
                <a:tab pos="539750" algn="l"/>
                <a:tab pos="7259638" algn="l"/>
              </a:tabLst>
            </a:pPr>
            <a:r>
              <a:rPr lang="el-GR" altLang="nl-NL" dirty="0"/>
              <a:t>10	εἰπεῖν, ἀλλὰ μαντεύεται ὃ βούλεται, καὶ αἰνίττεται.</a:t>
            </a:r>
            <a:endParaRPr lang="nl-NL" altLang="nl-NL" dirty="0"/>
          </a:p>
          <a:p>
            <a:pPr lvl="0"/>
            <a:endParaRPr lang="nl-NL" altLang="nl-NL" dirty="0"/>
          </a:p>
          <a:p>
            <a:pPr lvl="0"/>
            <a:r>
              <a:rPr lang="nl-NL" altLang="nl-NL" dirty="0"/>
              <a:t>Want aan niemand zou het toeschijnen dat dat de seksuele omgang is, alsof dáárom de éne blij is met de andere samen te zijn met zo’n hevige aandrang;</a:t>
            </a:r>
          </a:p>
          <a:p>
            <a:r>
              <a:rPr lang="nl-NL" altLang="nl-NL" dirty="0"/>
              <a:t>maar het is duidelijk dat de ziel van elk van beiden nog iets anders/ meer wil, wat zij niet kan 10 zeggen, maar ze heeft een vaag vermoeden wat zij wil, en zinspeelt er (slechts) op.</a:t>
            </a:r>
          </a:p>
          <a:p>
            <a:pPr lvl="0"/>
            <a:endParaRPr lang="nl-NL" altLang="nl-NL" dirty="0"/>
          </a:p>
          <a:p>
            <a:endParaRPr lang="nl-NL" dirty="0"/>
          </a:p>
        </p:txBody>
      </p:sp>
      <p:sp>
        <p:nvSpPr>
          <p:cNvPr id="10" name="Rond hoek zelfde zijde rechthoek 9">
            <a:hlinkClick r:id="" action="ppaction://hlinkshowjump?jump=previousslide"/>
            <a:hlinkHover r:id="" action="ppaction://noaction" highlightClick="1"/>
          </p:cNvPr>
          <p:cNvSpPr/>
          <p:nvPr/>
        </p:nvSpPr>
        <p:spPr>
          <a:xfrm>
            <a:off x="838800" y="6354000"/>
            <a:ext cx="3024752"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VORIGE </a:t>
            </a:r>
            <a:r>
              <a:rPr lang="nl-NL" spc="300" dirty="0"/>
              <a:t>VERTALING</a:t>
            </a:r>
          </a:p>
        </p:txBody>
      </p:sp>
      <p:sp>
        <p:nvSpPr>
          <p:cNvPr id="11" name="Rond hoek zelfde zijde rechthoek 10">
            <a:hlinkClick r:id="" action="ppaction://hlinkshowjump?jump=nextslide"/>
            <a:hlinkHover r:id="" action="ppaction://noaction" highlightClick="1"/>
          </p:cNvPr>
          <p:cNvSpPr/>
          <p:nvPr/>
        </p:nvSpPr>
        <p:spPr>
          <a:xfrm>
            <a:off x="7824192" y="6354000"/>
            <a:ext cx="3096144"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VOLGENDE </a:t>
            </a:r>
            <a:r>
              <a:rPr lang="nl-NL" spc="300" dirty="0"/>
              <a:t>VERTALING</a:t>
            </a:r>
          </a:p>
        </p:txBody>
      </p:sp>
      <p:sp>
        <p:nvSpPr>
          <p:cNvPr id="12" name="Rond hoek zelfde zijde rechthoek 11">
            <a:hlinkClick r:id="rId5" action="ppaction://hlinksldjump"/>
            <a:hlinkHover r:id="" action="ppaction://noaction" highlightClick="1"/>
          </p:cNvPr>
          <p:cNvSpPr/>
          <p:nvPr/>
        </p:nvSpPr>
        <p:spPr>
          <a:xfrm>
            <a:off x="4763872" y="6354000"/>
            <a:ext cx="2160000" cy="504000"/>
          </a:xfrm>
          <a:prstGeom prst="round2SameRect">
            <a:avLst>
              <a:gd name="adj1" fmla="val 15913"/>
              <a:gd name="adj2" fmla="val 0"/>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GRIEKS</a:t>
            </a:r>
          </a:p>
        </p:txBody>
      </p:sp>
      <p:sp>
        <p:nvSpPr>
          <p:cNvPr id="4" name="Rechthoek 3" descr="Zie opdracht in het leerlingenboek." title="Zie opdracht in het leerlingenboek.">
            <a:extLst>
              <a:ext uri="{FF2B5EF4-FFF2-40B4-BE49-F238E27FC236}">
                <a16:creationId xmlns="" xmlns:a16="http://schemas.microsoft.com/office/drawing/2014/main" id="{2477190C-761A-324F-8DBA-70EB4C21275A}"/>
              </a:ext>
            </a:extLst>
          </p:cNvPr>
          <p:cNvSpPr/>
          <p:nvPr/>
        </p:nvSpPr>
        <p:spPr>
          <a:xfrm>
            <a:off x="11476704" y="2368146"/>
            <a:ext cx="270000" cy="2700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a:t>
            </a:r>
          </a:p>
        </p:txBody>
      </p:sp>
      <p:sp>
        <p:nvSpPr>
          <p:cNvPr id="5" name="Rechthoek 4" descr="Zie opdracht in het leerlingenboek." title="Zie opdracht in het leerlingenboek.">
            <a:extLst>
              <a:ext uri="{FF2B5EF4-FFF2-40B4-BE49-F238E27FC236}">
                <a16:creationId xmlns="" xmlns:a16="http://schemas.microsoft.com/office/drawing/2014/main" id="{C4B7DA43-D3A1-E742-9367-894838134B24}"/>
              </a:ext>
            </a:extLst>
          </p:cNvPr>
          <p:cNvSpPr/>
          <p:nvPr/>
        </p:nvSpPr>
        <p:spPr>
          <a:xfrm>
            <a:off x="11476704" y="2641266"/>
            <a:ext cx="270000" cy="2700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a:t>
            </a:r>
          </a:p>
        </p:txBody>
      </p:sp>
    </p:spTree>
    <p:extLst>
      <p:ext uri="{BB962C8B-B14F-4D97-AF65-F5344CB8AC3E}">
        <p14:creationId xmlns:p14="http://schemas.microsoft.com/office/powerpoint/2010/main" val="39450412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0000"/>
            <a:lum/>
            <a:extLst>
              <a:ext uri="{BEBA8EAE-BF5A-486C-A8C5-ECC9F3942E4B}">
                <a14:imgProps xmlns:a14="http://schemas.microsoft.com/office/drawing/2010/main">
                  <a14:imgLayer r:embed="rId4">
                    <a14:imgEffect>
                      <a14:colorTemperature colorTemp="4700"/>
                    </a14:imgEffect>
                  </a14:imgLayer>
                </a14:imgProps>
              </a:ext>
            </a:extLst>
          </a:blip>
          <a:srcRect/>
          <a:stretch>
            <a:fillRect t="-11000" b="-11000"/>
          </a:stretch>
        </a:blipFill>
        <a:effectLst/>
      </p:bgPr>
    </p:bg>
    <p:spTree>
      <p:nvGrpSpPr>
        <p:cNvPr id="1" name=""/>
        <p:cNvGrpSpPr/>
        <p:nvPr/>
      </p:nvGrpSpPr>
      <p:grpSpPr>
        <a:xfrm>
          <a:off x="0" y="0"/>
          <a:ext cx="0" cy="0"/>
          <a:chOff x="0" y="0"/>
          <a:chExt cx="0" cy="0"/>
        </a:xfrm>
      </p:grpSpPr>
      <p:sp>
        <p:nvSpPr>
          <p:cNvPr id="6" name="Tijdelijke aanduiding voor inhoud 5"/>
          <p:cNvSpPr>
            <a:spLocks noGrp="1"/>
          </p:cNvSpPr>
          <p:nvPr>
            <p:ph idx="1"/>
          </p:nvPr>
        </p:nvSpPr>
        <p:spPr>
          <a:xfrm>
            <a:off x="838200" y="1556792"/>
            <a:ext cx="10586392" cy="4351338"/>
          </a:xfrm>
        </p:spPr>
        <p:txBody>
          <a:bodyPr/>
          <a:lstStyle/>
          <a:p>
            <a:pPr lvl="0" eaLnBrk="0" fontAlgn="base" hangingPunct="0">
              <a:spcBef>
                <a:spcPct val="0"/>
              </a:spcBef>
              <a:spcAft>
                <a:spcPct val="0"/>
              </a:spcAft>
            </a:pPr>
            <a:r>
              <a:rPr lang="el-GR" altLang="nl-NL" dirty="0"/>
              <a:t>1	Καὶ εἰ αὐτοῖς ἐν τῷ αὐτῷ κατακειμένοις ἐπιστὰς ὁ Ἥφαιστος, </a:t>
            </a:r>
          </a:p>
          <a:p>
            <a:pPr lvl="0" eaLnBrk="0" fontAlgn="base" hangingPunct="0">
              <a:spcBef>
                <a:spcPct val="0"/>
              </a:spcBef>
              <a:spcAft>
                <a:spcPct val="0"/>
              </a:spcAft>
            </a:pPr>
            <a:r>
              <a:rPr lang="el-GR" altLang="nl-NL" dirty="0"/>
              <a:t>2	ἔχων τὰ ὄργανα, ἔροιτο· “Τί ἔσθ’ ὃ βούλεσθε, ὦ ἄνθρωποι, ὑμῖν </a:t>
            </a:r>
          </a:p>
          <a:p>
            <a:pPr lvl="0" eaLnBrk="0" fontAlgn="base" hangingPunct="0">
              <a:spcBef>
                <a:spcPct val="0"/>
              </a:spcBef>
              <a:spcAft>
                <a:spcPct val="0"/>
              </a:spcAft>
            </a:pPr>
            <a:r>
              <a:rPr lang="el-GR" altLang="nl-NL" dirty="0"/>
              <a:t>3	παρ’ ἀλλήλων γενέσθαι;” Καὶ εἰ ἀποροῦντας αὐτοὺς πάλιν ἔροιτο· </a:t>
            </a:r>
          </a:p>
          <a:p>
            <a:pPr lvl="0" eaLnBrk="0" fontAlgn="base" hangingPunct="0">
              <a:spcBef>
                <a:spcPct val="0"/>
              </a:spcBef>
              <a:spcAft>
                <a:spcPct val="0"/>
              </a:spcAft>
            </a:pPr>
            <a:r>
              <a:rPr lang="el-GR" altLang="nl-NL" dirty="0"/>
              <a:t>4	“Ἆρά γε τοῦδε ἐπιθυμεῖτε, ἐν τῷ αὐτῷ γενέσθαι ὅτι μάλιστα </a:t>
            </a:r>
          </a:p>
          <a:p>
            <a:pPr lvl="0" eaLnBrk="0" fontAlgn="base" hangingPunct="0">
              <a:spcBef>
                <a:spcPct val="0"/>
              </a:spcBef>
              <a:spcAft>
                <a:spcPct val="0"/>
              </a:spcAft>
            </a:pPr>
            <a:r>
              <a:rPr lang="el-GR" altLang="nl-NL" dirty="0"/>
              <a:t>5	ἀλλήλοις, ὥστε καὶ νύκτα καὶ ἡμέραν μὴ ἀπολείπεσθαι </a:t>
            </a:r>
          </a:p>
          <a:p>
            <a:pPr lvl="0" eaLnBrk="0" fontAlgn="base" hangingPunct="0">
              <a:spcBef>
                <a:spcPct val="0"/>
              </a:spcBef>
              <a:spcAft>
                <a:spcPct val="0"/>
              </a:spcAft>
            </a:pPr>
            <a:r>
              <a:rPr lang="el-GR" altLang="nl-NL" dirty="0"/>
              <a:t>6	ἀλλήλων;</a:t>
            </a:r>
            <a:endParaRPr lang="nl-NL" altLang="nl-NL" dirty="0"/>
          </a:p>
          <a:p>
            <a:pPr lvl="0" eaLnBrk="0" fontAlgn="base" hangingPunct="0">
              <a:spcBef>
                <a:spcPct val="0"/>
              </a:spcBef>
              <a:spcAft>
                <a:spcPct val="0"/>
              </a:spcAft>
            </a:pPr>
            <a:endParaRPr lang="nl-NL" altLang="nl-NL" dirty="0"/>
          </a:p>
          <a:p>
            <a:pPr lvl="0" eaLnBrk="0" fontAlgn="base" hangingPunct="0">
              <a:lnSpc>
                <a:spcPct val="100000"/>
              </a:lnSpc>
              <a:spcBef>
                <a:spcPct val="0"/>
              </a:spcBef>
              <a:spcAft>
                <a:spcPct val="0"/>
              </a:spcAft>
            </a:pPr>
            <a:r>
              <a:rPr lang="nl-NL" altLang="nl-NL" dirty="0"/>
              <a:t>1 En als, nadat bij hen, terwijl ze op dezelfde plaats/bij elkaar lagen, </a:t>
            </a:r>
            <a:r>
              <a:rPr lang="nl-NL" altLang="nl-NL" dirty="0" err="1"/>
              <a:t>Hephaestus</a:t>
            </a:r>
            <a:r>
              <a:rPr lang="nl-NL" altLang="nl-NL" dirty="0"/>
              <a:t> verschenen was, hebbend/met z’n werktuigen, hij zou vragen: ‘Wat is het dat jullie willen, mensen, dat aan jullie van elkaar te beurt valt?’ En als hij hun, terwijl zij het niet wisten, wederom zou vragen: ‘Verlangen jullie dan híernaar: zoveel mogelijk op dezelfde plaats/samen te zijn 5 met elkaar, zodat jullie (en) nacht en dag niet van elkaar gescheiden worden?</a:t>
            </a:r>
          </a:p>
          <a:p>
            <a:endParaRPr lang="nl-NL" dirty="0"/>
          </a:p>
        </p:txBody>
      </p:sp>
      <p:sp>
        <p:nvSpPr>
          <p:cNvPr id="4" name="Rectangle 4"/>
          <p:cNvSpPr>
            <a:spLocks noChangeArrowheads="1"/>
          </p:cNvSpPr>
          <p:nvPr/>
        </p:nvSpPr>
        <p:spPr bwMode="auto">
          <a:xfrm>
            <a:off x="982800" y="1556792"/>
            <a:ext cx="9434264" cy="42268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p>
            <a:pPr lvl="0" eaLnBrk="0" fontAlgn="base" hangingPunct="0">
              <a:lnSpc>
                <a:spcPts val="3000"/>
              </a:lnSpc>
              <a:spcBef>
                <a:spcPct val="0"/>
              </a:spcBef>
              <a:spcAft>
                <a:spcPct val="0"/>
              </a:spcAft>
              <a:tabLst>
                <a:tab pos="539750" algn="l"/>
              </a:tabLst>
            </a:pPr>
            <a:endParaRPr lang="nl-NL" altLang="nl-NL" sz="2200" dirty="0"/>
          </a:p>
        </p:txBody>
      </p:sp>
      <p:sp>
        <p:nvSpPr>
          <p:cNvPr id="2" name="Titel 1"/>
          <p:cNvSpPr>
            <a:spLocks noGrp="1"/>
          </p:cNvSpPr>
          <p:nvPr>
            <p:ph type="title"/>
          </p:nvPr>
        </p:nvSpPr>
        <p:spPr/>
        <p:txBody>
          <a:bodyPr/>
          <a:lstStyle/>
          <a:p>
            <a:r>
              <a:rPr lang="nl-NL" dirty="0"/>
              <a:t>d. 	Uit twee één persoon worden, 1-6 </a:t>
            </a:r>
          </a:p>
        </p:txBody>
      </p:sp>
      <p:sp>
        <p:nvSpPr>
          <p:cNvPr id="10" name="Rond hoek zelfde zijde rechthoek 9">
            <a:hlinkClick r:id="" action="ppaction://hlinkshowjump?jump=previousslide"/>
            <a:hlinkHover r:id="" action="ppaction://noaction" highlightClick="1"/>
          </p:cNvPr>
          <p:cNvSpPr/>
          <p:nvPr/>
        </p:nvSpPr>
        <p:spPr>
          <a:xfrm>
            <a:off x="838800" y="6354000"/>
            <a:ext cx="3024752"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VORIGE </a:t>
            </a:r>
            <a:r>
              <a:rPr lang="nl-NL" spc="300" dirty="0"/>
              <a:t>VERTALING</a:t>
            </a:r>
          </a:p>
        </p:txBody>
      </p:sp>
      <p:sp>
        <p:nvSpPr>
          <p:cNvPr id="11" name="Rond hoek zelfde zijde rechthoek 10">
            <a:hlinkClick r:id="" action="ppaction://hlinkshowjump?jump=nextslide"/>
            <a:hlinkHover r:id="" action="ppaction://noaction" highlightClick="1"/>
          </p:cNvPr>
          <p:cNvSpPr/>
          <p:nvPr/>
        </p:nvSpPr>
        <p:spPr>
          <a:xfrm>
            <a:off x="7824192" y="6354000"/>
            <a:ext cx="3096144"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VOLGENDE </a:t>
            </a:r>
            <a:r>
              <a:rPr lang="nl-NL" spc="300" dirty="0"/>
              <a:t>VERTALING</a:t>
            </a:r>
          </a:p>
        </p:txBody>
      </p:sp>
      <p:sp>
        <p:nvSpPr>
          <p:cNvPr id="12" name="Rond hoek zelfde zijde rechthoek 11">
            <a:hlinkClick r:id="rId5" action="ppaction://hlinksldjump"/>
            <a:hlinkHover r:id="" action="ppaction://noaction" highlightClick="1"/>
          </p:cNvPr>
          <p:cNvSpPr/>
          <p:nvPr/>
        </p:nvSpPr>
        <p:spPr>
          <a:xfrm>
            <a:off x="4763872" y="6354000"/>
            <a:ext cx="2160000" cy="504000"/>
          </a:xfrm>
          <a:prstGeom prst="round2SameRect">
            <a:avLst>
              <a:gd name="adj1" fmla="val 15913"/>
              <a:gd name="adj2" fmla="val 0"/>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GRIEKS</a:t>
            </a:r>
          </a:p>
        </p:txBody>
      </p:sp>
      <p:sp>
        <p:nvSpPr>
          <p:cNvPr id="3" name="Rechthoek 2" descr="Zie opdracht in het leerlingenboek." title="Zie opdracht in het leerlingenboek.">
            <a:extLst>
              <a:ext uri="{FF2B5EF4-FFF2-40B4-BE49-F238E27FC236}">
                <a16:creationId xmlns="" xmlns:a16="http://schemas.microsoft.com/office/drawing/2014/main" id="{3F2DF103-866B-4848-B162-E6CF9BBDDE3C}"/>
              </a:ext>
            </a:extLst>
          </p:cNvPr>
          <p:cNvSpPr/>
          <p:nvPr/>
        </p:nvSpPr>
        <p:spPr>
          <a:xfrm>
            <a:off x="11476704" y="1699009"/>
            <a:ext cx="270000" cy="2700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a:t>
            </a:r>
          </a:p>
        </p:txBody>
      </p:sp>
    </p:spTree>
    <p:extLst>
      <p:ext uri="{BB962C8B-B14F-4D97-AF65-F5344CB8AC3E}">
        <p14:creationId xmlns:p14="http://schemas.microsoft.com/office/powerpoint/2010/main" val="3086581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0000"/>
            <a:lum/>
            <a:extLst>
              <a:ext uri="{BEBA8EAE-BF5A-486C-A8C5-ECC9F3942E4B}">
                <a14:imgProps xmlns:a14="http://schemas.microsoft.com/office/drawing/2010/main">
                  <a14:imgLayer r:embed="rId4">
                    <a14:imgEffect>
                      <a14:colorTemperature colorTemp="4700"/>
                    </a14:imgEffect>
                  </a14:imgLayer>
                </a14:imgProps>
              </a:ext>
            </a:extLst>
          </a:blip>
          <a:srcRect/>
          <a:stretch>
            <a:fillRect t="-11000" b="-11000"/>
          </a:stretch>
        </a:blipFill>
        <a:effectLst/>
      </p:bgPr>
    </p:bg>
    <p:spTree>
      <p:nvGrpSpPr>
        <p:cNvPr id="1" name=""/>
        <p:cNvGrpSpPr/>
        <p:nvPr/>
      </p:nvGrpSpPr>
      <p:grpSpPr>
        <a:xfrm>
          <a:off x="0" y="0"/>
          <a:ext cx="0" cy="0"/>
          <a:chOff x="0" y="0"/>
          <a:chExt cx="0" cy="0"/>
        </a:xfrm>
      </p:grpSpPr>
      <p:sp>
        <p:nvSpPr>
          <p:cNvPr id="6" name="Tijdelijke aanduiding voor inhoud 5"/>
          <p:cNvSpPr>
            <a:spLocks noGrp="1"/>
          </p:cNvSpPr>
          <p:nvPr>
            <p:ph idx="1"/>
          </p:nvPr>
        </p:nvSpPr>
        <p:spPr/>
        <p:txBody>
          <a:bodyPr/>
          <a:lstStyle/>
          <a:p>
            <a:pPr lvl="0" eaLnBrk="0" fontAlgn="base" hangingPunct="0">
              <a:spcBef>
                <a:spcPct val="0"/>
              </a:spcBef>
              <a:spcAft>
                <a:spcPct val="0"/>
              </a:spcAft>
              <a:tabLst>
                <a:tab pos="539750" algn="l"/>
                <a:tab pos="1795463" algn="l"/>
              </a:tabLst>
            </a:pPr>
            <a:r>
              <a:rPr lang="el-GR" altLang="nl-NL" dirty="0"/>
              <a:t>6		Εἰ γὰρ τούτου ἐπιθυμεῖτε, θέλω ὑμᾶς συντῆξαι καὶ </a:t>
            </a:r>
          </a:p>
          <a:p>
            <a:pPr lvl="0" eaLnBrk="0" fontAlgn="base" hangingPunct="0">
              <a:spcBef>
                <a:spcPct val="0"/>
              </a:spcBef>
              <a:spcAft>
                <a:spcPct val="0"/>
              </a:spcAft>
            </a:pPr>
            <a:r>
              <a:rPr lang="el-GR" altLang="nl-NL" dirty="0"/>
              <a:t>7	συμφυσῆσαι εἰς τὸ αὐτό, ὥστε δύ’ ὄντας ἕνα γεγονέναι καὶ ἕως τ’ </a:t>
            </a:r>
          </a:p>
          <a:p>
            <a:pPr lvl="0" eaLnBrk="0" fontAlgn="base" hangingPunct="0">
              <a:spcBef>
                <a:spcPct val="0"/>
              </a:spcBef>
              <a:spcAft>
                <a:spcPct val="0"/>
              </a:spcAft>
            </a:pPr>
            <a:r>
              <a:rPr lang="el-GR" altLang="nl-NL" dirty="0"/>
              <a:t>8	ἂν ζῆτε, ὡς ἕνα ὄντα, κοινῇ ἀμφοτέρους ζῆν, καὶ ἐπειδὰν </a:t>
            </a:r>
          </a:p>
          <a:p>
            <a:pPr lvl="0" eaLnBrk="0" fontAlgn="base" hangingPunct="0">
              <a:spcBef>
                <a:spcPct val="0"/>
              </a:spcBef>
              <a:spcAft>
                <a:spcPct val="0"/>
              </a:spcAft>
            </a:pPr>
            <a:r>
              <a:rPr lang="el-GR" altLang="nl-NL" dirty="0"/>
              <a:t>9	ἀποθάνητε, ἐκεῖ αὖ ἐν Ἅιδου ἀντὶ δυοῖν ἕνα εἶναι κοινῇ </a:t>
            </a:r>
          </a:p>
          <a:p>
            <a:pPr lvl="0" eaLnBrk="0" fontAlgn="base" hangingPunct="0">
              <a:spcBef>
                <a:spcPct val="0"/>
              </a:spcBef>
              <a:spcAft>
                <a:spcPct val="0"/>
              </a:spcAft>
            </a:pPr>
            <a:r>
              <a:rPr lang="el-GR" altLang="nl-NL" dirty="0"/>
              <a:t>10	τεθνεῶτε·</a:t>
            </a:r>
            <a:endParaRPr lang="nl-NL" altLang="nl-NL" dirty="0"/>
          </a:p>
          <a:p>
            <a:pPr lvl="0" eaLnBrk="0" fontAlgn="base" hangingPunct="0">
              <a:spcBef>
                <a:spcPct val="0"/>
              </a:spcBef>
              <a:spcAft>
                <a:spcPct val="0"/>
              </a:spcAft>
            </a:pPr>
            <a:endParaRPr lang="nl-NL" altLang="nl-NL" dirty="0"/>
          </a:p>
          <a:p>
            <a:pPr lvl="0" eaLnBrk="0" fontAlgn="base" hangingPunct="0">
              <a:spcBef>
                <a:spcPct val="0"/>
              </a:spcBef>
              <a:spcAft>
                <a:spcPct val="0"/>
              </a:spcAft>
              <a:tabLst>
                <a:tab pos="539750" algn="l"/>
                <a:tab pos="1884363" algn="l"/>
              </a:tabLst>
            </a:pPr>
            <a:r>
              <a:rPr lang="nl-NL" altLang="nl-NL" dirty="0"/>
              <a:t>6 Want als jullie daarnaar verlangen, ben ik bereid jullie samen te smelten en samen te smeden tot (één en) hetzelfde, zodat jullie, twee zijnde, één geworden zijn en zolang als jullie zullen leven, als één wezen, beiden gemeenschappelijk leven, en wanneer jullie zullen sterven, ginds wederom in de Hades in plaats van twee, één zijn in een gemeenschappelijke 10 dood;</a:t>
            </a:r>
          </a:p>
          <a:p>
            <a:endParaRPr lang="nl-NL" dirty="0"/>
          </a:p>
        </p:txBody>
      </p:sp>
      <p:sp>
        <p:nvSpPr>
          <p:cNvPr id="5" name="Rectangle 4"/>
          <p:cNvSpPr>
            <a:spLocks noChangeArrowheads="1"/>
          </p:cNvSpPr>
          <p:nvPr/>
        </p:nvSpPr>
        <p:spPr bwMode="auto">
          <a:xfrm>
            <a:off x="990000" y="1800000"/>
            <a:ext cx="9505680" cy="42268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p>
            <a:pPr lvl="0" eaLnBrk="0" fontAlgn="base" hangingPunct="0">
              <a:lnSpc>
                <a:spcPts val="3000"/>
              </a:lnSpc>
              <a:spcBef>
                <a:spcPct val="0"/>
              </a:spcBef>
              <a:spcAft>
                <a:spcPct val="0"/>
              </a:spcAft>
              <a:tabLst>
                <a:tab pos="539750" algn="l"/>
                <a:tab pos="1795463" algn="l"/>
              </a:tabLst>
            </a:pPr>
            <a:endParaRPr lang="nl-NL" altLang="nl-NL" sz="2200" dirty="0"/>
          </a:p>
        </p:txBody>
      </p:sp>
      <p:sp>
        <p:nvSpPr>
          <p:cNvPr id="2" name="Titel 1"/>
          <p:cNvSpPr>
            <a:spLocks noGrp="1"/>
          </p:cNvSpPr>
          <p:nvPr>
            <p:ph type="title"/>
          </p:nvPr>
        </p:nvSpPr>
        <p:spPr/>
        <p:txBody>
          <a:bodyPr/>
          <a:lstStyle/>
          <a:p>
            <a:r>
              <a:rPr lang="nl-NL"/>
              <a:t>d. 	Uit twee één persoon worden, 6-10 </a:t>
            </a:r>
            <a:endParaRPr lang="nl-NL" dirty="0"/>
          </a:p>
        </p:txBody>
      </p:sp>
      <p:sp>
        <p:nvSpPr>
          <p:cNvPr id="11" name="Rond hoek zelfde zijde rechthoek 10">
            <a:hlinkClick r:id="" action="ppaction://hlinkshowjump?jump=previousslide"/>
            <a:hlinkHover r:id="" action="ppaction://noaction" highlightClick="1"/>
          </p:cNvPr>
          <p:cNvSpPr/>
          <p:nvPr/>
        </p:nvSpPr>
        <p:spPr>
          <a:xfrm>
            <a:off x="838800" y="6354000"/>
            <a:ext cx="3024752"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VORIGE </a:t>
            </a:r>
            <a:r>
              <a:rPr lang="nl-NL" spc="300" dirty="0"/>
              <a:t>VERTALING</a:t>
            </a:r>
          </a:p>
        </p:txBody>
      </p:sp>
      <p:sp>
        <p:nvSpPr>
          <p:cNvPr id="12" name="Rond hoek zelfde zijde rechthoek 11">
            <a:hlinkClick r:id="" action="ppaction://hlinkshowjump?jump=nextslide"/>
            <a:hlinkHover r:id="" action="ppaction://noaction" highlightClick="1"/>
          </p:cNvPr>
          <p:cNvSpPr/>
          <p:nvPr/>
        </p:nvSpPr>
        <p:spPr>
          <a:xfrm>
            <a:off x="7824192" y="6354000"/>
            <a:ext cx="3096144"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VOLGENDE </a:t>
            </a:r>
            <a:r>
              <a:rPr lang="nl-NL" spc="300" dirty="0"/>
              <a:t>VERTALING</a:t>
            </a:r>
          </a:p>
        </p:txBody>
      </p:sp>
      <p:sp>
        <p:nvSpPr>
          <p:cNvPr id="13" name="Rond hoek zelfde zijde rechthoek 12">
            <a:hlinkClick r:id="rId5" action="ppaction://hlinksldjump"/>
            <a:hlinkHover r:id="" action="ppaction://noaction" highlightClick="1"/>
          </p:cNvPr>
          <p:cNvSpPr/>
          <p:nvPr/>
        </p:nvSpPr>
        <p:spPr>
          <a:xfrm>
            <a:off x="4763872" y="6354000"/>
            <a:ext cx="2160000" cy="504000"/>
          </a:xfrm>
          <a:prstGeom prst="round2SameRect">
            <a:avLst>
              <a:gd name="adj1" fmla="val 15913"/>
              <a:gd name="adj2" fmla="val 0"/>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GRIEKS</a:t>
            </a:r>
          </a:p>
        </p:txBody>
      </p:sp>
    </p:spTree>
    <p:extLst>
      <p:ext uri="{BB962C8B-B14F-4D97-AF65-F5344CB8AC3E}">
        <p14:creationId xmlns:p14="http://schemas.microsoft.com/office/powerpoint/2010/main" val="17858037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0000"/>
            <a:lum/>
            <a:extLst>
              <a:ext uri="{BEBA8EAE-BF5A-486C-A8C5-ECC9F3942E4B}">
                <a14:imgProps xmlns:a14="http://schemas.microsoft.com/office/drawing/2010/main">
                  <a14:imgLayer r:embed="rId4">
                    <a14:imgEffect>
                      <a14:colorTemperature colorTemp="4700"/>
                    </a14:imgEffect>
                  </a14:imgLayer>
                </a14:imgProps>
              </a:ext>
            </a:extLst>
          </a:blip>
          <a:srcRect/>
          <a:stretch>
            <a:fillRect t="-11000" b="-11000"/>
          </a:stretch>
        </a:blipFill>
        <a:effectLst/>
      </p:bgPr>
    </p:bg>
    <p:spTree>
      <p:nvGrpSpPr>
        <p:cNvPr id="1" name=""/>
        <p:cNvGrpSpPr/>
        <p:nvPr/>
      </p:nvGrpSpPr>
      <p:grpSpPr>
        <a:xfrm>
          <a:off x="0" y="0"/>
          <a:ext cx="0" cy="0"/>
          <a:chOff x="0" y="0"/>
          <a:chExt cx="0" cy="0"/>
        </a:xfrm>
      </p:grpSpPr>
      <p:sp>
        <p:nvSpPr>
          <p:cNvPr id="6" name="Tijdelijke aanduiding voor inhoud 5"/>
          <p:cNvSpPr>
            <a:spLocks noGrp="1"/>
          </p:cNvSpPr>
          <p:nvPr>
            <p:ph idx="1"/>
          </p:nvPr>
        </p:nvSpPr>
        <p:spPr>
          <a:xfrm>
            <a:off x="838200" y="1800000"/>
            <a:ext cx="9794304" cy="4351338"/>
          </a:xfrm>
        </p:spPr>
        <p:txBody>
          <a:bodyPr/>
          <a:lstStyle/>
          <a:p>
            <a:pPr lvl="0" eaLnBrk="0" fontAlgn="base" hangingPunct="0">
              <a:spcBef>
                <a:spcPct val="0"/>
              </a:spcBef>
              <a:spcAft>
                <a:spcPct val="0"/>
              </a:spcAft>
              <a:tabLst>
                <a:tab pos="539750" algn="l"/>
                <a:tab pos="1619250" algn="l"/>
              </a:tabLst>
            </a:pPr>
            <a:r>
              <a:rPr lang="el-GR" altLang="nl-NL" dirty="0"/>
              <a:t>10		ἀλλ’ ὁρᾶτε εἰ τούτου ἐρᾶτε καὶ ἐξαρκεῖ ὑμῖν ἂν </a:t>
            </a:r>
          </a:p>
          <a:p>
            <a:pPr lvl="0" eaLnBrk="0" fontAlgn="base" hangingPunct="0">
              <a:spcBef>
                <a:spcPct val="0"/>
              </a:spcBef>
              <a:spcAft>
                <a:spcPct val="0"/>
              </a:spcAft>
              <a:tabLst>
                <a:tab pos="539750" algn="l"/>
                <a:tab pos="723900" algn="l"/>
              </a:tabLst>
            </a:pPr>
            <a:r>
              <a:rPr lang="el-GR" altLang="nl-NL" dirty="0"/>
              <a:t>11	τούτου τύχητε·” ταῦτ’ ἀκούσας ἴσμεν ὅτι οὐδ’ ἂν εἷς ἐξαρνηθείη </a:t>
            </a:r>
          </a:p>
          <a:p>
            <a:pPr lvl="0" eaLnBrk="0" fontAlgn="base" hangingPunct="0">
              <a:spcBef>
                <a:spcPct val="0"/>
              </a:spcBef>
              <a:spcAft>
                <a:spcPct val="0"/>
              </a:spcAft>
              <a:tabLst>
                <a:tab pos="539750" algn="l"/>
                <a:tab pos="723900" algn="l"/>
              </a:tabLst>
            </a:pPr>
            <a:r>
              <a:rPr lang="el-GR" altLang="nl-NL" dirty="0"/>
              <a:t>12	οὐδ’ ἄλλο τι ἂν φανείη βουλόμενος, ἀλλ’ ἀτεχνῶς οἴοιτ’ ἂν </a:t>
            </a:r>
          </a:p>
          <a:p>
            <a:pPr lvl="0" eaLnBrk="0" fontAlgn="base" hangingPunct="0">
              <a:spcBef>
                <a:spcPct val="0"/>
              </a:spcBef>
              <a:spcAft>
                <a:spcPct val="0"/>
              </a:spcAft>
              <a:tabLst>
                <a:tab pos="539750" algn="l"/>
                <a:tab pos="723900" algn="l"/>
              </a:tabLst>
            </a:pPr>
            <a:r>
              <a:rPr lang="el-GR" altLang="nl-NL" dirty="0"/>
              <a:t>13	ἀκηκοέναι τοῦτο ὃ πάλαι ἄρα ἐπεθύμει, συνελθὼν καὶ </a:t>
            </a:r>
          </a:p>
          <a:p>
            <a:pPr lvl="0" eaLnBrk="0" fontAlgn="base" hangingPunct="0">
              <a:spcBef>
                <a:spcPct val="0"/>
              </a:spcBef>
              <a:spcAft>
                <a:spcPct val="0"/>
              </a:spcAft>
              <a:tabLst>
                <a:tab pos="539750" algn="l"/>
                <a:tab pos="723900" algn="l"/>
              </a:tabLst>
            </a:pPr>
            <a:r>
              <a:rPr lang="el-GR" altLang="nl-NL" dirty="0"/>
              <a:t>14	συντακεὶς τῷ ἐρωμένῳ ἐκ δυοῖν εἷς γενέσθαι.</a:t>
            </a:r>
            <a:endParaRPr lang="nl-NL" altLang="nl-NL" dirty="0"/>
          </a:p>
          <a:p>
            <a:pPr lvl="0" eaLnBrk="0" fontAlgn="base" hangingPunct="0">
              <a:spcBef>
                <a:spcPct val="0"/>
              </a:spcBef>
              <a:spcAft>
                <a:spcPct val="0"/>
              </a:spcAft>
              <a:tabLst>
                <a:tab pos="539750" algn="l"/>
                <a:tab pos="723900" algn="l"/>
              </a:tabLst>
            </a:pPr>
            <a:endParaRPr lang="nl-NL" altLang="nl-NL" dirty="0"/>
          </a:p>
          <a:p>
            <a:pPr lvl="0" eaLnBrk="0" fontAlgn="base" hangingPunct="0">
              <a:spcBef>
                <a:spcPct val="0"/>
              </a:spcBef>
              <a:spcAft>
                <a:spcPct val="0"/>
              </a:spcAft>
              <a:tabLst>
                <a:tab pos="539750" algn="l"/>
                <a:tab pos="723900" algn="l"/>
              </a:tabLst>
            </a:pPr>
            <a:r>
              <a:rPr lang="nl-NL" altLang="nl-NL" dirty="0"/>
              <a:t>10 maar kijk of jullie hiernaar verlangen en (of) het voor jullie voldoende is als jullie dat zullen krijgen;’ wij weten dat zelfs niet één persoon, als hij dat gehoord heeft, het zou weigeren en ook niet (één persoon) iets anders zou blijken te willen, maar absoluut zou menen datgene gehoord te hebben wat hij allang kennelijk verlangde, om samengekomen en samengesmolten met zijn beminde uit twee één te worden.</a:t>
            </a:r>
          </a:p>
          <a:p>
            <a:endParaRPr lang="nl-NL" dirty="0"/>
          </a:p>
        </p:txBody>
      </p:sp>
      <p:sp>
        <p:nvSpPr>
          <p:cNvPr id="5" name="Rectangle 4"/>
          <p:cNvSpPr>
            <a:spLocks noChangeArrowheads="1"/>
          </p:cNvSpPr>
          <p:nvPr/>
        </p:nvSpPr>
        <p:spPr bwMode="auto">
          <a:xfrm>
            <a:off x="982800" y="1800000"/>
            <a:ext cx="9505680" cy="42268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p>
            <a:pPr lvl="0" eaLnBrk="0" fontAlgn="base" hangingPunct="0">
              <a:lnSpc>
                <a:spcPts val="3000"/>
              </a:lnSpc>
              <a:spcBef>
                <a:spcPct val="0"/>
              </a:spcBef>
              <a:spcAft>
                <a:spcPct val="0"/>
              </a:spcAft>
              <a:tabLst>
                <a:tab pos="539750" algn="l"/>
                <a:tab pos="1619250" algn="l"/>
              </a:tabLst>
            </a:pPr>
            <a:endParaRPr lang="nl-NL" altLang="nl-NL" sz="2200" dirty="0"/>
          </a:p>
        </p:txBody>
      </p:sp>
      <p:sp>
        <p:nvSpPr>
          <p:cNvPr id="2" name="Titel 1"/>
          <p:cNvSpPr>
            <a:spLocks noGrp="1"/>
          </p:cNvSpPr>
          <p:nvPr>
            <p:ph type="title"/>
          </p:nvPr>
        </p:nvSpPr>
        <p:spPr/>
        <p:txBody>
          <a:bodyPr/>
          <a:lstStyle/>
          <a:p>
            <a:r>
              <a:rPr lang="nl-NL"/>
              <a:t>d. 	Uit twee één persoon worden, 10-14</a:t>
            </a:r>
            <a:endParaRPr lang="nl-NL" dirty="0"/>
          </a:p>
        </p:txBody>
      </p:sp>
      <p:sp>
        <p:nvSpPr>
          <p:cNvPr id="11" name="Rond hoek zelfde zijde rechthoek 10">
            <a:hlinkClick r:id="" action="ppaction://hlinkshowjump?jump=previousslide"/>
            <a:hlinkHover r:id="" action="ppaction://noaction" highlightClick="1"/>
          </p:cNvPr>
          <p:cNvSpPr/>
          <p:nvPr/>
        </p:nvSpPr>
        <p:spPr>
          <a:xfrm>
            <a:off x="838800" y="6354000"/>
            <a:ext cx="3024752"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VORIGE </a:t>
            </a:r>
            <a:r>
              <a:rPr lang="nl-NL" spc="300" dirty="0"/>
              <a:t>VERTALING</a:t>
            </a:r>
          </a:p>
        </p:txBody>
      </p:sp>
      <p:sp>
        <p:nvSpPr>
          <p:cNvPr id="12" name="Rond hoek zelfde zijde rechthoek 11">
            <a:hlinkClick r:id="" action="ppaction://hlinkshowjump?jump=nextslide"/>
            <a:hlinkHover r:id="" action="ppaction://noaction" highlightClick="1"/>
          </p:cNvPr>
          <p:cNvSpPr/>
          <p:nvPr/>
        </p:nvSpPr>
        <p:spPr>
          <a:xfrm>
            <a:off x="7824192" y="6354000"/>
            <a:ext cx="3096144"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VOLGENDE </a:t>
            </a:r>
            <a:r>
              <a:rPr lang="nl-NL" spc="300" dirty="0"/>
              <a:t>VERTALING</a:t>
            </a:r>
          </a:p>
        </p:txBody>
      </p:sp>
      <p:sp>
        <p:nvSpPr>
          <p:cNvPr id="13" name="Rond hoek zelfde zijde rechthoek 12">
            <a:hlinkClick r:id="rId5" action="ppaction://hlinksldjump"/>
            <a:hlinkHover r:id="" action="ppaction://noaction" highlightClick="1"/>
          </p:cNvPr>
          <p:cNvSpPr/>
          <p:nvPr/>
        </p:nvSpPr>
        <p:spPr>
          <a:xfrm>
            <a:off x="4763872" y="6354000"/>
            <a:ext cx="2160000" cy="504000"/>
          </a:xfrm>
          <a:prstGeom prst="round2SameRect">
            <a:avLst>
              <a:gd name="adj1" fmla="val 15913"/>
              <a:gd name="adj2" fmla="val 0"/>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GRIEKS</a:t>
            </a:r>
          </a:p>
        </p:txBody>
      </p:sp>
      <p:sp>
        <p:nvSpPr>
          <p:cNvPr id="3" name="Rechthoek 2" descr="Zie opdracht in het leerlingenboek." title="Zie opdracht in het leerlingenboek.">
            <a:extLst>
              <a:ext uri="{FF2B5EF4-FFF2-40B4-BE49-F238E27FC236}">
                <a16:creationId xmlns="" xmlns:a16="http://schemas.microsoft.com/office/drawing/2014/main" id="{20419574-55D2-C247-A715-7D66665A973B}"/>
              </a:ext>
            </a:extLst>
          </p:cNvPr>
          <p:cNvSpPr/>
          <p:nvPr/>
        </p:nvSpPr>
        <p:spPr>
          <a:xfrm>
            <a:off x="11476704" y="3091914"/>
            <a:ext cx="270000" cy="2700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a:t>
            </a:r>
          </a:p>
        </p:txBody>
      </p:sp>
    </p:spTree>
    <p:extLst>
      <p:ext uri="{BB962C8B-B14F-4D97-AF65-F5344CB8AC3E}">
        <p14:creationId xmlns:p14="http://schemas.microsoft.com/office/powerpoint/2010/main" val="25450773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0000"/>
            <a:lum/>
            <a:extLst>
              <a:ext uri="{BEBA8EAE-BF5A-486C-A8C5-ECC9F3942E4B}">
                <a14:imgProps xmlns:a14="http://schemas.microsoft.com/office/drawing/2010/main">
                  <a14:imgLayer r:embed="rId4">
                    <a14:imgEffect>
                      <a14:colorTemperature colorTemp="4700"/>
                    </a14:imgEffect>
                  </a14:imgLayer>
                </a14:imgProps>
              </a:ext>
            </a:extLst>
          </a:blip>
          <a:srcRect/>
          <a:stretch>
            <a:fillRect t="-11000" b="-11000"/>
          </a:stretch>
        </a:blipFill>
        <a:effectLst/>
      </p:bgPr>
    </p:bg>
    <p:spTree>
      <p:nvGrpSpPr>
        <p:cNvPr id="1" name=""/>
        <p:cNvGrpSpPr/>
        <p:nvPr/>
      </p:nvGrpSpPr>
      <p:grpSpPr>
        <a:xfrm>
          <a:off x="0" y="0"/>
          <a:ext cx="0" cy="0"/>
          <a:chOff x="0" y="0"/>
          <a:chExt cx="0" cy="0"/>
        </a:xfrm>
      </p:grpSpPr>
      <p:sp>
        <p:nvSpPr>
          <p:cNvPr id="6" name="Tijdelijke aanduiding voor inhoud 5"/>
          <p:cNvSpPr>
            <a:spLocks noGrp="1"/>
          </p:cNvSpPr>
          <p:nvPr>
            <p:ph idx="1"/>
          </p:nvPr>
        </p:nvSpPr>
        <p:spPr/>
        <p:txBody>
          <a:bodyPr/>
          <a:lstStyle/>
          <a:p>
            <a:pPr lvl="0" eaLnBrk="0" fontAlgn="base" hangingPunct="0">
              <a:spcBef>
                <a:spcPct val="0"/>
              </a:spcBef>
              <a:spcAft>
                <a:spcPct val="0"/>
              </a:spcAft>
            </a:pPr>
            <a:r>
              <a:rPr lang="el-GR" altLang="nl-NL" dirty="0"/>
              <a:t>1	Τοῦτο γάρ ἐστι τὸ αἴτιον, ὅτι ἡ ἀρχαία φύσις ἡμῶν ἦν αὕτη καὶ </a:t>
            </a:r>
          </a:p>
          <a:p>
            <a:pPr lvl="0" eaLnBrk="0" fontAlgn="base" hangingPunct="0">
              <a:spcBef>
                <a:spcPct val="0"/>
              </a:spcBef>
              <a:spcAft>
                <a:spcPct val="0"/>
              </a:spcAft>
            </a:pPr>
            <a:r>
              <a:rPr lang="el-GR" altLang="nl-NL" dirty="0"/>
              <a:t>2	ἦμεν ὅλοι· τοῦ ὅλου οὖν τῇ ἐπιθυμίᾳ καὶ διώξει ἔρως ὄνομα. Καὶ </a:t>
            </a:r>
          </a:p>
          <a:p>
            <a:pPr lvl="0" eaLnBrk="0" fontAlgn="base" hangingPunct="0">
              <a:spcBef>
                <a:spcPct val="0"/>
              </a:spcBef>
              <a:spcAft>
                <a:spcPct val="0"/>
              </a:spcAft>
            </a:pPr>
            <a:r>
              <a:rPr lang="el-GR" altLang="nl-NL" dirty="0"/>
              <a:t>3	πρὸ τοῦ, ὥσπερ λέγω, ἓν ἦμεν, νυνὶ δὲ διὰ τὴν ἀδικίαν </a:t>
            </a:r>
          </a:p>
          <a:p>
            <a:pPr lvl="0" eaLnBrk="0" fontAlgn="base" hangingPunct="0">
              <a:spcBef>
                <a:spcPct val="0"/>
              </a:spcBef>
              <a:spcAft>
                <a:spcPct val="0"/>
              </a:spcAft>
            </a:pPr>
            <a:r>
              <a:rPr lang="el-GR" altLang="nl-NL" dirty="0"/>
              <a:t>4	διῳκίσθημεν ὑπὸ τοῦ θεοῦ, καθάπερ Ἀρκάδες ὑπὸ </a:t>
            </a:r>
          </a:p>
          <a:p>
            <a:pPr lvl="0" eaLnBrk="0" fontAlgn="base" hangingPunct="0">
              <a:spcBef>
                <a:spcPct val="0"/>
              </a:spcBef>
              <a:spcAft>
                <a:spcPct val="0"/>
              </a:spcAft>
            </a:pPr>
            <a:r>
              <a:rPr lang="el-GR" altLang="nl-NL" dirty="0"/>
              <a:t>5	Λακεδαιμονίων·</a:t>
            </a:r>
            <a:endParaRPr lang="nl-NL" altLang="nl-NL" dirty="0"/>
          </a:p>
          <a:p>
            <a:pPr lvl="0" eaLnBrk="0" fontAlgn="base" hangingPunct="0">
              <a:spcBef>
                <a:spcPct val="0"/>
              </a:spcBef>
              <a:spcAft>
                <a:spcPct val="0"/>
              </a:spcAft>
            </a:pPr>
            <a:endParaRPr lang="nl-NL" altLang="nl-NL" dirty="0"/>
          </a:p>
          <a:p>
            <a:pPr lvl="0" eaLnBrk="0" fontAlgn="base" hangingPunct="0">
              <a:spcBef>
                <a:spcPct val="0"/>
              </a:spcBef>
              <a:spcAft>
                <a:spcPct val="0"/>
              </a:spcAft>
            </a:pPr>
            <a:r>
              <a:rPr lang="nl-NL" altLang="nl-NL" dirty="0"/>
              <a:t>1 Want dát is de oorzaak, (namelijk) dat onze oorspronkelijke natuurlijke vorm déze was, en wij heel waren; voor het verlangen nu en het najagen van het hele is de naam liefde/heet liefde. En vroeger, zoals ik vertel/vertelde, waren wij één, maar nu, vanwege het onrecht, zijn wij gescheiden door de god, zoals de </a:t>
            </a:r>
            <a:r>
              <a:rPr lang="nl-NL" altLang="nl-NL" dirty="0" err="1"/>
              <a:t>Arcadiërs</a:t>
            </a:r>
            <a:r>
              <a:rPr lang="nl-NL" altLang="nl-NL" dirty="0"/>
              <a:t> door 5 de Spartanen;</a:t>
            </a:r>
          </a:p>
          <a:p>
            <a:pPr lvl="0" eaLnBrk="0" fontAlgn="base" hangingPunct="0">
              <a:spcBef>
                <a:spcPct val="0"/>
              </a:spcBef>
              <a:spcAft>
                <a:spcPct val="0"/>
              </a:spcAft>
            </a:pPr>
            <a:endParaRPr lang="nl-NL" altLang="nl-NL" dirty="0"/>
          </a:p>
          <a:p>
            <a:endParaRPr lang="nl-NL" dirty="0"/>
          </a:p>
        </p:txBody>
      </p:sp>
      <p:sp>
        <p:nvSpPr>
          <p:cNvPr id="4" name="Rectangle 4"/>
          <p:cNvSpPr>
            <a:spLocks noChangeArrowheads="1"/>
          </p:cNvSpPr>
          <p:nvPr/>
        </p:nvSpPr>
        <p:spPr bwMode="auto">
          <a:xfrm>
            <a:off x="990000" y="1800000"/>
            <a:ext cx="9361664" cy="42268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p>
            <a:pPr lvl="0" eaLnBrk="0" fontAlgn="base" hangingPunct="0">
              <a:spcBef>
                <a:spcPct val="0"/>
              </a:spcBef>
              <a:spcAft>
                <a:spcPct val="0"/>
              </a:spcAft>
              <a:tabLst>
                <a:tab pos="539750" algn="l"/>
              </a:tabLst>
            </a:pPr>
            <a:endParaRPr lang="nl-NL" altLang="nl-NL" sz="2200" dirty="0"/>
          </a:p>
        </p:txBody>
      </p:sp>
      <p:sp>
        <p:nvSpPr>
          <p:cNvPr id="2" name="Titel 1"/>
          <p:cNvSpPr>
            <a:spLocks noGrp="1"/>
          </p:cNvSpPr>
          <p:nvPr>
            <p:ph type="title"/>
          </p:nvPr>
        </p:nvSpPr>
        <p:spPr/>
        <p:txBody>
          <a:bodyPr/>
          <a:lstStyle/>
          <a:p>
            <a:r>
              <a:rPr lang="nl-NL"/>
              <a:t>e. 	Eros is onze gids en aanvoerder, 1-5 </a:t>
            </a:r>
            <a:endParaRPr lang="nl-NL" dirty="0"/>
          </a:p>
        </p:txBody>
      </p:sp>
      <p:sp>
        <p:nvSpPr>
          <p:cNvPr id="10" name="Rond hoek zelfde zijde rechthoek 9">
            <a:hlinkClick r:id="" action="ppaction://hlinkshowjump?jump=previousslide"/>
            <a:hlinkHover r:id="" action="ppaction://noaction" highlightClick="1"/>
          </p:cNvPr>
          <p:cNvSpPr/>
          <p:nvPr/>
        </p:nvSpPr>
        <p:spPr>
          <a:xfrm>
            <a:off x="838800" y="6354000"/>
            <a:ext cx="3024752"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VORIGE </a:t>
            </a:r>
            <a:r>
              <a:rPr lang="nl-NL" spc="300" dirty="0"/>
              <a:t>VERTALING</a:t>
            </a:r>
          </a:p>
        </p:txBody>
      </p:sp>
      <p:sp>
        <p:nvSpPr>
          <p:cNvPr id="11" name="Rond hoek zelfde zijde rechthoek 10">
            <a:hlinkClick r:id="" action="ppaction://hlinkshowjump?jump=nextslide"/>
            <a:hlinkHover r:id="" action="ppaction://noaction" highlightClick="1"/>
          </p:cNvPr>
          <p:cNvSpPr/>
          <p:nvPr/>
        </p:nvSpPr>
        <p:spPr>
          <a:xfrm>
            <a:off x="7824192" y="6354000"/>
            <a:ext cx="3096144"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VOLGENDE </a:t>
            </a:r>
            <a:r>
              <a:rPr lang="nl-NL" spc="300" dirty="0"/>
              <a:t>VERTALING</a:t>
            </a:r>
          </a:p>
        </p:txBody>
      </p:sp>
      <p:sp>
        <p:nvSpPr>
          <p:cNvPr id="12" name="Rond hoek zelfde zijde rechthoek 11">
            <a:hlinkClick r:id="rId5" action="ppaction://hlinksldjump"/>
            <a:hlinkHover r:id="" action="ppaction://noaction" highlightClick="1"/>
          </p:cNvPr>
          <p:cNvSpPr/>
          <p:nvPr/>
        </p:nvSpPr>
        <p:spPr>
          <a:xfrm>
            <a:off x="4763872" y="6354000"/>
            <a:ext cx="2160000" cy="504000"/>
          </a:xfrm>
          <a:prstGeom prst="round2SameRect">
            <a:avLst>
              <a:gd name="adj1" fmla="val 15913"/>
              <a:gd name="adj2" fmla="val 0"/>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GRIEKS</a:t>
            </a:r>
          </a:p>
        </p:txBody>
      </p:sp>
    </p:spTree>
    <p:extLst>
      <p:ext uri="{BB962C8B-B14F-4D97-AF65-F5344CB8AC3E}">
        <p14:creationId xmlns:p14="http://schemas.microsoft.com/office/powerpoint/2010/main" val="15213056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5FADBE73-3F94-1C4A-993C-C47FAB8131B1}"/>
              </a:ext>
            </a:extLst>
          </p:cNvPr>
          <p:cNvSpPr>
            <a:spLocks noGrp="1"/>
          </p:cNvSpPr>
          <p:nvPr>
            <p:ph type="title"/>
          </p:nvPr>
        </p:nvSpPr>
        <p:spPr/>
        <p:txBody>
          <a:bodyPr/>
          <a:lstStyle/>
          <a:p>
            <a:r>
              <a:rPr lang="nl-NL" sz="3200" dirty="0"/>
              <a:t>a.	De verklaring van de verschillende vormen van liefde, 1-5</a:t>
            </a:r>
          </a:p>
        </p:txBody>
      </p:sp>
      <p:sp>
        <p:nvSpPr>
          <p:cNvPr id="3" name="Tijdelijke aanduiding voor inhoud 2">
            <a:extLst>
              <a:ext uri="{FF2B5EF4-FFF2-40B4-BE49-F238E27FC236}">
                <a16:creationId xmlns="" xmlns:a16="http://schemas.microsoft.com/office/drawing/2014/main" id="{0D380840-AA52-D743-A4AF-9C439A53CC46}"/>
              </a:ext>
            </a:extLst>
          </p:cNvPr>
          <p:cNvSpPr>
            <a:spLocks noGrp="1"/>
          </p:cNvSpPr>
          <p:nvPr>
            <p:ph idx="1"/>
          </p:nvPr>
        </p:nvSpPr>
        <p:spPr>
          <a:xfrm>
            <a:off x="838200" y="1800000"/>
            <a:ext cx="10515600" cy="4351338"/>
          </a:xfrm>
        </p:spPr>
        <p:txBody>
          <a:bodyPr/>
          <a:lstStyle/>
          <a:p>
            <a:r>
              <a:rPr lang="el-GR" altLang="nl-NL" dirty="0"/>
              <a:t>1	Ἔστι δὴ οὖν ἐκ τόσου ὁ ἔρως ἔμφυτος ἀλλήλων τοῖς ἀνθρώποις </a:t>
            </a:r>
          </a:p>
          <a:p>
            <a:r>
              <a:rPr lang="el-GR" altLang="nl-NL" dirty="0"/>
              <a:t>2	καὶ τῆς ἀρχαίας φύσεως συναγωγεὺς καὶ ἐπιχειρῶν ποιῆσαι ἓν </a:t>
            </a:r>
          </a:p>
          <a:p>
            <a:r>
              <a:rPr lang="el-GR" altLang="nl-NL" dirty="0"/>
              <a:t>3	ἐκ δυοῖν καὶ ἰάσασθαι τὴν φύσιν τὴν ἀνθρωπίνην. Ἔκαστος οὖν </a:t>
            </a:r>
          </a:p>
          <a:p>
            <a:r>
              <a:rPr lang="el-GR" altLang="nl-NL" dirty="0"/>
              <a:t>4	ἡμῶν ἐστιν ἀνθρώπου σύμβολον, ἅτε τετμημένος ὥσπερ αἱ </a:t>
            </a:r>
          </a:p>
          <a:p>
            <a:r>
              <a:rPr lang="el-GR" altLang="nl-NL" dirty="0"/>
              <a:t>5	ψῆτται, ἐξ ἑνὸς δύο· ζητεῖ δὴ ἀεὶ τὸ αὑτοῦ ἕκαστος σύμβολον. </a:t>
            </a:r>
            <a:endParaRPr lang="nl-NL" dirty="0"/>
          </a:p>
        </p:txBody>
      </p:sp>
      <p:sp>
        <p:nvSpPr>
          <p:cNvPr id="17" name="Rond hoek zelfde zijde rechthoek 16">
            <a:hlinkClick r:id="rId2" action="ppaction://hlinksldjump"/>
            <a:hlinkHover r:id="" action="ppaction://noaction" highlightClick="1"/>
          </p:cNvPr>
          <p:cNvSpPr/>
          <p:nvPr/>
        </p:nvSpPr>
        <p:spPr>
          <a:xfrm>
            <a:off x="4259568" y="6354000"/>
            <a:ext cx="3240000" cy="504000"/>
          </a:xfrm>
          <a:prstGeom prst="round2SameRect">
            <a:avLst>
              <a:gd name="adj1" fmla="val 15913"/>
              <a:gd name="adj2" fmla="val 0"/>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GRIEKS - NEDERLANDS</a:t>
            </a:r>
          </a:p>
        </p:txBody>
      </p:sp>
      <p:sp>
        <p:nvSpPr>
          <p:cNvPr id="19" name="Rond hoek zelfde zijde rechthoek 18">
            <a:hlinkClick r:id="" action="ppaction://hlinkshowjump?jump=previousslide"/>
            <a:hlinkHover r:id="" action="ppaction://noaction" highlightClick="1"/>
          </p:cNvPr>
          <p:cNvSpPr/>
          <p:nvPr/>
        </p:nvSpPr>
        <p:spPr>
          <a:xfrm>
            <a:off x="838800" y="6354000"/>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VORIGE</a:t>
            </a:r>
          </a:p>
        </p:txBody>
      </p:sp>
      <p:sp>
        <p:nvSpPr>
          <p:cNvPr id="20" name="Rond hoek zelfde zijde rechthoek 19">
            <a:hlinkClick r:id="" action="ppaction://hlinkshowjump?jump=nextslide"/>
            <a:hlinkHover r:id="" action="ppaction://noaction" highlightClick="1"/>
          </p:cNvPr>
          <p:cNvSpPr/>
          <p:nvPr/>
        </p:nvSpPr>
        <p:spPr>
          <a:xfrm>
            <a:off x="9120336" y="6354000"/>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VOLGENDE</a:t>
            </a:r>
          </a:p>
        </p:txBody>
      </p:sp>
      <p:sp>
        <p:nvSpPr>
          <p:cNvPr id="8" name="Rechthoek 7" descr="Zie opdracht in het leerlingenboek." title="Zie opdracht in het leerlingenboek.">
            <a:extLst>
              <a:ext uri="{FF2B5EF4-FFF2-40B4-BE49-F238E27FC236}">
                <a16:creationId xmlns="" xmlns:a16="http://schemas.microsoft.com/office/drawing/2014/main" id="{AB0229CF-25C9-CD47-9F54-7020A45F472E}"/>
              </a:ext>
            </a:extLst>
          </p:cNvPr>
          <p:cNvSpPr/>
          <p:nvPr/>
        </p:nvSpPr>
        <p:spPr>
          <a:xfrm>
            <a:off x="11490360" y="4026540"/>
            <a:ext cx="270000" cy="2700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a:t>
            </a:r>
          </a:p>
        </p:txBody>
      </p:sp>
    </p:spTree>
    <p:extLst>
      <p:ext uri="{BB962C8B-B14F-4D97-AF65-F5344CB8AC3E}">
        <p14:creationId xmlns:p14="http://schemas.microsoft.com/office/powerpoint/2010/main" val="315501891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0000"/>
            <a:lum/>
            <a:extLst>
              <a:ext uri="{BEBA8EAE-BF5A-486C-A8C5-ECC9F3942E4B}">
                <a14:imgProps xmlns:a14="http://schemas.microsoft.com/office/drawing/2010/main">
                  <a14:imgLayer r:embed="rId4">
                    <a14:imgEffect>
                      <a14:colorTemperature colorTemp="4700"/>
                    </a14:imgEffect>
                  </a14:imgLayer>
                </a14:imgProps>
              </a:ext>
            </a:extLst>
          </a:blip>
          <a:srcRect/>
          <a:stretch>
            <a:fillRect t="-11000" b="-11000"/>
          </a:stretch>
        </a:blipFill>
        <a:effectLst/>
      </p:bgPr>
    </p:bg>
    <p:spTree>
      <p:nvGrpSpPr>
        <p:cNvPr id="1" name=""/>
        <p:cNvGrpSpPr/>
        <p:nvPr/>
      </p:nvGrpSpPr>
      <p:grpSpPr>
        <a:xfrm>
          <a:off x="0" y="0"/>
          <a:ext cx="0" cy="0"/>
          <a:chOff x="0" y="0"/>
          <a:chExt cx="0" cy="0"/>
        </a:xfrm>
      </p:grpSpPr>
      <p:sp>
        <p:nvSpPr>
          <p:cNvPr id="6" name="Tijdelijke aanduiding voor inhoud 5"/>
          <p:cNvSpPr>
            <a:spLocks noGrp="1"/>
          </p:cNvSpPr>
          <p:nvPr>
            <p:ph idx="1"/>
          </p:nvPr>
        </p:nvSpPr>
        <p:spPr>
          <a:xfrm>
            <a:off x="838200" y="1800000"/>
            <a:ext cx="9578280" cy="4351338"/>
          </a:xfrm>
        </p:spPr>
        <p:txBody>
          <a:bodyPr/>
          <a:lstStyle/>
          <a:p>
            <a:pPr lvl="0" eaLnBrk="0" fontAlgn="base" hangingPunct="0">
              <a:spcBef>
                <a:spcPct val="0"/>
              </a:spcBef>
              <a:spcAft>
                <a:spcPct val="0"/>
              </a:spcAft>
              <a:tabLst>
                <a:tab pos="539750" algn="l"/>
                <a:tab pos="2147888" algn="l"/>
                <a:tab pos="8786813" algn="l"/>
              </a:tabLst>
            </a:pPr>
            <a:r>
              <a:rPr lang="el-GR" altLang="nl-NL" dirty="0"/>
              <a:t>5		φόβος οὖν ἔστιν, ἐὰν μὴ κόσμιοι ὦμεν πρὸς τοὺς </a:t>
            </a:r>
          </a:p>
          <a:p>
            <a:pPr lvl="0" eaLnBrk="0" fontAlgn="base" hangingPunct="0">
              <a:spcBef>
                <a:spcPct val="0"/>
              </a:spcBef>
              <a:spcAft>
                <a:spcPct val="0"/>
              </a:spcAft>
              <a:tabLst>
                <a:tab pos="539750" algn="l"/>
                <a:tab pos="2147888" algn="l"/>
                <a:tab pos="8786813" algn="l"/>
              </a:tabLst>
            </a:pPr>
            <a:r>
              <a:rPr lang="el-GR" altLang="nl-NL" dirty="0"/>
              <a:t>6	θεούς, ὅπως μὴ καὶ αὖθις διασχισθησόμεθα, καὶ περίιμεν </a:t>
            </a:r>
          </a:p>
          <a:p>
            <a:pPr lvl="0" eaLnBrk="0" fontAlgn="base" hangingPunct="0">
              <a:spcBef>
                <a:spcPct val="0"/>
              </a:spcBef>
              <a:spcAft>
                <a:spcPct val="0"/>
              </a:spcAft>
              <a:tabLst>
                <a:tab pos="539750" algn="l"/>
                <a:tab pos="2147888" algn="l"/>
                <a:tab pos="8786813" algn="l"/>
              </a:tabLst>
            </a:pPr>
            <a:r>
              <a:rPr lang="el-GR" altLang="nl-NL" dirty="0"/>
              <a:t>7	ἔχοντες ὥσπερ οἱ ἐν ταῖς στήλαις καταγραφὴν ἐκτετυπωμένοι, </a:t>
            </a:r>
          </a:p>
          <a:p>
            <a:pPr lvl="0" eaLnBrk="0" fontAlgn="base" hangingPunct="0">
              <a:spcBef>
                <a:spcPct val="0"/>
              </a:spcBef>
              <a:spcAft>
                <a:spcPct val="0"/>
              </a:spcAft>
              <a:tabLst>
                <a:tab pos="539750" algn="l"/>
                <a:tab pos="2147888" algn="l"/>
                <a:tab pos="8786813" algn="l"/>
              </a:tabLst>
            </a:pPr>
            <a:r>
              <a:rPr lang="el-GR" altLang="nl-NL" dirty="0"/>
              <a:t>8	διαπεπρισμένοι κατὰ τὰς ῥῖνας, γεγονότες ὥσπερ λίσπαι. Ἀλλὰ </a:t>
            </a:r>
          </a:p>
          <a:p>
            <a:pPr lvl="0" eaLnBrk="0" fontAlgn="base" hangingPunct="0">
              <a:spcBef>
                <a:spcPct val="0"/>
              </a:spcBef>
              <a:spcAft>
                <a:spcPct val="0"/>
              </a:spcAft>
              <a:tabLst>
                <a:tab pos="539750" algn="l"/>
                <a:tab pos="2147888" algn="l"/>
                <a:tab pos="8786813" algn="l"/>
              </a:tabLst>
            </a:pPr>
            <a:r>
              <a:rPr lang="el-GR" altLang="nl-NL" dirty="0"/>
              <a:t>9	τούτων ἕνεκα πάντ’ ἄνδρα χρὴ ἅπαντα παρακελεύεσθαι </a:t>
            </a:r>
          </a:p>
          <a:p>
            <a:pPr lvl="0" eaLnBrk="0" fontAlgn="base" hangingPunct="0">
              <a:spcBef>
                <a:spcPct val="0"/>
              </a:spcBef>
              <a:spcAft>
                <a:spcPct val="0"/>
              </a:spcAft>
              <a:tabLst>
                <a:tab pos="539750" algn="l"/>
                <a:tab pos="2147888" algn="l"/>
                <a:tab pos="8786813" algn="l"/>
              </a:tabLst>
            </a:pPr>
            <a:r>
              <a:rPr lang="el-GR" altLang="nl-NL" dirty="0"/>
              <a:t>10	εὐσεβεῖν περὶ θεούς,</a:t>
            </a:r>
            <a:endParaRPr lang="nl-NL" altLang="nl-NL" dirty="0"/>
          </a:p>
          <a:p>
            <a:pPr lvl="0" eaLnBrk="0" fontAlgn="base" hangingPunct="0">
              <a:spcBef>
                <a:spcPct val="0"/>
              </a:spcBef>
              <a:spcAft>
                <a:spcPct val="0"/>
              </a:spcAft>
              <a:tabLst>
                <a:tab pos="539750" algn="l"/>
                <a:tab pos="8786813" algn="l"/>
              </a:tabLst>
            </a:pPr>
            <a:endParaRPr lang="nl-NL" altLang="nl-NL" dirty="0"/>
          </a:p>
          <a:p>
            <a:pPr lvl="0" eaLnBrk="0" fontAlgn="base" hangingPunct="0">
              <a:lnSpc>
                <a:spcPct val="100000"/>
              </a:lnSpc>
              <a:spcBef>
                <a:spcPct val="0"/>
              </a:spcBef>
              <a:spcAft>
                <a:spcPct val="0"/>
              </a:spcAft>
              <a:tabLst>
                <a:tab pos="539750" algn="l"/>
                <a:tab pos="8786813" algn="l"/>
              </a:tabLst>
            </a:pPr>
            <a:r>
              <a:rPr lang="nl-NL" altLang="nl-NL" dirty="0"/>
              <a:t>5 er is dus angst dat, als wij niet fatsoenlijk zijn ten opzichte van de goden, wij nog een keer gesplitst zullen worden, en rond zullen lopen (zijnde) zoals degenen die op de grafstenen en </a:t>
            </a:r>
            <a:r>
              <a:rPr lang="nl-NL" altLang="nl-NL" dirty="0" err="1"/>
              <a:t>profil</a:t>
            </a:r>
            <a:r>
              <a:rPr lang="nl-NL" altLang="nl-NL" dirty="0"/>
              <a:t> zijn afgebeeld, doormidden gezaagd langs de neuzen, geworden als gespleten dobbelstenen. Maar daarom moet iedere man aansporen/(erop) aandringen in alle opzichten 10 de goden te vereren,</a:t>
            </a:r>
            <a:endParaRPr lang="el-GR" altLang="nl-NL" dirty="0"/>
          </a:p>
          <a:p>
            <a:endParaRPr lang="nl-NL" dirty="0"/>
          </a:p>
        </p:txBody>
      </p:sp>
      <p:sp>
        <p:nvSpPr>
          <p:cNvPr id="4" name="Rectangle 4"/>
          <p:cNvSpPr>
            <a:spLocks noChangeArrowheads="1"/>
          </p:cNvSpPr>
          <p:nvPr/>
        </p:nvSpPr>
        <p:spPr bwMode="auto">
          <a:xfrm>
            <a:off x="982800" y="1800000"/>
            <a:ext cx="9649696" cy="42268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p>
            <a:pPr lvl="0" eaLnBrk="0" fontAlgn="base" hangingPunct="0">
              <a:lnSpc>
                <a:spcPts val="3000"/>
              </a:lnSpc>
              <a:spcBef>
                <a:spcPct val="0"/>
              </a:spcBef>
              <a:spcAft>
                <a:spcPct val="0"/>
              </a:spcAft>
              <a:tabLst>
                <a:tab pos="539750" algn="l"/>
                <a:tab pos="2147888" algn="l"/>
                <a:tab pos="8786813" algn="l"/>
              </a:tabLst>
            </a:pPr>
            <a:endParaRPr lang="el-GR" altLang="nl-NL" sz="2200" dirty="0"/>
          </a:p>
        </p:txBody>
      </p:sp>
      <p:sp>
        <p:nvSpPr>
          <p:cNvPr id="2" name="Titel 1"/>
          <p:cNvSpPr>
            <a:spLocks noGrp="1"/>
          </p:cNvSpPr>
          <p:nvPr>
            <p:ph type="title"/>
          </p:nvPr>
        </p:nvSpPr>
        <p:spPr/>
        <p:txBody>
          <a:bodyPr/>
          <a:lstStyle/>
          <a:p>
            <a:r>
              <a:rPr lang="nl-NL"/>
              <a:t>e. 	Eros is onze gids en aanvoerder, 5-10 </a:t>
            </a:r>
            <a:endParaRPr lang="nl-NL" dirty="0"/>
          </a:p>
        </p:txBody>
      </p:sp>
      <p:sp>
        <p:nvSpPr>
          <p:cNvPr id="9" name="Rond hoek zelfde zijde rechthoek 8">
            <a:hlinkClick r:id="" action="ppaction://hlinkshowjump?jump=previousslide"/>
            <a:hlinkHover r:id="" action="ppaction://noaction" highlightClick="1"/>
          </p:cNvPr>
          <p:cNvSpPr/>
          <p:nvPr/>
        </p:nvSpPr>
        <p:spPr>
          <a:xfrm>
            <a:off x="838800" y="6354000"/>
            <a:ext cx="3024752"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VORIGE </a:t>
            </a:r>
            <a:r>
              <a:rPr lang="nl-NL" spc="300" dirty="0"/>
              <a:t>VERTALING</a:t>
            </a:r>
          </a:p>
        </p:txBody>
      </p:sp>
      <p:sp>
        <p:nvSpPr>
          <p:cNvPr id="10" name="Rond hoek zelfde zijde rechthoek 9">
            <a:hlinkClick r:id="" action="ppaction://hlinkshowjump?jump=nextslide"/>
            <a:hlinkHover r:id="" action="ppaction://noaction" highlightClick="1"/>
          </p:cNvPr>
          <p:cNvSpPr/>
          <p:nvPr/>
        </p:nvSpPr>
        <p:spPr>
          <a:xfrm>
            <a:off x="7824192" y="6354000"/>
            <a:ext cx="3096144"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VOLGENDE </a:t>
            </a:r>
            <a:r>
              <a:rPr lang="nl-NL" spc="300" dirty="0"/>
              <a:t>VERTALING</a:t>
            </a:r>
          </a:p>
        </p:txBody>
      </p:sp>
      <p:sp>
        <p:nvSpPr>
          <p:cNvPr id="11" name="Rond hoek zelfde zijde rechthoek 10">
            <a:hlinkClick r:id="rId5" action="ppaction://hlinksldjump"/>
            <a:hlinkHover r:id="" action="ppaction://noaction" highlightClick="1"/>
          </p:cNvPr>
          <p:cNvSpPr/>
          <p:nvPr/>
        </p:nvSpPr>
        <p:spPr>
          <a:xfrm>
            <a:off x="4763872" y="6354000"/>
            <a:ext cx="2160000" cy="504000"/>
          </a:xfrm>
          <a:prstGeom prst="round2SameRect">
            <a:avLst>
              <a:gd name="adj1" fmla="val 15913"/>
              <a:gd name="adj2" fmla="val 0"/>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GRIEKS</a:t>
            </a:r>
          </a:p>
        </p:txBody>
      </p:sp>
      <p:sp>
        <p:nvSpPr>
          <p:cNvPr id="3" name="Rechthoek 2" descr="Zie opdracht in het leerlingenboek." title="Zie opdracht in het leerlingenboek.">
            <a:extLst>
              <a:ext uri="{FF2B5EF4-FFF2-40B4-BE49-F238E27FC236}">
                <a16:creationId xmlns="" xmlns:a16="http://schemas.microsoft.com/office/drawing/2014/main" id="{29B57020-1B3B-5846-B4EA-B2AAA54F7A54}"/>
              </a:ext>
            </a:extLst>
          </p:cNvPr>
          <p:cNvSpPr/>
          <p:nvPr/>
        </p:nvSpPr>
        <p:spPr>
          <a:xfrm>
            <a:off x="11476704" y="1944815"/>
            <a:ext cx="270000" cy="2700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a:t>
            </a:r>
          </a:p>
        </p:txBody>
      </p:sp>
      <p:sp>
        <p:nvSpPr>
          <p:cNvPr id="5" name="Rechthoek 4" descr="Zie opdracht in het leerlingenboek." title="Zie opdracht in het leerlingenboek.">
            <a:extLst>
              <a:ext uri="{FF2B5EF4-FFF2-40B4-BE49-F238E27FC236}">
                <a16:creationId xmlns="" xmlns:a16="http://schemas.microsoft.com/office/drawing/2014/main" id="{612B7661-EB08-C548-BB62-C68294592971}"/>
              </a:ext>
            </a:extLst>
          </p:cNvPr>
          <p:cNvSpPr/>
          <p:nvPr/>
        </p:nvSpPr>
        <p:spPr>
          <a:xfrm>
            <a:off x="11476704" y="3433314"/>
            <a:ext cx="270000" cy="2700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a:t>
            </a:r>
          </a:p>
        </p:txBody>
      </p:sp>
    </p:spTree>
    <p:extLst>
      <p:ext uri="{BB962C8B-B14F-4D97-AF65-F5344CB8AC3E}">
        <p14:creationId xmlns:p14="http://schemas.microsoft.com/office/powerpoint/2010/main" val="29794621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0000"/>
            <a:lum/>
            <a:extLst>
              <a:ext uri="{BEBA8EAE-BF5A-486C-A8C5-ECC9F3942E4B}">
                <a14:imgProps xmlns:a14="http://schemas.microsoft.com/office/drawing/2010/main">
                  <a14:imgLayer r:embed="rId4">
                    <a14:imgEffect>
                      <a14:colorTemperature colorTemp="4700"/>
                    </a14:imgEffect>
                  </a14:imgLayer>
                </a14:imgProps>
              </a:ext>
            </a:extLst>
          </a:blip>
          <a:srcRect/>
          <a:stretch>
            <a:fillRect t="-11000" b="-11000"/>
          </a:stretch>
        </a:blipFill>
        <a:effectLst/>
      </p:bgPr>
    </p:bg>
    <p:spTree>
      <p:nvGrpSpPr>
        <p:cNvPr id="1" name=""/>
        <p:cNvGrpSpPr/>
        <p:nvPr/>
      </p:nvGrpSpPr>
      <p:grpSpPr>
        <a:xfrm>
          <a:off x="0" y="0"/>
          <a:ext cx="0" cy="0"/>
          <a:chOff x="0" y="0"/>
          <a:chExt cx="0" cy="0"/>
        </a:xfrm>
      </p:grpSpPr>
      <p:sp>
        <p:nvSpPr>
          <p:cNvPr id="6" name="Tijdelijke aanduiding voor inhoud 5"/>
          <p:cNvSpPr>
            <a:spLocks noGrp="1"/>
          </p:cNvSpPr>
          <p:nvPr>
            <p:ph idx="1"/>
          </p:nvPr>
        </p:nvSpPr>
        <p:spPr>
          <a:xfrm>
            <a:off x="838200" y="1800000"/>
            <a:ext cx="9866312" cy="4351338"/>
          </a:xfrm>
        </p:spPr>
        <p:txBody>
          <a:bodyPr/>
          <a:lstStyle/>
          <a:p>
            <a:pPr lvl="0" eaLnBrk="0" fontAlgn="base" hangingPunct="0">
              <a:spcBef>
                <a:spcPct val="0"/>
              </a:spcBef>
              <a:spcAft>
                <a:spcPct val="0"/>
              </a:spcAft>
              <a:tabLst>
                <a:tab pos="539750" algn="l"/>
                <a:tab pos="2600325" algn="l"/>
              </a:tabLst>
            </a:pPr>
            <a:r>
              <a:rPr lang="el-GR" altLang="nl-NL" dirty="0"/>
              <a:t>10		ἵνα τὰ μὲν ἐκφύγωμεν, τῶν δὲ τύχωμεν, ὡς </a:t>
            </a:r>
          </a:p>
          <a:p>
            <a:pPr lvl="0" eaLnBrk="0" fontAlgn="base" hangingPunct="0">
              <a:spcBef>
                <a:spcPct val="0"/>
              </a:spcBef>
              <a:spcAft>
                <a:spcPct val="0"/>
              </a:spcAft>
            </a:pPr>
            <a:r>
              <a:rPr lang="el-GR" altLang="nl-NL" dirty="0"/>
              <a:t>11	ὁ Ἔρως ἡμῖν ἡγεμὼν καὶ στρατηγός. Ὧι μηδεὶς ἐναντία </a:t>
            </a:r>
          </a:p>
          <a:p>
            <a:pPr lvl="0" eaLnBrk="0" fontAlgn="base" hangingPunct="0">
              <a:spcBef>
                <a:spcPct val="0"/>
              </a:spcBef>
              <a:spcAft>
                <a:spcPct val="0"/>
              </a:spcAft>
            </a:pPr>
            <a:r>
              <a:rPr lang="el-GR" altLang="nl-NL" dirty="0"/>
              <a:t>12	πραττέτω – πράττει δ’ ἐναντία ὅστις θεοῖς ἀπεχθάνεται – φίλοι </a:t>
            </a:r>
          </a:p>
          <a:p>
            <a:pPr lvl="0" eaLnBrk="0" fontAlgn="base" hangingPunct="0">
              <a:spcBef>
                <a:spcPct val="0"/>
              </a:spcBef>
              <a:spcAft>
                <a:spcPct val="0"/>
              </a:spcAft>
            </a:pPr>
            <a:r>
              <a:rPr lang="el-GR" altLang="nl-NL" dirty="0"/>
              <a:t>13	γὰρ γενόμενοι καὶ διαλλαγέντες τῷ θεῷ ἐξευρήσομέν τε καὶ </a:t>
            </a:r>
          </a:p>
          <a:p>
            <a:pPr lvl="0" eaLnBrk="0" fontAlgn="base" hangingPunct="0">
              <a:spcBef>
                <a:spcPct val="0"/>
              </a:spcBef>
              <a:spcAft>
                <a:spcPct val="0"/>
              </a:spcAft>
            </a:pPr>
            <a:r>
              <a:rPr lang="el-GR" altLang="nl-NL" dirty="0"/>
              <a:t>14	ἐντευξόμεθα τοῖς παιδικοῖς τοῖς ἡμετέροις αὐτῶν, ὃ τῶν νῦν </a:t>
            </a:r>
          </a:p>
          <a:p>
            <a:pPr lvl="0" eaLnBrk="0" fontAlgn="base" hangingPunct="0">
              <a:spcBef>
                <a:spcPct val="0"/>
              </a:spcBef>
              <a:spcAft>
                <a:spcPct val="0"/>
              </a:spcAft>
            </a:pPr>
            <a:r>
              <a:rPr lang="el-GR" altLang="nl-NL" dirty="0"/>
              <a:t>15	ὀλίγοι ποιοῦσι.</a:t>
            </a:r>
            <a:endParaRPr lang="nl-NL" altLang="nl-NL" dirty="0"/>
          </a:p>
          <a:p>
            <a:pPr lvl="0" eaLnBrk="0" fontAlgn="base" hangingPunct="0">
              <a:spcBef>
                <a:spcPct val="0"/>
              </a:spcBef>
              <a:spcAft>
                <a:spcPct val="0"/>
              </a:spcAft>
            </a:pPr>
            <a:endParaRPr lang="nl-NL" altLang="nl-NL" dirty="0"/>
          </a:p>
          <a:p>
            <a:pPr lvl="0" eaLnBrk="0" fontAlgn="base" hangingPunct="0">
              <a:lnSpc>
                <a:spcPct val="100000"/>
              </a:lnSpc>
              <a:spcBef>
                <a:spcPct val="0"/>
              </a:spcBef>
              <a:spcAft>
                <a:spcPct val="0"/>
              </a:spcAft>
            </a:pPr>
            <a:r>
              <a:rPr lang="nl-NL" altLang="nl-NL" dirty="0"/>
              <a:t>opdat wij het éne ontvluchten, en het andere krijgen, waarbij Eros onze gids en bevelhebber is. Deze/hem moet niemand tegenwerken - en tegenwerken doet ieder die zich bij goden gehaat maakt - want geliefd geworden en ons verzoend hebbend met de godheid/wanneer we . . . zullen wij de lievelingen die bij ons horen, vinden en krijgen, wat van de tegenwoordige mensen 15 weinigen doen/voor elkaar krijgen.</a:t>
            </a:r>
          </a:p>
          <a:p>
            <a:endParaRPr lang="nl-NL" dirty="0"/>
          </a:p>
        </p:txBody>
      </p:sp>
      <p:sp>
        <p:nvSpPr>
          <p:cNvPr id="5" name="Rectangle 4"/>
          <p:cNvSpPr>
            <a:spLocks noChangeArrowheads="1"/>
          </p:cNvSpPr>
          <p:nvPr/>
        </p:nvSpPr>
        <p:spPr bwMode="auto">
          <a:xfrm>
            <a:off x="982800" y="1800000"/>
            <a:ext cx="10009536" cy="42268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p>
            <a:pPr lvl="0" eaLnBrk="0" fontAlgn="base" hangingPunct="0">
              <a:lnSpc>
                <a:spcPts val="3000"/>
              </a:lnSpc>
              <a:spcBef>
                <a:spcPct val="0"/>
              </a:spcBef>
              <a:spcAft>
                <a:spcPct val="0"/>
              </a:spcAft>
              <a:tabLst>
                <a:tab pos="539750" algn="l"/>
                <a:tab pos="2600325" algn="l"/>
              </a:tabLst>
            </a:pPr>
            <a:endParaRPr lang="nl-NL" altLang="nl-NL" sz="2200" dirty="0"/>
          </a:p>
        </p:txBody>
      </p:sp>
      <p:sp>
        <p:nvSpPr>
          <p:cNvPr id="2" name="Titel 1"/>
          <p:cNvSpPr>
            <a:spLocks noGrp="1"/>
          </p:cNvSpPr>
          <p:nvPr>
            <p:ph type="title"/>
          </p:nvPr>
        </p:nvSpPr>
        <p:spPr/>
        <p:txBody>
          <a:bodyPr/>
          <a:lstStyle/>
          <a:p>
            <a:r>
              <a:rPr lang="nl-NL"/>
              <a:t>e. 	Eros is onze gids en aanvoerder, 10-15</a:t>
            </a:r>
            <a:endParaRPr lang="nl-NL" dirty="0"/>
          </a:p>
        </p:txBody>
      </p:sp>
      <p:sp>
        <p:nvSpPr>
          <p:cNvPr id="10" name="Rond hoek zelfde zijde rechthoek 9">
            <a:hlinkClick r:id="" action="ppaction://hlinkshowjump?jump=previousslide"/>
            <a:hlinkHover r:id="" action="ppaction://noaction" highlightClick="1"/>
          </p:cNvPr>
          <p:cNvSpPr/>
          <p:nvPr/>
        </p:nvSpPr>
        <p:spPr>
          <a:xfrm>
            <a:off x="838800" y="6354000"/>
            <a:ext cx="3024752"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VORIGE </a:t>
            </a:r>
            <a:r>
              <a:rPr lang="nl-NL" spc="300" dirty="0"/>
              <a:t>VERTALING</a:t>
            </a:r>
          </a:p>
        </p:txBody>
      </p:sp>
      <p:sp>
        <p:nvSpPr>
          <p:cNvPr id="11" name="Rond hoek zelfde zijde rechthoek 10">
            <a:hlinkClick r:id="" action="ppaction://hlinkshowjump?jump=nextslide"/>
            <a:hlinkHover r:id="" action="ppaction://noaction" highlightClick="1"/>
          </p:cNvPr>
          <p:cNvSpPr/>
          <p:nvPr/>
        </p:nvSpPr>
        <p:spPr>
          <a:xfrm>
            <a:off x="7824192" y="6354000"/>
            <a:ext cx="3096144"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VOLGENDE </a:t>
            </a:r>
            <a:r>
              <a:rPr lang="nl-NL" spc="300" dirty="0"/>
              <a:t>VERTALING</a:t>
            </a:r>
          </a:p>
        </p:txBody>
      </p:sp>
      <p:sp>
        <p:nvSpPr>
          <p:cNvPr id="12" name="Rond hoek zelfde zijde rechthoek 11">
            <a:hlinkClick r:id="rId5" action="ppaction://hlinksldjump"/>
            <a:hlinkHover r:id="" action="ppaction://noaction" highlightClick="1"/>
          </p:cNvPr>
          <p:cNvSpPr/>
          <p:nvPr/>
        </p:nvSpPr>
        <p:spPr>
          <a:xfrm>
            <a:off x="4763872" y="6354000"/>
            <a:ext cx="2160000" cy="504000"/>
          </a:xfrm>
          <a:prstGeom prst="round2SameRect">
            <a:avLst>
              <a:gd name="adj1" fmla="val 15913"/>
              <a:gd name="adj2" fmla="val 0"/>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GRIEKS</a:t>
            </a:r>
          </a:p>
        </p:txBody>
      </p:sp>
      <p:sp>
        <p:nvSpPr>
          <p:cNvPr id="3" name="Rechthoek 2" descr="Zie opdracht in het leerlingenboek." title="Zie opdracht in het leerlingenboek.">
            <a:extLst>
              <a:ext uri="{FF2B5EF4-FFF2-40B4-BE49-F238E27FC236}">
                <a16:creationId xmlns="" xmlns:a16="http://schemas.microsoft.com/office/drawing/2014/main" id="{EFA17608-5CC1-5748-990D-7162D021BB4C}"/>
              </a:ext>
            </a:extLst>
          </p:cNvPr>
          <p:cNvSpPr/>
          <p:nvPr/>
        </p:nvSpPr>
        <p:spPr>
          <a:xfrm>
            <a:off x="11476704" y="1917502"/>
            <a:ext cx="270000" cy="2700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a:t>
            </a:r>
          </a:p>
        </p:txBody>
      </p:sp>
      <p:sp>
        <p:nvSpPr>
          <p:cNvPr id="4" name="Rechthoek 3" descr="Zie opdracht in het leerlingenboek." title="Zie opdracht in het leerlingenboek.">
            <a:extLst>
              <a:ext uri="{FF2B5EF4-FFF2-40B4-BE49-F238E27FC236}">
                <a16:creationId xmlns="" xmlns:a16="http://schemas.microsoft.com/office/drawing/2014/main" id="{896B58FA-6EE8-9447-AC48-A8A62CBC40CB}"/>
              </a:ext>
            </a:extLst>
          </p:cNvPr>
          <p:cNvSpPr/>
          <p:nvPr/>
        </p:nvSpPr>
        <p:spPr>
          <a:xfrm>
            <a:off x="11476704" y="2190618"/>
            <a:ext cx="270000" cy="2700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a:t>
            </a:r>
          </a:p>
        </p:txBody>
      </p:sp>
      <p:sp>
        <p:nvSpPr>
          <p:cNvPr id="7" name="Rechthoek 6" descr="Zie opdracht in het leerlingenboek." title="Zie opdracht in het leerlingenboek.">
            <a:extLst>
              <a:ext uri="{FF2B5EF4-FFF2-40B4-BE49-F238E27FC236}">
                <a16:creationId xmlns="" xmlns:a16="http://schemas.microsoft.com/office/drawing/2014/main" id="{BA2F08C5-3C5F-B545-B8F0-002AB9F14129}"/>
              </a:ext>
            </a:extLst>
          </p:cNvPr>
          <p:cNvSpPr/>
          <p:nvPr/>
        </p:nvSpPr>
        <p:spPr>
          <a:xfrm>
            <a:off x="11476704" y="3392346"/>
            <a:ext cx="270000" cy="2700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a:t>
            </a:r>
          </a:p>
        </p:txBody>
      </p:sp>
    </p:spTree>
    <p:extLst>
      <p:ext uri="{BB962C8B-B14F-4D97-AF65-F5344CB8AC3E}">
        <p14:creationId xmlns:p14="http://schemas.microsoft.com/office/powerpoint/2010/main" val="313974951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0000"/>
            <a:lum/>
            <a:extLst>
              <a:ext uri="{BEBA8EAE-BF5A-486C-A8C5-ECC9F3942E4B}">
                <a14:imgProps xmlns:a14="http://schemas.microsoft.com/office/drawing/2010/main">
                  <a14:imgLayer r:embed="rId4">
                    <a14:imgEffect>
                      <a14:colorTemperature colorTemp="4700"/>
                    </a14:imgEffect>
                  </a14:imgLayer>
                </a14:imgProps>
              </a:ext>
            </a:extLst>
          </a:blip>
          <a:srcRect/>
          <a:stretch>
            <a:fillRect t="-11000" b="-11000"/>
          </a:stretch>
        </a:blipFill>
        <a:effectLst/>
      </p:bgPr>
    </p:bg>
    <p:spTree>
      <p:nvGrpSpPr>
        <p:cNvPr id="1" name=""/>
        <p:cNvGrpSpPr/>
        <p:nvPr/>
      </p:nvGrpSpPr>
      <p:grpSpPr>
        <a:xfrm>
          <a:off x="0" y="0"/>
          <a:ext cx="0" cy="0"/>
          <a:chOff x="0" y="0"/>
          <a:chExt cx="0" cy="0"/>
        </a:xfrm>
      </p:grpSpPr>
      <p:sp>
        <p:nvSpPr>
          <p:cNvPr id="6" name="Tijdelijke aanduiding voor inhoud 5"/>
          <p:cNvSpPr>
            <a:spLocks noGrp="1"/>
          </p:cNvSpPr>
          <p:nvPr>
            <p:ph idx="1"/>
          </p:nvPr>
        </p:nvSpPr>
        <p:spPr/>
        <p:txBody>
          <a:bodyPr/>
          <a:lstStyle/>
          <a:p>
            <a:pPr lvl="0" eaLnBrk="0" fontAlgn="base" hangingPunct="0">
              <a:spcBef>
                <a:spcPct val="0"/>
              </a:spcBef>
              <a:spcAft>
                <a:spcPct val="0"/>
              </a:spcAft>
            </a:pPr>
            <a:r>
              <a:rPr lang="el-GR" altLang="nl-NL" dirty="0"/>
              <a:t>1	Καὶ μή μοι ὑπολάβῃ Ἐρυξίμαχος, κωμῳδῶν τὸν λόγον, ὡς </a:t>
            </a:r>
          </a:p>
          <a:p>
            <a:pPr lvl="0" eaLnBrk="0" fontAlgn="base" hangingPunct="0">
              <a:spcBef>
                <a:spcPct val="0"/>
              </a:spcBef>
              <a:spcAft>
                <a:spcPct val="0"/>
              </a:spcAft>
            </a:pPr>
            <a:r>
              <a:rPr lang="el-GR" altLang="nl-NL" dirty="0"/>
              <a:t>2	Παυσανίαν καὶ Ἀγάθωνα λέγω – ἴσως μὲν γὰρ καὶ οὗτοι τούτων </a:t>
            </a:r>
          </a:p>
          <a:p>
            <a:pPr lvl="0" eaLnBrk="0" fontAlgn="base" hangingPunct="0">
              <a:spcBef>
                <a:spcPct val="0"/>
              </a:spcBef>
              <a:spcAft>
                <a:spcPct val="0"/>
              </a:spcAft>
            </a:pPr>
            <a:r>
              <a:rPr lang="el-GR" altLang="nl-NL" dirty="0"/>
              <a:t>3	τυγχάνουσιν ὄντες καί εἰσιν ἀμφότεροι τὴν φύσιν ἄρρενες – </a:t>
            </a:r>
          </a:p>
          <a:p>
            <a:pPr lvl="0" eaLnBrk="0" fontAlgn="base" hangingPunct="0">
              <a:spcBef>
                <a:spcPct val="0"/>
              </a:spcBef>
              <a:spcAft>
                <a:spcPct val="0"/>
              </a:spcAft>
            </a:pPr>
            <a:endParaRPr lang="nl-NL" altLang="nl-NL" dirty="0"/>
          </a:p>
          <a:p>
            <a:pPr lvl="0" eaLnBrk="0" fontAlgn="base" hangingPunct="0">
              <a:spcBef>
                <a:spcPct val="0"/>
              </a:spcBef>
              <a:spcAft>
                <a:spcPct val="0"/>
              </a:spcAft>
            </a:pPr>
            <a:r>
              <a:rPr lang="nl-NL" altLang="nl-NL" dirty="0"/>
              <a:t>1 En </a:t>
            </a:r>
            <a:r>
              <a:rPr lang="nl-NL" altLang="nl-NL" dirty="0" err="1"/>
              <a:t>Eryximachus</a:t>
            </a:r>
            <a:r>
              <a:rPr lang="nl-NL" altLang="nl-NL" dirty="0"/>
              <a:t> moet mij niet in de rede vallen, mijn rede belachelijk makend, dat ik </a:t>
            </a:r>
            <a:r>
              <a:rPr lang="nl-NL" altLang="nl-NL" dirty="0" err="1"/>
              <a:t>Pausanias</a:t>
            </a:r>
            <a:r>
              <a:rPr lang="nl-NL" altLang="nl-NL" dirty="0"/>
              <a:t> en </a:t>
            </a:r>
            <a:r>
              <a:rPr lang="nl-NL" altLang="nl-NL" dirty="0" err="1"/>
              <a:t>Agathon</a:t>
            </a:r>
            <a:r>
              <a:rPr lang="nl-NL" altLang="nl-NL" dirty="0"/>
              <a:t> bedoel - want misschien wil het geval dat ook zij tot díe (mannen) behoren en zijn zij allebei wat betreft hun natuur/van nature mannelijk -, </a:t>
            </a:r>
            <a:endParaRPr lang="nl-NL" dirty="0"/>
          </a:p>
        </p:txBody>
      </p:sp>
      <p:sp>
        <p:nvSpPr>
          <p:cNvPr id="4" name="Rectangle 4"/>
          <p:cNvSpPr>
            <a:spLocks noChangeArrowheads="1"/>
          </p:cNvSpPr>
          <p:nvPr/>
        </p:nvSpPr>
        <p:spPr bwMode="auto">
          <a:xfrm>
            <a:off x="982800" y="1800000"/>
            <a:ext cx="9289656" cy="42268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p>
            <a:pPr lvl="0" eaLnBrk="0" fontAlgn="base" hangingPunct="0">
              <a:lnSpc>
                <a:spcPts val="3000"/>
              </a:lnSpc>
              <a:spcBef>
                <a:spcPct val="0"/>
              </a:spcBef>
              <a:spcAft>
                <a:spcPct val="0"/>
              </a:spcAft>
              <a:tabLst>
                <a:tab pos="539750" algn="l"/>
              </a:tabLst>
            </a:pPr>
            <a:endParaRPr lang="el-GR" altLang="nl-NL" sz="2200" dirty="0"/>
          </a:p>
        </p:txBody>
      </p:sp>
      <p:sp>
        <p:nvSpPr>
          <p:cNvPr id="2" name="Titel 1"/>
          <p:cNvSpPr>
            <a:spLocks noGrp="1"/>
          </p:cNvSpPr>
          <p:nvPr>
            <p:ph type="title"/>
          </p:nvPr>
        </p:nvSpPr>
        <p:spPr/>
        <p:txBody>
          <a:bodyPr/>
          <a:lstStyle/>
          <a:p>
            <a:r>
              <a:rPr lang="nl-NL" dirty="0"/>
              <a:t>f. 	Eros maakt ons gelukkig, 1-3</a:t>
            </a:r>
          </a:p>
        </p:txBody>
      </p:sp>
      <p:sp>
        <p:nvSpPr>
          <p:cNvPr id="10" name="Rond hoek zelfde zijde rechthoek 9">
            <a:hlinkClick r:id="" action="ppaction://hlinkshowjump?jump=previousslide"/>
            <a:hlinkHover r:id="" action="ppaction://noaction" highlightClick="1"/>
          </p:cNvPr>
          <p:cNvSpPr/>
          <p:nvPr/>
        </p:nvSpPr>
        <p:spPr>
          <a:xfrm>
            <a:off x="838800" y="6354000"/>
            <a:ext cx="3024752"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VORIGE </a:t>
            </a:r>
            <a:r>
              <a:rPr lang="nl-NL" spc="300" dirty="0"/>
              <a:t>VERTALING</a:t>
            </a:r>
          </a:p>
        </p:txBody>
      </p:sp>
      <p:sp>
        <p:nvSpPr>
          <p:cNvPr id="11" name="Rond hoek zelfde zijde rechthoek 10">
            <a:hlinkClick r:id="" action="ppaction://hlinkshowjump?jump=nextslide"/>
            <a:hlinkHover r:id="" action="ppaction://noaction" highlightClick="1"/>
          </p:cNvPr>
          <p:cNvSpPr/>
          <p:nvPr/>
        </p:nvSpPr>
        <p:spPr>
          <a:xfrm>
            <a:off x="7824192" y="6354000"/>
            <a:ext cx="3096144"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VOLGENDE </a:t>
            </a:r>
            <a:r>
              <a:rPr lang="nl-NL" spc="300" dirty="0"/>
              <a:t>VERTALING</a:t>
            </a:r>
          </a:p>
        </p:txBody>
      </p:sp>
      <p:sp>
        <p:nvSpPr>
          <p:cNvPr id="12" name="Rond hoek zelfde zijde rechthoek 11">
            <a:hlinkClick r:id="rId5" action="ppaction://hlinksldjump"/>
            <a:hlinkHover r:id="" action="ppaction://noaction" highlightClick="1"/>
          </p:cNvPr>
          <p:cNvSpPr/>
          <p:nvPr/>
        </p:nvSpPr>
        <p:spPr>
          <a:xfrm>
            <a:off x="4763872" y="6354000"/>
            <a:ext cx="2160000" cy="504000"/>
          </a:xfrm>
          <a:prstGeom prst="round2SameRect">
            <a:avLst>
              <a:gd name="adj1" fmla="val 15913"/>
              <a:gd name="adj2" fmla="val 0"/>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GRIEKS</a:t>
            </a:r>
          </a:p>
        </p:txBody>
      </p:sp>
      <p:sp>
        <p:nvSpPr>
          <p:cNvPr id="3" name="Rechthoek 2" descr="Zie opdracht in het leerlingenboek." title="Zie opdracht in het leerlingenboek.">
            <a:extLst>
              <a:ext uri="{FF2B5EF4-FFF2-40B4-BE49-F238E27FC236}">
                <a16:creationId xmlns="" xmlns:a16="http://schemas.microsoft.com/office/drawing/2014/main" id="{FAE5F1CE-C368-2949-8033-4F7E13A76482}"/>
              </a:ext>
            </a:extLst>
          </p:cNvPr>
          <p:cNvSpPr/>
          <p:nvPr/>
        </p:nvSpPr>
        <p:spPr>
          <a:xfrm>
            <a:off x="11476704" y="2286211"/>
            <a:ext cx="270000" cy="2700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a:t>
            </a:r>
          </a:p>
        </p:txBody>
      </p:sp>
      <p:sp>
        <p:nvSpPr>
          <p:cNvPr id="5" name="Rechthoek 4" descr="Zie opdracht in het leerlingenboek." title="Zie opdracht in het leerlingenboek.">
            <a:extLst>
              <a:ext uri="{FF2B5EF4-FFF2-40B4-BE49-F238E27FC236}">
                <a16:creationId xmlns="" xmlns:a16="http://schemas.microsoft.com/office/drawing/2014/main" id="{493EB0BE-7C26-CB4A-84E9-EA014DAAD463}"/>
              </a:ext>
            </a:extLst>
          </p:cNvPr>
          <p:cNvSpPr/>
          <p:nvPr/>
        </p:nvSpPr>
        <p:spPr>
          <a:xfrm>
            <a:off x="11476704" y="2559330"/>
            <a:ext cx="270000" cy="2700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a:t>
            </a:r>
          </a:p>
        </p:txBody>
      </p:sp>
    </p:spTree>
    <p:extLst>
      <p:ext uri="{BB962C8B-B14F-4D97-AF65-F5344CB8AC3E}">
        <p14:creationId xmlns:p14="http://schemas.microsoft.com/office/powerpoint/2010/main" val="356329800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0000"/>
            <a:lum/>
            <a:extLst>
              <a:ext uri="{BEBA8EAE-BF5A-486C-A8C5-ECC9F3942E4B}">
                <a14:imgProps xmlns:a14="http://schemas.microsoft.com/office/drawing/2010/main">
                  <a14:imgLayer r:embed="rId4">
                    <a14:imgEffect>
                      <a14:colorTemperature colorTemp="4700"/>
                    </a14:imgEffect>
                  </a14:imgLayer>
                </a14:imgProps>
              </a:ext>
            </a:extLst>
          </a:blip>
          <a:srcRect/>
          <a:stretch>
            <a:fillRect t="-11000" b="-11000"/>
          </a:stretch>
        </a:blipFill>
        <a:effectLst/>
      </p:bgPr>
    </p:bg>
    <p:spTree>
      <p:nvGrpSpPr>
        <p:cNvPr id="1" name=""/>
        <p:cNvGrpSpPr/>
        <p:nvPr/>
      </p:nvGrpSpPr>
      <p:grpSpPr>
        <a:xfrm>
          <a:off x="0" y="0"/>
          <a:ext cx="0" cy="0"/>
          <a:chOff x="0" y="0"/>
          <a:chExt cx="0" cy="0"/>
        </a:xfrm>
      </p:grpSpPr>
      <p:sp>
        <p:nvSpPr>
          <p:cNvPr id="6" name="Tijdelijke aanduiding voor inhoud 5"/>
          <p:cNvSpPr>
            <a:spLocks noGrp="1"/>
          </p:cNvSpPr>
          <p:nvPr>
            <p:ph idx="1"/>
          </p:nvPr>
        </p:nvSpPr>
        <p:spPr/>
        <p:txBody>
          <a:bodyPr/>
          <a:lstStyle/>
          <a:p>
            <a:pPr lvl="0" eaLnBrk="0" fontAlgn="base" hangingPunct="0">
              <a:spcBef>
                <a:spcPct val="0"/>
              </a:spcBef>
              <a:spcAft>
                <a:spcPct val="0"/>
              </a:spcAft>
            </a:pPr>
            <a:r>
              <a:rPr lang="el-GR" altLang="nl-NL" dirty="0"/>
              <a:t>4	λέγω δὲ οὖν ἔγωγε καθ’ ἁπάντων καὶ ἀνδρῶν καὶ γυναικῶν, ὅτι </a:t>
            </a:r>
          </a:p>
          <a:p>
            <a:pPr lvl="0" eaLnBrk="0" fontAlgn="base" hangingPunct="0">
              <a:spcBef>
                <a:spcPct val="0"/>
              </a:spcBef>
              <a:spcAft>
                <a:spcPct val="0"/>
              </a:spcAft>
              <a:tabLst>
                <a:tab pos="539750" algn="l"/>
                <a:tab pos="4846638" algn="l"/>
              </a:tabLst>
            </a:pPr>
            <a:r>
              <a:rPr lang="el-GR" altLang="nl-NL" dirty="0"/>
              <a:t>5	οὕτως ἂν ἡμῶν τὸ γένος εὔδαιμον γένοιτο,</a:t>
            </a:r>
            <a:r>
              <a:rPr lang="nl-NL" altLang="nl-NL" dirty="0"/>
              <a:t> </a:t>
            </a:r>
            <a:r>
              <a:rPr lang="el-GR" altLang="nl-NL" dirty="0"/>
              <a:t>εἰ ἐκτελέσαιμεν τὸν </a:t>
            </a:r>
          </a:p>
          <a:p>
            <a:pPr lvl="0" eaLnBrk="0" fontAlgn="base" hangingPunct="0">
              <a:spcBef>
                <a:spcPct val="0"/>
              </a:spcBef>
              <a:spcAft>
                <a:spcPct val="0"/>
              </a:spcAft>
            </a:pPr>
            <a:r>
              <a:rPr lang="el-GR" altLang="nl-NL" dirty="0"/>
              <a:t>6	ἔρωτα καὶ τῶν παιδικῶν τῶν αὑτοῦ ἕκαστος τύχοι εἰς τὴν </a:t>
            </a:r>
          </a:p>
          <a:p>
            <a:pPr lvl="0" eaLnBrk="0" fontAlgn="base" hangingPunct="0">
              <a:spcBef>
                <a:spcPct val="0"/>
              </a:spcBef>
              <a:spcAft>
                <a:spcPct val="0"/>
              </a:spcAft>
            </a:pPr>
            <a:r>
              <a:rPr lang="el-GR" altLang="nl-NL" dirty="0"/>
              <a:t>7	ἀρχαίαν ἀπελθὼν φύσιν. </a:t>
            </a:r>
            <a:endParaRPr lang="nl-NL" altLang="nl-NL" dirty="0"/>
          </a:p>
          <a:p>
            <a:pPr lvl="0" eaLnBrk="0" fontAlgn="base" hangingPunct="0">
              <a:spcBef>
                <a:spcPct val="0"/>
              </a:spcBef>
              <a:spcAft>
                <a:spcPct val="0"/>
              </a:spcAft>
            </a:pPr>
            <a:endParaRPr lang="nl-NL" altLang="nl-NL" dirty="0"/>
          </a:p>
          <a:p>
            <a:pPr lvl="0" eaLnBrk="0" fontAlgn="base" hangingPunct="0">
              <a:spcBef>
                <a:spcPct val="0"/>
              </a:spcBef>
              <a:spcAft>
                <a:spcPct val="0"/>
              </a:spcAft>
            </a:pPr>
            <a:r>
              <a:rPr lang="nl-NL" altLang="nl-NL" dirty="0"/>
              <a:t>hoe het ook zij, ík spreek over allen, zowel mannen als vrouwen, (namelijk) dat 5 zó/dán onze soort gelukkig zou worden, 5 als wij de liefde/onze hartstocht zouden vervullen en ieder de lieveling die bij hem past zou krijgen, terugkerend/door terug te keren naar zijn oorspronkelijke natuur. </a:t>
            </a:r>
            <a:endParaRPr lang="el-GR" altLang="nl-NL" dirty="0"/>
          </a:p>
          <a:p>
            <a:endParaRPr lang="nl-NL" dirty="0"/>
          </a:p>
        </p:txBody>
      </p:sp>
      <p:sp>
        <p:nvSpPr>
          <p:cNvPr id="4" name="Rectangle 4"/>
          <p:cNvSpPr>
            <a:spLocks noChangeArrowheads="1"/>
          </p:cNvSpPr>
          <p:nvPr/>
        </p:nvSpPr>
        <p:spPr bwMode="auto">
          <a:xfrm>
            <a:off x="982800" y="1800000"/>
            <a:ext cx="9289656" cy="42268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p>
            <a:pPr lvl="0" eaLnBrk="0" fontAlgn="base" hangingPunct="0">
              <a:lnSpc>
                <a:spcPts val="3000"/>
              </a:lnSpc>
              <a:spcBef>
                <a:spcPct val="0"/>
              </a:spcBef>
              <a:spcAft>
                <a:spcPct val="0"/>
              </a:spcAft>
              <a:tabLst>
                <a:tab pos="539750" algn="l"/>
              </a:tabLst>
            </a:pPr>
            <a:endParaRPr lang="el-GR" altLang="nl-NL" sz="2200" dirty="0"/>
          </a:p>
        </p:txBody>
      </p:sp>
      <p:sp>
        <p:nvSpPr>
          <p:cNvPr id="2" name="Titel 1"/>
          <p:cNvSpPr>
            <a:spLocks noGrp="1"/>
          </p:cNvSpPr>
          <p:nvPr>
            <p:ph type="title"/>
          </p:nvPr>
        </p:nvSpPr>
        <p:spPr/>
        <p:txBody>
          <a:bodyPr/>
          <a:lstStyle/>
          <a:p>
            <a:r>
              <a:rPr lang="nl-NL" dirty="0"/>
              <a:t>f. 	Eros maakt ons gelukkig, 4-7</a:t>
            </a:r>
          </a:p>
        </p:txBody>
      </p:sp>
      <p:sp>
        <p:nvSpPr>
          <p:cNvPr id="10" name="Rond hoek zelfde zijde rechthoek 9">
            <a:hlinkClick r:id="" action="ppaction://hlinkshowjump?jump=previousslide"/>
            <a:hlinkHover r:id="" action="ppaction://noaction" highlightClick="1"/>
          </p:cNvPr>
          <p:cNvSpPr/>
          <p:nvPr/>
        </p:nvSpPr>
        <p:spPr>
          <a:xfrm>
            <a:off x="838800" y="6354000"/>
            <a:ext cx="3024752"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VORIGE </a:t>
            </a:r>
            <a:r>
              <a:rPr lang="nl-NL" spc="300" dirty="0"/>
              <a:t>VERTALING</a:t>
            </a:r>
          </a:p>
        </p:txBody>
      </p:sp>
      <p:sp>
        <p:nvSpPr>
          <p:cNvPr id="11" name="Rond hoek zelfde zijde rechthoek 10">
            <a:hlinkClick r:id="" action="ppaction://hlinkshowjump?jump=nextslide"/>
            <a:hlinkHover r:id="" action="ppaction://noaction" highlightClick="1"/>
          </p:cNvPr>
          <p:cNvSpPr/>
          <p:nvPr/>
        </p:nvSpPr>
        <p:spPr>
          <a:xfrm>
            <a:off x="7824192" y="6354000"/>
            <a:ext cx="3096144"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VOLGENDE </a:t>
            </a:r>
            <a:r>
              <a:rPr lang="nl-NL" spc="300" dirty="0"/>
              <a:t>VERTALING</a:t>
            </a:r>
          </a:p>
        </p:txBody>
      </p:sp>
      <p:sp>
        <p:nvSpPr>
          <p:cNvPr id="12" name="Rond hoek zelfde zijde rechthoek 11">
            <a:hlinkClick r:id="rId5" action="ppaction://hlinksldjump"/>
            <a:hlinkHover r:id="" action="ppaction://noaction" highlightClick="1"/>
          </p:cNvPr>
          <p:cNvSpPr/>
          <p:nvPr/>
        </p:nvSpPr>
        <p:spPr>
          <a:xfrm>
            <a:off x="4763872" y="6354000"/>
            <a:ext cx="2160000" cy="504000"/>
          </a:xfrm>
          <a:prstGeom prst="round2SameRect">
            <a:avLst>
              <a:gd name="adj1" fmla="val 15913"/>
              <a:gd name="adj2" fmla="val 0"/>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GRIEKS</a:t>
            </a:r>
          </a:p>
        </p:txBody>
      </p:sp>
      <p:sp>
        <p:nvSpPr>
          <p:cNvPr id="3" name="Rechthoek 2" descr="Zie opdracht in het leerlingenboek." title="Zie opdracht in het leerlingenboek.">
            <a:extLst>
              <a:ext uri="{FF2B5EF4-FFF2-40B4-BE49-F238E27FC236}">
                <a16:creationId xmlns="" xmlns:a16="http://schemas.microsoft.com/office/drawing/2014/main" id="{628398A5-1E2E-1746-BF62-E6A41A84B172}"/>
              </a:ext>
            </a:extLst>
          </p:cNvPr>
          <p:cNvSpPr/>
          <p:nvPr/>
        </p:nvSpPr>
        <p:spPr>
          <a:xfrm>
            <a:off x="11476704" y="2969010"/>
            <a:ext cx="270000" cy="2700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a:t>
            </a:r>
          </a:p>
        </p:txBody>
      </p:sp>
    </p:spTree>
    <p:extLst>
      <p:ext uri="{BB962C8B-B14F-4D97-AF65-F5344CB8AC3E}">
        <p14:creationId xmlns:p14="http://schemas.microsoft.com/office/powerpoint/2010/main" val="417624735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0000"/>
            <a:lum/>
            <a:extLst>
              <a:ext uri="{BEBA8EAE-BF5A-486C-A8C5-ECC9F3942E4B}">
                <a14:imgProps xmlns:a14="http://schemas.microsoft.com/office/drawing/2010/main">
                  <a14:imgLayer r:embed="rId4">
                    <a14:imgEffect>
                      <a14:colorTemperature colorTemp="4700"/>
                    </a14:imgEffect>
                  </a14:imgLayer>
                </a14:imgProps>
              </a:ext>
            </a:extLst>
          </a:blip>
          <a:srcRect/>
          <a:stretch>
            <a:fillRect t="-11000" b="-11000"/>
          </a:stretch>
        </a:blipFill>
        <a:effectLst/>
      </p:bgPr>
    </p:bg>
    <p:spTree>
      <p:nvGrpSpPr>
        <p:cNvPr id="1" name=""/>
        <p:cNvGrpSpPr/>
        <p:nvPr/>
      </p:nvGrpSpPr>
      <p:grpSpPr>
        <a:xfrm>
          <a:off x="0" y="0"/>
          <a:ext cx="0" cy="0"/>
          <a:chOff x="0" y="0"/>
          <a:chExt cx="0" cy="0"/>
        </a:xfrm>
      </p:grpSpPr>
      <p:sp>
        <p:nvSpPr>
          <p:cNvPr id="6" name="Tijdelijke aanduiding voor inhoud 5"/>
          <p:cNvSpPr>
            <a:spLocks noGrp="1"/>
          </p:cNvSpPr>
          <p:nvPr>
            <p:ph idx="1"/>
          </p:nvPr>
        </p:nvSpPr>
        <p:spPr>
          <a:xfrm>
            <a:off x="838200" y="1800000"/>
            <a:ext cx="10515600" cy="4351338"/>
          </a:xfrm>
        </p:spPr>
        <p:txBody>
          <a:bodyPr/>
          <a:lstStyle/>
          <a:p>
            <a:pPr lvl="0" eaLnBrk="0" fontAlgn="base" hangingPunct="0">
              <a:spcBef>
                <a:spcPct val="0"/>
              </a:spcBef>
              <a:spcAft>
                <a:spcPct val="0"/>
              </a:spcAft>
              <a:tabLst>
                <a:tab pos="539750" algn="l"/>
                <a:tab pos="3859213" algn="l"/>
              </a:tabLst>
            </a:pPr>
            <a:r>
              <a:rPr lang="el-GR" altLang="nl-NL" dirty="0"/>
              <a:t>7	</a:t>
            </a:r>
            <a:r>
              <a:rPr lang="nl-NL" altLang="nl-NL" dirty="0"/>
              <a:t>	</a:t>
            </a:r>
            <a:r>
              <a:rPr lang="el-GR" altLang="nl-NL" dirty="0"/>
              <a:t>Εἰ δὲ τοῦτο ἄριστον, ἀναγκαῖον καὶ τῶν </a:t>
            </a:r>
          </a:p>
          <a:p>
            <a:pPr lvl="0" eaLnBrk="0" fontAlgn="base" hangingPunct="0">
              <a:spcBef>
                <a:spcPct val="0"/>
              </a:spcBef>
              <a:spcAft>
                <a:spcPct val="0"/>
              </a:spcAft>
            </a:pPr>
            <a:r>
              <a:rPr lang="el-GR" altLang="nl-NL" dirty="0"/>
              <a:t>8	νῦν παρόντων τὸ τούτου ἐγγυτάτω ἄριστον εἶναι· τοῦτο δ’ ἐστὶ </a:t>
            </a:r>
          </a:p>
          <a:p>
            <a:pPr lvl="0" eaLnBrk="0" fontAlgn="base" hangingPunct="0">
              <a:spcBef>
                <a:spcPct val="0"/>
              </a:spcBef>
              <a:spcAft>
                <a:spcPct val="0"/>
              </a:spcAft>
            </a:pPr>
            <a:r>
              <a:rPr lang="el-GR" altLang="nl-NL" dirty="0"/>
              <a:t>9	παιδικῶν τυχεῖν κατὰ νοῦν αὐτῷ πεφυκότων·</a:t>
            </a:r>
            <a:endParaRPr lang="nl-NL" altLang="nl-NL" dirty="0"/>
          </a:p>
          <a:p>
            <a:pPr lvl="0" eaLnBrk="0" fontAlgn="base" hangingPunct="0">
              <a:spcBef>
                <a:spcPct val="0"/>
              </a:spcBef>
              <a:spcAft>
                <a:spcPct val="0"/>
              </a:spcAft>
            </a:pPr>
            <a:endParaRPr lang="nl-NL" altLang="nl-NL" dirty="0"/>
          </a:p>
          <a:p>
            <a:pPr lvl="0" eaLnBrk="0" fontAlgn="base" hangingPunct="0">
              <a:lnSpc>
                <a:spcPct val="100000"/>
              </a:lnSpc>
              <a:spcBef>
                <a:spcPct val="0"/>
              </a:spcBef>
              <a:spcAft>
                <a:spcPct val="0"/>
              </a:spcAft>
            </a:pPr>
            <a:r>
              <a:rPr lang="nl-NL" altLang="nl-NL" dirty="0"/>
              <a:t>En als dat het beste is, dan is het onvermijdelijk dat ook van/in de huidige omstandigheden datgene wat dit het meest benadert, het beste is; en dat is een lieveling krijgen die (van nature) qua persoon met hem overeenkomt; </a:t>
            </a:r>
          </a:p>
          <a:p>
            <a:endParaRPr lang="nl-NL" dirty="0"/>
          </a:p>
        </p:txBody>
      </p:sp>
      <p:sp>
        <p:nvSpPr>
          <p:cNvPr id="4" name="Rectangle 4"/>
          <p:cNvSpPr>
            <a:spLocks noChangeArrowheads="1"/>
          </p:cNvSpPr>
          <p:nvPr/>
        </p:nvSpPr>
        <p:spPr bwMode="auto">
          <a:xfrm>
            <a:off x="982800" y="1556792"/>
            <a:ext cx="9721704" cy="42268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p>
            <a:pPr lvl="0" eaLnBrk="0" fontAlgn="base" hangingPunct="0">
              <a:lnSpc>
                <a:spcPts val="3000"/>
              </a:lnSpc>
              <a:spcBef>
                <a:spcPct val="0"/>
              </a:spcBef>
              <a:spcAft>
                <a:spcPct val="0"/>
              </a:spcAft>
              <a:tabLst>
                <a:tab pos="539750" algn="l"/>
                <a:tab pos="4846638" algn="l"/>
              </a:tabLst>
            </a:pPr>
            <a:endParaRPr lang="nl-NL" altLang="nl-NL" sz="2200" dirty="0"/>
          </a:p>
        </p:txBody>
      </p:sp>
      <p:sp>
        <p:nvSpPr>
          <p:cNvPr id="2" name="Titel 1"/>
          <p:cNvSpPr>
            <a:spLocks noGrp="1"/>
          </p:cNvSpPr>
          <p:nvPr>
            <p:ph type="title"/>
          </p:nvPr>
        </p:nvSpPr>
        <p:spPr/>
        <p:txBody>
          <a:bodyPr/>
          <a:lstStyle/>
          <a:p>
            <a:r>
              <a:rPr lang="nl-NL" dirty="0"/>
              <a:t>f. 	Eros maakt ons gelukkig, 7-9</a:t>
            </a:r>
          </a:p>
        </p:txBody>
      </p:sp>
      <p:sp>
        <p:nvSpPr>
          <p:cNvPr id="10" name="Rond hoek zelfde zijde rechthoek 9">
            <a:hlinkClick r:id="" action="ppaction://hlinkshowjump?jump=previousslide"/>
            <a:hlinkHover r:id="" action="ppaction://noaction" highlightClick="1"/>
          </p:cNvPr>
          <p:cNvSpPr/>
          <p:nvPr/>
        </p:nvSpPr>
        <p:spPr>
          <a:xfrm>
            <a:off x="838800" y="6354000"/>
            <a:ext cx="3024752"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VORIGE </a:t>
            </a:r>
            <a:r>
              <a:rPr lang="nl-NL" spc="300" dirty="0"/>
              <a:t>VERTALING</a:t>
            </a:r>
          </a:p>
        </p:txBody>
      </p:sp>
      <p:sp>
        <p:nvSpPr>
          <p:cNvPr id="11" name="Rond hoek zelfde zijde rechthoek 10">
            <a:hlinkClick r:id="" action="ppaction://hlinkshowjump?jump=nextslide"/>
            <a:hlinkHover r:id="" action="ppaction://noaction" highlightClick="1"/>
          </p:cNvPr>
          <p:cNvSpPr/>
          <p:nvPr/>
        </p:nvSpPr>
        <p:spPr>
          <a:xfrm>
            <a:off x="7824192" y="6354000"/>
            <a:ext cx="3096144"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VOLGENDE </a:t>
            </a:r>
            <a:r>
              <a:rPr lang="nl-NL" spc="300" dirty="0"/>
              <a:t>VERTALING</a:t>
            </a:r>
          </a:p>
        </p:txBody>
      </p:sp>
      <p:sp>
        <p:nvSpPr>
          <p:cNvPr id="12" name="Rond hoek zelfde zijde rechthoek 11">
            <a:hlinkClick r:id="rId5" action="ppaction://hlinksldjump"/>
            <a:hlinkHover r:id="" action="ppaction://noaction" highlightClick="1"/>
          </p:cNvPr>
          <p:cNvSpPr/>
          <p:nvPr/>
        </p:nvSpPr>
        <p:spPr>
          <a:xfrm>
            <a:off x="4763872" y="6354000"/>
            <a:ext cx="2160000" cy="504000"/>
          </a:xfrm>
          <a:prstGeom prst="round2SameRect">
            <a:avLst>
              <a:gd name="adj1" fmla="val 15913"/>
              <a:gd name="adj2" fmla="val 0"/>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GRIEKS</a:t>
            </a:r>
          </a:p>
        </p:txBody>
      </p:sp>
    </p:spTree>
    <p:extLst>
      <p:ext uri="{BB962C8B-B14F-4D97-AF65-F5344CB8AC3E}">
        <p14:creationId xmlns:p14="http://schemas.microsoft.com/office/powerpoint/2010/main" val="201241789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0000"/>
            <a:lum/>
            <a:extLst>
              <a:ext uri="{BEBA8EAE-BF5A-486C-A8C5-ECC9F3942E4B}">
                <a14:imgProps xmlns:a14="http://schemas.microsoft.com/office/drawing/2010/main">
                  <a14:imgLayer r:embed="rId4">
                    <a14:imgEffect>
                      <a14:colorTemperature colorTemp="4700"/>
                    </a14:imgEffect>
                  </a14:imgLayer>
                </a14:imgProps>
              </a:ext>
            </a:extLst>
          </a:blip>
          <a:srcRect/>
          <a:stretch>
            <a:fillRect t="-11000" b="-11000"/>
          </a:stretch>
        </a:blipFill>
        <a:effectLst/>
      </p:bgPr>
    </p:bg>
    <p:spTree>
      <p:nvGrpSpPr>
        <p:cNvPr id="1" name=""/>
        <p:cNvGrpSpPr/>
        <p:nvPr/>
      </p:nvGrpSpPr>
      <p:grpSpPr>
        <a:xfrm>
          <a:off x="0" y="0"/>
          <a:ext cx="0" cy="0"/>
          <a:chOff x="0" y="0"/>
          <a:chExt cx="0" cy="0"/>
        </a:xfrm>
      </p:grpSpPr>
      <p:sp>
        <p:nvSpPr>
          <p:cNvPr id="7" name="Tijdelijke aanduiding voor inhoud 6"/>
          <p:cNvSpPr>
            <a:spLocks noGrp="1"/>
          </p:cNvSpPr>
          <p:nvPr>
            <p:ph idx="1"/>
          </p:nvPr>
        </p:nvSpPr>
        <p:spPr>
          <a:xfrm>
            <a:off x="838200" y="1440000"/>
            <a:ext cx="9434264" cy="4351338"/>
          </a:xfrm>
        </p:spPr>
        <p:txBody>
          <a:bodyPr/>
          <a:lstStyle/>
          <a:p>
            <a:pPr lvl="0" eaLnBrk="0" fontAlgn="base" hangingPunct="0">
              <a:spcBef>
                <a:spcPct val="0"/>
              </a:spcBef>
              <a:spcAft>
                <a:spcPct val="0"/>
              </a:spcAft>
              <a:tabLst>
                <a:tab pos="539750" algn="l"/>
                <a:tab pos="6192838" algn="l"/>
              </a:tabLst>
            </a:pPr>
            <a:r>
              <a:rPr lang="nl-NL" altLang="nl-NL" dirty="0"/>
              <a:t>9		</a:t>
            </a:r>
            <a:r>
              <a:rPr lang="el-GR" altLang="nl-NL" dirty="0"/>
              <a:t>οὗ δὴ τὸν αἴτιον </a:t>
            </a:r>
          </a:p>
          <a:p>
            <a:pPr lvl="0" eaLnBrk="0" fontAlgn="base" hangingPunct="0">
              <a:spcBef>
                <a:spcPct val="0"/>
              </a:spcBef>
              <a:spcAft>
                <a:spcPct val="0"/>
              </a:spcAft>
            </a:pPr>
            <a:r>
              <a:rPr lang="el-GR" altLang="nl-NL" dirty="0"/>
              <a:t>10	θεὸν ὑμνοῦντες δικαίως ἂν ὑμνοῖμεν Ἔρωτα,</a:t>
            </a:r>
            <a:r>
              <a:rPr lang="nl-NL" altLang="nl-NL" dirty="0"/>
              <a:t> </a:t>
            </a:r>
            <a:r>
              <a:rPr lang="el-GR" altLang="nl-NL" dirty="0"/>
              <a:t>ὃς ἔν τε τῷ παρόντι </a:t>
            </a:r>
          </a:p>
          <a:p>
            <a:pPr lvl="0" eaLnBrk="0" fontAlgn="base" hangingPunct="0">
              <a:spcBef>
                <a:spcPct val="0"/>
              </a:spcBef>
              <a:spcAft>
                <a:spcPct val="0"/>
              </a:spcAft>
            </a:pPr>
            <a:r>
              <a:rPr lang="el-GR" altLang="nl-NL" dirty="0"/>
              <a:t>11	ἡμᾶς πλεῖστα ὀνίνησιν εἰς τὸ οἰκεῖον ἄγων, καὶ εἰς τὸ ἔπειτα </a:t>
            </a:r>
          </a:p>
          <a:p>
            <a:pPr lvl="0" eaLnBrk="0" fontAlgn="base" hangingPunct="0">
              <a:spcBef>
                <a:spcPct val="0"/>
              </a:spcBef>
              <a:spcAft>
                <a:spcPct val="0"/>
              </a:spcAft>
            </a:pPr>
            <a:r>
              <a:rPr lang="el-GR" altLang="nl-NL" dirty="0"/>
              <a:t>12	ἐλπίδας μεγίστας παρέχεται, ἡμῶν παρεχομένων πρὸς θεοὺς </a:t>
            </a:r>
          </a:p>
          <a:p>
            <a:pPr lvl="0" eaLnBrk="0" fontAlgn="base" hangingPunct="0">
              <a:spcBef>
                <a:spcPct val="0"/>
              </a:spcBef>
              <a:spcAft>
                <a:spcPct val="0"/>
              </a:spcAft>
            </a:pPr>
            <a:r>
              <a:rPr lang="el-GR" altLang="nl-NL" dirty="0"/>
              <a:t>13	εὐσέβειαν, καταστήσας ἡμᾶς εἰς τὴν ἀρχαίαν φύσιν καὶ </a:t>
            </a:r>
          </a:p>
          <a:p>
            <a:pPr lvl="0" eaLnBrk="0" fontAlgn="base" hangingPunct="0">
              <a:spcBef>
                <a:spcPct val="0"/>
              </a:spcBef>
              <a:spcAft>
                <a:spcPct val="0"/>
              </a:spcAft>
            </a:pPr>
            <a:r>
              <a:rPr lang="el-GR" altLang="nl-NL" dirty="0"/>
              <a:t>14	ἰασάμενος μακαρίους καὶ εὐδαίμονας ποιῆσαι.</a:t>
            </a:r>
            <a:endParaRPr lang="nl-NL" altLang="nl-NL" dirty="0"/>
          </a:p>
          <a:p>
            <a:pPr lvl="0" eaLnBrk="0" fontAlgn="base" hangingPunct="0">
              <a:spcBef>
                <a:spcPct val="0"/>
              </a:spcBef>
              <a:spcAft>
                <a:spcPct val="0"/>
              </a:spcAft>
            </a:pPr>
            <a:endParaRPr lang="nl-NL" altLang="nl-NL" dirty="0"/>
          </a:p>
          <a:p>
            <a:pPr lvl="0" eaLnBrk="0" fontAlgn="base" hangingPunct="0">
              <a:lnSpc>
                <a:spcPct val="100000"/>
              </a:lnSpc>
              <a:spcBef>
                <a:spcPct val="0"/>
              </a:spcBef>
              <a:spcAft>
                <a:spcPct val="0"/>
              </a:spcAft>
            </a:pPr>
            <a:r>
              <a:rPr lang="nl-NL" altLang="nl-NL" dirty="0"/>
              <a:t>als wij hem nu als de daarvoor verantwoordelijke 10 god bezingen, zouden wij terecht Eros bezingen, die voor het heden ons het meest diensten bewijst door (ons) naar het verwante te leiden, en voor de toekomst de grootste verwachtingen verschaft, om, als wij aan de goden eerbied tonen, als hij ons heeft hersteld in de oorspronkelijke natuurlijke vorm en heeft genezen/door ons te herstellen . . . en te genezen, (ons) gelukzalig en gelukkig te maken.</a:t>
            </a:r>
          </a:p>
          <a:p>
            <a:endParaRPr lang="nl-NL" dirty="0"/>
          </a:p>
        </p:txBody>
      </p:sp>
      <p:sp>
        <p:nvSpPr>
          <p:cNvPr id="4" name="Rectangle 4"/>
          <p:cNvSpPr>
            <a:spLocks noChangeArrowheads="1"/>
          </p:cNvSpPr>
          <p:nvPr/>
        </p:nvSpPr>
        <p:spPr bwMode="auto">
          <a:xfrm>
            <a:off x="982800" y="1800000"/>
            <a:ext cx="10225760" cy="42268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p>
            <a:pPr lvl="0" eaLnBrk="0" fontAlgn="base" hangingPunct="0">
              <a:lnSpc>
                <a:spcPts val="3000"/>
              </a:lnSpc>
              <a:spcBef>
                <a:spcPct val="0"/>
              </a:spcBef>
              <a:spcAft>
                <a:spcPct val="0"/>
              </a:spcAft>
              <a:tabLst>
                <a:tab pos="539750" algn="l"/>
                <a:tab pos="5376863" algn="l"/>
              </a:tabLst>
            </a:pPr>
            <a:endParaRPr lang="nl-NL" altLang="nl-NL" sz="2200" dirty="0"/>
          </a:p>
        </p:txBody>
      </p:sp>
      <p:sp>
        <p:nvSpPr>
          <p:cNvPr id="2" name="Titel 1"/>
          <p:cNvSpPr>
            <a:spLocks noGrp="1"/>
          </p:cNvSpPr>
          <p:nvPr>
            <p:ph type="title"/>
          </p:nvPr>
        </p:nvSpPr>
        <p:spPr/>
        <p:txBody>
          <a:bodyPr/>
          <a:lstStyle/>
          <a:p>
            <a:r>
              <a:rPr lang="nl-NL" dirty="0"/>
              <a:t>f. 	Eros maakt ons gelukkig, 9-14 </a:t>
            </a:r>
          </a:p>
        </p:txBody>
      </p:sp>
      <p:sp>
        <p:nvSpPr>
          <p:cNvPr id="10" name="Rond hoek zelfde zijde rechthoek 9">
            <a:hlinkClick r:id="" action="ppaction://hlinkshowjump?jump=previousslide"/>
            <a:hlinkHover r:id="" action="ppaction://noaction" highlightClick="1"/>
          </p:cNvPr>
          <p:cNvSpPr/>
          <p:nvPr/>
        </p:nvSpPr>
        <p:spPr>
          <a:xfrm>
            <a:off x="838800" y="6354000"/>
            <a:ext cx="3024752"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VORIGE </a:t>
            </a:r>
            <a:r>
              <a:rPr lang="nl-NL" spc="300" dirty="0"/>
              <a:t>VERTALING</a:t>
            </a:r>
          </a:p>
        </p:txBody>
      </p:sp>
      <p:sp>
        <p:nvSpPr>
          <p:cNvPr id="12" name="Rond hoek zelfde zijde rechthoek 11">
            <a:hlinkClick r:id="rId5" action="ppaction://hlinksldjump"/>
            <a:hlinkHover r:id="" action="ppaction://noaction" highlightClick="1"/>
          </p:cNvPr>
          <p:cNvSpPr/>
          <p:nvPr/>
        </p:nvSpPr>
        <p:spPr>
          <a:xfrm>
            <a:off x="4763872" y="6354000"/>
            <a:ext cx="2160000" cy="504000"/>
          </a:xfrm>
          <a:prstGeom prst="round2SameRect">
            <a:avLst>
              <a:gd name="adj1" fmla="val 15913"/>
              <a:gd name="adj2" fmla="val 0"/>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GRIEKS</a:t>
            </a:r>
          </a:p>
        </p:txBody>
      </p:sp>
      <p:sp>
        <p:nvSpPr>
          <p:cNvPr id="3" name="Rechthoek 2" descr="Zie opdracht in het leerlingenboek." title="Zie opdracht in het leerlingenboek.">
            <a:extLst>
              <a:ext uri="{FF2B5EF4-FFF2-40B4-BE49-F238E27FC236}">
                <a16:creationId xmlns="" xmlns:a16="http://schemas.microsoft.com/office/drawing/2014/main" id="{2F728E50-0AA2-BD42-87C8-D66A83382A89}"/>
              </a:ext>
            </a:extLst>
          </p:cNvPr>
          <p:cNvSpPr/>
          <p:nvPr/>
        </p:nvSpPr>
        <p:spPr>
          <a:xfrm>
            <a:off x="11476704" y="2422770"/>
            <a:ext cx="270000" cy="2700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a:t>
            </a:r>
          </a:p>
        </p:txBody>
      </p:sp>
    </p:spTree>
    <p:extLst>
      <p:ext uri="{BB962C8B-B14F-4D97-AF65-F5344CB8AC3E}">
        <p14:creationId xmlns:p14="http://schemas.microsoft.com/office/powerpoint/2010/main" val="38239378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6CAAA26F-CBE9-744A-A422-ADA785B73DCC}"/>
              </a:ext>
            </a:extLst>
          </p:cNvPr>
          <p:cNvSpPr>
            <a:spLocks noGrp="1"/>
          </p:cNvSpPr>
          <p:nvPr>
            <p:ph type="title"/>
          </p:nvPr>
        </p:nvSpPr>
        <p:spPr/>
        <p:txBody>
          <a:bodyPr/>
          <a:lstStyle/>
          <a:p>
            <a:r>
              <a:rPr lang="nl-NL" sz="3200" dirty="0"/>
              <a:t>a.	De verklaring van de verschillende vormen van liefde, 6-9</a:t>
            </a:r>
          </a:p>
        </p:txBody>
      </p:sp>
      <p:sp>
        <p:nvSpPr>
          <p:cNvPr id="3" name="Tijdelijke aanduiding voor inhoud 2">
            <a:extLst>
              <a:ext uri="{FF2B5EF4-FFF2-40B4-BE49-F238E27FC236}">
                <a16:creationId xmlns="" xmlns:a16="http://schemas.microsoft.com/office/drawing/2014/main" id="{E48BA687-ED03-3447-BF39-674EC4615124}"/>
              </a:ext>
            </a:extLst>
          </p:cNvPr>
          <p:cNvSpPr>
            <a:spLocks noGrp="1"/>
          </p:cNvSpPr>
          <p:nvPr>
            <p:ph idx="1"/>
          </p:nvPr>
        </p:nvSpPr>
        <p:spPr/>
        <p:txBody>
          <a:bodyPr/>
          <a:lstStyle/>
          <a:p>
            <a:pPr lvl="0">
              <a:tabLst>
                <a:tab pos="539750" algn="l"/>
                <a:tab pos="3403600" algn="l"/>
              </a:tabLst>
            </a:pPr>
            <a:r>
              <a:rPr lang="el-GR" altLang="nl-NL" dirty="0"/>
              <a:t>6	Ὅσοι μὲν οὖν τῶν ἀνδρῶν τοῦ κοινοῦ τμῆμά εἰσιν, ὃ δὴ τότε </a:t>
            </a:r>
          </a:p>
          <a:p>
            <a:pPr lvl="0"/>
            <a:r>
              <a:rPr lang="el-GR" altLang="nl-NL" dirty="0"/>
              <a:t>7	ἀνδρόγυνον ἐκαλεῖτο, φιλογύναικές τέ εἰσι καὶ οἱ πολλοὶ τῶν </a:t>
            </a:r>
          </a:p>
          <a:p>
            <a:pPr lvl="0"/>
            <a:r>
              <a:rPr lang="el-GR" altLang="nl-NL" dirty="0"/>
              <a:t>8	μοιχῶν ἐκ τούτου τοῦ γένους γεγόνασιν, καὶ ὅσαι αὖ γυναῖκες </a:t>
            </a:r>
          </a:p>
          <a:p>
            <a:pPr lvl="0"/>
            <a:r>
              <a:rPr lang="el-GR" altLang="nl-NL" dirty="0"/>
              <a:t>9	φίλανδροί τε καὶ μοιχεύτριαι, ἐκ τούτου τοῦ γένους γίγνονται. </a:t>
            </a:r>
            <a:endParaRPr lang="nl-NL" dirty="0"/>
          </a:p>
        </p:txBody>
      </p:sp>
      <p:sp>
        <p:nvSpPr>
          <p:cNvPr id="14" name="Rond hoek zelfde zijde rechthoek 13">
            <a:hlinkClick r:id="" action="ppaction://hlinkshowjump?jump=previousslide"/>
            <a:hlinkHover r:id="" action="ppaction://noaction" highlightClick="1"/>
          </p:cNvPr>
          <p:cNvSpPr/>
          <p:nvPr/>
        </p:nvSpPr>
        <p:spPr>
          <a:xfrm>
            <a:off x="839616" y="6354000"/>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VORIGE</a:t>
            </a:r>
          </a:p>
        </p:txBody>
      </p:sp>
      <p:sp>
        <p:nvSpPr>
          <p:cNvPr id="15" name="Rond hoek zelfde zijde rechthoek 14">
            <a:hlinkClick r:id="" action="ppaction://hlinkshowjump?jump=nextslide"/>
            <a:hlinkHover r:id="" action="ppaction://noaction" highlightClick="1"/>
          </p:cNvPr>
          <p:cNvSpPr/>
          <p:nvPr/>
        </p:nvSpPr>
        <p:spPr>
          <a:xfrm>
            <a:off x="9120336" y="6354000"/>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VOLGENDE</a:t>
            </a:r>
          </a:p>
        </p:txBody>
      </p:sp>
      <p:sp>
        <p:nvSpPr>
          <p:cNvPr id="8" name="Rond hoek zelfde zijde rechthoek 7">
            <a:hlinkClick r:id="rId3" action="ppaction://hlinksldjump"/>
            <a:hlinkHover r:id="" action="ppaction://noaction" highlightClick="1"/>
          </p:cNvPr>
          <p:cNvSpPr/>
          <p:nvPr/>
        </p:nvSpPr>
        <p:spPr>
          <a:xfrm>
            <a:off x="4259568" y="6354000"/>
            <a:ext cx="3240000" cy="504000"/>
          </a:xfrm>
          <a:prstGeom prst="round2SameRect">
            <a:avLst>
              <a:gd name="adj1" fmla="val 15913"/>
              <a:gd name="adj2" fmla="val 0"/>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GRIEKS - NEDERLANDS</a:t>
            </a:r>
          </a:p>
        </p:txBody>
      </p:sp>
    </p:spTree>
    <p:extLst>
      <p:ext uri="{BB962C8B-B14F-4D97-AF65-F5344CB8AC3E}">
        <p14:creationId xmlns:p14="http://schemas.microsoft.com/office/powerpoint/2010/main" val="26392898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5AC2D353-839E-C74A-98C9-3CC81F61111F}"/>
              </a:ext>
            </a:extLst>
          </p:cNvPr>
          <p:cNvSpPr>
            <a:spLocks noGrp="1"/>
          </p:cNvSpPr>
          <p:nvPr>
            <p:ph type="title"/>
          </p:nvPr>
        </p:nvSpPr>
        <p:spPr/>
        <p:txBody>
          <a:bodyPr/>
          <a:lstStyle/>
          <a:p>
            <a:r>
              <a:rPr lang="nl-NL" sz="3200" dirty="0"/>
              <a:t>a. 	De verklaring van de verschillende vormen van liefde, 10-13</a:t>
            </a:r>
          </a:p>
        </p:txBody>
      </p:sp>
      <p:sp>
        <p:nvSpPr>
          <p:cNvPr id="3" name="Tijdelijke aanduiding voor inhoud 2">
            <a:extLst>
              <a:ext uri="{FF2B5EF4-FFF2-40B4-BE49-F238E27FC236}">
                <a16:creationId xmlns="" xmlns:a16="http://schemas.microsoft.com/office/drawing/2014/main" id="{1482BEC4-1AF7-8F46-B134-2E7EB5A41D4E}"/>
              </a:ext>
            </a:extLst>
          </p:cNvPr>
          <p:cNvSpPr>
            <a:spLocks noGrp="1"/>
          </p:cNvSpPr>
          <p:nvPr>
            <p:ph idx="1"/>
          </p:nvPr>
        </p:nvSpPr>
        <p:spPr/>
        <p:txBody>
          <a:bodyPr/>
          <a:lstStyle/>
          <a:p>
            <a:r>
              <a:rPr lang="el-GR" altLang="nl-NL"/>
              <a:t>10	Ὅσαι δὲ τῶν γυναικῶν γυναικὸς τμῆμά εἰσιν, οὐ πάνυ αὗται τοῖς </a:t>
            </a:r>
          </a:p>
          <a:p>
            <a:r>
              <a:rPr lang="el-GR" altLang="nl-NL"/>
              <a:t>11	ἀνδράσι τὸν νοῦν προσέχουσιν, ἀλλὰ μᾶλλον πρὸς τὰς γυναῖκας </a:t>
            </a:r>
          </a:p>
          <a:p>
            <a:r>
              <a:rPr lang="el-GR" altLang="nl-NL"/>
              <a:t>12	τετραμμέναι εἰσί, καὶ αἱ ἑταιρίστριαι ἐκ τούτου τοῦ γένους </a:t>
            </a:r>
          </a:p>
          <a:p>
            <a:r>
              <a:rPr lang="el-GR" altLang="nl-NL"/>
              <a:t>13	γίγνονται. </a:t>
            </a:r>
            <a:endParaRPr lang="nl-NL" dirty="0"/>
          </a:p>
        </p:txBody>
      </p:sp>
      <p:sp>
        <p:nvSpPr>
          <p:cNvPr id="6" name="Rond hoek zelfde zijde rechthoek 5">
            <a:hlinkClick r:id="" action="ppaction://hlinkshowjump?jump=previousslide"/>
            <a:hlinkHover r:id="" action="ppaction://noaction" highlightClick="1"/>
          </p:cNvPr>
          <p:cNvSpPr/>
          <p:nvPr/>
        </p:nvSpPr>
        <p:spPr>
          <a:xfrm>
            <a:off x="839616" y="6354000"/>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VORIGE</a:t>
            </a:r>
          </a:p>
        </p:txBody>
      </p:sp>
      <p:sp>
        <p:nvSpPr>
          <p:cNvPr id="7" name="Rond hoek zelfde zijde rechthoek 6">
            <a:hlinkClick r:id="" action="ppaction://hlinkshowjump?jump=nextslide"/>
            <a:hlinkHover r:id="" action="ppaction://noaction" highlightClick="1"/>
          </p:cNvPr>
          <p:cNvSpPr/>
          <p:nvPr/>
        </p:nvSpPr>
        <p:spPr>
          <a:xfrm>
            <a:off x="9120336" y="6354000"/>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VOLGENDE</a:t>
            </a:r>
          </a:p>
        </p:txBody>
      </p:sp>
      <p:sp>
        <p:nvSpPr>
          <p:cNvPr id="9" name="Rond hoek zelfde zijde rechthoek 8">
            <a:hlinkClick r:id="rId2" action="ppaction://hlinksldjump"/>
            <a:hlinkHover r:id="" action="ppaction://noaction" highlightClick="1"/>
          </p:cNvPr>
          <p:cNvSpPr/>
          <p:nvPr/>
        </p:nvSpPr>
        <p:spPr>
          <a:xfrm>
            <a:off x="4259568" y="6354000"/>
            <a:ext cx="3240000" cy="504000"/>
          </a:xfrm>
          <a:prstGeom prst="round2SameRect">
            <a:avLst>
              <a:gd name="adj1" fmla="val 15913"/>
              <a:gd name="adj2" fmla="val 0"/>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GRIEKS - NEDERLANDS</a:t>
            </a:r>
          </a:p>
        </p:txBody>
      </p:sp>
      <p:sp>
        <p:nvSpPr>
          <p:cNvPr id="4" name="Rechthoek 3" descr="Zie opdracht in het leerlingenboek." title="Zie opdracht in het leerlingenboek.">
            <a:extLst>
              <a:ext uri="{FF2B5EF4-FFF2-40B4-BE49-F238E27FC236}">
                <a16:creationId xmlns="" xmlns:a16="http://schemas.microsoft.com/office/drawing/2014/main" id="{CEC119B0-8003-2D4C-AB21-3F16A1E95C5C}"/>
              </a:ext>
            </a:extLst>
          </p:cNvPr>
          <p:cNvSpPr/>
          <p:nvPr/>
        </p:nvSpPr>
        <p:spPr>
          <a:xfrm>
            <a:off x="11491091" y="2095028"/>
            <a:ext cx="270000" cy="2700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a:t>
            </a:r>
          </a:p>
        </p:txBody>
      </p:sp>
    </p:spTree>
    <p:extLst>
      <p:ext uri="{BB962C8B-B14F-4D97-AF65-F5344CB8AC3E}">
        <p14:creationId xmlns:p14="http://schemas.microsoft.com/office/powerpoint/2010/main" val="38819977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0000"/>
            <a:lum/>
          </a:blip>
          <a:srcRect/>
          <a:stretch>
            <a:fillRect t="-11000" b="-11000"/>
          </a:stretch>
        </a:blipFill>
        <a:effectLst/>
      </p:bgPr>
    </p:bg>
    <p:spTree>
      <p:nvGrpSpPr>
        <p:cNvPr id="1" name=""/>
        <p:cNvGrpSpPr/>
        <p:nvPr/>
      </p:nvGrpSpPr>
      <p:grpSpPr>
        <a:xfrm>
          <a:off x="0" y="0"/>
          <a:ext cx="0" cy="0"/>
          <a:chOff x="0" y="0"/>
          <a:chExt cx="0" cy="0"/>
        </a:xfrm>
      </p:grpSpPr>
      <p:sp>
        <p:nvSpPr>
          <p:cNvPr id="7" name="Rectangle 4"/>
          <p:cNvSpPr>
            <a:spLocks noGrp="1" noChangeArrowheads="1"/>
          </p:cNvSpPr>
          <p:nvPr>
            <p:ph type="title"/>
          </p:nvPr>
        </p:nvSpPr>
        <p:spPr bwMode="auto">
          <a:xfrm>
            <a:off x="838200" y="538542"/>
            <a:ext cx="7075207" cy="9787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45720" rIns="91440" bIns="45720" numCol="1" anchor="ctr" anchorCtr="0" compatLnSpc="1">
            <a:prstTxWarp prst="textNoShape">
              <a:avLst/>
            </a:prstTxWarp>
            <a:spAutoFit/>
          </a:bodyPr>
          <a:lstStyle/>
          <a:p>
            <a:pPr>
              <a:tabLst>
                <a:tab pos="539750" algn="l"/>
              </a:tabLst>
            </a:pPr>
            <a:r>
              <a:rPr lang="nl-NL" sz="3200" dirty="0"/>
              <a:t>b. 	Het mannelijk geslacht (191e6-192b5)</a:t>
            </a:r>
            <a:br>
              <a:rPr lang="nl-NL" sz="3200" dirty="0"/>
            </a:br>
            <a:endParaRPr lang="nl-NL" sz="3200" dirty="0">
              <a:latin typeface="+mn-lt"/>
            </a:endParaRPr>
          </a:p>
        </p:txBody>
      </p:sp>
      <p:sp>
        <p:nvSpPr>
          <p:cNvPr id="11" name="Rectangle 4"/>
          <p:cNvSpPr>
            <a:spLocks noChangeArrowheads="1"/>
          </p:cNvSpPr>
          <p:nvPr/>
        </p:nvSpPr>
        <p:spPr bwMode="auto">
          <a:xfrm>
            <a:off x="838200" y="1444460"/>
            <a:ext cx="10658400" cy="6273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p>
            <a:pPr lvl="0" eaLnBrk="0" fontAlgn="base" hangingPunct="0">
              <a:spcBef>
                <a:spcPct val="0"/>
              </a:spcBef>
              <a:spcAft>
                <a:spcPct val="0"/>
              </a:spcAft>
              <a:tabLst>
                <a:tab pos="541338" algn="l"/>
                <a:tab pos="8699500" algn="l"/>
              </a:tabLst>
            </a:pPr>
            <a:r>
              <a:rPr lang="el-GR" altLang="nl-NL" sz="2200" dirty="0"/>
              <a:t>1	Ὅσοι δὲ ἄρρενος τμῆμά εἰσι, τὰ ἄρρενα διώκουσι, καὶ τέως μὲν </a:t>
            </a:r>
            <a:r>
              <a:rPr lang="nl-NL" altLang="nl-NL" sz="2200" dirty="0"/>
              <a:t>	</a:t>
            </a:r>
            <a:r>
              <a:rPr lang="nl-NL" altLang="nl-NL" sz="2200" dirty="0">
                <a:hlinkClick r:id="rId4" action="ppaction://hlinksldjump"/>
              </a:rPr>
              <a:t>Regel 1-5</a:t>
            </a:r>
            <a:endParaRPr lang="el-GR" altLang="nl-NL" sz="2200" dirty="0"/>
          </a:p>
          <a:p>
            <a:pPr lvl="0" eaLnBrk="0" fontAlgn="base" hangingPunct="0">
              <a:spcBef>
                <a:spcPct val="0"/>
              </a:spcBef>
              <a:spcAft>
                <a:spcPct val="0"/>
              </a:spcAft>
              <a:tabLst>
                <a:tab pos="541338" algn="l"/>
                <a:tab pos="8699500" algn="l"/>
              </a:tabLst>
            </a:pPr>
            <a:r>
              <a:rPr lang="el-GR" altLang="nl-NL" sz="2200" dirty="0"/>
              <a:t>	ἂν παῖδες ὦσιν, ἅτε τεμάχια ὄντα τοῦ ἄρρενος, φιλοῦσι τοὺς </a:t>
            </a:r>
          </a:p>
          <a:p>
            <a:pPr lvl="0" eaLnBrk="0" fontAlgn="base" hangingPunct="0">
              <a:spcBef>
                <a:spcPct val="0"/>
              </a:spcBef>
              <a:spcAft>
                <a:spcPct val="0"/>
              </a:spcAft>
              <a:tabLst>
                <a:tab pos="541338" algn="l"/>
                <a:tab pos="8699500" algn="l"/>
              </a:tabLst>
            </a:pPr>
            <a:r>
              <a:rPr lang="el-GR" altLang="nl-NL" sz="2200" dirty="0"/>
              <a:t>	ἄνδρας καὶ χαίρουσι συγκατακείμενοι καὶ συμπεπλεγμένοι τοῖς </a:t>
            </a:r>
          </a:p>
          <a:p>
            <a:pPr lvl="0" eaLnBrk="0" fontAlgn="base" hangingPunct="0">
              <a:spcBef>
                <a:spcPct val="0"/>
              </a:spcBef>
              <a:spcAft>
                <a:spcPct val="0"/>
              </a:spcAft>
              <a:tabLst>
                <a:tab pos="541338" algn="l"/>
                <a:tab pos="8699500" algn="l"/>
              </a:tabLst>
            </a:pPr>
            <a:r>
              <a:rPr lang="el-GR" altLang="nl-NL" sz="2200" dirty="0"/>
              <a:t>	ἀνδράσι, καί εἰσιν οὗτοι βέλτιστοι τῶν παίδων καὶ μειρακίων, </a:t>
            </a:r>
          </a:p>
          <a:p>
            <a:pPr lvl="0" eaLnBrk="0" fontAlgn="base" hangingPunct="0">
              <a:spcBef>
                <a:spcPct val="0"/>
              </a:spcBef>
              <a:spcAft>
                <a:spcPct val="0"/>
              </a:spcAft>
              <a:tabLst>
                <a:tab pos="541338" algn="l"/>
                <a:tab pos="8699500" algn="l"/>
              </a:tabLst>
            </a:pPr>
            <a:r>
              <a:rPr lang="el-GR" altLang="nl-NL" sz="2200" dirty="0"/>
              <a:t>5	ἅτε ἀνδρειότατοι ὄντες φύσει. Φασὶ δὲ δή τινες αὐτοὺς </a:t>
            </a:r>
            <a:r>
              <a:rPr lang="nl-NL" altLang="nl-NL" sz="2200" dirty="0"/>
              <a:t>	</a:t>
            </a:r>
            <a:r>
              <a:rPr lang="nl-NL" altLang="nl-NL" sz="2200" dirty="0">
                <a:hlinkClick r:id="rId5" action="ppaction://hlinksldjump"/>
              </a:rPr>
              <a:t>Regel 5-10</a:t>
            </a:r>
            <a:endParaRPr lang="el-GR" altLang="nl-NL" sz="2200" dirty="0"/>
          </a:p>
          <a:p>
            <a:pPr lvl="0" eaLnBrk="0" fontAlgn="base" hangingPunct="0">
              <a:spcBef>
                <a:spcPct val="0"/>
              </a:spcBef>
              <a:spcAft>
                <a:spcPct val="0"/>
              </a:spcAft>
              <a:tabLst>
                <a:tab pos="541338" algn="l"/>
                <a:tab pos="8699500" algn="l"/>
              </a:tabLst>
            </a:pPr>
            <a:r>
              <a:rPr lang="el-GR" altLang="nl-NL" sz="2200" dirty="0"/>
              <a:t>	ἀναισχύντους εἶναι, ψευδόμενοι· οὐ γὰρ ὑπ’ ἀναισχυντίας τοῦτο </a:t>
            </a:r>
          </a:p>
          <a:p>
            <a:pPr lvl="0" eaLnBrk="0" fontAlgn="base" hangingPunct="0">
              <a:spcBef>
                <a:spcPct val="0"/>
              </a:spcBef>
              <a:spcAft>
                <a:spcPct val="0"/>
              </a:spcAft>
              <a:tabLst>
                <a:tab pos="541338" algn="l"/>
                <a:tab pos="8699500" algn="l"/>
              </a:tabLst>
            </a:pPr>
            <a:r>
              <a:rPr lang="el-GR" altLang="nl-NL" sz="2200" dirty="0"/>
              <a:t>	δρῶσιν ἀλλ’ ὑπὸ θάρρους καὶ ἀνδρείας καὶ ἀρρενωπίας, τὸ </a:t>
            </a:r>
          </a:p>
          <a:p>
            <a:pPr lvl="0" eaLnBrk="0" fontAlgn="base" hangingPunct="0">
              <a:spcBef>
                <a:spcPct val="0"/>
              </a:spcBef>
              <a:spcAft>
                <a:spcPct val="0"/>
              </a:spcAft>
              <a:tabLst>
                <a:tab pos="541338" algn="l"/>
                <a:tab pos="8699500" algn="l"/>
              </a:tabLst>
            </a:pPr>
            <a:r>
              <a:rPr lang="el-GR" altLang="nl-NL" sz="2200" dirty="0"/>
              <a:t>	ὅμοιον αὐτοῖς ἀσπαζόμενοι. Μέγα δὲ τεκμήριον· καὶ γὰρ </a:t>
            </a:r>
          </a:p>
          <a:p>
            <a:pPr lvl="0" eaLnBrk="0" fontAlgn="base" hangingPunct="0">
              <a:spcBef>
                <a:spcPct val="0"/>
              </a:spcBef>
              <a:spcAft>
                <a:spcPct val="0"/>
              </a:spcAft>
              <a:tabLst>
                <a:tab pos="541338" algn="l"/>
                <a:tab pos="8699500" algn="l"/>
              </a:tabLst>
            </a:pPr>
            <a:r>
              <a:rPr lang="el-GR" altLang="nl-NL" sz="2200" dirty="0"/>
              <a:t>	τελεωθέντες μόνοι ἀποβαίνουσιν εἰς τὰ πολιτικὰ ἄνδρες οἰ </a:t>
            </a:r>
          </a:p>
          <a:p>
            <a:pPr lvl="0" eaLnBrk="0" fontAlgn="base" hangingPunct="0">
              <a:spcBef>
                <a:spcPct val="0"/>
              </a:spcBef>
              <a:spcAft>
                <a:spcPct val="0"/>
              </a:spcAft>
              <a:tabLst>
                <a:tab pos="541338" algn="l"/>
                <a:tab pos="8699500" algn="l"/>
              </a:tabLst>
            </a:pPr>
            <a:r>
              <a:rPr lang="el-GR" altLang="nl-NL" sz="2200" dirty="0"/>
              <a:t>10	τοιοῦτοι. Ἐπειδὰν δὲ ἀνδρωθῶσι, παιδεραστοῦσι καὶ πρὸς </a:t>
            </a:r>
            <a:r>
              <a:rPr lang="nl-NL" altLang="nl-NL" sz="2200" dirty="0"/>
              <a:t>	</a:t>
            </a:r>
            <a:r>
              <a:rPr lang="nl-NL" altLang="nl-NL" sz="2200" dirty="0">
                <a:hlinkClick r:id="rId6" action="ppaction://hlinksldjump"/>
              </a:rPr>
              <a:t>Regel 10-14</a:t>
            </a:r>
            <a:endParaRPr lang="el-GR" altLang="nl-NL" sz="2200" dirty="0"/>
          </a:p>
          <a:p>
            <a:pPr lvl="0" eaLnBrk="0" fontAlgn="base" hangingPunct="0">
              <a:spcBef>
                <a:spcPct val="0"/>
              </a:spcBef>
              <a:spcAft>
                <a:spcPct val="0"/>
              </a:spcAft>
              <a:tabLst>
                <a:tab pos="541338" algn="l"/>
                <a:tab pos="8699500" algn="l"/>
              </a:tabLst>
            </a:pPr>
            <a:r>
              <a:rPr lang="el-GR" altLang="nl-NL" sz="2200" dirty="0"/>
              <a:t>	γάμους καὶ παιδοποιίας οὐ προσέχουσι τὸν νοῦν φύσει, ἀλλ’ ὑπὸ </a:t>
            </a:r>
          </a:p>
          <a:p>
            <a:pPr lvl="0" eaLnBrk="0" fontAlgn="base" hangingPunct="0">
              <a:spcBef>
                <a:spcPct val="0"/>
              </a:spcBef>
              <a:spcAft>
                <a:spcPct val="0"/>
              </a:spcAft>
              <a:tabLst>
                <a:tab pos="541338" algn="l"/>
                <a:tab pos="8699500" algn="l"/>
              </a:tabLst>
            </a:pPr>
            <a:r>
              <a:rPr lang="el-GR" altLang="nl-NL" sz="2200" dirty="0"/>
              <a:t>	τοῦ νόμου ἀναγκάζονται· ἀλλ’ ἐξαρκεῖ αὐτοῖς μετ’ ἀλλήλων </a:t>
            </a:r>
          </a:p>
          <a:p>
            <a:pPr lvl="0" eaLnBrk="0" fontAlgn="base" hangingPunct="0">
              <a:spcBef>
                <a:spcPct val="0"/>
              </a:spcBef>
              <a:spcAft>
                <a:spcPct val="0"/>
              </a:spcAft>
              <a:tabLst>
                <a:tab pos="541338" algn="l"/>
                <a:tab pos="8699500" algn="l"/>
              </a:tabLst>
            </a:pPr>
            <a:r>
              <a:rPr lang="el-GR" altLang="nl-NL" sz="2200" dirty="0"/>
              <a:t>	καταζῆν ἀγάμοις. Πάντως μὲν οὖν ὁ τοιοῦτος παιδεραστής τε καὶ </a:t>
            </a:r>
          </a:p>
          <a:p>
            <a:pPr lvl="0" eaLnBrk="0" fontAlgn="base" hangingPunct="0">
              <a:spcBef>
                <a:spcPct val="0"/>
              </a:spcBef>
              <a:spcAft>
                <a:spcPct val="0"/>
              </a:spcAft>
              <a:tabLst>
                <a:tab pos="541338" algn="l"/>
                <a:tab pos="8699500" algn="l"/>
              </a:tabLst>
            </a:pPr>
            <a:r>
              <a:rPr lang="el-GR" altLang="nl-NL" sz="2200" dirty="0"/>
              <a:t>	φιλεραστὴς γίγνεται, ἀεὶ τὸ συγγενὲς ἀσπαζόμενος. </a:t>
            </a:r>
            <a:endParaRPr lang="nl-NL" altLang="nl-NL" sz="2200" dirty="0"/>
          </a:p>
        </p:txBody>
      </p:sp>
      <p:sp>
        <p:nvSpPr>
          <p:cNvPr id="4" name="Rond hoek zelfde zijde rechthoek 3">
            <a:hlinkClick r:id="" action="ppaction://hlinkshowjump?jump=previousslide"/>
            <a:hlinkHover r:id="" action="ppaction://noaction" highlightClick="1"/>
          </p:cNvPr>
          <p:cNvSpPr/>
          <p:nvPr/>
        </p:nvSpPr>
        <p:spPr>
          <a:xfrm>
            <a:off x="839616" y="6354000"/>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VORIGE</a:t>
            </a:r>
          </a:p>
        </p:txBody>
      </p:sp>
      <p:sp>
        <p:nvSpPr>
          <p:cNvPr id="5" name="Rond hoek zelfde zijde rechthoek 4">
            <a:hlinkClick r:id="" action="ppaction://hlinkshowjump?jump=nextslide"/>
            <a:hlinkHover r:id="" action="ppaction://noaction" highlightClick="1"/>
          </p:cNvPr>
          <p:cNvSpPr/>
          <p:nvPr/>
        </p:nvSpPr>
        <p:spPr>
          <a:xfrm>
            <a:off x="9120336" y="6354000"/>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VOLGENDE</a:t>
            </a:r>
          </a:p>
        </p:txBody>
      </p:sp>
    </p:spTree>
    <p:extLst>
      <p:ext uri="{BB962C8B-B14F-4D97-AF65-F5344CB8AC3E}">
        <p14:creationId xmlns:p14="http://schemas.microsoft.com/office/powerpoint/2010/main" val="33560630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952A1E4D-4340-5149-A1D3-6B5D1007947F}"/>
              </a:ext>
            </a:extLst>
          </p:cNvPr>
          <p:cNvSpPr>
            <a:spLocks noGrp="1"/>
          </p:cNvSpPr>
          <p:nvPr>
            <p:ph type="title"/>
          </p:nvPr>
        </p:nvSpPr>
        <p:spPr/>
        <p:txBody>
          <a:bodyPr/>
          <a:lstStyle/>
          <a:p>
            <a:r>
              <a:rPr lang="nl-NL" sz="3200" dirty="0"/>
              <a:t>b.	Het mannelijk geslacht, 1-5</a:t>
            </a:r>
          </a:p>
        </p:txBody>
      </p:sp>
      <p:sp>
        <p:nvSpPr>
          <p:cNvPr id="3" name="Tijdelijke aanduiding voor inhoud 2">
            <a:extLst>
              <a:ext uri="{FF2B5EF4-FFF2-40B4-BE49-F238E27FC236}">
                <a16:creationId xmlns="" xmlns:a16="http://schemas.microsoft.com/office/drawing/2014/main" id="{AFBA2CA7-A72A-6E44-A2C6-D21BA89ADBF3}"/>
              </a:ext>
            </a:extLst>
          </p:cNvPr>
          <p:cNvSpPr>
            <a:spLocks noGrp="1"/>
          </p:cNvSpPr>
          <p:nvPr>
            <p:ph idx="1"/>
          </p:nvPr>
        </p:nvSpPr>
        <p:spPr/>
        <p:txBody>
          <a:bodyPr/>
          <a:lstStyle/>
          <a:p>
            <a:pPr lvl="0"/>
            <a:r>
              <a:rPr lang="el-GR" altLang="nl-NL" dirty="0"/>
              <a:t>1	Ὅσοι δὲ ἄρρενος τμῆμά εἰσι, τὰ ἄρρενα διώκουσι, καὶ τέως μὲν </a:t>
            </a:r>
          </a:p>
          <a:p>
            <a:pPr lvl="0"/>
            <a:r>
              <a:rPr lang="el-GR" altLang="nl-NL" dirty="0"/>
              <a:t>2	ἂν παῖδες ὦσιν, ἅτε τεμάχια ὄντα τοῦ ἄρρενος, φιλοῦσι τοὺς </a:t>
            </a:r>
          </a:p>
          <a:p>
            <a:pPr lvl="0"/>
            <a:r>
              <a:rPr lang="el-GR" altLang="nl-NL" dirty="0"/>
              <a:t>3	ἄνδρας καὶ χαίρουσι συγκατακείμενοι καὶ συμπεπλεγμένοι τοῖς </a:t>
            </a:r>
          </a:p>
          <a:p>
            <a:pPr lvl="0"/>
            <a:r>
              <a:rPr lang="el-GR" altLang="nl-NL" dirty="0"/>
              <a:t>4	ἀνδράσι, καί εἰσιν οὗτοι βέλτιστοι τῶν παίδων καὶ μειρακίων, </a:t>
            </a:r>
          </a:p>
          <a:p>
            <a:pPr lvl="0"/>
            <a:r>
              <a:rPr lang="el-GR" altLang="nl-NL" dirty="0"/>
              <a:t>5	ἅτε ἀνδρειότατοι ὄντες φύσει. </a:t>
            </a:r>
            <a:endParaRPr lang="nl-NL" dirty="0"/>
          </a:p>
        </p:txBody>
      </p:sp>
      <p:sp>
        <p:nvSpPr>
          <p:cNvPr id="6" name="Rond hoek zelfde zijde rechthoek 5">
            <a:hlinkClick r:id="" action="ppaction://hlinkshowjump?jump=previousslide"/>
            <a:hlinkHover r:id="" action="ppaction://noaction" highlightClick="1"/>
          </p:cNvPr>
          <p:cNvSpPr/>
          <p:nvPr/>
        </p:nvSpPr>
        <p:spPr>
          <a:xfrm>
            <a:off x="838800" y="6354000"/>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VORIGE</a:t>
            </a:r>
          </a:p>
        </p:txBody>
      </p:sp>
      <p:sp>
        <p:nvSpPr>
          <p:cNvPr id="7" name="Rond hoek zelfde zijde rechthoek 6">
            <a:hlinkClick r:id="" action="ppaction://hlinkshowjump?jump=nextslide"/>
            <a:hlinkHover r:id="" action="ppaction://noaction" highlightClick="1"/>
          </p:cNvPr>
          <p:cNvSpPr/>
          <p:nvPr/>
        </p:nvSpPr>
        <p:spPr>
          <a:xfrm>
            <a:off x="9120336" y="6354000"/>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VOLGENDE</a:t>
            </a:r>
          </a:p>
        </p:txBody>
      </p:sp>
      <p:sp>
        <p:nvSpPr>
          <p:cNvPr id="8" name="Rond hoek zelfde zijde rechthoek 7">
            <a:hlinkClick r:id="rId3" action="ppaction://hlinksldjump"/>
            <a:hlinkHover r:id="" action="ppaction://noaction" highlightClick="1"/>
          </p:cNvPr>
          <p:cNvSpPr/>
          <p:nvPr/>
        </p:nvSpPr>
        <p:spPr>
          <a:xfrm>
            <a:off x="4259568" y="6354000"/>
            <a:ext cx="3240000" cy="504000"/>
          </a:xfrm>
          <a:prstGeom prst="round2SameRect">
            <a:avLst>
              <a:gd name="adj1" fmla="val 15913"/>
              <a:gd name="adj2" fmla="val 0"/>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GRIEKS - NEDERLANDS</a:t>
            </a:r>
          </a:p>
        </p:txBody>
      </p:sp>
      <p:sp>
        <p:nvSpPr>
          <p:cNvPr id="4" name="Rechthoek 3" descr="Zie opdracht in het leerlingenboek." title="Zie opdracht in het leerlingenboek.">
            <a:extLst>
              <a:ext uri="{FF2B5EF4-FFF2-40B4-BE49-F238E27FC236}">
                <a16:creationId xmlns="" xmlns:a16="http://schemas.microsoft.com/office/drawing/2014/main" id="{3A25A441-C6A3-D14A-9287-D6FFA7C497DD}"/>
              </a:ext>
            </a:extLst>
          </p:cNvPr>
          <p:cNvSpPr/>
          <p:nvPr/>
        </p:nvSpPr>
        <p:spPr>
          <a:xfrm>
            <a:off x="11476704" y="2081374"/>
            <a:ext cx="270000" cy="2700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a:t>
            </a:r>
          </a:p>
        </p:txBody>
      </p:sp>
    </p:spTree>
    <p:extLst>
      <p:ext uri="{BB962C8B-B14F-4D97-AF65-F5344CB8AC3E}">
        <p14:creationId xmlns:p14="http://schemas.microsoft.com/office/powerpoint/2010/main" val="38966807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441E7BEA-8C4A-C546-8E97-50384C217255}"/>
              </a:ext>
            </a:extLst>
          </p:cNvPr>
          <p:cNvSpPr>
            <a:spLocks noGrp="1"/>
          </p:cNvSpPr>
          <p:nvPr>
            <p:ph type="title"/>
          </p:nvPr>
        </p:nvSpPr>
        <p:spPr/>
        <p:txBody>
          <a:bodyPr/>
          <a:lstStyle/>
          <a:p>
            <a:r>
              <a:rPr lang="nl-NL" sz="3200" dirty="0"/>
              <a:t>b. 	Het mannelijk geslacht, 5-10 </a:t>
            </a:r>
          </a:p>
        </p:txBody>
      </p:sp>
      <p:sp>
        <p:nvSpPr>
          <p:cNvPr id="3" name="Tijdelijke aanduiding voor inhoud 2">
            <a:extLst>
              <a:ext uri="{FF2B5EF4-FFF2-40B4-BE49-F238E27FC236}">
                <a16:creationId xmlns="" xmlns:a16="http://schemas.microsoft.com/office/drawing/2014/main" id="{239C8D44-9783-8043-9099-F5DDBD33C825}"/>
              </a:ext>
            </a:extLst>
          </p:cNvPr>
          <p:cNvSpPr>
            <a:spLocks noGrp="1"/>
          </p:cNvSpPr>
          <p:nvPr>
            <p:ph idx="1"/>
          </p:nvPr>
        </p:nvSpPr>
        <p:spPr/>
        <p:txBody>
          <a:bodyPr/>
          <a:lstStyle/>
          <a:p>
            <a:pPr lvl="0">
              <a:tabLst>
                <a:tab pos="539750" algn="l"/>
                <a:tab pos="5740400" algn="l"/>
              </a:tabLst>
            </a:pPr>
            <a:r>
              <a:rPr lang="el-GR" altLang="nl-NL" dirty="0"/>
              <a:t>5	</a:t>
            </a:r>
            <a:r>
              <a:rPr lang="nl-NL" altLang="nl-NL" dirty="0"/>
              <a:t>	</a:t>
            </a:r>
            <a:r>
              <a:rPr lang="el-GR" altLang="nl-NL" dirty="0"/>
              <a:t>Φασὶ δὲ δή τινες αὐτοὺς </a:t>
            </a:r>
          </a:p>
          <a:p>
            <a:pPr lvl="0"/>
            <a:r>
              <a:rPr lang="el-GR" altLang="nl-NL" dirty="0"/>
              <a:t>6	ἀναισχύντους εἶναι, ψευδόμενοι· οὐ γὰρ ὑπ’ ἀναισχυντίας τοῦτο </a:t>
            </a:r>
          </a:p>
          <a:p>
            <a:pPr lvl="0"/>
            <a:r>
              <a:rPr lang="el-GR" altLang="nl-NL" dirty="0"/>
              <a:t>7	δρῶσιν ἀλλ’ ὑπὸ θάρρους καὶ ἀνδρείας καὶ ἀρρενωπίας, τὸ </a:t>
            </a:r>
          </a:p>
          <a:p>
            <a:pPr lvl="0"/>
            <a:r>
              <a:rPr lang="el-GR" altLang="nl-NL" dirty="0"/>
              <a:t>8	ὅμοιον αὐτοῖς ἀσπαζόμενοι. Μέγα δὲ τεκμήριον· καὶ γὰρ </a:t>
            </a:r>
          </a:p>
          <a:p>
            <a:pPr lvl="0"/>
            <a:r>
              <a:rPr lang="el-GR" altLang="nl-NL" dirty="0"/>
              <a:t>9	τελεωθέντες μόνοι ἀποβαίνουσιν εἰς τὰ πολιτικὰ ἄνδρες οἰ </a:t>
            </a:r>
          </a:p>
          <a:p>
            <a:pPr lvl="0"/>
            <a:r>
              <a:rPr lang="el-GR" altLang="nl-NL" dirty="0"/>
              <a:t>10	τοιοῦτοι.</a:t>
            </a:r>
            <a:endParaRPr lang="nl-NL" dirty="0"/>
          </a:p>
        </p:txBody>
      </p:sp>
      <p:sp>
        <p:nvSpPr>
          <p:cNvPr id="5" name="Rond hoek zelfde zijde rechthoek 4">
            <a:hlinkClick r:id="" action="ppaction://hlinkshowjump?jump=previousslide"/>
            <a:hlinkHover r:id="" action="ppaction://noaction" highlightClick="1"/>
          </p:cNvPr>
          <p:cNvSpPr/>
          <p:nvPr/>
        </p:nvSpPr>
        <p:spPr>
          <a:xfrm>
            <a:off x="838800" y="6354000"/>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VORIGE</a:t>
            </a:r>
          </a:p>
        </p:txBody>
      </p:sp>
      <p:sp>
        <p:nvSpPr>
          <p:cNvPr id="6" name="Rond hoek zelfde zijde rechthoek 5">
            <a:hlinkClick r:id="" action="ppaction://hlinkshowjump?jump=nextslide"/>
            <a:hlinkHover r:id="" action="ppaction://noaction" highlightClick="1"/>
          </p:cNvPr>
          <p:cNvSpPr/>
          <p:nvPr/>
        </p:nvSpPr>
        <p:spPr>
          <a:xfrm>
            <a:off x="9120336" y="6354000"/>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VOLGENDE</a:t>
            </a:r>
          </a:p>
        </p:txBody>
      </p:sp>
      <p:sp>
        <p:nvSpPr>
          <p:cNvPr id="8" name="Rond hoek zelfde zijde rechthoek 7">
            <a:hlinkClick r:id="rId2" action="ppaction://hlinksldjump"/>
            <a:hlinkHover r:id="" action="ppaction://noaction" highlightClick="1"/>
          </p:cNvPr>
          <p:cNvSpPr/>
          <p:nvPr/>
        </p:nvSpPr>
        <p:spPr>
          <a:xfrm>
            <a:off x="4259568" y="6354000"/>
            <a:ext cx="3240000" cy="504000"/>
          </a:xfrm>
          <a:prstGeom prst="round2SameRect">
            <a:avLst>
              <a:gd name="adj1" fmla="val 15913"/>
              <a:gd name="adj2" fmla="val 0"/>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GRIEKS - NEDERLANDS</a:t>
            </a:r>
          </a:p>
        </p:txBody>
      </p:sp>
      <p:sp>
        <p:nvSpPr>
          <p:cNvPr id="4" name="Rechthoek 3" descr="Zie opdracht in het leerlingenboek." title="Zie opdracht in het leerlingenboek.">
            <a:extLst>
              <a:ext uri="{FF2B5EF4-FFF2-40B4-BE49-F238E27FC236}">
                <a16:creationId xmlns="" xmlns:a16="http://schemas.microsoft.com/office/drawing/2014/main" id="{E8970F60-E230-4944-8E95-24D27E31C32A}"/>
              </a:ext>
            </a:extLst>
          </p:cNvPr>
          <p:cNvSpPr/>
          <p:nvPr/>
        </p:nvSpPr>
        <p:spPr>
          <a:xfrm>
            <a:off x="11476704" y="2067716"/>
            <a:ext cx="270000" cy="2700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a:t>
            </a:r>
          </a:p>
        </p:txBody>
      </p:sp>
      <p:sp>
        <p:nvSpPr>
          <p:cNvPr id="10" name="Rechthoek 9" descr="Attentie stijlfiguur" title="Attentie stijlfiguur">
            <a:extLst>
              <a:ext uri="{FF2B5EF4-FFF2-40B4-BE49-F238E27FC236}">
                <a16:creationId xmlns="" xmlns:a16="http://schemas.microsoft.com/office/drawing/2014/main" id="{43838765-B5B7-E145-B697-3E09A028550B}"/>
              </a:ext>
            </a:extLst>
          </p:cNvPr>
          <p:cNvSpPr/>
          <p:nvPr/>
        </p:nvSpPr>
        <p:spPr>
          <a:xfrm>
            <a:off x="11477434" y="3347493"/>
            <a:ext cx="270000" cy="270000"/>
          </a:xfrm>
          <a:prstGeom prst="rect">
            <a:avLst/>
          </a:prstGeom>
          <a:solidFill>
            <a:srgbClr val="B105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S</a:t>
            </a:r>
          </a:p>
        </p:txBody>
      </p:sp>
    </p:spTree>
    <p:extLst>
      <p:ext uri="{BB962C8B-B14F-4D97-AF65-F5344CB8AC3E}">
        <p14:creationId xmlns:p14="http://schemas.microsoft.com/office/powerpoint/2010/main" val="1294485318"/>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2966</TotalTime>
  <Words>611</Words>
  <Application>Microsoft Office PowerPoint</Application>
  <PresentationFormat>Breedbeeld</PresentationFormat>
  <Paragraphs>581</Paragraphs>
  <Slides>45</Slides>
  <Notes>39</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45</vt:i4>
      </vt:variant>
    </vt:vector>
  </HeadingPairs>
  <TitlesOfParts>
    <vt:vector size="51" baseType="lpstr">
      <vt:lpstr>Arial</vt:lpstr>
      <vt:lpstr>Calibri</vt:lpstr>
      <vt:lpstr>Calibri Light</vt:lpstr>
      <vt:lpstr>GR Times New Roman</vt:lpstr>
      <vt:lpstr>Times New Roman</vt:lpstr>
      <vt:lpstr>Kantoorthema</vt:lpstr>
      <vt:lpstr>PowerPoint-presentatie</vt:lpstr>
      <vt:lpstr>PowerPoint-presentatie</vt:lpstr>
      <vt:lpstr>PowerPoint-presentatie</vt:lpstr>
      <vt:lpstr>a. De verklaring van de verschillende vormen van liefde, 1-5</vt:lpstr>
      <vt:lpstr>a. De verklaring van de verschillende vormen van liefde, 6-9</vt:lpstr>
      <vt:lpstr>a.  De verklaring van de verschillende vormen van liefde, 10-13</vt:lpstr>
      <vt:lpstr>b.  Het mannelijk geslacht (191e6-192b5) </vt:lpstr>
      <vt:lpstr>b. Het mannelijk geslacht, 1-5</vt:lpstr>
      <vt:lpstr>b.  Het mannelijk geslacht, 5-10 </vt:lpstr>
      <vt:lpstr>b.  Het mannelijk geslacht, 10-14</vt:lpstr>
      <vt:lpstr>c.   Het verlangen naar de wederhelft (192b5-d2) </vt:lpstr>
      <vt:lpstr>c.  Het verlangen naar de wederhelft, 1-6</vt:lpstr>
      <vt:lpstr>c.  Het verlangen naar de wederhelft, 6-10 </vt:lpstr>
      <vt:lpstr>d.  Uit twee één persoon worden (192d2-e9) </vt:lpstr>
      <vt:lpstr>d.  Uit twee één persoon worden, 1-6 </vt:lpstr>
      <vt:lpstr>d.  Uit twee één persoon worden, 6-10 </vt:lpstr>
      <vt:lpstr>d.  Uit twee één persoon worden, 10-14</vt:lpstr>
      <vt:lpstr>e. Eros is onze gids en aanvoerder (192e9-193b6) </vt:lpstr>
      <vt:lpstr>e. Eros is onze gids en aanvoerder (192e9-193b6) </vt:lpstr>
      <vt:lpstr>e.  Eros is onze gids en aanvoerder, 1-5 </vt:lpstr>
      <vt:lpstr>e.  Eros is onze gids en aanvoerder, 5-10 </vt:lpstr>
      <vt:lpstr>e.  Eros is onze gids en aanvoerder, 10-15</vt:lpstr>
      <vt:lpstr>f.  Eros maakt ons gelukkig (193b6-d5) </vt:lpstr>
      <vt:lpstr>f. Eros maakt ons gelukkig, 1-3</vt:lpstr>
      <vt:lpstr>f. Eros maakt ons gelukkig, 4-7</vt:lpstr>
      <vt:lpstr>f.  Eros maakt ons gelukkig, 7-9 </vt:lpstr>
      <vt:lpstr>f.  Eros maakt ons gelukkig, 9-14 </vt:lpstr>
      <vt:lpstr>a.  De verklaring van de verschillende vormen van liefde, 1-5</vt:lpstr>
      <vt:lpstr>a.  De verklaring van de verschillende vormen van liefde, 6-9</vt:lpstr>
      <vt:lpstr>a.  De verklaring van de verschillende vormen van liefde, 10-13</vt:lpstr>
      <vt:lpstr>b.  Het mannelijk geslacht, 1-5</vt:lpstr>
      <vt:lpstr>b.  Het mannelijk geslacht, 5-10 </vt:lpstr>
      <vt:lpstr>b. Het mannelijk geslacht, 10-14</vt:lpstr>
      <vt:lpstr>c.  Het verlangen naar de wederhelft, 1-6</vt:lpstr>
      <vt:lpstr>c.  Het verlangen naar de wederhelft, 6-10 </vt:lpstr>
      <vt:lpstr>d.  Uit twee één persoon worden, 1-6 </vt:lpstr>
      <vt:lpstr>d.  Uit twee één persoon worden, 6-10 </vt:lpstr>
      <vt:lpstr>d.  Uit twee één persoon worden, 10-14</vt:lpstr>
      <vt:lpstr>e.  Eros is onze gids en aanvoerder, 1-5 </vt:lpstr>
      <vt:lpstr>e.  Eros is onze gids en aanvoerder, 5-10 </vt:lpstr>
      <vt:lpstr>e.  Eros is onze gids en aanvoerder, 10-15</vt:lpstr>
      <vt:lpstr>f.  Eros maakt ons gelukkig, 1-3</vt:lpstr>
      <vt:lpstr>f.  Eros maakt ons gelukkig, 4-7</vt:lpstr>
      <vt:lpstr>f.  Eros maakt ons gelukkig, 7-9</vt:lpstr>
      <vt:lpstr>f.  Eros maakt ons gelukkig, 9-14 </vt:lpstr>
    </vt:vector>
  </TitlesOfParts>
  <Company>Eisma Media Groep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Karin de Boer</dc:creator>
  <cp:lastModifiedBy>Karin de Boer</cp:lastModifiedBy>
  <cp:revision>314</cp:revision>
  <cp:lastPrinted>2019-05-03T09:49:56Z</cp:lastPrinted>
  <dcterms:created xsi:type="dcterms:W3CDTF">2019-04-03T09:51:50Z</dcterms:created>
  <dcterms:modified xsi:type="dcterms:W3CDTF">2019-07-03T08:25:57Z</dcterms:modified>
</cp:coreProperties>
</file>