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0.xml" ContentType="application/vnd.ms-powerpoint.comments+xml"/>
  <Override PartName="/ppt/notesSlides/notesSlide3.xml" ContentType="application/vnd.openxmlformats-officedocument.presentationml.notesSlide+xml"/>
  <Override PartName="/ppt/comments/modernComment_103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69" r:id="rId2"/>
    <p:sldId id="258" r:id="rId3"/>
    <p:sldId id="259" r:id="rId4"/>
    <p:sldId id="260" r:id="rId5"/>
    <p:sldId id="280" r:id="rId6"/>
  </p:sldIdLst>
  <p:sldSz cx="9144000" cy="6858000" type="screen4x3"/>
  <p:notesSz cx="6858000" cy="9144000"/>
  <p:embeddedFontLst>
    <p:embeddedFont>
      <p:font typeface="Cambria Math" panose="02040503050406030204" pitchFamily="18" charset="0"/>
      <p:regular r:id="rId8"/>
    </p:embeddedFont>
    <p:embeddedFont>
      <p:font typeface="Corbel" panose="020B0503020204020204" pitchFamily="34" charset="0"/>
      <p:regular r:id="rId9"/>
      <p:bold r:id="rId10"/>
      <p:italic r:id="rId11"/>
      <p:boldItalic r:id="rId12"/>
    </p:embeddedFont>
    <p:embeddedFont>
      <p:font typeface="Helvetica" panose="020B0604020202020204" pitchFamily="34"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37721-4C1B-6462-38AA-946C1A3BA63C}" name="J.C.E. Brill" initials="JB" userId="S::bri@hetnieuwelyceum.nl::c593e6e6-c753-48db-9f31-91fcad19a80e" providerId="AD"/>
  <p188:author id="{83059EF5-1DA7-FD06-0977-9C46FD0B5CDC}" name="Jeroen Nelissen" initials="JN" userId="S::nelissen.j2@2college.nl::7fc10d7b-ee9e-4bf6-add3-32b4948440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C415-6B71-4C29-A7F9-C687D3E5D18A}" v="512" dt="2024-11-16T14:26:52.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1117" autoAdjust="0"/>
  </p:normalViewPr>
  <p:slideViewPr>
    <p:cSldViewPr snapToGrid="0">
      <p:cViewPr varScale="1">
        <p:scale>
          <a:sx n="78" d="100"/>
          <a:sy n="78" d="100"/>
        </p:scale>
        <p:origin x="257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Nelissen" userId="7fc10d7b-ee9e-4bf6-add3-32b494844037" providerId="ADAL" clId="{9CF6C415-6B71-4C29-A7F9-C687D3E5D18A}"/>
    <pc:docChg chg="undo custSel delSld modSld">
      <pc:chgData name="Jeroen Nelissen" userId="7fc10d7b-ee9e-4bf6-add3-32b494844037" providerId="ADAL" clId="{9CF6C415-6B71-4C29-A7F9-C687D3E5D18A}" dt="2024-11-16T14:24:36.587" v="1419" actId="47"/>
      <pc:docMkLst>
        <pc:docMk/>
      </pc:docMkLst>
      <pc:sldChg chg="del">
        <pc:chgData name="Jeroen Nelissen" userId="7fc10d7b-ee9e-4bf6-add3-32b494844037" providerId="ADAL" clId="{9CF6C415-6B71-4C29-A7F9-C687D3E5D18A}" dt="2024-11-16T13:36:41.958" v="1" actId="47"/>
        <pc:sldMkLst>
          <pc:docMk/>
          <pc:sldMk cId="0" sldId="256"/>
        </pc:sldMkLst>
      </pc:sldChg>
      <pc:sldChg chg="del">
        <pc:chgData name="Jeroen Nelissen" userId="7fc10d7b-ee9e-4bf6-add3-32b494844037" providerId="ADAL" clId="{9CF6C415-6B71-4C29-A7F9-C687D3E5D18A}" dt="2024-11-16T13:36:42.954" v="2" actId="47"/>
        <pc:sldMkLst>
          <pc:docMk/>
          <pc:sldMk cId="0" sldId="257"/>
        </pc:sldMkLst>
      </pc:sldChg>
      <pc:sldChg chg="addSp delSp modSp mod modNotesTx">
        <pc:chgData name="Jeroen Nelissen" userId="7fc10d7b-ee9e-4bf6-add3-32b494844037" providerId="ADAL" clId="{9CF6C415-6B71-4C29-A7F9-C687D3E5D18A}" dt="2024-11-16T13:47:52.339" v="697" actId="20577"/>
        <pc:sldMkLst>
          <pc:docMk/>
          <pc:sldMk cId="0" sldId="258"/>
        </pc:sldMkLst>
        <pc:spChg chg="add mod">
          <ac:chgData name="Jeroen Nelissen" userId="7fc10d7b-ee9e-4bf6-add3-32b494844037" providerId="ADAL" clId="{9CF6C415-6B71-4C29-A7F9-C687D3E5D18A}" dt="2024-11-16T13:37:08.259" v="5"/>
          <ac:spMkLst>
            <pc:docMk/>
            <pc:sldMk cId="0" sldId="258"/>
            <ac:spMk id="2" creationId="{ADE59EC8-A50C-041C-2B50-88AC3A97A6FF}"/>
          </ac:spMkLst>
        </pc:spChg>
        <pc:spChg chg="mod">
          <ac:chgData name="Jeroen Nelissen" userId="7fc10d7b-ee9e-4bf6-add3-32b494844037" providerId="ADAL" clId="{9CF6C415-6B71-4C29-A7F9-C687D3E5D18A}" dt="2024-11-16T13:37:08.259" v="5"/>
          <ac:spMkLst>
            <pc:docMk/>
            <pc:sldMk cId="0" sldId="258"/>
            <ac:spMk id="4" creationId="{98E5B803-9383-6F94-5FBD-1C48D6A715D2}"/>
          </ac:spMkLst>
        </pc:spChg>
        <pc:spChg chg="mod">
          <ac:chgData name="Jeroen Nelissen" userId="7fc10d7b-ee9e-4bf6-add3-32b494844037" providerId="ADAL" clId="{9CF6C415-6B71-4C29-A7F9-C687D3E5D18A}" dt="2024-11-16T13:37:08.259" v="5"/>
          <ac:spMkLst>
            <pc:docMk/>
            <pc:sldMk cId="0" sldId="258"/>
            <ac:spMk id="5" creationId="{121F1C79-3197-7371-8C11-5B1965182232}"/>
          </ac:spMkLst>
        </pc:spChg>
        <pc:spChg chg="mod">
          <ac:chgData name="Jeroen Nelissen" userId="7fc10d7b-ee9e-4bf6-add3-32b494844037" providerId="ADAL" clId="{9CF6C415-6B71-4C29-A7F9-C687D3E5D18A}" dt="2024-11-16T13:37:08.259" v="5"/>
          <ac:spMkLst>
            <pc:docMk/>
            <pc:sldMk cId="0" sldId="258"/>
            <ac:spMk id="7" creationId="{9BA1A174-A87E-5C91-56EB-2FE06139AE5E}"/>
          </ac:spMkLst>
        </pc:spChg>
        <pc:spChg chg="mod">
          <ac:chgData name="Jeroen Nelissen" userId="7fc10d7b-ee9e-4bf6-add3-32b494844037" providerId="ADAL" clId="{9CF6C415-6B71-4C29-A7F9-C687D3E5D18A}" dt="2024-11-16T13:37:08.259" v="5"/>
          <ac:spMkLst>
            <pc:docMk/>
            <pc:sldMk cId="0" sldId="258"/>
            <ac:spMk id="8" creationId="{FAD70993-A76B-B0B2-9E05-ED3795EC1BE3}"/>
          </ac:spMkLst>
        </pc:spChg>
        <pc:spChg chg="mod">
          <ac:chgData name="Jeroen Nelissen" userId="7fc10d7b-ee9e-4bf6-add3-32b494844037" providerId="ADAL" clId="{9CF6C415-6B71-4C29-A7F9-C687D3E5D18A}" dt="2024-11-16T13:37:08.259" v="5"/>
          <ac:spMkLst>
            <pc:docMk/>
            <pc:sldMk cId="0" sldId="258"/>
            <ac:spMk id="10" creationId="{45A8EA7C-A15A-5BF3-6078-8BCFA9EB2D74}"/>
          </ac:spMkLst>
        </pc:spChg>
        <pc:spChg chg="mod">
          <ac:chgData name="Jeroen Nelissen" userId="7fc10d7b-ee9e-4bf6-add3-32b494844037" providerId="ADAL" clId="{9CF6C415-6B71-4C29-A7F9-C687D3E5D18A}" dt="2024-11-16T13:37:08.259" v="5"/>
          <ac:spMkLst>
            <pc:docMk/>
            <pc:sldMk cId="0" sldId="258"/>
            <ac:spMk id="11" creationId="{A7E3477E-755F-1E14-C7C2-2321B7286CDA}"/>
          </ac:spMkLst>
        </pc:spChg>
        <pc:spChg chg="mod">
          <ac:chgData name="Jeroen Nelissen" userId="7fc10d7b-ee9e-4bf6-add3-32b494844037" providerId="ADAL" clId="{9CF6C415-6B71-4C29-A7F9-C687D3E5D18A}" dt="2024-11-16T13:37:08.259" v="5"/>
          <ac:spMkLst>
            <pc:docMk/>
            <pc:sldMk cId="0" sldId="258"/>
            <ac:spMk id="13" creationId="{A45108A3-EE6B-F42E-9EF0-84D0FA053992}"/>
          </ac:spMkLst>
        </pc:spChg>
        <pc:spChg chg="mod">
          <ac:chgData name="Jeroen Nelissen" userId="7fc10d7b-ee9e-4bf6-add3-32b494844037" providerId="ADAL" clId="{9CF6C415-6B71-4C29-A7F9-C687D3E5D18A}" dt="2024-11-16T13:37:08.259" v="5"/>
          <ac:spMkLst>
            <pc:docMk/>
            <pc:sldMk cId="0" sldId="258"/>
            <ac:spMk id="14" creationId="{40A4AC68-9972-161F-0762-FCF203E5BA7A}"/>
          </ac:spMkLst>
        </pc:spChg>
        <pc:spChg chg="add mod">
          <ac:chgData name="Jeroen Nelissen" userId="7fc10d7b-ee9e-4bf6-add3-32b494844037" providerId="ADAL" clId="{9CF6C415-6B71-4C29-A7F9-C687D3E5D18A}" dt="2024-11-16T13:37:08.259" v="5"/>
          <ac:spMkLst>
            <pc:docMk/>
            <pc:sldMk cId="0" sldId="258"/>
            <ac:spMk id="15" creationId="{09DFAAAA-AEDE-C68F-BBDB-5462C99B5A62}"/>
          </ac:spMkLst>
        </pc:spChg>
        <pc:spChg chg="add mod">
          <ac:chgData name="Jeroen Nelissen" userId="7fc10d7b-ee9e-4bf6-add3-32b494844037" providerId="ADAL" clId="{9CF6C415-6B71-4C29-A7F9-C687D3E5D18A}" dt="2024-11-16T13:37:08.259" v="5"/>
          <ac:spMkLst>
            <pc:docMk/>
            <pc:sldMk cId="0" sldId="258"/>
            <ac:spMk id="16" creationId="{74ACC8AF-4A7B-891D-6029-D15F82C528F9}"/>
          </ac:spMkLst>
        </pc:spChg>
        <pc:spChg chg="add mod">
          <ac:chgData name="Jeroen Nelissen" userId="7fc10d7b-ee9e-4bf6-add3-32b494844037" providerId="ADAL" clId="{9CF6C415-6B71-4C29-A7F9-C687D3E5D18A}" dt="2024-11-16T13:37:08.259" v="5"/>
          <ac:spMkLst>
            <pc:docMk/>
            <pc:sldMk cId="0" sldId="258"/>
            <ac:spMk id="17" creationId="{13D778E0-6BC4-B8EC-7559-1CC181DC590A}"/>
          </ac:spMkLst>
        </pc:spChg>
        <pc:spChg chg="add mod">
          <ac:chgData name="Jeroen Nelissen" userId="7fc10d7b-ee9e-4bf6-add3-32b494844037" providerId="ADAL" clId="{9CF6C415-6B71-4C29-A7F9-C687D3E5D18A}" dt="2024-11-16T13:37:08.259" v="5"/>
          <ac:spMkLst>
            <pc:docMk/>
            <pc:sldMk cId="0" sldId="258"/>
            <ac:spMk id="18" creationId="{EDBC68B8-0892-7E64-CCAC-FA240175D73E}"/>
          </ac:spMkLst>
        </pc:spChg>
        <pc:spChg chg="mod">
          <ac:chgData name="Jeroen Nelissen" userId="7fc10d7b-ee9e-4bf6-add3-32b494844037" providerId="ADAL" clId="{9CF6C415-6B71-4C29-A7F9-C687D3E5D18A}" dt="2024-11-16T13:36:58.968" v="4"/>
          <ac:spMkLst>
            <pc:docMk/>
            <pc:sldMk cId="0" sldId="258"/>
            <ac:spMk id="128" creationId="{00000000-0000-0000-0000-000000000000}"/>
          </ac:spMkLst>
        </pc:spChg>
        <pc:grpChg chg="add mod">
          <ac:chgData name="Jeroen Nelissen" userId="7fc10d7b-ee9e-4bf6-add3-32b494844037" providerId="ADAL" clId="{9CF6C415-6B71-4C29-A7F9-C687D3E5D18A}" dt="2024-11-16T13:37:08.259" v="5"/>
          <ac:grpSpMkLst>
            <pc:docMk/>
            <pc:sldMk cId="0" sldId="258"/>
            <ac:grpSpMk id="3" creationId="{1242EEB4-9145-878D-DA80-9F6DEFD516D3}"/>
          </ac:grpSpMkLst>
        </pc:grpChg>
        <pc:grpChg chg="add mod">
          <ac:chgData name="Jeroen Nelissen" userId="7fc10d7b-ee9e-4bf6-add3-32b494844037" providerId="ADAL" clId="{9CF6C415-6B71-4C29-A7F9-C687D3E5D18A}" dt="2024-11-16T13:37:08.259" v="5"/>
          <ac:grpSpMkLst>
            <pc:docMk/>
            <pc:sldMk cId="0" sldId="258"/>
            <ac:grpSpMk id="6" creationId="{BAAFCA3E-C5ED-A393-971C-260B68077C50}"/>
          </ac:grpSpMkLst>
        </pc:grpChg>
        <pc:grpChg chg="add mod">
          <ac:chgData name="Jeroen Nelissen" userId="7fc10d7b-ee9e-4bf6-add3-32b494844037" providerId="ADAL" clId="{9CF6C415-6B71-4C29-A7F9-C687D3E5D18A}" dt="2024-11-16T13:37:08.259" v="5"/>
          <ac:grpSpMkLst>
            <pc:docMk/>
            <pc:sldMk cId="0" sldId="258"/>
            <ac:grpSpMk id="9" creationId="{326838D8-02DD-4CA6-91DB-CFA974585065}"/>
          </ac:grpSpMkLst>
        </pc:grpChg>
        <pc:grpChg chg="add mod">
          <ac:chgData name="Jeroen Nelissen" userId="7fc10d7b-ee9e-4bf6-add3-32b494844037" providerId="ADAL" clId="{9CF6C415-6B71-4C29-A7F9-C687D3E5D18A}" dt="2024-11-16T13:37:08.259" v="5"/>
          <ac:grpSpMkLst>
            <pc:docMk/>
            <pc:sldMk cId="0" sldId="258"/>
            <ac:grpSpMk id="12" creationId="{0AD1B15A-CBB3-3CD5-1EA6-8EFBF88A2BEF}"/>
          </ac:grpSpMkLst>
        </pc:grpChg>
        <pc:grpChg chg="del">
          <ac:chgData name="Jeroen Nelissen" userId="7fc10d7b-ee9e-4bf6-add3-32b494844037" providerId="ADAL" clId="{9CF6C415-6B71-4C29-A7F9-C687D3E5D18A}" dt="2024-11-16T13:36:52.650" v="3" actId="478"/>
          <ac:grpSpMkLst>
            <pc:docMk/>
            <pc:sldMk cId="0" sldId="258"/>
            <ac:grpSpMk id="108" creationId="{00000000-0000-0000-0000-000000000000}"/>
          </ac:grpSpMkLst>
        </pc:grpChg>
        <pc:grpChg chg="del">
          <ac:chgData name="Jeroen Nelissen" userId="7fc10d7b-ee9e-4bf6-add3-32b494844037" providerId="ADAL" clId="{9CF6C415-6B71-4C29-A7F9-C687D3E5D18A}" dt="2024-11-16T13:36:52.650" v="3" actId="478"/>
          <ac:grpSpMkLst>
            <pc:docMk/>
            <pc:sldMk cId="0" sldId="258"/>
            <ac:grpSpMk id="113" creationId="{00000000-0000-0000-0000-000000000000}"/>
          </ac:grpSpMkLst>
        </pc:grpChg>
        <pc:grpChg chg="del">
          <ac:chgData name="Jeroen Nelissen" userId="7fc10d7b-ee9e-4bf6-add3-32b494844037" providerId="ADAL" clId="{9CF6C415-6B71-4C29-A7F9-C687D3E5D18A}" dt="2024-11-16T13:36:52.650" v="3" actId="478"/>
          <ac:grpSpMkLst>
            <pc:docMk/>
            <pc:sldMk cId="0" sldId="258"/>
            <ac:grpSpMk id="118" creationId="{00000000-0000-0000-0000-000000000000}"/>
          </ac:grpSpMkLst>
        </pc:grpChg>
        <pc:grpChg chg="del">
          <ac:chgData name="Jeroen Nelissen" userId="7fc10d7b-ee9e-4bf6-add3-32b494844037" providerId="ADAL" clId="{9CF6C415-6B71-4C29-A7F9-C687D3E5D18A}" dt="2024-11-16T13:36:52.650" v="3" actId="478"/>
          <ac:grpSpMkLst>
            <pc:docMk/>
            <pc:sldMk cId="0" sldId="258"/>
            <ac:grpSpMk id="123" creationId="{00000000-0000-0000-0000-000000000000}"/>
          </ac:grpSpMkLst>
        </pc:grpChg>
      </pc:sldChg>
      <pc:sldChg chg="addSp delSp modSp mod modNotesTx">
        <pc:chgData name="Jeroen Nelissen" userId="7fc10d7b-ee9e-4bf6-add3-32b494844037" providerId="ADAL" clId="{9CF6C415-6B71-4C29-A7F9-C687D3E5D18A}" dt="2024-11-16T13:58:03.205" v="1166" actId="20577"/>
        <pc:sldMkLst>
          <pc:docMk/>
          <pc:sldMk cId="0" sldId="259"/>
        </pc:sldMkLst>
        <pc:spChg chg="mod">
          <ac:chgData name="Jeroen Nelissen" userId="7fc10d7b-ee9e-4bf6-add3-32b494844037" providerId="ADAL" clId="{9CF6C415-6B71-4C29-A7F9-C687D3E5D18A}" dt="2024-11-16T13:48:31.945" v="699"/>
          <ac:spMkLst>
            <pc:docMk/>
            <pc:sldMk cId="0" sldId="259"/>
            <ac:spMk id="3" creationId="{49A029F1-D01D-B256-9882-826A03C8CF59}"/>
          </ac:spMkLst>
        </pc:spChg>
        <pc:spChg chg="mod">
          <ac:chgData name="Jeroen Nelissen" userId="7fc10d7b-ee9e-4bf6-add3-32b494844037" providerId="ADAL" clId="{9CF6C415-6B71-4C29-A7F9-C687D3E5D18A}" dt="2024-11-16T13:48:31.945" v="699"/>
          <ac:spMkLst>
            <pc:docMk/>
            <pc:sldMk cId="0" sldId="259"/>
            <ac:spMk id="4" creationId="{26167234-0A42-2006-9053-C90A977DF526}"/>
          </ac:spMkLst>
        </pc:spChg>
        <pc:spChg chg="mod">
          <ac:chgData name="Jeroen Nelissen" userId="7fc10d7b-ee9e-4bf6-add3-32b494844037" providerId="ADAL" clId="{9CF6C415-6B71-4C29-A7F9-C687D3E5D18A}" dt="2024-11-16T13:48:31.945" v="699"/>
          <ac:spMkLst>
            <pc:docMk/>
            <pc:sldMk cId="0" sldId="259"/>
            <ac:spMk id="6" creationId="{7C3A3A7B-CF73-A22A-EC46-64AD4F6BCAFB}"/>
          </ac:spMkLst>
        </pc:spChg>
        <pc:spChg chg="mod">
          <ac:chgData name="Jeroen Nelissen" userId="7fc10d7b-ee9e-4bf6-add3-32b494844037" providerId="ADAL" clId="{9CF6C415-6B71-4C29-A7F9-C687D3E5D18A}" dt="2024-11-16T13:48:31.945" v="699"/>
          <ac:spMkLst>
            <pc:docMk/>
            <pc:sldMk cId="0" sldId="259"/>
            <ac:spMk id="7" creationId="{BE6BA201-229F-97D9-7ED9-BBE3EB3F8740}"/>
          </ac:spMkLst>
        </pc:spChg>
        <pc:spChg chg="mod">
          <ac:chgData name="Jeroen Nelissen" userId="7fc10d7b-ee9e-4bf6-add3-32b494844037" providerId="ADAL" clId="{9CF6C415-6B71-4C29-A7F9-C687D3E5D18A}" dt="2024-11-16T13:48:31.945" v="699"/>
          <ac:spMkLst>
            <pc:docMk/>
            <pc:sldMk cId="0" sldId="259"/>
            <ac:spMk id="9" creationId="{30F3279A-D790-F08C-7B72-997F479DDDDE}"/>
          </ac:spMkLst>
        </pc:spChg>
        <pc:spChg chg="mod">
          <ac:chgData name="Jeroen Nelissen" userId="7fc10d7b-ee9e-4bf6-add3-32b494844037" providerId="ADAL" clId="{9CF6C415-6B71-4C29-A7F9-C687D3E5D18A}" dt="2024-11-16T13:48:31.945" v="699"/>
          <ac:spMkLst>
            <pc:docMk/>
            <pc:sldMk cId="0" sldId="259"/>
            <ac:spMk id="10" creationId="{5FFED3F7-BCEC-1475-A70A-127C99B8FD82}"/>
          </ac:spMkLst>
        </pc:spChg>
        <pc:spChg chg="mod">
          <ac:chgData name="Jeroen Nelissen" userId="7fc10d7b-ee9e-4bf6-add3-32b494844037" providerId="ADAL" clId="{9CF6C415-6B71-4C29-A7F9-C687D3E5D18A}" dt="2024-11-16T13:48:31.945" v="699"/>
          <ac:spMkLst>
            <pc:docMk/>
            <pc:sldMk cId="0" sldId="259"/>
            <ac:spMk id="12" creationId="{3F95D186-8581-EE54-A3DA-EE24C819768C}"/>
          </ac:spMkLst>
        </pc:spChg>
        <pc:spChg chg="mod">
          <ac:chgData name="Jeroen Nelissen" userId="7fc10d7b-ee9e-4bf6-add3-32b494844037" providerId="ADAL" clId="{9CF6C415-6B71-4C29-A7F9-C687D3E5D18A}" dt="2024-11-16T13:48:31.945" v="699"/>
          <ac:spMkLst>
            <pc:docMk/>
            <pc:sldMk cId="0" sldId="259"/>
            <ac:spMk id="13" creationId="{778E1B13-0A8F-718F-7070-9071D7978DAA}"/>
          </ac:spMkLst>
        </pc:spChg>
        <pc:spChg chg="add mod">
          <ac:chgData name="Jeroen Nelissen" userId="7fc10d7b-ee9e-4bf6-add3-32b494844037" providerId="ADAL" clId="{9CF6C415-6B71-4C29-A7F9-C687D3E5D18A}" dt="2024-11-16T13:48:31.945" v="699"/>
          <ac:spMkLst>
            <pc:docMk/>
            <pc:sldMk cId="0" sldId="259"/>
            <ac:spMk id="14" creationId="{F5859481-06B6-5CD9-53A8-61E491AC5871}"/>
          </ac:spMkLst>
        </pc:spChg>
        <pc:spChg chg="add mod">
          <ac:chgData name="Jeroen Nelissen" userId="7fc10d7b-ee9e-4bf6-add3-32b494844037" providerId="ADAL" clId="{9CF6C415-6B71-4C29-A7F9-C687D3E5D18A}" dt="2024-11-16T13:48:31.945" v="699"/>
          <ac:spMkLst>
            <pc:docMk/>
            <pc:sldMk cId="0" sldId="259"/>
            <ac:spMk id="15" creationId="{DD406A94-FE97-4169-F44E-924E25C5D57B}"/>
          </ac:spMkLst>
        </pc:spChg>
        <pc:spChg chg="add mod">
          <ac:chgData name="Jeroen Nelissen" userId="7fc10d7b-ee9e-4bf6-add3-32b494844037" providerId="ADAL" clId="{9CF6C415-6B71-4C29-A7F9-C687D3E5D18A}" dt="2024-11-16T13:48:31.945" v="699"/>
          <ac:spMkLst>
            <pc:docMk/>
            <pc:sldMk cId="0" sldId="259"/>
            <ac:spMk id="16" creationId="{DC48B542-9841-D861-ED55-09E1E200936D}"/>
          </ac:spMkLst>
        </pc:spChg>
        <pc:spChg chg="add mod">
          <ac:chgData name="Jeroen Nelissen" userId="7fc10d7b-ee9e-4bf6-add3-32b494844037" providerId="ADAL" clId="{9CF6C415-6B71-4C29-A7F9-C687D3E5D18A}" dt="2024-11-16T13:48:31.945" v="699"/>
          <ac:spMkLst>
            <pc:docMk/>
            <pc:sldMk cId="0" sldId="259"/>
            <ac:spMk id="17" creationId="{B07E54E8-E664-26C7-5A1C-B7801DA7596E}"/>
          </ac:spMkLst>
        </pc:spChg>
        <pc:spChg chg="del">
          <ac:chgData name="Jeroen Nelissen" userId="7fc10d7b-ee9e-4bf6-add3-32b494844037" providerId="ADAL" clId="{9CF6C415-6B71-4C29-A7F9-C687D3E5D18A}" dt="2024-11-16T13:48:22.347" v="698" actId="478"/>
          <ac:spMkLst>
            <pc:docMk/>
            <pc:sldMk cId="0" sldId="259"/>
            <ac:spMk id="134" creationId="{00000000-0000-0000-0000-000000000000}"/>
          </ac:spMkLst>
        </pc:spChg>
        <pc:spChg chg="del">
          <ac:chgData name="Jeroen Nelissen" userId="7fc10d7b-ee9e-4bf6-add3-32b494844037" providerId="ADAL" clId="{9CF6C415-6B71-4C29-A7F9-C687D3E5D18A}" dt="2024-11-16T13:48:22.347" v="698" actId="478"/>
          <ac:spMkLst>
            <pc:docMk/>
            <pc:sldMk cId="0" sldId="259"/>
            <ac:spMk id="147" creationId="{00000000-0000-0000-0000-000000000000}"/>
          </ac:spMkLst>
        </pc:spChg>
        <pc:spChg chg="del">
          <ac:chgData name="Jeroen Nelissen" userId="7fc10d7b-ee9e-4bf6-add3-32b494844037" providerId="ADAL" clId="{9CF6C415-6B71-4C29-A7F9-C687D3E5D18A}" dt="2024-11-16T13:48:22.347" v="698" actId="478"/>
          <ac:spMkLst>
            <pc:docMk/>
            <pc:sldMk cId="0" sldId="259"/>
            <ac:spMk id="148" creationId="{00000000-0000-0000-0000-000000000000}"/>
          </ac:spMkLst>
        </pc:spChg>
        <pc:spChg chg="del">
          <ac:chgData name="Jeroen Nelissen" userId="7fc10d7b-ee9e-4bf6-add3-32b494844037" providerId="ADAL" clId="{9CF6C415-6B71-4C29-A7F9-C687D3E5D18A}" dt="2024-11-16T13:48:22.347" v="698" actId="478"/>
          <ac:spMkLst>
            <pc:docMk/>
            <pc:sldMk cId="0" sldId="259"/>
            <ac:spMk id="149" creationId="{00000000-0000-0000-0000-000000000000}"/>
          </ac:spMkLst>
        </pc:spChg>
        <pc:spChg chg="del">
          <ac:chgData name="Jeroen Nelissen" userId="7fc10d7b-ee9e-4bf6-add3-32b494844037" providerId="ADAL" clId="{9CF6C415-6B71-4C29-A7F9-C687D3E5D18A}" dt="2024-11-16T13:48:22.347" v="698" actId="478"/>
          <ac:spMkLst>
            <pc:docMk/>
            <pc:sldMk cId="0" sldId="259"/>
            <ac:spMk id="150" creationId="{00000000-0000-0000-0000-000000000000}"/>
          </ac:spMkLst>
        </pc:spChg>
        <pc:spChg chg="mod">
          <ac:chgData name="Jeroen Nelissen" userId="7fc10d7b-ee9e-4bf6-add3-32b494844037" providerId="ADAL" clId="{9CF6C415-6B71-4C29-A7F9-C687D3E5D18A}" dt="2024-11-16T13:49:03.895" v="702" actId="1076"/>
          <ac:spMkLst>
            <pc:docMk/>
            <pc:sldMk cId="0" sldId="259"/>
            <ac:spMk id="151" creationId="{00000000-0000-0000-0000-000000000000}"/>
          </ac:spMkLst>
        </pc:spChg>
        <pc:grpChg chg="add mod">
          <ac:chgData name="Jeroen Nelissen" userId="7fc10d7b-ee9e-4bf6-add3-32b494844037" providerId="ADAL" clId="{9CF6C415-6B71-4C29-A7F9-C687D3E5D18A}" dt="2024-11-16T13:48:31.945" v="699"/>
          <ac:grpSpMkLst>
            <pc:docMk/>
            <pc:sldMk cId="0" sldId="259"/>
            <ac:grpSpMk id="2" creationId="{3EFDC11A-5C8E-AB5B-96FC-6509FF28BB01}"/>
          </ac:grpSpMkLst>
        </pc:grpChg>
        <pc:grpChg chg="add mod">
          <ac:chgData name="Jeroen Nelissen" userId="7fc10d7b-ee9e-4bf6-add3-32b494844037" providerId="ADAL" clId="{9CF6C415-6B71-4C29-A7F9-C687D3E5D18A}" dt="2024-11-16T13:48:31.945" v="699"/>
          <ac:grpSpMkLst>
            <pc:docMk/>
            <pc:sldMk cId="0" sldId="259"/>
            <ac:grpSpMk id="5" creationId="{4EC298B2-080F-669B-3E79-B075A25F83F8}"/>
          </ac:grpSpMkLst>
        </pc:grpChg>
        <pc:grpChg chg="add mod">
          <ac:chgData name="Jeroen Nelissen" userId="7fc10d7b-ee9e-4bf6-add3-32b494844037" providerId="ADAL" clId="{9CF6C415-6B71-4C29-A7F9-C687D3E5D18A}" dt="2024-11-16T13:48:31.945" v="699"/>
          <ac:grpSpMkLst>
            <pc:docMk/>
            <pc:sldMk cId="0" sldId="259"/>
            <ac:grpSpMk id="8" creationId="{EBD4E0F3-0620-915B-2B6C-776091DDB866}"/>
          </ac:grpSpMkLst>
        </pc:grpChg>
        <pc:grpChg chg="add mod">
          <ac:chgData name="Jeroen Nelissen" userId="7fc10d7b-ee9e-4bf6-add3-32b494844037" providerId="ADAL" clId="{9CF6C415-6B71-4C29-A7F9-C687D3E5D18A}" dt="2024-11-16T13:48:31.945" v="699"/>
          <ac:grpSpMkLst>
            <pc:docMk/>
            <pc:sldMk cId="0" sldId="259"/>
            <ac:grpSpMk id="11" creationId="{F295DA66-E50A-0331-2FD2-8FDB24C78A44}"/>
          </ac:grpSpMkLst>
        </pc:grpChg>
        <pc:grpChg chg="del">
          <ac:chgData name="Jeroen Nelissen" userId="7fc10d7b-ee9e-4bf6-add3-32b494844037" providerId="ADAL" clId="{9CF6C415-6B71-4C29-A7F9-C687D3E5D18A}" dt="2024-11-16T13:48:22.347" v="698" actId="478"/>
          <ac:grpSpMkLst>
            <pc:docMk/>
            <pc:sldMk cId="0" sldId="259"/>
            <ac:grpSpMk id="135" creationId="{00000000-0000-0000-0000-000000000000}"/>
          </ac:grpSpMkLst>
        </pc:grpChg>
        <pc:grpChg chg="del">
          <ac:chgData name="Jeroen Nelissen" userId="7fc10d7b-ee9e-4bf6-add3-32b494844037" providerId="ADAL" clId="{9CF6C415-6B71-4C29-A7F9-C687D3E5D18A}" dt="2024-11-16T13:48:22.347" v="698" actId="478"/>
          <ac:grpSpMkLst>
            <pc:docMk/>
            <pc:sldMk cId="0" sldId="259"/>
            <ac:grpSpMk id="138" creationId="{00000000-0000-0000-0000-000000000000}"/>
          </ac:grpSpMkLst>
        </pc:grpChg>
        <pc:grpChg chg="del">
          <ac:chgData name="Jeroen Nelissen" userId="7fc10d7b-ee9e-4bf6-add3-32b494844037" providerId="ADAL" clId="{9CF6C415-6B71-4C29-A7F9-C687D3E5D18A}" dt="2024-11-16T13:48:22.347" v="698" actId="478"/>
          <ac:grpSpMkLst>
            <pc:docMk/>
            <pc:sldMk cId="0" sldId="259"/>
            <ac:grpSpMk id="141" creationId="{00000000-0000-0000-0000-000000000000}"/>
          </ac:grpSpMkLst>
        </pc:grpChg>
        <pc:grpChg chg="del">
          <ac:chgData name="Jeroen Nelissen" userId="7fc10d7b-ee9e-4bf6-add3-32b494844037" providerId="ADAL" clId="{9CF6C415-6B71-4C29-A7F9-C687D3E5D18A}" dt="2024-11-16T13:48:22.347" v="698" actId="478"/>
          <ac:grpSpMkLst>
            <pc:docMk/>
            <pc:sldMk cId="0" sldId="259"/>
            <ac:grpSpMk id="144" creationId="{00000000-0000-0000-0000-000000000000}"/>
          </ac:grpSpMkLst>
        </pc:grpChg>
      </pc:sldChg>
      <pc:sldChg chg="addSp delSp modSp mod modNotesTx">
        <pc:chgData name="Jeroen Nelissen" userId="7fc10d7b-ee9e-4bf6-add3-32b494844037" providerId="ADAL" clId="{9CF6C415-6B71-4C29-A7F9-C687D3E5D18A}" dt="2024-11-16T14:24:10.196" v="1418"/>
        <pc:sldMkLst>
          <pc:docMk/>
          <pc:sldMk cId="0" sldId="260"/>
        </pc:sldMkLst>
        <pc:spChg chg="mod">
          <ac:chgData name="Jeroen Nelissen" userId="7fc10d7b-ee9e-4bf6-add3-32b494844037" providerId="ADAL" clId="{9CF6C415-6B71-4C29-A7F9-C687D3E5D18A}" dt="2024-11-16T13:59:56.354" v="1170"/>
          <ac:spMkLst>
            <pc:docMk/>
            <pc:sldMk cId="0" sldId="260"/>
            <ac:spMk id="3" creationId="{0CA3C434-1BFE-DD83-0402-7F15498D1EEC}"/>
          </ac:spMkLst>
        </pc:spChg>
        <pc:spChg chg="mod">
          <ac:chgData name="Jeroen Nelissen" userId="7fc10d7b-ee9e-4bf6-add3-32b494844037" providerId="ADAL" clId="{9CF6C415-6B71-4C29-A7F9-C687D3E5D18A}" dt="2024-11-16T13:59:56.354" v="1170"/>
          <ac:spMkLst>
            <pc:docMk/>
            <pc:sldMk cId="0" sldId="260"/>
            <ac:spMk id="4" creationId="{21B486C2-33E2-12B3-71FB-1D892079AB9B}"/>
          </ac:spMkLst>
        </pc:spChg>
        <pc:spChg chg="mod">
          <ac:chgData name="Jeroen Nelissen" userId="7fc10d7b-ee9e-4bf6-add3-32b494844037" providerId="ADAL" clId="{9CF6C415-6B71-4C29-A7F9-C687D3E5D18A}" dt="2024-11-16T13:59:56.354" v="1170"/>
          <ac:spMkLst>
            <pc:docMk/>
            <pc:sldMk cId="0" sldId="260"/>
            <ac:spMk id="6" creationId="{93380966-F5C3-A7AB-C70E-795C288B04FE}"/>
          </ac:spMkLst>
        </pc:spChg>
        <pc:spChg chg="mod">
          <ac:chgData name="Jeroen Nelissen" userId="7fc10d7b-ee9e-4bf6-add3-32b494844037" providerId="ADAL" clId="{9CF6C415-6B71-4C29-A7F9-C687D3E5D18A}" dt="2024-11-16T13:59:56.354" v="1170"/>
          <ac:spMkLst>
            <pc:docMk/>
            <pc:sldMk cId="0" sldId="260"/>
            <ac:spMk id="7" creationId="{A0C2D590-5C26-9FE0-CEAD-ECA1DF8CB718}"/>
          </ac:spMkLst>
        </pc:spChg>
        <pc:spChg chg="mod">
          <ac:chgData name="Jeroen Nelissen" userId="7fc10d7b-ee9e-4bf6-add3-32b494844037" providerId="ADAL" clId="{9CF6C415-6B71-4C29-A7F9-C687D3E5D18A}" dt="2024-11-16T13:59:56.354" v="1170"/>
          <ac:spMkLst>
            <pc:docMk/>
            <pc:sldMk cId="0" sldId="260"/>
            <ac:spMk id="9" creationId="{B674C34D-710E-972B-2DE3-3EE6EA59F68C}"/>
          </ac:spMkLst>
        </pc:spChg>
        <pc:spChg chg="mod">
          <ac:chgData name="Jeroen Nelissen" userId="7fc10d7b-ee9e-4bf6-add3-32b494844037" providerId="ADAL" clId="{9CF6C415-6B71-4C29-A7F9-C687D3E5D18A}" dt="2024-11-16T13:59:56.354" v="1170"/>
          <ac:spMkLst>
            <pc:docMk/>
            <pc:sldMk cId="0" sldId="260"/>
            <ac:spMk id="10" creationId="{54CE998F-B9C8-258F-F38B-D6013674A1C4}"/>
          </ac:spMkLst>
        </pc:spChg>
        <pc:spChg chg="mod">
          <ac:chgData name="Jeroen Nelissen" userId="7fc10d7b-ee9e-4bf6-add3-32b494844037" providerId="ADAL" clId="{9CF6C415-6B71-4C29-A7F9-C687D3E5D18A}" dt="2024-11-16T13:59:56.354" v="1170"/>
          <ac:spMkLst>
            <pc:docMk/>
            <pc:sldMk cId="0" sldId="260"/>
            <ac:spMk id="12" creationId="{7EE19961-7EEA-7C5A-F1EB-C4480934064B}"/>
          </ac:spMkLst>
        </pc:spChg>
        <pc:spChg chg="mod">
          <ac:chgData name="Jeroen Nelissen" userId="7fc10d7b-ee9e-4bf6-add3-32b494844037" providerId="ADAL" clId="{9CF6C415-6B71-4C29-A7F9-C687D3E5D18A}" dt="2024-11-16T13:59:56.354" v="1170"/>
          <ac:spMkLst>
            <pc:docMk/>
            <pc:sldMk cId="0" sldId="260"/>
            <ac:spMk id="13" creationId="{CDF3AC6A-FEFA-5D7F-F812-F8AE9BD5CF7B}"/>
          </ac:spMkLst>
        </pc:spChg>
        <pc:spChg chg="add del mod">
          <ac:chgData name="Jeroen Nelissen" userId="7fc10d7b-ee9e-4bf6-add3-32b494844037" providerId="ADAL" clId="{9CF6C415-6B71-4C29-A7F9-C687D3E5D18A}" dt="2024-11-16T14:00:32.364" v="1176" actId="478"/>
          <ac:spMkLst>
            <pc:docMk/>
            <pc:sldMk cId="0" sldId="260"/>
            <ac:spMk id="14" creationId="{0DCB6348-1381-1BD3-C8E2-264D0B2D1C90}"/>
          </ac:spMkLst>
        </pc:spChg>
        <pc:spChg chg="add del mod">
          <ac:chgData name="Jeroen Nelissen" userId="7fc10d7b-ee9e-4bf6-add3-32b494844037" providerId="ADAL" clId="{9CF6C415-6B71-4C29-A7F9-C687D3E5D18A}" dt="2024-11-16T14:00:32.364" v="1176" actId="478"/>
          <ac:spMkLst>
            <pc:docMk/>
            <pc:sldMk cId="0" sldId="260"/>
            <ac:spMk id="15" creationId="{207BCD99-33A8-A672-6BA8-B363EF15A0AF}"/>
          </ac:spMkLst>
        </pc:spChg>
        <pc:spChg chg="add del mod">
          <ac:chgData name="Jeroen Nelissen" userId="7fc10d7b-ee9e-4bf6-add3-32b494844037" providerId="ADAL" clId="{9CF6C415-6B71-4C29-A7F9-C687D3E5D18A}" dt="2024-11-16T14:00:32.364" v="1176" actId="478"/>
          <ac:spMkLst>
            <pc:docMk/>
            <pc:sldMk cId="0" sldId="260"/>
            <ac:spMk id="16" creationId="{947652FD-2F25-E443-B770-6237870FAF2F}"/>
          </ac:spMkLst>
        </pc:spChg>
        <pc:spChg chg="add del mod">
          <ac:chgData name="Jeroen Nelissen" userId="7fc10d7b-ee9e-4bf6-add3-32b494844037" providerId="ADAL" clId="{9CF6C415-6B71-4C29-A7F9-C687D3E5D18A}" dt="2024-11-16T14:00:32.364" v="1176" actId="478"/>
          <ac:spMkLst>
            <pc:docMk/>
            <pc:sldMk cId="0" sldId="260"/>
            <ac:spMk id="17" creationId="{2B4FE981-4D5B-0373-4A32-10FE56A5AD9E}"/>
          </ac:spMkLst>
        </pc:spChg>
        <pc:spChg chg="mod">
          <ac:chgData name="Jeroen Nelissen" userId="7fc10d7b-ee9e-4bf6-add3-32b494844037" providerId="ADAL" clId="{9CF6C415-6B71-4C29-A7F9-C687D3E5D18A}" dt="2024-11-16T14:00:37.920" v="1177"/>
          <ac:spMkLst>
            <pc:docMk/>
            <pc:sldMk cId="0" sldId="260"/>
            <ac:spMk id="19" creationId="{E6217890-D9F8-993F-0242-88CC61A3B5EA}"/>
          </ac:spMkLst>
        </pc:spChg>
        <pc:spChg chg="mod">
          <ac:chgData name="Jeroen Nelissen" userId="7fc10d7b-ee9e-4bf6-add3-32b494844037" providerId="ADAL" clId="{9CF6C415-6B71-4C29-A7F9-C687D3E5D18A}" dt="2024-11-16T14:00:37.920" v="1177"/>
          <ac:spMkLst>
            <pc:docMk/>
            <pc:sldMk cId="0" sldId="260"/>
            <ac:spMk id="20" creationId="{37904E75-A93A-DD04-A8E6-64BE6A678268}"/>
          </ac:spMkLst>
        </pc:spChg>
        <pc:spChg chg="mod">
          <ac:chgData name="Jeroen Nelissen" userId="7fc10d7b-ee9e-4bf6-add3-32b494844037" providerId="ADAL" clId="{9CF6C415-6B71-4C29-A7F9-C687D3E5D18A}" dt="2024-11-16T14:00:37.920" v="1177"/>
          <ac:spMkLst>
            <pc:docMk/>
            <pc:sldMk cId="0" sldId="260"/>
            <ac:spMk id="22" creationId="{D6C41F0F-60D2-E218-EF28-1A959EF508EB}"/>
          </ac:spMkLst>
        </pc:spChg>
        <pc:spChg chg="mod">
          <ac:chgData name="Jeroen Nelissen" userId="7fc10d7b-ee9e-4bf6-add3-32b494844037" providerId="ADAL" clId="{9CF6C415-6B71-4C29-A7F9-C687D3E5D18A}" dt="2024-11-16T14:00:37.920" v="1177"/>
          <ac:spMkLst>
            <pc:docMk/>
            <pc:sldMk cId="0" sldId="260"/>
            <ac:spMk id="23" creationId="{17515D30-4618-A4B4-8CC1-97E0D025A89A}"/>
          </ac:spMkLst>
        </pc:spChg>
        <pc:spChg chg="mod">
          <ac:chgData name="Jeroen Nelissen" userId="7fc10d7b-ee9e-4bf6-add3-32b494844037" providerId="ADAL" clId="{9CF6C415-6B71-4C29-A7F9-C687D3E5D18A}" dt="2024-11-16T14:00:37.920" v="1177"/>
          <ac:spMkLst>
            <pc:docMk/>
            <pc:sldMk cId="0" sldId="260"/>
            <ac:spMk id="25" creationId="{28278617-7332-8E26-A9E7-53866705E3AE}"/>
          </ac:spMkLst>
        </pc:spChg>
        <pc:spChg chg="mod">
          <ac:chgData name="Jeroen Nelissen" userId="7fc10d7b-ee9e-4bf6-add3-32b494844037" providerId="ADAL" clId="{9CF6C415-6B71-4C29-A7F9-C687D3E5D18A}" dt="2024-11-16T14:00:37.920" v="1177"/>
          <ac:spMkLst>
            <pc:docMk/>
            <pc:sldMk cId="0" sldId="260"/>
            <ac:spMk id="26" creationId="{D6C85F70-6085-6DC0-36DC-4950FF6B6B43}"/>
          </ac:spMkLst>
        </pc:spChg>
        <pc:spChg chg="mod">
          <ac:chgData name="Jeroen Nelissen" userId="7fc10d7b-ee9e-4bf6-add3-32b494844037" providerId="ADAL" clId="{9CF6C415-6B71-4C29-A7F9-C687D3E5D18A}" dt="2024-11-16T14:00:37.920" v="1177"/>
          <ac:spMkLst>
            <pc:docMk/>
            <pc:sldMk cId="0" sldId="260"/>
            <ac:spMk id="28" creationId="{454389D4-A892-2A51-4113-D4060987331F}"/>
          </ac:spMkLst>
        </pc:spChg>
        <pc:spChg chg="mod">
          <ac:chgData name="Jeroen Nelissen" userId="7fc10d7b-ee9e-4bf6-add3-32b494844037" providerId="ADAL" clId="{9CF6C415-6B71-4C29-A7F9-C687D3E5D18A}" dt="2024-11-16T14:00:37.920" v="1177"/>
          <ac:spMkLst>
            <pc:docMk/>
            <pc:sldMk cId="0" sldId="260"/>
            <ac:spMk id="29" creationId="{21DC0BB8-13E1-D39F-DC5F-EA28503C31D6}"/>
          </ac:spMkLst>
        </pc:spChg>
        <pc:spChg chg="add mod">
          <ac:chgData name="Jeroen Nelissen" userId="7fc10d7b-ee9e-4bf6-add3-32b494844037" providerId="ADAL" clId="{9CF6C415-6B71-4C29-A7F9-C687D3E5D18A}" dt="2024-11-16T14:12:41.527" v="1335" actId="120"/>
          <ac:spMkLst>
            <pc:docMk/>
            <pc:sldMk cId="0" sldId="260"/>
            <ac:spMk id="30" creationId="{C38CCC54-802E-49CD-D308-053DF8614A62}"/>
          </ac:spMkLst>
        </pc:spChg>
        <pc:spChg chg="add mod">
          <ac:chgData name="Jeroen Nelissen" userId="7fc10d7b-ee9e-4bf6-add3-32b494844037" providerId="ADAL" clId="{9CF6C415-6B71-4C29-A7F9-C687D3E5D18A}" dt="2024-11-16T14:14:55.651" v="1356" actId="1076"/>
          <ac:spMkLst>
            <pc:docMk/>
            <pc:sldMk cId="0" sldId="260"/>
            <ac:spMk id="31" creationId="{9DE3FD99-44CA-B876-1EFF-26376B8B49E4}"/>
          </ac:spMkLst>
        </pc:spChg>
        <pc:spChg chg="add mod">
          <ac:chgData name="Jeroen Nelissen" userId="7fc10d7b-ee9e-4bf6-add3-32b494844037" providerId="ADAL" clId="{9CF6C415-6B71-4C29-A7F9-C687D3E5D18A}" dt="2024-11-16T14:15:47.202" v="1367" actId="1076"/>
          <ac:spMkLst>
            <pc:docMk/>
            <pc:sldMk cId="0" sldId="260"/>
            <ac:spMk id="32" creationId="{B8EB5E55-E870-FA6B-ABA7-B587E6763988}"/>
          </ac:spMkLst>
        </pc:spChg>
        <pc:spChg chg="add del mod">
          <ac:chgData name="Jeroen Nelissen" userId="7fc10d7b-ee9e-4bf6-add3-32b494844037" providerId="ADAL" clId="{9CF6C415-6B71-4C29-A7F9-C687D3E5D18A}" dt="2024-11-16T14:17:12.959" v="1382" actId="478"/>
          <ac:spMkLst>
            <pc:docMk/>
            <pc:sldMk cId="0" sldId="260"/>
            <ac:spMk id="33" creationId="{E60F31FA-DBC6-5FD9-8036-A830BA95C63E}"/>
          </ac:spMkLst>
        </pc:spChg>
        <pc:spChg chg="add mod">
          <ac:chgData name="Jeroen Nelissen" userId="7fc10d7b-ee9e-4bf6-add3-32b494844037" providerId="ADAL" clId="{9CF6C415-6B71-4C29-A7F9-C687D3E5D18A}" dt="2024-11-16T14:12:27.727" v="1326"/>
          <ac:spMkLst>
            <pc:docMk/>
            <pc:sldMk cId="0" sldId="260"/>
            <ac:spMk id="34" creationId="{45134260-8F56-B8E3-1F92-CB2DA4559CC5}"/>
          </ac:spMkLst>
        </pc:spChg>
        <pc:spChg chg="add mod">
          <ac:chgData name="Jeroen Nelissen" userId="7fc10d7b-ee9e-4bf6-add3-32b494844037" providerId="ADAL" clId="{9CF6C415-6B71-4C29-A7F9-C687D3E5D18A}" dt="2024-11-16T14:14:39.045" v="1354" actId="1076"/>
          <ac:spMkLst>
            <pc:docMk/>
            <pc:sldMk cId="0" sldId="260"/>
            <ac:spMk id="36" creationId="{4E7C1831-8DD6-AE59-576B-F335139529F7}"/>
          </ac:spMkLst>
        </pc:spChg>
        <pc:spChg chg="add mod">
          <ac:chgData name="Jeroen Nelissen" userId="7fc10d7b-ee9e-4bf6-add3-32b494844037" providerId="ADAL" clId="{9CF6C415-6B71-4C29-A7F9-C687D3E5D18A}" dt="2024-11-16T14:15:40.901" v="1366" actId="1076"/>
          <ac:spMkLst>
            <pc:docMk/>
            <pc:sldMk cId="0" sldId="260"/>
            <ac:spMk id="38" creationId="{ADA6277F-249E-D661-396A-B76296AEB2BE}"/>
          </ac:spMkLst>
        </pc:spChg>
        <pc:spChg chg="add mod">
          <ac:chgData name="Jeroen Nelissen" userId="7fc10d7b-ee9e-4bf6-add3-32b494844037" providerId="ADAL" clId="{9CF6C415-6B71-4C29-A7F9-C687D3E5D18A}" dt="2024-11-16T14:16:27.192" v="1370" actId="1076"/>
          <ac:spMkLst>
            <pc:docMk/>
            <pc:sldMk cId="0" sldId="260"/>
            <ac:spMk id="39" creationId="{360DD43B-9AC2-B017-68A3-A0B18F834F82}"/>
          </ac:spMkLst>
        </pc:spChg>
        <pc:spChg chg="add mod">
          <ac:chgData name="Jeroen Nelissen" userId="7fc10d7b-ee9e-4bf6-add3-32b494844037" providerId="ADAL" clId="{9CF6C415-6B71-4C29-A7F9-C687D3E5D18A}" dt="2024-11-16T14:17:21.969" v="1384" actId="1076"/>
          <ac:spMkLst>
            <pc:docMk/>
            <pc:sldMk cId="0" sldId="260"/>
            <ac:spMk id="40" creationId="{E25804A5-81A9-834C-53D4-A0AC9602FEF7}"/>
          </ac:spMkLst>
        </pc:spChg>
        <pc:spChg chg="del">
          <ac:chgData name="Jeroen Nelissen" userId="7fc10d7b-ee9e-4bf6-add3-32b494844037" providerId="ADAL" clId="{9CF6C415-6B71-4C29-A7F9-C687D3E5D18A}" dt="2024-11-16T13:59:55.794" v="1169" actId="478"/>
          <ac:spMkLst>
            <pc:docMk/>
            <pc:sldMk cId="0" sldId="260"/>
            <ac:spMk id="170" creationId="{00000000-0000-0000-0000-000000000000}"/>
          </ac:spMkLst>
        </pc:spChg>
        <pc:spChg chg="del">
          <ac:chgData name="Jeroen Nelissen" userId="7fc10d7b-ee9e-4bf6-add3-32b494844037" providerId="ADAL" clId="{9CF6C415-6B71-4C29-A7F9-C687D3E5D18A}" dt="2024-11-16T13:59:55.794" v="1169" actId="478"/>
          <ac:spMkLst>
            <pc:docMk/>
            <pc:sldMk cId="0" sldId="260"/>
            <ac:spMk id="171" creationId="{00000000-0000-0000-0000-000000000000}"/>
          </ac:spMkLst>
        </pc:spChg>
        <pc:spChg chg="del">
          <ac:chgData name="Jeroen Nelissen" userId="7fc10d7b-ee9e-4bf6-add3-32b494844037" providerId="ADAL" clId="{9CF6C415-6B71-4C29-A7F9-C687D3E5D18A}" dt="2024-11-16T13:59:55.794" v="1169" actId="478"/>
          <ac:spMkLst>
            <pc:docMk/>
            <pc:sldMk cId="0" sldId="260"/>
            <ac:spMk id="172" creationId="{00000000-0000-0000-0000-000000000000}"/>
          </ac:spMkLst>
        </pc:spChg>
        <pc:spChg chg="del">
          <ac:chgData name="Jeroen Nelissen" userId="7fc10d7b-ee9e-4bf6-add3-32b494844037" providerId="ADAL" clId="{9CF6C415-6B71-4C29-A7F9-C687D3E5D18A}" dt="2024-11-16T13:59:55.794" v="1169" actId="478"/>
          <ac:spMkLst>
            <pc:docMk/>
            <pc:sldMk cId="0" sldId="260"/>
            <ac:spMk id="173" creationId="{00000000-0000-0000-0000-000000000000}"/>
          </ac:spMkLst>
        </pc:spChg>
        <pc:spChg chg="mod">
          <ac:chgData name="Jeroen Nelissen" userId="7fc10d7b-ee9e-4bf6-add3-32b494844037" providerId="ADAL" clId="{9CF6C415-6B71-4C29-A7F9-C687D3E5D18A}" dt="2024-11-16T14:00:14.136" v="1173" actId="1076"/>
          <ac:spMkLst>
            <pc:docMk/>
            <pc:sldMk cId="0" sldId="260"/>
            <ac:spMk id="174" creationId="{00000000-0000-0000-0000-000000000000}"/>
          </ac:spMkLst>
        </pc:spChg>
        <pc:grpChg chg="add del mod">
          <ac:chgData name="Jeroen Nelissen" userId="7fc10d7b-ee9e-4bf6-add3-32b494844037" providerId="ADAL" clId="{9CF6C415-6B71-4C29-A7F9-C687D3E5D18A}" dt="2024-11-16T14:00:32.364" v="1176" actId="478"/>
          <ac:grpSpMkLst>
            <pc:docMk/>
            <pc:sldMk cId="0" sldId="260"/>
            <ac:grpSpMk id="2" creationId="{39A34070-953C-58C7-655B-46B3B571D79F}"/>
          </ac:grpSpMkLst>
        </pc:grpChg>
        <pc:grpChg chg="add del mod">
          <ac:chgData name="Jeroen Nelissen" userId="7fc10d7b-ee9e-4bf6-add3-32b494844037" providerId="ADAL" clId="{9CF6C415-6B71-4C29-A7F9-C687D3E5D18A}" dt="2024-11-16T14:00:32.364" v="1176" actId="478"/>
          <ac:grpSpMkLst>
            <pc:docMk/>
            <pc:sldMk cId="0" sldId="260"/>
            <ac:grpSpMk id="5" creationId="{502A130F-A6F8-EE0C-BE62-F7DEEE31472C}"/>
          </ac:grpSpMkLst>
        </pc:grpChg>
        <pc:grpChg chg="add del mod">
          <ac:chgData name="Jeroen Nelissen" userId="7fc10d7b-ee9e-4bf6-add3-32b494844037" providerId="ADAL" clId="{9CF6C415-6B71-4C29-A7F9-C687D3E5D18A}" dt="2024-11-16T14:00:32.364" v="1176" actId="478"/>
          <ac:grpSpMkLst>
            <pc:docMk/>
            <pc:sldMk cId="0" sldId="260"/>
            <ac:grpSpMk id="8" creationId="{18C8C1BD-E709-EED8-6729-E3F91AF02F07}"/>
          </ac:grpSpMkLst>
        </pc:grpChg>
        <pc:grpChg chg="add del mod">
          <ac:chgData name="Jeroen Nelissen" userId="7fc10d7b-ee9e-4bf6-add3-32b494844037" providerId="ADAL" clId="{9CF6C415-6B71-4C29-A7F9-C687D3E5D18A}" dt="2024-11-16T14:00:32.364" v="1176" actId="478"/>
          <ac:grpSpMkLst>
            <pc:docMk/>
            <pc:sldMk cId="0" sldId="260"/>
            <ac:grpSpMk id="11" creationId="{E564EC6D-43B2-368C-121E-EEC873D5AC5D}"/>
          </ac:grpSpMkLst>
        </pc:grpChg>
        <pc:grpChg chg="add mod">
          <ac:chgData name="Jeroen Nelissen" userId="7fc10d7b-ee9e-4bf6-add3-32b494844037" providerId="ADAL" clId="{9CF6C415-6B71-4C29-A7F9-C687D3E5D18A}" dt="2024-11-16T14:00:37.920" v="1177"/>
          <ac:grpSpMkLst>
            <pc:docMk/>
            <pc:sldMk cId="0" sldId="260"/>
            <ac:grpSpMk id="18" creationId="{A833E59D-FF1C-65B0-9AC3-F4E19990C4B1}"/>
          </ac:grpSpMkLst>
        </pc:grpChg>
        <pc:grpChg chg="add mod">
          <ac:chgData name="Jeroen Nelissen" userId="7fc10d7b-ee9e-4bf6-add3-32b494844037" providerId="ADAL" clId="{9CF6C415-6B71-4C29-A7F9-C687D3E5D18A}" dt="2024-11-16T14:00:37.920" v="1177"/>
          <ac:grpSpMkLst>
            <pc:docMk/>
            <pc:sldMk cId="0" sldId="260"/>
            <ac:grpSpMk id="21" creationId="{43CA733E-5969-98D7-A1E6-18E3F58432FC}"/>
          </ac:grpSpMkLst>
        </pc:grpChg>
        <pc:grpChg chg="add mod">
          <ac:chgData name="Jeroen Nelissen" userId="7fc10d7b-ee9e-4bf6-add3-32b494844037" providerId="ADAL" clId="{9CF6C415-6B71-4C29-A7F9-C687D3E5D18A}" dt="2024-11-16T14:00:37.920" v="1177"/>
          <ac:grpSpMkLst>
            <pc:docMk/>
            <pc:sldMk cId="0" sldId="260"/>
            <ac:grpSpMk id="24" creationId="{05580D1C-93C9-DE2E-9EEC-5149B676F337}"/>
          </ac:grpSpMkLst>
        </pc:grpChg>
        <pc:grpChg chg="add mod">
          <ac:chgData name="Jeroen Nelissen" userId="7fc10d7b-ee9e-4bf6-add3-32b494844037" providerId="ADAL" clId="{9CF6C415-6B71-4C29-A7F9-C687D3E5D18A}" dt="2024-11-16T14:00:37.920" v="1177"/>
          <ac:grpSpMkLst>
            <pc:docMk/>
            <pc:sldMk cId="0" sldId="260"/>
            <ac:grpSpMk id="27" creationId="{095EB98C-59F3-0E52-54E6-ACCC5AC08184}"/>
          </ac:grpSpMkLst>
        </pc:grpChg>
        <pc:grpChg chg="del">
          <ac:chgData name="Jeroen Nelissen" userId="7fc10d7b-ee9e-4bf6-add3-32b494844037" providerId="ADAL" clId="{9CF6C415-6B71-4C29-A7F9-C687D3E5D18A}" dt="2024-11-16T13:59:55.794" v="1169" actId="478"/>
          <ac:grpSpMkLst>
            <pc:docMk/>
            <pc:sldMk cId="0" sldId="260"/>
            <ac:grpSpMk id="158" creationId="{00000000-0000-0000-0000-000000000000}"/>
          </ac:grpSpMkLst>
        </pc:grpChg>
        <pc:grpChg chg="del">
          <ac:chgData name="Jeroen Nelissen" userId="7fc10d7b-ee9e-4bf6-add3-32b494844037" providerId="ADAL" clId="{9CF6C415-6B71-4C29-A7F9-C687D3E5D18A}" dt="2024-11-16T13:59:55.794" v="1169" actId="478"/>
          <ac:grpSpMkLst>
            <pc:docMk/>
            <pc:sldMk cId="0" sldId="260"/>
            <ac:grpSpMk id="161" creationId="{00000000-0000-0000-0000-000000000000}"/>
          </ac:grpSpMkLst>
        </pc:grpChg>
        <pc:grpChg chg="del">
          <ac:chgData name="Jeroen Nelissen" userId="7fc10d7b-ee9e-4bf6-add3-32b494844037" providerId="ADAL" clId="{9CF6C415-6B71-4C29-A7F9-C687D3E5D18A}" dt="2024-11-16T13:59:55.794" v="1169" actId="478"/>
          <ac:grpSpMkLst>
            <pc:docMk/>
            <pc:sldMk cId="0" sldId="260"/>
            <ac:grpSpMk id="164" creationId="{00000000-0000-0000-0000-000000000000}"/>
          </ac:grpSpMkLst>
        </pc:grpChg>
        <pc:grpChg chg="del">
          <ac:chgData name="Jeroen Nelissen" userId="7fc10d7b-ee9e-4bf6-add3-32b494844037" providerId="ADAL" clId="{9CF6C415-6B71-4C29-A7F9-C687D3E5D18A}" dt="2024-11-16T13:59:55.794" v="1169" actId="478"/>
          <ac:grpSpMkLst>
            <pc:docMk/>
            <pc:sldMk cId="0" sldId="260"/>
            <ac:grpSpMk id="167" creationId="{00000000-0000-0000-0000-000000000000}"/>
          </ac:grpSpMkLst>
        </pc:grpChg>
      </pc:sldChg>
      <pc:sldChg chg="del">
        <pc:chgData name="Jeroen Nelissen" userId="7fc10d7b-ee9e-4bf6-add3-32b494844037" providerId="ADAL" clId="{9CF6C415-6B71-4C29-A7F9-C687D3E5D18A}" dt="2024-11-16T14:24:36.587" v="1419" actId="47"/>
        <pc:sldMkLst>
          <pc:docMk/>
          <pc:sldMk cId="0" sldId="261"/>
        </pc:sldMkLst>
      </pc:sldChg>
      <pc:sldChg chg="del">
        <pc:chgData name="Jeroen Nelissen" userId="7fc10d7b-ee9e-4bf6-add3-32b494844037" providerId="ADAL" clId="{9CF6C415-6B71-4C29-A7F9-C687D3E5D18A}" dt="2024-11-16T14:24:36.587" v="1419" actId="47"/>
        <pc:sldMkLst>
          <pc:docMk/>
          <pc:sldMk cId="0" sldId="262"/>
        </pc:sldMkLst>
      </pc:sldChg>
      <pc:sldChg chg="del">
        <pc:chgData name="Jeroen Nelissen" userId="7fc10d7b-ee9e-4bf6-add3-32b494844037" providerId="ADAL" clId="{9CF6C415-6B71-4C29-A7F9-C687D3E5D18A}" dt="2024-11-16T14:24:36.587" v="1419" actId="47"/>
        <pc:sldMkLst>
          <pc:docMk/>
          <pc:sldMk cId="0" sldId="263"/>
        </pc:sldMkLst>
      </pc:sldChg>
      <pc:sldChg chg="del">
        <pc:chgData name="Jeroen Nelissen" userId="7fc10d7b-ee9e-4bf6-add3-32b494844037" providerId="ADAL" clId="{9CF6C415-6B71-4C29-A7F9-C687D3E5D18A}" dt="2024-11-16T14:24:36.587" v="1419" actId="47"/>
        <pc:sldMkLst>
          <pc:docMk/>
          <pc:sldMk cId="0" sldId="264"/>
        </pc:sldMkLst>
      </pc:sldChg>
      <pc:sldChg chg="del">
        <pc:chgData name="Jeroen Nelissen" userId="7fc10d7b-ee9e-4bf6-add3-32b494844037" providerId="ADAL" clId="{9CF6C415-6B71-4C29-A7F9-C687D3E5D18A}" dt="2024-11-16T14:24:36.587" v="1419" actId="47"/>
        <pc:sldMkLst>
          <pc:docMk/>
          <pc:sldMk cId="0" sldId="265"/>
        </pc:sldMkLst>
      </pc:sldChg>
      <pc:sldChg chg="del">
        <pc:chgData name="Jeroen Nelissen" userId="7fc10d7b-ee9e-4bf6-add3-32b494844037" providerId="ADAL" clId="{9CF6C415-6B71-4C29-A7F9-C687D3E5D18A}" dt="2024-11-16T14:24:36.587" v="1419" actId="47"/>
        <pc:sldMkLst>
          <pc:docMk/>
          <pc:sldMk cId="0" sldId="266"/>
        </pc:sldMkLst>
      </pc:sldChg>
      <pc:sldChg chg="del">
        <pc:chgData name="Jeroen Nelissen" userId="7fc10d7b-ee9e-4bf6-add3-32b494844037" providerId="ADAL" clId="{9CF6C415-6B71-4C29-A7F9-C687D3E5D18A}" dt="2024-11-16T14:24:36.587" v="1419" actId="47"/>
        <pc:sldMkLst>
          <pc:docMk/>
          <pc:sldMk cId="0" sldId="267"/>
        </pc:sldMkLst>
      </pc:sldChg>
      <pc:sldChg chg="modSp mod">
        <pc:chgData name="Jeroen Nelissen" userId="7fc10d7b-ee9e-4bf6-add3-32b494844037" providerId="ADAL" clId="{9CF6C415-6B71-4C29-A7F9-C687D3E5D18A}" dt="2024-11-16T13:36:35.977" v="0"/>
        <pc:sldMkLst>
          <pc:docMk/>
          <pc:sldMk cId="3515242849" sldId="269"/>
        </pc:sldMkLst>
        <pc:spChg chg="mod">
          <ac:chgData name="Jeroen Nelissen" userId="7fc10d7b-ee9e-4bf6-add3-32b494844037" providerId="ADAL" clId="{9CF6C415-6B71-4C29-A7F9-C687D3E5D18A}" dt="2024-11-16T13:36:35.977" v="0"/>
          <ac:spMkLst>
            <pc:docMk/>
            <pc:sldMk cId="3515242849" sldId="269"/>
            <ac:spMk id="89" creationId="{00000000-0000-0000-0000-000000000000}"/>
          </ac:spMkLst>
        </pc:spChg>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23854339-B3F5-4B46-B2D2-82DA88883B95}" authorId="{83059EF5-1DA7-FD06-0977-9C46FD0B5CDC}" created="2024-11-16T13:43:22.329">
    <pc:sldMkLst xmlns:pc="http://schemas.microsoft.com/office/powerpoint/2013/main/command">
      <pc:docMk/>
      <pc:sldMk cId="0" sldId="258"/>
    </pc:sldMkLst>
    <p188:txBody>
      <a:bodyPr/>
      <a:lstStyle/>
      <a:p>
        <a:r>
          <a:rPr lang="nl-NL"/>
          <a:t>De positieve kernen in de koperdraad maken geen stromende beweging. Positieve stroom ipv lading</a:t>
        </a:r>
      </a:p>
    </p188:txBody>
    <p188:extLst>
      <p:ext xmlns:p="http://schemas.openxmlformats.org/presentationml/2006/main" uri="{57CB4572-C831-44C2-8A1C-0ADB6CCDFE69}">
        <p223:reactions xmlns:p223="http://schemas.microsoft.com/office/powerpoint/2022/03/main">
          <p223:rxn type="👍">
            <p223:instance time="2024-11-23T10:12:30.248" authorId="{58637721-4C1B-6462-38AA-946C1A3BA63C}"/>
          </p223:rxn>
        </p223:reactions>
      </p:ext>
    </p188:extLst>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1B9EE0BF-F559-4A59-9852-5D65D1E9261E}" authorId="{83059EF5-1DA7-FD06-0977-9C46FD0B5CDC}" created="2024-11-16T13:59:20.228">
    <pc:sldMkLst xmlns:pc="http://schemas.microsoft.com/office/powerpoint/2013/main/command">
      <pc:docMk/>
      <pc:sldMk cId="0" sldId="259"/>
    </pc:sldMkLst>
    <p188:txBody>
      <a:bodyPr/>
      <a:lstStyle/>
      <a:p>
        <a:r>
          <a:rPr lang="nl-NL"/>
          <a:t>Het oude antwoord: 
Antwoord D is correct. Stroomsterkte geeft aan hoeveel elektronen per seconde (eigenlijk lading per seconde) er door een draad stroomt. 
Weerstand geeft aan hoe moeilijk het is voor stroom om ergens doorheen te bewegen. Spanning geeft aan hoeveel energie de elektronen per stuk afgeven. Lading is een eigenschap van elektronen, de hoeveelheid elektronen in een draad staat vast, ze kunnen alleen stromen. 
Antwoord D is onjuist, het juiste antwoord is A.  Ook de uitleg was niet helemaal mooi gestructureerd.</a:t>
        </a:r>
      </a:p>
    </p188:txBody>
    <p188:extLst>
      <p:ext xmlns:p="http://schemas.openxmlformats.org/presentationml/2006/main" uri="{57CB4572-C831-44C2-8A1C-0ADB6CCDFE69}">
        <p223:reactions xmlns:p223="http://schemas.microsoft.com/office/powerpoint/2022/03/main">
          <p223:rxn type="👍">
            <p223:instance time="2024-11-23T10:14:05.070" authorId="{58637721-4C1B-6462-38AA-946C1A3BA63C}"/>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58342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noProof="0" dirty="0"/>
              <a:t>Misvatting: De leerlingen verwarren de stroomrichting van de elektronemen met de richting van de stroom I en realiseren zich niet dat I de positieve stroom is. De positieve kernen zitten vast in het metaalrooster, en kunnen dus niet bewegen.</a:t>
            </a:r>
          </a:p>
          <a:p>
            <a:pPr marL="0" lvl="0" indent="0" algn="l" rtl="0">
              <a:spcBef>
                <a:spcPts val="0"/>
              </a:spcBef>
              <a:spcAft>
                <a:spcPts val="0"/>
              </a:spcAft>
              <a:buNone/>
            </a:pPr>
            <a:endParaRPr lang="nl-NL" noProof="0" dirty="0"/>
          </a:p>
          <a:p>
            <a:pPr marL="0"/>
            <a:r>
              <a:rPr lang="nl-NL" noProof="0" dirty="0"/>
              <a:t>Antwoord</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A: De richting van e stroom klopt deze is altijd van plus naar min, het is immers een positieve stroom. De elektronen stromen niet van plus naar min want ongelijksoortige lading trekt elkaar aan en gelijksoortige lading stoot elkaar af. </a:t>
            </a:r>
          </a:p>
          <a:p>
            <a:pPr marL="0"/>
            <a:r>
              <a:rPr lang="nl-NL" noProof="0" dirty="0"/>
              <a:t>B: is correct. De elektronen zijn de deeltjes die bewegen in een schakeling. Deze zijn negatief geladen, en bewegen dus van min naar plus. We zien negatieve lading van min naar plus bewegen. Dat komt op hetzelfde neer als positieve lading van plus naar min. Stroom is de beweging van positieve lading, dus van plus naar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C: De richting van de stroom klopt niet deze is altijd van plus naar min, het is immers een positieve stroom. De elektronen stromen niet van plus naar min want ongelijksoortige lading trekt elkaar aan en gelijksoortige lading stoot elkaar af.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D: De richting van de stroom klopt niet deze is altijd van plus naar min, het is immers een positieve stroom. De elektronen stromen inderdaad van min naar plus Deze zijn negatief geladen, en bewegen dus van min naar plus. Want ongelijksoortige lading trekt elkaar aan en gelijksoortige lading stoot elkaar af.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noProof="0" dirty="0"/>
          </a:p>
          <a:p>
            <a:pPr marL="0" lvl="0" indent="0" algn="l" rtl="0">
              <a:spcBef>
                <a:spcPts val="0"/>
              </a:spcBef>
              <a:spcAft>
                <a:spcPts val="0"/>
              </a:spcAft>
              <a:buNone/>
            </a:pPr>
            <a:endParaRPr lang="nl-NL" noProof="0" dirty="0"/>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930a8b2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a:t>
            </a:r>
          </a:p>
          <a:p>
            <a:pPr marL="0" lvl="0" indent="0" algn="l" rtl="0">
              <a:spcBef>
                <a:spcPts val="0"/>
              </a:spcBef>
              <a:spcAft>
                <a:spcPts val="0"/>
              </a:spcAft>
              <a:buClr>
                <a:schemeClr val="dk1"/>
              </a:buClr>
              <a:buSzPts val="1100"/>
              <a:buFont typeface="Arial"/>
              <a:buNone/>
            </a:pP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A: Correct. Stroomsterkte geeft aan hoeveel elektronen per seconde (eigenlijk lading per seconde) er door een draad stroomt. </a:t>
            </a:r>
          </a:p>
          <a:p>
            <a:pPr marL="0" lvl="0" indent="0" algn="l" rtl="0">
              <a:spcBef>
                <a:spcPts val="0"/>
              </a:spcBef>
              <a:spcAft>
                <a:spcPts val="0"/>
              </a:spcAft>
              <a:buClr>
                <a:schemeClr val="dk1"/>
              </a:buClr>
              <a:buSzPts val="1100"/>
              <a:buFont typeface="Arial"/>
              <a:buNone/>
            </a:pPr>
            <a:r>
              <a:rPr lang="nl-NL" noProof="0" dirty="0"/>
              <a:t>B: De grootte van de spanning geeft aan hoeveel energie de elektronen dragen. Stel dat de draad een grote weerstand heeft, dan leidt een grote spanning niet meteen tot een grote stroomsterkte.</a:t>
            </a:r>
          </a:p>
          <a:p>
            <a:pPr marL="0" lvl="0" indent="0" algn="l" rtl="0">
              <a:spcBef>
                <a:spcPts val="0"/>
              </a:spcBef>
              <a:spcAft>
                <a:spcPts val="0"/>
              </a:spcAft>
              <a:buClr>
                <a:schemeClr val="dk1"/>
              </a:buClr>
              <a:buSzPts val="1100"/>
              <a:buFont typeface="Arial"/>
              <a:buNone/>
            </a:pPr>
            <a:r>
              <a:rPr lang="nl-NL" noProof="0" dirty="0"/>
              <a:t>C: De stroomsterkte geeft aan hoeveel elektronen per seconde (eigenlijk lading per seconde) er door een draad stroomt. Lading op zichzelf zegt niets over de verplaatsing van die lading.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De grote van de geeft aan </a:t>
            </a:r>
            <a:r>
              <a:rPr lang="nl-NL" dirty="0"/>
              <a:t>hoe moeilijk het is voor stroom om ergens doorheen te bewegen. Een grote weerstand geeft juist een kleine stroom.</a:t>
            </a:r>
            <a:endParaRPr dirty="0"/>
          </a:p>
        </p:txBody>
      </p:sp>
      <p:sp>
        <p:nvSpPr>
          <p:cNvPr id="131" name="Google Shape;131;g13930a8b2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90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correct. De formule </a:t>
                </a:r>
                <a14:m>
                  <m:oMath xmlns:m="http://schemas.openxmlformats.org/officeDocument/2006/math">
                    <m:r>
                      <m:rPr>
                        <m:sty m:val="p"/>
                      </m:rPr>
                      <a:rPr lang="nl-NL" b="0" i="0" smtClean="0">
                        <a:latin typeface="Cambria Math" panose="02040503050406030204" pitchFamily="18" charset="0"/>
                      </a:rPr>
                      <m:t>I</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m:rPr>
                            <m:sty m:val="p"/>
                          </m:rPr>
                          <a:rPr lang="nl-NL" b="0" i="0" smtClean="0">
                            <a:latin typeface="Cambria Math" panose="02040503050406030204" pitchFamily="18" charset="0"/>
                          </a:rPr>
                          <m:t>Q</m:t>
                        </m:r>
                      </m:num>
                      <m:den>
                        <m:r>
                          <m:rPr>
                            <m:sty m:val="p"/>
                          </m:rPr>
                          <a:rPr lang="nl-NL" b="0" i="0" smtClean="0">
                            <a:latin typeface="Cambria Math" panose="02040503050406030204" pitchFamily="18" charset="0"/>
                          </a:rPr>
                          <m:t>t</m:t>
                        </m:r>
                      </m:den>
                    </m:f>
                  </m:oMath>
                </a14:m>
                <a:r>
                  <a:rPr lang="nl-NL" dirty="0"/>
                  <a:t> is om te schrijven als </a:t>
                </a:r>
                <a14:m>
                  <m:oMath xmlns:m="http://schemas.openxmlformats.org/officeDocument/2006/math">
                    <m:r>
                      <m:rPr>
                        <m:sty m:val="p"/>
                      </m:rPr>
                      <a:rPr lang="nl-NL" b="0" i="0" smtClean="0">
                        <a:latin typeface="Cambria Math" panose="02040503050406030204" pitchFamily="18" charset="0"/>
                      </a:rPr>
                      <m:t>Q</m:t>
                    </m:r>
                    <m:r>
                      <a:rPr lang="nl-NL" b="0" i="0" smtClean="0">
                        <a:latin typeface="Cambria Math" panose="02040503050406030204" pitchFamily="18" charset="0"/>
                      </a:rPr>
                      <m:t>=</m:t>
                    </m:r>
                    <m:r>
                      <m:rPr>
                        <m:sty m:val="p"/>
                      </m:rPr>
                      <a:rPr lang="nl-NL" b="0" i="0" smtClean="0">
                        <a:latin typeface="Cambria Math" panose="02040503050406030204" pitchFamily="18" charset="0"/>
                      </a:rPr>
                      <m:t>I</m:t>
                    </m:r>
                    <m:r>
                      <a:rPr lang="nl-NL" b="0" i="0" smtClean="0">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t</m:t>
                    </m:r>
                  </m:oMath>
                </a14:m>
                <a:r>
                  <a:rPr lang="nl-NL" dirty="0"/>
                  <a:t>.  En het aantal elektronen vind je door de totale lading te delen door de lading van één elektron </a:t>
                </a:r>
                <a14:m>
                  <m:oMath xmlns:m="http://schemas.openxmlformats.org/officeDocument/2006/math">
                    <m:r>
                      <a:rPr lang="nl-NL" sz="1200" i="1" kern="1200" dirty="0" smtClean="0">
                        <a:solidFill>
                          <a:prstClr val="black"/>
                        </a:solidFill>
                        <a:latin typeface="Cambria Math" panose="02040503050406030204" pitchFamily="18" charset="0"/>
                      </a:rPr>
                      <m:t>1,602</m:t>
                    </m:r>
                    <m:r>
                      <a:rPr lang="nl-NL" sz="1200" i="1" kern="1200" dirty="0">
                        <a:solidFill>
                          <a:prstClr val="black"/>
                        </a:solidFill>
                        <a:latin typeface="Cambria Math" panose="02040503050406030204" pitchFamily="18" charset="0"/>
                        <a:ea typeface="Cambria Math" panose="02040503050406030204" pitchFamily="18" charset="0"/>
                      </a:rPr>
                      <m:t>∙</m:t>
                    </m:r>
                    <m:sSup>
                      <m:sSupPr>
                        <m:ctrlPr>
                          <a:rPr lang="nl-NL" sz="1200" i="1" kern="1200" dirty="0">
                            <a:solidFill>
                              <a:prstClr val="black"/>
                            </a:solidFill>
                            <a:latin typeface="Cambria Math" panose="02040503050406030204" pitchFamily="18" charset="0"/>
                            <a:ea typeface="Cambria Math" panose="02040503050406030204" pitchFamily="18" charset="0"/>
                          </a:rPr>
                        </m:ctrlPr>
                      </m:sSupPr>
                      <m:e>
                        <m:r>
                          <a:rPr lang="nl-NL" sz="1200" i="1" kern="1200" dirty="0">
                            <a:solidFill>
                              <a:prstClr val="black"/>
                            </a:solidFill>
                            <a:latin typeface="Cambria Math" panose="02040503050406030204" pitchFamily="18" charset="0"/>
                            <a:ea typeface="Cambria Math" panose="02040503050406030204" pitchFamily="18" charset="0"/>
                          </a:rPr>
                          <m:t>10</m:t>
                        </m:r>
                      </m:e>
                      <m:sup>
                        <m:r>
                          <a:rPr lang="nl-NL" sz="1200" i="1" kern="1200" dirty="0">
                            <a:solidFill>
                              <a:prstClr val="black"/>
                            </a:solidFill>
                            <a:latin typeface="Cambria Math" panose="02040503050406030204" pitchFamily="18" charset="0"/>
                            <a:ea typeface="Cambria Math" panose="02040503050406030204" pitchFamily="18" charset="0"/>
                          </a:rPr>
                          <m:t>−19</m:t>
                        </m:r>
                      </m:sup>
                    </m:sSup>
                  </m:oMath>
                </a14:m>
                <a:r>
                  <a:rPr lang="nl-NL" dirty="0"/>
                  <a:t>C. Vergelijk: Een leerling weegt 50 kg. Je hebt 1000 kg aan leerlingen. Dan heb je dus 1000 / 50 = 20 leerlingen.</a:t>
                </a:r>
              </a:p>
              <a:p>
                <a:pPr marL="0" lvl="0" indent="0" algn="l" rtl="0">
                  <a:spcBef>
                    <a:spcPts val="0"/>
                  </a:spcBef>
                  <a:spcAft>
                    <a:spcPts val="0"/>
                  </a:spcAft>
                  <a:buClr>
                    <a:schemeClr val="dk1"/>
                  </a:buClr>
                  <a:buSzPts val="1100"/>
                  <a:buFont typeface="Arial"/>
                  <a:buNone/>
                </a:pPr>
                <a:r>
                  <a:rPr lang="nl-NL" dirty="0"/>
                  <a:t>B: Als geldt: </a:t>
                </a:r>
                <a14:m>
                  <m:oMath xmlns:m="http://schemas.openxmlformats.org/officeDocument/2006/math">
                    <m:r>
                      <m:rPr>
                        <m:sty m:val="p"/>
                      </m:rPr>
                      <a:rPr lang="nl-NL" b="0" i="0" smtClean="0">
                        <a:latin typeface="Cambria Math" panose="02040503050406030204" pitchFamily="18" charset="0"/>
                      </a:rPr>
                      <m:t>I</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m:rPr>
                            <m:sty m:val="p"/>
                          </m:rPr>
                          <a:rPr lang="nl-NL" b="0" i="0" smtClean="0">
                            <a:latin typeface="Cambria Math" panose="02040503050406030204" pitchFamily="18" charset="0"/>
                          </a:rPr>
                          <m:t>Q</m:t>
                        </m:r>
                      </m:num>
                      <m:den>
                        <m:r>
                          <m:rPr>
                            <m:sty m:val="p"/>
                          </m:rPr>
                          <a:rPr lang="nl-NL" b="0" i="0" smtClean="0">
                            <a:latin typeface="Cambria Math" panose="02040503050406030204" pitchFamily="18" charset="0"/>
                          </a:rPr>
                          <m:t>t</m:t>
                        </m:r>
                      </m:den>
                    </m:f>
                  </m:oMath>
                </a14:m>
                <a:r>
                  <a:rPr lang="nl-NL" dirty="0"/>
                  <a:t> is dit omgeschreven </a:t>
                </a:r>
                <a14:m>
                  <m:oMath xmlns:m="http://schemas.openxmlformats.org/officeDocument/2006/math">
                    <m:r>
                      <m:rPr>
                        <m:sty m:val="p"/>
                      </m:rPr>
                      <a:rPr lang="nl-NL" b="0" i="0" smtClean="0">
                        <a:latin typeface="Cambria Math" panose="02040503050406030204" pitchFamily="18" charset="0"/>
                      </a:rPr>
                      <m:t>Q</m:t>
                    </m:r>
                    <m:r>
                      <a:rPr lang="nl-NL" b="0" i="0" smtClean="0">
                        <a:latin typeface="Cambria Math" panose="02040503050406030204" pitchFamily="18" charset="0"/>
                      </a:rPr>
                      <m:t>=</m:t>
                    </m:r>
                    <m:r>
                      <m:rPr>
                        <m:sty m:val="p"/>
                      </m:rPr>
                      <a:rPr lang="nl-NL" b="0" i="0" smtClean="0">
                        <a:latin typeface="Cambria Math" panose="02040503050406030204" pitchFamily="18" charset="0"/>
                      </a:rPr>
                      <m:t>I</m:t>
                    </m:r>
                    <m:r>
                      <a:rPr lang="nl-NL" b="0" i="0" smtClean="0">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t</m:t>
                    </m:r>
                  </m:oMath>
                </a14:m>
                <a:r>
                  <a:rPr lang="nl-NL" dirty="0"/>
                  <a:t>. Het</a:t>
                </a:r>
                <a:r>
                  <a:rPr lang="nl-NL" baseline="0" dirty="0"/>
                  <a:t> omschrijven is hier onjuist gedaan. </a:t>
                </a:r>
                <a:r>
                  <a:rPr lang="nl-NL" dirty="0"/>
                  <a:t>Het aantal elektronen vind je door de totale lading te delen door de lading van één elektron </a:t>
                </a:r>
                <a14:m>
                  <m:oMath xmlns:m="http://schemas.openxmlformats.org/officeDocument/2006/math">
                    <m:r>
                      <a:rPr lang="nl-NL" sz="1200" i="1" kern="1200" dirty="0" smtClean="0">
                        <a:solidFill>
                          <a:prstClr val="black"/>
                        </a:solidFill>
                        <a:latin typeface="Cambria Math" panose="02040503050406030204" pitchFamily="18" charset="0"/>
                      </a:rPr>
                      <m:t>1,602</m:t>
                    </m:r>
                    <m:r>
                      <a:rPr lang="nl-NL" sz="1200" i="1" kern="1200" dirty="0">
                        <a:solidFill>
                          <a:prstClr val="black"/>
                        </a:solidFill>
                        <a:latin typeface="Cambria Math" panose="02040503050406030204" pitchFamily="18" charset="0"/>
                        <a:ea typeface="Cambria Math" panose="02040503050406030204" pitchFamily="18" charset="0"/>
                      </a:rPr>
                      <m:t>∙</m:t>
                    </m:r>
                    <m:sSup>
                      <m:sSupPr>
                        <m:ctrlPr>
                          <a:rPr lang="nl-NL" sz="1200" i="1" kern="1200" dirty="0">
                            <a:solidFill>
                              <a:prstClr val="black"/>
                            </a:solidFill>
                            <a:latin typeface="Cambria Math" panose="02040503050406030204" pitchFamily="18" charset="0"/>
                            <a:ea typeface="Cambria Math" panose="02040503050406030204" pitchFamily="18" charset="0"/>
                          </a:rPr>
                        </m:ctrlPr>
                      </m:sSupPr>
                      <m:e>
                        <m:r>
                          <a:rPr lang="nl-NL" sz="1200" i="1" kern="1200" dirty="0">
                            <a:solidFill>
                              <a:prstClr val="black"/>
                            </a:solidFill>
                            <a:latin typeface="Cambria Math" panose="02040503050406030204" pitchFamily="18" charset="0"/>
                            <a:ea typeface="Cambria Math" panose="02040503050406030204" pitchFamily="18" charset="0"/>
                          </a:rPr>
                          <m:t>10</m:t>
                        </m:r>
                      </m:e>
                      <m:sup>
                        <m:r>
                          <a:rPr lang="nl-NL" sz="1200" i="1" kern="1200" dirty="0">
                            <a:solidFill>
                              <a:prstClr val="black"/>
                            </a:solidFill>
                            <a:latin typeface="Cambria Math" panose="02040503050406030204" pitchFamily="18" charset="0"/>
                            <a:ea typeface="Cambria Math" panose="02040503050406030204" pitchFamily="18" charset="0"/>
                          </a:rPr>
                          <m:t>−19</m:t>
                        </m:r>
                      </m:sup>
                    </m:sSup>
                  </m:oMath>
                </a14:m>
                <a:r>
                  <a:rPr lang="nl-NL" dirty="0"/>
                  <a:t>C dat</a:t>
                </a:r>
                <a:r>
                  <a:rPr lang="nl-NL" baseline="0" dirty="0"/>
                  <a:t> wordt hier wel goed gedaan. </a:t>
                </a:r>
                <a:endParaRPr lang="nl-NL" dirty="0"/>
              </a:p>
              <a:p>
                <a:pPr marL="0" lvl="0" indent="0" algn="l" rtl="0">
                  <a:spcBef>
                    <a:spcPts val="0"/>
                  </a:spcBef>
                  <a:spcAft>
                    <a:spcPts val="0"/>
                  </a:spcAft>
                  <a:buClr>
                    <a:schemeClr val="dk1"/>
                  </a:buClr>
                  <a:buSzPts val="1100"/>
                  <a:buFont typeface="Arial"/>
                  <a:buNone/>
                </a:pPr>
                <a:r>
                  <a:rPr lang="nl-NL" dirty="0"/>
                  <a:t>C: De formule </a:t>
                </a:r>
                <a14:m>
                  <m:oMath xmlns:m="http://schemas.openxmlformats.org/officeDocument/2006/math">
                    <m:r>
                      <m:rPr>
                        <m:sty m:val="p"/>
                      </m:rPr>
                      <a:rPr lang="nl-NL" b="0" i="0" smtClean="0">
                        <a:latin typeface="Cambria Math" panose="02040503050406030204" pitchFamily="18" charset="0"/>
                      </a:rPr>
                      <m:t>I</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m:rPr>
                            <m:sty m:val="p"/>
                          </m:rPr>
                          <a:rPr lang="nl-NL" b="0" i="0" smtClean="0">
                            <a:latin typeface="Cambria Math" panose="02040503050406030204" pitchFamily="18" charset="0"/>
                          </a:rPr>
                          <m:t>Q</m:t>
                        </m:r>
                      </m:num>
                      <m:den>
                        <m:r>
                          <m:rPr>
                            <m:sty m:val="p"/>
                          </m:rPr>
                          <a:rPr lang="nl-NL" b="0" i="0" smtClean="0">
                            <a:latin typeface="Cambria Math" panose="02040503050406030204" pitchFamily="18" charset="0"/>
                          </a:rPr>
                          <m:t>t</m:t>
                        </m:r>
                      </m:den>
                    </m:f>
                  </m:oMath>
                </a14:m>
                <a:r>
                  <a:rPr lang="nl-NL" dirty="0"/>
                  <a:t> is om te schrijven als </a:t>
                </a:r>
                <a14:m>
                  <m:oMath xmlns:m="http://schemas.openxmlformats.org/officeDocument/2006/math">
                    <m:r>
                      <m:rPr>
                        <m:sty m:val="p"/>
                      </m:rPr>
                      <a:rPr lang="nl-NL" b="0" i="0" smtClean="0">
                        <a:latin typeface="Cambria Math" panose="02040503050406030204" pitchFamily="18" charset="0"/>
                      </a:rPr>
                      <m:t>Q</m:t>
                    </m:r>
                    <m:r>
                      <a:rPr lang="nl-NL" b="0" i="0" smtClean="0">
                        <a:latin typeface="Cambria Math" panose="02040503050406030204" pitchFamily="18" charset="0"/>
                      </a:rPr>
                      <m:t>=</m:t>
                    </m:r>
                    <m:r>
                      <m:rPr>
                        <m:sty m:val="p"/>
                      </m:rPr>
                      <a:rPr lang="nl-NL" b="0" i="0" smtClean="0">
                        <a:latin typeface="Cambria Math" panose="02040503050406030204" pitchFamily="18" charset="0"/>
                      </a:rPr>
                      <m:t>I</m:t>
                    </m:r>
                    <m:r>
                      <a:rPr lang="nl-NL" b="0" i="0" smtClean="0">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t</m:t>
                    </m:r>
                  </m:oMath>
                </a14:m>
                <a:r>
                  <a:rPr lang="nl-NL" dirty="0"/>
                  <a:t>. Dit wordt hier goed gedaan. Het aantal elektronen vind je door de totale lading te delen door de lading van één elektron </a:t>
                </a:r>
                <a14:m>
                  <m:oMath xmlns:m="http://schemas.openxmlformats.org/officeDocument/2006/math">
                    <m:r>
                      <a:rPr lang="nl-NL" sz="1200" i="1" kern="1200" dirty="0" smtClean="0">
                        <a:solidFill>
                          <a:prstClr val="black"/>
                        </a:solidFill>
                        <a:latin typeface="Cambria Math" panose="02040503050406030204" pitchFamily="18" charset="0"/>
                      </a:rPr>
                      <m:t>1,602</m:t>
                    </m:r>
                    <m:r>
                      <a:rPr lang="nl-NL" sz="1200" i="1" kern="1200" dirty="0">
                        <a:solidFill>
                          <a:prstClr val="black"/>
                        </a:solidFill>
                        <a:latin typeface="Cambria Math" panose="02040503050406030204" pitchFamily="18" charset="0"/>
                        <a:ea typeface="Cambria Math" panose="02040503050406030204" pitchFamily="18" charset="0"/>
                      </a:rPr>
                      <m:t>∙</m:t>
                    </m:r>
                    <m:sSup>
                      <m:sSupPr>
                        <m:ctrlPr>
                          <a:rPr lang="nl-NL" sz="1200" i="1" kern="1200" dirty="0">
                            <a:solidFill>
                              <a:prstClr val="black"/>
                            </a:solidFill>
                            <a:latin typeface="Cambria Math" panose="02040503050406030204" pitchFamily="18" charset="0"/>
                            <a:ea typeface="Cambria Math" panose="02040503050406030204" pitchFamily="18" charset="0"/>
                          </a:rPr>
                        </m:ctrlPr>
                      </m:sSupPr>
                      <m:e>
                        <m:r>
                          <a:rPr lang="nl-NL" sz="1200" i="1" kern="1200" dirty="0">
                            <a:solidFill>
                              <a:prstClr val="black"/>
                            </a:solidFill>
                            <a:latin typeface="Cambria Math" panose="02040503050406030204" pitchFamily="18" charset="0"/>
                            <a:ea typeface="Cambria Math" panose="02040503050406030204" pitchFamily="18" charset="0"/>
                          </a:rPr>
                          <m:t>10</m:t>
                        </m:r>
                      </m:e>
                      <m:sup>
                        <m:r>
                          <a:rPr lang="nl-NL" sz="1200" i="1" kern="1200" dirty="0">
                            <a:solidFill>
                              <a:prstClr val="black"/>
                            </a:solidFill>
                            <a:latin typeface="Cambria Math" panose="02040503050406030204" pitchFamily="18" charset="0"/>
                            <a:ea typeface="Cambria Math" panose="02040503050406030204" pitchFamily="18" charset="0"/>
                          </a:rPr>
                          <m:t>−19</m:t>
                        </m:r>
                      </m:sup>
                    </m:sSup>
                  </m:oMath>
                </a14:m>
                <a:r>
                  <a:rPr lang="nl-NL" dirty="0"/>
                  <a:t>C dat</a:t>
                </a:r>
                <a:r>
                  <a:rPr lang="nl-NL" baseline="0" dirty="0"/>
                  <a:t> wordt hier niet goed gedaan er wordt vermenigvuldigd.</a:t>
                </a:r>
                <a:endParaRPr lang="nl-NL" dirty="0"/>
              </a:p>
              <a:p>
                <a:pPr marL="0" lvl="0" indent="0" algn="l" rtl="0">
                  <a:spcBef>
                    <a:spcPts val="0"/>
                  </a:spcBef>
                  <a:spcAft>
                    <a:spcPts val="0"/>
                  </a:spcAft>
                  <a:buClr>
                    <a:schemeClr val="dk1"/>
                  </a:buClr>
                  <a:buSzPts val="1100"/>
                  <a:buFont typeface="Arial"/>
                  <a:buNone/>
                </a:pPr>
                <a:r>
                  <a:rPr lang="nl-NL" dirty="0"/>
                  <a:t>D: Als geldt: </a:t>
                </a:r>
                <a14:m>
                  <m:oMath xmlns:m="http://schemas.openxmlformats.org/officeDocument/2006/math">
                    <m:r>
                      <m:rPr>
                        <m:sty m:val="p"/>
                      </m:rPr>
                      <a:rPr lang="nl-NL" b="0" i="0" smtClean="0">
                        <a:latin typeface="Cambria Math" panose="02040503050406030204" pitchFamily="18" charset="0"/>
                      </a:rPr>
                      <m:t>I</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m:rPr>
                            <m:sty m:val="p"/>
                          </m:rPr>
                          <a:rPr lang="nl-NL" b="0" i="0" smtClean="0">
                            <a:latin typeface="Cambria Math" panose="02040503050406030204" pitchFamily="18" charset="0"/>
                          </a:rPr>
                          <m:t>Q</m:t>
                        </m:r>
                      </m:num>
                      <m:den>
                        <m:r>
                          <m:rPr>
                            <m:sty m:val="p"/>
                          </m:rPr>
                          <a:rPr lang="nl-NL" b="0" i="0" smtClean="0">
                            <a:latin typeface="Cambria Math" panose="02040503050406030204" pitchFamily="18" charset="0"/>
                          </a:rPr>
                          <m:t>t</m:t>
                        </m:r>
                      </m:den>
                    </m:f>
                  </m:oMath>
                </a14:m>
                <a:r>
                  <a:rPr lang="nl-NL" dirty="0"/>
                  <a:t> is dit omgeschreven </a:t>
                </a:r>
                <a14:m>
                  <m:oMath xmlns:m="http://schemas.openxmlformats.org/officeDocument/2006/math">
                    <m:r>
                      <m:rPr>
                        <m:sty m:val="p"/>
                      </m:rPr>
                      <a:rPr lang="nl-NL" b="0" i="0" smtClean="0">
                        <a:latin typeface="Cambria Math" panose="02040503050406030204" pitchFamily="18" charset="0"/>
                      </a:rPr>
                      <m:t>Q</m:t>
                    </m:r>
                    <m:r>
                      <a:rPr lang="nl-NL" b="0" i="0" smtClean="0">
                        <a:latin typeface="Cambria Math" panose="02040503050406030204" pitchFamily="18" charset="0"/>
                      </a:rPr>
                      <m:t>=</m:t>
                    </m:r>
                    <m:r>
                      <m:rPr>
                        <m:sty m:val="p"/>
                      </m:rPr>
                      <a:rPr lang="nl-NL" b="0" i="0" smtClean="0">
                        <a:latin typeface="Cambria Math" panose="02040503050406030204" pitchFamily="18" charset="0"/>
                      </a:rPr>
                      <m:t>I</m:t>
                    </m:r>
                    <m:r>
                      <a:rPr lang="nl-NL" b="0" i="0" smtClean="0">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t</m:t>
                    </m:r>
                  </m:oMath>
                </a14:m>
                <a:r>
                  <a:rPr lang="nl-NL" dirty="0"/>
                  <a:t>. Het</a:t>
                </a:r>
                <a:r>
                  <a:rPr lang="nl-NL" baseline="0" dirty="0"/>
                  <a:t> omschrijven is hier onjuist gedaan. </a:t>
                </a:r>
                <a:r>
                  <a:rPr lang="nl-NL" dirty="0"/>
                  <a:t>Het aantal elektronen vind je door de totale lading te delen door de lading van één elektron </a:t>
                </a:r>
                <a14:m>
                  <m:oMath xmlns:m="http://schemas.openxmlformats.org/officeDocument/2006/math">
                    <m:r>
                      <a:rPr lang="nl-NL" sz="1200" i="1" kern="1200" dirty="0" smtClean="0">
                        <a:solidFill>
                          <a:prstClr val="black"/>
                        </a:solidFill>
                        <a:latin typeface="Cambria Math" panose="02040503050406030204" pitchFamily="18" charset="0"/>
                      </a:rPr>
                      <m:t>1,602</m:t>
                    </m:r>
                    <m:r>
                      <a:rPr lang="nl-NL" sz="1200" i="1" kern="1200" dirty="0">
                        <a:solidFill>
                          <a:prstClr val="black"/>
                        </a:solidFill>
                        <a:latin typeface="Cambria Math" panose="02040503050406030204" pitchFamily="18" charset="0"/>
                        <a:ea typeface="Cambria Math" panose="02040503050406030204" pitchFamily="18" charset="0"/>
                      </a:rPr>
                      <m:t>∙</m:t>
                    </m:r>
                    <m:sSup>
                      <m:sSupPr>
                        <m:ctrlPr>
                          <a:rPr lang="nl-NL" sz="1200" i="1" kern="1200" dirty="0">
                            <a:solidFill>
                              <a:prstClr val="black"/>
                            </a:solidFill>
                            <a:latin typeface="Cambria Math" panose="02040503050406030204" pitchFamily="18" charset="0"/>
                            <a:ea typeface="Cambria Math" panose="02040503050406030204" pitchFamily="18" charset="0"/>
                          </a:rPr>
                        </m:ctrlPr>
                      </m:sSupPr>
                      <m:e>
                        <m:r>
                          <a:rPr lang="nl-NL" sz="1200" i="1" kern="1200" dirty="0">
                            <a:solidFill>
                              <a:prstClr val="black"/>
                            </a:solidFill>
                            <a:latin typeface="Cambria Math" panose="02040503050406030204" pitchFamily="18" charset="0"/>
                            <a:ea typeface="Cambria Math" panose="02040503050406030204" pitchFamily="18" charset="0"/>
                          </a:rPr>
                          <m:t>10</m:t>
                        </m:r>
                      </m:e>
                      <m:sup>
                        <m:r>
                          <a:rPr lang="nl-NL" sz="1200" i="1" kern="1200" dirty="0">
                            <a:solidFill>
                              <a:prstClr val="black"/>
                            </a:solidFill>
                            <a:latin typeface="Cambria Math" panose="02040503050406030204" pitchFamily="18" charset="0"/>
                            <a:ea typeface="Cambria Math" panose="02040503050406030204" pitchFamily="18" charset="0"/>
                          </a:rPr>
                          <m:t>−19</m:t>
                        </m:r>
                      </m:sup>
                    </m:sSup>
                  </m:oMath>
                </a14:m>
                <a:r>
                  <a:rPr lang="nl-NL" dirty="0"/>
                  <a:t>C dat</a:t>
                </a:r>
                <a:r>
                  <a:rPr lang="nl-NL" baseline="0" dirty="0"/>
                  <a:t> wordt hier ook niet goed gedaan er wordt vermenigvuldigd.</a:t>
                </a:r>
                <a:endParaRPr lang="nl-NL" dirty="0"/>
              </a:p>
              <a:p>
                <a:pPr marL="0" lvl="0" indent="0" algn="l" rtl="0">
                  <a:spcBef>
                    <a:spcPts val="0"/>
                  </a:spcBef>
                  <a:spcAft>
                    <a:spcPts val="0"/>
                  </a:spcAft>
                  <a:buClr>
                    <a:schemeClr val="dk1"/>
                  </a:buClr>
                  <a:buSzPts val="1100"/>
                  <a:buFont typeface="Arial"/>
                  <a:buNone/>
                </a:pPr>
                <a:endParaRPr dirty="0"/>
              </a:p>
            </p:txBody>
          </p:sp>
        </mc:Choice>
        <mc:Fallback xmlns="">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correct. De formule </a:t>
                </a:r>
                <a:r>
                  <a:rPr lang="nl-NL" b="0" i="0">
                    <a:latin typeface="Cambria Math" panose="02040503050406030204" pitchFamily="18" charset="0"/>
                  </a:rPr>
                  <a:t>I=Q/t</a:t>
                </a:r>
                <a:r>
                  <a:rPr lang="nl-NL" dirty="0"/>
                  <a:t> is om te schrijven als </a:t>
                </a:r>
                <a:r>
                  <a:rPr lang="nl-NL" b="0" i="0">
                    <a:latin typeface="Cambria Math" panose="02040503050406030204" pitchFamily="18" charset="0"/>
                  </a:rPr>
                  <a:t>Q=I</a:t>
                </a:r>
                <a:r>
                  <a:rPr lang="nl-NL" b="0" i="0">
                    <a:latin typeface="Cambria Math" panose="02040503050406030204" pitchFamily="18" charset="0"/>
                    <a:ea typeface="Cambria Math" panose="02040503050406030204" pitchFamily="18" charset="0"/>
                  </a:rPr>
                  <a:t>∙t</a:t>
                </a:r>
                <a:r>
                  <a:rPr lang="nl-NL" dirty="0"/>
                  <a:t>.  En het aantal elektronen vind je door de totale lading te delen door de lading van één elektron </a:t>
                </a:r>
                <a:r>
                  <a:rPr lang="nl-NL" sz="1200" i="0" kern="1200" dirty="0">
                    <a:solidFill>
                      <a:prstClr val="black"/>
                    </a:solidFill>
                    <a:latin typeface="Cambria Math" panose="02040503050406030204" pitchFamily="18" charset="0"/>
                  </a:rPr>
                  <a:t>1,602</a:t>
                </a:r>
                <a:r>
                  <a:rPr lang="nl-NL" sz="1200" i="0" kern="1200" dirty="0">
                    <a:solidFill>
                      <a:prstClr val="black"/>
                    </a:solidFill>
                    <a:latin typeface="Cambria Math" panose="02040503050406030204" pitchFamily="18" charset="0"/>
                    <a:ea typeface="Cambria Math" panose="02040503050406030204" pitchFamily="18" charset="0"/>
                  </a:rPr>
                  <a:t>∙10^(−19)</a:t>
                </a:r>
                <a:r>
                  <a:rPr lang="nl-NL" dirty="0"/>
                  <a:t>C. Vergelijk: Een leerling weegt 50 kg. Je hebt 1000 kg aan leerlingen. Dan heb je dus 1000 / 50 = 20 leerlingen.</a:t>
                </a:r>
              </a:p>
              <a:p>
                <a:pPr marL="0" lvl="0" indent="0" algn="l" rtl="0">
                  <a:spcBef>
                    <a:spcPts val="0"/>
                  </a:spcBef>
                  <a:spcAft>
                    <a:spcPts val="0"/>
                  </a:spcAft>
                  <a:buClr>
                    <a:schemeClr val="dk1"/>
                  </a:buClr>
                  <a:buSzPts val="1100"/>
                  <a:buFont typeface="Arial"/>
                  <a:buNone/>
                </a:pPr>
                <a:r>
                  <a:rPr lang="nl-NL" dirty="0"/>
                  <a:t>B: Als </a:t>
                </a:r>
                <a:r>
                  <a:rPr lang="nl-NL" dirty="0" err="1"/>
                  <a:t>geldt</a:t>
                </a:r>
                <a:r>
                  <a:rPr lang="nl-NL" dirty="0"/>
                  <a:t>: </a:t>
                </a:r>
                <a:r>
                  <a:rPr lang="nl-NL" b="0" i="0">
                    <a:latin typeface="Cambria Math" panose="02040503050406030204" pitchFamily="18" charset="0"/>
                  </a:rPr>
                  <a:t>I=Q/t</a:t>
                </a:r>
                <a:r>
                  <a:rPr lang="nl-NL" dirty="0"/>
                  <a:t> is dit omgeschreven </a:t>
                </a:r>
                <a:r>
                  <a:rPr lang="nl-NL" b="0" i="0">
                    <a:latin typeface="Cambria Math" panose="02040503050406030204" pitchFamily="18" charset="0"/>
                  </a:rPr>
                  <a:t>Q=I</a:t>
                </a:r>
                <a:r>
                  <a:rPr lang="nl-NL" b="0" i="0">
                    <a:latin typeface="Cambria Math" panose="02040503050406030204" pitchFamily="18" charset="0"/>
                    <a:ea typeface="Cambria Math" panose="02040503050406030204" pitchFamily="18" charset="0"/>
                  </a:rPr>
                  <a:t>∙t</a:t>
                </a:r>
                <a:r>
                  <a:rPr lang="nl-NL" dirty="0"/>
                  <a:t>. Het</a:t>
                </a:r>
                <a:r>
                  <a:rPr lang="nl-NL" baseline="0" dirty="0"/>
                  <a:t> omschrijven is hier onjuist gedaan. </a:t>
                </a:r>
                <a:r>
                  <a:rPr lang="nl-NL" dirty="0"/>
                  <a:t>Het aantal elektronen vind je door de totale lading te delen door de lading van één elektron </a:t>
                </a:r>
                <a:r>
                  <a:rPr lang="nl-NL" sz="1200" i="0" kern="1200" dirty="0">
                    <a:solidFill>
                      <a:prstClr val="black"/>
                    </a:solidFill>
                    <a:latin typeface="Cambria Math" panose="02040503050406030204" pitchFamily="18" charset="0"/>
                  </a:rPr>
                  <a:t>1,602</a:t>
                </a:r>
                <a:r>
                  <a:rPr lang="nl-NL" sz="1200" i="0" kern="1200" dirty="0">
                    <a:solidFill>
                      <a:prstClr val="black"/>
                    </a:solidFill>
                    <a:latin typeface="Cambria Math" panose="02040503050406030204" pitchFamily="18" charset="0"/>
                    <a:ea typeface="Cambria Math" panose="02040503050406030204" pitchFamily="18" charset="0"/>
                  </a:rPr>
                  <a:t>∙10^(−19)</a:t>
                </a:r>
                <a:r>
                  <a:rPr lang="nl-NL" dirty="0"/>
                  <a:t>C dat</a:t>
                </a:r>
                <a:r>
                  <a:rPr lang="nl-NL" baseline="0" dirty="0"/>
                  <a:t> wordt hier wel goed gedaan. </a:t>
                </a:r>
                <a:endParaRPr lang="nl-NL" dirty="0"/>
              </a:p>
              <a:p>
                <a:pPr marL="0" lvl="0" indent="0" algn="l" rtl="0">
                  <a:spcBef>
                    <a:spcPts val="0"/>
                  </a:spcBef>
                  <a:spcAft>
                    <a:spcPts val="0"/>
                  </a:spcAft>
                  <a:buClr>
                    <a:schemeClr val="dk1"/>
                  </a:buClr>
                  <a:buSzPts val="1100"/>
                  <a:buFont typeface="Arial"/>
                  <a:buNone/>
                </a:pPr>
                <a:r>
                  <a:rPr lang="nl-NL" dirty="0"/>
                  <a:t>C: De formule </a:t>
                </a:r>
                <a:r>
                  <a:rPr lang="nl-NL" b="0" i="0">
                    <a:latin typeface="Cambria Math" panose="02040503050406030204" pitchFamily="18" charset="0"/>
                  </a:rPr>
                  <a:t>I=Q/t</a:t>
                </a:r>
                <a:r>
                  <a:rPr lang="nl-NL" dirty="0"/>
                  <a:t> is om te schrijven als </a:t>
                </a:r>
                <a:r>
                  <a:rPr lang="nl-NL" b="0" i="0">
                    <a:latin typeface="Cambria Math" panose="02040503050406030204" pitchFamily="18" charset="0"/>
                  </a:rPr>
                  <a:t>Q=I</a:t>
                </a:r>
                <a:r>
                  <a:rPr lang="nl-NL" b="0" i="0">
                    <a:latin typeface="Cambria Math" panose="02040503050406030204" pitchFamily="18" charset="0"/>
                    <a:ea typeface="Cambria Math" panose="02040503050406030204" pitchFamily="18" charset="0"/>
                  </a:rPr>
                  <a:t>∙t</a:t>
                </a:r>
                <a:r>
                  <a:rPr lang="nl-NL" dirty="0"/>
                  <a:t>. Dit wordt hier goed gedaan. Het aantal elektronen vind je door de totale lading te delen door de lading van één elektron </a:t>
                </a:r>
                <a:r>
                  <a:rPr lang="nl-NL" sz="1200" i="0" kern="1200" dirty="0">
                    <a:solidFill>
                      <a:prstClr val="black"/>
                    </a:solidFill>
                    <a:latin typeface="Cambria Math" panose="02040503050406030204" pitchFamily="18" charset="0"/>
                  </a:rPr>
                  <a:t>1,602</a:t>
                </a:r>
                <a:r>
                  <a:rPr lang="nl-NL" sz="1200" i="0" kern="1200" dirty="0">
                    <a:solidFill>
                      <a:prstClr val="black"/>
                    </a:solidFill>
                    <a:latin typeface="Cambria Math" panose="02040503050406030204" pitchFamily="18" charset="0"/>
                    <a:ea typeface="Cambria Math" panose="02040503050406030204" pitchFamily="18" charset="0"/>
                  </a:rPr>
                  <a:t>∙10^(−19)</a:t>
                </a:r>
                <a:r>
                  <a:rPr lang="nl-NL" dirty="0"/>
                  <a:t>C dat</a:t>
                </a:r>
                <a:r>
                  <a:rPr lang="nl-NL" baseline="0" dirty="0"/>
                  <a:t> wordt hier niet goed gedaan er wordt vermenigvuldigd.</a:t>
                </a:r>
                <a:endParaRPr lang="nl-NL" dirty="0"/>
              </a:p>
              <a:p>
                <a:pPr marL="0" lvl="0" indent="0" algn="l" rtl="0">
                  <a:spcBef>
                    <a:spcPts val="0"/>
                  </a:spcBef>
                  <a:spcAft>
                    <a:spcPts val="0"/>
                  </a:spcAft>
                  <a:buClr>
                    <a:schemeClr val="dk1"/>
                  </a:buClr>
                  <a:buSzPts val="1100"/>
                  <a:buFont typeface="Arial"/>
                  <a:buNone/>
                </a:pPr>
                <a:r>
                  <a:rPr lang="nl-NL" dirty="0"/>
                  <a:t>D: Als </a:t>
                </a:r>
                <a:r>
                  <a:rPr lang="nl-NL" dirty="0" err="1"/>
                  <a:t>geldt</a:t>
                </a:r>
                <a:r>
                  <a:rPr lang="nl-NL" dirty="0"/>
                  <a:t>: </a:t>
                </a:r>
                <a:r>
                  <a:rPr lang="nl-NL" b="0" i="0">
                    <a:latin typeface="Cambria Math" panose="02040503050406030204" pitchFamily="18" charset="0"/>
                  </a:rPr>
                  <a:t>I=Q/t</a:t>
                </a:r>
                <a:r>
                  <a:rPr lang="nl-NL" dirty="0"/>
                  <a:t> is dit omgeschreven </a:t>
                </a:r>
                <a:r>
                  <a:rPr lang="nl-NL" b="0" i="0">
                    <a:latin typeface="Cambria Math" panose="02040503050406030204" pitchFamily="18" charset="0"/>
                  </a:rPr>
                  <a:t>Q=I</a:t>
                </a:r>
                <a:r>
                  <a:rPr lang="nl-NL" b="0" i="0">
                    <a:latin typeface="Cambria Math" panose="02040503050406030204" pitchFamily="18" charset="0"/>
                    <a:ea typeface="Cambria Math" panose="02040503050406030204" pitchFamily="18" charset="0"/>
                  </a:rPr>
                  <a:t>∙t</a:t>
                </a:r>
                <a:r>
                  <a:rPr lang="nl-NL" dirty="0"/>
                  <a:t>. Het</a:t>
                </a:r>
                <a:r>
                  <a:rPr lang="nl-NL" baseline="0" dirty="0"/>
                  <a:t> omschrijven is hier onjuist gedaan. </a:t>
                </a:r>
                <a:r>
                  <a:rPr lang="nl-NL" dirty="0"/>
                  <a:t>Het aantal elektronen vind je door de totale lading te delen door de lading van één elektron </a:t>
                </a:r>
                <a:r>
                  <a:rPr lang="nl-NL" sz="1200" i="0" kern="1200" dirty="0">
                    <a:solidFill>
                      <a:prstClr val="black"/>
                    </a:solidFill>
                    <a:latin typeface="Cambria Math" panose="02040503050406030204" pitchFamily="18" charset="0"/>
                  </a:rPr>
                  <a:t>1,602</a:t>
                </a:r>
                <a:r>
                  <a:rPr lang="nl-NL" sz="1200" i="0" kern="1200" dirty="0">
                    <a:solidFill>
                      <a:prstClr val="black"/>
                    </a:solidFill>
                    <a:latin typeface="Cambria Math" panose="02040503050406030204" pitchFamily="18" charset="0"/>
                    <a:ea typeface="Cambria Math" panose="02040503050406030204" pitchFamily="18" charset="0"/>
                  </a:rPr>
                  <a:t>∙10^(−19)</a:t>
                </a:r>
                <a:r>
                  <a:rPr lang="nl-NL" dirty="0"/>
                  <a:t>C dat</a:t>
                </a:r>
                <a:r>
                  <a:rPr lang="nl-NL" baseline="0" dirty="0"/>
                  <a:t> wordt hier niet goed gedaan er wordt vermenigvuldigd.</a:t>
                </a:r>
                <a:endParaRPr lang="nl-NL" dirty="0"/>
              </a:p>
              <a:p>
                <a:pPr marL="0" lvl="0" indent="0" algn="l" rtl="0">
                  <a:spcBef>
                    <a:spcPts val="0"/>
                  </a:spcBef>
                  <a:spcAft>
                    <a:spcPts val="0"/>
                  </a:spcAft>
                  <a:buClr>
                    <a:schemeClr val="dk1"/>
                  </a:buClr>
                  <a:buSzPts val="1100"/>
                  <a:buFont typeface="Arial"/>
                  <a:buNone/>
                </a:pPr>
                <a:endParaRPr dirty="0"/>
              </a:p>
            </p:txBody>
          </p:sp>
        </mc:Fallback>
      </mc:AlternateContent>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72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db760db1be_0_8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db760db1be_0_8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en-GB" dirty="0"/>
              <a:t>De </a:t>
            </a:r>
            <a:r>
              <a:rPr lang="en-GB" dirty="0" err="1"/>
              <a:t>vragen</a:t>
            </a:r>
            <a:r>
              <a:rPr lang="en-GB" dirty="0"/>
              <a:t> </a:t>
            </a:r>
            <a:r>
              <a:rPr lang="en-GB" dirty="0" err="1"/>
              <a:t>en</a:t>
            </a:r>
            <a:r>
              <a:rPr lang="en-GB" dirty="0"/>
              <a:t> </a:t>
            </a:r>
            <a:r>
              <a:rPr lang="en-GB" dirty="0" err="1"/>
              <a:t>toelichtingen</a:t>
            </a:r>
            <a:r>
              <a:rPr lang="en-GB" dirty="0"/>
              <a:t> </a:t>
            </a:r>
            <a:r>
              <a:rPr lang="en-GB" dirty="0" err="1"/>
              <a:t>vallen</a:t>
            </a:r>
            <a:r>
              <a:rPr lang="en-GB" dirty="0"/>
              <a:t> </a:t>
            </a:r>
            <a:r>
              <a:rPr lang="en-GB" dirty="0" err="1"/>
              <a:t>onder</a:t>
            </a:r>
            <a:r>
              <a:rPr lang="en-GB" dirty="0"/>
              <a:t> </a:t>
            </a:r>
            <a:r>
              <a:rPr lang="en-GB" dirty="0" err="1"/>
              <a:t>een</a:t>
            </a:r>
            <a:r>
              <a:rPr lang="en-GB" dirty="0"/>
              <a:t> </a:t>
            </a:r>
            <a:r>
              <a:rPr lang="en-GB" b="0" i="0" dirty="0">
                <a:latin typeface="Source Sans Pro"/>
                <a:ea typeface="Source Sans Pro"/>
                <a:cs typeface="Source Sans Pro"/>
                <a:sym typeface="Source Sans Pro"/>
              </a:rPr>
              <a:t>CC BY-SA 4.0 </a:t>
            </a:r>
            <a:r>
              <a:rPr lang="en-GB" b="0" i="0" dirty="0" err="1">
                <a:latin typeface="Source Sans Pro"/>
                <a:ea typeface="Source Sans Pro"/>
                <a:cs typeface="Source Sans Pro"/>
                <a:sym typeface="Source Sans Pro"/>
              </a:rPr>
              <a:t>licentie</a:t>
            </a:r>
            <a:r>
              <a:rPr lang="en-GB" b="0" i="0" dirty="0">
                <a:latin typeface="Source Sans Pro"/>
                <a:ea typeface="Source Sans Pro"/>
                <a:cs typeface="Source Sans Pro"/>
                <a:sym typeface="Source Sans Pro"/>
              </a:rPr>
              <a:t>:</a:t>
            </a:r>
            <a:r>
              <a:rPr lang="en-GB" b="0" i="0" dirty="0">
                <a:solidFill>
                  <a:srgbClr val="FFFFFF"/>
                </a:solidFill>
                <a:latin typeface="Source Sans Pro"/>
                <a:ea typeface="Source Sans Pro"/>
                <a:cs typeface="Source Sans Pro"/>
                <a:sym typeface="Source Sans Pro"/>
              </a:rPr>
              <a:t> </a:t>
            </a:r>
            <a:r>
              <a:rPr lang="en-GB" b="0" u="sng" dirty="0">
                <a:solidFill>
                  <a:schemeClr val="hlink"/>
                </a:solidFill>
                <a:hlinkClick r:id="rId3"/>
              </a:rPr>
              <a:t>https://creativecommons.org/licenses/by-sa/4.0</a:t>
            </a:r>
            <a:r>
              <a:rPr lang="en-GB" b="0" u="none" dirty="0"/>
              <a:t> </a:t>
            </a:r>
            <a:endParaRPr dirty="0"/>
          </a:p>
        </p:txBody>
      </p:sp>
      <p:sp>
        <p:nvSpPr>
          <p:cNvPr id="690" name="Google Shape;690;g2db760db1be_0_8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dirty="0">
                <a:solidFill>
                  <a:schemeClr val="accent1"/>
                </a:solidFill>
              </a:rPr>
              <a:t>Lading en </a:t>
            </a:r>
            <a:r>
              <a:rPr lang="en-GB" sz="5400" b="1" dirty="0" err="1">
                <a:solidFill>
                  <a:schemeClr val="accent1"/>
                </a:solidFill>
              </a:rPr>
              <a:t>stroom</a:t>
            </a:r>
            <a:br>
              <a:rPr lang="en-GB" b="1" dirty="0">
                <a:solidFill>
                  <a:schemeClr val="accent1"/>
                </a:solidFill>
              </a:rPr>
            </a:br>
            <a:endParaRPr b="1" dirty="0">
              <a:solidFill>
                <a:schemeClr val="accent1"/>
              </a:solidFill>
            </a:endParaRPr>
          </a:p>
        </p:txBody>
      </p:sp>
      <p:sp>
        <p:nvSpPr>
          <p:cNvPr id="91" name="Google Shape;91;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2" name="Google Shape;92;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www.diagnostischevragen.nl</a:t>
            </a:r>
            <a:endParaRPr sz="1400" b="0" i="0" u="none" strike="noStrike" cap="none" dirty="0">
              <a:solidFill>
                <a:srgbClr val="000000"/>
              </a:solidFill>
              <a:latin typeface="Arial"/>
              <a:ea typeface="Arial"/>
              <a:cs typeface="Arial"/>
              <a:sym typeface="Arial"/>
            </a:endParaRPr>
          </a:p>
        </p:txBody>
      </p:sp>
      <p:sp>
        <p:nvSpPr>
          <p:cNvPr id="2" name="Ondertitel 1"/>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1524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128" name="Google Shape;128;p15"/>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dirty="0"/>
              <a:t>Welke uitspraken zijn waar?</a:t>
            </a:r>
            <a:br>
              <a:rPr lang="en-GB" dirty="0"/>
            </a:br>
            <a:endParaRPr dirty="0"/>
          </a:p>
        </p:txBody>
      </p:sp>
      <p:sp>
        <p:nvSpPr>
          <p:cNvPr id="2" name="Tekstvak 1">
            <a:extLst>
              <a:ext uri="{FF2B5EF4-FFF2-40B4-BE49-F238E27FC236}">
                <a16:creationId xmlns:a16="http://schemas.microsoft.com/office/drawing/2014/main" id="{ADE59EC8-A50C-041C-2B50-88AC3A97A6FF}"/>
              </a:ext>
            </a:extLst>
          </p:cNvPr>
          <p:cNvSpPr txBox="1"/>
          <p:nvPr/>
        </p:nvSpPr>
        <p:spPr>
          <a:xfrm>
            <a:off x="6827520" y="6407433"/>
            <a:ext cx="2316480" cy="253916"/>
          </a:xfrm>
          <a:prstGeom prst="rect">
            <a:avLst/>
          </a:prstGeom>
          <a:noFill/>
        </p:spPr>
        <p:txBody>
          <a:bodyPr wrap="square" rtlCol="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a:t>
            </a:r>
            <a:r>
              <a:rPr lang="en-GB" sz="1050" dirty="0">
                <a:solidFill>
                  <a:srgbClr val="FFFFFF"/>
                </a:solidFill>
                <a:latin typeface="Tahoma"/>
                <a:ea typeface="Tahoma"/>
                <a:cs typeface="Tahoma"/>
                <a:sym typeface="Tahoma"/>
              </a:rPr>
              <a:t>diagnostischevragen</a:t>
            </a:r>
            <a:r>
              <a:rPr lang="en-GB" sz="1050" b="0" i="0" u="none" strike="noStrike" cap="none" dirty="0">
                <a:solidFill>
                  <a:srgbClr val="FFFFFF"/>
                </a:solidFill>
                <a:latin typeface="Tahoma"/>
                <a:ea typeface="Tahoma"/>
                <a:cs typeface="Tahoma"/>
                <a:sym typeface="Tahoma"/>
              </a:rPr>
              <a:t>.nl</a:t>
            </a:r>
            <a:endParaRPr lang="en-GB" sz="900" dirty="0"/>
          </a:p>
        </p:txBody>
      </p:sp>
      <p:grpSp>
        <p:nvGrpSpPr>
          <p:cNvPr id="3" name="Groep 2">
            <a:extLst>
              <a:ext uri="{FF2B5EF4-FFF2-40B4-BE49-F238E27FC236}">
                <a16:creationId xmlns:a16="http://schemas.microsoft.com/office/drawing/2014/main" id="{1242EEB4-9145-878D-DA80-9F6DEFD516D3}"/>
              </a:ext>
            </a:extLst>
          </p:cNvPr>
          <p:cNvGrpSpPr/>
          <p:nvPr/>
        </p:nvGrpSpPr>
        <p:grpSpPr>
          <a:xfrm>
            <a:off x="806913" y="1236578"/>
            <a:ext cx="908647" cy="908646"/>
            <a:chOff x="947033" y="2362454"/>
            <a:chExt cx="908647" cy="908646"/>
          </a:xfrm>
        </p:grpSpPr>
        <p:sp>
          <p:nvSpPr>
            <p:cNvPr id="4" name="Shape 133">
              <a:extLst>
                <a:ext uri="{FF2B5EF4-FFF2-40B4-BE49-F238E27FC236}">
                  <a16:creationId xmlns:a16="http://schemas.microsoft.com/office/drawing/2014/main" id="{98E5B803-9383-6F94-5FBD-1C48D6A715D2}"/>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5" name="Shape 134">
              <a:extLst>
                <a:ext uri="{FF2B5EF4-FFF2-40B4-BE49-F238E27FC236}">
                  <a16:creationId xmlns:a16="http://schemas.microsoft.com/office/drawing/2014/main" id="{121F1C79-3197-7371-8C11-5B1965182232}"/>
                </a:ext>
              </a:extLst>
            </p:cNvPr>
            <p:cNvSpPr/>
            <p:nvPr/>
          </p:nvSpPr>
          <p:spPr>
            <a:xfrm>
              <a:off x="1261236"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6" name="Groep 5">
            <a:extLst>
              <a:ext uri="{FF2B5EF4-FFF2-40B4-BE49-F238E27FC236}">
                <a16:creationId xmlns:a16="http://schemas.microsoft.com/office/drawing/2014/main" id="{BAAFCA3E-C5ED-A393-971C-260B68077C50}"/>
              </a:ext>
            </a:extLst>
          </p:cNvPr>
          <p:cNvGrpSpPr/>
          <p:nvPr/>
        </p:nvGrpSpPr>
        <p:grpSpPr>
          <a:xfrm>
            <a:off x="806911" y="2554465"/>
            <a:ext cx="908647" cy="908646"/>
            <a:chOff x="4665644" y="2362454"/>
            <a:chExt cx="908647" cy="908646"/>
          </a:xfrm>
        </p:grpSpPr>
        <p:sp>
          <p:nvSpPr>
            <p:cNvPr id="7" name="Shape 135">
              <a:extLst>
                <a:ext uri="{FF2B5EF4-FFF2-40B4-BE49-F238E27FC236}">
                  <a16:creationId xmlns:a16="http://schemas.microsoft.com/office/drawing/2014/main" id="{9BA1A174-A87E-5C91-56EB-2FE06139AE5E}"/>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8" name="Shape 136">
              <a:extLst>
                <a:ext uri="{FF2B5EF4-FFF2-40B4-BE49-F238E27FC236}">
                  <a16:creationId xmlns:a16="http://schemas.microsoft.com/office/drawing/2014/main" id="{FAD70993-A76B-B0B2-9E05-ED3795EC1BE3}"/>
                </a:ext>
              </a:extLst>
            </p:cNvPr>
            <p:cNvSpPr/>
            <p:nvPr/>
          </p:nvSpPr>
          <p:spPr>
            <a:xfrm>
              <a:off x="4979847"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9" name="Groep 8">
            <a:extLst>
              <a:ext uri="{FF2B5EF4-FFF2-40B4-BE49-F238E27FC236}">
                <a16:creationId xmlns:a16="http://schemas.microsoft.com/office/drawing/2014/main" id="{326838D8-02DD-4CA6-91DB-CFA974585065}"/>
              </a:ext>
            </a:extLst>
          </p:cNvPr>
          <p:cNvGrpSpPr/>
          <p:nvPr/>
        </p:nvGrpSpPr>
        <p:grpSpPr>
          <a:xfrm>
            <a:off x="806911" y="3754712"/>
            <a:ext cx="908647" cy="908646"/>
            <a:chOff x="947033" y="4156948"/>
            <a:chExt cx="908647" cy="908646"/>
          </a:xfrm>
        </p:grpSpPr>
        <p:sp>
          <p:nvSpPr>
            <p:cNvPr id="10" name="Shape 137">
              <a:extLst>
                <a:ext uri="{FF2B5EF4-FFF2-40B4-BE49-F238E27FC236}">
                  <a16:creationId xmlns:a16="http://schemas.microsoft.com/office/drawing/2014/main" id="{45A8EA7C-A15A-5BF3-6078-8BCFA9EB2D74}"/>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1" name="Shape 138">
              <a:extLst>
                <a:ext uri="{FF2B5EF4-FFF2-40B4-BE49-F238E27FC236}">
                  <a16:creationId xmlns:a16="http://schemas.microsoft.com/office/drawing/2014/main" id="{A7E3477E-755F-1E14-C7C2-2321B7286CDA}"/>
                </a:ext>
              </a:extLst>
            </p:cNvPr>
            <p:cNvSpPr/>
            <p:nvPr/>
          </p:nvSpPr>
          <p:spPr>
            <a:xfrm>
              <a:off x="1261237" y="4382969"/>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12" name="Groep 11">
            <a:extLst>
              <a:ext uri="{FF2B5EF4-FFF2-40B4-BE49-F238E27FC236}">
                <a16:creationId xmlns:a16="http://schemas.microsoft.com/office/drawing/2014/main" id="{0AD1B15A-CBB3-3CD5-1EA6-8EFBF88A2BEF}"/>
              </a:ext>
            </a:extLst>
          </p:cNvPr>
          <p:cNvGrpSpPr/>
          <p:nvPr/>
        </p:nvGrpSpPr>
        <p:grpSpPr>
          <a:xfrm>
            <a:off x="806911" y="5030731"/>
            <a:ext cx="908647" cy="908646"/>
            <a:chOff x="4665644" y="4148177"/>
            <a:chExt cx="908647" cy="908646"/>
          </a:xfrm>
        </p:grpSpPr>
        <p:sp>
          <p:nvSpPr>
            <p:cNvPr id="13" name="Shape 139">
              <a:extLst>
                <a:ext uri="{FF2B5EF4-FFF2-40B4-BE49-F238E27FC236}">
                  <a16:creationId xmlns:a16="http://schemas.microsoft.com/office/drawing/2014/main" id="{A45108A3-EE6B-F42E-9EF0-84D0FA053992}"/>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4" name="Shape 140">
              <a:extLst>
                <a:ext uri="{FF2B5EF4-FFF2-40B4-BE49-F238E27FC236}">
                  <a16:creationId xmlns:a16="http://schemas.microsoft.com/office/drawing/2014/main" id="{40A4AC68-9972-161F-0762-FCF203E5BA7A}"/>
                </a:ext>
              </a:extLst>
            </p:cNvPr>
            <p:cNvSpPr/>
            <p:nvPr/>
          </p:nvSpPr>
          <p:spPr>
            <a:xfrm>
              <a:off x="4979848" y="4374198"/>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p:sp>
        <p:nvSpPr>
          <p:cNvPr id="15" name="Shape 90">
            <a:extLst>
              <a:ext uri="{FF2B5EF4-FFF2-40B4-BE49-F238E27FC236}">
                <a16:creationId xmlns:a16="http://schemas.microsoft.com/office/drawing/2014/main" id="{09DFAAAA-AEDE-C68F-BBDB-5462C99B5A62}"/>
              </a:ext>
            </a:extLst>
          </p:cNvPr>
          <p:cNvSpPr/>
          <p:nvPr/>
        </p:nvSpPr>
        <p:spPr>
          <a:xfrm>
            <a:off x="1958101" y="1155018"/>
            <a:ext cx="6158288" cy="1071766"/>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Stroom van plus naar min, </a:t>
            </a:r>
          </a:p>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Elektronen van plus naar min</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6" name="Shape 90">
            <a:extLst>
              <a:ext uri="{FF2B5EF4-FFF2-40B4-BE49-F238E27FC236}">
                <a16:creationId xmlns:a16="http://schemas.microsoft.com/office/drawing/2014/main" id="{74ACC8AF-4A7B-891D-6029-D15F82C528F9}"/>
              </a:ext>
            </a:extLst>
          </p:cNvPr>
          <p:cNvSpPr/>
          <p:nvPr/>
        </p:nvSpPr>
        <p:spPr>
          <a:xfrm>
            <a:off x="1958100" y="2429307"/>
            <a:ext cx="6158288" cy="1071766"/>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Stroom van plus naar min,</a:t>
            </a:r>
            <a:br>
              <a:rPr lang="nl-NL" sz="2800" kern="0" dirty="0">
                <a:solidFill>
                  <a:srgbClr val="000000"/>
                </a:solidFill>
                <a:latin typeface="+mj-lt"/>
                <a:cs typeface="Helvetica"/>
                <a:sym typeface="Helvetica"/>
              </a:rPr>
            </a:br>
            <a:r>
              <a:rPr lang="nl-NL" sz="2800" kern="0" dirty="0">
                <a:solidFill>
                  <a:srgbClr val="000000"/>
                </a:solidFill>
                <a:latin typeface="+mj-lt"/>
                <a:cs typeface="Helvetica"/>
                <a:sym typeface="Helvetica"/>
              </a:rPr>
              <a:t>Elektronen van min naar plus</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7" name="Shape 90">
            <a:extLst>
              <a:ext uri="{FF2B5EF4-FFF2-40B4-BE49-F238E27FC236}">
                <a16:creationId xmlns:a16="http://schemas.microsoft.com/office/drawing/2014/main" id="{13D778E0-6BC4-B8EC-7559-1CC181DC590A}"/>
              </a:ext>
            </a:extLst>
          </p:cNvPr>
          <p:cNvSpPr/>
          <p:nvPr/>
        </p:nvSpPr>
        <p:spPr>
          <a:xfrm>
            <a:off x="1958100" y="3639128"/>
            <a:ext cx="6158289" cy="1071766"/>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Stroom van min naar plus,</a:t>
            </a:r>
          </a:p>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Elektronen van plus naar min</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8" name="Shape 90">
            <a:extLst>
              <a:ext uri="{FF2B5EF4-FFF2-40B4-BE49-F238E27FC236}">
                <a16:creationId xmlns:a16="http://schemas.microsoft.com/office/drawing/2014/main" id="{EDBC68B8-0892-7E64-CCAC-FA240175D73E}"/>
              </a:ext>
            </a:extLst>
          </p:cNvPr>
          <p:cNvSpPr/>
          <p:nvPr/>
        </p:nvSpPr>
        <p:spPr>
          <a:xfrm>
            <a:off x="1958100" y="4862558"/>
            <a:ext cx="6158290" cy="1071766"/>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Stroom van min naar plus</a:t>
            </a:r>
          </a:p>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Elektronen van min naar plus</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1" name="Google Shape;151;p16"/>
          <p:cNvSpPr txBox="1">
            <a:spLocks noGrp="1"/>
          </p:cNvSpPr>
          <p:nvPr>
            <p:ph type="title"/>
          </p:nvPr>
        </p:nvSpPr>
        <p:spPr>
          <a:xfrm>
            <a:off x="806911" y="239926"/>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100" dirty="0"/>
              <a:t>Door een draad lopen heel veel elektronen per seconde. Wat weet je nu zeker?</a:t>
            </a:r>
            <a:br>
              <a:rPr lang="en-GB" dirty="0"/>
            </a:br>
            <a:endParaRPr dirty="0"/>
          </a:p>
        </p:txBody>
      </p:sp>
      <p:grpSp>
        <p:nvGrpSpPr>
          <p:cNvPr id="2" name="Groep 1">
            <a:extLst>
              <a:ext uri="{FF2B5EF4-FFF2-40B4-BE49-F238E27FC236}">
                <a16:creationId xmlns:a16="http://schemas.microsoft.com/office/drawing/2014/main" id="{3EFDC11A-5C8E-AB5B-96FC-6509FF28BB01}"/>
              </a:ext>
            </a:extLst>
          </p:cNvPr>
          <p:cNvGrpSpPr/>
          <p:nvPr/>
        </p:nvGrpSpPr>
        <p:grpSpPr>
          <a:xfrm>
            <a:off x="806913" y="1236578"/>
            <a:ext cx="908647" cy="908646"/>
            <a:chOff x="947033" y="2362454"/>
            <a:chExt cx="908647" cy="908646"/>
          </a:xfrm>
        </p:grpSpPr>
        <p:sp>
          <p:nvSpPr>
            <p:cNvPr id="3" name="Shape 133">
              <a:extLst>
                <a:ext uri="{FF2B5EF4-FFF2-40B4-BE49-F238E27FC236}">
                  <a16:creationId xmlns:a16="http://schemas.microsoft.com/office/drawing/2014/main" id="{49A029F1-D01D-B256-9882-826A03C8CF59}"/>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4" name="Shape 134">
              <a:extLst>
                <a:ext uri="{FF2B5EF4-FFF2-40B4-BE49-F238E27FC236}">
                  <a16:creationId xmlns:a16="http://schemas.microsoft.com/office/drawing/2014/main" id="{26167234-0A42-2006-9053-C90A977DF526}"/>
                </a:ext>
              </a:extLst>
            </p:cNvPr>
            <p:cNvSpPr/>
            <p:nvPr/>
          </p:nvSpPr>
          <p:spPr>
            <a:xfrm>
              <a:off x="1261236" y="2588475"/>
              <a:ext cx="356441"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5" name="Groep 4">
            <a:extLst>
              <a:ext uri="{FF2B5EF4-FFF2-40B4-BE49-F238E27FC236}">
                <a16:creationId xmlns:a16="http://schemas.microsoft.com/office/drawing/2014/main" id="{4EC298B2-080F-669B-3E79-B075A25F83F8}"/>
              </a:ext>
            </a:extLst>
          </p:cNvPr>
          <p:cNvGrpSpPr/>
          <p:nvPr/>
        </p:nvGrpSpPr>
        <p:grpSpPr>
          <a:xfrm>
            <a:off x="806911" y="2554465"/>
            <a:ext cx="908647" cy="908646"/>
            <a:chOff x="4665644" y="2362454"/>
            <a:chExt cx="908647" cy="908646"/>
          </a:xfrm>
        </p:grpSpPr>
        <p:sp>
          <p:nvSpPr>
            <p:cNvPr id="6" name="Shape 135">
              <a:extLst>
                <a:ext uri="{FF2B5EF4-FFF2-40B4-BE49-F238E27FC236}">
                  <a16:creationId xmlns:a16="http://schemas.microsoft.com/office/drawing/2014/main" id="{7C3A3A7B-CF73-A22A-EC46-64AD4F6BCAFB}"/>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7" name="Shape 136">
              <a:extLst>
                <a:ext uri="{FF2B5EF4-FFF2-40B4-BE49-F238E27FC236}">
                  <a16:creationId xmlns:a16="http://schemas.microsoft.com/office/drawing/2014/main" id="{BE6BA201-229F-97D9-7ED9-BBE3EB3F8740}"/>
                </a:ext>
              </a:extLst>
            </p:cNvPr>
            <p:cNvSpPr/>
            <p:nvPr/>
          </p:nvSpPr>
          <p:spPr>
            <a:xfrm>
              <a:off x="4979847" y="2588475"/>
              <a:ext cx="356441"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8" name="Groep 7">
            <a:extLst>
              <a:ext uri="{FF2B5EF4-FFF2-40B4-BE49-F238E27FC236}">
                <a16:creationId xmlns:a16="http://schemas.microsoft.com/office/drawing/2014/main" id="{EBD4E0F3-0620-915B-2B6C-776091DDB866}"/>
              </a:ext>
            </a:extLst>
          </p:cNvPr>
          <p:cNvGrpSpPr/>
          <p:nvPr/>
        </p:nvGrpSpPr>
        <p:grpSpPr>
          <a:xfrm>
            <a:off x="806911" y="3754712"/>
            <a:ext cx="908647" cy="908646"/>
            <a:chOff x="947033" y="4156948"/>
            <a:chExt cx="908647" cy="908646"/>
          </a:xfrm>
        </p:grpSpPr>
        <p:sp>
          <p:nvSpPr>
            <p:cNvPr id="9" name="Shape 137">
              <a:extLst>
                <a:ext uri="{FF2B5EF4-FFF2-40B4-BE49-F238E27FC236}">
                  <a16:creationId xmlns:a16="http://schemas.microsoft.com/office/drawing/2014/main" id="{30F3279A-D790-F08C-7B72-997F479DDDDE}"/>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0" name="Shape 138">
              <a:extLst>
                <a:ext uri="{FF2B5EF4-FFF2-40B4-BE49-F238E27FC236}">
                  <a16:creationId xmlns:a16="http://schemas.microsoft.com/office/drawing/2014/main" id="{5FFED3F7-BCEC-1475-A70A-127C99B8FD82}"/>
                </a:ext>
              </a:extLst>
            </p:cNvPr>
            <p:cNvSpPr/>
            <p:nvPr/>
          </p:nvSpPr>
          <p:spPr>
            <a:xfrm>
              <a:off x="1261237" y="4382969"/>
              <a:ext cx="356440"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11" name="Groep 10">
            <a:extLst>
              <a:ext uri="{FF2B5EF4-FFF2-40B4-BE49-F238E27FC236}">
                <a16:creationId xmlns:a16="http://schemas.microsoft.com/office/drawing/2014/main" id="{F295DA66-E50A-0331-2FD2-8FDB24C78A44}"/>
              </a:ext>
            </a:extLst>
          </p:cNvPr>
          <p:cNvGrpSpPr/>
          <p:nvPr/>
        </p:nvGrpSpPr>
        <p:grpSpPr>
          <a:xfrm>
            <a:off x="806911" y="5030731"/>
            <a:ext cx="908647" cy="908646"/>
            <a:chOff x="4665644" y="4148177"/>
            <a:chExt cx="908647" cy="908646"/>
          </a:xfrm>
        </p:grpSpPr>
        <p:sp>
          <p:nvSpPr>
            <p:cNvPr id="12" name="Shape 139">
              <a:extLst>
                <a:ext uri="{FF2B5EF4-FFF2-40B4-BE49-F238E27FC236}">
                  <a16:creationId xmlns:a16="http://schemas.microsoft.com/office/drawing/2014/main" id="{3F95D186-8581-EE54-A3DA-EE24C819768C}"/>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3" name="Shape 140">
              <a:extLst>
                <a:ext uri="{FF2B5EF4-FFF2-40B4-BE49-F238E27FC236}">
                  <a16:creationId xmlns:a16="http://schemas.microsoft.com/office/drawing/2014/main" id="{778E1B13-0A8F-718F-7070-9071D7978DAA}"/>
                </a:ext>
              </a:extLst>
            </p:cNvPr>
            <p:cNvSpPr/>
            <p:nvPr/>
          </p:nvSpPr>
          <p:spPr>
            <a:xfrm>
              <a:off x="4979848" y="4374198"/>
              <a:ext cx="356440"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p:sp>
        <p:nvSpPr>
          <p:cNvPr id="14" name="Shape 90">
            <a:extLst>
              <a:ext uri="{FF2B5EF4-FFF2-40B4-BE49-F238E27FC236}">
                <a16:creationId xmlns:a16="http://schemas.microsoft.com/office/drawing/2014/main" id="{F5859481-06B6-5CD9-53A8-61E491AC5871}"/>
              </a:ext>
            </a:extLst>
          </p:cNvPr>
          <p:cNvSpPr/>
          <p:nvPr/>
        </p:nvSpPr>
        <p:spPr>
          <a:xfrm>
            <a:off x="1958101" y="1413550"/>
            <a:ext cx="6158288" cy="554702"/>
          </a:xfrm>
          <a:prstGeom prst="rect">
            <a:avLst/>
          </a:prstGeom>
          <a:ln w="3175">
            <a:miter lim="400000"/>
          </a:ln>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Er is een grote stroomsterkte</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5" name="Shape 90">
            <a:extLst>
              <a:ext uri="{FF2B5EF4-FFF2-40B4-BE49-F238E27FC236}">
                <a16:creationId xmlns:a16="http://schemas.microsoft.com/office/drawing/2014/main" id="{DD406A94-FE97-4169-F44E-924E25C5D57B}"/>
              </a:ext>
            </a:extLst>
          </p:cNvPr>
          <p:cNvSpPr/>
          <p:nvPr/>
        </p:nvSpPr>
        <p:spPr>
          <a:xfrm>
            <a:off x="1958100" y="2687839"/>
            <a:ext cx="6158288" cy="554702"/>
          </a:xfrm>
          <a:prstGeom prst="rect">
            <a:avLst/>
          </a:prstGeom>
          <a:ln w="3175">
            <a:miter lim="400000"/>
          </a:ln>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Er is een grote spanning</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6" name="Shape 90">
            <a:extLst>
              <a:ext uri="{FF2B5EF4-FFF2-40B4-BE49-F238E27FC236}">
                <a16:creationId xmlns:a16="http://schemas.microsoft.com/office/drawing/2014/main" id="{DC48B542-9841-D861-ED55-09E1E200936D}"/>
              </a:ext>
            </a:extLst>
          </p:cNvPr>
          <p:cNvSpPr/>
          <p:nvPr/>
        </p:nvSpPr>
        <p:spPr>
          <a:xfrm>
            <a:off x="1958100" y="3897660"/>
            <a:ext cx="6158289" cy="554702"/>
          </a:xfrm>
          <a:prstGeom prst="rect">
            <a:avLst/>
          </a:prstGeom>
          <a:ln w="3175">
            <a:miter lim="400000"/>
          </a:ln>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Er is een grote lading</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7" name="Shape 90">
            <a:extLst>
              <a:ext uri="{FF2B5EF4-FFF2-40B4-BE49-F238E27FC236}">
                <a16:creationId xmlns:a16="http://schemas.microsoft.com/office/drawing/2014/main" id="{B07E54E8-E664-26C7-5A1C-B7801DA7596E}"/>
              </a:ext>
            </a:extLst>
          </p:cNvPr>
          <p:cNvSpPr/>
          <p:nvPr/>
        </p:nvSpPr>
        <p:spPr>
          <a:xfrm>
            <a:off x="1958100" y="5121090"/>
            <a:ext cx="6158290" cy="554702"/>
          </a:xfrm>
          <a:prstGeom prst="rect">
            <a:avLst/>
          </a:prstGeom>
          <a:ln w="3175">
            <a:miter lim="400000"/>
          </a:ln>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Er is een grote weerstand</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dirty="0">
                <a:solidFill>
                  <a:schemeClr val="lt1"/>
                </a:solidFill>
                <a:latin typeface="Tahoma"/>
                <a:ea typeface="Tahoma"/>
                <a:cs typeface="Tahoma"/>
                <a:sym typeface="Tahoma"/>
              </a:rPr>
              <a:t>www.diagnostischevragen.nl</a:t>
            </a:r>
            <a:endParaRPr dirty="0"/>
          </a:p>
        </p:txBody>
      </p:sp>
      <p:sp>
        <p:nvSpPr>
          <p:cNvPr id="174" name="Google Shape;174;p17"/>
          <p:cNvSpPr txBox="1">
            <a:spLocks noGrp="1"/>
          </p:cNvSpPr>
          <p:nvPr>
            <p:ph type="title"/>
          </p:nvPr>
        </p:nvSpPr>
        <p:spPr>
          <a:xfrm>
            <a:off x="284224" y="66312"/>
            <a:ext cx="878668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800" dirty="0"/>
              <a:t>Er loopt een stroom van 0,5 A. De lading van een elektron is 1,602 ∙ 10</a:t>
            </a:r>
            <a:r>
              <a:rPr lang="nl-NL" sz="2800" baseline="30000" dirty="0"/>
              <a:t>-19 </a:t>
            </a:r>
            <a:r>
              <a:rPr lang="nl-NL" sz="2800" dirty="0"/>
              <a:t>C. Hoeveel elektronen lopen er per 10 seconden door de draad? </a:t>
            </a:r>
            <a:br>
              <a:rPr lang="en-GB" sz="2800" dirty="0"/>
            </a:br>
            <a:endParaRPr sz="2800" dirty="0"/>
          </a:p>
        </p:txBody>
      </p:sp>
      <p:grpSp>
        <p:nvGrpSpPr>
          <p:cNvPr id="18" name="Groep 17">
            <a:extLst>
              <a:ext uri="{FF2B5EF4-FFF2-40B4-BE49-F238E27FC236}">
                <a16:creationId xmlns:a16="http://schemas.microsoft.com/office/drawing/2014/main" id="{A833E59D-FF1C-65B0-9AC3-F4E19990C4B1}"/>
              </a:ext>
            </a:extLst>
          </p:cNvPr>
          <p:cNvGrpSpPr/>
          <p:nvPr/>
        </p:nvGrpSpPr>
        <p:grpSpPr>
          <a:xfrm>
            <a:off x="806911" y="1583208"/>
            <a:ext cx="908647" cy="908646"/>
            <a:chOff x="947033" y="2362454"/>
            <a:chExt cx="908647" cy="908646"/>
          </a:xfrm>
        </p:grpSpPr>
        <p:sp>
          <p:nvSpPr>
            <p:cNvPr id="19" name="Shape 133">
              <a:extLst>
                <a:ext uri="{FF2B5EF4-FFF2-40B4-BE49-F238E27FC236}">
                  <a16:creationId xmlns:a16="http://schemas.microsoft.com/office/drawing/2014/main" id="{E6217890-D9F8-993F-0242-88CC61A3B5EA}"/>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20" name="Shape 134">
              <a:extLst>
                <a:ext uri="{FF2B5EF4-FFF2-40B4-BE49-F238E27FC236}">
                  <a16:creationId xmlns:a16="http://schemas.microsoft.com/office/drawing/2014/main" id="{37904E75-A93A-DD04-A8E6-64BE6A678268}"/>
                </a:ext>
              </a:extLst>
            </p:cNvPr>
            <p:cNvSpPr/>
            <p:nvPr/>
          </p:nvSpPr>
          <p:spPr>
            <a:xfrm>
              <a:off x="1261236" y="2588475"/>
              <a:ext cx="356441"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21" name="Groep 20">
            <a:extLst>
              <a:ext uri="{FF2B5EF4-FFF2-40B4-BE49-F238E27FC236}">
                <a16:creationId xmlns:a16="http://schemas.microsoft.com/office/drawing/2014/main" id="{43CA733E-5969-98D7-A1E6-18E3F58432FC}"/>
              </a:ext>
            </a:extLst>
          </p:cNvPr>
          <p:cNvGrpSpPr/>
          <p:nvPr/>
        </p:nvGrpSpPr>
        <p:grpSpPr>
          <a:xfrm>
            <a:off x="806911" y="2802787"/>
            <a:ext cx="908647" cy="908646"/>
            <a:chOff x="4665644" y="2362454"/>
            <a:chExt cx="908647" cy="908646"/>
          </a:xfrm>
        </p:grpSpPr>
        <p:sp>
          <p:nvSpPr>
            <p:cNvPr id="22" name="Shape 135">
              <a:extLst>
                <a:ext uri="{FF2B5EF4-FFF2-40B4-BE49-F238E27FC236}">
                  <a16:creationId xmlns:a16="http://schemas.microsoft.com/office/drawing/2014/main" id="{D6C41F0F-60D2-E218-EF28-1A959EF508EB}"/>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23" name="Shape 136">
              <a:extLst>
                <a:ext uri="{FF2B5EF4-FFF2-40B4-BE49-F238E27FC236}">
                  <a16:creationId xmlns:a16="http://schemas.microsoft.com/office/drawing/2014/main" id="{17515D30-4618-A4B4-8CC1-97E0D025A89A}"/>
                </a:ext>
              </a:extLst>
            </p:cNvPr>
            <p:cNvSpPr/>
            <p:nvPr/>
          </p:nvSpPr>
          <p:spPr>
            <a:xfrm>
              <a:off x="4979847" y="2588475"/>
              <a:ext cx="356441"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24" name="Groep 23">
            <a:extLst>
              <a:ext uri="{FF2B5EF4-FFF2-40B4-BE49-F238E27FC236}">
                <a16:creationId xmlns:a16="http://schemas.microsoft.com/office/drawing/2014/main" id="{05580D1C-93C9-DE2E-9EEC-5149B676F337}"/>
              </a:ext>
            </a:extLst>
          </p:cNvPr>
          <p:cNvGrpSpPr/>
          <p:nvPr/>
        </p:nvGrpSpPr>
        <p:grpSpPr>
          <a:xfrm>
            <a:off x="806911" y="3938773"/>
            <a:ext cx="908647" cy="908646"/>
            <a:chOff x="947033" y="4156948"/>
            <a:chExt cx="908647" cy="908646"/>
          </a:xfrm>
        </p:grpSpPr>
        <p:sp>
          <p:nvSpPr>
            <p:cNvPr id="25" name="Shape 137">
              <a:extLst>
                <a:ext uri="{FF2B5EF4-FFF2-40B4-BE49-F238E27FC236}">
                  <a16:creationId xmlns:a16="http://schemas.microsoft.com/office/drawing/2014/main" id="{28278617-7332-8E26-A9E7-53866705E3AE}"/>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26" name="Shape 138">
              <a:extLst>
                <a:ext uri="{FF2B5EF4-FFF2-40B4-BE49-F238E27FC236}">
                  <a16:creationId xmlns:a16="http://schemas.microsoft.com/office/drawing/2014/main" id="{D6C85F70-6085-6DC0-36DC-4950FF6B6B43}"/>
                </a:ext>
              </a:extLst>
            </p:cNvPr>
            <p:cNvSpPr/>
            <p:nvPr/>
          </p:nvSpPr>
          <p:spPr>
            <a:xfrm>
              <a:off x="1261237" y="4382969"/>
              <a:ext cx="356440"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27" name="Groep 26">
            <a:extLst>
              <a:ext uri="{FF2B5EF4-FFF2-40B4-BE49-F238E27FC236}">
                <a16:creationId xmlns:a16="http://schemas.microsoft.com/office/drawing/2014/main" id="{095EB98C-59F3-0E52-54E6-ACCC5AC08184}"/>
              </a:ext>
            </a:extLst>
          </p:cNvPr>
          <p:cNvGrpSpPr/>
          <p:nvPr/>
        </p:nvGrpSpPr>
        <p:grpSpPr>
          <a:xfrm>
            <a:off x="806911" y="5126970"/>
            <a:ext cx="908647" cy="908646"/>
            <a:chOff x="4665644" y="4148177"/>
            <a:chExt cx="908647" cy="908646"/>
          </a:xfrm>
        </p:grpSpPr>
        <p:sp>
          <p:nvSpPr>
            <p:cNvPr id="28" name="Shape 139">
              <a:extLst>
                <a:ext uri="{FF2B5EF4-FFF2-40B4-BE49-F238E27FC236}">
                  <a16:creationId xmlns:a16="http://schemas.microsoft.com/office/drawing/2014/main" id="{454389D4-A892-2A51-4113-D4060987331F}"/>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29" name="Shape 140">
              <a:extLst>
                <a:ext uri="{FF2B5EF4-FFF2-40B4-BE49-F238E27FC236}">
                  <a16:creationId xmlns:a16="http://schemas.microsoft.com/office/drawing/2014/main" id="{21DC0BB8-13E1-D39F-DC5F-EA28503C31D6}"/>
                </a:ext>
              </a:extLst>
            </p:cNvPr>
            <p:cNvSpPr/>
            <p:nvPr/>
          </p:nvSpPr>
          <p:spPr>
            <a:xfrm>
              <a:off x="4979848" y="4374198"/>
              <a:ext cx="356440" cy="431204"/>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mc:AlternateContent xmlns:mc="http://schemas.openxmlformats.org/markup-compatibility/2006" xmlns:a14="http://schemas.microsoft.com/office/drawing/2010/main">
        <mc:Choice Requires="a14">
          <p:sp>
            <p:nvSpPr>
              <p:cNvPr id="30" name="Shape 90">
                <a:extLst>
                  <a:ext uri="{FF2B5EF4-FFF2-40B4-BE49-F238E27FC236}">
                    <a16:creationId xmlns:a16="http://schemas.microsoft.com/office/drawing/2014/main" id="{C38CCC54-802E-49CD-D308-053DF8614A62}"/>
                  </a:ext>
                </a:extLst>
              </p:cNvPr>
              <p:cNvSpPr/>
              <p:nvPr/>
            </p:nvSpPr>
            <p:spPr>
              <a:xfrm>
                <a:off x="1299334" y="1471699"/>
                <a:ext cx="6158288" cy="1106263"/>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lvl="0" defTabSz="547687" hangingPunct="0">
                  <a:lnSpc>
                    <a:spcPct val="120000"/>
                  </a:lnSpc>
                  <a:buClrTx/>
                  <a:defRPr/>
                </a:pPr>
                <a14:m>
                  <m:oMathPara xmlns:m="http://schemas.openxmlformats.org/officeDocument/2006/math">
                    <m:oMathParaPr>
                      <m:jc m:val="centerGroup"/>
                    </m:oMathParaPr>
                    <m:oMath xmlns:m="http://schemas.openxmlformats.org/officeDocument/2006/math">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Q</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I</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t</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0,5∙10=5</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C</m:t>
                      </m:r>
                    </m:oMath>
                    <m:oMath xmlns:m="http://schemas.openxmlformats.org/officeDocument/2006/math">
                      <m:f>
                        <m:fPr>
                          <m:type m:val="lin"/>
                          <m:ctrlP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ctrlPr>
                        </m:fPr>
                        <m:num>
                          <m:r>
                            <a:rPr lang="nl-NL" sz="2800" i="1" dirty="0">
                              <a:latin typeface="Cambria Math" panose="02040503050406030204" pitchFamily="18" charset="0"/>
                              <a:cs typeface="Helvetica"/>
                              <a:sym typeface="Helvetica"/>
                            </a:rPr>
                            <m:t>5</m:t>
                          </m:r>
                        </m:num>
                        <m:den>
                          <m:r>
                            <a:rPr lang="nl-NL" sz="2800" i="1" kern="1200" dirty="0">
                              <a:solidFill>
                                <a:prstClr val="black"/>
                              </a:solidFill>
                              <a:latin typeface="Cambria Math" panose="02040503050406030204" pitchFamily="18" charset="0"/>
                            </a:rPr>
                            <m:t>1,602</m:t>
                          </m:r>
                          <m:r>
                            <a:rPr lang="nl-NL" sz="2800" i="1" kern="1200" dirty="0" smtClean="0">
                              <a:solidFill>
                                <a:prstClr val="black"/>
                              </a:solidFill>
                              <a:latin typeface="Cambria Math" panose="02040503050406030204" pitchFamily="18" charset="0"/>
                              <a:ea typeface="Cambria Math" panose="02040503050406030204" pitchFamily="18" charset="0"/>
                            </a:rPr>
                            <m:t>∙</m:t>
                          </m:r>
                          <m:sSup>
                            <m:sSupPr>
                              <m:ctrlPr>
                                <a:rPr lang="nl-NL" sz="2800" i="1" kern="1200" dirty="0" smtClean="0">
                                  <a:solidFill>
                                    <a:prstClr val="black"/>
                                  </a:solidFill>
                                  <a:latin typeface="Cambria Math" panose="02040503050406030204" pitchFamily="18" charset="0"/>
                                  <a:ea typeface="Cambria Math" panose="02040503050406030204" pitchFamily="18" charset="0"/>
                                </a:rPr>
                              </m:ctrlPr>
                            </m:sSupPr>
                            <m:e>
                              <m:r>
                                <a:rPr lang="nl-NL" sz="2800" b="0" i="1" kern="1200" dirty="0" smtClean="0">
                                  <a:solidFill>
                                    <a:prstClr val="black"/>
                                  </a:solidFill>
                                  <a:latin typeface="Cambria Math" panose="02040503050406030204" pitchFamily="18" charset="0"/>
                                  <a:ea typeface="Cambria Math" panose="02040503050406030204" pitchFamily="18" charset="0"/>
                                </a:rPr>
                                <m:t>10</m:t>
                              </m:r>
                            </m:e>
                            <m:sup>
                              <m:r>
                                <a:rPr lang="nl-NL" sz="2800" b="0" i="1" kern="1200" dirty="0" smtClean="0">
                                  <a:solidFill>
                                    <a:prstClr val="black"/>
                                  </a:solidFill>
                                  <a:latin typeface="Cambria Math" panose="02040503050406030204" pitchFamily="18" charset="0"/>
                                  <a:ea typeface="Cambria Math" panose="02040503050406030204" pitchFamily="18" charset="0"/>
                                </a:rPr>
                                <m:t>−19</m:t>
                              </m:r>
                            </m:sup>
                          </m:sSup>
                          <m:r>
                            <a:rPr lang="nl-NL" sz="2800" i="1" kern="1200" dirty="0">
                              <a:solidFill>
                                <a:prstClr val="black"/>
                              </a:solidFill>
                              <a:latin typeface="Cambria Math" panose="02040503050406030204" pitchFamily="18" charset="0"/>
                            </a:rPr>
                            <m:t>10</m:t>
                          </m:r>
                          <m:r>
                            <a:rPr lang="nl-NL" sz="2800" b="0" i="1" kern="1200" dirty="0" smtClean="0">
                              <a:solidFill>
                                <a:prstClr val="black"/>
                              </a:solidFill>
                              <a:latin typeface="Cambria Math" panose="02040503050406030204" pitchFamily="18" charset="0"/>
                            </a:rPr>
                            <m:t>=3,1</m:t>
                          </m:r>
                          <m:r>
                            <a:rPr lang="nl-NL" sz="2800" b="0" i="1" kern="1200" dirty="0" smtClean="0">
                              <a:solidFill>
                                <a:prstClr val="black"/>
                              </a:solidFill>
                              <a:latin typeface="Cambria Math" panose="02040503050406030204" pitchFamily="18" charset="0"/>
                              <a:ea typeface="Cambria Math" panose="02040503050406030204" pitchFamily="18" charset="0"/>
                            </a:rPr>
                            <m:t>∙</m:t>
                          </m:r>
                          <m:sSup>
                            <m:sSupPr>
                              <m:ctrlPr>
                                <a:rPr lang="nl-NL" sz="2800" b="0" i="1" kern="1200" dirty="0" smtClean="0">
                                  <a:solidFill>
                                    <a:prstClr val="black"/>
                                  </a:solidFill>
                                  <a:latin typeface="Cambria Math" panose="02040503050406030204" pitchFamily="18" charset="0"/>
                                  <a:ea typeface="Cambria Math" panose="02040503050406030204" pitchFamily="18" charset="0"/>
                                </a:rPr>
                              </m:ctrlPr>
                            </m:sSupPr>
                            <m:e>
                              <m:r>
                                <a:rPr lang="nl-NL" sz="2800" b="0" i="1" kern="1200" dirty="0" smtClean="0">
                                  <a:solidFill>
                                    <a:prstClr val="black"/>
                                  </a:solidFill>
                                  <a:latin typeface="Cambria Math" panose="02040503050406030204" pitchFamily="18" charset="0"/>
                                  <a:ea typeface="Cambria Math" panose="02040503050406030204" pitchFamily="18" charset="0"/>
                                </a:rPr>
                                <m:t>10</m:t>
                              </m:r>
                            </m:e>
                            <m:sup>
                              <m:r>
                                <a:rPr lang="nl-NL" sz="2800" b="0" i="1" kern="1200" dirty="0" smtClean="0">
                                  <a:solidFill>
                                    <a:prstClr val="black"/>
                                  </a:solidFill>
                                  <a:latin typeface="Cambria Math" panose="02040503050406030204" pitchFamily="18" charset="0"/>
                                  <a:ea typeface="Cambria Math" panose="02040503050406030204" pitchFamily="18" charset="0"/>
                                </a:rPr>
                                <m:t>−19</m:t>
                              </m:r>
                            </m:sup>
                          </m:sSup>
                        </m:den>
                      </m:f>
                    </m:oMath>
                  </m:oMathPara>
                </a14:m>
                <a:endParaRPr kumimoji="0" lang="en-GB" sz="2800" b="0" i="0" u="none" strike="noStrike" kern="0" cap="none" spc="0" normalizeH="0" noProof="0" dirty="0">
                  <a:ln>
                    <a:noFill/>
                  </a:ln>
                  <a:solidFill>
                    <a:srgbClr val="000000"/>
                  </a:solidFill>
                  <a:effectLst/>
                  <a:uLnTx/>
                  <a:uFillTx/>
                  <a:latin typeface="+mj-lt"/>
                  <a:cs typeface="Helvetica"/>
                  <a:sym typeface="Helvetica"/>
                </a:endParaRPr>
              </a:p>
            </p:txBody>
          </p:sp>
        </mc:Choice>
        <mc:Fallback xmlns="">
          <p:sp>
            <p:nvSpPr>
              <p:cNvPr id="30" name="Shape 90">
                <a:extLst>
                  <a:ext uri="{FF2B5EF4-FFF2-40B4-BE49-F238E27FC236}">
                    <a16:creationId xmlns:a16="http://schemas.microsoft.com/office/drawing/2014/main" id="{C38CCC54-802E-49CD-D308-053DF8614A62}"/>
                  </a:ext>
                </a:extLst>
              </p:cNvPr>
              <p:cNvSpPr>
                <a:spLocks noRot="1" noChangeAspect="1" noMove="1" noResize="1" noEditPoints="1" noAdjustHandles="1" noChangeArrowheads="1" noChangeShapeType="1" noTextEdit="1"/>
              </p:cNvSpPr>
              <p:nvPr/>
            </p:nvSpPr>
            <p:spPr>
              <a:xfrm>
                <a:off x="1299334" y="1471699"/>
                <a:ext cx="6158288" cy="1106263"/>
              </a:xfrm>
              <a:prstGeom prst="rect">
                <a:avLst/>
              </a:prstGeom>
              <a:blipFill>
                <a:blip r:embed="rId3"/>
                <a:stretch>
                  <a:fillRect/>
                </a:stretch>
              </a:blipFill>
              <a:ln w="3175">
                <a:miter lim="400000"/>
              </a:ln>
              <a:extLst>
                <a:ext uri="{C572A759-6A51-4108-AA02-DFA0A04FC94B}">
                  <ma14:wrappingTextBoxFlag xmlns="" xmlns:ma14="http://schemas.microsoft.com/office/mac/drawingml/2011/main" xmlns:a14="http://schemas.microsoft.com/office/drawing/2010/main" val="1"/>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1" name="Shape 90">
                <a:extLst>
                  <a:ext uri="{FF2B5EF4-FFF2-40B4-BE49-F238E27FC236}">
                    <a16:creationId xmlns:a16="http://schemas.microsoft.com/office/drawing/2014/main" id="{9DE3FD99-44CA-B876-1EFF-26376B8B49E4}"/>
                  </a:ext>
                </a:extLst>
              </p:cNvPr>
              <p:cNvSpPr/>
              <p:nvPr/>
            </p:nvSpPr>
            <p:spPr>
              <a:xfrm>
                <a:off x="1352674" y="3188708"/>
                <a:ext cx="6158288" cy="589198"/>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lvl="0" defTabSz="547687" hangingPunct="0">
                  <a:lnSpc>
                    <a:spcPct val="120000"/>
                  </a:lnSpc>
                  <a:buClrTx/>
                  <a:defRPr/>
                </a:pPr>
                <a14:m>
                  <m:oMathPara xmlns:m="http://schemas.openxmlformats.org/officeDocument/2006/math">
                    <m:oMathParaPr>
                      <m:jc m:val="centerGroup"/>
                    </m:oMathParaPr>
                    <m:oMath xmlns:m="http://schemas.openxmlformats.org/officeDocument/2006/math">
                      <m:f>
                        <m:fPr>
                          <m:type m:val="lin"/>
                          <m:ctrlP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ctrlPr>
                        </m:fPr>
                        <m:num>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0,0</m:t>
                          </m:r>
                          <m:r>
                            <a:rPr lang="nl-NL" sz="2800" i="1" dirty="0">
                              <a:latin typeface="Cambria Math" panose="02040503050406030204" pitchFamily="18" charset="0"/>
                              <a:cs typeface="Helvetica"/>
                              <a:sym typeface="Helvetica"/>
                            </a:rPr>
                            <m:t>5</m:t>
                          </m:r>
                        </m:num>
                        <m:den>
                          <m:r>
                            <a:rPr lang="nl-NL" sz="2800" i="1" kern="1200" dirty="0">
                              <a:solidFill>
                                <a:prstClr val="black"/>
                              </a:solidFill>
                              <a:latin typeface="Cambria Math" panose="02040503050406030204" pitchFamily="18" charset="0"/>
                            </a:rPr>
                            <m:t>1,602</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−19</m:t>
                              </m:r>
                            </m:sup>
                          </m:sSup>
                        </m:den>
                      </m:f>
                      <m:r>
                        <a:rPr lang="nl-NL" sz="2800" i="1" kern="1200" dirty="0">
                          <a:solidFill>
                            <a:prstClr val="black"/>
                          </a:solidFill>
                          <a:latin typeface="Cambria Math" panose="02040503050406030204" pitchFamily="18" charset="0"/>
                        </a:rPr>
                        <m:t>=3,1</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−17</m:t>
                          </m:r>
                        </m:sup>
                      </m:sSup>
                    </m:oMath>
                  </m:oMathPara>
                </a14:m>
                <a:endParaRPr kumimoji="0" lang="en-GB" sz="2800" b="0" i="0" u="none" strike="noStrike" kern="0" cap="none" spc="0" normalizeH="0" noProof="0" dirty="0">
                  <a:ln>
                    <a:noFill/>
                  </a:ln>
                  <a:solidFill>
                    <a:srgbClr val="000000"/>
                  </a:solidFill>
                  <a:effectLst/>
                  <a:uLnTx/>
                  <a:uFillTx/>
                  <a:latin typeface="+mj-lt"/>
                  <a:cs typeface="Helvetica"/>
                  <a:sym typeface="Helvetica"/>
                </a:endParaRPr>
              </a:p>
            </p:txBody>
          </p:sp>
        </mc:Choice>
        <mc:Fallback xmlns="">
          <p:sp>
            <p:nvSpPr>
              <p:cNvPr id="31" name="Shape 90">
                <a:extLst>
                  <a:ext uri="{FF2B5EF4-FFF2-40B4-BE49-F238E27FC236}">
                    <a16:creationId xmlns:a16="http://schemas.microsoft.com/office/drawing/2014/main" id="{9DE3FD99-44CA-B876-1EFF-26376B8B49E4}"/>
                  </a:ext>
                </a:extLst>
              </p:cNvPr>
              <p:cNvSpPr>
                <a:spLocks noRot="1" noChangeAspect="1" noMove="1" noResize="1" noEditPoints="1" noAdjustHandles="1" noChangeArrowheads="1" noChangeShapeType="1" noTextEdit="1"/>
              </p:cNvSpPr>
              <p:nvPr/>
            </p:nvSpPr>
            <p:spPr>
              <a:xfrm>
                <a:off x="1352674" y="3188708"/>
                <a:ext cx="6158288" cy="589198"/>
              </a:xfrm>
              <a:prstGeom prst="rect">
                <a:avLst/>
              </a:prstGeom>
              <a:blipFill>
                <a:blip r:embed="rId4"/>
                <a:stretch>
                  <a:fillRect/>
                </a:stretch>
              </a:blipFill>
              <a:ln w="3175">
                <a:miter lim="400000"/>
              </a:ln>
              <a:extLst>
                <a:ext uri="{C572A759-6A51-4108-AA02-DFA0A04FC94B}">
                  <ma14:wrappingTextBoxFlag xmlns="" xmlns:ma14="http://schemas.microsoft.com/office/mac/drawingml/2011/main" xmlns:a14="http://schemas.microsoft.com/office/drawing/2010/main" val="1"/>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2" name="Shape 90">
                <a:extLst>
                  <a:ext uri="{FF2B5EF4-FFF2-40B4-BE49-F238E27FC236}">
                    <a16:creationId xmlns:a16="http://schemas.microsoft.com/office/drawing/2014/main" id="{B8EB5E55-E870-FA6B-ABA7-B587E6763988}"/>
                  </a:ext>
                </a:extLst>
              </p:cNvPr>
              <p:cNvSpPr/>
              <p:nvPr/>
            </p:nvSpPr>
            <p:spPr>
              <a:xfrm>
                <a:off x="1192653" y="4281810"/>
                <a:ext cx="6158289" cy="589198"/>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lvl="0" defTabSz="547687" hangingPunct="0">
                  <a:lnSpc>
                    <a:spcPct val="120000"/>
                  </a:lnSpc>
                  <a:buClrTx/>
                  <a:defRPr/>
                </a:pPr>
                <a14:m>
                  <m:oMathPara xmlns:m="http://schemas.openxmlformats.org/officeDocument/2006/math">
                    <m:oMathParaPr>
                      <m:jc m:val="centerGroup"/>
                    </m:oMathParaPr>
                    <m:oMath xmlns:m="http://schemas.openxmlformats.org/officeDocument/2006/math">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5</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Helvetica"/>
                          <a:sym typeface="Helvetica"/>
                        </a:rPr>
                        <m:t>∙</m:t>
                      </m:r>
                      <m:r>
                        <a:rPr lang="nl-NL" sz="2800" i="1" kern="1200" dirty="0">
                          <a:solidFill>
                            <a:prstClr val="black"/>
                          </a:solidFill>
                          <a:latin typeface="Cambria Math" panose="02040503050406030204" pitchFamily="18" charset="0"/>
                        </a:rPr>
                        <m:t>1,602</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−19</m:t>
                          </m:r>
                        </m:sup>
                      </m:sSup>
                      <m:r>
                        <a:rPr lang="nl-NL" sz="2800" b="0" i="1" kern="1200" dirty="0" smtClean="0">
                          <a:solidFill>
                            <a:prstClr val="black"/>
                          </a:solidFill>
                          <a:latin typeface="Cambria Math" panose="02040503050406030204" pitchFamily="18" charset="0"/>
                          <a:ea typeface="Cambria Math" panose="02040503050406030204" pitchFamily="18" charset="0"/>
                        </a:rPr>
                        <m:t>=</m:t>
                      </m:r>
                      <m:r>
                        <a:rPr lang="nl-NL" sz="2800" b="0" i="1" kern="1200" dirty="0" smtClean="0">
                          <a:solidFill>
                            <a:prstClr val="black"/>
                          </a:solidFill>
                          <a:latin typeface="Cambria Math" panose="02040503050406030204" pitchFamily="18" charset="0"/>
                        </a:rPr>
                        <m:t>8,0</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−19</m:t>
                          </m:r>
                        </m:sup>
                      </m:sSup>
                    </m:oMath>
                  </m:oMathPara>
                </a14:m>
                <a:endParaRPr kumimoji="0" lang="en-GB" sz="2800" b="0" i="0" u="none" strike="noStrike" kern="0" cap="none" spc="0" normalizeH="0" noProof="0" dirty="0">
                  <a:ln>
                    <a:noFill/>
                  </a:ln>
                  <a:solidFill>
                    <a:srgbClr val="000000"/>
                  </a:solidFill>
                  <a:effectLst/>
                  <a:uLnTx/>
                  <a:uFillTx/>
                  <a:latin typeface="+mj-lt"/>
                  <a:cs typeface="Helvetica"/>
                  <a:sym typeface="Helvetica"/>
                </a:endParaRPr>
              </a:p>
            </p:txBody>
          </p:sp>
        </mc:Choice>
        <mc:Fallback xmlns="">
          <p:sp>
            <p:nvSpPr>
              <p:cNvPr id="32" name="Shape 90">
                <a:extLst>
                  <a:ext uri="{FF2B5EF4-FFF2-40B4-BE49-F238E27FC236}">
                    <a16:creationId xmlns:a16="http://schemas.microsoft.com/office/drawing/2014/main" id="{B8EB5E55-E870-FA6B-ABA7-B587E6763988}"/>
                  </a:ext>
                </a:extLst>
              </p:cNvPr>
              <p:cNvSpPr>
                <a:spLocks noRot="1" noChangeAspect="1" noMove="1" noResize="1" noEditPoints="1" noAdjustHandles="1" noChangeArrowheads="1" noChangeShapeType="1" noTextEdit="1"/>
              </p:cNvSpPr>
              <p:nvPr/>
            </p:nvSpPr>
            <p:spPr>
              <a:xfrm>
                <a:off x="1192653" y="4281810"/>
                <a:ext cx="6158289" cy="589198"/>
              </a:xfrm>
              <a:prstGeom prst="rect">
                <a:avLst/>
              </a:prstGeom>
              <a:blipFill>
                <a:blip r:embed="rId5"/>
                <a:stretch>
                  <a:fillRect/>
                </a:stretch>
              </a:blipFill>
              <a:ln w="3175">
                <a:miter lim="400000"/>
              </a:ln>
              <a:extLst>
                <a:ext uri="{C572A759-6A51-4108-AA02-DFA0A04FC94B}">
                  <ma14:wrappingTextBoxFlag xmlns="" xmlns:ma14="http://schemas.microsoft.com/office/mac/drawingml/2011/main" xmlns:a14="http://schemas.microsoft.com/office/drawing/2010/main" val="1"/>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6" name="Tekstvak 35">
                <a:extLst>
                  <a:ext uri="{FF2B5EF4-FFF2-40B4-BE49-F238E27FC236}">
                    <a16:creationId xmlns:a16="http://schemas.microsoft.com/office/drawing/2014/main" id="{4E7C1831-8DD6-AE59-576B-F335139529F7}"/>
                  </a:ext>
                </a:extLst>
              </p:cNvPr>
              <p:cNvSpPr txBox="1"/>
              <p:nvPr/>
            </p:nvSpPr>
            <p:spPr>
              <a:xfrm>
                <a:off x="1746160" y="2686985"/>
                <a:ext cx="4572000" cy="609398"/>
              </a:xfrm>
              <a:prstGeom prst="rect">
                <a:avLst/>
              </a:prstGeom>
              <a:noFill/>
            </p:spPr>
            <p:txBody>
              <a:bodyPr wrap="square">
                <a:spAutoFit/>
              </a:bodyPr>
              <a:lstStyle/>
              <a:p>
                <a:pPr marR="0" lvl="0" defTabSz="547687" rtl="0" eaLnBrk="1" fontAlgn="auto" latinLnBrk="0" hangingPunct="0">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Q</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I</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t</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0,5/10=0,05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C</m:t>
                      </m:r>
                    </m:oMath>
                  </m:oMathPara>
                </a14:m>
                <a:endParaRPr kumimoji="0" lang="nl-NL" sz="2800" b="0" i="0" u="none" strike="noStrike" kern="0" cap="none" spc="0" normalizeH="0" baseline="0" noProof="0" dirty="0">
                  <a:ln>
                    <a:noFill/>
                  </a:ln>
                  <a:solidFill>
                    <a:srgbClr val="000000"/>
                  </a:solidFill>
                  <a:effectLst/>
                  <a:uLnTx/>
                  <a:uFillTx/>
                  <a:latin typeface="+mj-lt"/>
                  <a:cs typeface="Helvetica"/>
                  <a:sym typeface="Helvetica"/>
                </a:endParaRPr>
              </a:p>
            </p:txBody>
          </p:sp>
        </mc:Choice>
        <mc:Fallback xmlns="">
          <p:sp>
            <p:nvSpPr>
              <p:cNvPr id="36" name="Tekstvak 35">
                <a:extLst>
                  <a:ext uri="{FF2B5EF4-FFF2-40B4-BE49-F238E27FC236}">
                    <a16:creationId xmlns:a16="http://schemas.microsoft.com/office/drawing/2014/main" id="{4E7C1831-8DD6-AE59-576B-F335139529F7}"/>
                  </a:ext>
                </a:extLst>
              </p:cNvPr>
              <p:cNvSpPr txBox="1">
                <a:spLocks noRot="1" noChangeAspect="1" noMove="1" noResize="1" noEditPoints="1" noAdjustHandles="1" noChangeArrowheads="1" noChangeShapeType="1" noTextEdit="1"/>
              </p:cNvSpPr>
              <p:nvPr/>
            </p:nvSpPr>
            <p:spPr>
              <a:xfrm>
                <a:off x="1746160" y="2686985"/>
                <a:ext cx="4572000" cy="609398"/>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8" name="Tekstvak 37">
                <a:extLst>
                  <a:ext uri="{FF2B5EF4-FFF2-40B4-BE49-F238E27FC236}">
                    <a16:creationId xmlns:a16="http://schemas.microsoft.com/office/drawing/2014/main" id="{ADA6277F-249E-D661-396A-B76296AEB2BE}"/>
                  </a:ext>
                </a:extLst>
              </p:cNvPr>
              <p:cNvSpPr txBox="1"/>
              <p:nvPr/>
            </p:nvSpPr>
            <p:spPr>
              <a:xfrm>
                <a:off x="1553755" y="3840363"/>
                <a:ext cx="4572000" cy="609398"/>
              </a:xfrm>
              <a:prstGeom prst="rect">
                <a:avLst/>
              </a:prstGeom>
              <a:noFill/>
            </p:spPr>
            <p:txBody>
              <a:bodyPr wrap="square">
                <a:spAutoFit/>
              </a:bodyPr>
              <a:lstStyle/>
              <a:p>
                <a:pPr marL="0" marR="0" lvl="0" indent="0" defTabSz="547687" rtl="0" eaLnBrk="1" fontAlgn="auto" latinLnBrk="0" hangingPunct="0">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Q</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I</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t</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=0,5∙10=5</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C</m:t>
                      </m:r>
                    </m:oMath>
                  </m:oMathPara>
                </a14:m>
                <a:endParaRPr kumimoji="0" lang="nl-NL" sz="2800" b="0" i="0" u="none" strike="noStrike" kern="0" cap="none" spc="0" normalizeH="0" baseline="0" noProof="0" dirty="0">
                  <a:ln>
                    <a:noFill/>
                  </a:ln>
                  <a:solidFill>
                    <a:srgbClr val="000000"/>
                  </a:solidFill>
                  <a:effectLst/>
                  <a:uLnTx/>
                  <a:uFillTx/>
                  <a:latin typeface="+mj-lt"/>
                  <a:cs typeface="Helvetica"/>
                  <a:sym typeface="Helvetica"/>
                </a:endParaRPr>
              </a:p>
            </p:txBody>
          </p:sp>
        </mc:Choice>
        <mc:Fallback xmlns="">
          <p:sp>
            <p:nvSpPr>
              <p:cNvPr id="38" name="Tekstvak 37">
                <a:extLst>
                  <a:ext uri="{FF2B5EF4-FFF2-40B4-BE49-F238E27FC236}">
                    <a16:creationId xmlns:a16="http://schemas.microsoft.com/office/drawing/2014/main" id="{ADA6277F-249E-D661-396A-B76296AEB2BE}"/>
                  </a:ext>
                </a:extLst>
              </p:cNvPr>
              <p:cNvSpPr txBox="1">
                <a:spLocks noRot="1" noChangeAspect="1" noMove="1" noResize="1" noEditPoints="1" noAdjustHandles="1" noChangeArrowheads="1" noChangeShapeType="1" noTextEdit="1"/>
              </p:cNvSpPr>
              <p:nvPr/>
            </p:nvSpPr>
            <p:spPr>
              <a:xfrm>
                <a:off x="1553755" y="3840363"/>
                <a:ext cx="4572000" cy="609398"/>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9" name="Tekstvak 38">
                <a:extLst>
                  <a:ext uri="{FF2B5EF4-FFF2-40B4-BE49-F238E27FC236}">
                    <a16:creationId xmlns:a16="http://schemas.microsoft.com/office/drawing/2014/main" id="{360DD43B-9AC2-B017-68A3-A0B18F834F82}"/>
                  </a:ext>
                </a:extLst>
              </p:cNvPr>
              <p:cNvSpPr txBox="1"/>
              <p:nvPr/>
            </p:nvSpPr>
            <p:spPr>
              <a:xfrm>
                <a:off x="1791759" y="5007756"/>
                <a:ext cx="4572000" cy="609398"/>
              </a:xfrm>
              <a:prstGeom prst="rect">
                <a:avLst/>
              </a:prstGeom>
              <a:noFill/>
            </p:spPr>
            <p:txBody>
              <a:bodyPr wrap="square">
                <a:spAutoFit/>
              </a:bodyPr>
              <a:lstStyle/>
              <a:p>
                <a:pPr marR="0" lvl="0" defTabSz="547687" rtl="0" eaLnBrk="1" fontAlgn="auto" latinLnBrk="0" hangingPunct="0">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Q</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I</m:t>
                      </m:r>
                      <m: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t</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 0,5/10=0,05 </m:t>
                      </m:r>
                      <m:r>
                        <m:rPr>
                          <m:sty m:val="p"/>
                        </m:rPr>
                        <a:rPr kumimoji="0" lang="nl-NL" sz="2800" b="0" i="0"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C</m:t>
                      </m:r>
                    </m:oMath>
                  </m:oMathPara>
                </a14:m>
                <a:endParaRPr kumimoji="0" lang="nl-NL" sz="2800" b="0" i="0" u="none" strike="noStrike" kern="0" cap="none" spc="0" normalizeH="0" baseline="0" noProof="0" dirty="0">
                  <a:ln>
                    <a:noFill/>
                  </a:ln>
                  <a:solidFill>
                    <a:srgbClr val="000000"/>
                  </a:solidFill>
                  <a:effectLst/>
                  <a:uLnTx/>
                  <a:uFillTx/>
                  <a:latin typeface="+mj-lt"/>
                  <a:cs typeface="Helvetica"/>
                  <a:sym typeface="Helvetica"/>
                </a:endParaRPr>
              </a:p>
            </p:txBody>
          </p:sp>
        </mc:Choice>
        <mc:Fallback xmlns="">
          <p:sp>
            <p:nvSpPr>
              <p:cNvPr id="39" name="Tekstvak 38">
                <a:extLst>
                  <a:ext uri="{FF2B5EF4-FFF2-40B4-BE49-F238E27FC236}">
                    <a16:creationId xmlns:a16="http://schemas.microsoft.com/office/drawing/2014/main" id="{360DD43B-9AC2-B017-68A3-A0B18F834F82}"/>
                  </a:ext>
                </a:extLst>
              </p:cNvPr>
              <p:cNvSpPr txBox="1">
                <a:spLocks noRot="1" noChangeAspect="1" noMove="1" noResize="1" noEditPoints="1" noAdjustHandles="1" noChangeArrowheads="1" noChangeShapeType="1" noTextEdit="1"/>
              </p:cNvSpPr>
              <p:nvPr/>
            </p:nvSpPr>
            <p:spPr>
              <a:xfrm>
                <a:off x="1791759" y="5007756"/>
                <a:ext cx="4572000" cy="609398"/>
              </a:xfrm>
              <a:prstGeom prst="rect">
                <a:avLst/>
              </a:prstGeom>
              <a:blipFill>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0" name="Shape 90">
                <a:extLst>
                  <a:ext uri="{FF2B5EF4-FFF2-40B4-BE49-F238E27FC236}">
                    <a16:creationId xmlns:a16="http://schemas.microsoft.com/office/drawing/2014/main" id="{E25804A5-81A9-834C-53D4-A0AC9602FEF7}"/>
                  </a:ext>
                </a:extLst>
              </p:cNvPr>
              <p:cNvSpPr/>
              <p:nvPr/>
            </p:nvSpPr>
            <p:spPr>
              <a:xfrm>
                <a:off x="1439455" y="5411434"/>
                <a:ext cx="6158289" cy="589198"/>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lvl="0" defTabSz="547687" hangingPunct="0">
                  <a:lnSpc>
                    <a:spcPct val="120000"/>
                  </a:lnSpc>
                  <a:buClrTx/>
                  <a:defRPr/>
                </a:pPr>
                <a14:m>
                  <m:oMathPara xmlns:m="http://schemas.openxmlformats.org/officeDocument/2006/math">
                    <m:oMathParaPr>
                      <m:jc m:val="centerGroup"/>
                    </m:oMathParaPr>
                    <m:oMath xmlns:m="http://schemas.openxmlformats.org/officeDocument/2006/math">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cs typeface="Helvetica"/>
                          <a:sym typeface="Helvetica"/>
                        </a:rPr>
                        <m:t>0,05</m:t>
                      </m:r>
                      <m:r>
                        <a:rPr kumimoji="0" lang="nl-NL" sz="2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Helvetica"/>
                          <a:sym typeface="Helvetica"/>
                        </a:rPr>
                        <m:t>∙</m:t>
                      </m:r>
                      <m:r>
                        <a:rPr lang="nl-NL" sz="2800" i="1" kern="1200" dirty="0">
                          <a:solidFill>
                            <a:prstClr val="black"/>
                          </a:solidFill>
                          <a:latin typeface="Cambria Math" panose="02040503050406030204" pitchFamily="18" charset="0"/>
                        </a:rPr>
                        <m:t>1,602</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−19</m:t>
                          </m:r>
                        </m:sup>
                      </m:sSup>
                      <m:r>
                        <a:rPr lang="nl-NL" sz="2800" b="0" i="1" kern="1200" dirty="0" smtClean="0">
                          <a:solidFill>
                            <a:prstClr val="black"/>
                          </a:solidFill>
                          <a:latin typeface="Cambria Math" panose="02040503050406030204" pitchFamily="18" charset="0"/>
                          <a:ea typeface="Cambria Math" panose="02040503050406030204" pitchFamily="18" charset="0"/>
                        </a:rPr>
                        <m:t>=</m:t>
                      </m:r>
                      <m:r>
                        <a:rPr lang="nl-NL" sz="2800" b="0" i="1" kern="1200" dirty="0" smtClean="0">
                          <a:solidFill>
                            <a:prstClr val="black"/>
                          </a:solidFill>
                          <a:latin typeface="Cambria Math" panose="02040503050406030204" pitchFamily="18" charset="0"/>
                        </a:rPr>
                        <m:t>8,0</m:t>
                      </m:r>
                      <m:r>
                        <a:rPr lang="nl-NL" sz="2800" i="1" kern="1200" dirty="0">
                          <a:solidFill>
                            <a:prstClr val="black"/>
                          </a:solidFill>
                          <a:latin typeface="Cambria Math" panose="02040503050406030204" pitchFamily="18" charset="0"/>
                          <a:ea typeface="Cambria Math" panose="02040503050406030204" pitchFamily="18" charset="0"/>
                        </a:rPr>
                        <m:t>∙</m:t>
                      </m:r>
                      <m:sSup>
                        <m:sSupPr>
                          <m:ctrlPr>
                            <a:rPr lang="nl-NL" sz="2800" i="1" kern="1200" dirty="0">
                              <a:solidFill>
                                <a:prstClr val="black"/>
                              </a:solidFill>
                              <a:latin typeface="Cambria Math" panose="02040503050406030204" pitchFamily="18" charset="0"/>
                              <a:ea typeface="Cambria Math" panose="02040503050406030204" pitchFamily="18" charset="0"/>
                            </a:rPr>
                          </m:ctrlPr>
                        </m:sSupPr>
                        <m:e>
                          <m:r>
                            <a:rPr lang="nl-NL" sz="2800" i="1" kern="1200" dirty="0">
                              <a:solidFill>
                                <a:prstClr val="black"/>
                              </a:solidFill>
                              <a:latin typeface="Cambria Math" panose="02040503050406030204" pitchFamily="18" charset="0"/>
                              <a:ea typeface="Cambria Math" panose="02040503050406030204" pitchFamily="18" charset="0"/>
                            </a:rPr>
                            <m:t>10</m:t>
                          </m:r>
                        </m:e>
                        <m:sup>
                          <m:r>
                            <a:rPr lang="nl-NL" sz="2800" i="1" kern="1200" dirty="0">
                              <a:solidFill>
                                <a:prstClr val="black"/>
                              </a:solidFill>
                              <a:latin typeface="Cambria Math" panose="02040503050406030204" pitchFamily="18" charset="0"/>
                              <a:ea typeface="Cambria Math" panose="02040503050406030204" pitchFamily="18" charset="0"/>
                            </a:rPr>
                            <m:t>−</m:t>
                          </m:r>
                          <m:r>
                            <a:rPr lang="nl-NL" sz="2800" b="0" i="1" kern="1200" dirty="0" smtClean="0">
                              <a:solidFill>
                                <a:prstClr val="black"/>
                              </a:solidFill>
                              <a:latin typeface="Cambria Math" panose="02040503050406030204" pitchFamily="18" charset="0"/>
                              <a:ea typeface="Cambria Math" panose="02040503050406030204" pitchFamily="18" charset="0"/>
                            </a:rPr>
                            <m:t>21</m:t>
                          </m:r>
                        </m:sup>
                      </m:sSup>
                    </m:oMath>
                  </m:oMathPara>
                </a14:m>
                <a:endParaRPr kumimoji="0" lang="en-GB" sz="2800" b="0" i="0" u="none" strike="noStrike" kern="0" cap="none" spc="0" normalizeH="0" noProof="0" dirty="0">
                  <a:ln>
                    <a:noFill/>
                  </a:ln>
                  <a:solidFill>
                    <a:srgbClr val="000000"/>
                  </a:solidFill>
                  <a:effectLst/>
                  <a:uLnTx/>
                  <a:uFillTx/>
                  <a:latin typeface="+mj-lt"/>
                  <a:cs typeface="Helvetica"/>
                  <a:sym typeface="Helvetica"/>
                </a:endParaRPr>
              </a:p>
            </p:txBody>
          </p:sp>
        </mc:Choice>
        <mc:Fallback xmlns="">
          <p:sp>
            <p:nvSpPr>
              <p:cNvPr id="40" name="Shape 90">
                <a:extLst>
                  <a:ext uri="{FF2B5EF4-FFF2-40B4-BE49-F238E27FC236}">
                    <a16:creationId xmlns:a16="http://schemas.microsoft.com/office/drawing/2014/main" id="{E25804A5-81A9-834C-53D4-A0AC9602FEF7}"/>
                  </a:ext>
                </a:extLst>
              </p:cNvPr>
              <p:cNvSpPr>
                <a:spLocks noRot="1" noChangeAspect="1" noMove="1" noResize="1" noEditPoints="1" noAdjustHandles="1" noChangeArrowheads="1" noChangeShapeType="1" noTextEdit="1"/>
              </p:cNvSpPr>
              <p:nvPr/>
            </p:nvSpPr>
            <p:spPr>
              <a:xfrm>
                <a:off x="1439455" y="5411434"/>
                <a:ext cx="6158289" cy="589198"/>
              </a:xfrm>
              <a:prstGeom prst="rect">
                <a:avLst/>
              </a:prstGeom>
              <a:blipFill>
                <a:blip r:embed="rId9"/>
                <a:stretch>
                  <a:fillRect/>
                </a:stretch>
              </a:blipFill>
              <a:ln w="3175">
                <a:miter lim="400000"/>
              </a:ln>
              <a:extLst>
                <a:ext uri="{C572A759-6A51-4108-AA02-DFA0A04FC94B}">
                  <ma14:wrappingTextBoxFlag xmlns="" xmlns:ma14="http://schemas.microsoft.com/office/mac/drawingml/2011/main" xmlns:a14="http://schemas.microsoft.com/office/drawing/2010/main" val="1"/>
                </a:ext>
              </a:extLst>
            </p:spPr>
            <p:txBody>
              <a:bodyPr/>
              <a:lstStyle/>
              <a:p>
                <a:r>
                  <a:rPr lang="nl-NL">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2db760db1be_0_870"/>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93" name="Google Shape;693;g2db760db1be_0_870"/>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94" name="Google Shape;694;g2db760db1be_0_870"/>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dirty="0" err="1">
                <a:solidFill>
                  <a:schemeClr val="dk1"/>
                </a:solidFill>
                <a:latin typeface="Calibri"/>
                <a:ea typeface="Calibri"/>
                <a:cs typeface="Calibri"/>
                <a:sym typeface="Calibri"/>
              </a:rPr>
              <a:t>Deze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met </a:t>
            </a:r>
            <a:r>
              <a:rPr lang="en-GB" sz="3300" b="0" i="0" u="none" strike="noStrike" cap="none" dirty="0" err="1">
                <a:solidFill>
                  <a:schemeClr val="dk1"/>
                </a:solidFill>
                <a:latin typeface="Calibri"/>
                <a:ea typeface="Calibri"/>
                <a:cs typeface="Calibri"/>
                <a:sym typeface="Calibri"/>
              </a:rPr>
              <a:t>toelichting</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zijn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ontwikkeld</a:t>
            </a:r>
            <a:r>
              <a:rPr lang="en-GB" sz="3300" b="0" i="0" u="none" strike="noStrike" cap="none" dirty="0">
                <a:solidFill>
                  <a:schemeClr val="dk1"/>
                </a:solidFill>
                <a:latin typeface="Calibri"/>
                <a:ea typeface="Calibri"/>
                <a:cs typeface="Calibri"/>
                <a:sym typeface="Calibri"/>
              </a:rPr>
              <a:t> door de </a:t>
            </a:r>
            <a:r>
              <a:rPr lang="en-GB" sz="3300" b="0" i="0" u="none" strike="noStrike" cap="none" dirty="0" err="1">
                <a:solidFill>
                  <a:schemeClr val="dk1"/>
                </a:solidFill>
                <a:latin typeface="Calibri"/>
                <a:ea typeface="Calibri"/>
                <a:cs typeface="Calibri"/>
                <a:sym typeface="Calibri"/>
              </a:rPr>
              <a:t>werkgroep</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diagnostische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van de NVON</a:t>
            </a:r>
            <a:r>
              <a:rPr lang="en-GB" sz="3300" dirty="0">
                <a:solidFill>
                  <a:schemeClr val="dk1"/>
                </a:solidFill>
                <a:latin typeface="Calibri"/>
                <a:ea typeface="Calibri"/>
                <a:cs typeface="Calibri"/>
                <a:sym typeface="Calibri"/>
              </a:rPr>
              <a:t>. Meer </a:t>
            </a:r>
            <a:r>
              <a:rPr lang="en-GB" sz="3300" dirty="0" err="1">
                <a:solidFill>
                  <a:schemeClr val="dk1"/>
                </a:solidFill>
                <a:latin typeface="Calibri"/>
                <a:ea typeface="Calibri"/>
                <a:cs typeface="Calibri"/>
                <a:sym typeface="Calibri"/>
              </a:rPr>
              <a:t>vragen</a:t>
            </a:r>
            <a:r>
              <a:rPr lang="en-GB" sz="3300" dirty="0">
                <a:solidFill>
                  <a:schemeClr val="dk1"/>
                </a:solidFill>
                <a:latin typeface="Calibri"/>
                <a:ea typeface="Calibri"/>
                <a:cs typeface="Calibri"/>
                <a:sym typeface="Calibri"/>
              </a:rPr>
              <a:t> </a:t>
            </a:r>
            <a:r>
              <a:rPr lang="en-GB" sz="3300" dirty="0" err="1">
                <a:solidFill>
                  <a:schemeClr val="dk1"/>
                </a:solidFill>
                <a:latin typeface="Calibri"/>
                <a:ea typeface="Calibri"/>
                <a:cs typeface="Calibri"/>
                <a:sym typeface="Calibri"/>
              </a:rPr>
              <a:t>en</a:t>
            </a:r>
            <a:r>
              <a:rPr lang="en-GB" sz="3300" dirty="0">
                <a:solidFill>
                  <a:schemeClr val="dk1"/>
                </a:solidFill>
                <a:latin typeface="Calibri"/>
                <a:ea typeface="Calibri"/>
                <a:cs typeface="Calibri"/>
                <a:sym typeface="Calibri"/>
              </a:rPr>
              <a:t> info </a:t>
            </a:r>
            <a:r>
              <a:rPr lang="en-GB" sz="3300" dirty="0" err="1">
                <a:solidFill>
                  <a:schemeClr val="dk1"/>
                </a:solidFill>
                <a:latin typeface="Calibri"/>
                <a:ea typeface="Calibri"/>
                <a:cs typeface="Calibri"/>
                <a:sym typeface="Calibri"/>
              </a:rPr>
              <a:t>vind</a:t>
            </a:r>
            <a:r>
              <a:rPr lang="en-GB" sz="3300" dirty="0">
                <a:solidFill>
                  <a:schemeClr val="dk1"/>
                </a:solidFill>
                <a:latin typeface="Calibri"/>
                <a:ea typeface="Calibri"/>
                <a:cs typeface="Calibri"/>
                <a:sym typeface="Calibri"/>
              </a:rPr>
              <a:t> je op:</a:t>
            </a: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www.diagnostischevragen.nl</a:t>
            </a:r>
            <a:endParaRPr lang="en-GB" sz="3300" dirty="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p:txBody>
      </p:sp>
      <p:pic>
        <p:nvPicPr>
          <p:cNvPr id="695" name="Google Shape;695;g2db760db1be_0_870"/>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696" name="Google Shape;696;g2db760db1be_0_87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97" name="Google Shape;697;g2db760db1be_0_87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98" name="Google Shape;698;g2db760db1be_0_870"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897</Words>
  <Application>Microsoft Office PowerPoint</Application>
  <PresentationFormat>Diavoorstelling (4:3)</PresentationFormat>
  <Paragraphs>66</Paragraphs>
  <Slides>5</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vt:i4>
      </vt:variant>
    </vt:vector>
  </HeadingPairs>
  <TitlesOfParts>
    <vt:vector size="14" baseType="lpstr">
      <vt:lpstr>Helvetica Light</vt:lpstr>
      <vt:lpstr>Cambria Math</vt:lpstr>
      <vt:lpstr>source sans pro</vt:lpstr>
      <vt:lpstr>Calibri</vt:lpstr>
      <vt:lpstr>Arial</vt:lpstr>
      <vt:lpstr>Tahoma</vt:lpstr>
      <vt:lpstr>Corbel</vt:lpstr>
      <vt:lpstr>Helvetica</vt:lpstr>
      <vt:lpstr>Kantoorthema</vt:lpstr>
      <vt:lpstr>Lading en stroom </vt:lpstr>
      <vt:lpstr>Welke uitspraken zijn waar? </vt:lpstr>
      <vt:lpstr>Door een draad lopen heel veel elektronen per seconde. Wat weet je nu zeker? </vt:lpstr>
      <vt:lpstr>Er loopt een stroom van 0,5 A. De lading van een elektron is 1,602 ∙ 10-19 C. Hoeveel elektronen lopen er per 10 seconden door de draad?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Werkwijze</dc:title>
  <dc:creator>Loenie74</dc:creator>
  <cp:lastModifiedBy>J.C.E. Brill</cp:lastModifiedBy>
  <cp:revision>11</cp:revision>
  <dcterms:modified xsi:type="dcterms:W3CDTF">2024-11-23T10:14:10Z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5030db-5b96-4a80-bef5-9bbf300e0d2e_Enabled">
    <vt:lpwstr>true</vt:lpwstr>
  </property>
  <property fmtid="{D5CDD505-2E9C-101B-9397-08002B2CF9AE}" pid="3" name="MSIP_Label_415030db-5b96-4a80-bef5-9bbf300e0d2e_SetDate">
    <vt:lpwstr>2024-11-16T13:36:17Z</vt:lpwstr>
  </property>
  <property fmtid="{D5CDD505-2E9C-101B-9397-08002B2CF9AE}" pid="4" name="MSIP_Label_415030db-5b96-4a80-bef5-9bbf300e0d2e_Method">
    <vt:lpwstr>Standard</vt:lpwstr>
  </property>
  <property fmtid="{D5CDD505-2E9C-101B-9397-08002B2CF9AE}" pid="5" name="MSIP_Label_415030db-5b96-4a80-bef5-9bbf300e0d2e_Name">
    <vt:lpwstr>General</vt:lpwstr>
  </property>
  <property fmtid="{D5CDD505-2E9C-101B-9397-08002B2CF9AE}" pid="6" name="MSIP_Label_415030db-5b96-4a80-bef5-9bbf300e0d2e_SiteId">
    <vt:lpwstr>9e9002aa-e50e-44b8-bb7a-021d21198024</vt:lpwstr>
  </property>
  <property fmtid="{D5CDD505-2E9C-101B-9397-08002B2CF9AE}" pid="7" name="MSIP_Label_415030db-5b96-4a80-bef5-9bbf300e0d2e_ActionId">
    <vt:lpwstr>05b309b5-9e5c-4d60-aa0b-33c324de9fea</vt:lpwstr>
  </property>
  <property fmtid="{D5CDD505-2E9C-101B-9397-08002B2CF9AE}" pid="8" name="MSIP_Label_415030db-5b96-4a80-bef5-9bbf300e0d2e_ContentBits">
    <vt:lpwstr>0</vt:lpwstr>
  </property>
</Properties>
</file>