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4"/>
  </p:sldMasterIdLst>
  <p:notesMasterIdLst>
    <p:notesMasterId r:id="rId20"/>
  </p:notesMasterIdLst>
  <p:handoutMasterIdLst>
    <p:handoutMasterId r:id="rId21"/>
  </p:handoutMasterIdLst>
  <p:sldIdLst>
    <p:sldId id="257" r:id="rId5"/>
    <p:sldId id="258" r:id="rId6"/>
    <p:sldId id="276" r:id="rId7"/>
    <p:sldId id="261" r:id="rId8"/>
    <p:sldId id="262" r:id="rId9"/>
    <p:sldId id="269" r:id="rId10"/>
    <p:sldId id="264" r:id="rId11"/>
    <p:sldId id="265" r:id="rId12"/>
    <p:sldId id="270" r:id="rId13"/>
    <p:sldId id="271" r:id="rId14"/>
    <p:sldId id="272" r:id="rId15"/>
    <p:sldId id="273" r:id="rId16"/>
    <p:sldId id="275" r:id="rId17"/>
    <p:sldId id="277" r:id="rId18"/>
    <p:sldId id="280" r:id="rId19"/>
  </p:sldIdLst>
  <p:sldSz cx="9144000" cy="6858000" type="screen4x3"/>
  <p:notesSz cx="6858000" cy="9144000"/>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ijl, gemiddeld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1416" y="66"/>
      </p:cViewPr>
      <p:guideLst>
        <p:guide orient="horz" pos="2160"/>
        <p:guide pos="2880"/>
      </p:guideLst>
    </p:cSldViewPr>
  </p:slideViewPr>
  <p:notesTextViewPr>
    <p:cViewPr>
      <p:scale>
        <a:sx n="1" d="1"/>
        <a:sy n="1" d="1"/>
      </p:scale>
      <p:origin x="0" y="0"/>
    </p:cViewPr>
  </p:notesTextViewPr>
  <p:notesViewPr>
    <p:cSldViewPr>
      <p:cViewPr varScale="1">
        <p:scale>
          <a:sx n="101" d="100"/>
          <a:sy n="101" d="100"/>
        </p:scale>
        <p:origin x="-3576" y="-90"/>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3" Type="http://schemas.openxmlformats.org/officeDocument/2006/relationships/customXml" Target="../customXml/item3.xml"/><Relationship Id="rId21" Type="http://schemas.openxmlformats.org/officeDocument/2006/relationships/handoutMaster" Target="handoutMasters/handoutMaster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nl-NL"/>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5998737A-7995-4B74-B63A-80E0593C4CFC}" type="datetimeFigureOut">
              <a:rPr lang="nl-NL" smtClean="0"/>
              <a:t>15-1-2018</a:t>
            </a:fld>
            <a:endParaRPr lang="nl-NL"/>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nl-NL"/>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1B1A7392-2789-462C-8F1D-017BB83F83C8}" type="slidenum">
              <a:rPr lang="nl-NL" smtClean="0"/>
              <a:t>‹nr.›</a:t>
            </a:fld>
            <a:endParaRPr lang="nl-NL"/>
          </a:p>
        </p:txBody>
      </p:sp>
    </p:spTree>
    <p:extLst>
      <p:ext uri="{BB962C8B-B14F-4D97-AF65-F5344CB8AC3E}">
        <p14:creationId xmlns:p14="http://schemas.microsoft.com/office/powerpoint/2010/main" val="401049624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nl-NL"/>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6E894CF-CF29-460C-8820-A692FD564E29}" type="datetimeFigureOut">
              <a:rPr lang="nl-NL" smtClean="0"/>
              <a:t>15-1-2018</a:t>
            </a:fld>
            <a:endParaRPr lang="nl-NL"/>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nl-NL"/>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nl-NL"/>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nl-NL"/>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5BD3654-9A79-4B47-9CF7-D6BAF450FCC7}" type="slidenum">
              <a:rPr lang="nl-NL" smtClean="0"/>
              <a:t>‹nr.›</a:t>
            </a:fld>
            <a:endParaRPr lang="nl-NL"/>
          </a:p>
        </p:txBody>
      </p:sp>
    </p:spTree>
    <p:extLst>
      <p:ext uri="{BB962C8B-B14F-4D97-AF65-F5344CB8AC3E}">
        <p14:creationId xmlns:p14="http://schemas.microsoft.com/office/powerpoint/2010/main" val="117724064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10"/>
          </p:nvPr>
        </p:nvSpPr>
        <p:spPr/>
        <p:txBody>
          <a:bodyPr/>
          <a:lstStyle/>
          <a:p>
            <a:fld id="{15BD3654-9A79-4B47-9CF7-D6BAF450FCC7}" type="slidenum">
              <a:rPr lang="nl-NL" smtClean="0"/>
              <a:t>3</a:t>
            </a:fld>
            <a:endParaRPr lang="nl-NL"/>
          </a:p>
        </p:txBody>
      </p:sp>
    </p:spTree>
    <p:extLst>
      <p:ext uri="{BB962C8B-B14F-4D97-AF65-F5344CB8AC3E}">
        <p14:creationId xmlns:p14="http://schemas.microsoft.com/office/powerpoint/2010/main" val="7769455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2" name="Title 1"/>
          <p:cNvSpPr>
            <a:spLocks noGrp="1"/>
          </p:cNvSpPr>
          <p:nvPr>
            <p:ph type="ctrTitle"/>
          </p:nvPr>
        </p:nvSpPr>
        <p:spPr>
          <a:xfrm>
            <a:off x="1942416" y="2514601"/>
            <a:ext cx="6600451" cy="2262781"/>
          </a:xfrm>
        </p:spPr>
        <p:txBody>
          <a:bodyPr anchor="b">
            <a:normAutofit/>
          </a:bodyPr>
          <a:lstStyle>
            <a:lvl1pPr>
              <a:defRPr sz="5400"/>
            </a:lvl1pPr>
          </a:lstStyle>
          <a:p>
            <a:r>
              <a:rPr lang="nl-NL" smtClean="0"/>
              <a:t>Klik om de stijl te bewerken</a:t>
            </a:r>
            <a:endParaRPr lang="en-US" dirty="0"/>
          </a:p>
        </p:txBody>
      </p:sp>
      <p:sp>
        <p:nvSpPr>
          <p:cNvPr id="3" name="Subtitle 2"/>
          <p:cNvSpPr>
            <a:spLocks noGrp="1"/>
          </p:cNvSpPr>
          <p:nvPr>
            <p:ph type="subTitle" idx="1"/>
          </p:nvPr>
        </p:nvSpPr>
        <p:spPr>
          <a:xfrm>
            <a:off x="1942416" y="4777380"/>
            <a:ext cx="6600451"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nl-NL" smtClean="0"/>
              <a:t>Klik om de ondertitelstijl van het model te bewerken</a:t>
            </a:r>
            <a:endParaRPr lang="en-US" dirty="0"/>
          </a:p>
        </p:txBody>
      </p:sp>
      <p:sp>
        <p:nvSpPr>
          <p:cNvPr id="4" name="Date Placeholder 3"/>
          <p:cNvSpPr>
            <a:spLocks noGrp="1"/>
          </p:cNvSpPr>
          <p:nvPr>
            <p:ph type="dt" sz="half" idx="10"/>
          </p:nvPr>
        </p:nvSpPr>
        <p:spPr/>
        <p:txBody>
          <a:bodyPr/>
          <a:lstStyle/>
          <a:p>
            <a:fld id="{9352B002-1032-497A-A690-67428BD6A599}" type="datetimeFigureOut">
              <a:rPr lang="nl-NL" smtClean="0"/>
              <a:t>15-1-2018</a:t>
            </a:fld>
            <a:endParaRPr lang="nl-NL" dirty="0"/>
          </a:p>
        </p:txBody>
      </p:sp>
      <p:sp>
        <p:nvSpPr>
          <p:cNvPr id="5" name="Footer Placeholder 4"/>
          <p:cNvSpPr>
            <a:spLocks noGrp="1"/>
          </p:cNvSpPr>
          <p:nvPr>
            <p:ph type="ftr" sz="quarter" idx="11"/>
          </p:nvPr>
        </p:nvSpPr>
        <p:spPr/>
        <p:txBody>
          <a:bodyPr/>
          <a:lstStyle/>
          <a:p>
            <a:endParaRPr lang="nl-NL"/>
          </a:p>
        </p:txBody>
      </p:sp>
      <p:sp>
        <p:nvSpPr>
          <p:cNvPr id="9" name="Freeform 8"/>
          <p:cNvSpPr/>
          <p:nvPr/>
        </p:nvSpPr>
        <p:spPr bwMode="auto">
          <a:xfrm>
            <a:off x="-31719" y="4321158"/>
            <a:ext cx="1395473" cy="781781"/>
          </a:xfrm>
          <a:custGeom>
            <a:avLst/>
            <a:gdLst/>
            <a:ahLst/>
            <a:cxnLst/>
            <a:rect l="l" t="t" r="r" b="b"/>
            <a:pathLst>
              <a:path w="8042" h="10000">
                <a:moveTo>
                  <a:pt x="5799" y="10000"/>
                </a:moveTo>
                <a:cubicBezTo>
                  <a:pt x="5880" y="10000"/>
                  <a:pt x="5934" y="9940"/>
                  <a:pt x="5961" y="9880"/>
                </a:cubicBezTo>
                <a:cubicBezTo>
                  <a:pt x="5961" y="9820"/>
                  <a:pt x="5988" y="9820"/>
                  <a:pt x="5988" y="9820"/>
                </a:cubicBezTo>
                <a:lnTo>
                  <a:pt x="8042" y="5260"/>
                </a:lnTo>
                <a:cubicBezTo>
                  <a:pt x="8096" y="5140"/>
                  <a:pt x="8096" y="4901"/>
                  <a:pt x="8042" y="4721"/>
                </a:cubicBezTo>
                <a:lnTo>
                  <a:pt x="5988" y="221"/>
                </a:lnTo>
                <a:cubicBezTo>
                  <a:pt x="5988" y="160"/>
                  <a:pt x="5961" y="160"/>
                  <a:pt x="5961" y="160"/>
                </a:cubicBezTo>
                <a:cubicBezTo>
                  <a:pt x="5934" y="101"/>
                  <a:pt x="5880" y="41"/>
                  <a:pt x="5799" y="41"/>
                </a:cubicBezTo>
                <a:lnTo>
                  <a:pt x="18" y="0"/>
                </a:lnTo>
                <a:cubicBezTo>
                  <a:pt x="12" y="3330"/>
                  <a:pt x="6" y="6661"/>
                  <a:pt x="0" y="9991"/>
                </a:cubicBezTo>
                <a:lnTo>
                  <a:pt x="5799" y="10000"/>
                </a:lnTo>
                <a:close/>
              </a:path>
            </a:pathLst>
          </a:custGeom>
          <a:solidFill>
            <a:schemeClr val="accent1"/>
          </a:solidFill>
          <a:ln>
            <a:noFill/>
          </a:ln>
        </p:spPr>
      </p:sp>
      <p:sp>
        <p:nvSpPr>
          <p:cNvPr id="6" name="Slide Number Placeholder 5"/>
          <p:cNvSpPr>
            <a:spLocks noGrp="1"/>
          </p:cNvSpPr>
          <p:nvPr>
            <p:ph type="sldNum" sz="quarter" idx="12"/>
          </p:nvPr>
        </p:nvSpPr>
        <p:spPr>
          <a:xfrm>
            <a:off x="423334" y="4529541"/>
            <a:ext cx="584978" cy="365125"/>
          </a:xfrm>
        </p:spPr>
        <p:txBody>
          <a:bodyPr/>
          <a:lstStyle/>
          <a:p>
            <a:fld id="{C6149A4C-FF88-4BD5-9F00-E822CED6800F}" type="slidenum">
              <a:rPr lang="nl-NL" smtClean="0"/>
              <a:t>‹nr.›</a:t>
            </a:fld>
            <a:endParaRPr lang="nl-NL"/>
          </a:p>
        </p:txBody>
      </p:sp>
    </p:spTree>
    <p:extLst>
      <p:ext uri="{BB962C8B-B14F-4D97-AF65-F5344CB8AC3E}">
        <p14:creationId xmlns:p14="http://schemas.microsoft.com/office/powerpoint/2010/main" val="226978888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el en bijschrift">
    <p:spTree>
      <p:nvGrpSpPr>
        <p:cNvPr id="1" name=""/>
        <p:cNvGrpSpPr/>
        <p:nvPr/>
      </p:nvGrpSpPr>
      <p:grpSpPr>
        <a:xfrm>
          <a:off x="0" y="0"/>
          <a:ext cx="0" cy="0"/>
          <a:chOff x="0" y="0"/>
          <a:chExt cx="0" cy="0"/>
        </a:xfrm>
      </p:grpSpPr>
      <p:sp>
        <p:nvSpPr>
          <p:cNvPr id="2" name="Title 1"/>
          <p:cNvSpPr>
            <a:spLocks noGrp="1"/>
          </p:cNvSpPr>
          <p:nvPr>
            <p:ph type="title"/>
          </p:nvPr>
        </p:nvSpPr>
        <p:spPr>
          <a:xfrm>
            <a:off x="1942415" y="609600"/>
            <a:ext cx="6591985" cy="3117040"/>
          </a:xfrm>
        </p:spPr>
        <p:txBody>
          <a:bodyPr anchor="ctr">
            <a:normAutofit/>
          </a:bodyPr>
          <a:lstStyle>
            <a:lvl1pPr algn="l">
              <a:defRPr sz="4800" b="0" cap="none"/>
            </a:lvl1pPr>
          </a:lstStyle>
          <a:p>
            <a:r>
              <a:rPr lang="nl-NL" smtClean="0"/>
              <a:t>Klik om de stijl te bewerken</a:t>
            </a:r>
            <a:endParaRPr lang="en-US" dirty="0"/>
          </a:p>
        </p:txBody>
      </p:sp>
      <p:sp>
        <p:nvSpPr>
          <p:cNvPr id="3" name="Text Placeholder 2"/>
          <p:cNvSpPr>
            <a:spLocks noGrp="1"/>
          </p:cNvSpPr>
          <p:nvPr>
            <p:ph type="body" idx="1"/>
          </p:nvPr>
        </p:nvSpPr>
        <p:spPr>
          <a:xfrm>
            <a:off x="1942415" y="4354046"/>
            <a:ext cx="6591985"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nl-NL" smtClean="0"/>
              <a:t>Klik om de modelstijlen te bewerken</a:t>
            </a:r>
          </a:p>
        </p:txBody>
      </p:sp>
      <p:sp>
        <p:nvSpPr>
          <p:cNvPr id="4" name="Date Placeholder 3"/>
          <p:cNvSpPr>
            <a:spLocks noGrp="1"/>
          </p:cNvSpPr>
          <p:nvPr>
            <p:ph type="dt" sz="half" idx="10"/>
          </p:nvPr>
        </p:nvSpPr>
        <p:spPr/>
        <p:txBody>
          <a:bodyPr/>
          <a:lstStyle/>
          <a:p>
            <a:fld id="{9352B002-1032-497A-A690-67428BD6A599}" type="datetimeFigureOut">
              <a:rPr lang="nl-NL" smtClean="0"/>
              <a:t>15-1-2018</a:t>
            </a:fld>
            <a:endParaRPr lang="nl-NL"/>
          </a:p>
        </p:txBody>
      </p:sp>
      <p:sp>
        <p:nvSpPr>
          <p:cNvPr id="5" name="Footer Placeholder 4"/>
          <p:cNvSpPr>
            <a:spLocks noGrp="1"/>
          </p:cNvSpPr>
          <p:nvPr>
            <p:ph type="ftr" sz="quarter" idx="11"/>
          </p:nvPr>
        </p:nvSpPr>
        <p:spPr/>
        <p:txBody>
          <a:bodyPr/>
          <a:lstStyle/>
          <a:p>
            <a:endParaRPr lang="nl-NL"/>
          </a:p>
        </p:txBody>
      </p:sp>
      <p:sp>
        <p:nvSpPr>
          <p:cNvPr id="10"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C6149A4C-FF88-4BD5-9F00-E822CED6800F}" type="slidenum">
              <a:rPr lang="nl-NL" smtClean="0"/>
              <a:t>‹nr.›</a:t>
            </a:fld>
            <a:endParaRPr lang="nl-NL"/>
          </a:p>
        </p:txBody>
      </p:sp>
    </p:spTree>
    <p:extLst>
      <p:ext uri="{BB962C8B-B14F-4D97-AF65-F5344CB8AC3E}">
        <p14:creationId xmlns:p14="http://schemas.microsoft.com/office/powerpoint/2010/main" val="103500931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eraat met bijschrift">
    <p:spTree>
      <p:nvGrpSpPr>
        <p:cNvPr id="1" name=""/>
        <p:cNvGrpSpPr/>
        <p:nvPr/>
      </p:nvGrpSpPr>
      <p:grpSpPr>
        <a:xfrm>
          <a:off x="0" y="0"/>
          <a:ext cx="0" cy="0"/>
          <a:chOff x="0" y="0"/>
          <a:chExt cx="0" cy="0"/>
        </a:xfrm>
      </p:grpSpPr>
      <p:sp>
        <p:nvSpPr>
          <p:cNvPr id="2" name="Title 1"/>
          <p:cNvSpPr>
            <a:spLocks noGrp="1"/>
          </p:cNvSpPr>
          <p:nvPr>
            <p:ph type="title"/>
          </p:nvPr>
        </p:nvSpPr>
        <p:spPr>
          <a:xfrm>
            <a:off x="2188123" y="609600"/>
            <a:ext cx="6109587" cy="2895600"/>
          </a:xfrm>
        </p:spPr>
        <p:txBody>
          <a:bodyPr anchor="ctr">
            <a:normAutofit/>
          </a:bodyPr>
          <a:lstStyle>
            <a:lvl1pPr algn="l">
              <a:defRPr sz="4800" b="0" cap="none"/>
            </a:lvl1pPr>
          </a:lstStyle>
          <a:p>
            <a:r>
              <a:rPr lang="nl-NL" smtClean="0"/>
              <a:t>Klik om de stijl te bewerken</a:t>
            </a:r>
            <a:endParaRPr lang="en-US" dirty="0"/>
          </a:p>
        </p:txBody>
      </p:sp>
      <p:sp>
        <p:nvSpPr>
          <p:cNvPr id="13" name="Text Placeholder 9"/>
          <p:cNvSpPr>
            <a:spLocks noGrp="1"/>
          </p:cNvSpPr>
          <p:nvPr>
            <p:ph type="body" sz="quarter" idx="13"/>
          </p:nvPr>
        </p:nvSpPr>
        <p:spPr>
          <a:xfrm>
            <a:off x="2415972" y="3505200"/>
            <a:ext cx="5653888"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nl-NL" smtClean="0"/>
              <a:t>Klik om de modelstijlen te bewerken</a:t>
            </a:r>
          </a:p>
        </p:txBody>
      </p:sp>
      <p:sp>
        <p:nvSpPr>
          <p:cNvPr id="3" name="Text Placeholder 2"/>
          <p:cNvSpPr>
            <a:spLocks noGrp="1"/>
          </p:cNvSpPr>
          <p:nvPr>
            <p:ph type="body" idx="1"/>
          </p:nvPr>
        </p:nvSpPr>
        <p:spPr>
          <a:xfrm>
            <a:off x="1942415" y="4354046"/>
            <a:ext cx="6591985"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nl-NL" smtClean="0"/>
              <a:t>Klik om de modelstijlen te bewerken</a:t>
            </a:r>
          </a:p>
        </p:txBody>
      </p:sp>
      <p:sp>
        <p:nvSpPr>
          <p:cNvPr id="4" name="Date Placeholder 3"/>
          <p:cNvSpPr>
            <a:spLocks noGrp="1"/>
          </p:cNvSpPr>
          <p:nvPr>
            <p:ph type="dt" sz="half" idx="10"/>
          </p:nvPr>
        </p:nvSpPr>
        <p:spPr/>
        <p:txBody>
          <a:bodyPr/>
          <a:lstStyle/>
          <a:p>
            <a:fld id="{9352B002-1032-497A-A690-67428BD6A599}" type="datetimeFigureOut">
              <a:rPr lang="nl-NL" smtClean="0"/>
              <a:t>15-1-2018</a:t>
            </a:fld>
            <a:endParaRPr lang="nl-NL"/>
          </a:p>
        </p:txBody>
      </p:sp>
      <p:sp>
        <p:nvSpPr>
          <p:cNvPr id="5" name="Footer Placeholder 4"/>
          <p:cNvSpPr>
            <a:spLocks noGrp="1"/>
          </p:cNvSpPr>
          <p:nvPr>
            <p:ph type="ftr" sz="quarter" idx="11"/>
          </p:nvPr>
        </p:nvSpPr>
        <p:spPr/>
        <p:txBody>
          <a:bodyPr/>
          <a:lstStyle/>
          <a:p>
            <a:endParaRPr lang="nl-NL"/>
          </a:p>
        </p:txBody>
      </p:sp>
      <p:sp>
        <p:nvSpPr>
          <p:cNvPr id="19"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C6149A4C-FF88-4BD5-9F00-E822CED6800F}" type="slidenum">
              <a:rPr lang="nl-NL" smtClean="0"/>
              <a:t>‹nr.›</a:t>
            </a:fld>
            <a:endParaRPr lang="nl-NL"/>
          </a:p>
        </p:txBody>
      </p:sp>
      <p:sp>
        <p:nvSpPr>
          <p:cNvPr id="14" name="TextBox 13"/>
          <p:cNvSpPr txBox="1"/>
          <p:nvPr/>
        </p:nvSpPr>
        <p:spPr>
          <a:xfrm>
            <a:off x="1808316" y="648005"/>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8169533" y="290530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98260559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amkaartje">
    <p:spTree>
      <p:nvGrpSpPr>
        <p:cNvPr id="1" name=""/>
        <p:cNvGrpSpPr/>
        <p:nvPr/>
      </p:nvGrpSpPr>
      <p:grpSpPr>
        <a:xfrm>
          <a:off x="0" y="0"/>
          <a:ext cx="0" cy="0"/>
          <a:chOff x="0" y="0"/>
          <a:chExt cx="0" cy="0"/>
        </a:xfrm>
      </p:grpSpPr>
      <p:sp>
        <p:nvSpPr>
          <p:cNvPr id="2" name="Title 1"/>
          <p:cNvSpPr>
            <a:spLocks noGrp="1"/>
          </p:cNvSpPr>
          <p:nvPr>
            <p:ph type="title"/>
          </p:nvPr>
        </p:nvSpPr>
        <p:spPr>
          <a:xfrm>
            <a:off x="1942415" y="2438401"/>
            <a:ext cx="6591985" cy="2724845"/>
          </a:xfrm>
        </p:spPr>
        <p:txBody>
          <a:bodyPr anchor="b">
            <a:normAutofit/>
          </a:bodyPr>
          <a:lstStyle>
            <a:lvl1pPr algn="l">
              <a:defRPr sz="4800" b="0"/>
            </a:lvl1pPr>
          </a:lstStyle>
          <a:p>
            <a:r>
              <a:rPr lang="nl-NL" smtClean="0"/>
              <a:t>Klik om de stijl te bewerken</a:t>
            </a:r>
            <a:endParaRPr lang="en-US" dirty="0"/>
          </a:p>
        </p:txBody>
      </p:sp>
      <p:sp>
        <p:nvSpPr>
          <p:cNvPr id="4" name="Text Placeholder 3"/>
          <p:cNvSpPr>
            <a:spLocks noGrp="1"/>
          </p:cNvSpPr>
          <p:nvPr>
            <p:ph type="body" sz="half" idx="2"/>
          </p:nvPr>
        </p:nvSpPr>
        <p:spPr>
          <a:xfrm>
            <a:off x="1942415" y="5181600"/>
            <a:ext cx="6591985"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nl-NL" smtClean="0"/>
              <a:t>Klik om de modelstijlen te bewerken</a:t>
            </a:r>
          </a:p>
        </p:txBody>
      </p:sp>
      <p:sp>
        <p:nvSpPr>
          <p:cNvPr id="5" name="Date Placeholder 4"/>
          <p:cNvSpPr>
            <a:spLocks noGrp="1"/>
          </p:cNvSpPr>
          <p:nvPr>
            <p:ph type="dt" sz="half" idx="10"/>
          </p:nvPr>
        </p:nvSpPr>
        <p:spPr/>
        <p:txBody>
          <a:bodyPr/>
          <a:lstStyle/>
          <a:p>
            <a:fld id="{9352B002-1032-497A-A690-67428BD6A599}" type="datetimeFigureOut">
              <a:rPr lang="nl-NL" smtClean="0"/>
              <a:t>15-1-2018</a:t>
            </a:fld>
            <a:endParaRPr lang="nl-NL"/>
          </a:p>
        </p:txBody>
      </p:sp>
      <p:sp>
        <p:nvSpPr>
          <p:cNvPr id="6" name="Footer Placeholder 5"/>
          <p:cNvSpPr>
            <a:spLocks noGrp="1"/>
          </p:cNvSpPr>
          <p:nvPr>
            <p:ph type="ftr" sz="quarter" idx="11"/>
          </p:nvPr>
        </p:nvSpPr>
        <p:spPr/>
        <p:txBody>
          <a:bodyPr/>
          <a:lstStyle/>
          <a:p>
            <a:endParaRPr lang="nl-NL"/>
          </a:p>
        </p:txBody>
      </p:sp>
      <p:sp>
        <p:nvSpPr>
          <p:cNvPr id="11"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C6149A4C-FF88-4BD5-9F00-E822CED6800F}" type="slidenum">
              <a:rPr lang="nl-NL" smtClean="0"/>
              <a:t>‹nr.›</a:t>
            </a:fld>
            <a:endParaRPr lang="nl-NL"/>
          </a:p>
        </p:txBody>
      </p:sp>
    </p:spTree>
    <p:extLst>
      <p:ext uri="{BB962C8B-B14F-4D97-AF65-F5344CB8AC3E}">
        <p14:creationId xmlns:p14="http://schemas.microsoft.com/office/powerpoint/2010/main" val="180733090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Offerte naamkaartje">
    <p:spTree>
      <p:nvGrpSpPr>
        <p:cNvPr id="1" name=""/>
        <p:cNvGrpSpPr/>
        <p:nvPr/>
      </p:nvGrpSpPr>
      <p:grpSpPr>
        <a:xfrm>
          <a:off x="0" y="0"/>
          <a:ext cx="0" cy="0"/>
          <a:chOff x="0" y="0"/>
          <a:chExt cx="0" cy="0"/>
        </a:xfrm>
      </p:grpSpPr>
      <p:sp>
        <p:nvSpPr>
          <p:cNvPr id="13" name="Title 1"/>
          <p:cNvSpPr>
            <a:spLocks noGrp="1"/>
          </p:cNvSpPr>
          <p:nvPr>
            <p:ph type="title"/>
          </p:nvPr>
        </p:nvSpPr>
        <p:spPr>
          <a:xfrm>
            <a:off x="2188123" y="609600"/>
            <a:ext cx="6109587" cy="2895600"/>
          </a:xfrm>
        </p:spPr>
        <p:txBody>
          <a:bodyPr anchor="ctr">
            <a:normAutofit/>
          </a:bodyPr>
          <a:lstStyle>
            <a:lvl1pPr algn="l">
              <a:defRPr sz="4800" b="0" cap="none"/>
            </a:lvl1pPr>
          </a:lstStyle>
          <a:p>
            <a:r>
              <a:rPr lang="nl-NL" smtClean="0"/>
              <a:t>Klik om de stijl te bewerken</a:t>
            </a:r>
            <a:endParaRPr lang="en-US" dirty="0"/>
          </a:p>
        </p:txBody>
      </p:sp>
      <p:sp>
        <p:nvSpPr>
          <p:cNvPr id="21" name="Text Placeholder 9"/>
          <p:cNvSpPr>
            <a:spLocks noGrp="1"/>
          </p:cNvSpPr>
          <p:nvPr>
            <p:ph type="body" sz="quarter" idx="13"/>
          </p:nvPr>
        </p:nvSpPr>
        <p:spPr>
          <a:xfrm>
            <a:off x="1942415" y="4343400"/>
            <a:ext cx="6688292"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nl-NL" smtClean="0"/>
              <a:t>Klik om de modelstijlen te bewerken</a:t>
            </a:r>
          </a:p>
        </p:txBody>
      </p:sp>
      <p:sp>
        <p:nvSpPr>
          <p:cNvPr id="4" name="Text Placeholder 3"/>
          <p:cNvSpPr>
            <a:spLocks noGrp="1"/>
          </p:cNvSpPr>
          <p:nvPr>
            <p:ph type="body" sz="half" idx="2"/>
          </p:nvPr>
        </p:nvSpPr>
        <p:spPr>
          <a:xfrm>
            <a:off x="1942415" y="5181600"/>
            <a:ext cx="6688292"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nl-NL" smtClean="0"/>
              <a:t>Klik om de modelstijlen te bewerken</a:t>
            </a:r>
          </a:p>
        </p:txBody>
      </p:sp>
      <p:sp>
        <p:nvSpPr>
          <p:cNvPr id="5" name="Date Placeholder 4"/>
          <p:cNvSpPr>
            <a:spLocks noGrp="1"/>
          </p:cNvSpPr>
          <p:nvPr>
            <p:ph type="dt" sz="half" idx="10"/>
          </p:nvPr>
        </p:nvSpPr>
        <p:spPr/>
        <p:txBody>
          <a:bodyPr/>
          <a:lstStyle/>
          <a:p>
            <a:fld id="{9352B002-1032-497A-A690-67428BD6A599}" type="datetimeFigureOut">
              <a:rPr lang="nl-NL" smtClean="0"/>
              <a:t>15-1-2018</a:t>
            </a:fld>
            <a:endParaRPr lang="nl-NL"/>
          </a:p>
        </p:txBody>
      </p:sp>
      <p:sp>
        <p:nvSpPr>
          <p:cNvPr id="6" name="Footer Placeholder 5"/>
          <p:cNvSpPr>
            <a:spLocks noGrp="1"/>
          </p:cNvSpPr>
          <p:nvPr>
            <p:ph type="ftr" sz="quarter" idx="11"/>
          </p:nvPr>
        </p:nvSpPr>
        <p:spPr/>
        <p:txBody>
          <a:bodyPr/>
          <a:lstStyle/>
          <a:p>
            <a:endParaRPr lang="nl-NL"/>
          </a:p>
        </p:txBody>
      </p:sp>
      <p:sp>
        <p:nvSpPr>
          <p:cNvPr id="2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C6149A4C-FF88-4BD5-9F00-E822CED6800F}" type="slidenum">
              <a:rPr lang="nl-NL" smtClean="0"/>
              <a:t>‹nr.›</a:t>
            </a:fld>
            <a:endParaRPr lang="nl-NL"/>
          </a:p>
        </p:txBody>
      </p:sp>
      <p:sp>
        <p:nvSpPr>
          <p:cNvPr id="11" name="TextBox 10"/>
          <p:cNvSpPr txBox="1"/>
          <p:nvPr/>
        </p:nvSpPr>
        <p:spPr>
          <a:xfrm>
            <a:off x="1808316" y="648005"/>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2" name="TextBox 11"/>
          <p:cNvSpPr txBox="1"/>
          <p:nvPr/>
        </p:nvSpPr>
        <p:spPr>
          <a:xfrm>
            <a:off x="8169533" y="290530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11695675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Waar of onwaar">
    <p:spTree>
      <p:nvGrpSpPr>
        <p:cNvPr id="1" name=""/>
        <p:cNvGrpSpPr/>
        <p:nvPr/>
      </p:nvGrpSpPr>
      <p:grpSpPr>
        <a:xfrm>
          <a:off x="0" y="0"/>
          <a:ext cx="0" cy="0"/>
          <a:chOff x="0" y="0"/>
          <a:chExt cx="0" cy="0"/>
        </a:xfrm>
      </p:grpSpPr>
      <p:sp>
        <p:nvSpPr>
          <p:cNvPr id="2" name="Title 1"/>
          <p:cNvSpPr>
            <a:spLocks noGrp="1"/>
          </p:cNvSpPr>
          <p:nvPr>
            <p:ph type="title"/>
          </p:nvPr>
        </p:nvSpPr>
        <p:spPr>
          <a:xfrm>
            <a:off x="1942416" y="627407"/>
            <a:ext cx="6591984" cy="2880020"/>
          </a:xfrm>
        </p:spPr>
        <p:txBody>
          <a:bodyPr anchor="ctr">
            <a:normAutofit/>
          </a:bodyPr>
          <a:lstStyle>
            <a:lvl1pPr algn="l">
              <a:defRPr sz="4800" b="0"/>
            </a:lvl1pPr>
          </a:lstStyle>
          <a:p>
            <a:r>
              <a:rPr lang="nl-NL" smtClean="0"/>
              <a:t>Klik om de stijl te bewerken</a:t>
            </a:r>
            <a:endParaRPr lang="en-US" dirty="0"/>
          </a:p>
        </p:txBody>
      </p:sp>
      <p:sp>
        <p:nvSpPr>
          <p:cNvPr id="21" name="Text Placeholder 9"/>
          <p:cNvSpPr>
            <a:spLocks noGrp="1"/>
          </p:cNvSpPr>
          <p:nvPr>
            <p:ph type="body" sz="quarter" idx="13"/>
          </p:nvPr>
        </p:nvSpPr>
        <p:spPr>
          <a:xfrm>
            <a:off x="1942415" y="4343400"/>
            <a:ext cx="6591985"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nl-NL" smtClean="0"/>
              <a:t>Klik om de modelstijlen te bewerken</a:t>
            </a:r>
          </a:p>
        </p:txBody>
      </p:sp>
      <p:sp>
        <p:nvSpPr>
          <p:cNvPr id="4" name="Text Placeholder 3"/>
          <p:cNvSpPr>
            <a:spLocks noGrp="1"/>
          </p:cNvSpPr>
          <p:nvPr>
            <p:ph type="body" sz="half" idx="2"/>
          </p:nvPr>
        </p:nvSpPr>
        <p:spPr>
          <a:xfrm>
            <a:off x="1942415" y="5181600"/>
            <a:ext cx="6591985"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nl-NL" smtClean="0"/>
              <a:t>Klik om de modelstijlen te bewerken</a:t>
            </a:r>
          </a:p>
        </p:txBody>
      </p:sp>
      <p:sp>
        <p:nvSpPr>
          <p:cNvPr id="5" name="Date Placeholder 4"/>
          <p:cNvSpPr>
            <a:spLocks noGrp="1"/>
          </p:cNvSpPr>
          <p:nvPr>
            <p:ph type="dt" sz="half" idx="10"/>
          </p:nvPr>
        </p:nvSpPr>
        <p:spPr/>
        <p:txBody>
          <a:bodyPr/>
          <a:lstStyle/>
          <a:p>
            <a:fld id="{9352B002-1032-497A-A690-67428BD6A599}" type="datetimeFigureOut">
              <a:rPr lang="nl-NL" smtClean="0"/>
              <a:t>15-1-2018</a:t>
            </a:fld>
            <a:endParaRPr lang="nl-NL"/>
          </a:p>
        </p:txBody>
      </p:sp>
      <p:sp>
        <p:nvSpPr>
          <p:cNvPr id="6" name="Footer Placeholder 5"/>
          <p:cNvSpPr>
            <a:spLocks noGrp="1"/>
          </p:cNvSpPr>
          <p:nvPr>
            <p:ph type="ftr" sz="quarter" idx="11"/>
          </p:nvPr>
        </p:nvSpPr>
        <p:spPr/>
        <p:txBody>
          <a:bodyPr/>
          <a:lstStyle/>
          <a:p>
            <a:endParaRPr lang="nl-NL"/>
          </a:p>
        </p:txBody>
      </p:sp>
      <p:sp>
        <p:nvSpPr>
          <p:cNvPr id="1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C6149A4C-FF88-4BD5-9F00-E822CED6800F}" type="slidenum">
              <a:rPr lang="nl-NL" smtClean="0"/>
              <a:t>‹nr.›</a:t>
            </a:fld>
            <a:endParaRPr lang="nl-NL"/>
          </a:p>
        </p:txBody>
      </p:sp>
    </p:spTree>
    <p:extLst>
      <p:ext uri="{BB962C8B-B14F-4D97-AF65-F5344CB8AC3E}">
        <p14:creationId xmlns:p14="http://schemas.microsoft.com/office/powerpoint/2010/main" val="57722807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smtClean="0"/>
              <a:t>Klik om de stijl te bewerken</a:t>
            </a:r>
            <a:endParaRPr lang="en-US" dirty="0"/>
          </a:p>
        </p:txBody>
      </p:sp>
      <p:sp>
        <p:nvSpPr>
          <p:cNvPr id="3" name="Vertical Text Placeholder 2"/>
          <p:cNvSpPr>
            <a:spLocks noGrp="1"/>
          </p:cNvSpPr>
          <p:nvPr>
            <p:ph type="body" orient="vert" idx="1"/>
          </p:nvPr>
        </p:nvSpPr>
        <p:spPr/>
        <p:txBody>
          <a:bodyPr vert="eaVert" anchor="t"/>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dirty="0"/>
          </a:p>
        </p:txBody>
      </p:sp>
      <p:sp>
        <p:nvSpPr>
          <p:cNvPr id="4" name="Date Placeholder 3"/>
          <p:cNvSpPr>
            <a:spLocks noGrp="1"/>
          </p:cNvSpPr>
          <p:nvPr>
            <p:ph type="dt" sz="half" idx="10"/>
          </p:nvPr>
        </p:nvSpPr>
        <p:spPr/>
        <p:txBody>
          <a:bodyPr/>
          <a:lstStyle/>
          <a:p>
            <a:fld id="{9352B002-1032-497A-A690-67428BD6A599}" type="datetimeFigureOut">
              <a:rPr lang="nl-NL" smtClean="0"/>
              <a:t>15-1-2018</a:t>
            </a:fld>
            <a:endParaRPr lang="nl-NL"/>
          </a:p>
        </p:txBody>
      </p:sp>
      <p:sp>
        <p:nvSpPr>
          <p:cNvPr id="5" name="Footer Placeholder 4"/>
          <p:cNvSpPr>
            <a:spLocks noGrp="1"/>
          </p:cNvSpPr>
          <p:nvPr>
            <p:ph type="ftr" sz="quarter" idx="11"/>
          </p:nvPr>
        </p:nvSpPr>
        <p:spPr/>
        <p:txBody>
          <a:bodyPr/>
          <a:lstStyle/>
          <a:p>
            <a:endParaRPr lang="nl-NL"/>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C6149A4C-FF88-4BD5-9F00-E822CED6800F}" type="slidenum">
              <a:rPr lang="nl-NL" smtClean="0"/>
              <a:t>‹nr.›</a:t>
            </a:fld>
            <a:endParaRPr lang="nl-NL"/>
          </a:p>
        </p:txBody>
      </p:sp>
    </p:spTree>
    <p:extLst>
      <p:ext uri="{BB962C8B-B14F-4D97-AF65-F5344CB8AC3E}">
        <p14:creationId xmlns:p14="http://schemas.microsoft.com/office/powerpoint/2010/main" val="291801951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78535" y="627406"/>
            <a:ext cx="1656132" cy="5283817"/>
          </a:xfrm>
        </p:spPr>
        <p:txBody>
          <a:bodyPr vert="eaVert" anchor="ctr"/>
          <a:lstStyle/>
          <a:p>
            <a:r>
              <a:rPr lang="nl-NL" smtClean="0"/>
              <a:t>Klik om de stijl te bewerken</a:t>
            </a:r>
            <a:endParaRPr lang="en-US" dirty="0"/>
          </a:p>
        </p:txBody>
      </p:sp>
      <p:sp>
        <p:nvSpPr>
          <p:cNvPr id="3" name="Vertical Text Placeholder 2"/>
          <p:cNvSpPr>
            <a:spLocks noGrp="1"/>
          </p:cNvSpPr>
          <p:nvPr>
            <p:ph type="body" orient="vert" idx="1"/>
          </p:nvPr>
        </p:nvSpPr>
        <p:spPr>
          <a:xfrm>
            <a:off x="1942416" y="627406"/>
            <a:ext cx="4716348" cy="5283817"/>
          </a:xfrm>
        </p:spPr>
        <p:txBody>
          <a:bodyPr vert="eaVert"/>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dirty="0"/>
          </a:p>
        </p:txBody>
      </p:sp>
      <p:sp>
        <p:nvSpPr>
          <p:cNvPr id="4" name="Date Placeholder 3"/>
          <p:cNvSpPr>
            <a:spLocks noGrp="1"/>
          </p:cNvSpPr>
          <p:nvPr>
            <p:ph type="dt" sz="half" idx="10"/>
          </p:nvPr>
        </p:nvSpPr>
        <p:spPr/>
        <p:txBody>
          <a:bodyPr/>
          <a:lstStyle/>
          <a:p>
            <a:fld id="{9352B002-1032-497A-A690-67428BD6A599}" type="datetimeFigureOut">
              <a:rPr lang="nl-NL" smtClean="0"/>
              <a:t>15-1-2018</a:t>
            </a:fld>
            <a:endParaRPr lang="nl-NL"/>
          </a:p>
        </p:txBody>
      </p:sp>
      <p:sp>
        <p:nvSpPr>
          <p:cNvPr id="5" name="Footer Placeholder 4"/>
          <p:cNvSpPr>
            <a:spLocks noGrp="1"/>
          </p:cNvSpPr>
          <p:nvPr>
            <p:ph type="ftr" sz="quarter" idx="11"/>
          </p:nvPr>
        </p:nvSpPr>
        <p:spPr/>
        <p:txBody>
          <a:bodyPr/>
          <a:lstStyle/>
          <a:p>
            <a:endParaRPr lang="nl-NL"/>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C6149A4C-FF88-4BD5-9F00-E822CED6800F}" type="slidenum">
              <a:rPr lang="nl-NL" smtClean="0"/>
              <a:t>‹nr.›</a:t>
            </a:fld>
            <a:endParaRPr lang="nl-NL"/>
          </a:p>
        </p:txBody>
      </p:sp>
    </p:spTree>
    <p:extLst>
      <p:ext uri="{BB962C8B-B14F-4D97-AF65-F5344CB8AC3E}">
        <p14:creationId xmlns:p14="http://schemas.microsoft.com/office/powerpoint/2010/main" val="9867425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le 1"/>
          <p:cNvSpPr>
            <a:spLocks noGrp="1"/>
          </p:cNvSpPr>
          <p:nvPr>
            <p:ph type="title"/>
          </p:nvPr>
        </p:nvSpPr>
        <p:spPr>
          <a:xfrm>
            <a:off x="1945201" y="624110"/>
            <a:ext cx="6589199" cy="1280890"/>
          </a:xfrm>
        </p:spPr>
        <p:txBody>
          <a:bodyPr/>
          <a:lstStyle/>
          <a:p>
            <a:r>
              <a:rPr lang="nl-NL" smtClean="0"/>
              <a:t>Klik om de stijl te bewerken</a:t>
            </a:r>
            <a:endParaRPr lang="en-US" dirty="0"/>
          </a:p>
        </p:txBody>
      </p:sp>
      <p:sp>
        <p:nvSpPr>
          <p:cNvPr id="3" name="Content Placeholder 2"/>
          <p:cNvSpPr>
            <a:spLocks noGrp="1"/>
          </p:cNvSpPr>
          <p:nvPr>
            <p:ph idx="1"/>
          </p:nvPr>
        </p:nvSpPr>
        <p:spPr>
          <a:xfrm>
            <a:off x="1942415" y="2133600"/>
            <a:ext cx="6591985" cy="3777622"/>
          </a:xfrm>
        </p:spPr>
        <p:txBody>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dirty="0"/>
          </a:p>
        </p:txBody>
      </p:sp>
      <p:sp>
        <p:nvSpPr>
          <p:cNvPr id="4" name="Date Placeholder 3"/>
          <p:cNvSpPr>
            <a:spLocks noGrp="1"/>
          </p:cNvSpPr>
          <p:nvPr>
            <p:ph type="dt" sz="half" idx="10"/>
          </p:nvPr>
        </p:nvSpPr>
        <p:spPr/>
        <p:txBody>
          <a:bodyPr/>
          <a:lstStyle/>
          <a:p>
            <a:fld id="{9352B002-1032-497A-A690-67428BD6A599}" type="datetimeFigureOut">
              <a:rPr lang="nl-NL" smtClean="0"/>
              <a:t>15-1-2018</a:t>
            </a:fld>
            <a:endParaRPr lang="nl-NL"/>
          </a:p>
        </p:txBody>
      </p:sp>
      <p:sp>
        <p:nvSpPr>
          <p:cNvPr id="5" name="Footer Placeholder 4"/>
          <p:cNvSpPr>
            <a:spLocks noGrp="1"/>
          </p:cNvSpPr>
          <p:nvPr>
            <p:ph type="ftr" sz="quarter" idx="11"/>
          </p:nvPr>
        </p:nvSpPr>
        <p:spPr/>
        <p:txBody>
          <a:bodyPr/>
          <a:lstStyle/>
          <a:p>
            <a:endParaRPr lang="nl-NL"/>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C6149A4C-FF88-4BD5-9F00-E822CED6800F}" type="slidenum">
              <a:rPr lang="nl-NL" smtClean="0"/>
              <a:t>‹nr.›</a:t>
            </a:fld>
            <a:endParaRPr lang="nl-NL"/>
          </a:p>
        </p:txBody>
      </p:sp>
    </p:spTree>
    <p:extLst>
      <p:ext uri="{BB962C8B-B14F-4D97-AF65-F5344CB8AC3E}">
        <p14:creationId xmlns:p14="http://schemas.microsoft.com/office/powerpoint/2010/main" val="3036434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le 1"/>
          <p:cNvSpPr>
            <a:spLocks noGrp="1"/>
          </p:cNvSpPr>
          <p:nvPr>
            <p:ph type="title"/>
          </p:nvPr>
        </p:nvSpPr>
        <p:spPr>
          <a:xfrm>
            <a:off x="1942415" y="2074562"/>
            <a:ext cx="6591985" cy="1468800"/>
          </a:xfrm>
        </p:spPr>
        <p:txBody>
          <a:bodyPr anchor="b"/>
          <a:lstStyle>
            <a:lvl1pPr algn="l">
              <a:defRPr sz="4000" b="0" cap="none"/>
            </a:lvl1pPr>
          </a:lstStyle>
          <a:p>
            <a:r>
              <a:rPr lang="nl-NL" smtClean="0"/>
              <a:t>Klik om de stijl te bewerken</a:t>
            </a:r>
            <a:endParaRPr lang="en-US" dirty="0"/>
          </a:p>
        </p:txBody>
      </p:sp>
      <p:sp>
        <p:nvSpPr>
          <p:cNvPr id="3" name="Text Placeholder 2"/>
          <p:cNvSpPr>
            <a:spLocks noGrp="1"/>
          </p:cNvSpPr>
          <p:nvPr>
            <p:ph type="body" idx="1"/>
          </p:nvPr>
        </p:nvSpPr>
        <p:spPr>
          <a:xfrm>
            <a:off x="1942415" y="3581400"/>
            <a:ext cx="6591985"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nl-NL" smtClean="0"/>
              <a:t>Klik om de modelstijlen te bewerken</a:t>
            </a:r>
          </a:p>
        </p:txBody>
      </p:sp>
      <p:sp>
        <p:nvSpPr>
          <p:cNvPr id="4" name="Date Placeholder 3"/>
          <p:cNvSpPr>
            <a:spLocks noGrp="1"/>
          </p:cNvSpPr>
          <p:nvPr>
            <p:ph type="dt" sz="half" idx="10"/>
          </p:nvPr>
        </p:nvSpPr>
        <p:spPr/>
        <p:txBody>
          <a:bodyPr/>
          <a:lstStyle/>
          <a:p>
            <a:fld id="{9352B002-1032-497A-A690-67428BD6A599}" type="datetimeFigureOut">
              <a:rPr lang="nl-NL" smtClean="0"/>
              <a:t>15-1-2018</a:t>
            </a:fld>
            <a:endParaRPr lang="nl-NL"/>
          </a:p>
        </p:txBody>
      </p:sp>
      <p:sp>
        <p:nvSpPr>
          <p:cNvPr id="5" name="Footer Placeholder 4"/>
          <p:cNvSpPr>
            <a:spLocks noGrp="1"/>
          </p:cNvSpPr>
          <p:nvPr>
            <p:ph type="ftr" sz="quarter" idx="11"/>
          </p:nvPr>
        </p:nvSpPr>
        <p:spPr/>
        <p:txBody>
          <a:bodyPr/>
          <a:lstStyle/>
          <a:p>
            <a:endParaRPr lang="nl-NL"/>
          </a:p>
        </p:txBody>
      </p:sp>
      <p:sp>
        <p:nvSpPr>
          <p:cNvPr id="11"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C6149A4C-FF88-4BD5-9F00-E822CED6800F}" type="slidenum">
              <a:rPr lang="nl-NL" smtClean="0"/>
              <a:t>‹nr.›</a:t>
            </a:fld>
            <a:endParaRPr lang="nl-NL"/>
          </a:p>
        </p:txBody>
      </p:sp>
    </p:spTree>
    <p:extLst>
      <p:ext uri="{BB962C8B-B14F-4D97-AF65-F5344CB8AC3E}">
        <p14:creationId xmlns:p14="http://schemas.microsoft.com/office/powerpoint/2010/main" val="34045957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nl-NL" smtClean="0"/>
              <a:t>Klik om de stijl te bewerken</a:t>
            </a:r>
            <a:endParaRPr lang="en-US" dirty="0"/>
          </a:p>
        </p:txBody>
      </p:sp>
      <p:sp>
        <p:nvSpPr>
          <p:cNvPr id="3" name="Content Placeholder 2"/>
          <p:cNvSpPr>
            <a:spLocks noGrp="1"/>
          </p:cNvSpPr>
          <p:nvPr>
            <p:ph sz="half" idx="1"/>
          </p:nvPr>
        </p:nvSpPr>
        <p:spPr>
          <a:xfrm>
            <a:off x="1942416" y="2136706"/>
            <a:ext cx="3197531" cy="3767397"/>
          </a:xfrm>
        </p:spPr>
        <p:txBody>
          <a:bodyPr>
            <a:normAutofit/>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dirty="0"/>
          </a:p>
        </p:txBody>
      </p:sp>
      <p:sp>
        <p:nvSpPr>
          <p:cNvPr id="4" name="Content Placeholder 3"/>
          <p:cNvSpPr>
            <a:spLocks noGrp="1"/>
          </p:cNvSpPr>
          <p:nvPr>
            <p:ph sz="half" idx="2"/>
          </p:nvPr>
        </p:nvSpPr>
        <p:spPr>
          <a:xfrm>
            <a:off x="5337307" y="2136706"/>
            <a:ext cx="3197093" cy="3767397"/>
          </a:xfrm>
        </p:spPr>
        <p:txBody>
          <a:bodyPr>
            <a:normAutofit/>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dirty="0"/>
          </a:p>
        </p:txBody>
      </p:sp>
      <p:sp>
        <p:nvSpPr>
          <p:cNvPr id="5" name="Date Placeholder 4"/>
          <p:cNvSpPr>
            <a:spLocks noGrp="1"/>
          </p:cNvSpPr>
          <p:nvPr>
            <p:ph type="dt" sz="half" idx="10"/>
          </p:nvPr>
        </p:nvSpPr>
        <p:spPr/>
        <p:txBody>
          <a:bodyPr/>
          <a:lstStyle/>
          <a:p>
            <a:fld id="{9352B002-1032-497A-A690-67428BD6A599}" type="datetimeFigureOut">
              <a:rPr lang="nl-NL" smtClean="0"/>
              <a:t>15-1-2018</a:t>
            </a:fld>
            <a:endParaRPr lang="nl-NL"/>
          </a:p>
        </p:txBody>
      </p:sp>
      <p:sp>
        <p:nvSpPr>
          <p:cNvPr id="6" name="Footer Placeholder 5"/>
          <p:cNvSpPr>
            <a:spLocks noGrp="1"/>
          </p:cNvSpPr>
          <p:nvPr>
            <p:ph type="ftr" sz="quarter" idx="11"/>
          </p:nvPr>
        </p:nvSpPr>
        <p:spPr/>
        <p:txBody>
          <a:bodyPr/>
          <a:lstStyle/>
          <a:p>
            <a:endParaRPr lang="nl-NL"/>
          </a:p>
        </p:txBody>
      </p:sp>
      <p:sp>
        <p:nvSpPr>
          <p:cNvPr id="9"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10" name="Slide Number Placeholder 5"/>
          <p:cNvSpPr>
            <a:spLocks noGrp="1"/>
          </p:cNvSpPr>
          <p:nvPr>
            <p:ph type="sldNum" sz="quarter" idx="12"/>
          </p:nvPr>
        </p:nvSpPr>
        <p:spPr>
          <a:xfrm>
            <a:off x="511228" y="787783"/>
            <a:ext cx="584978" cy="365125"/>
          </a:xfrm>
        </p:spPr>
        <p:txBody>
          <a:bodyPr/>
          <a:lstStyle/>
          <a:p>
            <a:fld id="{C6149A4C-FF88-4BD5-9F00-E822CED6800F}" type="slidenum">
              <a:rPr lang="nl-NL" smtClean="0"/>
              <a:t>‹nr.›</a:t>
            </a:fld>
            <a:endParaRPr lang="nl-NL"/>
          </a:p>
        </p:txBody>
      </p:sp>
    </p:spTree>
    <p:extLst>
      <p:ext uri="{BB962C8B-B14F-4D97-AF65-F5344CB8AC3E}">
        <p14:creationId xmlns:p14="http://schemas.microsoft.com/office/powerpoint/2010/main" val="271762268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nl-NL" smtClean="0"/>
              <a:t>Klik om de stijl te bewerken</a:t>
            </a:r>
            <a:endParaRPr lang="en-US" dirty="0"/>
          </a:p>
        </p:txBody>
      </p:sp>
      <p:sp>
        <p:nvSpPr>
          <p:cNvPr id="3" name="Text Placeholder 2"/>
          <p:cNvSpPr>
            <a:spLocks noGrp="1"/>
          </p:cNvSpPr>
          <p:nvPr>
            <p:ph type="body" idx="1"/>
          </p:nvPr>
        </p:nvSpPr>
        <p:spPr>
          <a:xfrm>
            <a:off x="2265352" y="2226626"/>
            <a:ext cx="2874596"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smtClean="0"/>
              <a:t>Klik om de modelstijlen te bewerken</a:t>
            </a:r>
          </a:p>
        </p:txBody>
      </p:sp>
      <p:sp>
        <p:nvSpPr>
          <p:cNvPr id="4" name="Content Placeholder 3"/>
          <p:cNvSpPr>
            <a:spLocks noGrp="1"/>
          </p:cNvSpPr>
          <p:nvPr>
            <p:ph sz="half" idx="2"/>
          </p:nvPr>
        </p:nvSpPr>
        <p:spPr>
          <a:xfrm>
            <a:off x="1942415" y="2802888"/>
            <a:ext cx="3197532" cy="3105703"/>
          </a:xfrm>
        </p:spPr>
        <p:txBody>
          <a:bodyPr>
            <a:normAutofit/>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dirty="0"/>
          </a:p>
        </p:txBody>
      </p:sp>
      <p:sp>
        <p:nvSpPr>
          <p:cNvPr id="5" name="Text Placeholder 4"/>
          <p:cNvSpPr>
            <a:spLocks noGrp="1"/>
          </p:cNvSpPr>
          <p:nvPr>
            <p:ph type="body" sz="quarter" idx="3"/>
          </p:nvPr>
        </p:nvSpPr>
        <p:spPr>
          <a:xfrm>
            <a:off x="5656154" y="2223398"/>
            <a:ext cx="2873239"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smtClean="0"/>
              <a:t>Klik om de modelstijlen te bewerken</a:t>
            </a:r>
          </a:p>
        </p:txBody>
      </p:sp>
      <p:sp>
        <p:nvSpPr>
          <p:cNvPr id="6" name="Content Placeholder 5"/>
          <p:cNvSpPr>
            <a:spLocks noGrp="1"/>
          </p:cNvSpPr>
          <p:nvPr>
            <p:ph sz="quarter" idx="4"/>
          </p:nvPr>
        </p:nvSpPr>
        <p:spPr>
          <a:xfrm>
            <a:off x="5333715" y="2799660"/>
            <a:ext cx="3195680" cy="3105703"/>
          </a:xfrm>
        </p:spPr>
        <p:txBody>
          <a:bodyPr>
            <a:normAutofit/>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dirty="0"/>
          </a:p>
        </p:txBody>
      </p:sp>
      <p:sp>
        <p:nvSpPr>
          <p:cNvPr id="7" name="Date Placeholder 6"/>
          <p:cNvSpPr>
            <a:spLocks noGrp="1"/>
          </p:cNvSpPr>
          <p:nvPr>
            <p:ph type="dt" sz="half" idx="10"/>
          </p:nvPr>
        </p:nvSpPr>
        <p:spPr/>
        <p:txBody>
          <a:bodyPr/>
          <a:lstStyle/>
          <a:p>
            <a:fld id="{9352B002-1032-497A-A690-67428BD6A599}" type="datetimeFigureOut">
              <a:rPr lang="nl-NL" smtClean="0"/>
              <a:t>15-1-2018</a:t>
            </a:fld>
            <a:endParaRPr lang="nl-NL"/>
          </a:p>
        </p:txBody>
      </p:sp>
      <p:sp>
        <p:nvSpPr>
          <p:cNvPr id="8" name="Footer Placeholder 7"/>
          <p:cNvSpPr>
            <a:spLocks noGrp="1"/>
          </p:cNvSpPr>
          <p:nvPr>
            <p:ph type="ftr" sz="quarter" idx="11"/>
          </p:nvPr>
        </p:nvSpPr>
        <p:spPr/>
        <p:txBody>
          <a:bodyPr/>
          <a:lstStyle/>
          <a:p>
            <a:endParaRPr lang="nl-NL"/>
          </a:p>
        </p:txBody>
      </p:sp>
      <p:sp>
        <p:nvSpPr>
          <p:cNvPr id="11"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12" name="Slide Number Placeholder 5"/>
          <p:cNvSpPr>
            <a:spLocks noGrp="1"/>
          </p:cNvSpPr>
          <p:nvPr>
            <p:ph type="sldNum" sz="quarter" idx="12"/>
          </p:nvPr>
        </p:nvSpPr>
        <p:spPr>
          <a:xfrm>
            <a:off x="511228" y="787783"/>
            <a:ext cx="584978" cy="365125"/>
          </a:xfrm>
        </p:spPr>
        <p:txBody>
          <a:bodyPr/>
          <a:lstStyle/>
          <a:p>
            <a:fld id="{C6149A4C-FF88-4BD5-9F00-E822CED6800F}" type="slidenum">
              <a:rPr lang="nl-NL" smtClean="0"/>
              <a:t>‹nr.›</a:t>
            </a:fld>
            <a:endParaRPr lang="nl-NL"/>
          </a:p>
        </p:txBody>
      </p:sp>
    </p:spTree>
    <p:extLst>
      <p:ext uri="{BB962C8B-B14F-4D97-AF65-F5344CB8AC3E}">
        <p14:creationId xmlns:p14="http://schemas.microsoft.com/office/powerpoint/2010/main" val="284602525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le 1"/>
          <p:cNvSpPr>
            <a:spLocks noGrp="1"/>
          </p:cNvSpPr>
          <p:nvPr>
            <p:ph type="title"/>
          </p:nvPr>
        </p:nvSpPr>
        <p:spPr>
          <a:xfrm>
            <a:off x="1945200" y="624110"/>
            <a:ext cx="6589200" cy="1280890"/>
          </a:xfrm>
        </p:spPr>
        <p:txBody>
          <a:bodyPr/>
          <a:lstStyle/>
          <a:p>
            <a:r>
              <a:rPr lang="nl-NL" smtClean="0"/>
              <a:t>Klik om de stijl te bewerken</a:t>
            </a:r>
            <a:endParaRPr lang="en-US" dirty="0"/>
          </a:p>
        </p:txBody>
      </p:sp>
      <p:sp>
        <p:nvSpPr>
          <p:cNvPr id="3" name="Date Placeholder 2"/>
          <p:cNvSpPr>
            <a:spLocks noGrp="1"/>
          </p:cNvSpPr>
          <p:nvPr>
            <p:ph type="dt" sz="half" idx="10"/>
          </p:nvPr>
        </p:nvSpPr>
        <p:spPr/>
        <p:txBody>
          <a:bodyPr/>
          <a:lstStyle/>
          <a:p>
            <a:fld id="{9352B002-1032-497A-A690-67428BD6A599}" type="datetimeFigureOut">
              <a:rPr lang="nl-NL" smtClean="0"/>
              <a:t>15-1-2018</a:t>
            </a:fld>
            <a:endParaRPr lang="nl-NL"/>
          </a:p>
        </p:txBody>
      </p:sp>
      <p:sp>
        <p:nvSpPr>
          <p:cNvPr id="4" name="Footer Placeholder 3"/>
          <p:cNvSpPr>
            <a:spLocks noGrp="1"/>
          </p:cNvSpPr>
          <p:nvPr>
            <p:ph type="ftr" sz="quarter" idx="11"/>
          </p:nvPr>
        </p:nvSpPr>
        <p:spPr/>
        <p:txBody>
          <a:bodyPr/>
          <a:lstStyle/>
          <a:p>
            <a:endParaRPr lang="nl-NL"/>
          </a:p>
        </p:txBody>
      </p:sp>
      <p:sp>
        <p:nvSpPr>
          <p:cNvPr id="8"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C6149A4C-FF88-4BD5-9F00-E822CED6800F}" type="slidenum">
              <a:rPr lang="nl-NL" smtClean="0"/>
              <a:t>‹nr.›</a:t>
            </a:fld>
            <a:endParaRPr lang="nl-NL"/>
          </a:p>
        </p:txBody>
      </p:sp>
    </p:spTree>
    <p:extLst>
      <p:ext uri="{BB962C8B-B14F-4D97-AF65-F5344CB8AC3E}">
        <p14:creationId xmlns:p14="http://schemas.microsoft.com/office/powerpoint/2010/main" val="311204344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352B002-1032-497A-A690-67428BD6A599}" type="datetimeFigureOut">
              <a:rPr lang="nl-NL" smtClean="0"/>
              <a:t>15-1-2018</a:t>
            </a:fld>
            <a:endParaRPr lang="nl-NL"/>
          </a:p>
        </p:txBody>
      </p:sp>
      <p:sp>
        <p:nvSpPr>
          <p:cNvPr id="3" name="Footer Placeholder 2"/>
          <p:cNvSpPr>
            <a:spLocks noGrp="1"/>
          </p:cNvSpPr>
          <p:nvPr>
            <p:ph type="ftr" sz="quarter" idx="11"/>
          </p:nvPr>
        </p:nvSpPr>
        <p:spPr/>
        <p:txBody>
          <a:bodyPr/>
          <a:lstStyle/>
          <a:p>
            <a:endParaRPr lang="nl-NL"/>
          </a:p>
        </p:txBody>
      </p:sp>
      <p:sp>
        <p:nvSpPr>
          <p:cNvPr id="6"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C6149A4C-FF88-4BD5-9F00-E822CED6800F}" type="slidenum">
              <a:rPr lang="nl-NL" smtClean="0"/>
              <a:t>‹nr.›</a:t>
            </a:fld>
            <a:endParaRPr lang="nl-NL"/>
          </a:p>
        </p:txBody>
      </p:sp>
    </p:spTree>
    <p:extLst>
      <p:ext uri="{BB962C8B-B14F-4D97-AF65-F5344CB8AC3E}">
        <p14:creationId xmlns:p14="http://schemas.microsoft.com/office/powerpoint/2010/main" val="142332037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le 1"/>
          <p:cNvSpPr>
            <a:spLocks noGrp="1"/>
          </p:cNvSpPr>
          <p:nvPr>
            <p:ph type="title"/>
          </p:nvPr>
        </p:nvSpPr>
        <p:spPr>
          <a:xfrm>
            <a:off x="1942415" y="446088"/>
            <a:ext cx="2629584" cy="976312"/>
          </a:xfrm>
        </p:spPr>
        <p:txBody>
          <a:bodyPr anchor="b"/>
          <a:lstStyle>
            <a:lvl1pPr algn="l">
              <a:defRPr sz="2000" b="0"/>
            </a:lvl1pPr>
          </a:lstStyle>
          <a:p>
            <a:r>
              <a:rPr lang="nl-NL" smtClean="0"/>
              <a:t>Klik om de stijl te bewerken</a:t>
            </a:r>
            <a:endParaRPr lang="en-US" dirty="0"/>
          </a:p>
        </p:txBody>
      </p:sp>
      <p:sp>
        <p:nvSpPr>
          <p:cNvPr id="3" name="Content Placeholder 2"/>
          <p:cNvSpPr>
            <a:spLocks noGrp="1"/>
          </p:cNvSpPr>
          <p:nvPr>
            <p:ph idx="1"/>
          </p:nvPr>
        </p:nvSpPr>
        <p:spPr>
          <a:xfrm>
            <a:off x="4743494" y="446089"/>
            <a:ext cx="3790906" cy="5414963"/>
          </a:xfrm>
        </p:spPr>
        <p:txBody>
          <a:bodyPr anchor="ctr">
            <a:normAutofit/>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dirty="0"/>
          </a:p>
        </p:txBody>
      </p:sp>
      <p:sp>
        <p:nvSpPr>
          <p:cNvPr id="4" name="Text Placeholder 3"/>
          <p:cNvSpPr>
            <a:spLocks noGrp="1"/>
          </p:cNvSpPr>
          <p:nvPr>
            <p:ph type="body" sz="half" idx="2"/>
          </p:nvPr>
        </p:nvSpPr>
        <p:spPr>
          <a:xfrm>
            <a:off x="1942415" y="1598613"/>
            <a:ext cx="2629584"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smtClean="0"/>
              <a:t>Klik om de modelstijlen te bewerken</a:t>
            </a:r>
          </a:p>
        </p:txBody>
      </p:sp>
      <p:sp>
        <p:nvSpPr>
          <p:cNvPr id="5" name="Date Placeholder 4"/>
          <p:cNvSpPr>
            <a:spLocks noGrp="1"/>
          </p:cNvSpPr>
          <p:nvPr>
            <p:ph type="dt" sz="half" idx="10"/>
          </p:nvPr>
        </p:nvSpPr>
        <p:spPr/>
        <p:txBody>
          <a:bodyPr/>
          <a:lstStyle/>
          <a:p>
            <a:fld id="{9352B002-1032-497A-A690-67428BD6A599}" type="datetimeFigureOut">
              <a:rPr lang="nl-NL" smtClean="0"/>
              <a:t>15-1-2018</a:t>
            </a:fld>
            <a:endParaRPr lang="nl-NL"/>
          </a:p>
        </p:txBody>
      </p:sp>
      <p:sp>
        <p:nvSpPr>
          <p:cNvPr id="6" name="Footer Placeholder 5"/>
          <p:cNvSpPr>
            <a:spLocks noGrp="1"/>
          </p:cNvSpPr>
          <p:nvPr>
            <p:ph type="ftr" sz="quarter" idx="11"/>
          </p:nvPr>
        </p:nvSpPr>
        <p:spPr/>
        <p:txBody>
          <a:bodyPr/>
          <a:lstStyle/>
          <a:p>
            <a:endParaRPr lang="nl-NL"/>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C6149A4C-FF88-4BD5-9F00-E822CED6800F}" type="slidenum">
              <a:rPr lang="nl-NL" smtClean="0"/>
              <a:t>‹nr.›</a:t>
            </a:fld>
            <a:endParaRPr lang="nl-NL"/>
          </a:p>
        </p:txBody>
      </p:sp>
    </p:spTree>
    <p:extLst>
      <p:ext uri="{BB962C8B-B14F-4D97-AF65-F5344CB8AC3E}">
        <p14:creationId xmlns:p14="http://schemas.microsoft.com/office/powerpoint/2010/main" val="68870159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le 1"/>
          <p:cNvSpPr>
            <a:spLocks noGrp="1"/>
          </p:cNvSpPr>
          <p:nvPr>
            <p:ph type="title"/>
          </p:nvPr>
        </p:nvSpPr>
        <p:spPr>
          <a:xfrm>
            <a:off x="1942415" y="4800600"/>
            <a:ext cx="6591985" cy="566738"/>
          </a:xfrm>
        </p:spPr>
        <p:txBody>
          <a:bodyPr anchor="b">
            <a:normAutofit/>
          </a:bodyPr>
          <a:lstStyle>
            <a:lvl1pPr algn="l">
              <a:defRPr sz="2400" b="0"/>
            </a:lvl1pPr>
          </a:lstStyle>
          <a:p>
            <a:r>
              <a:rPr lang="nl-NL" smtClean="0"/>
              <a:t>Klik om de stijl te bewerken</a:t>
            </a:r>
            <a:endParaRPr lang="en-US" dirty="0"/>
          </a:p>
        </p:txBody>
      </p:sp>
      <p:sp>
        <p:nvSpPr>
          <p:cNvPr id="3" name="Picture Placeholder 2"/>
          <p:cNvSpPr>
            <a:spLocks noGrp="1" noChangeAspect="1"/>
          </p:cNvSpPr>
          <p:nvPr>
            <p:ph type="pic" idx="1"/>
          </p:nvPr>
        </p:nvSpPr>
        <p:spPr>
          <a:xfrm>
            <a:off x="1942415" y="634965"/>
            <a:ext cx="6591985"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nl-NL" smtClean="0"/>
              <a:t>Klik op het pictogram als u een afbeelding wilt toevoegen</a:t>
            </a:r>
            <a:endParaRPr lang="en-US" dirty="0"/>
          </a:p>
        </p:txBody>
      </p:sp>
      <p:sp>
        <p:nvSpPr>
          <p:cNvPr id="4" name="Text Placeholder 3"/>
          <p:cNvSpPr>
            <a:spLocks noGrp="1"/>
          </p:cNvSpPr>
          <p:nvPr>
            <p:ph type="body" sz="half" idx="2"/>
          </p:nvPr>
        </p:nvSpPr>
        <p:spPr>
          <a:xfrm>
            <a:off x="1942415" y="5367338"/>
            <a:ext cx="6591985"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smtClean="0"/>
              <a:t>Klik om de modelstijlen te bewerken</a:t>
            </a:r>
          </a:p>
        </p:txBody>
      </p:sp>
      <p:sp>
        <p:nvSpPr>
          <p:cNvPr id="5" name="Date Placeholder 4"/>
          <p:cNvSpPr>
            <a:spLocks noGrp="1"/>
          </p:cNvSpPr>
          <p:nvPr>
            <p:ph type="dt" sz="half" idx="10"/>
          </p:nvPr>
        </p:nvSpPr>
        <p:spPr/>
        <p:txBody>
          <a:bodyPr/>
          <a:lstStyle/>
          <a:p>
            <a:fld id="{9352B002-1032-497A-A690-67428BD6A599}" type="datetimeFigureOut">
              <a:rPr lang="nl-NL" smtClean="0"/>
              <a:t>15-1-2018</a:t>
            </a:fld>
            <a:endParaRPr lang="nl-NL"/>
          </a:p>
        </p:txBody>
      </p:sp>
      <p:sp>
        <p:nvSpPr>
          <p:cNvPr id="6" name="Footer Placeholder 5"/>
          <p:cNvSpPr>
            <a:spLocks noGrp="1"/>
          </p:cNvSpPr>
          <p:nvPr>
            <p:ph type="ftr" sz="quarter" idx="11"/>
          </p:nvPr>
        </p:nvSpPr>
        <p:spPr/>
        <p:txBody>
          <a:bodyPr/>
          <a:lstStyle/>
          <a:p>
            <a:endParaRPr lang="nl-NL"/>
          </a:p>
        </p:txBody>
      </p:sp>
      <p:sp>
        <p:nvSpPr>
          <p:cNvPr id="1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C6149A4C-FF88-4BD5-9F00-E822CED6800F}" type="slidenum">
              <a:rPr lang="nl-NL" smtClean="0"/>
              <a:t>‹nr.›</a:t>
            </a:fld>
            <a:endParaRPr lang="nl-NL"/>
          </a:p>
        </p:txBody>
      </p:sp>
    </p:spTree>
    <p:extLst>
      <p:ext uri="{BB962C8B-B14F-4D97-AF65-F5344CB8AC3E}">
        <p14:creationId xmlns:p14="http://schemas.microsoft.com/office/powerpoint/2010/main" val="18997464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36" name="Group 35"/>
          <p:cNvGrpSpPr/>
          <p:nvPr/>
        </p:nvGrpSpPr>
        <p:grpSpPr>
          <a:xfrm>
            <a:off x="1" y="228600"/>
            <a:ext cx="1981200" cy="6638628"/>
            <a:chOff x="2487613" y="285750"/>
            <a:chExt cx="2428875" cy="5654676"/>
          </a:xfrm>
        </p:grpSpPr>
        <p:sp>
          <p:nvSpPr>
            <p:cNvPr id="37"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38"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39"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40"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41"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42"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43"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44"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45"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46"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47"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48"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49" name="Group 48"/>
          <p:cNvGrpSpPr/>
          <p:nvPr/>
        </p:nvGrpSpPr>
        <p:grpSpPr>
          <a:xfrm>
            <a:off x="20421" y="285"/>
            <a:ext cx="1952272" cy="6852968"/>
            <a:chOff x="6627813" y="195717"/>
            <a:chExt cx="1952625" cy="5678034"/>
          </a:xfrm>
        </p:grpSpPr>
        <p:sp>
          <p:nvSpPr>
            <p:cNvPr id="50" name="Freeform 27"/>
            <p:cNvSpPr/>
            <p:nvPr/>
          </p:nvSpPr>
          <p:spPr bwMode="auto">
            <a:xfrm>
              <a:off x="6627813" y="195717"/>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51"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52"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53"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54"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55"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56"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57"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58"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59"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60"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61"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62" name="Rectangle 61"/>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1945200" y="624110"/>
            <a:ext cx="6589200" cy="1280890"/>
          </a:xfrm>
          <a:prstGeom prst="rect">
            <a:avLst/>
          </a:prstGeom>
        </p:spPr>
        <p:txBody>
          <a:bodyPr vert="horz" lIns="91440" tIns="45720" rIns="91440" bIns="45720" rtlCol="0" anchor="t">
            <a:normAutofit/>
          </a:bodyPr>
          <a:lstStyle/>
          <a:p>
            <a:r>
              <a:rPr lang="nl-NL" smtClean="0"/>
              <a:t>Klik om de stijl te bewerken</a:t>
            </a:r>
            <a:endParaRPr lang="en-US" dirty="0"/>
          </a:p>
        </p:txBody>
      </p:sp>
      <p:sp>
        <p:nvSpPr>
          <p:cNvPr id="3" name="Text Placeholder 2"/>
          <p:cNvSpPr>
            <a:spLocks noGrp="1"/>
          </p:cNvSpPr>
          <p:nvPr>
            <p:ph type="body" idx="1"/>
          </p:nvPr>
        </p:nvSpPr>
        <p:spPr>
          <a:xfrm>
            <a:off x="1942415" y="2133600"/>
            <a:ext cx="6591985" cy="3886200"/>
          </a:xfrm>
          <a:prstGeom prst="rect">
            <a:avLst/>
          </a:prstGeom>
        </p:spPr>
        <p:txBody>
          <a:bodyPr vert="horz" lIns="91440" tIns="45720" rIns="91440" bIns="45720" rtlCol="0">
            <a:normAutofit/>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dirty="0"/>
          </a:p>
        </p:txBody>
      </p:sp>
      <p:sp>
        <p:nvSpPr>
          <p:cNvPr id="4" name="Date Placeholder 3"/>
          <p:cNvSpPr>
            <a:spLocks noGrp="1"/>
          </p:cNvSpPr>
          <p:nvPr>
            <p:ph type="dt" sz="half" idx="2"/>
          </p:nvPr>
        </p:nvSpPr>
        <p:spPr>
          <a:xfrm>
            <a:off x="7772400" y="6135089"/>
            <a:ext cx="766380" cy="370171"/>
          </a:xfrm>
          <a:prstGeom prst="rect">
            <a:avLst/>
          </a:prstGeom>
        </p:spPr>
        <p:txBody>
          <a:bodyPr vert="horz" lIns="91440" tIns="45720" rIns="91440" bIns="45720" rtlCol="0" anchor="ctr"/>
          <a:lstStyle>
            <a:lvl1pPr algn="r">
              <a:defRPr sz="900">
                <a:solidFill>
                  <a:schemeClr val="tx1">
                    <a:tint val="75000"/>
                  </a:schemeClr>
                </a:solidFill>
              </a:defRPr>
            </a:lvl1pPr>
          </a:lstStyle>
          <a:p>
            <a:fld id="{9352B002-1032-497A-A690-67428BD6A599}" type="datetimeFigureOut">
              <a:rPr lang="nl-NL" smtClean="0"/>
              <a:t>15-1-2018</a:t>
            </a:fld>
            <a:endParaRPr lang="nl-NL"/>
          </a:p>
        </p:txBody>
      </p:sp>
      <p:sp>
        <p:nvSpPr>
          <p:cNvPr id="5" name="Footer Placeholder 4"/>
          <p:cNvSpPr>
            <a:spLocks noGrp="1"/>
          </p:cNvSpPr>
          <p:nvPr>
            <p:ph type="ftr" sz="quarter" idx="3"/>
          </p:nvPr>
        </p:nvSpPr>
        <p:spPr>
          <a:xfrm>
            <a:off x="1942415" y="6135809"/>
            <a:ext cx="5716488"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nl-NL"/>
          </a:p>
        </p:txBody>
      </p:sp>
      <p:sp>
        <p:nvSpPr>
          <p:cNvPr id="6" name="Slide Number Placeholder 5"/>
          <p:cNvSpPr>
            <a:spLocks noGrp="1"/>
          </p:cNvSpPr>
          <p:nvPr>
            <p:ph type="sldNum" sz="quarter" idx="4"/>
          </p:nvPr>
        </p:nvSpPr>
        <p:spPr bwMode="gray">
          <a:xfrm>
            <a:off x="511228" y="787783"/>
            <a:ext cx="584978" cy="365125"/>
          </a:xfrm>
          <a:prstGeom prst="rect">
            <a:avLst/>
          </a:prstGeom>
        </p:spPr>
        <p:txBody>
          <a:bodyPr vert="horz" lIns="91440" tIns="45720" rIns="91440" bIns="45720" rtlCol="0" anchor="ctr"/>
          <a:lstStyle>
            <a:lvl1pPr algn="r">
              <a:defRPr sz="2000">
                <a:solidFill>
                  <a:srgbClr val="FEFFFF"/>
                </a:solidFill>
              </a:defRPr>
            </a:lvl1pPr>
          </a:lstStyle>
          <a:p>
            <a:fld id="{C6149A4C-FF88-4BD5-9F00-E822CED6800F}" type="slidenum">
              <a:rPr lang="nl-NL" smtClean="0"/>
              <a:t>‹nr.›</a:t>
            </a:fld>
            <a:endParaRPr lang="nl-NL"/>
          </a:p>
        </p:txBody>
      </p:sp>
    </p:spTree>
    <p:extLst>
      <p:ext uri="{BB962C8B-B14F-4D97-AF65-F5344CB8AC3E}">
        <p14:creationId xmlns:p14="http://schemas.microsoft.com/office/powerpoint/2010/main" val="3270735454"/>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 id="2147483685" r:id="rId13"/>
    <p:sldLayoutId id="2147483686" r:id="rId14"/>
    <p:sldLayoutId id="2147483687" r:id="rId15"/>
    <p:sldLayoutId id="2147483688"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691680" y="2204864"/>
            <a:ext cx="6172200" cy="936104"/>
          </a:xfrm>
        </p:spPr>
        <p:txBody>
          <a:bodyPr>
            <a:normAutofit fontScale="90000"/>
          </a:bodyPr>
          <a:lstStyle/>
          <a:p>
            <a:pPr algn="ctr"/>
            <a:r>
              <a:rPr lang="nl-NL" sz="3200" dirty="0" smtClean="0"/>
              <a:t>CUR01 methodiek</a:t>
            </a:r>
            <a:br>
              <a:rPr lang="nl-NL" sz="3200" dirty="0" smtClean="0"/>
            </a:br>
            <a:r>
              <a:rPr lang="nl-NL" sz="1600" dirty="0" smtClean="0"/>
              <a:t>Analyse van het verpleegkundig proces</a:t>
            </a:r>
            <a:br>
              <a:rPr lang="nl-NL" sz="1600" dirty="0" smtClean="0"/>
            </a:br>
            <a:r>
              <a:rPr lang="nl-NL" sz="1600" dirty="0"/>
              <a:t/>
            </a:r>
            <a:br>
              <a:rPr lang="nl-NL" sz="1600" dirty="0"/>
            </a:br>
            <a:r>
              <a:rPr lang="nl-NL" sz="1600" i="1" dirty="0" smtClean="0"/>
              <a:t>Verpleegkundige interventies</a:t>
            </a:r>
            <a:endParaRPr lang="nl-NL" sz="1600" i="1" dirty="0"/>
          </a:p>
        </p:txBody>
      </p:sp>
      <p:sp>
        <p:nvSpPr>
          <p:cNvPr id="3" name="Subtitle 2"/>
          <p:cNvSpPr>
            <a:spLocks noGrp="1"/>
          </p:cNvSpPr>
          <p:nvPr>
            <p:ph type="subTitle" idx="1"/>
          </p:nvPr>
        </p:nvSpPr>
        <p:spPr>
          <a:xfrm>
            <a:off x="1187624" y="5301208"/>
            <a:ext cx="4392488" cy="1364026"/>
          </a:xfrm>
        </p:spPr>
        <p:txBody>
          <a:bodyPr>
            <a:normAutofit fontScale="25000" lnSpcReduction="20000"/>
          </a:bodyPr>
          <a:lstStyle/>
          <a:p>
            <a:r>
              <a:rPr lang="nl-NL" dirty="0" smtClean="0"/>
              <a:t>																</a:t>
            </a:r>
            <a:endParaRPr lang="nl-NL" dirty="0"/>
          </a:p>
          <a:p>
            <a:r>
              <a:rPr lang="nl-NL" sz="4400" b="1" dirty="0" smtClean="0"/>
              <a:t>Marloes </a:t>
            </a:r>
            <a:r>
              <a:rPr lang="nl-NL" sz="4400" b="1" dirty="0" err="1"/>
              <a:t>vd</a:t>
            </a:r>
            <a:r>
              <a:rPr lang="nl-NL" sz="4400" b="1" dirty="0"/>
              <a:t> Broek         </a:t>
            </a:r>
            <a:br>
              <a:rPr lang="nl-NL" sz="4400" b="1" dirty="0"/>
            </a:br>
            <a:r>
              <a:rPr lang="nl-NL" sz="4400" b="1" dirty="0" smtClean="0"/>
              <a:t/>
            </a:r>
            <a:br>
              <a:rPr lang="nl-NL" sz="4400" b="1" dirty="0" smtClean="0"/>
            </a:br>
            <a:r>
              <a:rPr lang="nl-NL" sz="4400" b="1" dirty="0" err="1" smtClean="0"/>
              <a:t>Fontys</a:t>
            </a:r>
            <a:r>
              <a:rPr lang="nl-NL" sz="4400" b="1" dirty="0" smtClean="0"/>
              <a:t> </a:t>
            </a:r>
            <a:r>
              <a:rPr lang="nl-NL" sz="4400" b="1" dirty="0"/>
              <a:t>H</a:t>
            </a:r>
            <a:r>
              <a:rPr lang="nl-NL" sz="4400" b="1" dirty="0" smtClean="0"/>
              <a:t>ogeschool </a:t>
            </a:r>
            <a:r>
              <a:rPr lang="nl-NL" sz="4400" b="1" dirty="0"/>
              <a:t>Mens en Gezondheid (FHMG)	</a:t>
            </a:r>
            <a:r>
              <a:rPr lang="nl-NL" sz="4400" b="1" dirty="0" smtClean="0"/>
              <a:t/>
            </a:r>
            <a:br>
              <a:rPr lang="nl-NL" sz="4400" b="1" dirty="0" smtClean="0"/>
            </a:br>
            <a:r>
              <a:rPr lang="nl-NL" sz="4400" b="1" dirty="0"/>
              <a:t/>
            </a:r>
            <a:br>
              <a:rPr lang="nl-NL" sz="4400" b="1" dirty="0"/>
            </a:br>
            <a:r>
              <a:rPr lang="nl-NL" sz="4400" b="1" dirty="0" smtClean="0"/>
              <a:t>m.vandenbroek@fontys.nl	</a:t>
            </a:r>
            <a:r>
              <a:rPr lang="nl-NL" sz="4400" dirty="0" smtClean="0"/>
              <a:t>		           </a:t>
            </a:r>
          </a:p>
          <a:p>
            <a:r>
              <a:rPr lang="nl-NL" sz="4400" b="1" dirty="0" smtClean="0"/>
              <a:t>Ontwikkeld: september 2014</a:t>
            </a:r>
            <a:endParaRPr lang="nl-NL" sz="4400" b="1" dirty="0"/>
          </a:p>
        </p:txBody>
      </p:sp>
      <p:pic>
        <p:nvPicPr>
          <p:cNvPr id="4" name="Afbeelding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039100" y="6369959"/>
            <a:ext cx="838200" cy="295275"/>
          </a:xfrm>
          <a:prstGeom prst="rect">
            <a:avLst/>
          </a:prstGeom>
        </p:spPr>
      </p:pic>
    </p:spTree>
    <p:extLst>
      <p:ext uri="{BB962C8B-B14F-4D97-AF65-F5344CB8AC3E}">
        <p14:creationId xmlns:p14="http://schemas.microsoft.com/office/powerpoint/2010/main" val="156751749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7467600" cy="634082"/>
          </a:xfrm>
        </p:spPr>
        <p:txBody>
          <a:bodyPr>
            <a:normAutofit fontScale="90000"/>
          </a:bodyPr>
          <a:lstStyle/>
          <a:p>
            <a:pPr algn="ctr"/>
            <a:r>
              <a:rPr lang="nl-NL" dirty="0" smtClean="0"/>
              <a:t>Opdracht 14</a:t>
            </a:r>
            <a:endParaRPr lang="nl-NL" dirty="0"/>
          </a:p>
        </p:txBody>
      </p:sp>
      <p:sp>
        <p:nvSpPr>
          <p:cNvPr id="3" name="Tijdelijke aanduiding voor inhoud 2"/>
          <p:cNvSpPr>
            <a:spLocks noGrp="1"/>
          </p:cNvSpPr>
          <p:nvPr>
            <p:ph idx="1"/>
          </p:nvPr>
        </p:nvSpPr>
        <p:spPr>
          <a:xfrm>
            <a:off x="1763688" y="1628800"/>
            <a:ext cx="6591985" cy="3777622"/>
          </a:xfrm>
        </p:spPr>
        <p:txBody>
          <a:bodyPr/>
          <a:lstStyle/>
          <a:p>
            <a:r>
              <a:rPr lang="nl-NL" sz="1400" dirty="0" smtClean="0"/>
              <a:t>Maak 5 </a:t>
            </a:r>
            <a:r>
              <a:rPr lang="nl-NL" sz="1400" dirty="0" err="1" smtClean="0"/>
              <a:t>subgroepjes</a:t>
            </a:r>
            <a:r>
              <a:rPr lang="nl-NL" sz="1400" dirty="0" smtClean="0"/>
              <a:t>.</a:t>
            </a:r>
          </a:p>
          <a:p>
            <a:r>
              <a:rPr lang="nl-NL" sz="1400" dirty="0" smtClean="0"/>
              <a:t>Ieder groepje krijgt 1 diagnose toegewezen.</a:t>
            </a:r>
          </a:p>
          <a:p>
            <a:r>
              <a:rPr lang="nl-NL" sz="1400" dirty="0" smtClean="0"/>
              <a:t>Formulier hierbij een doelstelling</a:t>
            </a:r>
          </a:p>
          <a:p>
            <a:r>
              <a:rPr lang="nl-NL" sz="1400" dirty="0" smtClean="0"/>
              <a:t>Formuleer 3 interventies</a:t>
            </a:r>
          </a:p>
          <a:p>
            <a:pPr marL="0" indent="0">
              <a:buNone/>
            </a:pPr>
            <a:r>
              <a:rPr lang="nl-NL" sz="1400" dirty="0" smtClean="0"/>
              <a:t/>
            </a:r>
            <a:br>
              <a:rPr lang="nl-NL" sz="1400" dirty="0" smtClean="0"/>
            </a:br>
            <a:r>
              <a:rPr lang="nl-NL" sz="1400" dirty="0" smtClean="0"/>
              <a:t>Hier krijgen jullie 10 minuten voor. </a:t>
            </a:r>
            <a:br>
              <a:rPr lang="nl-NL" sz="1400" dirty="0" smtClean="0"/>
            </a:br>
            <a:endParaRPr lang="nl-NL" sz="1400" dirty="0" smtClean="0"/>
          </a:p>
          <a:p>
            <a:r>
              <a:rPr lang="nl-NL" sz="1400" dirty="0" smtClean="0"/>
              <a:t>Presenteer kort de keuze voor het doel en de gekozen interventies.</a:t>
            </a:r>
          </a:p>
          <a:p>
            <a:r>
              <a:rPr lang="nl-NL" sz="1400" dirty="0" smtClean="0"/>
              <a:t>Voorzie elkaar van feedback</a:t>
            </a:r>
            <a:endParaRPr lang="nl-NL" sz="1400" dirty="0"/>
          </a:p>
          <a:p>
            <a:endParaRPr lang="nl-NL" dirty="0"/>
          </a:p>
        </p:txBody>
      </p:sp>
    </p:spTree>
    <p:extLst>
      <p:ext uri="{BB962C8B-B14F-4D97-AF65-F5344CB8AC3E}">
        <p14:creationId xmlns:p14="http://schemas.microsoft.com/office/powerpoint/2010/main" val="171249289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1066800" y="404664"/>
            <a:ext cx="7467600" cy="706090"/>
          </a:xfrm>
        </p:spPr>
        <p:txBody>
          <a:bodyPr>
            <a:normAutofit fontScale="90000"/>
          </a:bodyPr>
          <a:lstStyle/>
          <a:p>
            <a:r>
              <a:rPr lang="nl-NL" dirty="0" err="1" smtClean="0"/>
              <a:t>Voorbespreken</a:t>
            </a:r>
            <a:r>
              <a:rPr lang="nl-NL" dirty="0" smtClean="0"/>
              <a:t> zelfstudieopdracht</a:t>
            </a:r>
            <a:endParaRPr lang="nl-NL" dirty="0"/>
          </a:p>
        </p:txBody>
      </p:sp>
      <p:sp>
        <p:nvSpPr>
          <p:cNvPr id="3" name="Tijdelijke aanduiding voor inhoud 2"/>
          <p:cNvSpPr>
            <a:spLocks noGrp="1"/>
          </p:cNvSpPr>
          <p:nvPr>
            <p:ph idx="1"/>
          </p:nvPr>
        </p:nvSpPr>
        <p:spPr/>
        <p:txBody>
          <a:bodyPr>
            <a:normAutofit/>
          </a:bodyPr>
          <a:lstStyle/>
          <a:p>
            <a:pPr lvl="0"/>
            <a:r>
              <a:rPr lang="nl-NL" sz="1400" dirty="0"/>
              <a:t>Bestudeer de theorie over de laatste fase van het verpleegkundig proces: de evaluatie;</a:t>
            </a:r>
          </a:p>
          <a:p>
            <a:pPr lvl="0"/>
            <a:r>
              <a:rPr lang="nl-NL" sz="1400" dirty="0"/>
              <a:t>Bestudeer de theorie over het gebruik van de “</a:t>
            </a:r>
            <a:r>
              <a:rPr lang="nl-NL" sz="1400" dirty="0" err="1"/>
              <a:t>Nursing</a:t>
            </a:r>
            <a:r>
              <a:rPr lang="nl-NL" sz="1400" dirty="0"/>
              <a:t> </a:t>
            </a:r>
            <a:r>
              <a:rPr lang="nl-NL" sz="1400" dirty="0" err="1"/>
              <a:t>Outcome</a:t>
            </a:r>
            <a:r>
              <a:rPr lang="nl-NL" sz="1400" dirty="0"/>
              <a:t> </a:t>
            </a:r>
            <a:r>
              <a:rPr lang="nl-NL" sz="1400" dirty="0" err="1"/>
              <a:t>Classification</a:t>
            </a:r>
            <a:r>
              <a:rPr lang="nl-NL" sz="1400" dirty="0"/>
              <a:t>” (NOC) in relatie tot de fase van evaluatie</a:t>
            </a:r>
            <a:r>
              <a:rPr lang="nl-NL" sz="1400" dirty="0" smtClean="0"/>
              <a:t>;</a:t>
            </a:r>
            <a:br>
              <a:rPr lang="nl-NL" sz="1400" dirty="0" smtClean="0"/>
            </a:br>
            <a:endParaRPr lang="nl-NL" sz="1400" dirty="0"/>
          </a:p>
          <a:p>
            <a:pPr marL="0" lvl="0" indent="0">
              <a:buNone/>
            </a:pPr>
            <a:r>
              <a:rPr lang="nl-NL" dirty="0" smtClean="0"/>
              <a:t/>
            </a:r>
            <a:br>
              <a:rPr lang="nl-NL" dirty="0" smtClean="0"/>
            </a:br>
            <a:endParaRPr lang="nl-NL" dirty="0"/>
          </a:p>
        </p:txBody>
      </p:sp>
    </p:spTree>
    <p:extLst>
      <p:ext uri="{BB962C8B-B14F-4D97-AF65-F5344CB8AC3E}">
        <p14:creationId xmlns:p14="http://schemas.microsoft.com/office/powerpoint/2010/main" val="4818190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t>Praktijkopdracht (Blz. 26)</a:t>
            </a:r>
            <a:endParaRPr lang="nl-NL" dirty="0"/>
          </a:p>
        </p:txBody>
      </p:sp>
      <p:sp>
        <p:nvSpPr>
          <p:cNvPr id="3" name="Tijdelijke aanduiding voor inhoud 2"/>
          <p:cNvSpPr>
            <a:spLocks noGrp="1"/>
          </p:cNvSpPr>
          <p:nvPr>
            <p:ph idx="1"/>
          </p:nvPr>
        </p:nvSpPr>
        <p:spPr>
          <a:xfrm>
            <a:off x="1945201" y="1877741"/>
            <a:ext cx="6591985" cy="3777622"/>
          </a:xfrm>
        </p:spPr>
        <p:txBody>
          <a:bodyPr>
            <a:normAutofit/>
          </a:bodyPr>
          <a:lstStyle/>
          <a:p>
            <a:pPr lvl="0"/>
            <a:r>
              <a:rPr lang="nl-NL" sz="1500" dirty="0" smtClean="0"/>
              <a:t>Lees bijlagen </a:t>
            </a:r>
            <a:r>
              <a:rPr lang="nl-NL" sz="1500" dirty="0"/>
              <a:t>4 en </a:t>
            </a:r>
            <a:r>
              <a:rPr lang="nl-NL" sz="1500" dirty="0" smtClean="0"/>
              <a:t>5 (de </a:t>
            </a:r>
            <a:r>
              <a:rPr lang="nl-NL" sz="1500" dirty="0"/>
              <a:t>casus en anamnese van Jeroen </a:t>
            </a:r>
            <a:r>
              <a:rPr lang="nl-NL" sz="1500" dirty="0" smtClean="0"/>
              <a:t>Sanders) door.</a:t>
            </a:r>
          </a:p>
          <a:p>
            <a:pPr marL="0" indent="0">
              <a:buNone/>
            </a:pPr>
            <a:endParaRPr lang="nl-NL" sz="1500" dirty="0" smtClean="0"/>
          </a:p>
          <a:p>
            <a:pPr marL="0" indent="0">
              <a:buNone/>
            </a:pPr>
            <a:r>
              <a:rPr lang="nl-NL" sz="1500" dirty="0" smtClean="0"/>
              <a:t>Maak </a:t>
            </a:r>
            <a:r>
              <a:rPr lang="nl-NL" sz="1500" dirty="0"/>
              <a:t>een uitwerking met de volgende onderdelen: </a:t>
            </a:r>
          </a:p>
          <a:p>
            <a:r>
              <a:rPr lang="nl-NL" sz="1500" dirty="0" smtClean="0"/>
              <a:t>Cluster </a:t>
            </a:r>
            <a:r>
              <a:rPr lang="nl-NL" sz="1500" dirty="0"/>
              <a:t>de gegevens uit deze casus</a:t>
            </a:r>
            <a:r>
              <a:rPr lang="nl-NL" sz="1500" dirty="0" smtClean="0"/>
              <a:t>; (functioneel, disfunctioneel)</a:t>
            </a:r>
            <a:endParaRPr lang="nl-NL" sz="1500" dirty="0"/>
          </a:p>
          <a:p>
            <a:pPr lvl="0"/>
            <a:r>
              <a:rPr lang="nl-NL" sz="1500" dirty="0"/>
              <a:t>stel diagnoses op (minimaal twee, maximaal vier);</a:t>
            </a:r>
          </a:p>
          <a:p>
            <a:pPr lvl="0"/>
            <a:r>
              <a:rPr lang="nl-NL" sz="1500" dirty="0"/>
              <a:t>formuleer doelen;</a:t>
            </a:r>
          </a:p>
          <a:p>
            <a:pPr lvl="0"/>
            <a:r>
              <a:rPr lang="nl-NL" sz="1500" dirty="0"/>
              <a:t>beschrijf interventies</a:t>
            </a:r>
          </a:p>
          <a:p>
            <a:pPr lvl="0"/>
            <a:r>
              <a:rPr lang="nl-NL" sz="1500" dirty="0"/>
              <a:t>Stel vragen op die je jezelf zou stellen om te evalueren of de doelen bereikt zijn; denk hierbij aan proces- en productevaluatie. </a:t>
            </a:r>
          </a:p>
          <a:p>
            <a:pPr lvl="0"/>
            <a:endParaRPr lang="nl-NL" dirty="0"/>
          </a:p>
        </p:txBody>
      </p:sp>
    </p:spTree>
    <p:extLst>
      <p:ext uri="{BB962C8B-B14F-4D97-AF65-F5344CB8AC3E}">
        <p14:creationId xmlns:p14="http://schemas.microsoft.com/office/powerpoint/2010/main" val="159346279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pPr algn="ctr"/>
            <a:r>
              <a:rPr lang="nl-NL" dirty="0" smtClean="0"/>
              <a:t>Praktijkopdracht 2 (blz.27)</a:t>
            </a:r>
            <a:endParaRPr lang="nl-NL" dirty="0"/>
          </a:p>
        </p:txBody>
      </p:sp>
      <p:sp>
        <p:nvSpPr>
          <p:cNvPr id="3" name="Tijdelijke aanduiding voor inhoud 2"/>
          <p:cNvSpPr>
            <a:spLocks noGrp="1"/>
          </p:cNvSpPr>
          <p:nvPr>
            <p:ph idx="1"/>
          </p:nvPr>
        </p:nvSpPr>
        <p:spPr/>
        <p:txBody>
          <a:bodyPr>
            <a:normAutofit/>
          </a:bodyPr>
          <a:lstStyle/>
          <a:p>
            <a:r>
              <a:rPr lang="nl-NL" sz="1400" dirty="0" smtClean="0"/>
              <a:t>Werk voor 1 van je gekozen diagnose de literatuur uit.</a:t>
            </a:r>
          </a:p>
          <a:p>
            <a:endParaRPr lang="nl-NL" sz="1400" dirty="0"/>
          </a:p>
          <a:p>
            <a:endParaRPr lang="nl-NL" sz="1400" dirty="0" smtClean="0"/>
          </a:p>
          <a:p>
            <a:pPr marL="0" indent="0">
              <a:buNone/>
            </a:pPr>
            <a:r>
              <a:rPr lang="nl-NL" sz="1400" dirty="0" smtClean="0"/>
              <a:t>Doel: </a:t>
            </a:r>
            <a:r>
              <a:rPr lang="nl-NL" sz="1400" dirty="0"/>
              <a:t>De bedoeling is dat je je ervan bewust wordt dat een gestandaardiseerde verpleegkundige diagnose niet alleen een label met een omschrijving is met daarbij een rijtje oorzaken en verschijnselen. Zie voor een voorbeeld over de diagnose angst: bijlage 2. </a:t>
            </a:r>
          </a:p>
        </p:txBody>
      </p:sp>
    </p:spTree>
    <p:extLst>
      <p:ext uri="{BB962C8B-B14F-4D97-AF65-F5344CB8AC3E}">
        <p14:creationId xmlns:p14="http://schemas.microsoft.com/office/powerpoint/2010/main" val="105338453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7467600" cy="850106"/>
          </a:xfrm>
        </p:spPr>
        <p:txBody>
          <a:bodyPr/>
          <a:lstStyle/>
          <a:p>
            <a:pPr algn="ctr"/>
            <a:r>
              <a:rPr lang="nl-NL" dirty="0" smtClean="0"/>
              <a:t>Vragen</a:t>
            </a:r>
            <a:endParaRPr lang="nl-NL" dirty="0"/>
          </a:p>
        </p:txBody>
      </p:sp>
      <p:pic>
        <p:nvPicPr>
          <p:cNvPr id="4" name="Tijdelijke aanduiding voor inhoud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5004048" y="2780928"/>
            <a:ext cx="2085975" cy="2190750"/>
          </a:xfrm>
        </p:spPr>
      </p:pic>
    </p:spTree>
    <p:extLst>
      <p:ext uri="{BB962C8B-B14F-4D97-AF65-F5344CB8AC3E}">
        <p14:creationId xmlns:p14="http://schemas.microsoft.com/office/powerpoint/2010/main" val="112530669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1331640" y="260648"/>
            <a:ext cx="7467600" cy="706090"/>
          </a:xfrm>
        </p:spPr>
        <p:txBody>
          <a:bodyPr/>
          <a:lstStyle/>
          <a:p>
            <a:r>
              <a:rPr lang="nl-NL" dirty="0" smtClean="0"/>
              <a:t>Bronnen</a:t>
            </a:r>
            <a:endParaRPr lang="nl-NL" dirty="0"/>
          </a:p>
        </p:txBody>
      </p:sp>
      <p:sp>
        <p:nvSpPr>
          <p:cNvPr id="3" name="Tijdelijke aanduiding voor inhoud 2"/>
          <p:cNvSpPr>
            <a:spLocks noGrp="1"/>
          </p:cNvSpPr>
          <p:nvPr>
            <p:ph idx="1"/>
          </p:nvPr>
        </p:nvSpPr>
        <p:spPr/>
        <p:txBody>
          <a:bodyPr/>
          <a:lstStyle/>
          <a:p>
            <a:r>
              <a:rPr lang="nl-NL" sz="1400" dirty="0" err="1"/>
              <a:t>Bulechek</a:t>
            </a:r>
            <a:r>
              <a:rPr lang="nl-NL" sz="1400" dirty="0"/>
              <a:t>, G.M. &amp; </a:t>
            </a:r>
            <a:r>
              <a:rPr lang="nl-NL" sz="1400" dirty="0" err="1"/>
              <a:t>Butcher</a:t>
            </a:r>
            <a:r>
              <a:rPr lang="nl-NL" sz="1400" dirty="0"/>
              <a:t>, H.K., </a:t>
            </a:r>
            <a:r>
              <a:rPr lang="nl-NL" sz="1400" dirty="0" smtClean="0"/>
              <a:t>Dochterman</a:t>
            </a:r>
            <a:r>
              <a:rPr lang="nl-NL" sz="1400" dirty="0"/>
              <a:t>, J.M. (2010). </a:t>
            </a:r>
            <a:r>
              <a:rPr lang="nl-NL" sz="1400" i="1" dirty="0"/>
              <a:t>Verpleegkundige interventies </a:t>
            </a:r>
            <a:r>
              <a:rPr lang="nl-NL" sz="1400" i="1" dirty="0" smtClean="0"/>
              <a:t>(vertaling NIC</a:t>
            </a:r>
            <a:r>
              <a:rPr lang="nl-NL" sz="1400" dirty="0"/>
              <a:t>). </a:t>
            </a:r>
            <a:r>
              <a:rPr lang="nl-NL" sz="1400" dirty="0" smtClean="0"/>
              <a:t>Houten: Springer </a:t>
            </a:r>
            <a:r>
              <a:rPr lang="nl-NL" sz="1400" dirty="0"/>
              <a:t>Media B.V.</a:t>
            </a:r>
          </a:p>
          <a:p>
            <a:endParaRPr lang="nl-NL" sz="1400" dirty="0"/>
          </a:p>
          <a:p>
            <a:r>
              <a:rPr lang="nl-NL" sz="1400" dirty="0" smtClean="0"/>
              <a:t>Hesselink, J (2010) </a:t>
            </a:r>
            <a:r>
              <a:rPr lang="nl-NL" sz="1400" i="1" dirty="0" smtClean="0"/>
              <a:t>Zo maak je en verpleegplan. Groningen/Houten: </a:t>
            </a:r>
            <a:r>
              <a:rPr lang="nl-NL" sz="1400" dirty="0" smtClean="0"/>
              <a:t>Noordhoff uitgevers</a:t>
            </a:r>
          </a:p>
          <a:p>
            <a:endParaRPr lang="nl-NL" sz="1400" dirty="0"/>
          </a:p>
          <a:p>
            <a:r>
              <a:rPr lang="nl-NL" sz="1400" dirty="0" smtClean="0"/>
              <a:t>Wilkinson</a:t>
            </a:r>
            <a:r>
              <a:rPr lang="nl-NL" sz="1400" dirty="0"/>
              <a:t>, J.M. (2008) </a:t>
            </a:r>
            <a:r>
              <a:rPr lang="nl-NL" sz="1400" i="1" dirty="0"/>
              <a:t>Kritisch denken binnen het verpleegkundig proces</a:t>
            </a:r>
            <a:r>
              <a:rPr lang="nl-NL" sz="1400" dirty="0"/>
              <a:t>. Amsterdam: Pearson </a:t>
            </a:r>
            <a:r>
              <a:rPr lang="nl-NL" sz="1400" dirty="0" err="1"/>
              <a:t>Education</a:t>
            </a:r>
            <a:r>
              <a:rPr lang="nl-NL" sz="1400" dirty="0"/>
              <a:t> Benelux</a:t>
            </a:r>
            <a:r>
              <a:rPr lang="nl-NL" sz="1400" dirty="0" smtClean="0"/>
              <a:t>.</a:t>
            </a:r>
          </a:p>
          <a:p>
            <a:endParaRPr lang="nl-NL" sz="1800" dirty="0"/>
          </a:p>
          <a:p>
            <a:endParaRPr lang="nl-NL" dirty="0"/>
          </a:p>
        </p:txBody>
      </p:sp>
    </p:spTree>
    <p:extLst>
      <p:ext uri="{BB962C8B-B14F-4D97-AF65-F5344CB8AC3E}">
        <p14:creationId xmlns:p14="http://schemas.microsoft.com/office/powerpoint/2010/main" val="72204262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899592" y="476672"/>
            <a:ext cx="7467600" cy="706090"/>
          </a:xfrm>
        </p:spPr>
        <p:txBody>
          <a:bodyPr>
            <a:normAutofit/>
          </a:bodyPr>
          <a:lstStyle/>
          <a:p>
            <a:pPr algn="ctr"/>
            <a:r>
              <a:rPr lang="nl-NL" dirty="0" smtClean="0"/>
              <a:t>Doelstellingen week 7</a:t>
            </a:r>
            <a:endParaRPr lang="nl-NL" dirty="0"/>
          </a:p>
        </p:txBody>
      </p:sp>
      <p:sp>
        <p:nvSpPr>
          <p:cNvPr id="3" name="Tijdelijke aanduiding voor inhoud 2"/>
          <p:cNvSpPr>
            <a:spLocks noGrp="1"/>
          </p:cNvSpPr>
          <p:nvPr>
            <p:ph idx="1"/>
          </p:nvPr>
        </p:nvSpPr>
        <p:spPr/>
        <p:txBody>
          <a:bodyPr/>
          <a:lstStyle/>
          <a:p>
            <a:pPr lvl="0"/>
            <a:r>
              <a:rPr lang="en-GB" sz="1400" dirty="0"/>
              <a:t>Student past de NIC (Nursing Intervention Classification) </a:t>
            </a:r>
            <a:r>
              <a:rPr lang="en-GB" sz="1400" dirty="0" smtClean="0"/>
              <a:t>toe.</a:t>
            </a:r>
          </a:p>
          <a:p>
            <a:pPr marL="0" lvl="0" indent="0">
              <a:buNone/>
            </a:pPr>
            <a:endParaRPr lang="nl-NL" sz="1400" dirty="0"/>
          </a:p>
          <a:p>
            <a:pPr lvl="0"/>
            <a:r>
              <a:rPr lang="nl-NL" sz="1400" dirty="0"/>
              <a:t>Student benoemt dat interventies gerelateerd zijn aan de onderliggende </a:t>
            </a:r>
            <a:r>
              <a:rPr lang="nl-NL" sz="1400" dirty="0" smtClean="0"/>
              <a:t>problematiek.</a:t>
            </a:r>
            <a:endParaRPr lang="nl-NL" sz="1400" dirty="0"/>
          </a:p>
          <a:p>
            <a:endParaRPr lang="nl-NL" dirty="0"/>
          </a:p>
        </p:txBody>
      </p:sp>
    </p:spTree>
    <p:extLst>
      <p:ext uri="{BB962C8B-B14F-4D97-AF65-F5344CB8AC3E}">
        <p14:creationId xmlns:p14="http://schemas.microsoft.com/office/powerpoint/2010/main" val="422637938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886808" y="137289"/>
            <a:ext cx="7467600" cy="490066"/>
          </a:xfrm>
        </p:spPr>
        <p:txBody>
          <a:bodyPr>
            <a:noAutofit/>
          </a:bodyPr>
          <a:lstStyle/>
          <a:p>
            <a:pPr algn="ctr"/>
            <a:r>
              <a:rPr lang="nl-NL" sz="2800" dirty="0" smtClean="0"/>
              <a:t>Methodisch verpleegkundig proces</a:t>
            </a:r>
            <a:endParaRPr lang="nl-NL" sz="2800" dirty="0"/>
          </a:p>
        </p:txBody>
      </p:sp>
      <p:sp>
        <p:nvSpPr>
          <p:cNvPr id="3" name="Tijdelijke aanduiding voor inhoud 2"/>
          <p:cNvSpPr>
            <a:spLocks noGrp="1"/>
          </p:cNvSpPr>
          <p:nvPr>
            <p:ph idx="1"/>
          </p:nvPr>
        </p:nvSpPr>
        <p:spPr/>
        <p:txBody>
          <a:bodyPr>
            <a:normAutofit/>
          </a:bodyPr>
          <a:lstStyle/>
          <a:p>
            <a:endParaRPr lang="nl-NL" dirty="0"/>
          </a:p>
          <a:p>
            <a:pPr marL="0" indent="0">
              <a:buNone/>
            </a:pPr>
            <a:endParaRPr lang="nl-NL" dirty="0"/>
          </a:p>
        </p:txBody>
      </p:sp>
      <p:pic>
        <p:nvPicPr>
          <p:cNvPr id="1028" name="Picture 4"/>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11560" y="908720"/>
            <a:ext cx="7742848" cy="57847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Tekstvak 3"/>
          <p:cNvSpPr txBox="1"/>
          <p:nvPr/>
        </p:nvSpPr>
        <p:spPr>
          <a:xfrm>
            <a:off x="323528" y="6487961"/>
            <a:ext cx="2808312" cy="276999"/>
          </a:xfrm>
          <a:prstGeom prst="rect">
            <a:avLst/>
          </a:prstGeom>
          <a:noFill/>
        </p:spPr>
        <p:txBody>
          <a:bodyPr wrap="square" rtlCol="0">
            <a:spAutoFit/>
          </a:bodyPr>
          <a:lstStyle/>
          <a:p>
            <a:r>
              <a:rPr lang="nl-NL" sz="1200" dirty="0" smtClean="0"/>
              <a:t>Bron: Wilkinson (2008)</a:t>
            </a:r>
            <a:endParaRPr lang="nl-NL" sz="1200" dirty="0"/>
          </a:p>
        </p:txBody>
      </p:sp>
    </p:spTree>
    <p:extLst>
      <p:ext uri="{BB962C8B-B14F-4D97-AF65-F5344CB8AC3E}">
        <p14:creationId xmlns:p14="http://schemas.microsoft.com/office/powerpoint/2010/main" val="50817384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1032089" y="332656"/>
            <a:ext cx="7467600" cy="706090"/>
          </a:xfrm>
        </p:spPr>
        <p:txBody>
          <a:bodyPr>
            <a:normAutofit/>
          </a:bodyPr>
          <a:lstStyle/>
          <a:p>
            <a:pPr algn="ctr"/>
            <a:r>
              <a:rPr lang="nl-NL" dirty="0" smtClean="0"/>
              <a:t>Soorten interventies </a:t>
            </a:r>
            <a:r>
              <a:rPr lang="nl-NL" sz="1000" dirty="0" smtClean="0"/>
              <a:t>(Hesselink, 2011)</a:t>
            </a:r>
            <a:endParaRPr lang="nl-NL" sz="1000" dirty="0"/>
          </a:p>
        </p:txBody>
      </p:sp>
      <p:sp>
        <p:nvSpPr>
          <p:cNvPr id="3" name="Tijdelijke aanduiding voor inhoud 2"/>
          <p:cNvSpPr>
            <a:spLocks noGrp="1"/>
          </p:cNvSpPr>
          <p:nvPr>
            <p:ph idx="1"/>
          </p:nvPr>
        </p:nvSpPr>
        <p:spPr>
          <a:xfrm>
            <a:off x="1907704" y="1844824"/>
            <a:ext cx="6591985" cy="3777622"/>
          </a:xfrm>
        </p:spPr>
        <p:txBody>
          <a:bodyPr>
            <a:normAutofit/>
          </a:bodyPr>
          <a:lstStyle/>
          <a:p>
            <a:r>
              <a:rPr lang="nl-NL" sz="1400" i="1" dirty="0" smtClean="0"/>
              <a:t>Onafhankelijke </a:t>
            </a:r>
            <a:r>
              <a:rPr lang="nl-NL" sz="1400" i="1" dirty="0"/>
              <a:t>interventies: </a:t>
            </a:r>
            <a:r>
              <a:rPr lang="nl-NL" sz="1400" dirty="0"/>
              <a:t>Interventies die door verpleegkundigen zelfstandig kunnen worden geïnitieerd, uitgevoerd of gedelegeerd op grond van hun kennis en ervaring. </a:t>
            </a:r>
            <a:endParaRPr lang="nl-NL" sz="1400" dirty="0" smtClean="0"/>
          </a:p>
          <a:p>
            <a:pPr marL="0" indent="0">
              <a:buNone/>
            </a:pPr>
            <a:endParaRPr lang="nl-NL" sz="1400" dirty="0" smtClean="0"/>
          </a:p>
          <a:p>
            <a:r>
              <a:rPr lang="nl-NL" sz="1400" i="1" dirty="0" smtClean="0"/>
              <a:t>Afhankelijke </a:t>
            </a:r>
            <a:r>
              <a:rPr lang="nl-NL" sz="1400" i="1" dirty="0"/>
              <a:t>interventies: </a:t>
            </a:r>
            <a:r>
              <a:rPr lang="nl-NL" sz="1400" dirty="0"/>
              <a:t>Interventies die de verpleegkundige uitvoert op voorschrift van de arts. </a:t>
            </a:r>
            <a:endParaRPr lang="nl-NL" sz="1400" dirty="0" smtClean="0"/>
          </a:p>
          <a:p>
            <a:pPr marL="0" indent="0">
              <a:buNone/>
            </a:pPr>
            <a:endParaRPr lang="nl-NL" sz="1400" dirty="0" smtClean="0"/>
          </a:p>
          <a:p>
            <a:r>
              <a:rPr lang="nl-NL" sz="1400" i="1" dirty="0" smtClean="0"/>
              <a:t>Onderling </a:t>
            </a:r>
            <a:r>
              <a:rPr lang="nl-NL" sz="1400" i="1" dirty="0"/>
              <a:t>afhankelijke interventies: </a:t>
            </a:r>
            <a:r>
              <a:rPr lang="nl-NL" sz="1400" dirty="0"/>
              <a:t>Multidisciplinaire interventies. </a:t>
            </a:r>
          </a:p>
        </p:txBody>
      </p:sp>
    </p:spTree>
    <p:extLst>
      <p:ext uri="{BB962C8B-B14F-4D97-AF65-F5344CB8AC3E}">
        <p14:creationId xmlns:p14="http://schemas.microsoft.com/office/powerpoint/2010/main" val="301147593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971600" y="260648"/>
            <a:ext cx="7467600" cy="634082"/>
          </a:xfrm>
        </p:spPr>
        <p:txBody>
          <a:bodyPr>
            <a:normAutofit fontScale="90000"/>
          </a:bodyPr>
          <a:lstStyle/>
          <a:p>
            <a:pPr algn="ctr"/>
            <a:r>
              <a:rPr lang="nl-NL" dirty="0" smtClean="0"/>
              <a:t>Keuze interventies</a:t>
            </a:r>
            <a:endParaRPr lang="nl-NL" dirty="0"/>
          </a:p>
        </p:txBody>
      </p:sp>
      <p:sp>
        <p:nvSpPr>
          <p:cNvPr id="3" name="Tijdelijke aanduiding voor inhoud 2"/>
          <p:cNvSpPr>
            <a:spLocks noGrp="1"/>
          </p:cNvSpPr>
          <p:nvPr>
            <p:ph idx="1"/>
          </p:nvPr>
        </p:nvSpPr>
        <p:spPr>
          <a:xfrm>
            <a:off x="1115616" y="1412776"/>
            <a:ext cx="7467600" cy="5061176"/>
          </a:xfrm>
        </p:spPr>
        <p:txBody>
          <a:bodyPr>
            <a:normAutofit/>
          </a:bodyPr>
          <a:lstStyle/>
          <a:p>
            <a:pPr marL="0" indent="0" algn="ctr">
              <a:buNone/>
            </a:pPr>
            <a:r>
              <a:rPr lang="nl-NL" sz="1400" dirty="0" smtClean="0"/>
              <a:t>Deze </a:t>
            </a:r>
            <a:r>
              <a:rPr lang="nl-NL" sz="1400" dirty="0"/>
              <a:t>keuze voor de interventie is onder meer afhankelijk van het beoogde resultaat en de mogelijkheden van de </a:t>
            </a:r>
            <a:r>
              <a:rPr lang="nl-NL" sz="1400" dirty="0" smtClean="0"/>
              <a:t>zorgvrager.</a:t>
            </a:r>
            <a:endParaRPr lang="nl-NL" sz="1400" dirty="0"/>
          </a:p>
          <a:p>
            <a:pPr marL="0" indent="0">
              <a:buNone/>
            </a:pPr>
            <a:endParaRPr lang="nl-NL" sz="1400" dirty="0"/>
          </a:p>
          <a:p>
            <a:r>
              <a:rPr lang="nl-NL" sz="1400" dirty="0" smtClean="0"/>
              <a:t>Uitsluit </a:t>
            </a:r>
            <a:r>
              <a:rPr lang="nl-NL" sz="1400" dirty="0"/>
              <a:t>of verminderd etiologie. (niet mogelijk dan kenmerken, symptomen</a:t>
            </a:r>
            <a:r>
              <a:rPr lang="nl-NL" sz="1400" dirty="0" smtClean="0"/>
              <a:t>).</a:t>
            </a:r>
          </a:p>
          <a:p>
            <a:r>
              <a:rPr lang="nl-NL" sz="1400" dirty="0" smtClean="0"/>
              <a:t>Naar </a:t>
            </a:r>
            <a:r>
              <a:rPr lang="nl-NL" sz="1400" dirty="0"/>
              <a:t>alle waarschijnlijkheid leiden tot het bereiken van wenselijke resultaten</a:t>
            </a:r>
            <a:r>
              <a:rPr lang="nl-NL" sz="1400" dirty="0" smtClean="0"/>
              <a:t>.</a:t>
            </a:r>
          </a:p>
          <a:p>
            <a:r>
              <a:rPr lang="nl-NL" sz="1400" dirty="0" smtClean="0"/>
              <a:t>gebaseerd </a:t>
            </a:r>
            <a:r>
              <a:rPr lang="nl-NL" sz="1400" dirty="0"/>
              <a:t>zijn op onderzoek, principes of oordeel van expert</a:t>
            </a:r>
            <a:r>
              <a:rPr lang="nl-NL" sz="1400" dirty="0" smtClean="0"/>
              <a:t>.</a:t>
            </a:r>
          </a:p>
          <a:p>
            <a:endParaRPr lang="nl-NL" sz="1400" dirty="0"/>
          </a:p>
          <a:p>
            <a:pPr marL="0" indent="0">
              <a:buNone/>
            </a:pPr>
            <a:r>
              <a:rPr lang="nl-NL" sz="1400" i="1" dirty="0" smtClean="0"/>
              <a:t>P </a:t>
            </a:r>
            <a:r>
              <a:rPr lang="nl-NL" sz="1400" i="1" dirty="0" smtClean="0">
                <a:sym typeface="Wingdings" panose="05000000000000000000" pitchFamily="2" charset="2"/>
              </a:rPr>
              <a:t> D</a:t>
            </a:r>
            <a:br>
              <a:rPr lang="nl-NL" sz="1400" i="1" dirty="0" smtClean="0">
                <a:sym typeface="Wingdings" panose="05000000000000000000" pitchFamily="2" charset="2"/>
              </a:rPr>
            </a:br>
            <a:r>
              <a:rPr lang="nl-NL" sz="1400" i="1" dirty="0" smtClean="0">
                <a:sym typeface="Wingdings" panose="05000000000000000000" pitchFamily="2" charset="2"/>
              </a:rPr>
              <a:t>E  I</a:t>
            </a:r>
            <a:br>
              <a:rPr lang="nl-NL" sz="1400" i="1" dirty="0" smtClean="0">
                <a:sym typeface="Wingdings" panose="05000000000000000000" pitchFamily="2" charset="2"/>
              </a:rPr>
            </a:br>
            <a:r>
              <a:rPr lang="nl-NL" sz="1400" i="1" dirty="0" smtClean="0">
                <a:sym typeface="Wingdings" panose="05000000000000000000" pitchFamily="2" charset="2"/>
              </a:rPr>
              <a:t>S  E</a:t>
            </a:r>
            <a:r>
              <a:rPr lang="nl-NL" sz="1400" i="1" dirty="0" smtClean="0"/>
              <a:t/>
            </a:r>
            <a:br>
              <a:rPr lang="nl-NL" sz="1400" i="1" dirty="0" smtClean="0"/>
            </a:br>
            <a:endParaRPr lang="nl-NL" sz="1400" dirty="0"/>
          </a:p>
        </p:txBody>
      </p:sp>
      <p:sp>
        <p:nvSpPr>
          <p:cNvPr id="4" name="Rechthoek 3"/>
          <p:cNvSpPr/>
          <p:nvPr/>
        </p:nvSpPr>
        <p:spPr>
          <a:xfrm>
            <a:off x="539552" y="6093296"/>
            <a:ext cx="1580882" cy="261610"/>
          </a:xfrm>
          <a:prstGeom prst="rect">
            <a:avLst/>
          </a:prstGeom>
        </p:spPr>
        <p:txBody>
          <a:bodyPr wrap="none">
            <a:spAutoFit/>
          </a:bodyPr>
          <a:lstStyle/>
          <a:p>
            <a:r>
              <a:rPr lang="nl-NL" sz="1100" dirty="0">
                <a:solidFill>
                  <a:prstClr val="black"/>
                </a:solidFill>
              </a:rPr>
              <a:t>Bron: Wilkinson (2008</a:t>
            </a:r>
            <a:endParaRPr lang="nl-NL" dirty="0"/>
          </a:p>
        </p:txBody>
      </p:sp>
    </p:spTree>
    <p:extLst>
      <p:ext uri="{BB962C8B-B14F-4D97-AF65-F5344CB8AC3E}">
        <p14:creationId xmlns:p14="http://schemas.microsoft.com/office/powerpoint/2010/main" val="403190167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7467600" cy="706090"/>
          </a:xfrm>
        </p:spPr>
        <p:txBody>
          <a:bodyPr/>
          <a:lstStyle/>
          <a:p>
            <a:pPr algn="ctr"/>
            <a:r>
              <a:rPr lang="nl-NL" dirty="0" smtClean="0"/>
              <a:t>Voorbeeld NIC</a:t>
            </a:r>
            <a:endParaRPr lang="nl-NL" dirty="0"/>
          </a:p>
        </p:txBody>
      </p:sp>
      <p:pic>
        <p:nvPicPr>
          <p:cNvPr id="8" name="Picture 2"/>
          <p:cNvPicPr>
            <a:picLocks noGrp="1" noChangeAspect="1" noChangeArrowheads="1"/>
          </p:cNvPicPr>
          <p:nvPr>
            <p:ph idx="1"/>
          </p:nvPr>
        </p:nvPicPr>
        <p:blipFill>
          <a:blip r:embed="rId2" cstate="print">
            <a:extLst>
              <a:ext uri="{28A0092B-C50C-407E-A947-70E740481C1C}">
                <a14:useLocalDpi xmlns:a14="http://schemas.microsoft.com/office/drawing/2010/main" val="0"/>
              </a:ext>
            </a:extLst>
          </a:blip>
          <a:srcRect/>
          <a:stretch>
            <a:fillRect/>
          </a:stretch>
        </p:blipFill>
        <p:spPr bwMode="auto">
          <a:xfrm>
            <a:off x="1105398" y="1149606"/>
            <a:ext cx="7580259" cy="48965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Rechthoek 2"/>
          <p:cNvSpPr/>
          <p:nvPr/>
        </p:nvSpPr>
        <p:spPr>
          <a:xfrm>
            <a:off x="323528" y="6196235"/>
            <a:ext cx="4572000" cy="246221"/>
          </a:xfrm>
          <a:prstGeom prst="rect">
            <a:avLst/>
          </a:prstGeom>
        </p:spPr>
        <p:txBody>
          <a:bodyPr>
            <a:spAutoFit/>
          </a:bodyPr>
          <a:lstStyle/>
          <a:p>
            <a:r>
              <a:rPr lang="nl-NL" sz="1000" dirty="0" err="1" smtClean="0">
                <a:latin typeface="+mj-lt"/>
                <a:cs typeface="Arial" panose="020B0604020202020204" pitchFamily="34" charset="0"/>
              </a:rPr>
              <a:t>Bulechek</a:t>
            </a:r>
            <a:r>
              <a:rPr lang="nl-NL" sz="1000" dirty="0" smtClean="0">
                <a:latin typeface="+mj-lt"/>
                <a:cs typeface="Arial" panose="020B0604020202020204" pitchFamily="34" charset="0"/>
              </a:rPr>
              <a:t>, </a:t>
            </a:r>
            <a:r>
              <a:rPr lang="nl-NL" sz="1000" dirty="0" err="1" smtClean="0">
                <a:latin typeface="+mj-lt"/>
                <a:cs typeface="Arial" panose="020B0604020202020204" pitchFamily="34" charset="0"/>
              </a:rPr>
              <a:t>Butcher</a:t>
            </a:r>
            <a:r>
              <a:rPr lang="nl-NL" sz="1000" dirty="0" smtClean="0">
                <a:latin typeface="+mj-lt"/>
                <a:cs typeface="Arial" panose="020B0604020202020204" pitchFamily="34" charset="0"/>
              </a:rPr>
              <a:t> &amp; Dochterman (2010</a:t>
            </a:r>
            <a:r>
              <a:rPr lang="nl-NL" sz="1000" dirty="0" smtClean="0">
                <a:latin typeface="Arial" panose="020B0604020202020204" pitchFamily="34" charset="0"/>
                <a:cs typeface="Arial" panose="020B0604020202020204" pitchFamily="34" charset="0"/>
              </a:rPr>
              <a:t>)</a:t>
            </a:r>
            <a:endParaRPr lang="nl-NL" sz="1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46414255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7467600" cy="706090"/>
          </a:xfrm>
        </p:spPr>
        <p:txBody>
          <a:bodyPr>
            <a:normAutofit/>
          </a:bodyPr>
          <a:lstStyle/>
          <a:p>
            <a:pPr algn="ctr"/>
            <a:r>
              <a:rPr lang="nl-NL" dirty="0" smtClean="0"/>
              <a:t>Verpleegkundige instructies</a:t>
            </a:r>
            <a:endParaRPr lang="nl-NL" dirty="0"/>
          </a:p>
        </p:txBody>
      </p:sp>
      <p:sp>
        <p:nvSpPr>
          <p:cNvPr id="3" name="Tijdelijke aanduiding voor inhoud 2"/>
          <p:cNvSpPr>
            <a:spLocks noGrp="1"/>
          </p:cNvSpPr>
          <p:nvPr>
            <p:ph idx="1"/>
          </p:nvPr>
        </p:nvSpPr>
        <p:spPr>
          <a:xfrm>
            <a:off x="1115616" y="1340768"/>
            <a:ext cx="7467600" cy="4873752"/>
          </a:xfrm>
        </p:spPr>
        <p:txBody>
          <a:bodyPr/>
          <a:lstStyle/>
          <a:p>
            <a:r>
              <a:rPr lang="nl-NL" sz="1400" dirty="0" smtClean="0"/>
              <a:t>Geven </a:t>
            </a:r>
            <a:r>
              <a:rPr lang="nl-NL" sz="1400" dirty="0"/>
              <a:t>richting aan consistente en individuele benaderingswijze van de patiëntenzorg</a:t>
            </a:r>
            <a:r>
              <a:rPr lang="nl-NL" sz="1400" dirty="0" smtClean="0"/>
              <a:t>.</a:t>
            </a:r>
          </a:p>
          <a:p>
            <a:r>
              <a:rPr lang="nl-NL" sz="1400" dirty="0" smtClean="0"/>
              <a:t>Worden </a:t>
            </a:r>
            <a:r>
              <a:rPr lang="nl-NL" sz="1400" dirty="0"/>
              <a:t>geformuleerd in termen van het gedrag van de verpleegkundige – beschrijven wat verpleegkundige moet doen</a:t>
            </a:r>
            <a:r>
              <a:rPr lang="nl-NL" sz="1400" dirty="0" smtClean="0"/>
              <a:t>.</a:t>
            </a:r>
          </a:p>
          <a:p>
            <a:r>
              <a:rPr lang="nl-NL" sz="1400" dirty="0" smtClean="0"/>
              <a:t>Bestaan </a:t>
            </a:r>
            <a:r>
              <a:rPr lang="nl-NL" sz="1400" dirty="0"/>
              <a:t>uit een datum, onderwerp, werkwoord, kwalificaties, termijn en handtekening</a:t>
            </a:r>
            <a:r>
              <a:rPr lang="nl-NL" sz="1400" dirty="0" smtClean="0"/>
              <a:t>.</a:t>
            </a:r>
          </a:p>
          <a:p>
            <a:r>
              <a:rPr lang="nl-NL" sz="1400" dirty="0" smtClean="0"/>
              <a:t>Worden </a:t>
            </a:r>
            <a:r>
              <a:rPr lang="nl-NL" sz="1400" dirty="0"/>
              <a:t>kort en bondig geformuleerd.</a:t>
            </a:r>
          </a:p>
          <a:p>
            <a:pPr marL="0" indent="0">
              <a:buNone/>
            </a:pPr>
            <a:endParaRPr lang="nl-NL" dirty="0"/>
          </a:p>
        </p:txBody>
      </p:sp>
      <p:sp>
        <p:nvSpPr>
          <p:cNvPr id="4" name="Rechthoek 3"/>
          <p:cNvSpPr/>
          <p:nvPr/>
        </p:nvSpPr>
        <p:spPr>
          <a:xfrm>
            <a:off x="251520" y="6378578"/>
            <a:ext cx="2952328" cy="261610"/>
          </a:xfrm>
          <a:prstGeom prst="rect">
            <a:avLst/>
          </a:prstGeom>
        </p:spPr>
        <p:txBody>
          <a:bodyPr wrap="square">
            <a:spAutoFit/>
          </a:bodyPr>
          <a:lstStyle/>
          <a:p>
            <a:r>
              <a:rPr lang="nl-NL" sz="1100" dirty="0"/>
              <a:t>Bron: Wilkinson (</a:t>
            </a:r>
            <a:r>
              <a:rPr lang="nl-NL" sz="1100" dirty="0" smtClean="0"/>
              <a:t>2008)</a:t>
            </a:r>
            <a:endParaRPr lang="nl-NL" sz="1100" dirty="0"/>
          </a:p>
        </p:txBody>
      </p:sp>
    </p:spTree>
    <p:extLst>
      <p:ext uri="{BB962C8B-B14F-4D97-AF65-F5344CB8AC3E}">
        <p14:creationId xmlns:p14="http://schemas.microsoft.com/office/powerpoint/2010/main" val="124468317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7467600" cy="706090"/>
          </a:xfrm>
        </p:spPr>
        <p:txBody>
          <a:bodyPr>
            <a:normAutofit/>
          </a:bodyPr>
          <a:lstStyle/>
          <a:p>
            <a:pPr algn="ctr"/>
            <a:r>
              <a:rPr lang="nl-NL" dirty="0" smtClean="0"/>
              <a:t>Uitvoeringsfase</a:t>
            </a:r>
            <a:endParaRPr lang="nl-NL" dirty="0"/>
          </a:p>
        </p:txBody>
      </p:sp>
      <p:sp>
        <p:nvSpPr>
          <p:cNvPr id="3" name="Tijdelijke aanduiding voor inhoud 2"/>
          <p:cNvSpPr>
            <a:spLocks noGrp="1"/>
          </p:cNvSpPr>
          <p:nvPr>
            <p:ph idx="1"/>
          </p:nvPr>
        </p:nvSpPr>
        <p:spPr>
          <a:xfrm>
            <a:off x="2051720" y="1556792"/>
            <a:ext cx="6591985" cy="3777622"/>
          </a:xfrm>
        </p:spPr>
        <p:txBody>
          <a:bodyPr>
            <a:normAutofit/>
          </a:bodyPr>
          <a:lstStyle/>
          <a:p>
            <a:r>
              <a:rPr lang="nl-NL" sz="1400" i="1" dirty="0" smtClean="0"/>
              <a:t>Doen</a:t>
            </a:r>
          </a:p>
          <a:p>
            <a:r>
              <a:rPr lang="nl-NL" sz="1400" i="1" dirty="0" smtClean="0"/>
              <a:t>Delegeren</a:t>
            </a:r>
          </a:p>
          <a:p>
            <a:r>
              <a:rPr lang="nl-NL" sz="1400" i="1" dirty="0" smtClean="0"/>
              <a:t>Vastleggen</a:t>
            </a:r>
          </a:p>
          <a:p>
            <a:endParaRPr lang="nl-NL" sz="1400" dirty="0"/>
          </a:p>
          <a:p>
            <a:r>
              <a:rPr lang="nl-NL" sz="1400" dirty="0"/>
              <a:t>De uitvoering is de fase waarin de verpleegkundige de activiteiten die nodig zijn om de gezondheidsdoelen van de patiënt te behalen, uitvoert of delegeert. </a:t>
            </a:r>
            <a:endParaRPr lang="nl-NL" sz="1400" dirty="0" smtClean="0"/>
          </a:p>
          <a:p>
            <a:r>
              <a:rPr lang="nl-NL" sz="1400" dirty="0" smtClean="0"/>
              <a:t>De </a:t>
            </a:r>
            <a:r>
              <a:rPr lang="nl-NL" sz="1400" dirty="0"/>
              <a:t>uitvoering is afgerond als de verpleegkundige acties en het resultaat van de acties in het </a:t>
            </a:r>
            <a:r>
              <a:rPr lang="nl-NL" sz="1400" dirty="0" err="1"/>
              <a:t>patientendossier</a:t>
            </a:r>
            <a:r>
              <a:rPr lang="nl-NL" sz="1400" dirty="0"/>
              <a:t> zijn vastgelegd. </a:t>
            </a:r>
            <a:endParaRPr lang="nl-NL" sz="1400" dirty="0" smtClean="0"/>
          </a:p>
          <a:p>
            <a:r>
              <a:rPr lang="nl-NL" sz="1400" dirty="0" smtClean="0"/>
              <a:t>Participatie en </a:t>
            </a:r>
            <a:r>
              <a:rPr lang="nl-NL" sz="1400" dirty="0"/>
              <a:t>aanmoedigen tot participatie van patiënt is gewenst. </a:t>
            </a:r>
            <a:endParaRPr lang="nl-NL" sz="1400" dirty="0" smtClean="0"/>
          </a:p>
          <a:p>
            <a:r>
              <a:rPr lang="nl-NL" sz="1400" dirty="0" smtClean="0"/>
              <a:t>Alle </a:t>
            </a:r>
            <a:r>
              <a:rPr lang="nl-NL" sz="1400" dirty="0"/>
              <a:t>interventies kunnen worden uitgevoerd door verpleegkundige, patiënt, naasten of andere disciplines.</a:t>
            </a:r>
          </a:p>
        </p:txBody>
      </p:sp>
      <p:sp>
        <p:nvSpPr>
          <p:cNvPr id="4" name="Rechthoek 3"/>
          <p:cNvSpPr/>
          <p:nvPr/>
        </p:nvSpPr>
        <p:spPr>
          <a:xfrm>
            <a:off x="251520" y="6378578"/>
            <a:ext cx="2952328" cy="261610"/>
          </a:xfrm>
          <a:prstGeom prst="rect">
            <a:avLst/>
          </a:prstGeom>
        </p:spPr>
        <p:txBody>
          <a:bodyPr wrap="square">
            <a:spAutoFit/>
          </a:bodyPr>
          <a:lstStyle/>
          <a:p>
            <a:r>
              <a:rPr lang="nl-NL" sz="1100" dirty="0"/>
              <a:t>Bron: Wilkinson (</a:t>
            </a:r>
            <a:r>
              <a:rPr lang="nl-NL" sz="1100" dirty="0" smtClean="0"/>
              <a:t>2008)</a:t>
            </a:r>
            <a:endParaRPr lang="nl-NL" sz="1100" dirty="0"/>
          </a:p>
        </p:txBody>
      </p:sp>
    </p:spTree>
    <p:extLst>
      <p:ext uri="{BB962C8B-B14F-4D97-AF65-F5344CB8AC3E}">
        <p14:creationId xmlns:p14="http://schemas.microsoft.com/office/powerpoint/2010/main" val="313471708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7467600" cy="706090"/>
          </a:xfrm>
        </p:spPr>
        <p:txBody>
          <a:bodyPr/>
          <a:lstStyle/>
          <a:p>
            <a:pPr algn="ctr"/>
            <a:r>
              <a:rPr lang="nl-NL" dirty="0" smtClean="0"/>
              <a:t>Opdracht 13</a:t>
            </a:r>
            <a:endParaRPr lang="nl-NL" dirty="0"/>
          </a:p>
        </p:txBody>
      </p:sp>
      <p:sp>
        <p:nvSpPr>
          <p:cNvPr id="3" name="Tijdelijke aanduiding voor inhoud 2"/>
          <p:cNvSpPr>
            <a:spLocks noGrp="1"/>
          </p:cNvSpPr>
          <p:nvPr>
            <p:ph idx="1"/>
          </p:nvPr>
        </p:nvSpPr>
        <p:spPr>
          <a:xfrm>
            <a:off x="1835696" y="1628800"/>
            <a:ext cx="6591985" cy="3777622"/>
          </a:xfrm>
        </p:spPr>
        <p:txBody>
          <a:bodyPr>
            <a:normAutofit/>
          </a:bodyPr>
          <a:lstStyle/>
          <a:p>
            <a:r>
              <a:rPr lang="nl-NL" sz="1400" dirty="0" smtClean="0"/>
              <a:t>Lees de </a:t>
            </a:r>
            <a:r>
              <a:rPr lang="nl-NL" sz="1400" dirty="0" err="1" smtClean="0"/>
              <a:t>cusus</a:t>
            </a:r>
            <a:r>
              <a:rPr lang="nl-NL" sz="1400" dirty="0" smtClean="0"/>
              <a:t> bij opdracht 13.</a:t>
            </a:r>
          </a:p>
          <a:p>
            <a:r>
              <a:rPr lang="nl-NL" sz="1400" dirty="0" smtClean="0"/>
              <a:t>Zoek de diagnose vochttekort op in de </a:t>
            </a:r>
            <a:r>
              <a:rPr lang="nl-NL" sz="1400" dirty="0" err="1" smtClean="0"/>
              <a:t>carpenito</a:t>
            </a:r>
            <a:r>
              <a:rPr lang="nl-NL" sz="1400" dirty="0"/>
              <a:t> </a:t>
            </a:r>
            <a:r>
              <a:rPr lang="nl-NL" sz="1400" dirty="0" smtClean="0"/>
              <a:t>(blz. 457).</a:t>
            </a:r>
          </a:p>
          <a:p>
            <a:r>
              <a:rPr lang="nl-NL" sz="1400" dirty="0" smtClean="0"/>
              <a:t>Kies voor jezelf 3 interventies (5min)</a:t>
            </a:r>
          </a:p>
          <a:p>
            <a:r>
              <a:rPr lang="nl-NL" sz="1400" dirty="0" smtClean="0"/>
              <a:t>Bespreek plenair willekeurig keuze interventie.</a:t>
            </a:r>
          </a:p>
          <a:p>
            <a:endParaRPr lang="nl-NL" sz="1400" dirty="0"/>
          </a:p>
          <a:p>
            <a:endParaRPr lang="nl-NL" sz="1400" dirty="0" smtClean="0"/>
          </a:p>
          <a:p>
            <a:r>
              <a:rPr lang="nl-NL" sz="1400" dirty="0" smtClean="0"/>
              <a:t>Doe dit nog een keer voor de diagnose risico op zelfverwonding (blz. 530).</a:t>
            </a:r>
            <a:endParaRPr lang="nl-NL" sz="1400" dirty="0"/>
          </a:p>
        </p:txBody>
      </p:sp>
    </p:spTree>
    <p:extLst>
      <p:ext uri="{BB962C8B-B14F-4D97-AF65-F5344CB8AC3E}">
        <p14:creationId xmlns:p14="http://schemas.microsoft.com/office/powerpoint/2010/main" val="3686106739"/>
      </p:ext>
    </p:extLst>
  </p:cSld>
  <p:clrMapOvr>
    <a:masterClrMapping/>
  </p:clrMapOvr>
  <p:timing>
    <p:tnLst>
      <p:par>
        <p:cTn id="1" dur="indefinite" restart="never" nodeType="tmRoot"/>
      </p:par>
    </p:tnLst>
  </p:timing>
</p:sld>
</file>

<file path=ppt/theme/theme1.xml><?xml version="1.0" encoding="utf-8"?>
<a:theme xmlns:a="http://schemas.openxmlformats.org/drawingml/2006/main" name="Sliert">
  <a:themeElements>
    <a:clrScheme name="Sliert">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Sliert">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Sliert">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8C6058A6FA33A04DAF9868B734260ABD" ma:contentTypeVersion="1" ma:contentTypeDescription="Een nieuw document maken." ma:contentTypeScope="" ma:versionID="afd07d359f4dd975d88f04901df1581b">
  <xsd:schema xmlns:xsd="http://www.w3.org/2001/XMLSchema" xmlns:xs="http://www.w3.org/2001/XMLSchema" xmlns:p="http://schemas.microsoft.com/office/2006/metadata/properties" xmlns:ns2="http://schemas.microsoft.com/sharepoint/v4" targetNamespace="http://schemas.microsoft.com/office/2006/metadata/properties" ma:root="true" ma:fieldsID="b24f3f9fcdb671676a0a02de26682128" ns2:_="">
    <xsd:import namespace="http://schemas.microsoft.com/sharepoint/v4"/>
    <xsd:element name="properties">
      <xsd:complexType>
        <xsd:sequence>
          <xsd:element name="documentManagement">
            <xsd:complexType>
              <xsd:all>
                <xsd:element ref="ns2:IconOverlay"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4" elementFormDefault="qualified">
    <xsd:import namespace="http://schemas.microsoft.com/office/2006/documentManagement/types"/>
    <xsd:import namespace="http://schemas.microsoft.com/office/infopath/2007/PartnerControls"/>
    <xsd:element name="IconOverlay" ma:index="8" nillable="true" ma:displayName="IconOverlay" ma:hidden="true" ma:internalName="IconOverlay">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houdstype"/>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IconOverlay xmlns="http://schemas.microsoft.com/sharepoint/v4" xsi:nil="true"/>
  </documentManagement>
</p:properties>
</file>

<file path=customXml/itemProps1.xml><?xml version="1.0" encoding="utf-8"?>
<ds:datastoreItem xmlns:ds="http://schemas.openxmlformats.org/officeDocument/2006/customXml" ds:itemID="{13FC0E27-D75F-4B37-B766-414BAC56C6B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4"/>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5399D273-9569-4819-9F89-A0FDB68CDB0A}">
  <ds:schemaRefs>
    <ds:schemaRef ds:uri="http://schemas.microsoft.com/sharepoint/v3/contenttype/forms"/>
  </ds:schemaRefs>
</ds:datastoreItem>
</file>

<file path=customXml/itemProps3.xml><?xml version="1.0" encoding="utf-8"?>
<ds:datastoreItem xmlns:ds="http://schemas.openxmlformats.org/officeDocument/2006/customXml" ds:itemID="{AD013476-7626-4752-B4CA-4E5AF41D1F48}">
  <ds:schemaRefs>
    <ds:schemaRef ds:uri="http://schemas.microsoft.com/office/infopath/2007/PartnerControls"/>
    <ds:schemaRef ds:uri="http://schemas.microsoft.com/office/2006/documentManagement/types"/>
    <ds:schemaRef ds:uri="http://purl.org/dc/elements/1.1/"/>
    <ds:schemaRef ds:uri="http://schemas.microsoft.com/office/2006/metadata/properties"/>
    <ds:schemaRef ds:uri="http://schemas.microsoft.com/sharepoint/v4"/>
    <ds:schemaRef ds:uri="http://purl.org/dc/terms/"/>
    <ds:schemaRef ds:uri="http://schemas.openxmlformats.org/package/2006/metadata/core-properties"/>
    <ds:schemaRef ds:uri="http://purl.org/dc/dcmitype/"/>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emplate>Powerpoint FHV</Template>
  <TotalTime>0</TotalTime>
  <Words>621</Words>
  <Application>Microsoft Office PowerPoint</Application>
  <PresentationFormat>Diavoorstelling (4:3)</PresentationFormat>
  <Paragraphs>85</Paragraphs>
  <Slides>15</Slides>
  <Notes>1</Notes>
  <HiddenSlides>0</HiddenSlides>
  <MMClips>0</MMClips>
  <ScaleCrop>false</ScaleCrop>
  <HeadingPairs>
    <vt:vector size="6" baseType="variant">
      <vt:variant>
        <vt:lpstr>Gebruikte lettertypen</vt:lpstr>
      </vt:variant>
      <vt:variant>
        <vt:i4>4</vt:i4>
      </vt:variant>
      <vt:variant>
        <vt:lpstr>Thema</vt:lpstr>
      </vt:variant>
      <vt:variant>
        <vt:i4>1</vt:i4>
      </vt:variant>
      <vt:variant>
        <vt:lpstr>Diatitels</vt:lpstr>
      </vt:variant>
      <vt:variant>
        <vt:i4>15</vt:i4>
      </vt:variant>
    </vt:vector>
  </HeadingPairs>
  <TitlesOfParts>
    <vt:vector size="20" baseType="lpstr">
      <vt:lpstr>Arial</vt:lpstr>
      <vt:lpstr>Century Gothic</vt:lpstr>
      <vt:lpstr>Wingdings</vt:lpstr>
      <vt:lpstr>Wingdings 3</vt:lpstr>
      <vt:lpstr>Sliert</vt:lpstr>
      <vt:lpstr>CUR01 methodiek Analyse van het verpleegkundig proces  Verpleegkundige interventies</vt:lpstr>
      <vt:lpstr>Doelstellingen week 7</vt:lpstr>
      <vt:lpstr>Methodisch verpleegkundig proces</vt:lpstr>
      <vt:lpstr>Soorten interventies (Hesselink, 2011)</vt:lpstr>
      <vt:lpstr>Keuze interventies</vt:lpstr>
      <vt:lpstr>Voorbeeld NIC</vt:lpstr>
      <vt:lpstr>Verpleegkundige instructies</vt:lpstr>
      <vt:lpstr>Uitvoeringsfase</vt:lpstr>
      <vt:lpstr>Opdracht 13</vt:lpstr>
      <vt:lpstr>Opdracht 14</vt:lpstr>
      <vt:lpstr>Voorbespreken zelfstudieopdracht</vt:lpstr>
      <vt:lpstr>Praktijkopdracht (Blz. 26)</vt:lpstr>
      <vt:lpstr>Praktijkopdracht 2 (blz.27)</vt:lpstr>
      <vt:lpstr>Vragen</vt:lpstr>
      <vt:lpstr>Bronnen</vt:lpstr>
    </vt:vector>
  </TitlesOfParts>
  <Company>Fontys Hogescholen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CUR01 methodiek Analyse van het verpleegkundig proces</dc:title>
  <dc:creator>Broek,Marloes M.C.C. van den</dc:creator>
  <cp:lastModifiedBy>Broek,Marloes M.C.C. van den</cp:lastModifiedBy>
  <cp:revision>13</cp:revision>
  <dcterms:created xsi:type="dcterms:W3CDTF">2013-10-04T09:51:57Z</dcterms:created>
  <dcterms:modified xsi:type="dcterms:W3CDTF">2018-01-15T18:11:51Z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0x0101008C6058A6FA33A04DAF9868B734260ABD</vt:lpwstr>
  </property>
</Properties>
</file>