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Default Extension="sldx" ContentType="application/vnd.openxmlformats-officedocument.presentationml.slide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9144000" cy="6858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591" autoAdjust="0"/>
    <p:restoredTop sz="94706" autoAdjust="0"/>
  </p:normalViewPr>
  <p:slideViewPr>
    <p:cSldViewPr>
      <p:cViewPr varScale="1">
        <p:scale>
          <a:sx n="107" d="100"/>
          <a:sy n="107" d="100"/>
        </p:scale>
        <p:origin x="-109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30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15" d="100"/>
          <a:sy n="115" d="100"/>
        </p:scale>
        <p:origin x="-1740" y="-96"/>
      </p:cViewPr>
      <p:guideLst>
        <p:guide orient="horz" pos="2160"/>
        <p:guide pos="288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PowerPoint_2007-sjabloon1.sldx"/><Relationship Id="rId2" Type="http://schemas.openxmlformats.org/officeDocument/2006/relationships/vmlDrawing" Target="../drawings/vmlDrawing1.vml"/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27636C-5DF7-4DE1-AEA7-F722D20F6099}" type="datetimeFigureOut">
              <a:rPr lang="nl-NL" smtClean="0"/>
              <a:t>1-11-2010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0DD107-9867-4A62-AB88-DE72DC2878A6}" type="slidenum">
              <a:rPr lang="nl-NL" smtClean="0"/>
              <a:t>‹nr.›</a:t>
            </a:fld>
            <a:endParaRPr lang="nl-NL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0" y="692696"/>
          <a:ext cx="3227851" cy="2420888"/>
        </p:xfrm>
        <a:graphic>
          <a:graphicData uri="http://schemas.openxmlformats.org/presentationml/2006/ole">
            <p:oleObj spid="_x0000_s1026" name="Dia" r:id="rId3" imgW="0" imgH="0" progId="PowerPoint.Template.12">
              <p:embed/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nd diagonale hoek rechthoek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9" name="Ondertitel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nl-NL" smtClean="0"/>
              <a:t>Klik om het opmaakprofiel van de modelondertitel te bewerken</a:t>
            </a:r>
            <a:endParaRPr kumimoji="0" lang="en-US"/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8B22A40-E4E6-46AE-8307-83C015A580BD}" type="datetimeFigureOut">
              <a:rPr lang="nl-NL" smtClean="0"/>
              <a:t>1-11-2010</a:t>
            </a:fld>
            <a:endParaRPr lang="nl-NL"/>
          </a:p>
        </p:txBody>
      </p:sp>
      <p:sp>
        <p:nvSpPr>
          <p:cNvPr id="11" name="Tijdelijke aanduiding voor dianumm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B72ED0A-6517-4C50-AEF9-F76F43F92C43}" type="slidenum">
              <a:rPr lang="nl-NL" smtClean="0"/>
              <a:t>‹nr.›</a:t>
            </a:fld>
            <a:endParaRPr lang="nl-NL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B22A40-E4E6-46AE-8307-83C015A580BD}" type="datetimeFigureOut">
              <a:rPr lang="nl-NL" smtClean="0"/>
              <a:t>1-11-2010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72ED0A-6517-4C50-AEF9-F76F43F92C4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B22A40-E4E6-46AE-8307-83C015A580BD}" type="datetimeFigureOut">
              <a:rPr lang="nl-NL" smtClean="0"/>
              <a:t>1-11-2010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72ED0A-6517-4C50-AEF9-F76F43F92C4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B22A40-E4E6-46AE-8307-83C015A580BD}" type="datetimeFigureOut">
              <a:rPr lang="nl-NL" smtClean="0"/>
              <a:t>1-11-2010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72ED0A-6517-4C50-AEF9-F76F43F92C4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8B22A40-E4E6-46AE-8307-83C015A580BD}" type="datetimeFigureOut">
              <a:rPr lang="nl-NL" smtClean="0"/>
              <a:t>1-11-2010</a:t>
            </a:fld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B72ED0A-6517-4C50-AEF9-F76F43F92C43}" type="slidenum">
              <a:rPr lang="nl-NL" smtClean="0"/>
              <a:t>‹nr.›</a:t>
            </a:fld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nl-N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B22A40-E4E6-46AE-8307-83C015A580BD}" type="datetimeFigureOut">
              <a:rPr lang="nl-NL" smtClean="0"/>
              <a:t>1-11-2010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6B72ED0A-6517-4C50-AEF9-F76F43F92C43}" type="slidenum">
              <a:rPr lang="nl-NL" smtClean="0"/>
              <a:t>‹nr.›</a:t>
            </a:fld>
            <a:endParaRPr lang="nl-NL"/>
          </a:p>
        </p:txBody>
      </p:sp>
      <p:sp>
        <p:nvSpPr>
          <p:cNvPr id="10" name="Rechthoek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hthoek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B22A40-E4E6-46AE-8307-83C015A580BD}" type="datetimeFigureOut">
              <a:rPr lang="nl-NL" smtClean="0"/>
              <a:t>1-11-2010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6B72ED0A-6517-4C50-AEF9-F76F43F92C4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B22A40-E4E6-46AE-8307-83C015A580BD}" type="datetimeFigureOut">
              <a:rPr lang="nl-NL" smtClean="0"/>
              <a:t>1-11-2010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72ED0A-6517-4C50-AEF9-F76F43F92C43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B22A40-E4E6-46AE-8307-83C015A580BD}" type="datetimeFigureOut">
              <a:rPr lang="nl-NL" smtClean="0"/>
              <a:t>1-11-2010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72ED0A-6517-4C50-AEF9-F76F43F92C4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9" name="Tijdelijke aanduiding voor datum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8B22A40-E4E6-46AE-8307-83C015A580BD}" type="datetimeFigureOut">
              <a:rPr lang="nl-NL" smtClean="0"/>
              <a:t>1-11-2010</a:t>
            </a:fld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B72ED0A-6517-4C50-AEF9-F76F43F92C43}" type="slidenum">
              <a:rPr lang="nl-NL" smtClean="0"/>
              <a:t>‹nr.›</a:t>
            </a:fld>
            <a:endParaRPr lang="nl-NL"/>
          </a:p>
        </p:txBody>
      </p:sp>
      <p:sp>
        <p:nvSpPr>
          <p:cNvPr id="11" name="Tijdelijke aanduiding voor voettekst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nl-N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13" name="Tijdelijke aanduiding voor afbeelding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nl-NL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Klik op het pictogram als u een afbeelding wilt toevoegen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8B22A40-E4E6-46AE-8307-83C015A580BD}" type="datetimeFigureOut">
              <a:rPr lang="nl-NL" smtClean="0"/>
              <a:t>1-11-2010</a:t>
            </a:fld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B72ED0A-6517-4C50-AEF9-F76F43F92C43}" type="slidenum">
              <a:rPr lang="nl-NL" smtClean="0"/>
              <a:t>‹nr.›</a:t>
            </a:fld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nd diagonale hoek rechthoek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78B22A40-E4E6-46AE-8307-83C015A580BD}" type="datetimeFigureOut">
              <a:rPr lang="nl-NL" smtClean="0"/>
              <a:t>1-11-2010</a:t>
            </a:fld>
            <a:endParaRPr lang="nl-NL"/>
          </a:p>
        </p:txBody>
      </p:sp>
      <p:sp>
        <p:nvSpPr>
          <p:cNvPr id="23" name="Tijdelijke aanduiding voor dianumm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6B72ED0A-6517-4C50-AEF9-F76F43F92C43}" type="slidenum">
              <a:rPr lang="nl-NL" smtClean="0"/>
              <a:t>‹nr.›</a:t>
            </a:fld>
            <a:endParaRPr lang="nl-NL"/>
          </a:p>
        </p:txBody>
      </p:sp>
      <p:sp>
        <p:nvSpPr>
          <p:cNvPr id="22" name="Tijdelijke aanduiding voor titel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ontys.nl/lerarenopleiding/sittard/nederlands/bedrijfscom/" TargetMode="External"/><Relationship Id="rId2" Type="http://schemas.openxmlformats.org/officeDocument/2006/relationships/hyperlink" Target="http://www.cambiumned.nl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arrieretijger.nl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Zakelijke brief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schrijven V5</a:t>
            </a:r>
          </a:p>
          <a:p>
            <a:r>
              <a:rPr lang="nl-NL" dirty="0" smtClean="0"/>
              <a:t>2010 – 2011</a:t>
            </a:r>
          </a:p>
          <a:p>
            <a:r>
              <a:rPr lang="nl-NL" dirty="0" smtClean="0"/>
              <a:t>periode 2</a:t>
            </a:r>
            <a:endParaRPr lang="nl-NL" dirty="0"/>
          </a:p>
        </p:txBody>
      </p:sp>
      <p:pic>
        <p:nvPicPr>
          <p:cNvPr id="4" name="Afbeelding 3" descr="Fokke-en-Sukke-schrijve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3068960"/>
            <a:ext cx="4392488" cy="329436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484785"/>
            <a:ext cx="8229600" cy="4608512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nl-NL" dirty="0" smtClean="0"/>
              <a:t>Afzender plus adres gegevens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 smtClean="0"/>
              <a:t>Dagtekening: plaats, datum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 smtClean="0"/>
              <a:t>Geadresseerde plus (post-)adres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 err="1" smtClean="0"/>
              <a:t>Betreft-regel</a:t>
            </a:r>
            <a:endParaRPr lang="nl-NL" dirty="0" smtClean="0"/>
          </a:p>
          <a:p>
            <a:pPr marL="514350" indent="-514350">
              <a:buFont typeface="+mj-lt"/>
              <a:buAutoNum type="arabicPeriod"/>
            </a:pPr>
            <a:r>
              <a:rPr lang="nl-NL" dirty="0" smtClean="0"/>
              <a:t>Aanhef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 smtClean="0"/>
              <a:t>Brief (drie tot vier korte alinea’s)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 smtClean="0"/>
              <a:t>Afsluiting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 smtClean="0"/>
              <a:t>Handtekening plus eronder je naam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 smtClean="0"/>
              <a:t>Eventueel melding van bijlage(n)</a:t>
            </a:r>
            <a:endParaRPr lang="nl-N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/>
        </p:nvSpPr>
        <p:spPr>
          <a:xfrm>
            <a:off x="539552" y="980728"/>
            <a:ext cx="5184576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nl-NL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nl-NL" dirty="0" err="1" smtClean="0"/>
              <a:t>Nijman</a:t>
            </a:r>
            <a:r>
              <a:rPr lang="nl-NL" dirty="0" smtClean="0"/>
              <a:t> </a:t>
            </a:r>
            <a:r>
              <a:rPr lang="nl-NL" dirty="0"/>
              <a:t>Adviesgroep BV </a:t>
            </a:r>
          </a:p>
          <a:p>
            <a:r>
              <a:rPr lang="nl-NL" dirty="0" err="1"/>
              <a:t>Organisatie-adviezen</a:t>
            </a:r>
            <a:r>
              <a:rPr lang="nl-NL" dirty="0"/>
              <a:t> &amp; Interim-management </a:t>
            </a:r>
            <a:r>
              <a:rPr lang="nl-NL" baseline="30000" dirty="0" smtClean="0"/>
              <a:t> </a:t>
            </a:r>
            <a:endParaRPr lang="nl-NL" dirty="0"/>
          </a:p>
          <a:p>
            <a:r>
              <a:rPr lang="nl-NL" dirty="0" smtClean="0"/>
              <a:t>Postbus 14202 </a:t>
            </a:r>
          </a:p>
          <a:p>
            <a:r>
              <a:rPr lang="nl-NL" dirty="0" smtClean="0"/>
              <a:t>3581 </a:t>
            </a:r>
            <a:r>
              <a:rPr lang="nl-NL" dirty="0"/>
              <a:t>NK Utrecht </a:t>
            </a:r>
          </a:p>
          <a:p>
            <a:r>
              <a:rPr lang="nl-NL" sz="1600" dirty="0" smtClean="0"/>
              <a:t>Telefoon</a:t>
            </a:r>
            <a:r>
              <a:rPr lang="nl-NL" sz="1600" dirty="0"/>
              <a:t>: 030 – 2520993 </a:t>
            </a:r>
          </a:p>
          <a:p>
            <a:r>
              <a:rPr lang="nl-NL" sz="1600" dirty="0"/>
              <a:t>Fax 030 – 2520994 </a:t>
            </a:r>
          </a:p>
          <a:p>
            <a:endParaRPr lang="nl-NL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nl-NL" dirty="0" smtClean="0"/>
              <a:t>Utrecht,  10 november 2010</a:t>
            </a:r>
            <a:endParaRPr lang="nl-NL" dirty="0" smtClean="0"/>
          </a:p>
          <a:p>
            <a:endParaRPr lang="nl-NL" dirty="0"/>
          </a:p>
          <a:p>
            <a:r>
              <a:rPr lang="nl-NL" dirty="0" err="1" smtClean="0"/>
              <a:t>Sportcentre</a:t>
            </a:r>
            <a:r>
              <a:rPr lang="nl-NL" dirty="0" smtClean="0"/>
              <a:t> </a:t>
            </a:r>
            <a:r>
              <a:rPr lang="nl-NL" dirty="0" err="1"/>
              <a:t>Action</a:t>
            </a:r>
            <a:r>
              <a:rPr lang="nl-NL" dirty="0"/>
              <a:t> </a:t>
            </a:r>
          </a:p>
          <a:p>
            <a:r>
              <a:rPr lang="nl-NL" dirty="0"/>
              <a:t>t.a.v. de heer W. Verheul </a:t>
            </a:r>
          </a:p>
          <a:p>
            <a:r>
              <a:rPr lang="nl-NL" dirty="0" err="1"/>
              <a:t>Herenstraat</a:t>
            </a:r>
            <a:r>
              <a:rPr lang="nl-NL" dirty="0"/>
              <a:t> 10 </a:t>
            </a:r>
          </a:p>
          <a:p>
            <a:r>
              <a:rPr lang="nl-NL" dirty="0"/>
              <a:t>3512 JK Utrecht </a:t>
            </a:r>
          </a:p>
          <a:p>
            <a:endParaRPr lang="nl-NL" dirty="0" smtClean="0"/>
          </a:p>
          <a:p>
            <a:endParaRPr lang="nl-NL" dirty="0" smtClean="0"/>
          </a:p>
          <a:p>
            <a:r>
              <a:rPr lang="nl-NL" u="sng" dirty="0" smtClean="0"/>
              <a:t>Betreft</a:t>
            </a:r>
            <a:r>
              <a:rPr lang="nl-NL" dirty="0" smtClean="0"/>
              <a:t>: offerte reorganisatiebegeleiding</a:t>
            </a:r>
            <a:r>
              <a:rPr lang="nl-NL" baseline="30000" dirty="0" smtClean="0"/>
              <a:t> </a:t>
            </a:r>
            <a:endParaRPr lang="nl-NL" dirty="0"/>
          </a:p>
          <a:p>
            <a:endParaRPr lang="nl-NL" dirty="0" smtClean="0"/>
          </a:p>
          <a:p>
            <a:endParaRPr lang="nl-NL" b="1" dirty="0"/>
          </a:p>
        </p:txBody>
      </p:sp>
      <p:sp>
        <p:nvSpPr>
          <p:cNvPr id="5" name="Tekstvak 4"/>
          <p:cNvSpPr txBox="1"/>
          <p:nvPr/>
        </p:nvSpPr>
        <p:spPr>
          <a:xfrm>
            <a:off x="5868144" y="764704"/>
            <a:ext cx="2808312" cy="5632311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1. </a:t>
            </a:r>
          </a:p>
          <a:p>
            <a:r>
              <a:rPr lang="nl-NL" dirty="0" smtClean="0"/>
              <a:t>Afzender plus </a:t>
            </a:r>
          </a:p>
          <a:p>
            <a:r>
              <a:rPr lang="nl-NL" dirty="0" smtClean="0"/>
              <a:t>adresgegevens</a:t>
            </a:r>
          </a:p>
          <a:p>
            <a:endParaRPr lang="nl-NL" dirty="0" smtClean="0"/>
          </a:p>
          <a:p>
            <a:endParaRPr lang="nl-NL" dirty="0"/>
          </a:p>
          <a:p>
            <a:r>
              <a:rPr lang="nl-NL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2.</a:t>
            </a:r>
          </a:p>
          <a:p>
            <a:r>
              <a:rPr lang="nl-NL" dirty="0" smtClean="0"/>
              <a:t>Dagtekening: plaats  waar brief geschreven</a:t>
            </a:r>
          </a:p>
          <a:p>
            <a:r>
              <a:rPr lang="nl-NL" dirty="0"/>
              <a:t>w</a:t>
            </a:r>
            <a:r>
              <a:rPr lang="nl-NL" dirty="0" smtClean="0"/>
              <a:t>ordt &amp; datum zonder</a:t>
            </a:r>
          </a:p>
          <a:p>
            <a:r>
              <a:rPr lang="nl-NL" dirty="0" smtClean="0"/>
              <a:t>afkortingen</a:t>
            </a:r>
          </a:p>
          <a:p>
            <a:endParaRPr lang="nl-NL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nl-NL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3.</a:t>
            </a:r>
            <a:endParaRPr lang="nl-NL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nl-NL" dirty="0" smtClean="0"/>
              <a:t>Geadresseerde plus</a:t>
            </a:r>
          </a:p>
          <a:p>
            <a:r>
              <a:rPr lang="nl-NL" dirty="0" smtClean="0"/>
              <a:t>adres</a:t>
            </a:r>
            <a:endParaRPr lang="nl-NL" dirty="0"/>
          </a:p>
          <a:p>
            <a:endParaRPr lang="nl-NL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nl-NL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4.</a:t>
            </a:r>
          </a:p>
          <a:p>
            <a:r>
              <a:rPr lang="nl-NL" dirty="0" smtClean="0"/>
              <a:t>Betreft: kort onderwerp</a:t>
            </a:r>
          </a:p>
          <a:p>
            <a:r>
              <a:rPr lang="nl-NL" dirty="0" smtClean="0"/>
              <a:t>brief aangeven</a:t>
            </a:r>
          </a:p>
          <a:p>
            <a:endParaRPr lang="nl-NL" dirty="0"/>
          </a:p>
          <a:p>
            <a:endParaRPr lang="nl-N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539552" y="476672"/>
            <a:ext cx="5688632" cy="65994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dirty="0" smtClean="0"/>
              <a:t>Geachte heer Verheul, </a:t>
            </a:r>
          </a:p>
          <a:p>
            <a:r>
              <a:rPr lang="nl-NL" baseline="30000" dirty="0" smtClean="0"/>
              <a:t> </a:t>
            </a:r>
            <a:endParaRPr lang="nl-NL" dirty="0" smtClean="0"/>
          </a:p>
          <a:p>
            <a:r>
              <a:rPr lang="nl-NL" dirty="0" smtClean="0"/>
              <a:t>Hierbij stuur ik u zoals afgesproken onze offerte (in tweevoud) voor het begeleiden van de reorganisatie in uw bedrijf. Wij hebben hierin de ideeën verwerkt die u in ons gesprek van 6 november 2010 jl. naar voren heeft gebracht. </a:t>
            </a:r>
          </a:p>
          <a:p>
            <a:endParaRPr lang="nl-NL" dirty="0" smtClean="0"/>
          </a:p>
          <a:p>
            <a:r>
              <a:rPr lang="nl-NL" dirty="0" smtClean="0"/>
              <a:t>Het volledig uitgewerkte plan van aanpak en de daarbij behorende begroting vindt u op pagina 12. </a:t>
            </a:r>
          </a:p>
          <a:p>
            <a:endParaRPr lang="nl-NL" dirty="0" smtClean="0"/>
          </a:p>
          <a:p>
            <a:r>
              <a:rPr lang="nl-NL" dirty="0" smtClean="0"/>
              <a:t>Mocht u nog vragen of opmerkingen hebben naar aanleiding van deze offerte, neem dan gerust contact met ons op. Wilt u bij akkoord een van de exemplaren ondertekenen en aan ons terugsturen? </a:t>
            </a:r>
          </a:p>
          <a:p>
            <a:endParaRPr lang="nl-NL" dirty="0" smtClean="0"/>
          </a:p>
          <a:p>
            <a:r>
              <a:rPr lang="nl-NL" dirty="0" smtClean="0"/>
              <a:t>Met vriendelijke groet, </a:t>
            </a:r>
          </a:p>
          <a:p>
            <a:endParaRPr lang="nl-NL" sz="1200" dirty="0" smtClean="0"/>
          </a:p>
          <a:p>
            <a:r>
              <a:rPr lang="nl-NL" sz="1200" dirty="0" smtClean="0"/>
              <a:t>[handtekening] </a:t>
            </a:r>
          </a:p>
          <a:p>
            <a:endParaRPr lang="nl-NL" sz="1200" dirty="0" smtClean="0"/>
          </a:p>
          <a:p>
            <a:r>
              <a:rPr lang="nl-NL" dirty="0" smtClean="0"/>
              <a:t>A.M. </a:t>
            </a:r>
            <a:r>
              <a:rPr lang="nl-NL" dirty="0" err="1" smtClean="0"/>
              <a:t>Nijman</a:t>
            </a:r>
            <a:r>
              <a:rPr lang="nl-NL" dirty="0" smtClean="0"/>
              <a:t>, algemeen directeur </a:t>
            </a:r>
          </a:p>
          <a:p>
            <a:endParaRPr lang="nl-NL" dirty="0" smtClean="0"/>
          </a:p>
          <a:p>
            <a:r>
              <a:rPr lang="nl-NL" dirty="0" smtClean="0"/>
              <a:t>Bijlage(n): offerte </a:t>
            </a:r>
          </a:p>
          <a:p>
            <a:r>
              <a:rPr lang="nl-NL" b="1" dirty="0" smtClean="0"/>
              <a:t>	</a:t>
            </a:r>
            <a:endParaRPr lang="nl-NL" dirty="0"/>
          </a:p>
        </p:txBody>
      </p:sp>
      <p:sp>
        <p:nvSpPr>
          <p:cNvPr id="3" name="Tekstvak 2"/>
          <p:cNvSpPr txBox="1"/>
          <p:nvPr/>
        </p:nvSpPr>
        <p:spPr>
          <a:xfrm>
            <a:off x="6444208" y="980728"/>
            <a:ext cx="2088232" cy="535531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5. </a:t>
            </a:r>
          </a:p>
          <a:p>
            <a:r>
              <a:rPr lang="nl-NL" dirty="0" smtClean="0"/>
              <a:t>Aanhef: </a:t>
            </a:r>
          </a:p>
          <a:p>
            <a:r>
              <a:rPr lang="nl-NL" dirty="0" smtClean="0"/>
              <a:t>geachte …</a:t>
            </a:r>
          </a:p>
          <a:p>
            <a:endParaRPr lang="nl-NL" dirty="0" smtClean="0"/>
          </a:p>
          <a:p>
            <a:endParaRPr lang="nl-NL" dirty="0"/>
          </a:p>
          <a:p>
            <a:r>
              <a:rPr lang="nl-NL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6.</a:t>
            </a:r>
          </a:p>
          <a:p>
            <a:r>
              <a:rPr lang="nl-NL" dirty="0" smtClean="0"/>
              <a:t>Brief met drie </a:t>
            </a:r>
          </a:p>
          <a:p>
            <a:r>
              <a:rPr lang="nl-NL" dirty="0" smtClean="0"/>
              <a:t>korte alinea’s</a:t>
            </a:r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r>
              <a:rPr lang="nl-NL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7. + 8. + 9.</a:t>
            </a:r>
            <a:endParaRPr lang="nl-NL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nl-NL" dirty="0" smtClean="0"/>
              <a:t>Afsluiting</a:t>
            </a:r>
          </a:p>
          <a:p>
            <a:r>
              <a:rPr lang="nl-NL" dirty="0" smtClean="0"/>
              <a:t>Handtekening</a:t>
            </a:r>
          </a:p>
          <a:p>
            <a:r>
              <a:rPr lang="nl-NL" dirty="0" smtClean="0"/>
              <a:t>Naam (getypt)</a:t>
            </a:r>
          </a:p>
          <a:p>
            <a:r>
              <a:rPr lang="nl-NL" dirty="0" smtClean="0"/>
              <a:t>Bijlage(n)</a:t>
            </a:r>
          </a:p>
          <a:p>
            <a:endParaRPr lang="nl-N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opmerkingen</a:t>
            </a:r>
            <a:endParaRPr lang="nl-NL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nl-NL" dirty="0" smtClean="0"/>
              <a:t>Afzender: dat ben jezelf – gebruik eigen gegevens</a:t>
            </a:r>
          </a:p>
          <a:p>
            <a:pPr marL="514350" indent="-514350">
              <a:buFont typeface="+mj-lt"/>
              <a:buAutoNum type="arabicPeriod"/>
            </a:pPr>
            <a:endParaRPr lang="nl-NL" dirty="0" smtClean="0"/>
          </a:p>
          <a:p>
            <a:pPr marL="514350" indent="-514350">
              <a:buFont typeface="+mj-lt"/>
              <a:buAutoNum type="arabicPeriod"/>
            </a:pPr>
            <a:r>
              <a:rPr lang="nl-NL" dirty="0" smtClean="0"/>
              <a:t>Dagtekening: </a:t>
            </a:r>
            <a:r>
              <a:rPr lang="nl-NL" dirty="0" err="1" smtClean="0"/>
              <a:t>géén</a:t>
            </a:r>
            <a:r>
              <a:rPr lang="nl-NL" dirty="0" smtClean="0"/>
              <a:t> afkortingen zoals:</a:t>
            </a:r>
          </a:p>
          <a:p>
            <a:pPr marL="1051560" lvl="2" indent="-457200">
              <a:buNone/>
            </a:pPr>
            <a:r>
              <a:rPr lang="nl-NL" i="1" dirty="0" err="1" smtClean="0"/>
              <a:t>A’dam</a:t>
            </a:r>
            <a:r>
              <a:rPr lang="nl-NL" i="1" dirty="0" smtClean="0"/>
              <a:t>, 10.11 ’10</a:t>
            </a:r>
          </a:p>
          <a:p>
            <a:pPr marL="514350" indent="-514350">
              <a:buFont typeface="+mj-lt"/>
              <a:buAutoNum type="arabicPeriod"/>
            </a:pPr>
            <a:endParaRPr lang="nl-NL" dirty="0" smtClean="0"/>
          </a:p>
          <a:p>
            <a:pPr marL="514350" indent="-514350">
              <a:buFont typeface="+mj-lt"/>
              <a:buAutoNum type="arabicPeriod"/>
            </a:pPr>
            <a:r>
              <a:rPr lang="nl-NL" dirty="0" err="1" smtClean="0"/>
              <a:t>Geadreseerde</a:t>
            </a:r>
            <a:r>
              <a:rPr lang="nl-NL" dirty="0" smtClean="0"/>
              <a:t>: aan wie je schrijft – zie hiernaast!</a:t>
            </a:r>
          </a:p>
          <a:p>
            <a:pPr>
              <a:buNone/>
            </a:pP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solidFill>
            <a:schemeClr val="accent2">
              <a:lumMod val="75000"/>
            </a:schemeClr>
          </a:solidFill>
        </p:spPr>
        <p:txBody>
          <a:bodyPr>
            <a:normAutofit fontScale="85000" lnSpcReduction="20000"/>
          </a:bodyPr>
          <a:lstStyle/>
          <a:p>
            <a:r>
              <a:rPr lang="nl-NL" i="1" dirty="0" smtClean="0"/>
              <a:t>Organisatie bekend, persoon niet:</a:t>
            </a:r>
          </a:p>
          <a:p>
            <a:pPr lvl="1">
              <a:buNone/>
            </a:pPr>
            <a:r>
              <a:rPr lang="nl-NL" i="1" dirty="0" smtClean="0"/>
              <a:t>Diaconessen Ziekenhuis</a:t>
            </a:r>
          </a:p>
          <a:p>
            <a:pPr lvl="1">
              <a:buNone/>
            </a:pPr>
            <a:r>
              <a:rPr lang="nl-NL" i="1" dirty="0" smtClean="0"/>
              <a:t>Afdeling Oncologie</a:t>
            </a:r>
          </a:p>
          <a:p>
            <a:pPr lvl="1">
              <a:buNone/>
            </a:pPr>
            <a:r>
              <a:rPr lang="nl-NL" i="1" dirty="0" smtClean="0"/>
              <a:t>Postbus 12345</a:t>
            </a:r>
          </a:p>
          <a:p>
            <a:pPr lvl="1">
              <a:buNone/>
            </a:pPr>
            <a:r>
              <a:rPr lang="nl-NL" i="1" dirty="0" smtClean="0"/>
              <a:t>1234 AA Utrecht</a:t>
            </a:r>
          </a:p>
          <a:p>
            <a:pPr lvl="1">
              <a:buNone/>
            </a:pPr>
            <a:endParaRPr lang="nl-NL" i="1" dirty="0" smtClean="0"/>
          </a:p>
          <a:p>
            <a:r>
              <a:rPr lang="nl-NL" i="1" dirty="0" smtClean="0"/>
              <a:t>Organisatie </a:t>
            </a:r>
            <a:r>
              <a:rPr lang="nl-NL" i="1" dirty="0" smtClean="0"/>
              <a:t>en persoon wel bekend:</a:t>
            </a:r>
            <a:endParaRPr lang="nl-NL" i="1" dirty="0" smtClean="0"/>
          </a:p>
          <a:p>
            <a:pPr lvl="1">
              <a:buNone/>
            </a:pPr>
            <a:r>
              <a:rPr lang="nl-NL" i="1" dirty="0" smtClean="0"/>
              <a:t>Diaconessen Ziekenhuis</a:t>
            </a:r>
          </a:p>
          <a:p>
            <a:pPr lvl="1">
              <a:buNone/>
            </a:pPr>
            <a:r>
              <a:rPr lang="nl-NL" i="1" dirty="0" smtClean="0"/>
              <a:t>Afdeling </a:t>
            </a:r>
            <a:r>
              <a:rPr lang="nl-NL" i="1" dirty="0" smtClean="0"/>
              <a:t>Oncologie</a:t>
            </a:r>
          </a:p>
          <a:p>
            <a:pPr lvl="1">
              <a:buNone/>
            </a:pPr>
            <a:r>
              <a:rPr lang="nl-NL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t.a.v. dr. G. J.M. Donkersloot </a:t>
            </a:r>
          </a:p>
          <a:p>
            <a:pPr lvl="1">
              <a:buNone/>
            </a:pPr>
            <a:r>
              <a:rPr lang="nl-NL" i="1" dirty="0" smtClean="0"/>
              <a:t>Postbus 12345</a:t>
            </a:r>
          </a:p>
          <a:p>
            <a:pPr lvl="1">
              <a:buNone/>
            </a:pPr>
            <a:r>
              <a:rPr lang="nl-NL" i="1" dirty="0" smtClean="0"/>
              <a:t>1234 </a:t>
            </a:r>
            <a:r>
              <a:rPr lang="nl-NL" i="1" dirty="0" smtClean="0"/>
              <a:t>AA Utrecht</a:t>
            </a:r>
          </a:p>
          <a:p>
            <a:pPr lvl="1">
              <a:buNone/>
            </a:pPr>
            <a:endParaRPr lang="nl-NL" i="1" dirty="0" smtClean="0"/>
          </a:p>
          <a:p>
            <a:pPr lvl="1">
              <a:buNone/>
            </a:pPr>
            <a:endParaRPr lang="nl-NL" i="1" dirty="0" smtClean="0"/>
          </a:p>
          <a:p>
            <a:pPr lvl="1">
              <a:buNone/>
            </a:pPr>
            <a:endParaRPr lang="nl-NL" i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3826768" cy="452628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nl-NL" sz="2400" dirty="0" smtClean="0"/>
              <a:t>Betreft: in paar woorden aangeven waarover de brief gaat</a:t>
            </a:r>
          </a:p>
          <a:p>
            <a:pPr marL="514350" indent="-514350">
              <a:buNone/>
            </a:pPr>
            <a:endParaRPr lang="nl-NL" sz="2400" dirty="0" smtClean="0"/>
          </a:p>
          <a:p>
            <a:pPr marL="514350" indent="-514350">
              <a:buNone/>
            </a:pPr>
            <a:endParaRPr lang="nl-NL" sz="2400" dirty="0" smtClean="0"/>
          </a:p>
          <a:p>
            <a:pPr marL="514350" indent="-514350">
              <a:buFont typeface="+mj-lt"/>
              <a:buAutoNum type="arabicPeriod" startAt="5"/>
            </a:pPr>
            <a:r>
              <a:rPr lang="nl-NL" sz="2400" dirty="0" smtClean="0"/>
              <a:t>Aanhef: hangt af van wat je wel en niet weet van de geadresseerde – zie hiernaast!</a:t>
            </a:r>
          </a:p>
          <a:p>
            <a:pPr marL="514350" indent="-514350">
              <a:buNone/>
            </a:pP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499992" y="1645920"/>
            <a:ext cx="4320480" cy="4526280"/>
          </a:xfrm>
          <a:solidFill>
            <a:schemeClr val="accent2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nl-NL" sz="2000" u="sng" dirty="0" smtClean="0"/>
              <a:t>Betreft</a:t>
            </a:r>
            <a:r>
              <a:rPr lang="nl-NL" sz="2000" dirty="0" smtClean="0"/>
              <a:t>: sollicitatie tandartsassistente</a:t>
            </a:r>
          </a:p>
          <a:p>
            <a:endParaRPr lang="nl-NL" sz="2000" dirty="0" smtClean="0"/>
          </a:p>
          <a:p>
            <a:r>
              <a:rPr lang="nl-NL" sz="2000" u="sng" dirty="0" smtClean="0"/>
              <a:t>Betreft</a:t>
            </a:r>
            <a:r>
              <a:rPr lang="nl-NL" sz="2000" dirty="0" smtClean="0"/>
              <a:t>:  klacht operatie pols d.d. 10 mei 2010</a:t>
            </a:r>
          </a:p>
          <a:p>
            <a:endParaRPr lang="nl-NL" sz="2000" dirty="0" smtClean="0"/>
          </a:p>
          <a:p>
            <a:endParaRPr lang="nl-NL" sz="2000" dirty="0" smtClean="0"/>
          </a:p>
          <a:p>
            <a:r>
              <a:rPr lang="nl-NL" sz="2000" dirty="0" smtClean="0"/>
              <a:t>Geachte heer, mevrouw,</a:t>
            </a:r>
          </a:p>
          <a:p>
            <a:endParaRPr lang="nl-NL" sz="2000" dirty="0" smtClean="0"/>
          </a:p>
          <a:p>
            <a:r>
              <a:rPr lang="nl-NL" sz="2000" dirty="0" smtClean="0"/>
              <a:t>Geachte heer Van der Vaart,</a:t>
            </a:r>
          </a:p>
          <a:p>
            <a:endParaRPr lang="nl-NL" sz="2000" dirty="0" smtClean="0"/>
          </a:p>
          <a:p>
            <a:r>
              <a:rPr lang="nl-NL" sz="2000" dirty="0" smtClean="0"/>
              <a:t>Geachte mevrouw De Vries – Jansen,</a:t>
            </a:r>
          </a:p>
          <a:p>
            <a:endParaRPr lang="nl-NL" dirty="0" smtClean="0"/>
          </a:p>
          <a:p>
            <a:endParaRPr lang="nl-NL" dirty="0" smtClean="0"/>
          </a:p>
          <a:p>
            <a:endParaRPr lang="nl-N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 startAt="6"/>
            </a:pPr>
            <a:r>
              <a:rPr lang="nl-NL" dirty="0" smtClean="0"/>
              <a:t>Brief: </a:t>
            </a:r>
          </a:p>
          <a:p>
            <a:pPr marL="514350" indent="-514350">
              <a:buNone/>
            </a:pPr>
            <a:endParaRPr lang="nl-NL" dirty="0" smtClean="0"/>
          </a:p>
          <a:p>
            <a:pPr lvl="1"/>
            <a:r>
              <a:rPr lang="nl-NL" dirty="0" smtClean="0"/>
              <a:t>nooit de eerste alinea met </a:t>
            </a:r>
            <a:r>
              <a:rPr lang="nl-NL" i="1" dirty="0" smtClean="0"/>
              <a:t>Ik</a:t>
            </a:r>
            <a:r>
              <a:rPr lang="nl-NL" dirty="0" smtClean="0"/>
              <a:t> beginnen;</a:t>
            </a:r>
          </a:p>
          <a:p>
            <a:pPr lvl="1"/>
            <a:endParaRPr lang="nl-NL" dirty="0" smtClean="0"/>
          </a:p>
          <a:p>
            <a:pPr lvl="1"/>
            <a:r>
              <a:rPr lang="nl-NL" dirty="0" smtClean="0"/>
              <a:t>drie tot vier korte, kernachtige, zakelijke alinea’s;</a:t>
            </a:r>
          </a:p>
          <a:p>
            <a:pPr lvl="1"/>
            <a:endParaRPr lang="nl-NL" dirty="0" smtClean="0"/>
          </a:p>
          <a:p>
            <a:pPr lvl="1"/>
            <a:r>
              <a:rPr lang="nl-NL" dirty="0" smtClean="0"/>
              <a:t>laatste alinea: wees duidelijk in wat je wilt, verlangt, verzoekt…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427984" y="1628800"/>
            <a:ext cx="4316288" cy="4526280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 startAt="7"/>
            </a:pPr>
            <a:r>
              <a:rPr lang="nl-NL" dirty="0" smtClean="0"/>
              <a:t>Afsluiting:</a:t>
            </a:r>
          </a:p>
          <a:p>
            <a:pPr marL="514350" indent="-514350">
              <a:buNone/>
            </a:pPr>
            <a:endParaRPr lang="nl-NL" dirty="0" smtClean="0"/>
          </a:p>
          <a:p>
            <a:pPr lvl="1"/>
            <a:r>
              <a:rPr lang="nl-NL" dirty="0" smtClean="0"/>
              <a:t>Hoogachtend,</a:t>
            </a:r>
          </a:p>
          <a:p>
            <a:pPr lvl="1"/>
            <a:endParaRPr lang="nl-NL" dirty="0" smtClean="0"/>
          </a:p>
          <a:p>
            <a:pPr lvl="1"/>
            <a:r>
              <a:rPr lang="nl-NL" dirty="0" smtClean="0"/>
              <a:t>Met vriendelijke groeten,</a:t>
            </a:r>
          </a:p>
          <a:p>
            <a:endParaRPr lang="nl-NL" dirty="0" smtClean="0"/>
          </a:p>
          <a:p>
            <a:pPr marL="514350" indent="-514350">
              <a:buFont typeface="+mj-lt"/>
              <a:buAutoNum type="arabicPeriod" startAt="8"/>
            </a:pPr>
            <a:r>
              <a:rPr lang="nl-NL" dirty="0" smtClean="0"/>
              <a:t>Handtekening &amp; eronder je naam getypt</a:t>
            </a:r>
          </a:p>
          <a:p>
            <a:pPr marL="514350" indent="-514350">
              <a:buNone/>
            </a:pPr>
            <a:endParaRPr lang="nl-NL" dirty="0" smtClean="0"/>
          </a:p>
          <a:p>
            <a:pPr marL="514350" indent="-514350">
              <a:buFont typeface="+mj-lt"/>
              <a:buAutoNum type="arabicPeriod" startAt="9"/>
            </a:pPr>
            <a:r>
              <a:rPr lang="nl-NL" dirty="0" smtClean="0"/>
              <a:t>Melding van eventuele bijlage(n)</a:t>
            </a:r>
          </a:p>
          <a:p>
            <a:pPr marL="514350" indent="-514350">
              <a:buNone/>
            </a:pPr>
            <a:endParaRPr lang="nl-NL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Internet, </a:t>
            </a:r>
            <a:r>
              <a:rPr lang="nl-NL" dirty="0" err="1" smtClean="0"/>
              <a:t>google</a:t>
            </a:r>
            <a:r>
              <a:rPr lang="nl-NL" dirty="0" smtClean="0"/>
              <a:t>, links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800" u="sng" dirty="0" err="1" smtClean="0">
                <a:solidFill>
                  <a:srgbClr val="FF0000"/>
                </a:solidFill>
                <a:hlinkClick r:id="rId2"/>
              </a:rPr>
              <a:t>www.cambiumned.nl</a:t>
            </a:r>
            <a:endParaRPr lang="nl-NL" sz="2800" u="sng" dirty="0" smtClean="0">
              <a:solidFill>
                <a:srgbClr val="FF0000"/>
              </a:solidFill>
            </a:endParaRPr>
          </a:p>
          <a:p>
            <a:r>
              <a:rPr lang="nl-NL" sz="2800" u="sng" dirty="0" err="1" smtClean="0">
                <a:solidFill>
                  <a:srgbClr val="FF0000"/>
                </a:solidFill>
                <a:hlinkClick r:id="rId3"/>
              </a:rPr>
              <a:t>www.fontys.nl</a:t>
            </a:r>
            <a:r>
              <a:rPr lang="nl-NL" sz="2800" u="sng" dirty="0" smtClean="0">
                <a:solidFill>
                  <a:srgbClr val="FF0000"/>
                </a:solidFill>
                <a:hlinkClick r:id="rId3"/>
              </a:rPr>
              <a:t>/lerarenopleiding/</a:t>
            </a:r>
            <a:r>
              <a:rPr lang="nl-NL" sz="2800" u="sng" dirty="0" err="1" smtClean="0">
                <a:solidFill>
                  <a:srgbClr val="FF0000"/>
                </a:solidFill>
                <a:hlinkClick r:id="rId3"/>
              </a:rPr>
              <a:t>sittard</a:t>
            </a:r>
            <a:r>
              <a:rPr lang="nl-NL" sz="2800" u="sng" dirty="0" smtClean="0">
                <a:solidFill>
                  <a:srgbClr val="FF0000"/>
                </a:solidFill>
                <a:hlinkClick r:id="rId3"/>
              </a:rPr>
              <a:t>/</a:t>
            </a:r>
            <a:r>
              <a:rPr lang="nl-NL" sz="2800" u="sng" dirty="0" err="1" smtClean="0">
                <a:solidFill>
                  <a:srgbClr val="FF0000"/>
                </a:solidFill>
                <a:hlinkClick r:id="rId3"/>
              </a:rPr>
              <a:t>nederlands</a:t>
            </a:r>
            <a:r>
              <a:rPr lang="nl-NL" sz="2800" u="sng" dirty="0" smtClean="0">
                <a:solidFill>
                  <a:srgbClr val="FF0000"/>
                </a:solidFill>
                <a:hlinkClick r:id="rId3"/>
              </a:rPr>
              <a:t>/</a:t>
            </a:r>
            <a:r>
              <a:rPr lang="nl-NL" sz="2800" u="sng" dirty="0" err="1" smtClean="0">
                <a:solidFill>
                  <a:srgbClr val="FF0000"/>
                </a:solidFill>
                <a:hlinkClick r:id="rId3"/>
              </a:rPr>
              <a:t>bedrijfscom</a:t>
            </a:r>
            <a:r>
              <a:rPr lang="nl-NL" sz="2800" u="sng" dirty="0" smtClean="0">
                <a:solidFill>
                  <a:srgbClr val="FF0000"/>
                </a:solidFill>
                <a:hlinkClick r:id="rId3"/>
              </a:rPr>
              <a:t>/</a:t>
            </a:r>
            <a:endParaRPr lang="nl-NL" sz="2800" u="sng" dirty="0" smtClean="0">
              <a:solidFill>
                <a:srgbClr val="FF0000"/>
              </a:solidFill>
            </a:endParaRPr>
          </a:p>
          <a:p>
            <a:r>
              <a:rPr lang="nl-NL" sz="2800" u="sng" dirty="0" err="1" smtClean="0">
                <a:solidFill>
                  <a:srgbClr val="FF0000"/>
                </a:solidFill>
                <a:hlinkClick r:id="rId4"/>
              </a:rPr>
              <a:t>www.carrieretijger.nl</a:t>
            </a:r>
            <a:r>
              <a:rPr lang="nl-NL" sz="2800" u="sng" dirty="0" smtClean="0">
                <a:solidFill>
                  <a:srgbClr val="FF0000"/>
                </a:solidFill>
              </a:rPr>
              <a:t> </a:t>
            </a:r>
            <a:r>
              <a:rPr lang="nl-NL" sz="2800" dirty="0" smtClean="0">
                <a:solidFill>
                  <a:srgbClr val="FF5050"/>
                </a:solidFill>
              </a:rPr>
              <a:t>– functioneren – communiceren – schriftelijk – brief</a:t>
            </a:r>
          </a:p>
          <a:p>
            <a:endParaRPr lang="nl-NL" sz="2800" dirty="0" smtClean="0">
              <a:solidFill>
                <a:srgbClr val="FF5050"/>
              </a:solidFill>
            </a:endParaRPr>
          </a:p>
          <a:p>
            <a:r>
              <a:rPr lang="nl-NL" sz="2800" dirty="0" smtClean="0">
                <a:solidFill>
                  <a:srgbClr val="FF5050"/>
                </a:solidFill>
              </a:rPr>
              <a:t>gewoon zoeken in NN blz. 200-206</a:t>
            </a:r>
          </a:p>
          <a:p>
            <a:r>
              <a:rPr lang="nl-NL" sz="2800" dirty="0" err="1" smtClean="0">
                <a:solidFill>
                  <a:srgbClr val="FF5050"/>
                </a:solidFill>
              </a:rPr>
              <a:t>google</a:t>
            </a:r>
            <a:r>
              <a:rPr lang="nl-NL" sz="2800" dirty="0" smtClean="0">
                <a:solidFill>
                  <a:srgbClr val="FF5050"/>
                </a:solidFill>
              </a:rPr>
              <a:t> op: theorie zakelijke brief en/of oefeningen zakelijke brief</a:t>
            </a:r>
          </a:p>
          <a:p>
            <a:endParaRPr lang="nl-NL" dirty="0" smtClean="0"/>
          </a:p>
          <a:p>
            <a:endParaRPr lang="nl-NL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 descr="imagesCAOLFAR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31640" y="908720"/>
            <a:ext cx="3678980" cy="5039435"/>
          </a:xfrm>
          <a:prstGeom prst="rect">
            <a:avLst/>
          </a:prstGeom>
        </p:spPr>
      </p:pic>
      <p:pic>
        <p:nvPicPr>
          <p:cNvPr id="3" name="Afbeelding 2" descr="0812-cartoon-brief-220x256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92080" y="1772816"/>
            <a:ext cx="3094094" cy="360040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ieterij">
  <a:themeElements>
    <a:clrScheme name="Gieterij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Gieterij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Gieterij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88</TotalTime>
  <Words>481</Words>
  <Application>Microsoft Office PowerPoint</Application>
  <PresentationFormat>Diavoorstelling (4:3)</PresentationFormat>
  <Paragraphs>139</Paragraphs>
  <Slides>9</Slides>
  <Notes>0</Notes>
  <HiddenSlides>0</HiddenSlides>
  <MMClips>0</MMClips>
  <ScaleCrop>false</ScaleCrop>
  <HeadingPairs>
    <vt:vector size="6" baseType="variant">
      <vt:variant>
        <vt:lpstr>Thema</vt:lpstr>
      </vt:variant>
      <vt:variant>
        <vt:i4>1</vt:i4>
      </vt:variant>
      <vt:variant>
        <vt:lpstr>Ingesloten OLE-bronprogramma's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1" baseType="lpstr">
      <vt:lpstr>Gieterij</vt:lpstr>
      <vt:lpstr>Microsoft Office PowerPoint 2007-sjabloon</vt:lpstr>
      <vt:lpstr>Zakelijke brief</vt:lpstr>
      <vt:lpstr>Dia 2</vt:lpstr>
      <vt:lpstr>Dia 3</vt:lpstr>
      <vt:lpstr>Dia 4</vt:lpstr>
      <vt:lpstr>opmerkingen</vt:lpstr>
      <vt:lpstr>Dia 6</vt:lpstr>
      <vt:lpstr>Dia 7</vt:lpstr>
      <vt:lpstr>Internet, google, links</vt:lpstr>
      <vt:lpstr>Dia 9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Zakelijke brief</dc:title>
  <dc:creator>Baart-Ort</dc:creator>
  <cp:lastModifiedBy>Baart-Ort</cp:lastModifiedBy>
  <cp:revision>17</cp:revision>
  <dcterms:created xsi:type="dcterms:W3CDTF">2010-11-01T20:45:49Z</dcterms:created>
  <dcterms:modified xsi:type="dcterms:W3CDTF">2010-11-01T22:14:40Z</dcterms:modified>
</cp:coreProperties>
</file>