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8" r:id="rId1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318E6E-3FBB-4FA3-9D7F-31DEE7A661A6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nl-NL"/>
        </a:p>
      </dgm:t>
    </dgm:pt>
    <dgm:pt modelId="{914734C7-F4D0-4A4B-9162-C5FA6874160C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leuk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311ACE0-062A-4123-BABB-1247853F6709}" type="parTrans" cxnId="{87848969-81FA-4229-921A-2736764E629C}">
      <dgm:prSet/>
      <dgm:spPr/>
      <dgm:t>
        <a:bodyPr/>
        <a:lstStyle/>
        <a:p>
          <a:endParaRPr lang="nl-NL"/>
        </a:p>
      </dgm:t>
    </dgm:pt>
    <dgm:pt modelId="{7095BFA9-0231-45E9-8FA7-E44150CDF5A0}" type="sibTrans" cxnId="{87848969-81FA-4229-921A-2736764E629C}">
      <dgm:prSet/>
      <dgm:spPr/>
      <dgm:t>
        <a:bodyPr/>
        <a:lstStyle/>
        <a:p>
          <a:endParaRPr lang="nl-NL"/>
        </a:p>
      </dgm:t>
    </dgm:pt>
    <dgm:pt modelId="{6F158F60-D479-4A76-8391-921A4781C8F5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leuker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60809A1-E730-44C4-A13E-C27B3776E8D5}" type="parTrans" cxnId="{AD0ACB87-50E0-4737-A583-11436C3BAF4A}">
      <dgm:prSet/>
      <dgm:spPr/>
      <dgm:t>
        <a:bodyPr/>
        <a:lstStyle/>
        <a:p>
          <a:endParaRPr lang="nl-NL"/>
        </a:p>
      </dgm:t>
    </dgm:pt>
    <dgm:pt modelId="{6466E1C1-2C74-4606-A20D-924427ADAC6F}" type="sibTrans" cxnId="{AD0ACB87-50E0-4737-A583-11436C3BAF4A}">
      <dgm:prSet/>
      <dgm:spPr/>
      <dgm:t>
        <a:bodyPr/>
        <a:lstStyle/>
        <a:p>
          <a:endParaRPr lang="nl-NL"/>
        </a:p>
      </dgm:t>
    </dgm:pt>
    <dgm:pt modelId="{71B5F5BA-34AA-4143-BF83-09A971007148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leukst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6238AA67-0739-458A-B962-BD3537D19FB9}" type="parTrans" cxnId="{B6353749-0ABA-455D-A1EF-D66EB4E90048}">
      <dgm:prSet/>
      <dgm:spPr/>
      <dgm:t>
        <a:bodyPr/>
        <a:lstStyle/>
        <a:p>
          <a:endParaRPr lang="nl-NL"/>
        </a:p>
      </dgm:t>
    </dgm:pt>
    <dgm:pt modelId="{B6BCDC52-F1B5-43C3-A2DB-4ECF032FD2CB}" type="sibTrans" cxnId="{B6353749-0ABA-455D-A1EF-D66EB4E90048}">
      <dgm:prSet/>
      <dgm:spPr/>
      <dgm:t>
        <a:bodyPr/>
        <a:lstStyle/>
        <a:p>
          <a:endParaRPr lang="nl-NL"/>
        </a:p>
      </dgm:t>
    </dgm:pt>
    <dgm:pt modelId="{109FC654-DC4E-4836-A0E8-6E95E5264A02}" type="pres">
      <dgm:prSet presAssocID="{ED318E6E-3FBB-4FA3-9D7F-31DEE7A661A6}" presName="rootnode" presStyleCnt="0">
        <dgm:presLayoutVars>
          <dgm:chMax/>
          <dgm:chPref/>
          <dgm:dir/>
          <dgm:animLvl val="lvl"/>
        </dgm:presLayoutVars>
      </dgm:prSet>
      <dgm:spPr/>
    </dgm:pt>
    <dgm:pt modelId="{2E4988D9-18F8-47FE-947E-392685643F09}" type="pres">
      <dgm:prSet presAssocID="{914734C7-F4D0-4A4B-9162-C5FA6874160C}" presName="composite" presStyleCnt="0"/>
      <dgm:spPr/>
    </dgm:pt>
    <dgm:pt modelId="{768261BF-B041-4B9B-A95E-61D14AF9E7FA}" type="pres">
      <dgm:prSet presAssocID="{914734C7-F4D0-4A4B-9162-C5FA6874160C}" presName="LShape" presStyleLbl="alignNode1" presStyleIdx="0" presStyleCnt="5" custLinFactNeighborX="4223" custLinFactNeighborY="73649"/>
      <dgm:spPr/>
    </dgm:pt>
    <dgm:pt modelId="{04764C29-9F92-41FF-A11C-31E0228205E1}" type="pres">
      <dgm:prSet presAssocID="{914734C7-F4D0-4A4B-9162-C5FA6874160C}" presName="ParentText" presStyleLbl="revTx" presStyleIdx="0" presStyleCnt="3" custLinFactNeighborX="-6310" custLinFactNeighborY="-2060">
        <dgm:presLayoutVars>
          <dgm:chMax val="0"/>
          <dgm:chPref val="0"/>
          <dgm:bulletEnabled val="1"/>
        </dgm:presLayoutVars>
      </dgm:prSet>
      <dgm:spPr/>
    </dgm:pt>
    <dgm:pt modelId="{E512D804-7D65-4E50-8B49-B7E9B278A921}" type="pres">
      <dgm:prSet presAssocID="{914734C7-F4D0-4A4B-9162-C5FA6874160C}" presName="Triangle" presStyleLbl="alignNode1" presStyleIdx="1" presStyleCnt="5" custLinFactY="105022" custLinFactNeighborX="16401" custLinFactNeighborY="200000"/>
      <dgm:spPr/>
    </dgm:pt>
    <dgm:pt modelId="{97FDB3F8-7107-4986-99E5-8EE0739740DB}" type="pres">
      <dgm:prSet presAssocID="{7095BFA9-0231-45E9-8FA7-E44150CDF5A0}" presName="sibTrans" presStyleCnt="0"/>
      <dgm:spPr/>
    </dgm:pt>
    <dgm:pt modelId="{F30AE220-E53B-4F35-8E9B-70C197C21E62}" type="pres">
      <dgm:prSet presAssocID="{7095BFA9-0231-45E9-8FA7-E44150CDF5A0}" presName="space" presStyleCnt="0"/>
      <dgm:spPr/>
    </dgm:pt>
    <dgm:pt modelId="{FEBFA816-13C4-4CF0-9624-2EC08874C086}" type="pres">
      <dgm:prSet presAssocID="{6F158F60-D479-4A76-8391-921A4781C8F5}" presName="composite" presStyleCnt="0"/>
      <dgm:spPr/>
    </dgm:pt>
    <dgm:pt modelId="{FEC74A72-F05F-483B-9973-64A764E7829B}" type="pres">
      <dgm:prSet presAssocID="{6F158F60-D479-4A76-8391-921A4781C8F5}" presName="LShape" presStyleLbl="alignNode1" presStyleIdx="2" presStyleCnt="5" custLinFactNeighborX="-4944" custLinFactNeighborY="45422"/>
      <dgm:spPr/>
    </dgm:pt>
    <dgm:pt modelId="{F100541C-D820-4DD2-A334-8CDB3065C90D}" type="pres">
      <dgm:prSet presAssocID="{6F158F60-D479-4A76-8391-921A4781C8F5}" presName="ParentText" presStyleLbl="revTx" presStyleIdx="1" presStyleCnt="3" custScaleY="111954" custLinFactNeighborX="-16464" custLinFactNeighborY="-21651">
        <dgm:presLayoutVars>
          <dgm:chMax val="0"/>
          <dgm:chPref val="0"/>
          <dgm:bulletEnabled val="1"/>
        </dgm:presLayoutVars>
      </dgm:prSet>
      <dgm:spPr/>
    </dgm:pt>
    <dgm:pt modelId="{F50AC7DE-EC62-4DBC-905B-BD6FD305C133}" type="pres">
      <dgm:prSet presAssocID="{6F158F60-D479-4A76-8391-921A4781C8F5}" presName="Triangle" presStyleLbl="alignNode1" presStyleIdx="3" presStyleCnt="5" custLinFactY="100000" custLinFactNeighborX="-18219" custLinFactNeighborY="124628"/>
      <dgm:spPr/>
    </dgm:pt>
    <dgm:pt modelId="{C8EDE7DC-AD3E-4A88-8E96-6A26A400B2DB}" type="pres">
      <dgm:prSet presAssocID="{6466E1C1-2C74-4606-A20D-924427ADAC6F}" presName="sibTrans" presStyleCnt="0"/>
      <dgm:spPr/>
    </dgm:pt>
    <dgm:pt modelId="{100D506F-74A6-4D17-9D3C-755D50824506}" type="pres">
      <dgm:prSet presAssocID="{6466E1C1-2C74-4606-A20D-924427ADAC6F}" presName="space" presStyleCnt="0"/>
      <dgm:spPr/>
    </dgm:pt>
    <dgm:pt modelId="{A78D52C4-1735-4E64-A883-1FCB47602358}" type="pres">
      <dgm:prSet presAssocID="{71B5F5BA-34AA-4143-BF83-09A971007148}" presName="composite" presStyleCnt="0"/>
      <dgm:spPr/>
    </dgm:pt>
    <dgm:pt modelId="{E5E86816-8C46-4DCA-B04B-793F56BE7B11}" type="pres">
      <dgm:prSet presAssocID="{71B5F5BA-34AA-4143-BF83-09A971007148}" presName="LShape" presStyleLbl="alignNode1" presStyleIdx="4" presStyleCnt="5" custLinFactNeighborX="-14111" custLinFactNeighborY="-8302"/>
      <dgm:spPr/>
    </dgm:pt>
    <dgm:pt modelId="{D0DC4688-C3F3-420E-AC12-53C98528AD11}" type="pres">
      <dgm:prSet presAssocID="{71B5F5BA-34AA-4143-BF83-09A971007148}" presName="ParentText" presStyleLbl="revTx" presStyleIdx="2" presStyleCnt="3" custScaleY="73230" custLinFactNeighborX="-31898" custLinFactNeighborY="-809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CEBB1888-6DCF-4EB1-BAAB-8D183A52936F}" type="presOf" srcId="{914734C7-F4D0-4A4B-9162-C5FA6874160C}" destId="{04764C29-9F92-41FF-A11C-31E0228205E1}" srcOrd="0" destOrd="0" presId="urn:microsoft.com/office/officeart/2009/3/layout/StepUpProcess"/>
    <dgm:cxn modelId="{B6353749-0ABA-455D-A1EF-D66EB4E90048}" srcId="{ED318E6E-3FBB-4FA3-9D7F-31DEE7A661A6}" destId="{71B5F5BA-34AA-4143-BF83-09A971007148}" srcOrd="2" destOrd="0" parTransId="{6238AA67-0739-458A-B962-BD3537D19FB9}" sibTransId="{B6BCDC52-F1B5-43C3-A2DB-4ECF032FD2CB}"/>
    <dgm:cxn modelId="{87848969-81FA-4229-921A-2736764E629C}" srcId="{ED318E6E-3FBB-4FA3-9D7F-31DEE7A661A6}" destId="{914734C7-F4D0-4A4B-9162-C5FA6874160C}" srcOrd="0" destOrd="0" parTransId="{B311ACE0-062A-4123-BABB-1247853F6709}" sibTransId="{7095BFA9-0231-45E9-8FA7-E44150CDF5A0}"/>
    <dgm:cxn modelId="{81DF0E5D-8DFE-4E27-B6AE-B791A6807CFD}" type="presOf" srcId="{ED318E6E-3FBB-4FA3-9D7F-31DEE7A661A6}" destId="{109FC654-DC4E-4836-A0E8-6E95E5264A02}" srcOrd="0" destOrd="0" presId="urn:microsoft.com/office/officeart/2009/3/layout/StepUpProcess"/>
    <dgm:cxn modelId="{AD0ACB87-50E0-4737-A583-11436C3BAF4A}" srcId="{ED318E6E-3FBB-4FA3-9D7F-31DEE7A661A6}" destId="{6F158F60-D479-4A76-8391-921A4781C8F5}" srcOrd="1" destOrd="0" parTransId="{B60809A1-E730-44C4-A13E-C27B3776E8D5}" sibTransId="{6466E1C1-2C74-4606-A20D-924427ADAC6F}"/>
    <dgm:cxn modelId="{8626F8E8-4AD7-4550-9D76-F58F4537E4FC}" type="presOf" srcId="{6F158F60-D479-4A76-8391-921A4781C8F5}" destId="{F100541C-D820-4DD2-A334-8CDB3065C90D}" srcOrd="0" destOrd="0" presId="urn:microsoft.com/office/officeart/2009/3/layout/StepUpProcess"/>
    <dgm:cxn modelId="{D94E8AB3-95AD-4EC5-B71B-68FD941BF932}" type="presOf" srcId="{71B5F5BA-34AA-4143-BF83-09A971007148}" destId="{D0DC4688-C3F3-420E-AC12-53C98528AD11}" srcOrd="0" destOrd="0" presId="urn:microsoft.com/office/officeart/2009/3/layout/StepUpProcess"/>
    <dgm:cxn modelId="{CFD85C7A-B671-49D1-86FF-E95C94B24802}" type="presParOf" srcId="{109FC654-DC4E-4836-A0E8-6E95E5264A02}" destId="{2E4988D9-18F8-47FE-947E-392685643F09}" srcOrd="0" destOrd="0" presId="urn:microsoft.com/office/officeart/2009/3/layout/StepUpProcess"/>
    <dgm:cxn modelId="{58E1A5D7-E226-4E6B-9470-BE7DD2E9398D}" type="presParOf" srcId="{2E4988D9-18F8-47FE-947E-392685643F09}" destId="{768261BF-B041-4B9B-A95E-61D14AF9E7FA}" srcOrd="0" destOrd="0" presId="urn:microsoft.com/office/officeart/2009/3/layout/StepUpProcess"/>
    <dgm:cxn modelId="{40B8B4A5-187A-4E31-B4B2-D6A37275A0BF}" type="presParOf" srcId="{2E4988D9-18F8-47FE-947E-392685643F09}" destId="{04764C29-9F92-41FF-A11C-31E0228205E1}" srcOrd="1" destOrd="0" presId="urn:microsoft.com/office/officeart/2009/3/layout/StepUpProcess"/>
    <dgm:cxn modelId="{FAFEC74F-5CCD-48FA-92A5-E2FC7F12348C}" type="presParOf" srcId="{2E4988D9-18F8-47FE-947E-392685643F09}" destId="{E512D804-7D65-4E50-8B49-B7E9B278A921}" srcOrd="2" destOrd="0" presId="urn:microsoft.com/office/officeart/2009/3/layout/StepUpProcess"/>
    <dgm:cxn modelId="{B235F851-DF7D-4223-96C3-F2C8B2438DA9}" type="presParOf" srcId="{109FC654-DC4E-4836-A0E8-6E95E5264A02}" destId="{97FDB3F8-7107-4986-99E5-8EE0739740DB}" srcOrd="1" destOrd="0" presId="urn:microsoft.com/office/officeart/2009/3/layout/StepUpProcess"/>
    <dgm:cxn modelId="{95FF89DD-891E-4B44-AF4E-E8D2F95B5022}" type="presParOf" srcId="{97FDB3F8-7107-4986-99E5-8EE0739740DB}" destId="{F30AE220-E53B-4F35-8E9B-70C197C21E62}" srcOrd="0" destOrd="0" presId="urn:microsoft.com/office/officeart/2009/3/layout/StepUpProcess"/>
    <dgm:cxn modelId="{F868880E-BB20-4E41-B9E0-04630A73FE41}" type="presParOf" srcId="{109FC654-DC4E-4836-A0E8-6E95E5264A02}" destId="{FEBFA816-13C4-4CF0-9624-2EC08874C086}" srcOrd="2" destOrd="0" presId="urn:microsoft.com/office/officeart/2009/3/layout/StepUpProcess"/>
    <dgm:cxn modelId="{E38E1E1A-6428-4C34-B315-FBA7B78C7506}" type="presParOf" srcId="{FEBFA816-13C4-4CF0-9624-2EC08874C086}" destId="{FEC74A72-F05F-483B-9973-64A764E7829B}" srcOrd="0" destOrd="0" presId="urn:microsoft.com/office/officeart/2009/3/layout/StepUpProcess"/>
    <dgm:cxn modelId="{E5D02A72-7219-41D7-8456-0AF1DBD8609A}" type="presParOf" srcId="{FEBFA816-13C4-4CF0-9624-2EC08874C086}" destId="{F100541C-D820-4DD2-A334-8CDB3065C90D}" srcOrd="1" destOrd="0" presId="urn:microsoft.com/office/officeart/2009/3/layout/StepUpProcess"/>
    <dgm:cxn modelId="{A884F639-43EE-46DA-AC87-33D82F177300}" type="presParOf" srcId="{FEBFA816-13C4-4CF0-9624-2EC08874C086}" destId="{F50AC7DE-EC62-4DBC-905B-BD6FD305C133}" srcOrd="2" destOrd="0" presId="urn:microsoft.com/office/officeart/2009/3/layout/StepUpProcess"/>
    <dgm:cxn modelId="{AB992D02-9680-4DE8-844A-386A20B49334}" type="presParOf" srcId="{109FC654-DC4E-4836-A0E8-6E95E5264A02}" destId="{C8EDE7DC-AD3E-4A88-8E96-6A26A400B2DB}" srcOrd="3" destOrd="0" presId="urn:microsoft.com/office/officeart/2009/3/layout/StepUpProcess"/>
    <dgm:cxn modelId="{0141F435-DB1E-421D-80EA-A6C9E6BCB067}" type="presParOf" srcId="{C8EDE7DC-AD3E-4A88-8E96-6A26A400B2DB}" destId="{100D506F-74A6-4D17-9D3C-755D50824506}" srcOrd="0" destOrd="0" presId="urn:microsoft.com/office/officeart/2009/3/layout/StepUpProcess"/>
    <dgm:cxn modelId="{B34292A0-9313-4677-B218-63058BB152C6}" type="presParOf" srcId="{109FC654-DC4E-4836-A0E8-6E95E5264A02}" destId="{A78D52C4-1735-4E64-A883-1FCB47602358}" srcOrd="4" destOrd="0" presId="urn:microsoft.com/office/officeart/2009/3/layout/StepUpProcess"/>
    <dgm:cxn modelId="{8DC24EF7-B297-4077-A48F-35D2540BD9AF}" type="presParOf" srcId="{A78D52C4-1735-4E64-A883-1FCB47602358}" destId="{E5E86816-8C46-4DCA-B04B-793F56BE7B11}" srcOrd="0" destOrd="0" presId="urn:microsoft.com/office/officeart/2009/3/layout/StepUpProcess"/>
    <dgm:cxn modelId="{EA38E14A-CC3F-441C-AC8E-5F4A67FDEF89}" type="presParOf" srcId="{A78D52C4-1735-4E64-A883-1FCB47602358}" destId="{D0DC4688-C3F3-420E-AC12-53C98528AD1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D318E6E-3FBB-4FA3-9D7F-31DEE7A661A6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nl-NL"/>
        </a:p>
      </dgm:t>
    </dgm:pt>
    <dgm:pt modelId="{914734C7-F4D0-4A4B-9162-C5FA6874160C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graag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311ACE0-062A-4123-BABB-1247853F6709}" type="parTrans" cxnId="{87848969-81FA-4229-921A-2736764E629C}">
      <dgm:prSet/>
      <dgm:spPr/>
      <dgm:t>
        <a:bodyPr/>
        <a:lstStyle/>
        <a:p>
          <a:endParaRPr lang="nl-NL"/>
        </a:p>
      </dgm:t>
    </dgm:pt>
    <dgm:pt modelId="{7095BFA9-0231-45E9-8FA7-E44150CDF5A0}" type="sibTrans" cxnId="{87848969-81FA-4229-921A-2736764E629C}">
      <dgm:prSet/>
      <dgm:spPr/>
      <dgm:t>
        <a:bodyPr/>
        <a:lstStyle/>
        <a:p>
          <a:endParaRPr lang="nl-NL"/>
        </a:p>
      </dgm:t>
    </dgm:pt>
    <dgm:pt modelId="{6F158F60-D479-4A76-8391-921A4781C8F5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liever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60809A1-E730-44C4-A13E-C27B3776E8D5}" type="parTrans" cxnId="{AD0ACB87-50E0-4737-A583-11436C3BAF4A}">
      <dgm:prSet/>
      <dgm:spPr/>
      <dgm:t>
        <a:bodyPr/>
        <a:lstStyle/>
        <a:p>
          <a:endParaRPr lang="nl-NL"/>
        </a:p>
      </dgm:t>
    </dgm:pt>
    <dgm:pt modelId="{6466E1C1-2C74-4606-A20D-924427ADAC6F}" type="sibTrans" cxnId="{AD0ACB87-50E0-4737-A583-11436C3BAF4A}">
      <dgm:prSet/>
      <dgm:spPr/>
      <dgm:t>
        <a:bodyPr/>
        <a:lstStyle/>
        <a:p>
          <a:endParaRPr lang="nl-NL"/>
        </a:p>
      </dgm:t>
    </dgm:pt>
    <dgm:pt modelId="{71B5F5BA-34AA-4143-BF83-09A971007148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liefst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6238AA67-0739-458A-B962-BD3537D19FB9}" type="parTrans" cxnId="{B6353749-0ABA-455D-A1EF-D66EB4E90048}">
      <dgm:prSet/>
      <dgm:spPr/>
      <dgm:t>
        <a:bodyPr/>
        <a:lstStyle/>
        <a:p>
          <a:endParaRPr lang="nl-NL"/>
        </a:p>
      </dgm:t>
    </dgm:pt>
    <dgm:pt modelId="{B6BCDC52-F1B5-43C3-A2DB-4ECF032FD2CB}" type="sibTrans" cxnId="{B6353749-0ABA-455D-A1EF-D66EB4E90048}">
      <dgm:prSet/>
      <dgm:spPr/>
      <dgm:t>
        <a:bodyPr/>
        <a:lstStyle/>
        <a:p>
          <a:endParaRPr lang="nl-NL"/>
        </a:p>
      </dgm:t>
    </dgm:pt>
    <dgm:pt modelId="{109FC654-DC4E-4836-A0E8-6E95E5264A02}" type="pres">
      <dgm:prSet presAssocID="{ED318E6E-3FBB-4FA3-9D7F-31DEE7A661A6}" presName="rootnode" presStyleCnt="0">
        <dgm:presLayoutVars>
          <dgm:chMax/>
          <dgm:chPref/>
          <dgm:dir/>
          <dgm:animLvl val="lvl"/>
        </dgm:presLayoutVars>
      </dgm:prSet>
      <dgm:spPr/>
    </dgm:pt>
    <dgm:pt modelId="{2E4988D9-18F8-47FE-947E-392685643F09}" type="pres">
      <dgm:prSet presAssocID="{914734C7-F4D0-4A4B-9162-C5FA6874160C}" presName="composite" presStyleCnt="0"/>
      <dgm:spPr/>
    </dgm:pt>
    <dgm:pt modelId="{768261BF-B041-4B9B-A95E-61D14AF9E7FA}" type="pres">
      <dgm:prSet presAssocID="{914734C7-F4D0-4A4B-9162-C5FA6874160C}" presName="LShape" presStyleLbl="alignNode1" presStyleIdx="0" presStyleCnt="5" custLinFactNeighborX="4223" custLinFactNeighborY="73649"/>
      <dgm:spPr/>
    </dgm:pt>
    <dgm:pt modelId="{04764C29-9F92-41FF-A11C-31E0228205E1}" type="pres">
      <dgm:prSet presAssocID="{914734C7-F4D0-4A4B-9162-C5FA6874160C}" presName="ParentText" presStyleLbl="revTx" presStyleIdx="0" presStyleCnt="3" custLinFactNeighborX="-6310" custLinFactNeighborY="-2060">
        <dgm:presLayoutVars>
          <dgm:chMax val="0"/>
          <dgm:chPref val="0"/>
          <dgm:bulletEnabled val="1"/>
        </dgm:presLayoutVars>
      </dgm:prSet>
      <dgm:spPr/>
    </dgm:pt>
    <dgm:pt modelId="{E512D804-7D65-4E50-8B49-B7E9B278A921}" type="pres">
      <dgm:prSet presAssocID="{914734C7-F4D0-4A4B-9162-C5FA6874160C}" presName="Triangle" presStyleLbl="alignNode1" presStyleIdx="1" presStyleCnt="5" custLinFactY="105022" custLinFactNeighborX="16401" custLinFactNeighborY="200000"/>
      <dgm:spPr/>
    </dgm:pt>
    <dgm:pt modelId="{97FDB3F8-7107-4986-99E5-8EE0739740DB}" type="pres">
      <dgm:prSet presAssocID="{7095BFA9-0231-45E9-8FA7-E44150CDF5A0}" presName="sibTrans" presStyleCnt="0"/>
      <dgm:spPr/>
    </dgm:pt>
    <dgm:pt modelId="{F30AE220-E53B-4F35-8E9B-70C197C21E62}" type="pres">
      <dgm:prSet presAssocID="{7095BFA9-0231-45E9-8FA7-E44150CDF5A0}" presName="space" presStyleCnt="0"/>
      <dgm:spPr/>
    </dgm:pt>
    <dgm:pt modelId="{FEBFA816-13C4-4CF0-9624-2EC08874C086}" type="pres">
      <dgm:prSet presAssocID="{6F158F60-D479-4A76-8391-921A4781C8F5}" presName="composite" presStyleCnt="0"/>
      <dgm:spPr/>
    </dgm:pt>
    <dgm:pt modelId="{FEC74A72-F05F-483B-9973-64A764E7829B}" type="pres">
      <dgm:prSet presAssocID="{6F158F60-D479-4A76-8391-921A4781C8F5}" presName="LShape" presStyleLbl="alignNode1" presStyleIdx="2" presStyleCnt="5" custLinFactNeighborX="-4944" custLinFactNeighborY="45422"/>
      <dgm:spPr/>
    </dgm:pt>
    <dgm:pt modelId="{F100541C-D820-4DD2-A334-8CDB3065C90D}" type="pres">
      <dgm:prSet presAssocID="{6F158F60-D479-4A76-8391-921A4781C8F5}" presName="ParentText" presStyleLbl="revTx" presStyleIdx="1" presStyleCnt="3" custScaleY="111954" custLinFactNeighborX="-16464" custLinFactNeighborY="-21651">
        <dgm:presLayoutVars>
          <dgm:chMax val="0"/>
          <dgm:chPref val="0"/>
          <dgm:bulletEnabled val="1"/>
        </dgm:presLayoutVars>
      </dgm:prSet>
      <dgm:spPr/>
    </dgm:pt>
    <dgm:pt modelId="{F50AC7DE-EC62-4DBC-905B-BD6FD305C133}" type="pres">
      <dgm:prSet presAssocID="{6F158F60-D479-4A76-8391-921A4781C8F5}" presName="Triangle" presStyleLbl="alignNode1" presStyleIdx="3" presStyleCnt="5" custLinFactY="100000" custLinFactNeighborX="-18219" custLinFactNeighborY="124628"/>
      <dgm:spPr/>
    </dgm:pt>
    <dgm:pt modelId="{C8EDE7DC-AD3E-4A88-8E96-6A26A400B2DB}" type="pres">
      <dgm:prSet presAssocID="{6466E1C1-2C74-4606-A20D-924427ADAC6F}" presName="sibTrans" presStyleCnt="0"/>
      <dgm:spPr/>
    </dgm:pt>
    <dgm:pt modelId="{100D506F-74A6-4D17-9D3C-755D50824506}" type="pres">
      <dgm:prSet presAssocID="{6466E1C1-2C74-4606-A20D-924427ADAC6F}" presName="space" presStyleCnt="0"/>
      <dgm:spPr/>
    </dgm:pt>
    <dgm:pt modelId="{A78D52C4-1735-4E64-A883-1FCB47602358}" type="pres">
      <dgm:prSet presAssocID="{71B5F5BA-34AA-4143-BF83-09A971007148}" presName="composite" presStyleCnt="0"/>
      <dgm:spPr/>
    </dgm:pt>
    <dgm:pt modelId="{E5E86816-8C46-4DCA-B04B-793F56BE7B11}" type="pres">
      <dgm:prSet presAssocID="{71B5F5BA-34AA-4143-BF83-09A971007148}" presName="LShape" presStyleLbl="alignNode1" presStyleIdx="4" presStyleCnt="5" custLinFactNeighborX="-14111" custLinFactNeighborY="-8302"/>
      <dgm:spPr/>
    </dgm:pt>
    <dgm:pt modelId="{D0DC4688-C3F3-420E-AC12-53C98528AD11}" type="pres">
      <dgm:prSet presAssocID="{71B5F5BA-34AA-4143-BF83-09A971007148}" presName="ParentText" presStyleLbl="revTx" presStyleIdx="2" presStyleCnt="3" custScaleY="73230" custLinFactNeighborX="-15753" custLinFactNeighborY="-818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B6353749-0ABA-455D-A1EF-D66EB4E90048}" srcId="{ED318E6E-3FBB-4FA3-9D7F-31DEE7A661A6}" destId="{71B5F5BA-34AA-4143-BF83-09A971007148}" srcOrd="2" destOrd="0" parTransId="{6238AA67-0739-458A-B962-BD3537D19FB9}" sibTransId="{B6BCDC52-F1B5-43C3-A2DB-4ECF032FD2CB}"/>
    <dgm:cxn modelId="{87848969-81FA-4229-921A-2736764E629C}" srcId="{ED318E6E-3FBB-4FA3-9D7F-31DEE7A661A6}" destId="{914734C7-F4D0-4A4B-9162-C5FA6874160C}" srcOrd="0" destOrd="0" parTransId="{B311ACE0-062A-4123-BABB-1247853F6709}" sibTransId="{7095BFA9-0231-45E9-8FA7-E44150CDF5A0}"/>
    <dgm:cxn modelId="{CB8475E1-559F-428C-BBE5-331136EF5A32}" type="presOf" srcId="{914734C7-F4D0-4A4B-9162-C5FA6874160C}" destId="{04764C29-9F92-41FF-A11C-31E0228205E1}" srcOrd="0" destOrd="0" presId="urn:microsoft.com/office/officeart/2009/3/layout/StepUpProcess"/>
    <dgm:cxn modelId="{AE7DEB55-4936-410D-83EF-7B0357BD9AA0}" type="presOf" srcId="{71B5F5BA-34AA-4143-BF83-09A971007148}" destId="{D0DC4688-C3F3-420E-AC12-53C98528AD11}" srcOrd="0" destOrd="0" presId="urn:microsoft.com/office/officeart/2009/3/layout/StepUpProcess"/>
    <dgm:cxn modelId="{AD0ACB87-50E0-4737-A583-11436C3BAF4A}" srcId="{ED318E6E-3FBB-4FA3-9D7F-31DEE7A661A6}" destId="{6F158F60-D479-4A76-8391-921A4781C8F5}" srcOrd="1" destOrd="0" parTransId="{B60809A1-E730-44C4-A13E-C27B3776E8D5}" sibTransId="{6466E1C1-2C74-4606-A20D-924427ADAC6F}"/>
    <dgm:cxn modelId="{28BB9D09-EE40-48A6-87D8-1DD9A5F2AB0E}" type="presOf" srcId="{6F158F60-D479-4A76-8391-921A4781C8F5}" destId="{F100541C-D820-4DD2-A334-8CDB3065C90D}" srcOrd="0" destOrd="0" presId="urn:microsoft.com/office/officeart/2009/3/layout/StepUpProcess"/>
    <dgm:cxn modelId="{701EF8EC-4CC0-4825-8150-94C79B6D91B3}" type="presOf" srcId="{ED318E6E-3FBB-4FA3-9D7F-31DEE7A661A6}" destId="{109FC654-DC4E-4836-A0E8-6E95E5264A02}" srcOrd="0" destOrd="0" presId="urn:microsoft.com/office/officeart/2009/3/layout/StepUpProcess"/>
    <dgm:cxn modelId="{75B5335E-6A84-4E6B-9AC7-7A579251C307}" type="presParOf" srcId="{109FC654-DC4E-4836-A0E8-6E95E5264A02}" destId="{2E4988D9-18F8-47FE-947E-392685643F09}" srcOrd="0" destOrd="0" presId="urn:microsoft.com/office/officeart/2009/3/layout/StepUpProcess"/>
    <dgm:cxn modelId="{323CFEB1-010B-43D7-8125-C832E9AEEA0E}" type="presParOf" srcId="{2E4988D9-18F8-47FE-947E-392685643F09}" destId="{768261BF-B041-4B9B-A95E-61D14AF9E7FA}" srcOrd="0" destOrd="0" presId="urn:microsoft.com/office/officeart/2009/3/layout/StepUpProcess"/>
    <dgm:cxn modelId="{77126F52-D127-45B1-B67A-449B77AC9652}" type="presParOf" srcId="{2E4988D9-18F8-47FE-947E-392685643F09}" destId="{04764C29-9F92-41FF-A11C-31E0228205E1}" srcOrd="1" destOrd="0" presId="urn:microsoft.com/office/officeart/2009/3/layout/StepUpProcess"/>
    <dgm:cxn modelId="{A2DA369B-4F54-4339-824B-8FA87B1149AE}" type="presParOf" srcId="{2E4988D9-18F8-47FE-947E-392685643F09}" destId="{E512D804-7D65-4E50-8B49-B7E9B278A921}" srcOrd="2" destOrd="0" presId="urn:microsoft.com/office/officeart/2009/3/layout/StepUpProcess"/>
    <dgm:cxn modelId="{CA83C688-E717-487B-A594-16F032A16732}" type="presParOf" srcId="{109FC654-DC4E-4836-A0E8-6E95E5264A02}" destId="{97FDB3F8-7107-4986-99E5-8EE0739740DB}" srcOrd="1" destOrd="0" presId="urn:microsoft.com/office/officeart/2009/3/layout/StepUpProcess"/>
    <dgm:cxn modelId="{D249529F-3EF6-4D02-A648-C4A69E58135D}" type="presParOf" srcId="{97FDB3F8-7107-4986-99E5-8EE0739740DB}" destId="{F30AE220-E53B-4F35-8E9B-70C197C21E62}" srcOrd="0" destOrd="0" presId="urn:microsoft.com/office/officeart/2009/3/layout/StepUpProcess"/>
    <dgm:cxn modelId="{5A4C5D02-BC0D-4C4E-A2AA-81EE48757BAB}" type="presParOf" srcId="{109FC654-DC4E-4836-A0E8-6E95E5264A02}" destId="{FEBFA816-13C4-4CF0-9624-2EC08874C086}" srcOrd="2" destOrd="0" presId="urn:microsoft.com/office/officeart/2009/3/layout/StepUpProcess"/>
    <dgm:cxn modelId="{5FD270FF-6093-45C3-8C7E-7090FC6E479B}" type="presParOf" srcId="{FEBFA816-13C4-4CF0-9624-2EC08874C086}" destId="{FEC74A72-F05F-483B-9973-64A764E7829B}" srcOrd="0" destOrd="0" presId="urn:microsoft.com/office/officeart/2009/3/layout/StepUpProcess"/>
    <dgm:cxn modelId="{7E0CC38E-0482-4FF9-8270-D0B2645FF600}" type="presParOf" srcId="{FEBFA816-13C4-4CF0-9624-2EC08874C086}" destId="{F100541C-D820-4DD2-A334-8CDB3065C90D}" srcOrd="1" destOrd="0" presId="urn:microsoft.com/office/officeart/2009/3/layout/StepUpProcess"/>
    <dgm:cxn modelId="{F43D4423-C4A2-4CC8-9E53-D188F7651B6D}" type="presParOf" srcId="{FEBFA816-13C4-4CF0-9624-2EC08874C086}" destId="{F50AC7DE-EC62-4DBC-905B-BD6FD305C133}" srcOrd="2" destOrd="0" presId="urn:microsoft.com/office/officeart/2009/3/layout/StepUpProcess"/>
    <dgm:cxn modelId="{0C8CF4B7-CAA6-4AC3-B5CF-FCF5B9D9FCA8}" type="presParOf" srcId="{109FC654-DC4E-4836-A0E8-6E95E5264A02}" destId="{C8EDE7DC-AD3E-4A88-8E96-6A26A400B2DB}" srcOrd="3" destOrd="0" presId="urn:microsoft.com/office/officeart/2009/3/layout/StepUpProcess"/>
    <dgm:cxn modelId="{2B24EFDB-DBEB-4780-9534-D47DF45EF4D8}" type="presParOf" srcId="{C8EDE7DC-AD3E-4A88-8E96-6A26A400B2DB}" destId="{100D506F-74A6-4D17-9D3C-755D50824506}" srcOrd="0" destOrd="0" presId="urn:microsoft.com/office/officeart/2009/3/layout/StepUpProcess"/>
    <dgm:cxn modelId="{98D9ACAB-BD4B-4A6F-8DE8-6CED0D824D0D}" type="presParOf" srcId="{109FC654-DC4E-4836-A0E8-6E95E5264A02}" destId="{A78D52C4-1735-4E64-A883-1FCB47602358}" srcOrd="4" destOrd="0" presId="urn:microsoft.com/office/officeart/2009/3/layout/StepUpProcess"/>
    <dgm:cxn modelId="{E1C1A46A-C116-4A21-80AC-290C4F211D88}" type="presParOf" srcId="{A78D52C4-1735-4E64-A883-1FCB47602358}" destId="{E5E86816-8C46-4DCA-B04B-793F56BE7B11}" srcOrd="0" destOrd="0" presId="urn:microsoft.com/office/officeart/2009/3/layout/StepUpProcess"/>
    <dgm:cxn modelId="{53649258-8810-4AEF-99DF-EA71BD3B5801}" type="presParOf" srcId="{A78D52C4-1735-4E64-A883-1FCB47602358}" destId="{D0DC4688-C3F3-420E-AC12-53C98528AD1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D318E6E-3FBB-4FA3-9D7F-31DEE7A661A6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nl-NL"/>
        </a:p>
      </dgm:t>
    </dgm:pt>
    <dgm:pt modelId="{914734C7-F4D0-4A4B-9162-C5FA6874160C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kort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311ACE0-062A-4123-BABB-1247853F6709}" type="parTrans" cxnId="{87848969-81FA-4229-921A-2736764E629C}">
      <dgm:prSet/>
      <dgm:spPr/>
      <dgm:t>
        <a:bodyPr/>
        <a:lstStyle/>
        <a:p>
          <a:endParaRPr lang="nl-NL"/>
        </a:p>
      </dgm:t>
    </dgm:pt>
    <dgm:pt modelId="{7095BFA9-0231-45E9-8FA7-E44150CDF5A0}" type="sibTrans" cxnId="{87848969-81FA-4229-921A-2736764E629C}">
      <dgm:prSet/>
      <dgm:spPr/>
      <dgm:t>
        <a:bodyPr/>
        <a:lstStyle/>
        <a:p>
          <a:endParaRPr lang="nl-NL"/>
        </a:p>
      </dgm:t>
    </dgm:pt>
    <dgm:pt modelId="{6F158F60-D479-4A76-8391-921A4781C8F5}">
      <dgm:prSet phldrT="[Tekst]"/>
      <dgm:spPr/>
      <dgm:t>
        <a:bodyPr/>
        <a:lstStyle/>
        <a:p>
          <a:endParaRPr lang="nl-NL" dirty="0">
            <a:latin typeface="Arial" pitchFamily="34" charset="0"/>
            <a:cs typeface="Arial" pitchFamily="34" charset="0"/>
          </a:endParaRPr>
        </a:p>
      </dgm:t>
    </dgm:pt>
    <dgm:pt modelId="{B60809A1-E730-44C4-A13E-C27B3776E8D5}" type="parTrans" cxnId="{AD0ACB87-50E0-4737-A583-11436C3BAF4A}">
      <dgm:prSet/>
      <dgm:spPr/>
      <dgm:t>
        <a:bodyPr/>
        <a:lstStyle/>
        <a:p>
          <a:endParaRPr lang="nl-NL"/>
        </a:p>
      </dgm:t>
    </dgm:pt>
    <dgm:pt modelId="{6466E1C1-2C74-4606-A20D-924427ADAC6F}" type="sibTrans" cxnId="{AD0ACB87-50E0-4737-A583-11436C3BAF4A}">
      <dgm:prSet/>
      <dgm:spPr/>
      <dgm:t>
        <a:bodyPr/>
        <a:lstStyle/>
        <a:p>
          <a:endParaRPr lang="nl-NL"/>
        </a:p>
      </dgm:t>
    </dgm:pt>
    <dgm:pt modelId="{71B5F5BA-34AA-4143-BF83-09A971007148}">
      <dgm:prSet phldrT="[Tekst]"/>
      <dgm:spPr/>
      <dgm:t>
        <a:bodyPr/>
        <a:lstStyle/>
        <a:p>
          <a:endParaRPr lang="nl-NL" dirty="0">
            <a:latin typeface="Arial" pitchFamily="34" charset="0"/>
            <a:cs typeface="Arial" pitchFamily="34" charset="0"/>
          </a:endParaRPr>
        </a:p>
      </dgm:t>
    </dgm:pt>
    <dgm:pt modelId="{6238AA67-0739-458A-B962-BD3537D19FB9}" type="parTrans" cxnId="{B6353749-0ABA-455D-A1EF-D66EB4E90048}">
      <dgm:prSet/>
      <dgm:spPr/>
      <dgm:t>
        <a:bodyPr/>
        <a:lstStyle/>
        <a:p>
          <a:endParaRPr lang="nl-NL"/>
        </a:p>
      </dgm:t>
    </dgm:pt>
    <dgm:pt modelId="{B6BCDC52-F1B5-43C3-A2DB-4ECF032FD2CB}" type="sibTrans" cxnId="{B6353749-0ABA-455D-A1EF-D66EB4E90048}">
      <dgm:prSet/>
      <dgm:spPr/>
      <dgm:t>
        <a:bodyPr/>
        <a:lstStyle/>
        <a:p>
          <a:endParaRPr lang="nl-NL"/>
        </a:p>
      </dgm:t>
    </dgm:pt>
    <dgm:pt modelId="{109FC654-DC4E-4836-A0E8-6E95E5264A02}" type="pres">
      <dgm:prSet presAssocID="{ED318E6E-3FBB-4FA3-9D7F-31DEE7A661A6}" presName="rootnode" presStyleCnt="0">
        <dgm:presLayoutVars>
          <dgm:chMax/>
          <dgm:chPref/>
          <dgm:dir/>
          <dgm:animLvl val="lvl"/>
        </dgm:presLayoutVars>
      </dgm:prSet>
      <dgm:spPr/>
    </dgm:pt>
    <dgm:pt modelId="{2E4988D9-18F8-47FE-947E-392685643F09}" type="pres">
      <dgm:prSet presAssocID="{914734C7-F4D0-4A4B-9162-C5FA6874160C}" presName="composite" presStyleCnt="0"/>
      <dgm:spPr/>
    </dgm:pt>
    <dgm:pt modelId="{768261BF-B041-4B9B-A95E-61D14AF9E7FA}" type="pres">
      <dgm:prSet presAssocID="{914734C7-F4D0-4A4B-9162-C5FA6874160C}" presName="LShape" presStyleLbl="alignNode1" presStyleIdx="0" presStyleCnt="5" custLinFactNeighborX="4223" custLinFactNeighborY="73649"/>
      <dgm:spPr/>
    </dgm:pt>
    <dgm:pt modelId="{04764C29-9F92-41FF-A11C-31E0228205E1}" type="pres">
      <dgm:prSet presAssocID="{914734C7-F4D0-4A4B-9162-C5FA6874160C}" presName="ParentText" presStyleLbl="revTx" presStyleIdx="0" presStyleCnt="3" custLinFactNeighborX="-4218" custLinFactNeighborY="-211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E512D804-7D65-4E50-8B49-B7E9B278A921}" type="pres">
      <dgm:prSet presAssocID="{914734C7-F4D0-4A4B-9162-C5FA6874160C}" presName="Triangle" presStyleLbl="alignNode1" presStyleIdx="1" presStyleCnt="5" custLinFactY="105022" custLinFactNeighborX="16401" custLinFactNeighborY="200000"/>
      <dgm:spPr/>
    </dgm:pt>
    <dgm:pt modelId="{97FDB3F8-7107-4986-99E5-8EE0739740DB}" type="pres">
      <dgm:prSet presAssocID="{7095BFA9-0231-45E9-8FA7-E44150CDF5A0}" presName="sibTrans" presStyleCnt="0"/>
      <dgm:spPr/>
    </dgm:pt>
    <dgm:pt modelId="{F30AE220-E53B-4F35-8E9B-70C197C21E62}" type="pres">
      <dgm:prSet presAssocID="{7095BFA9-0231-45E9-8FA7-E44150CDF5A0}" presName="space" presStyleCnt="0"/>
      <dgm:spPr/>
    </dgm:pt>
    <dgm:pt modelId="{FEBFA816-13C4-4CF0-9624-2EC08874C086}" type="pres">
      <dgm:prSet presAssocID="{6F158F60-D479-4A76-8391-921A4781C8F5}" presName="composite" presStyleCnt="0"/>
      <dgm:spPr/>
    </dgm:pt>
    <dgm:pt modelId="{FEC74A72-F05F-483B-9973-64A764E7829B}" type="pres">
      <dgm:prSet presAssocID="{6F158F60-D479-4A76-8391-921A4781C8F5}" presName="LShape" presStyleLbl="alignNode1" presStyleIdx="2" presStyleCnt="5" custLinFactNeighborX="-4944" custLinFactNeighborY="45422"/>
      <dgm:spPr/>
    </dgm:pt>
    <dgm:pt modelId="{F100541C-D820-4DD2-A334-8CDB3065C90D}" type="pres">
      <dgm:prSet presAssocID="{6F158F60-D479-4A76-8391-921A4781C8F5}" presName="ParentText" presStyleLbl="revTx" presStyleIdx="1" presStyleCnt="3" custScaleY="111954" custLinFactNeighborX="-17105" custLinFactNeighborY="-136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50AC7DE-EC62-4DBC-905B-BD6FD305C133}" type="pres">
      <dgm:prSet presAssocID="{6F158F60-D479-4A76-8391-921A4781C8F5}" presName="Triangle" presStyleLbl="alignNode1" presStyleIdx="3" presStyleCnt="5" custLinFactY="100000" custLinFactNeighborX="-18219" custLinFactNeighborY="124628"/>
      <dgm:spPr/>
    </dgm:pt>
    <dgm:pt modelId="{C8EDE7DC-AD3E-4A88-8E96-6A26A400B2DB}" type="pres">
      <dgm:prSet presAssocID="{6466E1C1-2C74-4606-A20D-924427ADAC6F}" presName="sibTrans" presStyleCnt="0"/>
      <dgm:spPr/>
    </dgm:pt>
    <dgm:pt modelId="{100D506F-74A6-4D17-9D3C-755D50824506}" type="pres">
      <dgm:prSet presAssocID="{6466E1C1-2C74-4606-A20D-924427ADAC6F}" presName="space" presStyleCnt="0"/>
      <dgm:spPr/>
    </dgm:pt>
    <dgm:pt modelId="{A78D52C4-1735-4E64-A883-1FCB47602358}" type="pres">
      <dgm:prSet presAssocID="{71B5F5BA-34AA-4143-BF83-09A971007148}" presName="composite" presStyleCnt="0"/>
      <dgm:spPr/>
    </dgm:pt>
    <dgm:pt modelId="{E5E86816-8C46-4DCA-B04B-793F56BE7B11}" type="pres">
      <dgm:prSet presAssocID="{71B5F5BA-34AA-4143-BF83-09A971007148}" presName="LShape" presStyleLbl="alignNode1" presStyleIdx="4" presStyleCnt="5" custLinFactNeighborX="-14111" custLinFactNeighborY="-8302"/>
      <dgm:spPr/>
    </dgm:pt>
    <dgm:pt modelId="{D0DC4688-C3F3-420E-AC12-53C98528AD11}" type="pres">
      <dgm:prSet presAssocID="{71B5F5BA-34AA-4143-BF83-09A971007148}" presName="ParentText" presStyleLbl="revTx" presStyleIdx="2" presStyleCnt="3" custScaleY="73230" custLinFactNeighborX="-15753" custLinFactNeighborY="-818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B6353749-0ABA-455D-A1EF-D66EB4E90048}" srcId="{ED318E6E-3FBB-4FA3-9D7F-31DEE7A661A6}" destId="{71B5F5BA-34AA-4143-BF83-09A971007148}" srcOrd="2" destOrd="0" parTransId="{6238AA67-0739-458A-B962-BD3537D19FB9}" sibTransId="{B6BCDC52-F1B5-43C3-A2DB-4ECF032FD2CB}"/>
    <dgm:cxn modelId="{87848969-81FA-4229-921A-2736764E629C}" srcId="{ED318E6E-3FBB-4FA3-9D7F-31DEE7A661A6}" destId="{914734C7-F4D0-4A4B-9162-C5FA6874160C}" srcOrd="0" destOrd="0" parTransId="{B311ACE0-062A-4123-BABB-1247853F6709}" sibTransId="{7095BFA9-0231-45E9-8FA7-E44150CDF5A0}"/>
    <dgm:cxn modelId="{AD0ACB87-50E0-4737-A583-11436C3BAF4A}" srcId="{ED318E6E-3FBB-4FA3-9D7F-31DEE7A661A6}" destId="{6F158F60-D479-4A76-8391-921A4781C8F5}" srcOrd="1" destOrd="0" parTransId="{B60809A1-E730-44C4-A13E-C27B3776E8D5}" sibTransId="{6466E1C1-2C74-4606-A20D-924427ADAC6F}"/>
    <dgm:cxn modelId="{6A0B397B-D694-49EC-B885-87500D4ABF37}" type="presOf" srcId="{6F158F60-D479-4A76-8391-921A4781C8F5}" destId="{F100541C-D820-4DD2-A334-8CDB3065C90D}" srcOrd="0" destOrd="0" presId="urn:microsoft.com/office/officeart/2009/3/layout/StepUpProcess"/>
    <dgm:cxn modelId="{05A2B0A5-45CF-46B1-890C-2D5F5C5B1757}" type="presOf" srcId="{ED318E6E-3FBB-4FA3-9D7F-31DEE7A661A6}" destId="{109FC654-DC4E-4836-A0E8-6E95E5264A02}" srcOrd="0" destOrd="0" presId="urn:microsoft.com/office/officeart/2009/3/layout/StepUpProcess"/>
    <dgm:cxn modelId="{4E2903F8-F561-415D-812F-189EF72DA7B3}" type="presOf" srcId="{914734C7-F4D0-4A4B-9162-C5FA6874160C}" destId="{04764C29-9F92-41FF-A11C-31E0228205E1}" srcOrd="0" destOrd="0" presId="urn:microsoft.com/office/officeart/2009/3/layout/StepUpProcess"/>
    <dgm:cxn modelId="{05C53B38-A5F7-498D-BC9A-A3D83F81693E}" type="presOf" srcId="{71B5F5BA-34AA-4143-BF83-09A971007148}" destId="{D0DC4688-C3F3-420E-AC12-53C98528AD11}" srcOrd="0" destOrd="0" presId="urn:microsoft.com/office/officeart/2009/3/layout/StepUpProcess"/>
    <dgm:cxn modelId="{070DE493-216D-4D2A-B2D7-E204A912227E}" type="presParOf" srcId="{109FC654-DC4E-4836-A0E8-6E95E5264A02}" destId="{2E4988D9-18F8-47FE-947E-392685643F09}" srcOrd="0" destOrd="0" presId="urn:microsoft.com/office/officeart/2009/3/layout/StepUpProcess"/>
    <dgm:cxn modelId="{E67EB6F2-6994-4B43-9B85-75136D9112A1}" type="presParOf" srcId="{2E4988D9-18F8-47FE-947E-392685643F09}" destId="{768261BF-B041-4B9B-A95E-61D14AF9E7FA}" srcOrd="0" destOrd="0" presId="urn:microsoft.com/office/officeart/2009/3/layout/StepUpProcess"/>
    <dgm:cxn modelId="{940BFA7F-090B-4E81-8618-8F3C88F8F957}" type="presParOf" srcId="{2E4988D9-18F8-47FE-947E-392685643F09}" destId="{04764C29-9F92-41FF-A11C-31E0228205E1}" srcOrd="1" destOrd="0" presId="urn:microsoft.com/office/officeart/2009/3/layout/StepUpProcess"/>
    <dgm:cxn modelId="{54A83564-25D3-4BCA-9706-CCE91C7758D8}" type="presParOf" srcId="{2E4988D9-18F8-47FE-947E-392685643F09}" destId="{E512D804-7D65-4E50-8B49-B7E9B278A921}" srcOrd="2" destOrd="0" presId="urn:microsoft.com/office/officeart/2009/3/layout/StepUpProcess"/>
    <dgm:cxn modelId="{E84BCC1D-3787-44CB-9DB8-35E3AFB0DAF3}" type="presParOf" srcId="{109FC654-DC4E-4836-A0E8-6E95E5264A02}" destId="{97FDB3F8-7107-4986-99E5-8EE0739740DB}" srcOrd="1" destOrd="0" presId="urn:microsoft.com/office/officeart/2009/3/layout/StepUpProcess"/>
    <dgm:cxn modelId="{42AD301A-11C7-42A5-BFDB-110AF3260DBB}" type="presParOf" srcId="{97FDB3F8-7107-4986-99E5-8EE0739740DB}" destId="{F30AE220-E53B-4F35-8E9B-70C197C21E62}" srcOrd="0" destOrd="0" presId="urn:microsoft.com/office/officeart/2009/3/layout/StepUpProcess"/>
    <dgm:cxn modelId="{7DAFC0A7-BF09-4E3F-9F42-28820BF0D62B}" type="presParOf" srcId="{109FC654-DC4E-4836-A0E8-6E95E5264A02}" destId="{FEBFA816-13C4-4CF0-9624-2EC08874C086}" srcOrd="2" destOrd="0" presId="urn:microsoft.com/office/officeart/2009/3/layout/StepUpProcess"/>
    <dgm:cxn modelId="{F346E137-BB11-4782-8641-AC21F721B962}" type="presParOf" srcId="{FEBFA816-13C4-4CF0-9624-2EC08874C086}" destId="{FEC74A72-F05F-483B-9973-64A764E7829B}" srcOrd="0" destOrd="0" presId="urn:microsoft.com/office/officeart/2009/3/layout/StepUpProcess"/>
    <dgm:cxn modelId="{07DD1338-F27E-4C89-BAFE-F2E3C216C457}" type="presParOf" srcId="{FEBFA816-13C4-4CF0-9624-2EC08874C086}" destId="{F100541C-D820-4DD2-A334-8CDB3065C90D}" srcOrd="1" destOrd="0" presId="urn:microsoft.com/office/officeart/2009/3/layout/StepUpProcess"/>
    <dgm:cxn modelId="{27803106-AD69-47B3-9E7C-D8B8868ACAF5}" type="presParOf" srcId="{FEBFA816-13C4-4CF0-9624-2EC08874C086}" destId="{F50AC7DE-EC62-4DBC-905B-BD6FD305C133}" srcOrd="2" destOrd="0" presId="urn:microsoft.com/office/officeart/2009/3/layout/StepUpProcess"/>
    <dgm:cxn modelId="{0FCC755A-4C03-49E3-A0B0-DDE9D0E511E6}" type="presParOf" srcId="{109FC654-DC4E-4836-A0E8-6E95E5264A02}" destId="{C8EDE7DC-AD3E-4A88-8E96-6A26A400B2DB}" srcOrd="3" destOrd="0" presId="urn:microsoft.com/office/officeart/2009/3/layout/StepUpProcess"/>
    <dgm:cxn modelId="{8B2BAEE1-F815-423F-BBE3-FE61E0A6142F}" type="presParOf" srcId="{C8EDE7DC-AD3E-4A88-8E96-6A26A400B2DB}" destId="{100D506F-74A6-4D17-9D3C-755D50824506}" srcOrd="0" destOrd="0" presId="urn:microsoft.com/office/officeart/2009/3/layout/StepUpProcess"/>
    <dgm:cxn modelId="{2AADB316-3243-4DBA-9145-C0E3A72E2AAA}" type="presParOf" srcId="{109FC654-DC4E-4836-A0E8-6E95E5264A02}" destId="{A78D52C4-1735-4E64-A883-1FCB47602358}" srcOrd="4" destOrd="0" presId="urn:microsoft.com/office/officeart/2009/3/layout/StepUpProcess"/>
    <dgm:cxn modelId="{3831F571-88AD-4A8D-A175-85C520D480E8}" type="presParOf" srcId="{A78D52C4-1735-4E64-A883-1FCB47602358}" destId="{E5E86816-8C46-4DCA-B04B-793F56BE7B11}" srcOrd="0" destOrd="0" presId="urn:microsoft.com/office/officeart/2009/3/layout/StepUpProcess"/>
    <dgm:cxn modelId="{F59BC5A7-B0D0-4A51-AAB5-97020AE103EA}" type="presParOf" srcId="{A78D52C4-1735-4E64-A883-1FCB47602358}" destId="{D0DC4688-C3F3-420E-AC12-53C98528AD1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D318E6E-3FBB-4FA3-9D7F-31DEE7A661A6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nl-NL"/>
        </a:p>
      </dgm:t>
    </dgm:pt>
    <dgm:pt modelId="{914734C7-F4D0-4A4B-9162-C5FA6874160C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lang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311ACE0-062A-4123-BABB-1247853F6709}" type="parTrans" cxnId="{87848969-81FA-4229-921A-2736764E629C}">
      <dgm:prSet/>
      <dgm:spPr/>
      <dgm:t>
        <a:bodyPr/>
        <a:lstStyle/>
        <a:p>
          <a:endParaRPr lang="nl-NL"/>
        </a:p>
      </dgm:t>
    </dgm:pt>
    <dgm:pt modelId="{7095BFA9-0231-45E9-8FA7-E44150CDF5A0}" type="sibTrans" cxnId="{87848969-81FA-4229-921A-2736764E629C}">
      <dgm:prSet/>
      <dgm:spPr/>
      <dgm:t>
        <a:bodyPr/>
        <a:lstStyle/>
        <a:p>
          <a:endParaRPr lang="nl-NL"/>
        </a:p>
      </dgm:t>
    </dgm:pt>
    <dgm:pt modelId="{6F158F60-D479-4A76-8391-921A4781C8F5}">
      <dgm:prSet phldrT="[Tekst]"/>
      <dgm:spPr/>
      <dgm:t>
        <a:bodyPr/>
        <a:lstStyle/>
        <a:p>
          <a:endParaRPr lang="nl-NL" dirty="0">
            <a:latin typeface="Arial" pitchFamily="34" charset="0"/>
            <a:cs typeface="Arial" pitchFamily="34" charset="0"/>
          </a:endParaRPr>
        </a:p>
      </dgm:t>
    </dgm:pt>
    <dgm:pt modelId="{B60809A1-E730-44C4-A13E-C27B3776E8D5}" type="parTrans" cxnId="{AD0ACB87-50E0-4737-A583-11436C3BAF4A}">
      <dgm:prSet/>
      <dgm:spPr/>
      <dgm:t>
        <a:bodyPr/>
        <a:lstStyle/>
        <a:p>
          <a:endParaRPr lang="nl-NL"/>
        </a:p>
      </dgm:t>
    </dgm:pt>
    <dgm:pt modelId="{6466E1C1-2C74-4606-A20D-924427ADAC6F}" type="sibTrans" cxnId="{AD0ACB87-50E0-4737-A583-11436C3BAF4A}">
      <dgm:prSet/>
      <dgm:spPr/>
      <dgm:t>
        <a:bodyPr/>
        <a:lstStyle/>
        <a:p>
          <a:endParaRPr lang="nl-NL"/>
        </a:p>
      </dgm:t>
    </dgm:pt>
    <dgm:pt modelId="{71B5F5BA-34AA-4143-BF83-09A971007148}">
      <dgm:prSet phldrT="[Tekst]"/>
      <dgm:spPr/>
      <dgm:t>
        <a:bodyPr/>
        <a:lstStyle/>
        <a:p>
          <a:endParaRPr lang="nl-NL" dirty="0">
            <a:latin typeface="Arial" pitchFamily="34" charset="0"/>
            <a:cs typeface="Arial" pitchFamily="34" charset="0"/>
          </a:endParaRPr>
        </a:p>
      </dgm:t>
    </dgm:pt>
    <dgm:pt modelId="{6238AA67-0739-458A-B962-BD3537D19FB9}" type="parTrans" cxnId="{B6353749-0ABA-455D-A1EF-D66EB4E90048}">
      <dgm:prSet/>
      <dgm:spPr/>
      <dgm:t>
        <a:bodyPr/>
        <a:lstStyle/>
        <a:p>
          <a:endParaRPr lang="nl-NL"/>
        </a:p>
      </dgm:t>
    </dgm:pt>
    <dgm:pt modelId="{B6BCDC52-F1B5-43C3-A2DB-4ECF032FD2CB}" type="sibTrans" cxnId="{B6353749-0ABA-455D-A1EF-D66EB4E90048}">
      <dgm:prSet/>
      <dgm:spPr/>
      <dgm:t>
        <a:bodyPr/>
        <a:lstStyle/>
        <a:p>
          <a:endParaRPr lang="nl-NL"/>
        </a:p>
      </dgm:t>
    </dgm:pt>
    <dgm:pt modelId="{109FC654-DC4E-4836-A0E8-6E95E5264A02}" type="pres">
      <dgm:prSet presAssocID="{ED318E6E-3FBB-4FA3-9D7F-31DEE7A661A6}" presName="rootnode" presStyleCnt="0">
        <dgm:presLayoutVars>
          <dgm:chMax/>
          <dgm:chPref/>
          <dgm:dir/>
          <dgm:animLvl val="lvl"/>
        </dgm:presLayoutVars>
      </dgm:prSet>
      <dgm:spPr/>
    </dgm:pt>
    <dgm:pt modelId="{2E4988D9-18F8-47FE-947E-392685643F09}" type="pres">
      <dgm:prSet presAssocID="{914734C7-F4D0-4A4B-9162-C5FA6874160C}" presName="composite" presStyleCnt="0"/>
      <dgm:spPr/>
    </dgm:pt>
    <dgm:pt modelId="{768261BF-B041-4B9B-A95E-61D14AF9E7FA}" type="pres">
      <dgm:prSet presAssocID="{914734C7-F4D0-4A4B-9162-C5FA6874160C}" presName="LShape" presStyleLbl="alignNode1" presStyleIdx="0" presStyleCnt="5" custLinFactNeighborX="4223" custLinFactNeighborY="73649"/>
      <dgm:spPr/>
    </dgm:pt>
    <dgm:pt modelId="{04764C29-9F92-41FF-A11C-31E0228205E1}" type="pres">
      <dgm:prSet presAssocID="{914734C7-F4D0-4A4B-9162-C5FA6874160C}" presName="ParentText" presStyleLbl="revTx" presStyleIdx="0" presStyleCnt="3" custLinFactNeighborX="-4218" custLinFactNeighborY="-211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E512D804-7D65-4E50-8B49-B7E9B278A921}" type="pres">
      <dgm:prSet presAssocID="{914734C7-F4D0-4A4B-9162-C5FA6874160C}" presName="Triangle" presStyleLbl="alignNode1" presStyleIdx="1" presStyleCnt="5" custLinFactY="105022" custLinFactNeighborX="16401" custLinFactNeighborY="200000"/>
      <dgm:spPr/>
    </dgm:pt>
    <dgm:pt modelId="{97FDB3F8-7107-4986-99E5-8EE0739740DB}" type="pres">
      <dgm:prSet presAssocID="{7095BFA9-0231-45E9-8FA7-E44150CDF5A0}" presName="sibTrans" presStyleCnt="0"/>
      <dgm:spPr/>
    </dgm:pt>
    <dgm:pt modelId="{F30AE220-E53B-4F35-8E9B-70C197C21E62}" type="pres">
      <dgm:prSet presAssocID="{7095BFA9-0231-45E9-8FA7-E44150CDF5A0}" presName="space" presStyleCnt="0"/>
      <dgm:spPr/>
    </dgm:pt>
    <dgm:pt modelId="{FEBFA816-13C4-4CF0-9624-2EC08874C086}" type="pres">
      <dgm:prSet presAssocID="{6F158F60-D479-4A76-8391-921A4781C8F5}" presName="composite" presStyleCnt="0"/>
      <dgm:spPr/>
    </dgm:pt>
    <dgm:pt modelId="{FEC74A72-F05F-483B-9973-64A764E7829B}" type="pres">
      <dgm:prSet presAssocID="{6F158F60-D479-4A76-8391-921A4781C8F5}" presName="LShape" presStyleLbl="alignNode1" presStyleIdx="2" presStyleCnt="5" custLinFactNeighborX="-4944" custLinFactNeighborY="45422"/>
      <dgm:spPr/>
    </dgm:pt>
    <dgm:pt modelId="{F100541C-D820-4DD2-A334-8CDB3065C90D}" type="pres">
      <dgm:prSet presAssocID="{6F158F60-D479-4A76-8391-921A4781C8F5}" presName="ParentText" presStyleLbl="revTx" presStyleIdx="1" presStyleCnt="3" custScaleY="111954" custLinFactNeighborX="-17105" custLinFactNeighborY="-136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50AC7DE-EC62-4DBC-905B-BD6FD305C133}" type="pres">
      <dgm:prSet presAssocID="{6F158F60-D479-4A76-8391-921A4781C8F5}" presName="Triangle" presStyleLbl="alignNode1" presStyleIdx="3" presStyleCnt="5" custLinFactY="100000" custLinFactNeighborX="-18219" custLinFactNeighborY="124628"/>
      <dgm:spPr/>
    </dgm:pt>
    <dgm:pt modelId="{C8EDE7DC-AD3E-4A88-8E96-6A26A400B2DB}" type="pres">
      <dgm:prSet presAssocID="{6466E1C1-2C74-4606-A20D-924427ADAC6F}" presName="sibTrans" presStyleCnt="0"/>
      <dgm:spPr/>
    </dgm:pt>
    <dgm:pt modelId="{100D506F-74A6-4D17-9D3C-755D50824506}" type="pres">
      <dgm:prSet presAssocID="{6466E1C1-2C74-4606-A20D-924427ADAC6F}" presName="space" presStyleCnt="0"/>
      <dgm:spPr/>
    </dgm:pt>
    <dgm:pt modelId="{A78D52C4-1735-4E64-A883-1FCB47602358}" type="pres">
      <dgm:prSet presAssocID="{71B5F5BA-34AA-4143-BF83-09A971007148}" presName="composite" presStyleCnt="0"/>
      <dgm:spPr/>
    </dgm:pt>
    <dgm:pt modelId="{E5E86816-8C46-4DCA-B04B-793F56BE7B11}" type="pres">
      <dgm:prSet presAssocID="{71B5F5BA-34AA-4143-BF83-09A971007148}" presName="LShape" presStyleLbl="alignNode1" presStyleIdx="4" presStyleCnt="5" custLinFactNeighborX="-14111" custLinFactNeighborY="-8302"/>
      <dgm:spPr/>
    </dgm:pt>
    <dgm:pt modelId="{D0DC4688-C3F3-420E-AC12-53C98528AD11}" type="pres">
      <dgm:prSet presAssocID="{71B5F5BA-34AA-4143-BF83-09A971007148}" presName="ParentText" presStyleLbl="revTx" presStyleIdx="2" presStyleCnt="3" custScaleY="73230" custLinFactNeighborX="-15753" custLinFactNeighborY="-818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0309114D-F088-4C53-89EA-20303AAF0A32}" type="presOf" srcId="{6F158F60-D479-4A76-8391-921A4781C8F5}" destId="{F100541C-D820-4DD2-A334-8CDB3065C90D}" srcOrd="0" destOrd="0" presId="urn:microsoft.com/office/officeart/2009/3/layout/StepUpProcess"/>
    <dgm:cxn modelId="{559F9028-E74C-44B8-8B5F-7645BB5280D6}" type="presOf" srcId="{ED318E6E-3FBB-4FA3-9D7F-31DEE7A661A6}" destId="{109FC654-DC4E-4836-A0E8-6E95E5264A02}" srcOrd="0" destOrd="0" presId="urn:microsoft.com/office/officeart/2009/3/layout/StepUpProcess"/>
    <dgm:cxn modelId="{87848969-81FA-4229-921A-2736764E629C}" srcId="{ED318E6E-3FBB-4FA3-9D7F-31DEE7A661A6}" destId="{914734C7-F4D0-4A4B-9162-C5FA6874160C}" srcOrd="0" destOrd="0" parTransId="{B311ACE0-062A-4123-BABB-1247853F6709}" sibTransId="{7095BFA9-0231-45E9-8FA7-E44150CDF5A0}"/>
    <dgm:cxn modelId="{DFC42913-1F6F-4205-B782-4A7E098D23FF}" type="presOf" srcId="{71B5F5BA-34AA-4143-BF83-09A971007148}" destId="{D0DC4688-C3F3-420E-AC12-53C98528AD11}" srcOrd="0" destOrd="0" presId="urn:microsoft.com/office/officeart/2009/3/layout/StepUpProcess"/>
    <dgm:cxn modelId="{B6353749-0ABA-455D-A1EF-D66EB4E90048}" srcId="{ED318E6E-3FBB-4FA3-9D7F-31DEE7A661A6}" destId="{71B5F5BA-34AA-4143-BF83-09A971007148}" srcOrd="2" destOrd="0" parTransId="{6238AA67-0739-458A-B962-BD3537D19FB9}" sibTransId="{B6BCDC52-F1B5-43C3-A2DB-4ECF032FD2CB}"/>
    <dgm:cxn modelId="{AD0ACB87-50E0-4737-A583-11436C3BAF4A}" srcId="{ED318E6E-3FBB-4FA3-9D7F-31DEE7A661A6}" destId="{6F158F60-D479-4A76-8391-921A4781C8F5}" srcOrd="1" destOrd="0" parTransId="{B60809A1-E730-44C4-A13E-C27B3776E8D5}" sibTransId="{6466E1C1-2C74-4606-A20D-924427ADAC6F}"/>
    <dgm:cxn modelId="{5D3582DB-2D31-4B49-B902-322A8174AE6F}" type="presOf" srcId="{914734C7-F4D0-4A4B-9162-C5FA6874160C}" destId="{04764C29-9F92-41FF-A11C-31E0228205E1}" srcOrd="0" destOrd="0" presId="urn:microsoft.com/office/officeart/2009/3/layout/StepUpProcess"/>
    <dgm:cxn modelId="{367D3E26-B04F-40D9-8174-4777E1FDBAA1}" type="presParOf" srcId="{109FC654-DC4E-4836-A0E8-6E95E5264A02}" destId="{2E4988D9-18F8-47FE-947E-392685643F09}" srcOrd="0" destOrd="0" presId="urn:microsoft.com/office/officeart/2009/3/layout/StepUpProcess"/>
    <dgm:cxn modelId="{9AD38246-6F3D-41B6-8F48-D5ADB9582578}" type="presParOf" srcId="{2E4988D9-18F8-47FE-947E-392685643F09}" destId="{768261BF-B041-4B9B-A95E-61D14AF9E7FA}" srcOrd="0" destOrd="0" presId="urn:microsoft.com/office/officeart/2009/3/layout/StepUpProcess"/>
    <dgm:cxn modelId="{A3DDDA6C-CDE9-4D35-A21F-AF62584553AB}" type="presParOf" srcId="{2E4988D9-18F8-47FE-947E-392685643F09}" destId="{04764C29-9F92-41FF-A11C-31E0228205E1}" srcOrd="1" destOrd="0" presId="urn:microsoft.com/office/officeart/2009/3/layout/StepUpProcess"/>
    <dgm:cxn modelId="{08046688-423B-4F89-9F09-9D65DED57D7C}" type="presParOf" srcId="{2E4988D9-18F8-47FE-947E-392685643F09}" destId="{E512D804-7D65-4E50-8B49-B7E9B278A921}" srcOrd="2" destOrd="0" presId="urn:microsoft.com/office/officeart/2009/3/layout/StepUpProcess"/>
    <dgm:cxn modelId="{E2AE5FFE-F080-40E2-86A0-2FC74DD0BE96}" type="presParOf" srcId="{109FC654-DC4E-4836-A0E8-6E95E5264A02}" destId="{97FDB3F8-7107-4986-99E5-8EE0739740DB}" srcOrd="1" destOrd="0" presId="urn:microsoft.com/office/officeart/2009/3/layout/StepUpProcess"/>
    <dgm:cxn modelId="{057040E8-D1CD-417F-9A30-73A5A0824399}" type="presParOf" srcId="{97FDB3F8-7107-4986-99E5-8EE0739740DB}" destId="{F30AE220-E53B-4F35-8E9B-70C197C21E62}" srcOrd="0" destOrd="0" presId="urn:microsoft.com/office/officeart/2009/3/layout/StepUpProcess"/>
    <dgm:cxn modelId="{0518B0E7-6E40-45A8-A3F0-2D91A94CED10}" type="presParOf" srcId="{109FC654-DC4E-4836-A0E8-6E95E5264A02}" destId="{FEBFA816-13C4-4CF0-9624-2EC08874C086}" srcOrd="2" destOrd="0" presId="urn:microsoft.com/office/officeart/2009/3/layout/StepUpProcess"/>
    <dgm:cxn modelId="{409B576E-BAB5-463C-A4BC-DDE8664E3FAB}" type="presParOf" srcId="{FEBFA816-13C4-4CF0-9624-2EC08874C086}" destId="{FEC74A72-F05F-483B-9973-64A764E7829B}" srcOrd="0" destOrd="0" presId="urn:microsoft.com/office/officeart/2009/3/layout/StepUpProcess"/>
    <dgm:cxn modelId="{B4C627C7-2004-44B5-AC6F-5D48147F5519}" type="presParOf" srcId="{FEBFA816-13C4-4CF0-9624-2EC08874C086}" destId="{F100541C-D820-4DD2-A334-8CDB3065C90D}" srcOrd="1" destOrd="0" presId="urn:microsoft.com/office/officeart/2009/3/layout/StepUpProcess"/>
    <dgm:cxn modelId="{0D4F43D8-3D9F-4299-8D65-227978221A6F}" type="presParOf" srcId="{FEBFA816-13C4-4CF0-9624-2EC08874C086}" destId="{F50AC7DE-EC62-4DBC-905B-BD6FD305C133}" srcOrd="2" destOrd="0" presId="urn:microsoft.com/office/officeart/2009/3/layout/StepUpProcess"/>
    <dgm:cxn modelId="{B9D8B14A-3700-48BE-B86A-542AD7FE49BB}" type="presParOf" srcId="{109FC654-DC4E-4836-A0E8-6E95E5264A02}" destId="{C8EDE7DC-AD3E-4A88-8E96-6A26A400B2DB}" srcOrd="3" destOrd="0" presId="urn:microsoft.com/office/officeart/2009/3/layout/StepUpProcess"/>
    <dgm:cxn modelId="{9BA7A33A-7F41-43AA-8127-1B8083E158FA}" type="presParOf" srcId="{C8EDE7DC-AD3E-4A88-8E96-6A26A400B2DB}" destId="{100D506F-74A6-4D17-9D3C-755D50824506}" srcOrd="0" destOrd="0" presId="urn:microsoft.com/office/officeart/2009/3/layout/StepUpProcess"/>
    <dgm:cxn modelId="{7D1D3306-6814-4C68-A626-AC3FB6F010FB}" type="presParOf" srcId="{109FC654-DC4E-4836-A0E8-6E95E5264A02}" destId="{A78D52C4-1735-4E64-A883-1FCB47602358}" srcOrd="4" destOrd="0" presId="urn:microsoft.com/office/officeart/2009/3/layout/StepUpProcess"/>
    <dgm:cxn modelId="{992A7918-F8D5-4F23-B6E9-9A91F25A42A5}" type="presParOf" srcId="{A78D52C4-1735-4E64-A883-1FCB47602358}" destId="{E5E86816-8C46-4DCA-B04B-793F56BE7B11}" srcOrd="0" destOrd="0" presId="urn:microsoft.com/office/officeart/2009/3/layout/StepUpProcess"/>
    <dgm:cxn modelId="{F27FEF71-0A5D-498F-8BF5-8365EEDDF921}" type="presParOf" srcId="{A78D52C4-1735-4E64-A883-1FCB47602358}" destId="{D0DC4688-C3F3-420E-AC12-53C98528AD1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D318E6E-3FBB-4FA3-9D7F-31DEE7A661A6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nl-NL"/>
        </a:p>
      </dgm:t>
    </dgm:pt>
    <dgm:pt modelId="{914734C7-F4D0-4A4B-9162-C5FA6874160C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lelijk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311ACE0-062A-4123-BABB-1247853F6709}" type="parTrans" cxnId="{87848969-81FA-4229-921A-2736764E629C}">
      <dgm:prSet/>
      <dgm:spPr/>
      <dgm:t>
        <a:bodyPr/>
        <a:lstStyle/>
        <a:p>
          <a:endParaRPr lang="nl-NL"/>
        </a:p>
      </dgm:t>
    </dgm:pt>
    <dgm:pt modelId="{7095BFA9-0231-45E9-8FA7-E44150CDF5A0}" type="sibTrans" cxnId="{87848969-81FA-4229-921A-2736764E629C}">
      <dgm:prSet/>
      <dgm:spPr/>
      <dgm:t>
        <a:bodyPr/>
        <a:lstStyle/>
        <a:p>
          <a:endParaRPr lang="nl-NL"/>
        </a:p>
      </dgm:t>
    </dgm:pt>
    <dgm:pt modelId="{6F158F60-D479-4A76-8391-921A4781C8F5}">
      <dgm:prSet phldrT="[Tekst]"/>
      <dgm:spPr/>
      <dgm:t>
        <a:bodyPr/>
        <a:lstStyle/>
        <a:p>
          <a:endParaRPr lang="nl-NL" dirty="0">
            <a:latin typeface="Arial" pitchFamily="34" charset="0"/>
            <a:cs typeface="Arial" pitchFamily="34" charset="0"/>
          </a:endParaRPr>
        </a:p>
      </dgm:t>
    </dgm:pt>
    <dgm:pt modelId="{B60809A1-E730-44C4-A13E-C27B3776E8D5}" type="parTrans" cxnId="{AD0ACB87-50E0-4737-A583-11436C3BAF4A}">
      <dgm:prSet/>
      <dgm:spPr/>
      <dgm:t>
        <a:bodyPr/>
        <a:lstStyle/>
        <a:p>
          <a:endParaRPr lang="nl-NL"/>
        </a:p>
      </dgm:t>
    </dgm:pt>
    <dgm:pt modelId="{6466E1C1-2C74-4606-A20D-924427ADAC6F}" type="sibTrans" cxnId="{AD0ACB87-50E0-4737-A583-11436C3BAF4A}">
      <dgm:prSet/>
      <dgm:spPr/>
      <dgm:t>
        <a:bodyPr/>
        <a:lstStyle/>
        <a:p>
          <a:endParaRPr lang="nl-NL"/>
        </a:p>
      </dgm:t>
    </dgm:pt>
    <dgm:pt modelId="{71B5F5BA-34AA-4143-BF83-09A971007148}">
      <dgm:prSet phldrT="[Tekst]"/>
      <dgm:spPr/>
      <dgm:t>
        <a:bodyPr/>
        <a:lstStyle/>
        <a:p>
          <a:endParaRPr lang="nl-NL" dirty="0">
            <a:latin typeface="Arial" pitchFamily="34" charset="0"/>
            <a:cs typeface="Arial" pitchFamily="34" charset="0"/>
          </a:endParaRPr>
        </a:p>
      </dgm:t>
    </dgm:pt>
    <dgm:pt modelId="{6238AA67-0739-458A-B962-BD3537D19FB9}" type="parTrans" cxnId="{B6353749-0ABA-455D-A1EF-D66EB4E90048}">
      <dgm:prSet/>
      <dgm:spPr/>
      <dgm:t>
        <a:bodyPr/>
        <a:lstStyle/>
        <a:p>
          <a:endParaRPr lang="nl-NL"/>
        </a:p>
      </dgm:t>
    </dgm:pt>
    <dgm:pt modelId="{B6BCDC52-F1B5-43C3-A2DB-4ECF032FD2CB}" type="sibTrans" cxnId="{B6353749-0ABA-455D-A1EF-D66EB4E90048}">
      <dgm:prSet/>
      <dgm:spPr/>
      <dgm:t>
        <a:bodyPr/>
        <a:lstStyle/>
        <a:p>
          <a:endParaRPr lang="nl-NL"/>
        </a:p>
      </dgm:t>
    </dgm:pt>
    <dgm:pt modelId="{109FC654-DC4E-4836-A0E8-6E95E5264A02}" type="pres">
      <dgm:prSet presAssocID="{ED318E6E-3FBB-4FA3-9D7F-31DEE7A661A6}" presName="rootnode" presStyleCnt="0">
        <dgm:presLayoutVars>
          <dgm:chMax/>
          <dgm:chPref/>
          <dgm:dir/>
          <dgm:animLvl val="lvl"/>
        </dgm:presLayoutVars>
      </dgm:prSet>
      <dgm:spPr/>
    </dgm:pt>
    <dgm:pt modelId="{2E4988D9-18F8-47FE-947E-392685643F09}" type="pres">
      <dgm:prSet presAssocID="{914734C7-F4D0-4A4B-9162-C5FA6874160C}" presName="composite" presStyleCnt="0"/>
      <dgm:spPr/>
    </dgm:pt>
    <dgm:pt modelId="{768261BF-B041-4B9B-A95E-61D14AF9E7FA}" type="pres">
      <dgm:prSet presAssocID="{914734C7-F4D0-4A4B-9162-C5FA6874160C}" presName="LShape" presStyleLbl="alignNode1" presStyleIdx="0" presStyleCnt="5" custLinFactNeighborX="4223" custLinFactNeighborY="73649"/>
      <dgm:spPr/>
    </dgm:pt>
    <dgm:pt modelId="{04764C29-9F92-41FF-A11C-31E0228205E1}" type="pres">
      <dgm:prSet presAssocID="{914734C7-F4D0-4A4B-9162-C5FA6874160C}" presName="ParentText" presStyleLbl="revTx" presStyleIdx="0" presStyleCnt="3" custLinFactNeighborX="-4218" custLinFactNeighborY="-211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E512D804-7D65-4E50-8B49-B7E9B278A921}" type="pres">
      <dgm:prSet presAssocID="{914734C7-F4D0-4A4B-9162-C5FA6874160C}" presName="Triangle" presStyleLbl="alignNode1" presStyleIdx="1" presStyleCnt="5" custLinFactY="105022" custLinFactNeighborX="16401" custLinFactNeighborY="200000"/>
      <dgm:spPr/>
    </dgm:pt>
    <dgm:pt modelId="{97FDB3F8-7107-4986-99E5-8EE0739740DB}" type="pres">
      <dgm:prSet presAssocID="{7095BFA9-0231-45E9-8FA7-E44150CDF5A0}" presName="sibTrans" presStyleCnt="0"/>
      <dgm:spPr/>
    </dgm:pt>
    <dgm:pt modelId="{F30AE220-E53B-4F35-8E9B-70C197C21E62}" type="pres">
      <dgm:prSet presAssocID="{7095BFA9-0231-45E9-8FA7-E44150CDF5A0}" presName="space" presStyleCnt="0"/>
      <dgm:spPr/>
    </dgm:pt>
    <dgm:pt modelId="{FEBFA816-13C4-4CF0-9624-2EC08874C086}" type="pres">
      <dgm:prSet presAssocID="{6F158F60-D479-4A76-8391-921A4781C8F5}" presName="composite" presStyleCnt="0"/>
      <dgm:spPr/>
    </dgm:pt>
    <dgm:pt modelId="{FEC74A72-F05F-483B-9973-64A764E7829B}" type="pres">
      <dgm:prSet presAssocID="{6F158F60-D479-4A76-8391-921A4781C8F5}" presName="LShape" presStyleLbl="alignNode1" presStyleIdx="2" presStyleCnt="5" custLinFactNeighborX="-4944" custLinFactNeighborY="45422"/>
      <dgm:spPr/>
    </dgm:pt>
    <dgm:pt modelId="{F100541C-D820-4DD2-A334-8CDB3065C90D}" type="pres">
      <dgm:prSet presAssocID="{6F158F60-D479-4A76-8391-921A4781C8F5}" presName="ParentText" presStyleLbl="revTx" presStyleIdx="1" presStyleCnt="3" custScaleY="111954" custLinFactNeighborX="-17105" custLinFactNeighborY="-136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50AC7DE-EC62-4DBC-905B-BD6FD305C133}" type="pres">
      <dgm:prSet presAssocID="{6F158F60-D479-4A76-8391-921A4781C8F5}" presName="Triangle" presStyleLbl="alignNode1" presStyleIdx="3" presStyleCnt="5" custLinFactY="100000" custLinFactNeighborX="-18219" custLinFactNeighborY="124628"/>
      <dgm:spPr/>
    </dgm:pt>
    <dgm:pt modelId="{C8EDE7DC-AD3E-4A88-8E96-6A26A400B2DB}" type="pres">
      <dgm:prSet presAssocID="{6466E1C1-2C74-4606-A20D-924427ADAC6F}" presName="sibTrans" presStyleCnt="0"/>
      <dgm:spPr/>
    </dgm:pt>
    <dgm:pt modelId="{100D506F-74A6-4D17-9D3C-755D50824506}" type="pres">
      <dgm:prSet presAssocID="{6466E1C1-2C74-4606-A20D-924427ADAC6F}" presName="space" presStyleCnt="0"/>
      <dgm:spPr/>
    </dgm:pt>
    <dgm:pt modelId="{A78D52C4-1735-4E64-A883-1FCB47602358}" type="pres">
      <dgm:prSet presAssocID="{71B5F5BA-34AA-4143-BF83-09A971007148}" presName="composite" presStyleCnt="0"/>
      <dgm:spPr/>
    </dgm:pt>
    <dgm:pt modelId="{E5E86816-8C46-4DCA-B04B-793F56BE7B11}" type="pres">
      <dgm:prSet presAssocID="{71B5F5BA-34AA-4143-BF83-09A971007148}" presName="LShape" presStyleLbl="alignNode1" presStyleIdx="4" presStyleCnt="5" custLinFactNeighborX="-14111" custLinFactNeighborY="-8302"/>
      <dgm:spPr/>
    </dgm:pt>
    <dgm:pt modelId="{D0DC4688-C3F3-420E-AC12-53C98528AD11}" type="pres">
      <dgm:prSet presAssocID="{71B5F5BA-34AA-4143-BF83-09A971007148}" presName="ParentText" presStyleLbl="revTx" presStyleIdx="2" presStyleCnt="3" custScaleY="73230" custLinFactNeighborX="-15753" custLinFactNeighborY="-818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4E53134C-53EF-4873-8708-0BDE34E6EB3D}" type="presOf" srcId="{914734C7-F4D0-4A4B-9162-C5FA6874160C}" destId="{04764C29-9F92-41FF-A11C-31E0228205E1}" srcOrd="0" destOrd="0" presId="urn:microsoft.com/office/officeart/2009/3/layout/StepUpProcess"/>
    <dgm:cxn modelId="{B6353749-0ABA-455D-A1EF-D66EB4E90048}" srcId="{ED318E6E-3FBB-4FA3-9D7F-31DEE7A661A6}" destId="{71B5F5BA-34AA-4143-BF83-09A971007148}" srcOrd="2" destOrd="0" parTransId="{6238AA67-0739-458A-B962-BD3537D19FB9}" sibTransId="{B6BCDC52-F1B5-43C3-A2DB-4ECF032FD2CB}"/>
    <dgm:cxn modelId="{87848969-81FA-4229-921A-2736764E629C}" srcId="{ED318E6E-3FBB-4FA3-9D7F-31DEE7A661A6}" destId="{914734C7-F4D0-4A4B-9162-C5FA6874160C}" srcOrd="0" destOrd="0" parTransId="{B311ACE0-062A-4123-BABB-1247853F6709}" sibTransId="{7095BFA9-0231-45E9-8FA7-E44150CDF5A0}"/>
    <dgm:cxn modelId="{85E2527D-E233-4FE2-94D3-6728D7D58FB0}" type="presOf" srcId="{71B5F5BA-34AA-4143-BF83-09A971007148}" destId="{D0DC4688-C3F3-420E-AC12-53C98528AD11}" srcOrd="0" destOrd="0" presId="urn:microsoft.com/office/officeart/2009/3/layout/StepUpProcess"/>
    <dgm:cxn modelId="{7DC04D68-661F-4C01-B994-0A1DEA11086C}" type="presOf" srcId="{6F158F60-D479-4A76-8391-921A4781C8F5}" destId="{F100541C-D820-4DD2-A334-8CDB3065C90D}" srcOrd="0" destOrd="0" presId="urn:microsoft.com/office/officeart/2009/3/layout/StepUpProcess"/>
    <dgm:cxn modelId="{AD0ACB87-50E0-4737-A583-11436C3BAF4A}" srcId="{ED318E6E-3FBB-4FA3-9D7F-31DEE7A661A6}" destId="{6F158F60-D479-4A76-8391-921A4781C8F5}" srcOrd="1" destOrd="0" parTransId="{B60809A1-E730-44C4-A13E-C27B3776E8D5}" sibTransId="{6466E1C1-2C74-4606-A20D-924427ADAC6F}"/>
    <dgm:cxn modelId="{5A10BB18-4369-4156-98A5-D13B43BAE856}" type="presOf" srcId="{ED318E6E-3FBB-4FA3-9D7F-31DEE7A661A6}" destId="{109FC654-DC4E-4836-A0E8-6E95E5264A02}" srcOrd="0" destOrd="0" presId="urn:microsoft.com/office/officeart/2009/3/layout/StepUpProcess"/>
    <dgm:cxn modelId="{5FB1AC92-60DA-402B-9228-1AFB1E5520E2}" type="presParOf" srcId="{109FC654-DC4E-4836-A0E8-6E95E5264A02}" destId="{2E4988D9-18F8-47FE-947E-392685643F09}" srcOrd="0" destOrd="0" presId="urn:microsoft.com/office/officeart/2009/3/layout/StepUpProcess"/>
    <dgm:cxn modelId="{3A9071FC-9E9B-4F2C-94DE-0E7269FFF178}" type="presParOf" srcId="{2E4988D9-18F8-47FE-947E-392685643F09}" destId="{768261BF-B041-4B9B-A95E-61D14AF9E7FA}" srcOrd="0" destOrd="0" presId="urn:microsoft.com/office/officeart/2009/3/layout/StepUpProcess"/>
    <dgm:cxn modelId="{7770CBAA-202A-4EA3-BA05-799E47FC6685}" type="presParOf" srcId="{2E4988D9-18F8-47FE-947E-392685643F09}" destId="{04764C29-9F92-41FF-A11C-31E0228205E1}" srcOrd="1" destOrd="0" presId="urn:microsoft.com/office/officeart/2009/3/layout/StepUpProcess"/>
    <dgm:cxn modelId="{60CB7AE5-B7D6-454F-A86B-DB4EDB9F2FC0}" type="presParOf" srcId="{2E4988D9-18F8-47FE-947E-392685643F09}" destId="{E512D804-7D65-4E50-8B49-B7E9B278A921}" srcOrd="2" destOrd="0" presId="urn:microsoft.com/office/officeart/2009/3/layout/StepUpProcess"/>
    <dgm:cxn modelId="{0FA8AB52-38A8-4AFF-A59D-6F88F8945427}" type="presParOf" srcId="{109FC654-DC4E-4836-A0E8-6E95E5264A02}" destId="{97FDB3F8-7107-4986-99E5-8EE0739740DB}" srcOrd="1" destOrd="0" presId="urn:microsoft.com/office/officeart/2009/3/layout/StepUpProcess"/>
    <dgm:cxn modelId="{D82353A8-9EF9-475C-93B3-7F51F9DD5DE5}" type="presParOf" srcId="{97FDB3F8-7107-4986-99E5-8EE0739740DB}" destId="{F30AE220-E53B-4F35-8E9B-70C197C21E62}" srcOrd="0" destOrd="0" presId="urn:microsoft.com/office/officeart/2009/3/layout/StepUpProcess"/>
    <dgm:cxn modelId="{3029A275-EAC7-44DF-B720-51AD224BE0FE}" type="presParOf" srcId="{109FC654-DC4E-4836-A0E8-6E95E5264A02}" destId="{FEBFA816-13C4-4CF0-9624-2EC08874C086}" srcOrd="2" destOrd="0" presId="urn:microsoft.com/office/officeart/2009/3/layout/StepUpProcess"/>
    <dgm:cxn modelId="{DBC18A85-37BF-47CC-AD0F-204E9386BC17}" type="presParOf" srcId="{FEBFA816-13C4-4CF0-9624-2EC08874C086}" destId="{FEC74A72-F05F-483B-9973-64A764E7829B}" srcOrd="0" destOrd="0" presId="urn:microsoft.com/office/officeart/2009/3/layout/StepUpProcess"/>
    <dgm:cxn modelId="{2F354B3B-FB36-4A51-A761-050B9308626E}" type="presParOf" srcId="{FEBFA816-13C4-4CF0-9624-2EC08874C086}" destId="{F100541C-D820-4DD2-A334-8CDB3065C90D}" srcOrd="1" destOrd="0" presId="urn:microsoft.com/office/officeart/2009/3/layout/StepUpProcess"/>
    <dgm:cxn modelId="{2E2827EA-0CF3-47BE-ACD5-0505FF665B04}" type="presParOf" srcId="{FEBFA816-13C4-4CF0-9624-2EC08874C086}" destId="{F50AC7DE-EC62-4DBC-905B-BD6FD305C133}" srcOrd="2" destOrd="0" presId="urn:microsoft.com/office/officeart/2009/3/layout/StepUpProcess"/>
    <dgm:cxn modelId="{D10A06A7-FEC1-48CB-A740-4B82D4477B6B}" type="presParOf" srcId="{109FC654-DC4E-4836-A0E8-6E95E5264A02}" destId="{C8EDE7DC-AD3E-4A88-8E96-6A26A400B2DB}" srcOrd="3" destOrd="0" presId="urn:microsoft.com/office/officeart/2009/3/layout/StepUpProcess"/>
    <dgm:cxn modelId="{B389C98B-47E6-43F6-93E5-95AF13569C7E}" type="presParOf" srcId="{C8EDE7DC-AD3E-4A88-8E96-6A26A400B2DB}" destId="{100D506F-74A6-4D17-9D3C-755D50824506}" srcOrd="0" destOrd="0" presId="urn:microsoft.com/office/officeart/2009/3/layout/StepUpProcess"/>
    <dgm:cxn modelId="{0436A3C7-E9AA-4D15-B6C2-4B60C74D1110}" type="presParOf" srcId="{109FC654-DC4E-4836-A0E8-6E95E5264A02}" destId="{A78D52C4-1735-4E64-A883-1FCB47602358}" srcOrd="4" destOrd="0" presId="urn:microsoft.com/office/officeart/2009/3/layout/StepUpProcess"/>
    <dgm:cxn modelId="{58554044-0FF1-49CA-85E9-A9C4C9033174}" type="presParOf" srcId="{A78D52C4-1735-4E64-A883-1FCB47602358}" destId="{E5E86816-8C46-4DCA-B04B-793F56BE7B11}" srcOrd="0" destOrd="0" presId="urn:microsoft.com/office/officeart/2009/3/layout/StepUpProcess"/>
    <dgm:cxn modelId="{07E19494-FB0C-4663-8112-88D851F27CEB}" type="presParOf" srcId="{A78D52C4-1735-4E64-A883-1FCB47602358}" destId="{D0DC4688-C3F3-420E-AC12-53C98528AD1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D318E6E-3FBB-4FA3-9D7F-31DEE7A661A6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nl-NL"/>
        </a:p>
      </dgm:t>
    </dgm:pt>
    <dgm:pt modelId="{914734C7-F4D0-4A4B-9162-C5FA6874160C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dom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311ACE0-062A-4123-BABB-1247853F6709}" type="parTrans" cxnId="{87848969-81FA-4229-921A-2736764E629C}">
      <dgm:prSet/>
      <dgm:spPr/>
      <dgm:t>
        <a:bodyPr/>
        <a:lstStyle/>
        <a:p>
          <a:endParaRPr lang="nl-NL"/>
        </a:p>
      </dgm:t>
    </dgm:pt>
    <dgm:pt modelId="{7095BFA9-0231-45E9-8FA7-E44150CDF5A0}" type="sibTrans" cxnId="{87848969-81FA-4229-921A-2736764E629C}">
      <dgm:prSet/>
      <dgm:spPr/>
      <dgm:t>
        <a:bodyPr/>
        <a:lstStyle/>
        <a:p>
          <a:endParaRPr lang="nl-NL"/>
        </a:p>
      </dgm:t>
    </dgm:pt>
    <dgm:pt modelId="{6F158F60-D479-4A76-8391-921A4781C8F5}">
      <dgm:prSet phldrT="[Tekst]"/>
      <dgm:spPr/>
      <dgm:t>
        <a:bodyPr/>
        <a:lstStyle/>
        <a:p>
          <a:endParaRPr lang="nl-NL" dirty="0">
            <a:latin typeface="Arial" pitchFamily="34" charset="0"/>
            <a:cs typeface="Arial" pitchFamily="34" charset="0"/>
          </a:endParaRPr>
        </a:p>
      </dgm:t>
    </dgm:pt>
    <dgm:pt modelId="{B60809A1-E730-44C4-A13E-C27B3776E8D5}" type="parTrans" cxnId="{AD0ACB87-50E0-4737-A583-11436C3BAF4A}">
      <dgm:prSet/>
      <dgm:spPr/>
      <dgm:t>
        <a:bodyPr/>
        <a:lstStyle/>
        <a:p>
          <a:endParaRPr lang="nl-NL"/>
        </a:p>
      </dgm:t>
    </dgm:pt>
    <dgm:pt modelId="{6466E1C1-2C74-4606-A20D-924427ADAC6F}" type="sibTrans" cxnId="{AD0ACB87-50E0-4737-A583-11436C3BAF4A}">
      <dgm:prSet/>
      <dgm:spPr/>
      <dgm:t>
        <a:bodyPr/>
        <a:lstStyle/>
        <a:p>
          <a:endParaRPr lang="nl-NL"/>
        </a:p>
      </dgm:t>
    </dgm:pt>
    <dgm:pt modelId="{71B5F5BA-34AA-4143-BF83-09A971007148}">
      <dgm:prSet phldrT="[Tekst]"/>
      <dgm:spPr/>
      <dgm:t>
        <a:bodyPr/>
        <a:lstStyle/>
        <a:p>
          <a:endParaRPr lang="nl-NL" dirty="0">
            <a:latin typeface="Arial" pitchFamily="34" charset="0"/>
            <a:cs typeface="Arial" pitchFamily="34" charset="0"/>
          </a:endParaRPr>
        </a:p>
      </dgm:t>
    </dgm:pt>
    <dgm:pt modelId="{6238AA67-0739-458A-B962-BD3537D19FB9}" type="parTrans" cxnId="{B6353749-0ABA-455D-A1EF-D66EB4E90048}">
      <dgm:prSet/>
      <dgm:spPr/>
      <dgm:t>
        <a:bodyPr/>
        <a:lstStyle/>
        <a:p>
          <a:endParaRPr lang="nl-NL"/>
        </a:p>
      </dgm:t>
    </dgm:pt>
    <dgm:pt modelId="{B6BCDC52-F1B5-43C3-A2DB-4ECF032FD2CB}" type="sibTrans" cxnId="{B6353749-0ABA-455D-A1EF-D66EB4E90048}">
      <dgm:prSet/>
      <dgm:spPr/>
      <dgm:t>
        <a:bodyPr/>
        <a:lstStyle/>
        <a:p>
          <a:endParaRPr lang="nl-NL"/>
        </a:p>
      </dgm:t>
    </dgm:pt>
    <dgm:pt modelId="{109FC654-DC4E-4836-A0E8-6E95E5264A02}" type="pres">
      <dgm:prSet presAssocID="{ED318E6E-3FBB-4FA3-9D7F-31DEE7A661A6}" presName="rootnode" presStyleCnt="0">
        <dgm:presLayoutVars>
          <dgm:chMax/>
          <dgm:chPref/>
          <dgm:dir/>
          <dgm:animLvl val="lvl"/>
        </dgm:presLayoutVars>
      </dgm:prSet>
      <dgm:spPr/>
    </dgm:pt>
    <dgm:pt modelId="{2E4988D9-18F8-47FE-947E-392685643F09}" type="pres">
      <dgm:prSet presAssocID="{914734C7-F4D0-4A4B-9162-C5FA6874160C}" presName="composite" presStyleCnt="0"/>
      <dgm:spPr/>
    </dgm:pt>
    <dgm:pt modelId="{768261BF-B041-4B9B-A95E-61D14AF9E7FA}" type="pres">
      <dgm:prSet presAssocID="{914734C7-F4D0-4A4B-9162-C5FA6874160C}" presName="LShape" presStyleLbl="alignNode1" presStyleIdx="0" presStyleCnt="5" custLinFactNeighborX="4223" custLinFactNeighborY="73649"/>
      <dgm:spPr/>
    </dgm:pt>
    <dgm:pt modelId="{04764C29-9F92-41FF-A11C-31E0228205E1}" type="pres">
      <dgm:prSet presAssocID="{914734C7-F4D0-4A4B-9162-C5FA6874160C}" presName="ParentText" presStyleLbl="revTx" presStyleIdx="0" presStyleCnt="3" custLinFactNeighborX="-4218" custLinFactNeighborY="-211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E512D804-7D65-4E50-8B49-B7E9B278A921}" type="pres">
      <dgm:prSet presAssocID="{914734C7-F4D0-4A4B-9162-C5FA6874160C}" presName="Triangle" presStyleLbl="alignNode1" presStyleIdx="1" presStyleCnt="5" custLinFactY="105022" custLinFactNeighborX="16401" custLinFactNeighborY="200000"/>
      <dgm:spPr/>
    </dgm:pt>
    <dgm:pt modelId="{97FDB3F8-7107-4986-99E5-8EE0739740DB}" type="pres">
      <dgm:prSet presAssocID="{7095BFA9-0231-45E9-8FA7-E44150CDF5A0}" presName="sibTrans" presStyleCnt="0"/>
      <dgm:spPr/>
    </dgm:pt>
    <dgm:pt modelId="{F30AE220-E53B-4F35-8E9B-70C197C21E62}" type="pres">
      <dgm:prSet presAssocID="{7095BFA9-0231-45E9-8FA7-E44150CDF5A0}" presName="space" presStyleCnt="0"/>
      <dgm:spPr/>
    </dgm:pt>
    <dgm:pt modelId="{FEBFA816-13C4-4CF0-9624-2EC08874C086}" type="pres">
      <dgm:prSet presAssocID="{6F158F60-D479-4A76-8391-921A4781C8F5}" presName="composite" presStyleCnt="0"/>
      <dgm:spPr/>
    </dgm:pt>
    <dgm:pt modelId="{FEC74A72-F05F-483B-9973-64A764E7829B}" type="pres">
      <dgm:prSet presAssocID="{6F158F60-D479-4A76-8391-921A4781C8F5}" presName="LShape" presStyleLbl="alignNode1" presStyleIdx="2" presStyleCnt="5" custLinFactNeighborX="-4944" custLinFactNeighborY="45422"/>
      <dgm:spPr/>
    </dgm:pt>
    <dgm:pt modelId="{F100541C-D820-4DD2-A334-8CDB3065C90D}" type="pres">
      <dgm:prSet presAssocID="{6F158F60-D479-4A76-8391-921A4781C8F5}" presName="ParentText" presStyleLbl="revTx" presStyleIdx="1" presStyleCnt="3" custScaleY="111954" custLinFactNeighborX="-17105" custLinFactNeighborY="-136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50AC7DE-EC62-4DBC-905B-BD6FD305C133}" type="pres">
      <dgm:prSet presAssocID="{6F158F60-D479-4A76-8391-921A4781C8F5}" presName="Triangle" presStyleLbl="alignNode1" presStyleIdx="3" presStyleCnt="5" custLinFactY="100000" custLinFactNeighborX="-18219" custLinFactNeighborY="124628"/>
      <dgm:spPr/>
    </dgm:pt>
    <dgm:pt modelId="{C8EDE7DC-AD3E-4A88-8E96-6A26A400B2DB}" type="pres">
      <dgm:prSet presAssocID="{6466E1C1-2C74-4606-A20D-924427ADAC6F}" presName="sibTrans" presStyleCnt="0"/>
      <dgm:spPr/>
    </dgm:pt>
    <dgm:pt modelId="{100D506F-74A6-4D17-9D3C-755D50824506}" type="pres">
      <dgm:prSet presAssocID="{6466E1C1-2C74-4606-A20D-924427ADAC6F}" presName="space" presStyleCnt="0"/>
      <dgm:spPr/>
    </dgm:pt>
    <dgm:pt modelId="{A78D52C4-1735-4E64-A883-1FCB47602358}" type="pres">
      <dgm:prSet presAssocID="{71B5F5BA-34AA-4143-BF83-09A971007148}" presName="composite" presStyleCnt="0"/>
      <dgm:spPr/>
    </dgm:pt>
    <dgm:pt modelId="{E5E86816-8C46-4DCA-B04B-793F56BE7B11}" type="pres">
      <dgm:prSet presAssocID="{71B5F5BA-34AA-4143-BF83-09A971007148}" presName="LShape" presStyleLbl="alignNode1" presStyleIdx="4" presStyleCnt="5" custLinFactNeighborX="-14111" custLinFactNeighborY="-8302"/>
      <dgm:spPr/>
    </dgm:pt>
    <dgm:pt modelId="{D0DC4688-C3F3-420E-AC12-53C98528AD11}" type="pres">
      <dgm:prSet presAssocID="{71B5F5BA-34AA-4143-BF83-09A971007148}" presName="ParentText" presStyleLbl="revTx" presStyleIdx="2" presStyleCnt="3" custScaleY="73230" custLinFactNeighborX="-15753" custLinFactNeighborY="-818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B6353749-0ABA-455D-A1EF-D66EB4E90048}" srcId="{ED318E6E-3FBB-4FA3-9D7F-31DEE7A661A6}" destId="{71B5F5BA-34AA-4143-BF83-09A971007148}" srcOrd="2" destOrd="0" parTransId="{6238AA67-0739-458A-B962-BD3537D19FB9}" sibTransId="{B6BCDC52-F1B5-43C3-A2DB-4ECF032FD2CB}"/>
    <dgm:cxn modelId="{87848969-81FA-4229-921A-2736764E629C}" srcId="{ED318E6E-3FBB-4FA3-9D7F-31DEE7A661A6}" destId="{914734C7-F4D0-4A4B-9162-C5FA6874160C}" srcOrd="0" destOrd="0" parTransId="{B311ACE0-062A-4123-BABB-1247853F6709}" sibTransId="{7095BFA9-0231-45E9-8FA7-E44150CDF5A0}"/>
    <dgm:cxn modelId="{AD0ACB87-50E0-4737-A583-11436C3BAF4A}" srcId="{ED318E6E-3FBB-4FA3-9D7F-31DEE7A661A6}" destId="{6F158F60-D479-4A76-8391-921A4781C8F5}" srcOrd="1" destOrd="0" parTransId="{B60809A1-E730-44C4-A13E-C27B3776E8D5}" sibTransId="{6466E1C1-2C74-4606-A20D-924427ADAC6F}"/>
    <dgm:cxn modelId="{77450AF7-DD66-4CC0-B994-8A6445C0CE09}" type="presOf" srcId="{914734C7-F4D0-4A4B-9162-C5FA6874160C}" destId="{04764C29-9F92-41FF-A11C-31E0228205E1}" srcOrd="0" destOrd="0" presId="urn:microsoft.com/office/officeart/2009/3/layout/StepUpProcess"/>
    <dgm:cxn modelId="{8701D39A-DA60-4770-B888-C0898C6C5D22}" type="presOf" srcId="{ED318E6E-3FBB-4FA3-9D7F-31DEE7A661A6}" destId="{109FC654-DC4E-4836-A0E8-6E95E5264A02}" srcOrd="0" destOrd="0" presId="urn:microsoft.com/office/officeart/2009/3/layout/StepUpProcess"/>
    <dgm:cxn modelId="{1BA33050-5577-408C-B5D2-DFB1335443DB}" type="presOf" srcId="{6F158F60-D479-4A76-8391-921A4781C8F5}" destId="{F100541C-D820-4DD2-A334-8CDB3065C90D}" srcOrd="0" destOrd="0" presId="urn:microsoft.com/office/officeart/2009/3/layout/StepUpProcess"/>
    <dgm:cxn modelId="{BE97FFDD-8380-4F3B-8369-205B79AD240C}" type="presOf" srcId="{71B5F5BA-34AA-4143-BF83-09A971007148}" destId="{D0DC4688-C3F3-420E-AC12-53C98528AD11}" srcOrd="0" destOrd="0" presId="urn:microsoft.com/office/officeart/2009/3/layout/StepUpProcess"/>
    <dgm:cxn modelId="{5B05C3B7-C1A4-485E-8017-2F65CB10AF01}" type="presParOf" srcId="{109FC654-DC4E-4836-A0E8-6E95E5264A02}" destId="{2E4988D9-18F8-47FE-947E-392685643F09}" srcOrd="0" destOrd="0" presId="urn:microsoft.com/office/officeart/2009/3/layout/StepUpProcess"/>
    <dgm:cxn modelId="{854EF134-2424-4F37-96D1-C9343394065B}" type="presParOf" srcId="{2E4988D9-18F8-47FE-947E-392685643F09}" destId="{768261BF-B041-4B9B-A95E-61D14AF9E7FA}" srcOrd="0" destOrd="0" presId="urn:microsoft.com/office/officeart/2009/3/layout/StepUpProcess"/>
    <dgm:cxn modelId="{15D01E3C-77D4-42D6-8CBD-D4043758DD93}" type="presParOf" srcId="{2E4988D9-18F8-47FE-947E-392685643F09}" destId="{04764C29-9F92-41FF-A11C-31E0228205E1}" srcOrd="1" destOrd="0" presId="urn:microsoft.com/office/officeart/2009/3/layout/StepUpProcess"/>
    <dgm:cxn modelId="{EDDAA214-3C20-4FD3-99C8-8796A1A1B4CB}" type="presParOf" srcId="{2E4988D9-18F8-47FE-947E-392685643F09}" destId="{E512D804-7D65-4E50-8B49-B7E9B278A921}" srcOrd="2" destOrd="0" presId="urn:microsoft.com/office/officeart/2009/3/layout/StepUpProcess"/>
    <dgm:cxn modelId="{84366116-6705-4A78-A1F5-C6AD78B51D65}" type="presParOf" srcId="{109FC654-DC4E-4836-A0E8-6E95E5264A02}" destId="{97FDB3F8-7107-4986-99E5-8EE0739740DB}" srcOrd="1" destOrd="0" presId="urn:microsoft.com/office/officeart/2009/3/layout/StepUpProcess"/>
    <dgm:cxn modelId="{7490B921-75AE-479E-B2E5-2907E108F9D7}" type="presParOf" srcId="{97FDB3F8-7107-4986-99E5-8EE0739740DB}" destId="{F30AE220-E53B-4F35-8E9B-70C197C21E62}" srcOrd="0" destOrd="0" presId="urn:microsoft.com/office/officeart/2009/3/layout/StepUpProcess"/>
    <dgm:cxn modelId="{58176FD8-A99A-4728-BF76-7B2075B18329}" type="presParOf" srcId="{109FC654-DC4E-4836-A0E8-6E95E5264A02}" destId="{FEBFA816-13C4-4CF0-9624-2EC08874C086}" srcOrd="2" destOrd="0" presId="urn:microsoft.com/office/officeart/2009/3/layout/StepUpProcess"/>
    <dgm:cxn modelId="{1821511D-D340-48B2-8BAF-C0BFC65A6131}" type="presParOf" srcId="{FEBFA816-13C4-4CF0-9624-2EC08874C086}" destId="{FEC74A72-F05F-483B-9973-64A764E7829B}" srcOrd="0" destOrd="0" presId="urn:microsoft.com/office/officeart/2009/3/layout/StepUpProcess"/>
    <dgm:cxn modelId="{F2FB2F9D-8567-4D9E-8E1E-9EE261CF91DC}" type="presParOf" srcId="{FEBFA816-13C4-4CF0-9624-2EC08874C086}" destId="{F100541C-D820-4DD2-A334-8CDB3065C90D}" srcOrd="1" destOrd="0" presId="urn:microsoft.com/office/officeart/2009/3/layout/StepUpProcess"/>
    <dgm:cxn modelId="{B3CCE17A-0C5E-4699-82B4-75181E72CF6E}" type="presParOf" srcId="{FEBFA816-13C4-4CF0-9624-2EC08874C086}" destId="{F50AC7DE-EC62-4DBC-905B-BD6FD305C133}" srcOrd="2" destOrd="0" presId="urn:microsoft.com/office/officeart/2009/3/layout/StepUpProcess"/>
    <dgm:cxn modelId="{9E02100C-C61B-4AF2-9B19-CC4B6609A978}" type="presParOf" srcId="{109FC654-DC4E-4836-A0E8-6E95E5264A02}" destId="{C8EDE7DC-AD3E-4A88-8E96-6A26A400B2DB}" srcOrd="3" destOrd="0" presId="urn:microsoft.com/office/officeart/2009/3/layout/StepUpProcess"/>
    <dgm:cxn modelId="{7AF07481-FFFA-4FBB-9219-6B492EE73899}" type="presParOf" srcId="{C8EDE7DC-AD3E-4A88-8E96-6A26A400B2DB}" destId="{100D506F-74A6-4D17-9D3C-755D50824506}" srcOrd="0" destOrd="0" presId="urn:microsoft.com/office/officeart/2009/3/layout/StepUpProcess"/>
    <dgm:cxn modelId="{03C2D0DF-B078-46DE-AB96-30CECCA6E4F1}" type="presParOf" srcId="{109FC654-DC4E-4836-A0E8-6E95E5264A02}" destId="{A78D52C4-1735-4E64-A883-1FCB47602358}" srcOrd="4" destOrd="0" presId="urn:microsoft.com/office/officeart/2009/3/layout/StepUpProcess"/>
    <dgm:cxn modelId="{8DA2E059-FA37-43D3-B5AB-8E8EC5644DAD}" type="presParOf" srcId="{A78D52C4-1735-4E64-A883-1FCB47602358}" destId="{E5E86816-8C46-4DCA-B04B-793F56BE7B11}" srcOrd="0" destOrd="0" presId="urn:microsoft.com/office/officeart/2009/3/layout/StepUpProcess"/>
    <dgm:cxn modelId="{144039BF-BC3C-4120-937A-6021520C1FE4}" type="presParOf" srcId="{A78D52C4-1735-4E64-A883-1FCB47602358}" destId="{D0DC4688-C3F3-420E-AC12-53C98528AD1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ED318E6E-3FBB-4FA3-9D7F-31DEE7A661A6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nl-NL"/>
        </a:p>
      </dgm:t>
    </dgm:pt>
    <dgm:pt modelId="{914734C7-F4D0-4A4B-9162-C5FA6874160C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zwart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311ACE0-062A-4123-BABB-1247853F6709}" type="parTrans" cxnId="{87848969-81FA-4229-921A-2736764E629C}">
      <dgm:prSet/>
      <dgm:spPr/>
      <dgm:t>
        <a:bodyPr/>
        <a:lstStyle/>
        <a:p>
          <a:endParaRPr lang="nl-NL"/>
        </a:p>
      </dgm:t>
    </dgm:pt>
    <dgm:pt modelId="{7095BFA9-0231-45E9-8FA7-E44150CDF5A0}" type="sibTrans" cxnId="{87848969-81FA-4229-921A-2736764E629C}">
      <dgm:prSet/>
      <dgm:spPr/>
      <dgm:t>
        <a:bodyPr/>
        <a:lstStyle/>
        <a:p>
          <a:endParaRPr lang="nl-NL"/>
        </a:p>
      </dgm:t>
    </dgm:pt>
    <dgm:pt modelId="{6F158F60-D479-4A76-8391-921A4781C8F5}">
      <dgm:prSet phldrT="[Tekst]"/>
      <dgm:spPr/>
      <dgm:t>
        <a:bodyPr/>
        <a:lstStyle/>
        <a:p>
          <a:endParaRPr lang="nl-NL" dirty="0">
            <a:latin typeface="Arial" pitchFamily="34" charset="0"/>
            <a:cs typeface="Arial" pitchFamily="34" charset="0"/>
          </a:endParaRPr>
        </a:p>
      </dgm:t>
    </dgm:pt>
    <dgm:pt modelId="{B60809A1-E730-44C4-A13E-C27B3776E8D5}" type="parTrans" cxnId="{AD0ACB87-50E0-4737-A583-11436C3BAF4A}">
      <dgm:prSet/>
      <dgm:spPr/>
      <dgm:t>
        <a:bodyPr/>
        <a:lstStyle/>
        <a:p>
          <a:endParaRPr lang="nl-NL"/>
        </a:p>
      </dgm:t>
    </dgm:pt>
    <dgm:pt modelId="{6466E1C1-2C74-4606-A20D-924427ADAC6F}" type="sibTrans" cxnId="{AD0ACB87-50E0-4737-A583-11436C3BAF4A}">
      <dgm:prSet/>
      <dgm:spPr/>
      <dgm:t>
        <a:bodyPr/>
        <a:lstStyle/>
        <a:p>
          <a:endParaRPr lang="nl-NL"/>
        </a:p>
      </dgm:t>
    </dgm:pt>
    <dgm:pt modelId="{71B5F5BA-34AA-4143-BF83-09A971007148}">
      <dgm:prSet phldrT="[Tekst]"/>
      <dgm:spPr/>
      <dgm:t>
        <a:bodyPr/>
        <a:lstStyle/>
        <a:p>
          <a:endParaRPr lang="nl-NL" dirty="0">
            <a:latin typeface="Arial" pitchFamily="34" charset="0"/>
            <a:cs typeface="Arial" pitchFamily="34" charset="0"/>
          </a:endParaRPr>
        </a:p>
      </dgm:t>
    </dgm:pt>
    <dgm:pt modelId="{6238AA67-0739-458A-B962-BD3537D19FB9}" type="parTrans" cxnId="{B6353749-0ABA-455D-A1EF-D66EB4E90048}">
      <dgm:prSet/>
      <dgm:spPr/>
      <dgm:t>
        <a:bodyPr/>
        <a:lstStyle/>
        <a:p>
          <a:endParaRPr lang="nl-NL"/>
        </a:p>
      </dgm:t>
    </dgm:pt>
    <dgm:pt modelId="{B6BCDC52-F1B5-43C3-A2DB-4ECF032FD2CB}" type="sibTrans" cxnId="{B6353749-0ABA-455D-A1EF-D66EB4E90048}">
      <dgm:prSet/>
      <dgm:spPr/>
      <dgm:t>
        <a:bodyPr/>
        <a:lstStyle/>
        <a:p>
          <a:endParaRPr lang="nl-NL"/>
        </a:p>
      </dgm:t>
    </dgm:pt>
    <dgm:pt modelId="{109FC654-DC4E-4836-A0E8-6E95E5264A02}" type="pres">
      <dgm:prSet presAssocID="{ED318E6E-3FBB-4FA3-9D7F-31DEE7A661A6}" presName="rootnode" presStyleCnt="0">
        <dgm:presLayoutVars>
          <dgm:chMax/>
          <dgm:chPref/>
          <dgm:dir/>
          <dgm:animLvl val="lvl"/>
        </dgm:presLayoutVars>
      </dgm:prSet>
      <dgm:spPr/>
    </dgm:pt>
    <dgm:pt modelId="{2E4988D9-18F8-47FE-947E-392685643F09}" type="pres">
      <dgm:prSet presAssocID="{914734C7-F4D0-4A4B-9162-C5FA6874160C}" presName="composite" presStyleCnt="0"/>
      <dgm:spPr/>
    </dgm:pt>
    <dgm:pt modelId="{768261BF-B041-4B9B-A95E-61D14AF9E7FA}" type="pres">
      <dgm:prSet presAssocID="{914734C7-F4D0-4A4B-9162-C5FA6874160C}" presName="LShape" presStyleLbl="alignNode1" presStyleIdx="0" presStyleCnt="5" custLinFactNeighborX="4223" custLinFactNeighborY="73649"/>
      <dgm:spPr/>
    </dgm:pt>
    <dgm:pt modelId="{04764C29-9F92-41FF-A11C-31E0228205E1}" type="pres">
      <dgm:prSet presAssocID="{914734C7-F4D0-4A4B-9162-C5FA6874160C}" presName="ParentText" presStyleLbl="revTx" presStyleIdx="0" presStyleCnt="3" custLinFactNeighborX="-4218" custLinFactNeighborY="-55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E512D804-7D65-4E50-8B49-B7E9B278A921}" type="pres">
      <dgm:prSet presAssocID="{914734C7-F4D0-4A4B-9162-C5FA6874160C}" presName="Triangle" presStyleLbl="alignNode1" presStyleIdx="1" presStyleCnt="5" custLinFactY="105022" custLinFactNeighborX="16401" custLinFactNeighborY="200000"/>
      <dgm:spPr/>
    </dgm:pt>
    <dgm:pt modelId="{97FDB3F8-7107-4986-99E5-8EE0739740DB}" type="pres">
      <dgm:prSet presAssocID="{7095BFA9-0231-45E9-8FA7-E44150CDF5A0}" presName="sibTrans" presStyleCnt="0"/>
      <dgm:spPr/>
    </dgm:pt>
    <dgm:pt modelId="{F30AE220-E53B-4F35-8E9B-70C197C21E62}" type="pres">
      <dgm:prSet presAssocID="{7095BFA9-0231-45E9-8FA7-E44150CDF5A0}" presName="space" presStyleCnt="0"/>
      <dgm:spPr/>
    </dgm:pt>
    <dgm:pt modelId="{FEBFA816-13C4-4CF0-9624-2EC08874C086}" type="pres">
      <dgm:prSet presAssocID="{6F158F60-D479-4A76-8391-921A4781C8F5}" presName="composite" presStyleCnt="0"/>
      <dgm:spPr/>
    </dgm:pt>
    <dgm:pt modelId="{FEC74A72-F05F-483B-9973-64A764E7829B}" type="pres">
      <dgm:prSet presAssocID="{6F158F60-D479-4A76-8391-921A4781C8F5}" presName="LShape" presStyleLbl="alignNode1" presStyleIdx="2" presStyleCnt="5" custLinFactNeighborX="-4944" custLinFactNeighborY="45422"/>
      <dgm:spPr/>
    </dgm:pt>
    <dgm:pt modelId="{F100541C-D820-4DD2-A334-8CDB3065C90D}" type="pres">
      <dgm:prSet presAssocID="{6F158F60-D479-4A76-8391-921A4781C8F5}" presName="ParentText" presStyleLbl="revTx" presStyleIdx="1" presStyleCnt="3" custScaleY="111954" custLinFactNeighborX="-17105" custLinFactNeighborY="-136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50AC7DE-EC62-4DBC-905B-BD6FD305C133}" type="pres">
      <dgm:prSet presAssocID="{6F158F60-D479-4A76-8391-921A4781C8F5}" presName="Triangle" presStyleLbl="alignNode1" presStyleIdx="3" presStyleCnt="5" custLinFactY="100000" custLinFactNeighborX="-18219" custLinFactNeighborY="124628"/>
      <dgm:spPr/>
    </dgm:pt>
    <dgm:pt modelId="{C8EDE7DC-AD3E-4A88-8E96-6A26A400B2DB}" type="pres">
      <dgm:prSet presAssocID="{6466E1C1-2C74-4606-A20D-924427ADAC6F}" presName="sibTrans" presStyleCnt="0"/>
      <dgm:spPr/>
    </dgm:pt>
    <dgm:pt modelId="{100D506F-74A6-4D17-9D3C-755D50824506}" type="pres">
      <dgm:prSet presAssocID="{6466E1C1-2C74-4606-A20D-924427ADAC6F}" presName="space" presStyleCnt="0"/>
      <dgm:spPr/>
    </dgm:pt>
    <dgm:pt modelId="{A78D52C4-1735-4E64-A883-1FCB47602358}" type="pres">
      <dgm:prSet presAssocID="{71B5F5BA-34AA-4143-BF83-09A971007148}" presName="composite" presStyleCnt="0"/>
      <dgm:spPr/>
    </dgm:pt>
    <dgm:pt modelId="{E5E86816-8C46-4DCA-B04B-793F56BE7B11}" type="pres">
      <dgm:prSet presAssocID="{71B5F5BA-34AA-4143-BF83-09A971007148}" presName="LShape" presStyleLbl="alignNode1" presStyleIdx="4" presStyleCnt="5" custLinFactNeighborX="-14111" custLinFactNeighborY="-8302"/>
      <dgm:spPr/>
    </dgm:pt>
    <dgm:pt modelId="{D0DC4688-C3F3-420E-AC12-53C98528AD11}" type="pres">
      <dgm:prSet presAssocID="{71B5F5BA-34AA-4143-BF83-09A971007148}" presName="ParentText" presStyleLbl="revTx" presStyleIdx="2" presStyleCnt="3" custScaleY="73230" custLinFactNeighborX="-15753" custLinFactNeighborY="-818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EB0B6B4C-D600-4219-B724-48B3A7147686}" type="presOf" srcId="{914734C7-F4D0-4A4B-9162-C5FA6874160C}" destId="{04764C29-9F92-41FF-A11C-31E0228205E1}" srcOrd="0" destOrd="0" presId="urn:microsoft.com/office/officeart/2009/3/layout/StepUpProcess"/>
    <dgm:cxn modelId="{B6353749-0ABA-455D-A1EF-D66EB4E90048}" srcId="{ED318E6E-3FBB-4FA3-9D7F-31DEE7A661A6}" destId="{71B5F5BA-34AA-4143-BF83-09A971007148}" srcOrd="2" destOrd="0" parTransId="{6238AA67-0739-458A-B962-BD3537D19FB9}" sibTransId="{B6BCDC52-F1B5-43C3-A2DB-4ECF032FD2CB}"/>
    <dgm:cxn modelId="{87848969-81FA-4229-921A-2736764E629C}" srcId="{ED318E6E-3FBB-4FA3-9D7F-31DEE7A661A6}" destId="{914734C7-F4D0-4A4B-9162-C5FA6874160C}" srcOrd="0" destOrd="0" parTransId="{B311ACE0-062A-4123-BABB-1247853F6709}" sibTransId="{7095BFA9-0231-45E9-8FA7-E44150CDF5A0}"/>
    <dgm:cxn modelId="{AD0ACB87-50E0-4737-A583-11436C3BAF4A}" srcId="{ED318E6E-3FBB-4FA3-9D7F-31DEE7A661A6}" destId="{6F158F60-D479-4A76-8391-921A4781C8F5}" srcOrd="1" destOrd="0" parTransId="{B60809A1-E730-44C4-A13E-C27B3776E8D5}" sibTransId="{6466E1C1-2C74-4606-A20D-924427ADAC6F}"/>
    <dgm:cxn modelId="{2F78D8B0-85F8-4533-B2D6-10D6145A66FC}" type="presOf" srcId="{ED318E6E-3FBB-4FA3-9D7F-31DEE7A661A6}" destId="{109FC654-DC4E-4836-A0E8-6E95E5264A02}" srcOrd="0" destOrd="0" presId="urn:microsoft.com/office/officeart/2009/3/layout/StepUpProcess"/>
    <dgm:cxn modelId="{1972CC03-3AB9-4504-BB3F-F177039A2352}" type="presOf" srcId="{6F158F60-D479-4A76-8391-921A4781C8F5}" destId="{F100541C-D820-4DD2-A334-8CDB3065C90D}" srcOrd="0" destOrd="0" presId="urn:microsoft.com/office/officeart/2009/3/layout/StepUpProcess"/>
    <dgm:cxn modelId="{F7629443-99A5-4D35-8BE9-31CAA57FE340}" type="presOf" srcId="{71B5F5BA-34AA-4143-BF83-09A971007148}" destId="{D0DC4688-C3F3-420E-AC12-53C98528AD11}" srcOrd="0" destOrd="0" presId="urn:microsoft.com/office/officeart/2009/3/layout/StepUpProcess"/>
    <dgm:cxn modelId="{6321F541-F9D7-484B-9FB4-95CB515CCBDA}" type="presParOf" srcId="{109FC654-DC4E-4836-A0E8-6E95E5264A02}" destId="{2E4988D9-18F8-47FE-947E-392685643F09}" srcOrd="0" destOrd="0" presId="urn:microsoft.com/office/officeart/2009/3/layout/StepUpProcess"/>
    <dgm:cxn modelId="{66B3C886-5B63-4455-89DC-1B9CD08BC3E8}" type="presParOf" srcId="{2E4988D9-18F8-47FE-947E-392685643F09}" destId="{768261BF-B041-4B9B-A95E-61D14AF9E7FA}" srcOrd="0" destOrd="0" presId="urn:microsoft.com/office/officeart/2009/3/layout/StepUpProcess"/>
    <dgm:cxn modelId="{81524E18-C3EE-43DF-9C58-B8F416B2313C}" type="presParOf" srcId="{2E4988D9-18F8-47FE-947E-392685643F09}" destId="{04764C29-9F92-41FF-A11C-31E0228205E1}" srcOrd="1" destOrd="0" presId="urn:microsoft.com/office/officeart/2009/3/layout/StepUpProcess"/>
    <dgm:cxn modelId="{273EBC41-D926-4C41-B74B-8127BDD7C7FF}" type="presParOf" srcId="{2E4988D9-18F8-47FE-947E-392685643F09}" destId="{E512D804-7D65-4E50-8B49-B7E9B278A921}" srcOrd="2" destOrd="0" presId="urn:microsoft.com/office/officeart/2009/3/layout/StepUpProcess"/>
    <dgm:cxn modelId="{029CFF10-0119-4C19-BF70-6893B51816AF}" type="presParOf" srcId="{109FC654-DC4E-4836-A0E8-6E95E5264A02}" destId="{97FDB3F8-7107-4986-99E5-8EE0739740DB}" srcOrd="1" destOrd="0" presId="urn:microsoft.com/office/officeart/2009/3/layout/StepUpProcess"/>
    <dgm:cxn modelId="{40B050E5-A515-4A0C-A8C1-204D073EFEC6}" type="presParOf" srcId="{97FDB3F8-7107-4986-99E5-8EE0739740DB}" destId="{F30AE220-E53B-4F35-8E9B-70C197C21E62}" srcOrd="0" destOrd="0" presId="urn:microsoft.com/office/officeart/2009/3/layout/StepUpProcess"/>
    <dgm:cxn modelId="{BC044100-A02B-4639-A9D7-A2965D0C0E69}" type="presParOf" srcId="{109FC654-DC4E-4836-A0E8-6E95E5264A02}" destId="{FEBFA816-13C4-4CF0-9624-2EC08874C086}" srcOrd="2" destOrd="0" presId="urn:microsoft.com/office/officeart/2009/3/layout/StepUpProcess"/>
    <dgm:cxn modelId="{916AF3AF-DB23-4808-92E6-E40246545087}" type="presParOf" srcId="{FEBFA816-13C4-4CF0-9624-2EC08874C086}" destId="{FEC74A72-F05F-483B-9973-64A764E7829B}" srcOrd="0" destOrd="0" presId="urn:microsoft.com/office/officeart/2009/3/layout/StepUpProcess"/>
    <dgm:cxn modelId="{B4A9DFD6-FBCF-4AF1-A53E-B88134B5F870}" type="presParOf" srcId="{FEBFA816-13C4-4CF0-9624-2EC08874C086}" destId="{F100541C-D820-4DD2-A334-8CDB3065C90D}" srcOrd="1" destOrd="0" presId="urn:microsoft.com/office/officeart/2009/3/layout/StepUpProcess"/>
    <dgm:cxn modelId="{1607A0FD-C9C0-4ACB-BABF-EF7E5F4F5D3F}" type="presParOf" srcId="{FEBFA816-13C4-4CF0-9624-2EC08874C086}" destId="{F50AC7DE-EC62-4DBC-905B-BD6FD305C133}" srcOrd="2" destOrd="0" presId="urn:microsoft.com/office/officeart/2009/3/layout/StepUpProcess"/>
    <dgm:cxn modelId="{542A5692-7545-4862-810B-7E3A67B0F2D3}" type="presParOf" srcId="{109FC654-DC4E-4836-A0E8-6E95E5264A02}" destId="{C8EDE7DC-AD3E-4A88-8E96-6A26A400B2DB}" srcOrd="3" destOrd="0" presId="urn:microsoft.com/office/officeart/2009/3/layout/StepUpProcess"/>
    <dgm:cxn modelId="{3713C8A9-79C0-421D-96D7-8333790A90B4}" type="presParOf" srcId="{C8EDE7DC-AD3E-4A88-8E96-6A26A400B2DB}" destId="{100D506F-74A6-4D17-9D3C-755D50824506}" srcOrd="0" destOrd="0" presId="urn:microsoft.com/office/officeart/2009/3/layout/StepUpProcess"/>
    <dgm:cxn modelId="{EEDEC992-DA96-4BC0-9FA9-B3B74A6C5F33}" type="presParOf" srcId="{109FC654-DC4E-4836-A0E8-6E95E5264A02}" destId="{A78D52C4-1735-4E64-A883-1FCB47602358}" srcOrd="4" destOrd="0" presId="urn:microsoft.com/office/officeart/2009/3/layout/StepUpProcess"/>
    <dgm:cxn modelId="{DDC25FED-3259-4406-8700-3B2D09B20FEA}" type="presParOf" srcId="{A78D52C4-1735-4E64-A883-1FCB47602358}" destId="{E5E86816-8C46-4DCA-B04B-793F56BE7B11}" srcOrd="0" destOrd="0" presId="urn:microsoft.com/office/officeart/2009/3/layout/StepUpProcess"/>
    <dgm:cxn modelId="{773B977C-0CDC-4DBC-9133-52024B1B4194}" type="presParOf" srcId="{A78D52C4-1735-4E64-A883-1FCB47602358}" destId="{D0DC4688-C3F3-420E-AC12-53C98528AD1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ED318E6E-3FBB-4FA3-9D7F-31DEE7A661A6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nl-NL"/>
        </a:p>
      </dgm:t>
    </dgm:pt>
    <dgm:pt modelId="{914734C7-F4D0-4A4B-9162-C5FA6874160C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vies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311ACE0-062A-4123-BABB-1247853F6709}" type="parTrans" cxnId="{87848969-81FA-4229-921A-2736764E629C}">
      <dgm:prSet/>
      <dgm:spPr/>
      <dgm:t>
        <a:bodyPr/>
        <a:lstStyle/>
        <a:p>
          <a:endParaRPr lang="nl-NL"/>
        </a:p>
      </dgm:t>
    </dgm:pt>
    <dgm:pt modelId="{7095BFA9-0231-45E9-8FA7-E44150CDF5A0}" type="sibTrans" cxnId="{87848969-81FA-4229-921A-2736764E629C}">
      <dgm:prSet/>
      <dgm:spPr/>
      <dgm:t>
        <a:bodyPr/>
        <a:lstStyle/>
        <a:p>
          <a:endParaRPr lang="nl-NL"/>
        </a:p>
      </dgm:t>
    </dgm:pt>
    <dgm:pt modelId="{6F158F60-D479-4A76-8391-921A4781C8F5}">
      <dgm:prSet phldrT="[Tekst]"/>
      <dgm:spPr/>
      <dgm:t>
        <a:bodyPr/>
        <a:lstStyle/>
        <a:p>
          <a:endParaRPr lang="nl-NL" dirty="0">
            <a:latin typeface="Arial" pitchFamily="34" charset="0"/>
            <a:cs typeface="Arial" pitchFamily="34" charset="0"/>
          </a:endParaRPr>
        </a:p>
      </dgm:t>
    </dgm:pt>
    <dgm:pt modelId="{B60809A1-E730-44C4-A13E-C27B3776E8D5}" type="parTrans" cxnId="{AD0ACB87-50E0-4737-A583-11436C3BAF4A}">
      <dgm:prSet/>
      <dgm:spPr/>
      <dgm:t>
        <a:bodyPr/>
        <a:lstStyle/>
        <a:p>
          <a:endParaRPr lang="nl-NL"/>
        </a:p>
      </dgm:t>
    </dgm:pt>
    <dgm:pt modelId="{6466E1C1-2C74-4606-A20D-924427ADAC6F}" type="sibTrans" cxnId="{AD0ACB87-50E0-4737-A583-11436C3BAF4A}">
      <dgm:prSet/>
      <dgm:spPr/>
      <dgm:t>
        <a:bodyPr/>
        <a:lstStyle/>
        <a:p>
          <a:endParaRPr lang="nl-NL"/>
        </a:p>
      </dgm:t>
    </dgm:pt>
    <dgm:pt modelId="{71B5F5BA-34AA-4143-BF83-09A971007148}">
      <dgm:prSet phldrT="[Tekst]"/>
      <dgm:spPr/>
      <dgm:t>
        <a:bodyPr/>
        <a:lstStyle/>
        <a:p>
          <a:endParaRPr lang="nl-NL" dirty="0">
            <a:latin typeface="Arial" pitchFamily="34" charset="0"/>
            <a:cs typeface="Arial" pitchFamily="34" charset="0"/>
          </a:endParaRPr>
        </a:p>
      </dgm:t>
    </dgm:pt>
    <dgm:pt modelId="{6238AA67-0739-458A-B962-BD3537D19FB9}" type="parTrans" cxnId="{B6353749-0ABA-455D-A1EF-D66EB4E90048}">
      <dgm:prSet/>
      <dgm:spPr/>
      <dgm:t>
        <a:bodyPr/>
        <a:lstStyle/>
        <a:p>
          <a:endParaRPr lang="nl-NL"/>
        </a:p>
      </dgm:t>
    </dgm:pt>
    <dgm:pt modelId="{B6BCDC52-F1B5-43C3-A2DB-4ECF032FD2CB}" type="sibTrans" cxnId="{B6353749-0ABA-455D-A1EF-D66EB4E90048}">
      <dgm:prSet/>
      <dgm:spPr/>
      <dgm:t>
        <a:bodyPr/>
        <a:lstStyle/>
        <a:p>
          <a:endParaRPr lang="nl-NL"/>
        </a:p>
      </dgm:t>
    </dgm:pt>
    <dgm:pt modelId="{109FC654-DC4E-4836-A0E8-6E95E5264A02}" type="pres">
      <dgm:prSet presAssocID="{ED318E6E-3FBB-4FA3-9D7F-31DEE7A661A6}" presName="rootnode" presStyleCnt="0">
        <dgm:presLayoutVars>
          <dgm:chMax/>
          <dgm:chPref/>
          <dgm:dir/>
          <dgm:animLvl val="lvl"/>
        </dgm:presLayoutVars>
      </dgm:prSet>
      <dgm:spPr/>
    </dgm:pt>
    <dgm:pt modelId="{2E4988D9-18F8-47FE-947E-392685643F09}" type="pres">
      <dgm:prSet presAssocID="{914734C7-F4D0-4A4B-9162-C5FA6874160C}" presName="composite" presStyleCnt="0"/>
      <dgm:spPr/>
    </dgm:pt>
    <dgm:pt modelId="{768261BF-B041-4B9B-A95E-61D14AF9E7FA}" type="pres">
      <dgm:prSet presAssocID="{914734C7-F4D0-4A4B-9162-C5FA6874160C}" presName="LShape" presStyleLbl="alignNode1" presStyleIdx="0" presStyleCnt="5" custLinFactNeighborX="4223" custLinFactNeighborY="73649"/>
      <dgm:spPr/>
    </dgm:pt>
    <dgm:pt modelId="{04764C29-9F92-41FF-A11C-31E0228205E1}" type="pres">
      <dgm:prSet presAssocID="{914734C7-F4D0-4A4B-9162-C5FA6874160C}" presName="ParentText" presStyleLbl="revTx" presStyleIdx="0" presStyleCnt="3" custLinFactNeighborX="-4218" custLinFactNeighborY="-211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E512D804-7D65-4E50-8B49-B7E9B278A921}" type="pres">
      <dgm:prSet presAssocID="{914734C7-F4D0-4A4B-9162-C5FA6874160C}" presName="Triangle" presStyleLbl="alignNode1" presStyleIdx="1" presStyleCnt="5" custLinFactY="105022" custLinFactNeighborX="16401" custLinFactNeighborY="200000"/>
      <dgm:spPr/>
    </dgm:pt>
    <dgm:pt modelId="{97FDB3F8-7107-4986-99E5-8EE0739740DB}" type="pres">
      <dgm:prSet presAssocID="{7095BFA9-0231-45E9-8FA7-E44150CDF5A0}" presName="sibTrans" presStyleCnt="0"/>
      <dgm:spPr/>
    </dgm:pt>
    <dgm:pt modelId="{F30AE220-E53B-4F35-8E9B-70C197C21E62}" type="pres">
      <dgm:prSet presAssocID="{7095BFA9-0231-45E9-8FA7-E44150CDF5A0}" presName="space" presStyleCnt="0"/>
      <dgm:spPr/>
    </dgm:pt>
    <dgm:pt modelId="{FEBFA816-13C4-4CF0-9624-2EC08874C086}" type="pres">
      <dgm:prSet presAssocID="{6F158F60-D479-4A76-8391-921A4781C8F5}" presName="composite" presStyleCnt="0"/>
      <dgm:spPr/>
    </dgm:pt>
    <dgm:pt modelId="{FEC74A72-F05F-483B-9973-64A764E7829B}" type="pres">
      <dgm:prSet presAssocID="{6F158F60-D479-4A76-8391-921A4781C8F5}" presName="LShape" presStyleLbl="alignNode1" presStyleIdx="2" presStyleCnt="5" custLinFactNeighborX="-4944" custLinFactNeighborY="45422"/>
      <dgm:spPr/>
    </dgm:pt>
    <dgm:pt modelId="{F100541C-D820-4DD2-A334-8CDB3065C90D}" type="pres">
      <dgm:prSet presAssocID="{6F158F60-D479-4A76-8391-921A4781C8F5}" presName="ParentText" presStyleLbl="revTx" presStyleIdx="1" presStyleCnt="3" custScaleY="111954" custLinFactNeighborX="-17105" custLinFactNeighborY="-136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50AC7DE-EC62-4DBC-905B-BD6FD305C133}" type="pres">
      <dgm:prSet presAssocID="{6F158F60-D479-4A76-8391-921A4781C8F5}" presName="Triangle" presStyleLbl="alignNode1" presStyleIdx="3" presStyleCnt="5" custLinFactY="100000" custLinFactNeighborX="-18219" custLinFactNeighborY="124628"/>
      <dgm:spPr/>
    </dgm:pt>
    <dgm:pt modelId="{C8EDE7DC-AD3E-4A88-8E96-6A26A400B2DB}" type="pres">
      <dgm:prSet presAssocID="{6466E1C1-2C74-4606-A20D-924427ADAC6F}" presName="sibTrans" presStyleCnt="0"/>
      <dgm:spPr/>
    </dgm:pt>
    <dgm:pt modelId="{100D506F-74A6-4D17-9D3C-755D50824506}" type="pres">
      <dgm:prSet presAssocID="{6466E1C1-2C74-4606-A20D-924427ADAC6F}" presName="space" presStyleCnt="0"/>
      <dgm:spPr/>
    </dgm:pt>
    <dgm:pt modelId="{A78D52C4-1735-4E64-A883-1FCB47602358}" type="pres">
      <dgm:prSet presAssocID="{71B5F5BA-34AA-4143-BF83-09A971007148}" presName="composite" presStyleCnt="0"/>
      <dgm:spPr/>
    </dgm:pt>
    <dgm:pt modelId="{E5E86816-8C46-4DCA-B04B-793F56BE7B11}" type="pres">
      <dgm:prSet presAssocID="{71B5F5BA-34AA-4143-BF83-09A971007148}" presName="LShape" presStyleLbl="alignNode1" presStyleIdx="4" presStyleCnt="5" custLinFactNeighborX="-14111" custLinFactNeighborY="-8302"/>
      <dgm:spPr/>
    </dgm:pt>
    <dgm:pt modelId="{D0DC4688-C3F3-420E-AC12-53C98528AD11}" type="pres">
      <dgm:prSet presAssocID="{71B5F5BA-34AA-4143-BF83-09A971007148}" presName="ParentText" presStyleLbl="revTx" presStyleIdx="2" presStyleCnt="3" custScaleY="73230" custLinFactNeighborX="-15753" custLinFactNeighborY="-818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D7318A83-624B-498C-84B3-AC91DCF4CD66}" type="presOf" srcId="{ED318E6E-3FBB-4FA3-9D7F-31DEE7A661A6}" destId="{109FC654-DC4E-4836-A0E8-6E95E5264A02}" srcOrd="0" destOrd="0" presId="urn:microsoft.com/office/officeart/2009/3/layout/StepUpProcess"/>
    <dgm:cxn modelId="{B6353749-0ABA-455D-A1EF-D66EB4E90048}" srcId="{ED318E6E-3FBB-4FA3-9D7F-31DEE7A661A6}" destId="{71B5F5BA-34AA-4143-BF83-09A971007148}" srcOrd="2" destOrd="0" parTransId="{6238AA67-0739-458A-B962-BD3537D19FB9}" sibTransId="{B6BCDC52-F1B5-43C3-A2DB-4ECF032FD2CB}"/>
    <dgm:cxn modelId="{87848969-81FA-4229-921A-2736764E629C}" srcId="{ED318E6E-3FBB-4FA3-9D7F-31DEE7A661A6}" destId="{914734C7-F4D0-4A4B-9162-C5FA6874160C}" srcOrd="0" destOrd="0" parTransId="{B311ACE0-062A-4123-BABB-1247853F6709}" sibTransId="{7095BFA9-0231-45E9-8FA7-E44150CDF5A0}"/>
    <dgm:cxn modelId="{9E37C41C-D98C-485D-A259-DE2E60F5EE53}" type="presOf" srcId="{6F158F60-D479-4A76-8391-921A4781C8F5}" destId="{F100541C-D820-4DD2-A334-8CDB3065C90D}" srcOrd="0" destOrd="0" presId="urn:microsoft.com/office/officeart/2009/3/layout/StepUpProcess"/>
    <dgm:cxn modelId="{AD0ACB87-50E0-4737-A583-11436C3BAF4A}" srcId="{ED318E6E-3FBB-4FA3-9D7F-31DEE7A661A6}" destId="{6F158F60-D479-4A76-8391-921A4781C8F5}" srcOrd="1" destOrd="0" parTransId="{B60809A1-E730-44C4-A13E-C27B3776E8D5}" sibTransId="{6466E1C1-2C74-4606-A20D-924427ADAC6F}"/>
    <dgm:cxn modelId="{40DC4860-2169-4523-A06B-AEA90A99B2A6}" type="presOf" srcId="{914734C7-F4D0-4A4B-9162-C5FA6874160C}" destId="{04764C29-9F92-41FF-A11C-31E0228205E1}" srcOrd="0" destOrd="0" presId="urn:microsoft.com/office/officeart/2009/3/layout/StepUpProcess"/>
    <dgm:cxn modelId="{BF301C01-988E-4DFC-9C69-6DCF973F3BBD}" type="presOf" srcId="{71B5F5BA-34AA-4143-BF83-09A971007148}" destId="{D0DC4688-C3F3-420E-AC12-53C98528AD11}" srcOrd="0" destOrd="0" presId="urn:microsoft.com/office/officeart/2009/3/layout/StepUpProcess"/>
    <dgm:cxn modelId="{C932BCEF-F912-476C-BE08-9A859EC5CBD1}" type="presParOf" srcId="{109FC654-DC4E-4836-A0E8-6E95E5264A02}" destId="{2E4988D9-18F8-47FE-947E-392685643F09}" srcOrd="0" destOrd="0" presId="urn:microsoft.com/office/officeart/2009/3/layout/StepUpProcess"/>
    <dgm:cxn modelId="{55EC09A9-BBA8-4636-A23A-255FBBD3CF25}" type="presParOf" srcId="{2E4988D9-18F8-47FE-947E-392685643F09}" destId="{768261BF-B041-4B9B-A95E-61D14AF9E7FA}" srcOrd="0" destOrd="0" presId="urn:microsoft.com/office/officeart/2009/3/layout/StepUpProcess"/>
    <dgm:cxn modelId="{591A9AA4-57C3-48FF-B7CE-9C137FC5CD84}" type="presParOf" srcId="{2E4988D9-18F8-47FE-947E-392685643F09}" destId="{04764C29-9F92-41FF-A11C-31E0228205E1}" srcOrd="1" destOrd="0" presId="urn:microsoft.com/office/officeart/2009/3/layout/StepUpProcess"/>
    <dgm:cxn modelId="{4687B746-8617-4E35-83E7-137D9FDBA2A6}" type="presParOf" srcId="{2E4988D9-18F8-47FE-947E-392685643F09}" destId="{E512D804-7D65-4E50-8B49-B7E9B278A921}" srcOrd="2" destOrd="0" presId="urn:microsoft.com/office/officeart/2009/3/layout/StepUpProcess"/>
    <dgm:cxn modelId="{143AB2EC-AA32-4FCE-AD9D-B7C5DB0DAF84}" type="presParOf" srcId="{109FC654-DC4E-4836-A0E8-6E95E5264A02}" destId="{97FDB3F8-7107-4986-99E5-8EE0739740DB}" srcOrd="1" destOrd="0" presId="urn:microsoft.com/office/officeart/2009/3/layout/StepUpProcess"/>
    <dgm:cxn modelId="{2ED2237B-4469-4831-B9A7-DB5FF15BE784}" type="presParOf" srcId="{97FDB3F8-7107-4986-99E5-8EE0739740DB}" destId="{F30AE220-E53B-4F35-8E9B-70C197C21E62}" srcOrd="0" destOrd="0" presId="urn:microsoft.com/office/officeart/2009/3/layout/StepUpProcess"/>
    <dgm:cxn modelId="{40A371D7-07BD-48F6-BA45-1B9255E911D5}" type="presParOf" srcId="{109FC654-DC4E-4836-A0E8-6E95E5264A02}" destId="{FEBFA816-13C4-4CF0-9624-2EC08874C086}" srcOrd="2" destOrd="0" presId="urn:microsoft.com/office/officeart/2009/3/layout/StepUpProcess"/>
    <dgm:cxn modelId="{3E117017-2C70-4A47-8E6B-DD8A9EFC2F3A}" type="presParOf" srcId="{FEBFA816-13C4-4CF0-9624-2EC08874C086}" destId="{FEC74A72-F05F-483B-9973-64A764E7829B}" srcOrd="0" destOrd="0" presId="urn:microsoft.com/office/officeart/2009/3/layout/StepUpProcess"/>
    <dgm:cxn modelId="{223C783A-7CC0-49EC-8C80-50DEC7C3817D}" type="presParOf" srcId="{FEBFA816-13C4-4CF0-9624-2EC08874C086}" destId="{F100541C-D820-4DD2-A334-8CDB3065C90D}" srcOrd="1" destOrd="0" presId="urn:microsoft.com/office/officeart/2009/3/layout/StepUpProcess"/>
    <dgm:cxn modelId="{1B10809E-C09A-4FAB-A975-F2BDC0236531}" type="presParOf" srcId="{FEBFA816-13C4-4CF0-9624-2EC08874C086}" destId="{F50AC7DE-EC62-4DBC-905B-BD6FD305C133}" srcOrd="2" destOrd="0" presId="urn:microsoft.com/office/officeart/2009/3/layout/StepUpProcess"/>
    <dgm:cxn modelId="{57D2D4E9-0B75-4962-AE4F-9D9A4D52803E}" type="presParOf" srcId="{109FC654-DC4E-4836-A0E8-6E95E5264A02}" destId="{C8EDE7DC-AD3E-4A88-8E96-6A26A400B2DB}" srcOrd="3" destOrd="0" presId="urn:microsoft.com/office/officeart/2009/3/layout/StepUpProcess"/>
    <dgm:cxn modelId="{8028A905-C9EE-4DA7-8261-31424AE85388}" type="presParOf" srcId="{C8EDE7DC-AD3E-4A88-8E96-6A26A400B2DB}" destId="{100D506F-74A6-4D17-9D3C-755D50824506}" srcOrd="0" destOrd="0" presId="urn:microsoft.com/office/officeart/2009/3/layout/StepUpProcess"/>
    <dgm:cxn modelId="{368DDA86-DC72-4C9E-848C-DF4FAFAE8496}" type="presParOf" srcId="{109FC654-DC4E-4836-A0E8-6E95E5264A02}" destId="{A78D52C4-1735-4E64-A883-1FCB47602358}" srcOrd="4" destOrd="0" presId="urn:microsoft.com/office/officeart/2009/3/layout/StepUpProcess"/>
    <dgm:cxn modelId="{E714C8DF-4F55-425D-B730-E368AF661997}" type="presParOf" srcId="{A78D52C4-1735-4E64-A883-1FCB47602358}" destId="{E5E86816-8C46-4DCA-B04B-793F56BE7B11}" srcOrd="0" destOrd="0" presId="urn:microsoft.com/office/officeart/2009/3/layout/StepUpProcess"/>
    <dgm:cxn modelId="{9F33368A-807E-4E51-9455-748327B65EA4}" type="presParOf" srcId="{A78D52C4-1735-4E64-A883-1FCB47602358}" destId="{D0DC4688-C3F3-420E-AC12-53C98528AD1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ED318E6E-3FBB-4FA3-9D7F-31DEE7A661A6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nl-NL"/>
        </a:p>
      </dgm:t>
    </dgm:pt>
    <dgm:pt modelId="{914734C7-F4D0-4A4B-9162-C5FA6874160C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blauw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311ACE0-062A-4123-BABB-1247853F6709}" type="parTrans" cxnId="{87848969-81FA-4229-921A-2736764E629C}">
      <dgm:prSet/>
      <dgm:spPr/>
      <dgm:t>
        <a:bodyPr/>
        <a:lstStyle/>
        <a:p>
          <a:endParaRPr lang="nl-NL"/>
        </a:p>
      </dgm:t>
    </dgm:pt>
    <dgm:pt modelId="{7095BFA9-0231-45E9-8FA7-E44150CDF5A0}" type="sibTrans" cxnId="{87848969-81FA-4229-921A-2736764E629C}">
      <dgm:prSet/>
      <dgm:spPr/>
      <dgm:t>
        <a:bodyPr/>
        <a:lstStyle/>
        <a:p>
          <a:endParaRPr lang="nl-NL"/>
        </a:p>
      </dgm:t>
    </dgm:pt>
    <dgm:pt modelId="{6F158F60-D479-4A76-8391-921A4781C8F5}">
      <dgm:prSet phldrT="[Tekst]"/>
      <dgm:spPr/>
      <dgm:t>
        <a:bodyPr/>
        <a:lstStyle/>
        <a:p>
          <a:endParaRPr lang="nl-NL" dirty="0">
            <a:latin typeface="Arial" pitchFamily="34" charset="0"/>
            <a:cs typeface="Arial" pitchFamily="34" charset="0"/>
          </a:endParaRPr>
        </a:p>
      </dgm:t>
    </dgm:pt>
    <dgm:pt modelId="{B60809A1-E730-44C4-A13E-C27B3776E8D5}" type="parTrans" cxnId="{AD0ACB87-50E0-4737-A583-11436C3BAF4A}">
      <dgm:prSet/>
      <dgm:spPr/>
      <dgm:t>
        <a:bodyPr/>
        <a:lstStyle/>
        <a:p>
          <a:endParaRPr lang="nl-NL"/>
        </a:p>
      </dgm:t>
    </dgm:pt>
    <dgm:pt modelId="{6466E1C1-2C74-4606-A20D-924427ADAC6F}" type="sibTrans" cxnId="{AD0ACB87-50E0-4737-A583-11436C3BAF4A}">
      <dgm:prSet/>
      <dgm:spPr/>
      <dgm:t>
        <a:bodyPr/>
        <a:lstStyle/>
        <a:p>
          <a:endParaRPr lang="nl-NL"/>
        </a:p>
      </dgm:t>
    </dgm:pt>
    <dgm:pt modelId="{71B5F5BA-34AA-4143-BF83-09A971007148}">
      <dgm:prSet phldrT="[Tekst]"/>
      <dgm:spPr/>
      <dgm:t>
        <a:bodyPr/>
        <a:lstStyle/>
        <a:p>
          <a:endParaRPr lang="nl-NL" dirty="0">
            <a:latin typeface="Arial" pitchFamily="34" charset="0"/>
            <a:cs typeface="Arial" pitchFamily="34" charset="0"/>
          </a:endParaRPr>
        </a:p>
      </dgm:t>
    </dgm:pt>
    <dgm:pt modelId="{6238AA67-0739-458A-B962-BD3537D19FB9}" type="parTrans" cxnId="{B6353749-0ABA-455D-A1EF-D66EB4E90048}">
      <dgm:prSet/>
      <dgm:spPr/>
      <dgm:t>
        <a:bodyPr/>
        <a:lstStyle/>
        <a:p>
          <a:endParaRPr lang="nl-NL"/>
        </a:p>
      </dgm:t>
    </dgm:pt>
    <dgm:pt modelId="{B6BCDC52-F1B5-43C3-A2DB-4ECF032FD2CB}" type="sibTrans" cxnId="{B6353749-0ABA-455D-A1EF-D66EB4E90048}">
      <dgm:prSet/>
      <dgm:spPr/>
      <dgm:t>
        <a:bodyPr/>
        <a:lstStyle/>
        <a:p>
          <a:endParaRPr lang="nl-NL"/>
        </a:p>
      </dgm:t>
    </dgm:pt>
    <dgm:pt modelId="{109FC654-DC4E-4836-A0E8-6E95E5264A02}" type="pres">
      <dgm:prSet presAssocID="{ED318E6E-3FBB-4FA3-9D7F-31DEE7A661A6}" presName="rootnode" presStyleCnt="0">
        <dgm:presLayoutVars>
          <dgm:chMax/>
          <dgm:chPref/>
          <dgm:dir/>
          <dgm:animLvl val="lvl"/>
        </dgm:presLayoutVars>
      </dgm:prSet>
      <dgm:spPr/>
    </dgm:pt>
    <dgm:pt modelId="{2E4988D9-18F8-47FE-947E-392685643F09}" type="pres">
      <dgm:prSet presAssocID="{914734C7-F4D0-4A4B-9162-C5FA6874160C}" presName="composite" presStyleCnt="0"/>
      <dgm:spPr/>
    </dgm:pt>
    <dgm:pt modelId="{768261BF-B041-4B9B-A95E-61D14AF9E7FA}" type="pres">
      <dgm:prSet presAssocID="{914734C7-F4D0-4A4B-9162-C5FA6874160C}" presName="LShape" presStyleLbl="alignNode1" presStyleIdx="0" presStyleCnt="5" custLinFactNeighborX="4223" custLinFactNeighborY="73649"/>
      <dgm:spPr/>
    </dgm:pt>
    <dgm:pt modelId="{04764C29-9F92-41FF-A11C-31E0228205E1}" type="pres">
      <dgm:prSet presAssocID="{914734C7-F4D0-4A4B-9162-C5FA6874160C}" presName="ParentText" presStyleLbl="revTx" presStyleIdx="0" presStyleCnt="3" custLinFactNeighborX="-4218" custLinFactNeighborY="-55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E512D804-7D65-4E50-8B49-B7E9B278A921}" type="pres">
      <dgm:prSet presAssocID="{914734C7-F4D0-4A4B-9162-C5FA6874160C}" presName="Triangle" presStyleLbl="alignNode1" presStyleIdx="1" presStyleCnt="5" custLinFactY="105022" custLinFactNeighborX="16401" custLinFactNeighborY="200000"/>
      <dgm:spPr/>
    </dgm:pt>
    <dgm:pt modelId="{97FDB3F8-7107-4986-99E5-8EE0739740DB}" type="pres">
      <dgm:prSet presAssocID="{7095BFA9-0231-45E9-8FA7-E44150CDF5A0}" presName="sibTrans" presStyleCnt="0"/>
      <dgm:spPr/>
    </dgm:pt>
    <dgm:pt modelId="{F30AE220-E53B-4F35-8E9B-70C197C21E62}" type="pres">
      <dgm:prSet presAssocID="{7095BFA9-0231-45E9-8FA7-E44150CDF5A0}" presName="space" presStyleCnt="0"/>
      <dgm:spPr/>
    </dgm:pt>
    <dgm:pt modelId="{FEBFA816-13C4-4CF0-9624-2EC08874C086}" type="pres">
      <dgm:prSet presAssocID="{6F158F60-D479-4A76-8391-921A4781C8F5}" presName="composite" presStyleCnt="0"/>
      <dgm:spPr/>
    </dgm:pt>
    <dgm:pt modelId="{FEC74A72-F05F-483B-9973-64A764E7829B}" type="pres">
      <dgm:prSet presAssocID="{6F158F60-D479-4A76-8391-921A4781C8F5}" presName="LShape" presStyleLbl="alignNode1" presStyleIdx="2" presStyleCnt="5" custLinFactNeighborX="-4944" custLinFactNeighborY="45422"/>
      <dgm:spPr/>
    </dgm:pt>
    <dgm:pt modelId="{F100541C-D820-4DD2-A334-8CDB3065C90D}" type="pres">
      <dgm:prSet presAssocID="{6F158F60-D479-4A76-8391-921A4781C8F5}" presName="ParentText" presStyleLbl="revTx" presStyleIdx="1" presStyleCnt="3" custScaleY="111954" custLinFactNeighborX="-17105" custLinFactNeighborY="-136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50AC7DE-EC62-4DBC-905B-BD6FD305C133}" type="pres">
      <dgm:prSet presAssocID="{6F158F60-D479-4A76-8391-921A4781C8F5}" presName="Triangle" presStyleLbl="alignNode1" presStyleIdx="3" presStyleCnt="5" custLinFactY="100000" custLinFactNeighborX="-18219" custLinFactNeighborY="124628"/>
      <dgm:spPr/>
    </dgm:pt>
    <dgm:pt modelId="{C8EDE7DC-AD3E-4A88-8E96-6A26A400B2DB}" type="pres">
      <dgm:prSet presAssocID="{6466E1C1-2C74-4606-A20D-924427ADAC6F}" presName="sibTrans" presStyleCnt="0"/>
      <dgm:spPr/>
    </dgm:pt>
    <dgm:pt modelId="{100D506F-74A6-4D17-9D3C-755D50824506}" type="pres">
      <dgm:prSet presAssocID="{6466E1C1-2C74-4606-A20D-924427ADAC6F}" presName="space" presStyleCnt="0"/>
      <dgm:spPr/>
    </dgm:pt>
    <dgm:pt modelId="{A78D52C4-1735-4E64-A883-1FCB47602358}" type="pres">
      <dgm:prSet presAssocID="{71B5F5BA-34AA-4143-BF83-09A971007148}" presName="composite" presStyleCnt="0"/>
      <dgm:spPr/>
    </dgm:pt>
    <dgm:pt modelId="{E5E86816-8C46-4DCA-B04B-793F56BE7B11}" type="pres">
      <dgm:prSet presAssocID="{71B5F5BA-34AA-4143-BF83-09A971007148}" presName="LShape" presStyleLbl="alignNode1" presStyleIdx="4" presStyleCnt="5" custLinFactNeighborX="-14111" custLinFactNeighborY="-8302"/>
      <dgm:spPr/>
    </dgm:pt>
    <dgm:pt modelId="{D0DC4688-C3F3-420E-AC12-53C98528AD11}" type="pres">
      <dgm:prSet presAssocID="{71B5F5BA-34AA-4143-BF83-09A971007148}" presName="ParentText" presStyleLbl="revTx" presStyleIdx="2" presStyleCnt="3" custScaleY="73230" custLinFactNeighborX="-15753" custLinFactNeighborY="-818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A4341ADB-53BD-498A-B19C-D35DC262BEB6}" type="presOf" srcId="{71B5F5BA-34AA-4143-BF83-09A971007148}" destId="{D0DC4688-C3F3-420E-AC12-53C98528AD11}" srcOrd="0" destOrd="0" presId="urn:microsoft.com/office/officeart/2009/3/layout/StepUpProcess"/>
    <dgm:cxn modelId="{B3E06B55-DF72-43D5-BA89-5B3AB5846ACC}" type="presOf" srcId="{6F158F60-D479-4A76-8391-921A4781C8F5}" destId="{F100541C-D820-4DD2-A334-8CDB3065C90D}" srcOrd="0" destOrd="0" presId="urn:microsoft.com/office/officeart/2009/3/layout/StepUpProcess"/>
    <dgm:cxn modelId="{81F3358B-D3B1-4328-B198-31B5360DD606}" type="presOf" srcId="{914734C7-F4D0-4A4B-9162-C5FA6874160C}" destId="{04764C29-9F92-41FF-A11C-31E0228205E1}" srcOrd="0" destOrd="0" presId="urn:microsoft.com/office/officeart/2009/3/layout/StepUpProcess"/>
    <dgm:cxn modelId="{38C276F9-A7BE-42B9-BC15-35678E8D86BD}" type="presOf" srcId="{ED318E6E-3FBB-4FA3-9D7F-31DEE7A661A6}" destId="{109FC654-DC4E-4836-A0E8-6E95E5264A02}" srcOrd="0" destOrd="0" presId="urn:microsoft.com/office/officeart/2009/3/layout/StepUpProcess"/>
    <dgm:cxn modelId="{B6353749-0ABA-455D-A1EF-D66EB4E90048}" srcId="{ED318E6E-3FBB-4FA3-9D7F-31DEE7A661A6}" destId="{71B5F5BA-34AA-4143-BF83-09A971007148}" srcOrd="2" destOrd="0" parTransId="{6238AA67-0739-458A-B962-BD3537D19FB9}" sibTransId="{B6BCDC52-F1B5-43C3-A2DB-4ECF032FD2CB}"/>
    <dgm:cxn modelId="{AD0ACB87-50E0-4737-A583-11436C3BAF4A}" srcId="{ED318E6E-3FBB-4FA3-9D7F-31DEE7A661A6}" destId="{6F158F60-D479-4A76-8391-921A4781C8F5}" srcOrd="1" destOrd="0" parTransId="{B60809A1-E730-44C4-A13E-C27B3776E8D5}" sibTransId="{6466E1C1-2C74-4606-A20D-924427ADAC6F}"/>
    <dgm:cxn modelId="{87848969-81FA-4229-921A-2736764E629C}" srcId="{ED318E6E-3FBB-4FA3-9D7F-31DEE7A661A6}" destId="{914734C7-F4D0-4A4B-9162-C5FA6874160C}" srcOrd="0" destOrd="0" parTransId="{B311ACE0-062A-4123-BABB-1247853F6709}" sibTransId="{7095BFA9-0231-45E9-8FA7-E44150CDF5A0}"/>
    <dgm:cxn modelId="{2C072C03-CEC2-461E-9177-A3E1A15E9A67}" type="presParOf" srcId="{109FC654-DC4E-4836-A0E8-6E95E5264A02}" destId="{2E4988D9-18F8-47FE-947E-392685643F09}" srcOrd="0" destOrd="0" presId="urn:microsoft.com/office/officeart/2009/3/layout/StepUpProcess"/>
    <dgm:cxn modelId="{BDD746FC-6C88-4AC7-A381-5B52B35C8CCB}" type="presParOf" srcId="{2E4988D9-18F8-47FE-947E-392685643F09}" destId="{768261BF-B041-4B9B-A95E-61D14AF9E7FA}" srcOrd="0" destOrd="0" presId="urn:microsoft.com/office/officeart/2009/3/layout/StepUpProcess"/>
    <dgm:cxn modelId="{12B7F404-DB87-4C35-94BC-837EF8AF8309}" type="presParOf" srcId="{2E4988D9-18F8-47FE-947E-392685643F09}" destId="{04764C29-9F92-41FF-A11C-31E0228205E1}" srcOrd="1" destOrd="0" presId="urn:microsoft.com/office/officeart/2009/3/layout/StepUpProcess"/>
    <dgm:cxn modelId="{1B555B86-3180-47D4-B017-B484AD49D41C}" type="presParOf" srcId="{2E4988D9-18F8-47FE-947E-392685643F09}" destId="{E512D804-7D65-4E50-8B49-B7E9B278A921}" srcOrd="2" destOrd="0" presId="urn:microsoft.com/office/officeart/2009/3/layout/StepUpProcess"/>
    <dgm:cxn modelId="{9A976C83-5DA5-47BF-9DE7-3E942296A2B9}" type="presParOf" srcId="{109FC654-DC4E-4836-A0E8-6E95E5264A02}" destId="{97FDB3F8-7107-4986-99E5-8EE0739740DB}" srcOrd="1" destOrd="0" presId="urn:microsoft.com/office/officeart/2009/3/layout/StepUpProcess"/>
    <dgm:cxn modelId="{894CA7B1-B43A-45C1-8DAF-149AF85A60C3}" type="presParOf" srcId="{97FDB3F8-7107-4986-99E5-8EE0739740DB}" destId="{F30AE220-E53B-4F35-8E9B-70C197C21E62}" srcOrd="0" destOrd="0" presId="urn:microsoft.com/office/officeart/2009/3/layout/StepUpProcess"/>
    <dgm:cxn modelId="{1411BD20-9AD1-456D-AC86-81D4C3777BBE}" type="presParOf" srcId="{109FC654-DC4E-4836-A0E8-6E95E5264A02}" destId="{FEBFA816-13C4-4CF0-9624-2EC08874C086}" srcOrd="2" destOrd="0" presId="urn:microsoft.com/office/officeart/2009/3/layout/StepUpProcess"/>
    <dgm:cxn modelId="{0237A84A-B505-40E6-8353-7D89953AA5A2}" type="presParOf" srcId="{FEBFA816-13C4-4CF0-9624-2EC08874C086}" destId="{FEC74A72-F05F-483B-9973-64A764E7829B}" srcOrd="0" destOrd="0" presId="urn:microsoft.com/office/officeart/2009/3/layout/StepUpProcess"/>
    <dgm:cxn modelId="{BF5973B2-1CD8-414F-BFB3-6031E45B6B1C}" type="presParOf" srcId="{FEBFA816-13C4-4CF0-9624-2EC08874C086}" destId="{F100541C-D820-4DD2-A334-8CDB3065C90D}" srcOrd="1" destOrd="0" presId="urn:microsoft.com/office/officeart/2009/3/layout/StepUpProcess"/>
    <dgm:cxn modelId="{047ACF41-822D-482B-93E4-A39F268CC137}" type="presParOf" srcId="{FEBFA816-13C4-4CF0-9624-2EC08874C086}" destId="{F50AC7DE-EC62-4DBC-905B-BD6FD305C133}" srcOrd="2" destOrd="0" presId="urn:microsoft.com/office/officeart/2009/3/layout/StepUpProcess"/>
    <dgm:cxn modelId="{C79678C6-1D99-449C-B9DA-8491981FFDE4}" type="presParOf" srcId="{109FC654-DC4E-4836-A0E8-6E95E5264A02}" destId="{C8EDE7DC-AD3E-4A88-8E96-6A26A400B2DB}" srcOrd="3" destOrd="0" presId="urn:microsoft.com/office/officeart/2009/3/layout/StepUpProcess"/>
    <dgm:cxn modelId="{943A7991-B647-4E7A-8690-602C21C016EF}" type="presParOf" srcId="{C8EDE7DC-AD3E-4A88-8E96-6A26A400B2DB}" destId="{100D506F-74A6-4D17-9D3C-755D50824506}" srcOrd="0" destOrd="0" presId="urn:microsoft.com/office/officeart/2009/3/layout/StepUpProcess"/>
    <dgm:cxn modelId="{9A77ECF8-B0EA-46F6-9FD6-35C27A72D185}" type="presParOf" srcId="{109FC654-DC4E-4836-A0E8-6E95E5264A02}" destId="{A78D52C4-1735-4E64-A883-1FCB47602358}" srcOrd="4" destOrd="0" presId="urn:microsoft.com/office/officeart/2009/3/layout/StepUpProcess"/>
    <dgm:cxn modelId="{A57A4A48-86EF-4C60-913A-DD1475127CA7}" type="presParOf" srcId="{A78D52C4-1735-4E64-A883-1FCB47602358}" destId="{E5E86816-8C46-4DCA-B04B-793F56BE7B11}" srcOrd="0" destOrd="0" presId="urn:microsoft.com/office/officeart/2009/3/layout/StepUpProcess"/>
    <dgm:cxn modelId="{E2A937A4-B6C7-4ED0-BE8D-0AD638D8B494}" type="presParOf" srcId="{A78D52C4-1735-4E64-A883-1FCB47602358}" destId="{D0DC4688-C3F3-420E-AC12-53C98528AD1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ED318E6E-3FBB-4FA3-9D7F-31DEE7A661A6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nl-NL"/>
        </a:p>
      </dgm:t>
    </dgm:pt>
    <dgm:pt modelId="{914734C7-F4D0-4A4B-9162-C5FA6874160C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weinig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311ACE0-062A-4123-BABB-1247853F6709}" type="parTrans" cxnId="{87848969-81FA-4229-921A-2736764E629C}">
      <dgm:prSet/>
      <dgm:spPr/>
      <dgm:t>
        <a:bodyPr/>
        <a:lstStyle/>
        <a:p>
          <a:endParaRPr lang="nl-NL"/>
        </a:p>
      </dgm:t>
    </dgm:pt>
    <dgm:pt modelId="{7095BFA9-0231-45E9-8FA7-E44150CDF5A0}" type="sibTrans" cxnId="{87848969-81FA-4229-921A-2736764E629C}">
      <dgm:prSet/>
      <dgm:spPr/>
      <dgm:t>
        <a:bodyPr/>
        <a:lstStyle/>
        <a:p>
          <a:endParaRPr lang="nl-NL"/>
        </a:p>
      </dgm:t>
    </dgm:pt>
    <dgm:pt modelId="{6F158F60-D479-4A76-8391-921A4781C8F5}">
      <dgm:prSet phldrT="[Tekst]"/>
      <dgm:spPr/>
      <dgm:t>
        <a:bodyPr/>
        <a:lstStyle/>
        <a:p>
          <a:endParaRPr lang="nl-NL" dirty="0">
            <a:latin typeface="Arial" pitchFamily="34" charset="0"/>
            <a:cs typeface="Arial" pitchFamily="34" charset="0"/>
          </a:endParaRPr>
        </a:p>
      </dgm:t>
    </dgm:pt>
    <dgm:pt modelId="{B60809A1-E730-44C4-A13E-C27B3776E8D5}" type="parTrans" cxnId="{AD0ACB87-50E0-4737-A583-11436C3BAF4A}">
      <dgm:prSet/>
      <dgm:spPr/>
      <dgm:t>
        <a:bodyPr/>
        <a:lstStyle/>
        <a:p>
          <a:endParaRPr lang="nl-NL"/>
        </a:p>
      </dgm:t>
    </dgm:pt>
    <dgm:pt modelId="{6466E1C1-2C74-4606-A20D-924427ADAC6F}" type="sibTrans" cxnId="{AD0ACB87-50E0-4737-A583-11436C3BAF4A}">
      <dgm:prSet/>
      <dgm:spPr/>
      <dgm:t>
        <a:bodyPr/>
        <a:lstStyle/>
        <a:p>
          <a:endParaRPr lang="nl-NL"/>
        </a:p>
      </dgm:t>
    </dgm:pt>
    <dgm:pt modelId="{71B5F5BA-34AA-4143-BF83-09A971007148}">
      <dgm:prSet phldrT="[Tekst]"/>
      <dgm:spPr/>
      <dgm:t>
        <a:bodyPr/>
        <a:lstStyle/>
        <a:p>
          <a:endParaRPr lang="nl-NL" dirty="0">
            <a:latin typeface="Arial" pitchFamily="34" charset="0"/>
            <a:cs typeface="Arial" pitchFamily="34" charset="0"/>
          </a:endParaRPr>
        </a:p>
      </dgm:t>
    </dgm:pt>
    <dgm:pt modelId="{6238AA67-0739-458A-B962-BD3537D19FB9}" type="parTrans" cxnId="{B6353749-0ABA-455D-A1EF-D66EB4E90048}">
      <dgm:prSet/>
      <dgm:spPr/>
      <dgm:t>
        <a:bodyPr/>
        <a:lstStyle/>
        <a:p>
          <a:endParaRPr lang="nl-NL"/>
        </a:p>
      </dgm:t>
    </dgm:pt>
    <dgm:pt modelId="{B6BCDC52-F1B5-43C3-A2DB-4ECF032FD2CB}" type="sibTrans" cxnId="{B6353749-0ABA-455D-A1EF-D66EB4E90048}">
      <dgm:prSet/>
      <dgm:spPr/>
      <dgm:t>
        <a:bodyPr/>
        <a:lstStyle/>
        <a:p>
          <a:endParaRPr lang="nl-NL"/>
        </a:p>
      </dgm:t>
    </dgm:pt>
    <dgm:pt modelId="{109FC654-DC4E-4836-A0E8-6E95E5264A02}" type="pres">
      <dgm:prSet presAssocID="{ED318E6E-3FBB-4FA3-9D7F-31DEE7A661A6}" presName="rootnode" presStyleCnt="0">
        <dgm:presLayoutVars>
          <dgm:chMax/>
          <dgm:chPref/>
          <dgm:dir/>
          <dgm:animLvl val="lvl"/>
        </dgm:presLayoutVars>
      </dgm:prSet>
      <dgm:spPr/>
    </dgm:pt>
    <dgm:pt modelId="{2E4988D9-18F8-47FE-947E-392685643F09}" type="pres">
      <dgm:prSet presAssocID="{914734C7-F4D0-4A4B-9162-C5FA6874160C}" presName="composite" presStyleCnt="0"/>
      <dgm:spPr/>
    </dgm:pt>
    <dgm:pt modelId="{768261BF-B041-4B9B-A95E-61D14AF9E7FA}" type="pres">
      <dgm:prSet presAssocID="{914734C7-F4D0-4A4B-9162-C5FA6874160C}" presName="LShape" presStyleLbl="alignNode1" presStyleIdx="0" presStyleCnt="5" custLinFactNeighborX="4223" custLinFactNeighborY="73649"/>
      <dgm:spPr/>
    </dgm:pt>
    <dgm:pt modelId="{04764C29-9F92-41FF-A11C-31E0228205E1}" type="pres">
      <dgm:prSet presAssocID="{914734C7-F4D0-4A4B-9162-C5FA6874160C}" presName="ParentText" presStyleLbl="revTx" presStyleIdx="0" presStyleCnt="3" custLinFactNeighborX="-4218" custLinFactNeighborY="-55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E512D804-7D65-4E50-8B49-B7E9B278A921}" type="pres">
      <dgm:prSet presAssocID="{914734C7-F4D0-4A4B-9162-C5FA6874160C}" presName="Triangle" presStyleLbl="alignNode1" presStyleIdx="1" presStyleCnt="5" custLinFactY="105022" custLinFactNeighborX="16401" custLinFactNeighborY="200000"/>
      <dgm:spPr/>
    </dgm:pt>
    <dgm:pt modelId="{97FDB3F8-7107-4986-99E5-8EE0739740DB}" type="pres">
      <dgm:prSet presAssocID="{7095BFA9-0231-45E9-8FA7-E44150CDF5A0}" presName="sibTrans" presStyleCnt="0"/>
      <dgm:spPr/>
    </dgm:pt>
    <dgm:pt modelId="{F30AE220-E53B-4F35-8E9B-70C197C21E62}" type="pres">
      <dgm:prSet presAssocID="{7095BFA9-0231-45E9-8FA7-E44150CDF5A0}" presName="space" presStyleCnt="0"/>
      <dgm:spPr/>
    </dgm:pt>
    <dgm:pt modelId="{FEBFA816-13C4-4CF0-9624-2EC08874C086}" type="pres">
      <dgm:prSet presAssocID="{6F158F60-D479-4A76-8391-921A4781C8F5}" presName="composite" presStyleCnt="0"/>
      <dgm:spPr/>
    </dgm:pt>
    <dgm:pt modelId="{FEC74A72-F05F-483B-9973-64A764E7829B}" type="pres">
      <dgm:prSet presAssocID="{6F158F60-D479-4A76-8391-921A4781C8F5}" presName="LShape" presStyleLbl="alignNode1" presStyleIdx="2" presStyleCnt="5" custLinFactNeighborX="-4944" custLinFactNeighborY="45422"/>
      <dgm:spPr/>
    </dgm:pt>
    <dgm:pt modelId="{F100541C-D820-4DD2-A334-8CDB3065C90D}" type="pres">
      <dgm:prSet presAssocID="{6F158F60-D479-4A76-8391-921A4781C8F5}" presName="ParentText" presStyleLbl="revTx" presStyleIdx="1" presStyleCnt="3" custScaleY="111954" custLinFactNeighborX="-17105" custLinFactNeighborY="-136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50AC7DE-EC62-4DBC-905B-BD6FD305C133}" type="pres">
      <dgm:prSet presAssocID="{6F158F60-D479-4A76-8391-921A4781C8F5}" presName="Triangle" presStyleLbl="alignNode1" presStyleIdx="3" presStyleCnt="5" custLinFactY="100000" custLinFactNeighborX="-18219" custLinFactNeighborY="124628"/>
      <dgm:spPr/>
    </dgm:pt>
    <dgm:pt modelId="{C8EDE7DC-AD3E-4A88-8E96-6A26A400B2DB}" type="pres">
      <dgm:prSet presAssocID="{6466E1C1-2C74-4606-A20D-924427ADAC6F}" presName="sibTrans" presStyleCnt="0"/>
      <dgm:spPr/>
    </dgm:pt>
    <dgm:pt modelId="{100D506F-74A6-4D17-9D3C-755D50824506}" type="pres">
      <dgm:prSet presAssocID="{6466E1C1-2C74-4606-A20D-924427ADAC6F}" presName="space" presStyleCnt="0"/>
      <dgm:spPr/>
    </dgm:pt>
    <dgm:pt modelId="{A78D52C4-1735-4E64-A883-1FCB47602358}" type="pres">
      <dgm:prSet presAssocID="{71B5F5BA-34AA-4143-BF83-09A971007148}" presName="composite" presStyleCnt="0"/>
      <dgm:spPr/>
    </dgm:pt>
    <dgm:pt modelId="{E5E86816-8C46-4DCA-B04B-793F56BE7B11}" type="pres">
      <dgm:prSet presAssocID="{71B5F5BA-34AA-4143-BF83-09A971007148}" presName="LShape" presStyleLbl="alignNode1" presStyleIdx="4" presStyleCnt="5" custLinFactNeighborX="-14111" custLinFactNeighborY="-8302"/>
      <dgm:spPr/>
    </dgm:pt>
    <dgm:pt modelId="{D0DC4688-C3F3-420E-AC12-53C98528AD11}" type="pres">
      <dgm:prSet presAssocID="{71B5F5BA-34AA-4143-BF83-09A971007148}" presName="ParentText" presStyleLbl="revTx" presStyleIdx="2" presStyleCnt="3" custScaleY="73230" custLinFactNeighborX="-15753" custLinFactNeighborY="-818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AD84763E-60D0-4934-8EE9-4EB99198E0CD}" type="presOf" srcId="{6F158F60-D479-4A76-8391-921A4781C8F5}" destId="{F100541C-D820-4DD2-A334-8CDB3065C90D}" srcOrd="0" destOrd="0" presId="urn:microsoft.com/office/officeart/2009/3/layout/StepUpProcess"/>
    <dgm:cxn modelId="{B6353749-0ABA-455D-A1EF-D66EB4E90048}" srcId="{ED318E6E-3FBB-4FA3-9D7F-31DEE7A661A6}" destId="{71B5F5BA-34AA-4143-BF83-09A971007148}" srcOrd="2" destOrd="0" parTransId="{6238AA67-0739-458A-B962-BD3537D19FB9}" sibTransId="{B6BCDC52-F1B5-43C3-A2DB-4ECF032FD2CB}"/>
    <dgm:cxn modelId="{8A8953AD-F362-4562-86EB-D8673FF51E8B}" type="presOf" srcId="{914734C7-F4D0-4A4B-9162-C5FA6874160C}" destId="{04764C29-9F92-41FF-A11C-31E0228205E1}" srcOrd="0" destOrd="0" presId="urn:microsoft.com/office/officeart/2009/3/layout/StepUpProcess"/>
    <dgm:cxn modelId="{87848969-81FA-4229-921A-2736764E629C}" srcId="{ED318E6E-3FBB-4FA3-9D7F-31DEE7A661A6}" destId="{914734C7-F4D0-4A4B-9162-C5FA6874160C}" srcOrd="0" destOrd="0" parTransId="{B311ACE0-062A-4123-BABB-1247853F6709}" sibTransId="{7095BFA9-0231-45E9-8FA7-E44150CDF5A0}"/>
    <dgm:cxn modelId="{3E9CE327-76DB-4D2F-9AAF-9C732591D548}" type="presOf" srcId="{ED318E6E-3FBB-4FA3-9D7F-31DEE7A661A6}" destId="{109FC654-DC4E-4836-A0E8-6E95E5264A02}" srcOrd="0" destOrd="0" presId="urn:microsoft.com/office/officeart/2009/3/layout/StepUpProcess"/>
    <dgm:cxn modelId="{0A391048-C36F-439C-9E34-69117D848C2F}" type="presOf" srcId="{71B5F5BA-34AA-4143-BF83-09A971007148}" destId="{D0DC4688-C3F3-420E-AC12-53C98528AD11}" srcOrd="0" destOrd="0" presId="urn:microsoft.com/office/officeart/2009/3/layout/StepUpProcess"/>
    <dgm:cxn modelId="{AD0ACB87-50E0-4737-A583-11436C3BAF4A}" srcId="{ED318E6E-3FBB-4FA3-9D7F-31DEE7A661A6}" destId="{6F158F60-D479-4A76-8391-921A4781C8F5}" srcOrd="1" destOrd="0" parTransId="{B60809A1-E730-44C4-A13E-C27B3776E8D5}" sibTransId="{6466E1C1-2C74-4606-A20D-924427ADAC6F}"/>
    <dgm:cxn modelId="{8FFB6F8C-2514-4E0E-A3F2-89E76B4A8474}" type="presParOf" srcId="{109FC654-DC4E-4836-A0E8-6E95E5264A02}" destId="{2E4988D9-18F8-47FE-947E-392685643F09}" srcOrd="0" destOrd="0" presId="urn:microsoft.com/office/officeart/2009/3/layout/StepUpProcess"/>
    <dgm:cxn modelId="{E51F092B-B93B-480D-B649-30DC941B75BE}" type="presParOf" srcId="{2E4988D9-18F8-47FE-947E-392685643F09}" destId="{768261BF-B041-4B9B-A95E-61D14AF9E7FA}" srcOrd="0" destOrd="0" presId="urn:microsoft.com/office/officeart/2009/3/layout/StepUpProcess"/>
    <dgm:cxn modelId="{565836E0-B4F4-4961-BEB7-E4D3B5AD6539}" type="presParOf" srcId="{2E4988D9-18F8-47FE-947E-392685643F09}" destId="{04764C29-9F92-41FF-A11C-31E0228205E1}" srcOrd="1" destOrd="0" presId="urn:microsoft.com/office/officeart/2009/3/layout/StepUpProcess"/>
    <dgm:cxn modelId="{9D1805C2-227D-4A4F-B1D9-41E9133BE9CF}" type="presParOf" srcId="{2E4988D9-18F8-47FE-947E-392685643F09}" destId="{E512D804-7D65-4E50-8B49-B7E9B278A921}" srcOrd="2" destOrd="0" presId="urn:microsoft.com/office/officeart/2009/3/layout/StepUpProcess"/>
    <dgm:cxn modelId="{B59EE8D3-0895-40CE-A3B2-F75D594B6316}" type="presParOf" srcId="{109FC654-DC4E-4836-A0E8-6E95E5264A02}" destId="{97FDB3F8-7107-4986-99E5-8EE0739740DB}" srcOrd="1" destOrd="0" presId="urn:microsoft.com/office/officeart/2009/3/layout/StepUpProcess"/>
    <dgm:cxn modelId="{D491AE0C-C67C-4E87-99DB-229230B2F93E}" type="presParOf" srcId="{97FDB3F8-7107-4986-99E5-8EE0739740DB}" destId="{F30AE220-E53B-4F35-8E9B-70C197C21E62}" srcOrd="0" destOrd="0" presId="urn:microsoft.com/office/officeart/2009/3/layout/StepUpProcess"/>
    <dgm:cxn modelId="{B70BB9C8-13D4-48D6-A7A5-1E1C0E1C2C58}" type="presParOf" srcId="{109FC654-DC4E-4836-A0E8-6E95E5264A02}" destId="{FEBFA816-13C4-4CF0-9624-2EC08874C086}" srcOrd="2" destOrd="0" presId="urn:microsoft.com/office/officeart/2009/3/layout/StepUpProcess"/>
    <dgm:cxn modelId="{5FA8FAEF-B23F-4A5A-8598-279FB4D5F109}" type="presParOf" srcId="{FEBFA816-13C4-4CF0-9624-2EC08874C086}" destId="{FEC74A72-F05F-483B-9973-64A764E7829B}" srcOrd="0" destOrd="0" presId="urn:microsoft.com/office/officeart/2009/3/layout/StepUpProcess"/>
    <dgm:cxn modelId="{30B2BA06-EB62-41F5-A0F5-2411DE98A3DA}" type="presParOf" srcId="{FEBFA816-13C4-4CF0-9624-2EC08874C086}" destId="{F100541C-D820-4DD2-A334-8CDB3065C90D}" srcOrd="1" destOrd="0" presId="urn:microsoft.com/office/officeart/2009/3/layout/StepUpProcess"/>
    <dgm:cxn modelId="{869FBAAA-9906-4735-923E-E4D8FAF84013}" type="presParOf" srcId="{FEBFA816-13C4-4CF0-9624-2EC08874C086}" destId="{F50AC7DE-EC62-4DBC-905B-BD6FD305C133}" srcOrd="2" destOrd="0" presId="urn:microsoft.com/office/officeart/2009/3/layout/StepUpProcess"/>
    <dgm:cxn modelId="{59E76A41-5179-40A8-8D85-6F85BDCC8CCE}" type="presParOf" srcId="{109FC654-DC4E-4836-A0E8-6E95E5264A02}" destId="{C8EDE7DC-AD3E-4A88-8E96-6A26A400B2DB}" srcOrd="3" destOrd="0" presId="urn:microsoft.com/office/officeart/2009/3/layout/StepUpProcess"/>
    <dgm:cxn modelId="{E2194AE9-9106-40B7-868F-E8D72059DC7F}" type="presParOf" srcId="{C8EDE7DC-AD3E-4A88-8E96-6A26A400B2DB}" destId="{100D506F-74A6-4D17-9D3C-755D50824506}" srcOrd="0" destOrd="0" presId="urn:microsoft.com/office/officeart/2009/3/layout/StepUpProcess"/>
    <dgm:cxn modelId="{B55971F8-BA2E-471C-BA18-EA3B9B982FD4}" type="presParOf" srcId="{109FC654-DC4E-4836-A0E8-6E95E5264A02}" destId="{A78D52C4-1735-4E64-A883-1FCB47602358}" srcOrd="4" destOrd="0" presId="urn:microsoft.com/office/officeart/2009/3/layout/StepUpProcess"/>
    <dgm:cxn modelId="{C1DBA90C-C8BA-4B28-AAC4-90626AFAE12B}" type="presParOf" srcId="{A78D52C4-1735-4E64-A883-1FCB47602358}" destId="{E5E86816-8C46-4DCA-B04B-793F56BE7B11}" srcOrd="0" destOrd="0" presId="urn:microsoft.com/office/officeart/2009/3/layout/StepUpProcess"/>
    <dgm:cxn modelId="{94ED16EC-750A-4F53-B086-E4B513A6A7EF}" type="presParOf" srcId="{A78D52C4-1735-4E64-A883-1FCB47602358}" destId="{D0DC4688-C3F3-420E-AC12-53C98528AD1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318E6E-3FBB-4FA3-9D7F-31DEE7A661A6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nl-NL"/>
        </a:p>
      </dgm:t>
    </dgm:pt>
    <dgm:pt modelId="{914734C7-F4D0-4A4B-9162-C5FA6874160C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leuk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311ACE0-062A-4123-BABB-1247853F6709}" type="parTrans" cxnId="{87848969-81FA-4229-921A-2736764E629C}">
      <dgm:prSet/>
      <dgm:spPr/>
      <dgm:t>
        <a:bodyPr/>
        <a:lstStyle/>
        <a:p>
          <a:endParaRPr lang="nl-NL"/>
        </a:p>
      </dgm:t>
    </dgm:pt>
    <dgm:pt modelId="{7095BFA9-0231-45E9-8FA7-E44150CDF5A0}" type="sibTrans" cxnId="{87848969-81FA-4229-921A-2736764E629C}">
      <dgm:prSet/>
      <dgm:spPr/>
      <dgm:t>
        <a:bodyPr/>
        <a:lstStyle/>
        <a:p>
          <a:endParaRPr lang="nl-NL"/>
        </a:p>
      </dgm:t>
    </dgm:pt>
    <dgm:pt modelId="{6F158F60-D479-4A76-8391-921A4781C8F5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leuk</a:t>
          </a:r>
          <a:r>
            <a:rPr lang="nl-NL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er</a:t>
          </a:r>
          <a:endParaRPr lang="nl-NL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gm:t>
    </dgm:pt>
    <dgm:pt modelId="{B60809A1-E730-44C4-A13E-C27B3776E8D5}" type="parTrans" cxnId="{AD0ACB87-50E0-4737-A583-11436C3BAF4A}">
      <dgm:prSet/>
      <dgm:spPr/>
      <dgm:t>
        <a:bodyPr/>
        <a:lstStyle/>
        <a:p>
          <a:endParaRPr lang="nl-NL"/>
        </a:p>
      </dgm:t>
    </dgm:pt>
    <dgm:pt modelId="{6466E1C1-2C74-4606-A20D-924427ADAC6F}" type="sibTrans" cxnId="{AD0ACB87-50E0-4737-A583-11436C3BAF4A}">
      <dgm:prSet/>
      <dgm:spPr/>
      <dgm:t>
        <a:bodyPr/>
        <a:lstStyle/>
        <a:p>
          <a:endParaRPr lang="nl-NL"/>
        </a:p>
      </dgm:t>
    </dgm:pt>
    <dgm:pt modelId="{71B5F5BA-34AA-4143-BF83-09A971007148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leuk</a:t>
          </a:r>
          <a:r>
            <a:rPr lang="nl-NL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st</a:t>
          </a:r>
          <a:endParaRPr lang="nl-NL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gm:t>
    </dgm:pt>
    <dgm:pt modelId="{6238AA67-0739-458A-B962-BD3537D19FB9}" type="parTrans" cxnId="{B6353749-0ABA-455D-A1EF-D66EB4E90048}">
      <dgm:prSet/>
      <dgm:spPr/>
      <dgm:t>
        <a:bodyPr/>
        <a:lstStyle/>
        <a:p>
          <a:endParaRPr lang="nl-NL"/>
        </a:p>
      </dgm:t>
    </dgm:pt>
    <dgm:pt modelId="{B6BCDC52-F1B5-43C3-A2DB-4ECF032FD2CB}" type="sibTrans" cxnId="{B6353749-0ABA-455D-A1EF-D66EB4E90048}">
      <dgm:prSet/>
      <dgm:spPr/>
      <dgm:t>
        <a:bodyPr/>
        <a:lstStyle/>
        <a:p>
          <a:endParaRPr lang="nl-NL"/>
        </a:p>
      </dgm:t>
    </dgm:pt>
    <dgm:pt modelId="{109FC654-DC4E-4836-A0E8-6E95E5264A02}" type="pres">
      <dgm:prSet presAssocID="{ED318E6E-3FBB-4FA3-9D7F-31DEE7A661A6}" presName="rootnode" presStyleCnt="0">
        <dgm:presLayoutVars>
          <dgm:chMax/>
          <dgm:chPref/>
          <dgm:dir/>
          <dgm:animLvl val="lvl"/>
        </dgm:presLayoutVars>
      </dgm:prSet>
      <dgm:spPr/>
    </dgm:pt>
    <dgm:pt modelId="{2E4988D9-18F8-47FE-947E-392685643F09}" type="pres">
      <dgm:prSet presAssocID="{914734C7-F4D0-4A4B-9162-C5FA6874160C}" presName="composite" presStyleCnt="0"/>
      <dgm:spPr/>
    </dgm:pt>
    <dgm:pt modelId="{768261BF-B041-4B9B-A95E-61D14AF9E7FA}" type="pres">
      <dgm:prSet presAssocID="{914734C7-F4D0-4A4B-9162-C5FA6874160C}" presName="LShape" presStyleLbl="alignNode1" presStyleIdx="0" presStyleCnt="5" custLinFactNeighborX="4223" custLinFactNeighborY="73649"/>
      <dgm:spPr/>
    </dgm:pt>
    <dgm:pt modelId="{04764C29-9F92-41FF-A11C-31E0228205E1}" type="pres">
      <dgm:prSet presAssocID="{914734C7-F4D0-4A4B-9162-C5FA6874160C}" presName="ParentText" presStyleLbl="revTx" presStyleIdx="0" presStyleCnt="3" custLinFactNeighborX="-6310" custLinFactNeighborY="-2060">
        <dgm:presLayoutVars>
          <dgm:chMax val="0"/>
          <dgm:chPref val="0"/>
          <dgm:bulletEnabled val="1"/>
        </dgm:presLayoutVars>
      </dgm:prSet>
      <dgm:spPr/>
    </dgm:pt>
    <dgm:pt modelId="{E512D804-7D65-4E50-8B49-B7E9B278A921}" type="pres">
      <dgm:prSet presAssocID="{914734C7-F4D0-4A4B-9162-C5FA6874160C}" presName="Triangle" presStyleLbl="alignNode1" presStyleIdx="1" presStyleCnt="5" custLinFactY="105022" custLinFactNeighborX="16401" custLinFactNeighborY="200000"/>
      <dgm:spPr/>
    </dgm:pt>
    <dgm:pt modelId="{97FDB3F8-7107-4986-99E5-8EE0739740DB}" type="pres">
      <dgm:prSet presAssocID="{7095BFA9-0231-45E9-8FA7-E44150CDF5A0}" presName="sibTrans" presStyleCnt="0"/>
      <dgm:spPr/>
    </dgm:pt>
    <dgm:pt modelId="{F30AE220-E53B-4F35-8E9B-70C197C21E62}" type="pres">
      <dgm:prSet presAssocID="{7095BFA9-0231-45E9-8FA7-E44150CDF5A0}" presName="space" presStyleCnt="0"/>
      <dgm:spPr/>
    </dgm:pt>
    <dgm:pt modelId="{FEBFA816-13C4-4CF0-9624-2EC08874C086}" type="pres">
      <dgm:prSet presAssocID="{6F158F60-D479-4A76-8391-921A4781C8F5}" presName="composite" presStyleCnt="0"/>
      <dgm:spPr/>
    </dgm:pt>
    <dgm:pt modelId="{FEC74A72-F05F-483B-9973-64A764E7829B}" type="pres">
      <dgm:prSet presAssocID="{6F158F60-D479-4A76-8391-921A4781C8F5}" presName="LShape" presStyleLbl="alignNode1" presStyleIdx="2" presStyleCnt="5" custLinFactNeighborX="-4944" custLinFactNeighborY="45422"/>
      <dgm:spPr/>
    </dgm:pt>
    <dgm:pt modelId="{F100541C-D820-4DD2-A334-8CDB3065C90D}" type="pres">
      <dgm:prSet presAssocID="{6F158F60-D479-4A76-8391-921A4781C8F5}" presName="ParentText" presStyleLbl="revTx" presStyleIdx="1" presStyleCnt="3" custScaleY="111954" custLinFactNeighborX="-16464" custLinFactNeighborY="-21651">
        <dgm:presLayoutVars>
          <dgm:chMax val="0"/>
          <dgm:chPref val="0"/>
          <dgm:bulletEnabled val="1"/>
        </dgm:presLayoutVars>
      </dgm:prSet>
      <dgm:spPr/>
    </dgm:pt>
    <dgm:pt modelId="{F50AC7DE-EC62-4DBC-905B-BD6FD305C133}" type="pres">
      <dgm:prSet presAssocID="{6F158F60-D479-4A76-8391-921A4781C8F5}" presName="Triangle" presStyleLbl="alignNode1" presStyleIdx="3" presStyleCnt="5" custLinFactY="100000" custLinFactNeighborX="-18219" custLinFactNeighborY="124628"/>
      <dgm:spPr/>
    </dgm:pt>
    <dgm:pt modelId="{C8EDE7DC-AD3E-4A88-8E96-6A26A400B2DB}" type="pres">
      <dgm:prSet presAssocID="{6466E1C1-2C74-4606-A20D-924427ADAC6F}" presName="sibTrans" presStyleCnt="0"/>
      <dgm:spPr/>
    </dgm:pt>
    <dgm:pt modelId="{100D506F-74A6-4D17-9D3C-755D50824506}" type="pres">
      <dgm:prSet presAssocID="{6466E1C1-2C74-4606-A20D-924427ADAC6F}" presName="space" presStyleCnt="0"/>
      <dgm:spPr/>
    </dgm:pt>
    <dgm:pt modelId="{A78D52C4-1735-4E64-A883-1FCB47602358}" type="pres">
      <dgm:prSet presAssocID="{71B5F5BA-34AA-4143-BF83-09A971007148}" presName="composite" presStyleCnt="0"/>
      <dgm:spPr/>
    </dgm:pt>
    <dgm:pt modelId="{E5E86816-8C46-4DCA-B04B-793F56BE7B11}" type="pres">
      <dgm:prSet presAssocID="{71B5F5BA-34AA-4143-BF83-09A971007148}" presName="LShape" presStyleLbl="alignNode1" presStyleIdx="4" presStyleCnt="5" custLinFactNeighborX="-14111" custLinFactNeighborY="-8302"/>
      <dgm:spPr/>
    </dgm:pt>
    <dgm:pt modelId="{D0DC4688-C3F3-420E-AC12-53C98528AD11}" type="pres">
      <dgm:prSet presAssocID="{71B5F5BA-34AA-4143-BF83-09A971007148}" presName="ParentText" presStyleLbl="revTx" presStyleIdx="2" presStyleCnt="3" custScaleY="73230" custLinFactNeighborX="-15753" custLinFactNeighborY="-818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F61A48E3-210A-4D35-8017-B0ACA3EC0CFA}" type="presOf" srcId="{71B5F5BA-34AA-4143-BF83-09A971007148}" destId="{D0DC4688-C3F3-420E-AC12-53C98528AD11}" srcOrd="0" destOrd="0" presId="urn:microsoft.com/office/officeart/2009/3/layout/StepUpProcess"/>
    <dgm:cxn modelId="{87848969-81FA-4229-921A-2736764E629C}" srcId="{ED318E6E-3FBB-4FA3-9D7F-31DEE7A661A6}" destId="{914734C7-F4D0-4A4B-9162-C5FA6874160C}" srcOrd="0" destOrd="0" parTransId="{B311ACE0-062A-4123-BABB-1247853F6709}" sibTransId="{7095BFA9-0231-45E9-8FA7-E44150CDF5A0}"/>
    <dgm:cxn modelId="{92203C3A-2E5E-473B-B299-3052F286DEC3}" type="presOf" srcId="{914734C7-F4D0-4A4B-9162-C5FA6874160C}" destId="{04764C29-9F92-41FF-A11C-31E0228205E1}" srcOrd="0" destOrd="0" presId="urn:microsoft.com/office/officeart/2009/3/layout/StepUpProcess"/>
    <dgm:cxn modelId="{B6353749-0ABA-455D-A1EF-D66EB4E90048}" srcId="{ED318E6E-3FBB-4FA3-9D7F-31DEE7A661A6}" destId="{71B5F5BA-34AA-4143-BF83-09A971007148}" srcOrd="2" destOrd="0" parTransId="{6238AA67-0739-458A-B962-BD3537D19FB9}" sibTransId="{B6BCDC52-F1B5-43C3-A2DB-4ECF032FD2CB}"/>
    <dgm:cxn modelId="{472EFA18-069D-469D-B870-342A1DA2127D}" type="presOf" srcId="{ED318E6E-3FBB-4FA3-9D7F-31DEE7A661A6}" destId="{109FC654-DC4E-4836-A0E8-6E95E5264A02}" srcOrd="0" destOrd="0" presId="urn:microsoft.com/office/officeart/2009/3/layout/StepUpProcess"/>
    <dgm:cxn modelId="{AD0ACB87-50E0-4737-A583-11436C3BAF4A}" srcId="{ED318E6E-3FBB-4FA3-9D7F-31DEE7A661A6}" destId="{6F158F60-D479-4A76-8391-921A4781C8F5}" srcOrd="1" destOrd="0" parTransId="{B60809A1-E730-44C4-A13E-C27B3776E8D5}" sibTransId="{6466E1C1-2C74-4606-A20D-924427ADAC6F}"/>
    <dgm:cxn modelId="{ED8A5827-AE3F-40E6-A9D1-7D31B56F916C}" type="presOf" srcId="{6F158F60-D479-4A76-8391-921A4781C8F5}" destId="{F100541C-D820-4DD2-A334-8CDB3065C90D}" srcOrd="0" destOrd="0" presId="urn:microsoft.com/office/officeart/2009/3/layout/StepUpProcess"/>
    <dgm:cxn modelId="{0BC815FD-B46C-4EB8-82E2-CD61E8D92987}" type="presParOf" srcId="{109FC654-DC4E-4836-A0E8-6E95E5264A02}" destId="{2E4988D9-18F8-47FE-947E-392685643F09}" srcOrd="0" destOrd="0" presId="urn:microsoft.com/office/officeart/2009/3/layout/StepUpProcess"/>
    <dgm:cxn modelId="{272B56D5-6E58-4BDB-820A-11507A3C6F0A}" type="presParOf" srcId="{2E4988D9-18F8-47FE-947E-392685643F09}" destId="{768261BF-B041-4B9B-A95E-61D14AF9E7FA}" srcOrd="0" destOrd="0" presId="urn:microsoft.com/office/officeart/2009/3/layout/StepUpProcess"/>
    <dgm:cxn modelId="{F76F5E42-00E9-4F9D-8AAA-E6D5E62D53EE}" type="presParOf" srcId="{2E4988D9-18F8-47FE-947E-392685643F09}" destId="{04764C29-9F92-41FF-A11C-31E0228205E1}" srcOrd="1" destOrd="0" presId="urn:microsoft.com/office/officeart/2009/3/layout/StepUpProcess"/>
    <dgm:cxn modelId="{A55BA296-EDDE-48CF-91D1-CF3D64E5C631}" type="presParOf" srcId="{2E4988D9-18F8-47FE-947E-392685643F09}" destId="{E512D804-7D65-4E50-8B49-B7E9B278A921}" srcOrd="2" destOrd="0" presId="urn:microsoft.com/office/officeart/2009/3/layout/StepUpProcess"/>
    <dgm:cxn modelId="{5D9C7244-5622-4845-B531-B5168963A160}" type="presParOf" srcId="{109FC654-DC4E-4836-A0E8-6E95E5264A02}" destId="{97FDB3F8-7107-4986-99E5-8EE0739740DB}" srcOrd="1" destOrd="0" presId="urn:microsoft.com/office/officeart/2009/3/layout/StepUpProcess"/>
    <dgm:cxn modelId="{50C7D7B1-65A8-4564-8F5F-BE8ADDDA0259}" type="presParOf" srcId="{97FDB3F8-7107-4986-99E5-8EE0739740DB}" destId="{F30AE220-E53B-4F35-8E9B-70C197C21E62}" srcOrd="0" destOrd="0" presId="urn:microsoft.com/office/officeart/2009/3/layout/StepUpProcess"/>
    <dgm:cxn modelId="{340EB2D9-A67B-465C-9F4A-3C31C62062C9}" type="presParOf" srcId="{109FC654-DC4E-4836-A0E8-6E95E5264A02}" destId="{FEBFA816-13C4-4CF0-9624-2EC08874C086}" srcOrd="2" destOrd="0" presId="urn:microsoft.com/office/officeart/2009/3/layout/StepUpProcess"/>
    <dgm:cxn modelId="{60FD9264-4381-4CAA-9155-D7F008EA9870}" type="presParOf" srcId="{FEBFA816-13C4-4CF0-9624-2EC08874C086}" destId="{FEC74A72-F05F-483B-9973-64A764E7829B}" srcOrd="0" destOrd="0" presId="urn:microsoft.com/office/officeart/2009/3/layout/StepUpProcess"/>
    <dgm:cxn modelId="{0D25A3AC-5C75-4910-BE3F-2F82635E3094}" type="presParOf" srcId="{FEBFA816-13C4-4CF0-9624-2EC08874C086}" destId="{F100541C-D820-4DD2-A334-8CDB3065C90D}" srcOrd="1" destOrd="0" presId="urn:microsoft.com/office/officeart/2009/3/layout/StepUpProcess"/>
    <dgm:cxn modelId="{CC8ED093-603C-4779-9915-B8A72B17A23C}" type="presParOf" srcId="{FEBFA816-13C4-4CF0-9624-2EC08874C086}" destId="{F50AC7DE-EC62-4DBC-905B-BD6FD305C133}" srcOrd="2" destOrd="0" presId="urn:microsoft.com/office/officeart/2009/3/layout/StepUpProcess"/>
    <dgm:cxn modelId="{A42362F4-E51B-4FD1-A345-BC4F995A6D59}" type="presParOf" srcId="{109FC654-DC4E-4836-A0E8-6E95E5264A02}" destId="{C8EDE7DC-AD3E-4A88-8E96-6A26A400B2DB}" srcOrd="3" destOrd="0" presId="urn:microsoft.com/office/officeart/2009/3/layout/StepUpProcess"/>
    <dgm:cxn modelId="{F1E079F0-F29F-4499-A27D-CA6E6B419AEE}" type="presParOf" srcId="{C8EDE7DC-AD3E-4A88-8E96-6A26A400B2DB}" destId="{100D506F-74A6-4D17-9D3C-755D50824506}" srcOrd="0" destOrd="0" presId="urn:microsoft.com/office/officeart/2009/3/layout/StepUpProcess"/>
    <dgm:cxn modelId="{CB315C5E-0808-4D38-B8FD-4EBC1E791623}" type="presParOf" srcId="{109FC654-DC4E-4836-A0E8-6E95E5264A02}" destId="{A78D52C4-1735-4E64-A883-1FCB47602358}" srcOrd="4" destOrd="0" presId="urn:microsoft.com/office/officeart/2009/3/layout/StepUpProcess"/>
    <dgm:cxn modelId="{7C47D775-6191-41E9-BF0C-6E06AF530ECE}" type="presParOf" srcId="{A78D52C4-1735-4E64-A883-1FCB47602358}" destId="{E5E86816-8C46-4DCA-B04B-793F56BE7B11}" srcOrd="0" destOrd="0" presId="urn:microsoft.com/office/officeart/2009/3/layout/StepUpProcess"/>
    <dgm:cxn modelId="{DFE0C353-26A7-4584-BBBC-348D02812818}" type="presParOf" srcId="{A78D52C4-1735-4E64-A883-1FCB47602358}" destId="{D0DC4688-C3F3-420E-AC12-53C98528AD1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D318E6E-3FBB-4FA3-9D7F-31DEE7A661A6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nl-NL"/>
        </a:p>
      </dgm:t>
    </dgm:pt>
    <dgm:pt modelId="{914734C7-F4D0-4A4B-9162-C5FA6874160C}">
      <dgm:prSet phldrT="[Tekst]" custT="1"/>
      <dgm:spPr/>
      <dgm:t>
        <a:bodyPr/>
        <a:lstStyle/>
        <a:p>
          <a:r>
            <a:rPr lang="nl-NL" sz="4000" dirty="0" smtClean="0">
              <a:latin typeface="Arial" pitchFamily="34" charset="0"/>
              <a:cs typeface="Arial" pitchFamily="34" charset="0"/>
            </a:rPr>
            <a:t>mooi</a:t>
          </a:r>
          <a:endParaRPr lang="nl-NL" sz="4200" dirty="0">
            <a:latin typeface="Arial" pitchFamily="34" charset="0"/>
            <a:cs typeface="Arial" pitchFamily="34" charset="0"/>
          </a:endParaRPr>
        </a:p>
      </dgm:t>
    </dgm:pt>
    <dgm:pt modelId="{B311ACE0-062A-4123-BABB-1247853F6709}" type="parTrans" cxnId="{87848969-81FA-4229-921A-2736764E629C}">
      <dgm:prSet/>
      <dgm:spPr/>
      <dgm:t>
        <a:bodyPr/>
        <a:lstStyle/>
        <a:p>
          <a:endParaRPr lang="nl-NL"/>
        </a:p>
      </dgm:t>
    </dgm:pt>
    <dgm:pt modelId="{7095BFA9-0231-45E9-8FA7-E44150CDF5A0}" type="sibTrans" cxnId="{87848969-81FA-4229-921A-2736764E629C}">
      <dgm:prSet/>
      <dgm:spPr/>
      <dgm:t>
        <a:bodyPr/>
        <a:lstStyle/>
        <a:p>
          <a:endParaRPr lang="nl-NL"/>
        </a:p>
      </dgm:t>
    </dgm:pt>
    <dgm:pt modelId="{6F158F60-D479-4A76-8391-921A4781C8F5}">
      <dgm:prSet phldrT="[Tekst]" custT="1"/>
      <dgm:spPr/>
      <dgm:t>
        <a:bodyPr/>
        <a:lstStyle/>
        <a:p>
          <a:r>
            <a:rPr lang="nl-NL" sz="4000" dirty="0" smtClean="0">
              <a:latin typeface="Arial" pitchFamily="34" charset="0"/>
              <a:cs typeface="Arial" pitchFamily="34" charset="0"/>
            </a:rPr>
            <a:t>mooi</a:t>
          </a:r>
          <a:r>
            <a:rPr lang="nl-NL" sz="4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er</a:t>
          </a:r>
          <a:endParaRPr lang="nl-NL" sz="4200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gm:t>
    </dgm:pt>
    <dgm:pt modelId="{B60809A1-E730-44C4-A13E-C27B3776E8D5}" type="parTrans" cxnId="{AD0ACB87-50E0-4737-A583-11436C3BAF4A}">
      <dgm:prSet/>
      <dgm:spPr/>
      <dgm:t>
        <a:bodyPr/>
        <a:lstStyle/>
        <a:p>
          <a:endParaRPr lang="nl-NL"/>
        </a:p>
      </dgm:t>
    </dgm:pt>
    <dgm:pt modelId="{6466E1C1-2C74-4606-A20D-924427ADAC6F}" type="sibTrans" cxnId="{AD0ACB87-50E0-4737-A583-11436C3BAF4A}">
      <dgm:prSet/>
      <dgm:spPr/>
      <dgm:t>
        <a:bodyPr/>
        <a:lstStyle/>
        <a:p>
          <a:endParaRPr lang="nl-NL"/>
        </a:p>
      </dgm:t>
    </dgm:pt>
    <dgm:pt modelId="{71B5F5BA-34AA-4143-BF83-09A971007148}">
      <dgm:prSet phldrT="[Tekst]" custT="1"/>
      <dgm:spPr/>
      <dgm:t>
        <a:bodyPr/>
        <a:lstStyle/>
        <a:p>
          <a:r>
            <a:rPr lang="nl-NL" sz="4000" dirty="0" smtClean="0">
              <a:latin typeface="Arial" pitchFamily="34" charset="0"/>
              <a:cs typeface="Arial" pitchFamily="34" charset="0"/>
            </a:rPr>
            <a:t>mooi</a:t>
          </a:r>
          <a:r>
            <a:rPr lang="nl-NL" sz="4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st</a:t>
          </a:r>
          <a:endParaRPr lang="nl-NL" sz="4400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gm:t>
    </dgm:pt>
    <dgm:pt modelId="{6238AA67-0739-458A-B962-BD3537D19FB9}" type="parTrans" cxnId="{B6353749-0ABA-455D-A1EF-D66EB4E90048}">
      <dgm:prSet/>
      <dgm:spPr/>
      <dgm:t>
        <a:bodyPr/>
        <a:lstStyle/>
        <a:p>
          <a:endParaRPr lang="nl-NL"/>
        </a:p>
      </dgm:t>
    </dgm:pt>
    <dgm:pt modelId="{B6BCDC52-F1B5-43C3-A2DB-4ECF032FD2CB}" type="sibTrans" cxnId="{B6353749-0ABA-455D-A1EF-D66EB4E90048}">
      <dgm:prSet/>
      <dgm:spPr/>
      <dgm:t>
        <a:bodyPr/>
        <a:lstStyle/>
        <a:p>
          <a:endParaRPr lang="nl-NL"/>
        </a:p>
      </dgm:t>
    </dgm:pt>
    <dgm:pt modelId="{109FC654-DC4E-4836-A0E8-6E95E5264A02}" type="pres">
      <dgm:prSet presAssocID="{ED318E6E-3FBB-4FA3-9D7F-31DEE7A661A6}" presName="rootnode" presStyleCnt="0">
        <dgm:presLayoutVars>
          <dgm:chMax/>
          <dgm:chPref/>
          <dgm:dir/>
          <dgm:animLvl val="lvl"/>
        </dgm:presLayoutVars>
      </dgm:prSet>
      <dgm:spPr/>
    </dgm:pt>
    <dgm:pt modelId="{2E4988D9-18F8-47FE-947E-392685643F09}" type="pres">
      <dgm:prSet presAssocID="{914734C7-F4D0-4A4B-9162-C5FA6874160C}" presName="composite" presStyleCnt="0"/>
      <dgm:spPr/>
    </dgm:pt>
    <dgm:pt modelId="{768261BF-B041-4B9B-A95E-61D14AF9E7FA}" type="pres">
      <dgm:prSet presAssocID="{914734C7-F4D0-4A4B-9162-C5FA6874160C}" presName="LShape" presStyleLbl="alignNode1" presStyleIdx="0" presStyleCnt="5" custLinFactNeighborX="4223" custLinFactNeighborY="73649"/>
      <dgm:spPr/>
    </dgm:pt>
    <dgm:pt modelId="{04764C29-9F92-41FF-A11C-31E0228205E1}" type="pres">
      <dgm:prSet presAssocID="{914734C7-F4D0-4A4B-9162-C5FA6874160C}" presName="ParentText" presStyleLbl="revTx" presStyleIdx="0" presStyleCnt="3" custLinFactNeighborX="4554" custLinFactNeighborY="6203">
        <dgm:presLayoutVars>
          <dgm:chMax val="0"/>
          <dgm:chPref val="0"/>
          <dgm:bulletEnabled val="1"/>
        </dgm:presLayoutVars>
      </dgm:prSet>
      <dgm:spPr/>
    </dgm:pt>
    <dgm:pt modelId="{E512D804-7D65-4E50-8B49-B7E9B278A921}" type="pres">
      <dgm:prSet presAssocID="{914734C7-F4D0-4A4B-9162-C5FA6874160C}" presName="Triangle" presStyleLbl="alignNode1" presStyleIdx="1" presStyleCnt="5" custLinFactY="105022" custLinFactNeighborX="16401" custLinFactNeighborY="200000"/>
      <dgm:spPr/>
    </dgm:pt>
    <dgm:pt modelId="{97FDB3F8-7107-4986-99E5-8EE0739740DB}" type="pres">
      <dgm:prSet presAssocID="{7095BFA9-0231-45E9-8FA7-E44150CDF5A0}" presName="sibTrans" presStyleCnt="0"/>
      <dgm:spPr/>
    </dgm:pt>
    <dgm:pt modelId="{F30AE220-E53B-4F35-8E9B-70C197C21E62}" type="pres">
      <dgm:prSet presAssocID="{7095BFA9-0231-45E9-8FA7-E44150CDF5A0}" presName="space" presStyleCnt="0"/>
      <dgm:spPr/>
    </dgm:pt>
    <dgm:pt modelId="{FEBFA816-13C4-4CF0-9624-2EC08874C086}" type="pres">
      <dgm:prSet presAssocID="{6F158F60-D479-4A76-8391-921A4781C8F5}" presName="composite" presStyleCnt="0"/>
      <dgm:spPr/>
    </dgm:pt>
    <dgm:pt modelId="{FEC74A72-F05F-483B-9973-64A764E7829B}" type="pres">
      <dgm:prSet presAssocID="{6F158F60-D479-4A76-8391-921A4781C8F5}" presName="LShape" presStyleLbl="alignNode1" presStyleIdx="2" presStyleCnt="5" custLinFactNeighborX="-4944" custLinFactNeighborY="45422"/>
      <dgm:spPr/>
    </dgm:pt>
    <dgm:pt modelId="{F100541C-D820-4DD2-A334-8CDB3065C90D}" type="pres">
      <dgm:prSet presAssocID="{6F158F60-D479-4A76-8391-921A4781C8F5}" presName="ParentText" presStyleLbl="revTx" presStyleIdx="1" presStyleCnt="3" custScaleY="111954" custLinFactNeighborX="-16464" custLinFactNeighborY="-21651">
        <dgm:presLayoutVars>
          <dgm:chMax val="0"/>
          <dgm:chPref val="0"/>
          <dgm:bulletEnabled val="1"/>
        </dgm:presLayoutVars>
      </dgm:prSet>
      <dgm:spPr/>
    </dgm:pt>
    <dgm:pt modelId="{F50AC7DE-EC62-4DBC-905B-BD6FD305C133}" type="pres">
      <dgm:prSet presAssocID="{6F158F60-D479-4A76-8391-921A4781C8F5}" presName="Triangle" presStyleLbl="alignNode1" presStyleIdx="3" presStyleCnt="5" custLinFactY="100000" custLinFactNeighborX="-18219" custLinFactNeighborY="124628"/>
      <dgm:spPr/>
    </dgm:pt>
    <dgm:pt modelId="{C8EDE7DC-AD3E-4A88-8E96-6A26A400B2DB}" type="pres">
      <dgm:prSet presAssocID="{6466E1C1-2C74-4606-A20D-924427ADAC6F}" presName="sibTrans" presStyleCnt="0"/>
      <dgm:spPr/>
    </dgm:pt>
    <dgm:pt modelId="{100D506F-74A6-4D17-9D3C-755D50824506}" type="pres">
      <dgm:prSet presAssocID="{6466E1C1-2C74-4606-A20D-924427ADAC6F}" presName="space" presStyleCnt="0"/>
      <dgm:spPr/>
    </dgm:pt>
    <dgm:pt modelId="{A78D52C4-1735-4E64-A883-1FCB47602358}" type="pres">
      <dgm:prSet presAssocID="{71B5F5BA-34AA-4143-BF83-09A971007148}" presName="composite" presStyleCnt="0"/>
      <dgm:spPr/>
    </dgm:pt>
    <dgm:pt modelId="{E5E86816-8C46-4DCA-B04B-793F56BE7B11}" type="pres">
      <dgm:prSet presAssocID="{71B5F5BA-34AA-4143-BF83-09A971007148}" presName="LShape" presStyleLbl="alignNode1" presStyleIdx="4" presStyleCnt="5" custLinFactNeighborX="-14111" custLinFactNeighborY="-8302"/>
      <dgm:spPr/>
    </dgm:pt>
    <dgm:pt modelId="{D0DC4688-C3F3-420E-AC12-53C98528AD11}" type="pres">
      <dgm:prSet presAssocID="{71B5F5BA-34AA-4143-BF83-09A971007148}" presName="ParentText" presStyleLbl="revTx" presStyleIdx="2" presStyleCnt="3" custScaleY="73230" custLinFactNeighborX="-15753" custLinFactNeighborY="-7235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532596D6-129C-49DE-A1E8-92420DB37141}" type="presOf" srcId="{71B5F5BA-34AA-4143-BF83-09A971007148}" destId="{D0DC4688-C3F3-420E-AC12-53C98528AD11}" srcOrd="0" destOrd="0" presId="urn:microsoft.com/office/officeart/2009/3/layout/StepUpProcess"/>
    <dgm:cxn modelId="{B6353749-0ABA-455D-A1EF-D66EB4E90048}" srcId="{ED318E6E-3FBB-4FA3-9D7F-31DEE7A661A6}" destId="{71B5F5BA-34AA-4143-BF83-09A971007148}" srcOrd="2" destOrd="0" parTransId="{6238AA67-0739-458A-B962-BD3537D19FB9}" sibTransId="{B6BCDC52-F1B5-43C3-A2DB-4ECF032FD2CB}"/>
    <dgm:cxn modelId="{87848969-81FA-4229-921A-2736764E629C}" srcId="{ED318E6E-3FBB-4FA3-9D7F-31DEE7A661A6}" destId="{914734C7-F4D0-4A4B-9162-C5FA6874160C}" srcOrd="0" destOrd="0" parTransId="{B311ACE0-062A-4123-BABB-1247853F6709}" sibTransId="{7095BFA9-0231-45E9-8FA7-E44150CDF5A0}"/>
    <dgm:cxn modelId="{AD0ACB87-50E0-4737-A583-11436C3BAF4A}" srcId="{ED318E6E-3FBB-4FA3-9D7F-31DEE7A661A6}" destId="{6F158F60-D479-4A76-8391-921A4781C8F5}" srcOrd="1" destOrd="0" parTransId="{B60809A1-E730-44C4-A13E-C27B3776E8D5}" sibTransId="{6466E1C1-2C74-4606-A20D-924427ADAC6F}"/>
    <dgm:cxn modelId="{DD43B8E1-8F5C-4AF1-955D-BC192943D227}" type="presOf" srcId="{ED318E6E-3FBB-4FA3-9D7F-31DEE7A661A6}" destId="{109FC654-DC4E-4836-A0E8-6E95E5264A02}" srcOrd="0" destOrd="0" presId="urn:microsoft.com/office/officeart/2009/3/layout/StepUpProcess"/>
    <dgm:cxn modelId="{9C17EE51-EB81-465A-B208-BAD2F569DBAE}" type="presOf" srcId="{914734C7-F4D0-4A4B-9162-C5FA6874160C}" destId="{04764C29-9F92-41FF-A11C-31E0228205E1}" srcOrd="0" destOrd="0" presId="urn:microsoft.com/office/officeart/2009/3/layout/StepUpProcess"/>
    <dgm:cxn modelId="{9DFD0C8A-BF57-44E8-8D96-BD46FBBFEC73}" type="presOf" srcId="{6F158F60-D479-4A76-8391-921A4781C8F5}" destId="{F100541C-D820-4DD2-A334-8CDB3065C90D}" srcOrd="0" destOrd="0" presId="urn:microsoft.com/office/officeart/2009/3/layout/StepUpProcess"/>
    <dgm:cxn modelId="{89F28469-7038-4A02-B176-0D3B5AE0451B}" type="presParOf" srcId="{109FC654-DC4E-4836-A0E8-6E95E5264A02}" destId="{2E4988D9-18F8-47FE-947E-392685643F09}" srcOrd="0" destOrd="0" presId="urn:microsoft.com/office/officeart/2009/3/layout/StepUpProcess"/>
    <dgm:cxn modelId="{780CE0D9-F683-4010-BA85-3C7A1C90AF41}" type="presParOf" srcId="{2E4988D9-18F8-47FE-947E-392685643F09}" destId="{768261BF-B041-4B9B-A95E-61D14AF9E7FA}" srcOrd="0" destOrd="0" presId="urn:microsoft.com/office/officeart/2009/3/layout/StepUpProcess"/>
    <dgm:cxn modelId="{C946593B-8183-4937-A1F9-8FCDEDD604E9}" type="presParOf" srcId="{2E4988D9-18F8-47FE-947E-392685643F09}" destId="{04764C29-9F92-41FF-A11C-31E0228205E1}" srcOrd="1" destOrd="0" presId="urn:microsoft.com/office/officeart/2009/3/layout/StepUpProcess"/>
    <dgm:cxn modelId="{3CD63DC9-4FE4-49F4-802D-6C5C6E0A98DD}" type="presParOf" srcId="{2E4988D9-18F8-47FE-947E-392685643F09}" destId="{E512D804-7D65-4E50-8B49-B7E9B278A921}" srcOrd="2" destOrd="0" presId="urn:microsoft.com/office/officeart/2009/3/layout/StepUpProcess"/>
    <dgm:cxn modelId="{80241D6F-AE96-4658-9142-27EBA292E6B5}" type="presParOf" srcId="{109FC654-DC4E-4836-A0E8-6E95E5264A02}" destId="{97FDB3F8-7107-4986-99E5-8EE0739740DB}" srcOrd="1" destOrd="0" presId="urn:microsoft.com/office/officeart/2009/3/layout/StepUpProcess"/>
    <dgm:cxn modelId="{B2D58D1D-FF7D-4FD5-833B-94A3485232C5}" type="presParOf" srcId="{97FDB3F8-7107-4986-99E5-8EE0739740DB}" destId="{F30AE220-E53B-4F35-8E9B-70C197C21E62}" srcOrd="0" destOrd="0" presId="urn:microsoft.com/office/officeart/2009/3/layout/StepUpProcess"/>
    <dgm:cxn modelId="{CDA064B9-2E3F-4317-93BB-7651E49586BE}" type="presParOf" srcId="{109FC654-DC4E-4836-A0E8-6E95E5264A02}" destId="{FEBFA816-13C4-4CF0-9624-2EC08874C086}" srcOrd="2" destOrd="0" presId="urn:microsoft.com/office/officeart/2009/3/layout/StepUpProcess"/>
    <dgm:cxn modelId="{18F6F593-C9BF-415E-A71C-F78896B06458}" type="presParOf" srcId="{FEBFA816-13C4-4CF0-9624-2EC08874C086}" destId="{FEC74A72-F05F-483B-9973-64A764E7829B}" srcOrd="0" destOrd="0" presId="urn:microsoft.com/office/officeart/2009/3/layout/StepUpProcess"/>
    <dgm:cxn modelId="{8CCE4C04-4B60-40B8-BBCF-25340A90EE4C}" type="presParOf" srcId="{FEBFA816-13C4-4CF0-9624-2EC08874C086}" destId="{F100541C-D820-4DD2-A334-8CDB3065C90D}" srcOrd="1" destOrd="0" presId="urn:microsoft.com/office/officeart/2009/3/layout/StepUpProcess"/>
    <dgm:cxn modelId="{01BD87CB-8E31-43BD-9CCA-5EDA47958491}" type="presParOf" srcId="{FEBFA816-13C4-4CF0-9624-2EC08874C086}" destId="{F50AC7DE-EC62-4DBC-905B-BD6FD305C133}" srcOrd="2" destOrd="0" presId="urn:microsoft.com/office/officeart/2009/3/layout/StepUpProcess"/>
    <dgm:cxn modelId="{0ABC4177-E734-45F6-A93E-72C4FE95E88B}" type="presParOf" srcId="{109FC654-DC4E-4836-A0E8-6E95E5264A02}" destId="{C8EDE7DC-AD3E-4A88-8E96-6A26A400B2DB}" srcOrd="3" destOrd="0" presId="urn:microsoft.com/office/officeart/2009/3/layout/StepUpProcess"/>
    <dgm:cxn modelId="{FAC9D94A-883A-4737-8C53-818FD7D73714}" type="presParOf" srcId="{C8EDE7DC-AD3E-4A88-8E96-6A26A400B2DB}" destId="{100D506F-74A6-4D17-9D3C-755D50824506}" srcOrd="0" destOrd="0" presId="urn:microsoft.com/office/officeart/2009/3/layout/StepUpProcess"/>
    <dgm:cxn modelId="{C68B83CC-1AEB-493F-B258-D4784B060077}" type="presParOf" srcId="{109FC654-DC4E-4836-A0E8-6E95E5264A02}" destId="{A78D52C4-1735-4E64-A883-1FCB47602358}" srcOrd="4" destOrd="0" presId="urn:microsoft.com/office/officeart/2009/3/layout/StepUpProcess"/>
    <dgm:cxn modelId="{9226E019-9E06-4E41-92AD-E06C4302CD31}" type="presParOf" srcId="{A78D52C4-1735-4E64-A883-1FCB47602358}" destId="{E5E86816-8C46-4DCA-B04B-793F56BE7B11}" srcOrd="0" destOrd="0" presId="urn:microsoft.com/office/officeart/2009/3/layout/StepUpProcess"/>
    <dgm:cxn modelId="{3C8BEE4F-699C-4062-BC79-F00E0ACD18A7}" type="presParOf" srcId="{A78D52C4-1735-4E64-A883-1FCB47602358}" destId="{D0DC4688-C3F3-420E-AC12-53C98528AD1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D318E6E-3FBB-4FA3-9D7F-31DEE7A661A6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nl-NL"/>
        </a:p>
      </dgm:t>
    </dgm:pt>
    <dgm:pt modelId="{914734C7-F4D0-4A4B-9162-C5FA6874160C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fijn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311ACE0-062A-4123-BABB-1247853F6709}" type="parTrans" cxnId="{87848969-81FA-4229-921A-2736764E629C}">
      <dgm:prSet/>
      <dgm:spPr/>
      <dgm:t>
        <a:bodyPr/>
        <a:lstStyle/>
        <a:p>
          <a:endParaRPr lang="nl-NL"/>
        </a:p>
      </dgm:t>
    </dgm:pt>
    <dgm:pt modelId="{7095BFA9-0231-45E9-8FA7-E44150CDF5A0}" type="sibTrans" cxnId="{87848969-81FA-4229-921A-2736764E629C}">
      <dgm:prSet/>
      <dgm:spPr/>
      <dgm:t>
        <a:bodyPr/>
        <a:lstStyle/>
        <a:p>
          <a:endParaRPr lang="nl-NL"/>
        </a:p>
      </dgm:t>
    </dgm:pt>
    <dgm:pt modelId="{6F158F60-D479-4A76-8391-921A4781C8F5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fijn</a:t>
          </a:r>
          <a:r>
            <a:rPr lang="nl-NL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er</a:t>
          </a:r>
          <a:endParaRPr lang="nl-NL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gm:t>
    </dgm:pt>
    <dgm:pt modelId="{B60809A1-E730-44C4-A13E-C27B3776E8D5}" type="parTrans" cxnId="{AD0ACB87-50E0-4737-A583-11436C3BAF4A}">
      <dgm:prSet/>
      <dgm:spPr/>
      <dgm:t>
        <a:bodyPr/>
        <a:lstStyle/>
        <a:p>
          <a:endParaRPr lang="nl-NL"/>
        </a:p>
      </dgm:t>
    </dgm:pt>
    <dgm:pt modelId="{6466E1C1-2C74-4606-A20D-924427ADAC6F}" type="sibTrans" cxnId="{AD0ACB87-50E0-4737-A583-11436C3BAF4A}">
      <dgm:prSet/>
      <dgm:spPr/>
      <dgm:t>
        <a:bodyPr/>
        <a:lstStyle/>
        <a:p>
          <a:endParaRPr lang="nl-NL"/>
        </a:p>
      </dgm:t>
    </dgm:pt>
    <dgm:pt modelId="{71B5F5BA-34AA-4143-BF83-09A971007148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fijn</a:t>
          </a:r>
          <a:r>
            <a:rPr lang="nl-NL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st</a:t>
          </a:r>
          <a:endParaRPr lang="nl-NL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gm:t>
    </dgm:pt>
    <dgm:pt modelId="{6238AA67-0739-458A-B962-BD3537D19FB9}" type="parTrans" cxnId="{B6353749-0ABA-455D-A1EF-D66EB4E90048}">
      <dgm:prSet/>
      <dgm:spPr/>
      <dgm:t>
        <a:bodyPr/>
        <a:lstStyle/>
        <a:p>
          <a:endParaRPr lang="nl-NL"/>
        </a:p>
      </dgm:t>
    </dgm:pt>
    <dgm:pt modelId="{B6BCDC52-F1B5-43C3-A2DB-4ECF032FD2CB}" type="sibTrans" cxnId="{B6353749-0ABA-455D-A1EF-D66EB4E90048}">
      <dgm:prSet/>
      <dgm:spPr/>
      <dgm:t>
        <a:bodyPr/>
        <a:lstStyle/>
        <a:p>
          <a:endParaRPr lang="nl-NL"/>
        </a:p>
      </dgm:t>
    </dgm:pt>
    <dgm:pt modelId="{109FC654-DC4E-4836-A0E8-6E95E5264A02}" type="pres">
      <dgm:prSet presAssocID="{ED318E6E-3FBB-4FA3-9D7F-31DEE7A661A6}" presName="rootnode" presStyleCnt="0">
        <dgm:presLayoutVars>
          <dgm:chMax/>
          <dgm:chPref/>
          <dgm:dir/>
          <dgm:animLvl val="lvl"/>
        </dgm:presLayoutVars>
      </dgm:prSet>
      <dgm:spPr/>
    </dgm:pt>
    <dgm:pt modelId="{2E4988D9-18F8-47FE-947E-392685643F09}" type="pres">
      <dgm:prSet presAssocID="{914734C7-F4D0-4A4B-9162-C5FA6874160C}" presName="composite" presStyleCnt="0"/>
      <dgm:spPr/>
    </dgm:pt>
    <dgm:pt modelId="{768261BF-B041-4B9B-A95E-61D14AF9E7FA}" type="pres">
      <dgm:prSet presAssocID="{914734C7-F4D0-4A4B-9162-C5FA6874160C}" presName="LShape" presStyleLbl="alignNode1" presStyleIdx="0" presStyleCnt="5" custLinFactNeighborX="4223" custLinFactNeighborY="73649"/>
      <dgm:spPr/>
    </dgm:pt>
    <dgm:pt modelId="{04764C29-9F92-41FF-A11C-31E0228205E1}" type="pres">
      <dgm:prSet presAssocID="{914734C7-F4D0-4A4B-9162-C5FA6874160C}" presName="ParentText" presStyleLbl="revTx" presStyleIdx="0" presStyleCnt="3" custLinFactNeighborX="-6310" custLinFactNeighborY="-2060">
        <dgm:presLayoutVars>
          <dgm:chMax val="0"/>
          <dgm:chPref val="0"/>
          <dgm:bulletEnabled val="1"/>
        </dgm:presLayoutVars>
      </dgm:prSet>
      <dgm:spPr/>
    </dgm:pt>
    <dgm:pt modelId="{E512D804-7D65-4E50-8B49-B7E9B278A921}" type="pres">
      <dgm:prSet presAssocID="{914734C7-F4D0-4A4B-9162-C5FA6874160C}" presName="Triangle" presStyleLbl="alignNode1" presStyleIdx="1" presStyleCnt="5" custLinFactY="105022" custLinFactNeighborX="16401" custLinFactNeighborY="200000"/>
      <dgm:spPr/>
    </dgm:pt>
    <dgm:pt modelId="{97FDB3F8-7107-4986-99E5-8EE0739740DB}" type="pres">
      <dgm:prSet presAssocID="{7095BFA9-0231-45E9-8FA7-E44150CDF5A0}" presName="sibTrans" presStyleCnt="0"/>
      <dgm:spPr/>
    </dgm:pt>
    <dgm:pt modelId="{F30AE220-E53B-4F35-8E9B-70C197C21E62}" type="pres">
      <dgm:prSet presAssocID="{7095BFA9-0231-45E9-8FA7-E44150CDF5A0}" presName="space" presStyleCnt="0"/>
      <dgm:spPr/>
    </dgm:pt>
    <dgm:pt modelId="{FEBFA816-13C4-4CF0-9624-2EC08874C086}" type="pres">
      <dgm:prSet presAssocID="{6F158F60-D479-4A76-8391-921A4781C8F5}" presName="composite" presStyleCnt="0"/>
      <dgm:spPr/>
    </dgm:pt>
    <dgm:pt modelId="{FEC74A72-F05F-483B-9973-64A764E7829B}" type="pres">
      <dgm:prSet presAssocID="{6F158F60-D479-4A76-8391-921A4781C8F5}" presName="LShape" presStyleLbl="alignNode1" presStyleIdx="2" presStyleCnt="5" custLinFactNeighborX="-4944" custLinFactNeighborY="45422"/>
      <dgm:spPr/>
    </dgm:pt>
    <dgm:pt modelId="{F100541C-D820-4DD2-A334-8CDB3065C90D}" type="pres">
      <dgm:prSet presAssocID="{6F158F60-D479-4A76-8391-921A4781C8F5}" presName="ParentText" presStyleLbl="revTx" presStyleIdx="1" presStyleCnt="3" custScaleY="111954" custLinFactNeighborX="-16464" custLinFactNeighborY="-21651">
        <dgm:presLayoutVars>
          <dgm:chMax val="0"/>
          <dgm:chPref val="0"/>
          <dgm:bulletEnabled val="1"/>
        </dgm:presLayoutVars>
      </dgm:prSet>
      <dgm:spPr/>
    </dgm:pt>
    <dgm:pt modelId="{F50AC7DE-EC62-4DBC-905B-BD6FD305C133}" type="pres">
      <dgm:prSet presAssocID="{6F158F60-D479-4A76-8391-921A4781C8F5}" presName="Triangle" presStyleLbl="alignNode1" presStyleIdx="3" presStyleCnt="5" custLinFactY="100000" custLinFactNeighborX="-18219" custLinFactNeighborY="124628"/>
      <dgm:spPr/>
    </dgm:pt>
    <dgm:pt modelId="{C8EDE7DC-AD3E-4A88-8E96-6A26A400B2DB}" type="pres">
      <dgm:prSet presAssocID="{6466E1C1-2C74-4606-A20D-924427ADAC6F}" presName="sibTrans" presStyleCnt="0"/>
      <dgm:spPr/>
    </dgm:pt>
    <dgm:pt modelId="{100D506F-74A6-4D17-9D3C-755D50824506}" type="pres">
      <dgm:prSet presAssocID="{6466E1C1-2C74-4606-A20D-924427ADAC6F}" presName="space" presStyleCnt="0"/>
      <dgm:spPr/>
    </dgm:pt>
    <dgm:pt modelId="{A78D52C4-1735-4E64-A883-1FCB47602358}" type="pres">
      <dgm:prSet presAssocID="{71B5F5BA-34AA-4143-BF83-09A971007148}" presName="composite" presStyleCnt="0"/>
      <dgm:spPr/>
    </dgm:pt>
    <dgm:pt modelId="{E5E86816-8C46-4DCA-B04B-793F56BE7B11}" type="pres">
      <dgm:prSet presAssocID="{71B5F5BA-34AA-4143-BF83-09A971007148}" presName="LShape" presStyleLbl="alignNode1" presStyleIdx="4" presStyleCnt="5" custLinFactNeighborX="-14111" custLinFactNeighborY="-8302"/>
      <dgm:spPr/>
    </dgm:pt>
    <dgm:pt modelId="{D0DC4688-C3F3-420E-AC12-53C98528AD11}" type="pres">
      <dgm:prSet presAssocID="{71B5F5BA-34AA-4143-BF83-09A971007148}" presName="ParentText" presStyleLbl="revTx" presStyleIdx="2" presStyleCnt="3" custScaleY="73230" custLinFactNeighborX="-15753" custLinFactNeighborY="-818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99B73CE2-B12D-469F-B1EB-0190C73E5B6A}" type="presOf" srcId="{71B5F5BA-34AA-4143-BF83-09A971007148}" destId="{D0DC4688-C3F3-420E-AC12-53C98528AD11}" srcOrd="0" destOrd="0" presId="urn:microsoft.com/office/officeart/2009/3/layout/StepUpProcess"/>
    <dgm:cxn modelId="{B6353749-0ABA-455D-A1EF-D66EB4E90048}" srcId="{ED318E6E-3FBB-4FA3-9D7F-31DEE7A661A6}" destId="{71B5F5BA-34AA-4143-BF83-09A971007148}" srcOrd="2" destOrd="0" parTransId="{6238AA67-0739-458A-B962-BD3537D19FB9}" sibTransId="{B6BCDC52-F1B5-43C3-A2DB-4ECF032FD2CB}"/>
    <dgm:cxn modelId="{87848969-81FA-4229-921A-2736764E629C}" srcId="{ED318E6E-3FBB-4FA3-9D7F-31DEE7A661A6}" destId="{914734C7-F4D0-4A4B-9162-C5FA6874160C}" srcOrd="0" destOrd="0" parTransId="{B311ACE0-062A-4123-BABB-1247853F6709}" sibTransId="{7095BFA9-0231-45E9-8FA7-E44150CDF5A0}"/>
    <dgm:cxn modelId="{AD0ACB87-50E0-4737-A583-11436C3BAF4A}" srcId="{ED318E6E-3FBB-4FA3-9D7F-31DEE7A661A6}" destId="{6F158F60-D479-4A76-8391-921A4781C8F5}" srcOrd="1" destOrd="0" parTransId="{B60809A1-E730-44C4-A13E-C27B3776E8D5}" sibTransId="{6466E1C1-2C74-4606-A20D-924427ADAC6F}"/>
    <dgm:cxn modelId="{37E517CF-C8EC-4408-A148-C794A8A75E1E}" type="presOf" srcId="{ED318E6E-3FBB-4FA3-9D7F-31DEE7A661A6}" destId="{109FC654-DC4E-4836-A0E8-6E95E5264A02}" srcOrd="0" destOrd="0" presId="urn:microsoft.com/office/officeart/2009/3/layout/StepUpProcess"/>
    <dgm:cxn modelId="{4C685F21-E600-421C-9621-C327A96B463F}" type="presOf" srcId="{914734C7-F4D0-4A4B-9162-C5FA6874160C}" destId="{04764C29-9F92-41FF-A11C-31E0228205E1}" srcOrd="0" destOrd="0" presId="urn:microsoft.com/office/officeart/2009/3/layout/StepUpProcess"/>
    <dgm:cxn modelId="{3BAB0B43-B407-4AF7-A8CD-E175070C8894}" type="presOf" srcId="{6F158F60-D479-4A76-8391-921A4781C8F5}" destId="{F100541C-D820-4DD2-A334-8CDB3065C90D}" srcOrd="0" destOrd="0" presId="urn:microsoft.com/office/officeart/2009/3/layout/StepUpProcess"/>
    <dgm:cxn modelId="{86DE25D4-479D-4ECA-ACCF-39207CEAF743}" type="presParOf" srcId="{109FC654-DC4E-4836-A0E8-6E95E5264A02}" destId="{2E4988D9-18F8-47FE-947E-392685643F09}" srcOrd="0" destOrd="0" presId="urn:microsoft.com/office/officeart/2009/3/layout/StepUpProcess"/>
    <dgm:cxn modelId="{049CD2B7-1045-403E-9C99-91E3149B63E3}" type="presParOf" srcId="{2E4988D9-18F8-47FE-947E-392685643F09}" destId="{768261BF-B041-4B9B-A95E-61D14AF9E7FA}" srcOrd="0" destOrd="0" presId="urn:microsoft.com/office/officeart/2009/3/layout/StepUpProcess"/>
    <dgm:cxn modelId="{93790249-C5DC-4708-93A0-1EB96D203AB1}" type="presParOf" srcId="{2E4988D9-18F8-47FE-947E-392685643F09}" destId="{04764C29-9F92-41FF-A11C-31E0228205E1}" srcOrd="1" destOrd="0" presId="urn:microsoft.com/office/officeart/2009/3/layout/StepUpProcess"/>
    <dgm:cxn modelId="{509C09A7-0774-475E-9B9C-7DC419487913}" type="presParOf" srcId="{2E4988D9-18F8-47FE-947E-392685643F09}" destId="{E512D804-7D65-4E50-8B49-B7E9B278A921}" srcOrd="2" destOrd="0" presId="urn:microsoft.com/office/officeart/2009/3/layout/StepUpProcess"/>
    <dgm:cxn modelId="{92D7D700-ABEA-4FDB-AC48-2890940D4874}" type="presParOf" srcId="{109FC654-DC4E-4836-A0E8-6E95E5264A02}" destId="{97FDB3F8-7107-4986-99E5-8EE0739740DB}" srcOrd="1" destOrd="0" presId="urn:microsoft.com/office/officeart/2009/3/layout/StepUpProcess"/>
    <dgm:cxn modelId="{09DA08A8-ADE2-4DDD-BE6D-6F17E58A4A7C}" type="presParOf" srcId="{97FDB3F8-7107-4986-99E5-8EE0739740DB}" destId="{F30AE220-E53B-4F35-8E9B-70C197C21E62}" srcOrd="0" destOrd="0" presId="urn:microsoft.com/office/officeart/2009/3/layout/StepUpProcess"/>
    <dgm:cxn modelId="{D904298E-C169-4853-B2A1-E28EB1173363}" type="presParOf" srcId="{109FC654-DC4E-4836-A0E8-6E95E5264A02}" destId="{FEBFA816-13C4-4CF0-9624-2EC08874C086}" srcOrd="2" destOrd="0" presId="urn:microsoft.com/office/officeart/2009/3/layout/StepUpProcess"/>
    <dgm:cxn modelId="{0E48804F-457A-446D-A2DD-7423F099EB55}" type="presParOf" srcId="{FEBFA816-13C4-4CF0-9624-2EC08874C086}" destId="{FEC74A72-F05F-483B-9973-64A764E7829B}" srcOrd="0" destOrd="0" presId="urn:microsoft.com/office/officeart/2009/3/layout/StepUpProcess"/>
    <dgm:cxn modelId="{AFACFCCD-5297-4977-A006-8FA6F6EEBE5E}" type="presParOf" srcId="{FEBFA816-13C4-4CF0-9624-2EC08874C086}" destId="{F100541C-D820-4DD2-A334-8CDB3065C90D}" srcOrd="1" destOrd="0" presId="urn:microsoft.com/office/officeart/2009/3/layout/StepUpProcess"/>
    <dgm:cxn modelId="{6C896E21-7473-4D99-B0CD-07C21FD5E953}" type="presParOf" srcId="{FEBFA816-13C4-4CF0-9624-2EC08874C086}" destId="{F50AC7DE-EC62-4DBC-905B-BD6FD305C133}" srcOrd="2" destOrd="0" presId="urn:microsoft.com/office/officeart/2009/3/layout/StepUpProcess"/>
    <dgm:cxn modelId="{5B19AEBB-8A73-4F78-8498-2C9855E5436D}" type="presParOf" srcId="{109FC654-DC4E-4836-A0E8-6E95E5264A02}" destId="{C8EDE7DC-AD3E-4A88-8E96-6A26A400B2DB}" srcOrd="3" destOrd="0" presId="urn:microsoft.com/office/officeart/2009/3/layout/StepUpProcess"/>
    <dgm:cxn modelId="{169DD8F5-CAED-4675-81EF-19133AB2C3F7}" type="presParOf" srcId="{C8EDE7DC-AD3E-4A88-8E96-6A26A400B2DB}" destId="{100D506F-74A6-4D17-9D3C-755D50824506}" srcOrd="0" destOrd="0" presId="urn:microsoft.com/office/officeart/2009/3/layout/StepUpProcess"/>
    <dgm:cxn modelId="{706F8B46-BDF0-4DBE-A1FE-2DF46A9521E6}" type="presParOf" srcId="{109FC654-DC4E-4836-A0E8-6E95E5264A02}" destId="{A78D52C4-1735-4E64-A883-1FCB47602358}" srcOrd="4" destOrd="0" presId="urn:microsoft.com/office/officeart/2009/3/layout/StepUpProcess"/>
    <dgm:cxn modelId="{3A04819B-6F23-4F26-9217-306223259F32}" type="presParOf" srcId="{A78D52C4-1735-4E64-A883-1FCB47602358}" destId="{E5E86816-8C46-4DCA-B04B-793F56BE7B11}" srcOrd="0" destOrd="0" presId="urn:microsoft.com/office/officeart/2009/3/layout/StepUpProcess"/>
    <dgm:cxn modelId="{28AC88B2-12C7-4941-91CB-7269451E10B6}" type="presParOf" srcId="{A78D52C4-1735-4E64-A883-1FCB47602358}" destId="{D0DC4688-C3F3-420E-AC12-53C98528AD1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D318E6E-3FBB-4FA3-9D7F-31DEE7A661A6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nl-NL"/>
        </a:p>
      </dgm:t>
    </dgm:pt>
    <dgm:pt modelId="{914734C7-F4D0-4A4B-9162-C5FA6874160C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gro</a:t>
          </a:r>
          <a:r>
            <a:rPr lang="nl-NL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o</a:t>
          </a:r>
          <a:r>
            <a:rPr lang="nl-NL" dirty="0" smtClean="0">
              <a:latin typeface="Arial" pitchFamily="34" charset="0"/>
              <a:cs typeface="Arial" pitchFamily="34" charset="0"/>
            </a:rPr>
            <a:t>t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311ACE0-062A-4123-BABB-1247853F6709}" type="parTrans" cxnId="{87848969-81FA-4229-921A-2736764E629C}">
      <dgm:prSet/>
      <dgm:spPr/>
      <dgm:t>
        <a:bodyPr/>
        <a:lstStyle/>
        <a:p>
          <a:endParaRPr lang="nl-NL"/>
        </a:p>
      </dgm:t>
    </dgm:pt>
    <dgm:pt modelId="{7095BFA9-0231-45E9-8FA7-E44150CDF5A0}" type="sibTrans" cxnId="{87848969-81FA-4229-921A-2736764E629C}">
      <dgm:prSet/>
      <dgm:spPr/>
      <dgm:t>
        <a:bodyPr/>
        <a:lstStyle/>
        <a:p>
          <a:endParaRPr lang="nl-NL"/>
        </a:p>
      </dgm:t>
    </dgm:pt>
    <dgm:pt modelId="{6F158F60-D479-4A76-8391-921A4781C8F5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groter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60809A1-E730-44C4-A13E-C27B3776E8D5}" type="parTrans" cxnId="{AD0ACB87-50E0-4737-A583-11436C3BAF4A}">
      <dgm:prSet/>
      <dgm:spPr/>
      <dgm:t>
        <a:bodyPr/>
        <a:lstStyle/>
        <a:p>
          <a:endParaRPr lang="nl-NL"/>
        </a:p>
      </dgm:t>
    </dgm:pt>
    <dgm:pt modelId="{6466E1C1-2C74-4606-A20D-924427ADAC6F}" type="sibTrans" cxnId="{AD0ACB87-50E0-4737-A583-11436C3BAF4A}">
      <dgm:prSet/>
      <dgm:spPr/>
      <dgm:t>
        <a:bodyPr/>
        <a:lstStyle/>
        <a:p>
          <a:endParaRPr lang="nl-NL"/>
        </a:p>
      </dgm:t>
    </dgm:pt>
    <dgm:pt modelId="{71B5F5BA-34AA-4143-BF83-09A971007148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grootst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6238AA67-0739-458A-B962-BD3537D19FB9}" type="parTrans" cxnId="{B6353749-0ABA-455D-A1EF-D66EB4E90048}">
      <dgm:prSet/>
      <dgm:spPr/>
      <dgm:t>
        <a:bodyPr/>
        <a:lstStyle/>
        <a:p>
          <a:endParaRPr lang="nl-NL"/>
        </a:p>
      </dgm:t>
    </dgm:pt>
    <dgm:pt modelId="{B6BCDC52-F1B5-43C3-A2DB-4ECF032FD2CB}" type="sibTrans" cxnId="{B6353749-0ABA-455D-A1EF-D66EB4E90048}">
      <dgm:prSet/>
      <dgm:spPr/>
      <dgm:t>
        <a:bodyPr/>
        <a:lstStyle/>
        <a:p>
          <a:endParaRPr lang="nl-NL"/>
        </a:p>
      </dgm:t>
    </dgm:pt>
    <dgm:pt modelId="{109FC654-DC4E-4836-A0E8-6E95E5264A02}" type="pres">
      <dgm:prSet presAssocID="{ED318E6E-3FBB-4FA3-9D7F-31DEE7A661A6}" presName="rootnode" presStyleCnt="0">
        <dgm:presLayoutVars>
          <dgm:chMax/>
          <dgm:chPref/>
          <dgm:dir/>
          <dgm:animLvl val="lvl"/>
        </dgm:presLayoutVars>
      </dgm:prSet>
      <dgm:spPr/>
    </dgm:pt>
    <dgm:pt modelId="{2E4988D9-18F8-47FE-947E-392685643F09}" type="pres">
      <dgm:prSet presAssocID="{914734C7-F4D0-4A4B-9162-C5FA6874160C}" presName="composite" presStyleCnt="0"/>
      <dgm:spPr/>
    </dgm:pt>
    <dgm:pt modelId="{768261BF-B041-4B9B-A95E-61D14AF9E7FA}" type="pres">
      <dgm:prSet presAssocID="{914734C7-F4D0-4A4B-9162-C5FA6874160C}" presName="LShape" presStyleLbl="alignNode1" presStyleIdx="0" presStyleCnt="5" custLinFactNeighborX="4223" custLinFactNeighborY="73649"/>
      <dgm:spPr/>
    </dgm:pt>
    <dgm:pt modelId="{04764C29-9F92-41FF-A11C-31E0228205E1}" type="pres">
      <dgm:prSet presAssocID="{914734C7-F4D0-4A4B-9162-C5FA6874160C}" presName="ParentText" presStyleLbl="revTx" presStyleIdx="0" presStyleCnt="3" custLinFactNeighborX="-6310" custLinFactNeighborY="-2060">
        <dgm:presLayoutVars>
          <dgm:chMax val="0"/>
          <dgm:chPref val="0"/>
          <dgm:bulletEnabled val="1"/>
        </dgm:presLayoutVars>
      </dgm:prSet>
      <dgm:spPr/>
    </dgm:pt>
    <dgm:pt modelId="{E512D804-7D65-4E50-8B49-B7E9B278A921}" type="pres">
      <dgm:prSet presAssocID="{914734C7-F4D0-4A4B-9162-C5FA6874160C}" presName="Triangle" presStyleLbl="alignNode1" presStyleIdx="1" presStyleCnt="5" custLinFactY="105022" custLinFactNeighborX="16401" custLinFactNeighborY="200000"/>
      <dgm:spPr/>
    </dgm:pt>
    <dgm:pt modelId="{97FDB3F8-7107-4986-99E5-8EE0739740DB}" type="pres">
      <dgm:prSet presAssocID="{7095BFA9-0231-45E9-8FA7-E44150CDF5A0}" presName="sibTrans" presStyleCnt="0"/>
      <dgm:spPr/>
    </dgm:pt>
    <dgm:pt modelId="{F30AE220-E53B-4F35-8E9B-70C197C21E62}" type="pres">
      <dgm:prSet presAssocID="{7095BFA9-0231-45E9-8FA7-E44150CDF5A0}" presName="space" presStyleCnt="0"/>
      <dgm:spPr/>
    </dgm:pt>
    <dgm:pt modelId="{FEBFA816-13C4-4CF0-9624-2EC08874C086}" type="pres">
      <dgm:prSet presAssocID="{6F158F60-D479-4A76-8391-921A4781C8F5}" presName="composite" presStyleCnt="0"/>
      <dgm:spPr/>
    </dgm:pt>
    <dgm:pt modelId="{FEC74A72-F05F-483B-9973-64A764E7829B}" type="pres">
      <dgm:prSet presAssocID="{6F158F60-D479-4A76-8391-921A4781C8F5}" presName="LShape" presStyleLbl="alignNode1" presStyleIdx="2" presStyleCnt="5" custLinFactNeighborX="-4944" custLinFactNeighborY="45422"/>
      <dgm:spPr/>
    </dgm:pt>
    <dgm:pt modelId="{F100541C-D820-4DD2-A334-8CDB3065C90D}" type="pres">
      <dgm:prSet presAssocID="{6F158F60-D479-4A76-8391-921A4781C8F5}" presName="ParentText" presStyleLbl="revTx" presStyleIdx="1" presStyleCnt="3" custScaleY="111954" custLinFactNeighborX="-16464" custLinFactNeighborY="-21651">
        <dgm:presLayoutVars>
          <dgm:chMax val="0"/>
          <dgm:chPref val="0"/>
          <dgm:bulletEnabled val="1"/>
        </dgm:presLayoutVars>
      </dgm:prSet>
      <dgm:spPr/>
    </dgm:pt>
    <dgm:pt modelId="{F50AC7DE-EC62-4DBC-905B-BD6FD305C133}" type="pres">
      <dgm:prSet presAssocID="{6F158F60-D479-4A76-8391-921A4781C8F5}" presName="Triangle" presStyleLbl="alignNode1" presStyleIdx="3" presStyleCnt="5" custLinFactY="100000" custLinFactNeighborX="-18219" custLinFactNeighborY="124628"/>
      <dgm:spPr/>
    </dgm:pt>
    <dgm:pt modelId="{C8EDE7DC-AD3E-4A88-8E96-6A26A400B2DB}" type="pres">
      <dgm:prSet presAssocID="{6466E1C1-2C74-4606-A20D-924427ADAC6F}" presName="sibTrans" presStyleCnt="0"/>
      <dgm:spPr/>
    </dgm:pt>
    <dgm:pt modelId="{100D506F-74A6-4D17-9D3C-755D50824506}" type="pres">
      <dgm:prSet presAssocID="{6466E1C1-2C74-4606-A20D-924427ADAC6F}" presName="space" presStyleCnt="0"/>
      <dgm:spPr/>
    </dgm:pt>
    <dgm:pt modelId="{A78D52C4-1735-4E64-A883-1FCB47602358}" type="pres">
      <dgm:prSet presAssocID="{71B5F5BA-34AA-4143-BF83-09A971007148}" presName="composite" presStyleCnt="0"/>
      <dgm:spPr/>
    </dgm:pt>
    <dgm:pt modelId="{E5E86816-8C46-4DCA-B04B-793F56BE7B11}" type="pres">
      <dgm:prSet presAssocID="{71B5F5BA-34AA-4143-BF83-09A971007148}" presName="LShape" presStyleLbl="alignNode1" presStyleIdx="4" presStyleCnt="5" custLinFactNeighborX="-14111" custLinFactNeighborY="-8302"/>
      <dgm:spPr/>
    </dgm:pt>
    <dgm:pt modelId="{D0DC4688-C3F3-420E-AC12-53C98528AD11}" type="pres">
      <dgm:prSet presAssocID="{71B5F5BA-34AA-4143-BF83-09A971007148}" presName="ParentText" presStyleLbl="revTx" presStyleIdx="2" presStyleCnt="3" custScaleY="73230" custLinFactNeighborX="-15753" custLinFactNeighborY="-818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5672403F-0737-4855-A380-89826CE8853A}" type="presOf" srcId="{ED318E6E-3FBB-4FA3-9D7F-31DEE7A661A6}" destId="{109FC654-DC4E-4836-A0E8-6E95E5264A02}" srcOrd="0" destOrd="0" presId="urn:microsoft.com/office/officeart/2009/3/layout/StepUpProcess"/>
    <dgm:cxn modelId="{B6353749-0ABA-455D-A1EF-D66EB4E90048}" srcId="{ED318E6E-3FBB-4FA3-9D7F-31DEE7A661A6}" destId="{71B5F5BA-34AA-4143-BF83-09A971007148}" srcOrd="2" destOrd="0" parTransId="{6238AA67-0739-458A-B962-BD3537D19FB9}" sibTransId="{B6BCDC52-F1B5-43C3-A2DB-4ECF032FD2CB}"/>
    <dgm:cxn modelId="{87848969-81FA-4229-921A-2736764E629C}" srcId="{ED318E6E-3FBB-4FA3-9D7F-31DEE7A661A6}" destId="{914734C7-F4D0-4A4B-9162-C5FA6874160C}" srcOrd="0" destOrd="0" parTransId="{B311ACE0-062A-4123-BABB-1247853F6709}" sibTransId="{7095BFA9-0231-45E9-8FA7-E44150CDF5A0}"/>
    <dgm:cxn modelId="{8A0BD3CC-CA49-47A1-872D-7AB08F27D4D6}" type="presOf" srcId="{71B5F5BA-34AA-4143-BF83-09A971007148}" destId="{D0DC4688-C3F3-420E-AC12-53C98528AD11}" srcOrd="0" destOrd="0" presId="urn:microsoft.com/office/officeart/2009/3/layout/StepUpProcess"/>
    <dgm:cxn modelId="{0C9E5A57-F7F8-4E56-8092-744923D520ED}" type="presOf" srcId="{6F158F60-D479-4A76-8391-921A4781C8F5}" destId="{F100541C-D820-4DD2-A334-8CDB3065C90D}" srcOrd="0" destOrd="0" presId="urn:microsoft.com/office/officeart/2009/3/layout/StepUpProcess"/>
    <dgm:cxn modelId="{AD0ACB87-50E0-4737-A583-11436C3BAF4A}" srcId="{ED318E6E-3FBB-4FA3-9D7F-31DEE7A661A6}" destId="{6F158F60-D479-4A76-8391-921A4781C8F5}" srcOrd="1" destOrd="0" parTransId="{B60809A1-E730-44C4-A13E-C27B3776E8D5}" sibTransId="{6466E1C1-2C74-4606-A20D-924427ADAC6F}"/>
    <dgm:cxn modelId="{4FB53C66-5815-49F2-B3C2-20040B6A4912}" type="presOf" srcId="{914734C7-F4D0-4A4B-9162-C5FA6874160C}" destId="{04764C29-9F92-41FF-A11C-31E0228205E1}" srcOrd="0" destOrd="0" presId="urn:microsoft.com/office/officeart/2009/3/layout/StepUpProcess"/>
    <dgm:cxn modelId="{7D671049-02D2-4919-BF15-9056E18E6B02}" type="presParOf" srcId="{109FC654-DC4E-4836-A0E8-6E95E5264A02}" destId="{2E4988D9-18F8-47FE-947E-392685643F09}" srcOrd="0" destOrd="0" presId="urn:microsoft.com/office/officeart/2009/3/layout/StepUpProcess"/>
    <dgm:cxn modelId="{2C5A19A1-84FA-4FB1-A7DE-7269066A0260}" type="presParOf" srcId="{2E4988D9-18F8-47FE-947E-392685643F09}" destId="{768261BF-B041-4B9B-A95E-61D14AF9E7FA}" srcOrd="0" destOrd="0" presId="urn:microsoft.com/office/officeart/2009/3/layout/StepUpProcess"/>
    <dgm:cxn modelId="{CFD3578C-13E9-4F7A-9F06-F61A149DF5F2}" type="presParOf" srcId="{2E4988D9-18F8-47FE-947E-392685643F09}" destId="{04764C29-9F92-41FF-A11C-31E0228205E1}" srcOrd="1" destOrd="0" presId="urn:microsoft.com/office/officeart/2009/3/layout/StepUpProcess"/>
    <dgm:cxn modelId="{07C108D7-6425-4229-B06A-41CAC7E9D65C}" type="presParOf" srcId="{2E4988D9-18F8-47FE-947E-392685643F09}" destId="{E512D804-7D65-4E50-8B49-B7E9B278A921}" srcOrd="2" destOrd="0" presId="urn:microsoft.com/office/officeart/2009/3/layout/StepUpProcess"/>
    <dgm:cxn modelId="{CB4A2A29-5376-45CB-AB95-EB2CBF919F5D}" type="presParOf" srcId="{109FC654-DC4E-4836-A0E8-6E95E5264A02}" destId="{97FDB3F8-7107-4986-99E5-8EE0739740DB}" srcOrd="1" destOrd="0" presId="urn:microsoft.com/office/officeart/2009/3/layout/StepUpProcess"/>
    <dgm:cxn modelId="{DB6372BA-54A2-42B1-8A32-6A0B7C89817C}" type="presParOf" srcId="{97FDB3F8-7107-4986-99E5-8EE0739740DB}" destId="{F30AE220-E53B-4F35-8E9B-70C197C21E62}" srcOrd="0" destOrd="0" presId="urn:microsoft.com/office/officeart/2009/3/layout/StepUpProcess"/>
    <dgm:cxn modelId="{FEF00807-D536-42C9-8421-BEA93AF8B62C}" type="presParOf" srcId="{109FC654-DC4E-4836-A0E8-6E95E5264A02}" destId="{FEBFA816-13C4-4CF0-9624-2EC08874C086}" srcOrd="2" destOrd="0" presId="urn:microsoft.com/office/officeart/2009/3/layout/StepUpProcess"/>
    <dgm:cxn modelId="{1C073B3F-5EA6-4540-8645-E026F75513E4}" type="presParOf" srcId="{FEBFA816-13C4-4CF0-9624-2EC08874C086}" destId="{FEC74A72-F05F-483B-9973-64A764E7829B}" srcOrd="0" destOrd="0" presId="urn:microsoft.com/office/officeart/2009/3/layout/StepUpProcess"/>
    <dgm:cxn modelId="{98CD547D-DAE2-4CE5-B430-19C8DECB5859}" type="presParOf" srcId="{FEBFA816-13C4-4CF0-9624-2EC08874C086}" destId="{F100541C-D820-4DD2-A334-8CDB3065C90D}" srcOrd="1" destOrd="0" presId="urn:microsoft.com/office/officeart/2009/3/layout/StepUpProcess"/>
    <dgm:cxn modelId="{19EEE411-DE50-471E-8DCC-22A032E8A867}" type="presParOf" srcId="{FEBFA816-13C4-4CF0-9624-2EC08874C086}" destId="{F50AC7DE-EC62-4DBC-905B-BD6FD305C133}" srcOrd="2" destOrd="0" presId="urn:microsoft.com/office/officeart/2009/3/layout/StepUpProcess"/>
    <dgm:cxn modelId="{14409453-D299-4548-91AE-3C2D04B42E9F}" type="presParOf" srcId="{109FC654-DC4E-4836-A0E8-6E95E5264A02}" destId="{C8EDE7DC-AD3E-4A88-8E96-6A26A400B2DB}" srcOrd="3" destOrd="0" presId="urn:microsoft.com/office/officeart/2009/3/layout/StepUpProcess"/>
    <dgm:cxn modelId="{04FDEB65-8722-4C20-9995-48DA4335EAFC}" type="presParOf" srcId="{C8EDE7DC-AD3E-4A88-8E96-6A26A400B2DB}" destId="{100D506F-74A6-4D17-9D3C-755D50824506}" srcOrd="0" destOrd="0" presId="urn:microsoft.com/office/officeart/2009/3/layout/StepUpProcess"/>
    <dgm:cxn modelId="{688424C4-28B4-4C72-929C-8295B84FCF07}" type="presParOf" srcId="{109FC654-DC4E-4836-A0E8-6E95E5264A02}" destId="{A78D52C4-1735-4E64-A883-1FCB47602358}" srcOrd="4" destOrd="0" presId="urn:microsoft.com/office/officeart/2009/3/layout/StepUpProcess"/>
    <dgm:cxn modelId="{E938D8F4-3115-4350-82AB-5846E0E857C3}" type="presParOf" srcId="{A78D52C4-1735-4E64-A883-1FCB47602358}" destId="{E5E86816-8C46-4DCA-B04B-793F56BE7B11}" srcOrd="0" destOrd="0" presId="urn:microsoft.com/office/officeart/2009/3/layout/StepUpProcess"/>
    <dgm:cxn modelId="{038F9695-A761-4838-8F3D-382A9E07A7A7}" type="presParOf" srcId="{A78D52C4-1735-4E64-A883-1FCB47602358}" destId="{D0DC4688-C3F3-420E-AC12-53C98528AD1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D318E6E-3FBB-4FA3-9D7F-31DEE7A661A6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nl-NL"/>
        </a:p>
      </dgm:t>
    </dgm:pt>
    <dgm:pt modelId="{914734C7-F4D0-4A4B-9162-C5FA6874160C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duur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311ACE0-062A-4123-BABB-1247853F6709}" type="parTrans" cxnId="{87848969-81FA-4229-921A-2736764E629C}">
      <dgm:prSet/>
      <dgm:spPr/>
      <dgm:t>
        <a:bodyPr/>
        <a:lstStyle/>
        <a:p>
          <a:endParaRPr lang="nl-NL"/>
        </a:p>
      </dgm:t>
    </dgm:pt>
    <dgm:pt modelId="{7095BFA9-0231-45E9-8FA7-E44150CDF5A0}" type="sibTrans" cxnId="{87848969-81FA-4229-921A-2736764E629C}">
      <dgm:prSet/>
      <dgm:spPr/>
      <dgm:t>
        <a:bodyPr/>
        <a:lstStyle/>
        <a:p>
          <a:endParaRPr lang="nl-NL"/>
        </a:p>
      </dgm:t>
    </dgm:pt>
    <dgm:pt modelId="{6F158F60-D479-4A76-8391-921A4781C8F5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duur</a:t>
          </a:r>
          <a:r>
            <a:rPr lang="nl-NL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d</a:t>
          </a:r>
          <a:r>
            <a:rPr lang="nl-NL" dirty="0" smtClean="0">
              <a:latin typeface="Arial" pitchFamily="34" charset="0"/>
              <a:cs typeface="Arial" pitchFamily="34" charset="0"/>
            </a:rPr>
            <a:t>er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60809A1-E730-44C4-A13E-C27B3776E8D5}" type="parTrans" cxnId="{AD0ACB87-50E0-4737-A583-11436C3BAF4A}">
      <dgm:prSet/>
      <dgm:spPr/>
      <dgm:t>
        <a:bodyPr/>
        <a:lstStyle/>
        <a:p>
          <a:endParaRPr lang="nl-NL"/>
        </a:p>
      </dgm:t>
    </dgm:pt>
    <dgm:pt modelId="{6466E1C1-2C74-4606-A20D-924427ADAC6F}" type="sibTrans" cxnId="{AD0ACB87-50E0-4737-A583-11436C3BAF4A}">
      <dgm:prSet/>
      <dgm:spPr/>
      <dgm:t>
        <a:bodyPr/>
        <a:lstStyle/>
        <a:p>
          <a:endParaRPr lang="nl-NL"/>
        </a:p>
      </dgm:t>
    </dgm:pt>
    <dgm:pt modelId="{71B5F5BA-34AA-4143-BF83-09A971007148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duurst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6238AA67-0739-458A-B962-BD3537D19FB9}" type="parTrans" cxnId="{B6353749-0ABA-455D-A1EF-D66EB4E90048}">
      <dgm:prSet/>
      <dgm:spPr/>
      <dgm:t>
        <a:bodyPr/>
        <a:lstStyle/>
        <a:p>
          <a:endParaRPr lang="nl-NL"/>
        </a:p>
      </dgm:t>
    </dgm:pt>
    <dgm:pt modelId="{B6BCDC52-F1B5-43C3-A2DB-4ECF032FD2CB}" type="sibTrans" cxnId="{B6353749-0ABA-455D-A1EF-D66EB4E90048}">
      <dgm:prSet/>
      <dgm:spPr/>
      <dgm:t>
        <a:bodyPr/>
        <a:lstStyle/>
        <a:p>
          <a:endParaRPr lang="nl-NL"/>
        </a:p>
      </dgm:t>
    </dgm:pt>
    <dgm:pt modelId="{109FC654-DC4E-4836-A0E8-6E95E5264A02}" type="pres">
      <dgm:prSet presAssocID="{ED318E6E-3FBB-4FA3-9D7F-31DEE7A661A6}" presName="rootnode" presStyleCnt="0">
        <dgm:presLayoutVars>
          <dgm:chMax/>
          <dgm:chPref/>
          <dgm:dir/>
          <dgm:animLvl val="lvl"/>
        </dgm:presLayoutVars>
      </dgm:prSet>
      <dgm:spPr/>
    </dgm:pt>
    <dgm:pt modelId="{2E4988D9-18F8-47FE-947E-392685643F09}" type="pres">
      <dgm:prSet presAssocID="{914734C7-F4D0-4A4B-9162-C5FA6874160C}" presName="composite" presStyleCnt="0"/>
      <dgm:spPr/>
    </dgm:pt>
    <dgm:pt modelId="{768261BF-B041-4B9B-A95E-61D14AF9E7FA}" type="pres">
      <dgm:prSet presAssocID="{914734C7-F4D0-4A4B-9162-C5FA6874160C}" presName="LShape" presStyleLbl="alignNode1" presStyleIdx="0" presStyleCnt="5" custLinFactNeighborX="4223" custLinFactNeighborY="73649"/>
      <dgm:spPr/>
    </dgm:pt>
    <dgm:pt modelId="{04764C29-9F92-41FF-A11C-31E0228205E1}" type="pres">
      <dgm:prSet presAssocID="{914734C7-F4D0-4A4B-9162-C5FA6874160C}" presName="ParentText" presStyleLbl="revTx" presStyleIdx="0" presStyleCnt="3" custLinFactNeighborX="-6310" custLinFactNeighborY="-2060">
        <dgm:presLayoutVars>
          <dgm:chMax val="0"/>
          <dgm:chPref val="0"/>
          <dgm:bulletEnabled val="1"/>
        </dgm:presLayoutVars>
      </dgm:prSet>
      <dgm:spPr/>
    </dgm:pt>
    <dgm:pt modelId="{E512D804-7D65-4E50-8B49-B7E9B278A921}" type="pres">
      <dgm:prSet presAssocID="{914734C7-F4D0-4A4B-9162-C5FA6874160C}" presName="Triangle" presStyleLbl="alignNode1" presStyleIdx="1" presStyleCnt="5" custLinFactY="105022" custLinFactNeighborX="16401" custLinFactNeighborY="200000"/>
      <dgm:spPr/>
    </dgm:pt>
    <dgm:pt modelId="{97FDB3F8-7107-4986-99E5-8EE0739740DB}" type="pres">
      <dgm:prSet presAssocID="{7095BFA9-0231-45E9-8FA7-E44150CDF5A0}" presName="sibTrans" presStyleCnt="0"/>
      <dgm:spPr/>
    </dgm:pt>
    <dgm:pt modelId="{F30AE220-E53B-4F35-8E9B-70C197C21E62}" type="pres">
      <dgm:prSet presAssocID="{7095BFA9-0231-45E9-8FA7-E44150CDF5A0}" presName="space" presStyleCnt="0"/>
      <dgm:spPr/>
    </dgm:pt>
    <dgm:pt modelId="{FEBFA816-13C4-4CF0-9624-2EC08874C086}" type="pres">
      <dgm:prSet presAssocID="{6F158F60-D479-4A76-8391-921A4781C8F5}" presName="composite" presStyleCnt="0"/>
      <dgm:spPr/>
    </dgm:pt>
    <dgm:pt modelId="{FEC74A72-F05F-483B-9973-64A764E7829B}" type="pres">
      <dgm:prSet presAssocID="{6F158F60-D479-4A76-8391-921A4781C8F5}" presName="LShape" presStyleLbl="alignNode1" presStyleIdx="2" presStyleCnt="5" custLinFactNeighborX="-4944" custLinFactNeighborY="45422"/>
      <dgm:spPr/>
    </dgm:pt>
    <dgm:pt modelId="{F100541C-D820-4DD2-A334-8CDB3065C90D}" type="pres">
      <dgm:prSet presAssocID="{6F158F60-D479-4A76-8391-921A4781C8F5}" presName="ParentText" presStyleLbl="revTx" presStyleIdx="1" presStyleCnt="3" custScaleY="111954" custLinFactNeighborX="-16464" custLinFactNeighborY="-21651">
        <dgm:presLayoutVars>
          <dgm:chMax val="0"/>
          <dgm:chPref val="0"/>
          <dgm:bulletEnabled val="1"/>
        </dgm:presLayoutVars>
      </dgm:prSet>
      <dgm:spPr/>
    </dgm:pt>
    <dgm:pt modelId="{F50AC7DE-EC62-4DBC-905B-BD6FD305C133}" type="pres">
      <dgm:prSet presAssocID="{6F158F60-D479-4A76-8391-921A4781C8F5}" presName="Triangle" presStyleLbl="alignNode1" presStyleIdx="3" presStyleCnt="5" custLinFactY="100000" custLinFactNeighborX="-18219" custLinFactNeighborY="124628"/>
      <dgm:spPr/>
    </dgm:pt>
    <dgm:pt modelId="{C8EDE7DC-AD3E-4A88-8E96-6A26A400B2DB}" type="pres">
      <dgm:prSet presAssocID="{6466E1C1-2C74-4606-A20D-924427ADAC6F}" presName="sibTrans" presStyleCnt="0"/>
      <dgm:spPr/>
    </dgm:pt>
    <dgm:pt modelId="{100D506F-74A6-4D17-9D3C-755D50824506}" type="pres">
      <dgm:prSet presAssocID="{6466E1C1-2C74-4606-A20D-924427ADAC6F}" presName="space" presStyleCnt="0"/>
      <dgm:spPr/>
    </dgm:pt>
    <dgm:pt modelId="{A78D52C4-1735-4E64-A883-1FCB47602358}" type="pres">
      <dgm:prSet presAssocID="{71B5F5BA-34AA-4143-BF83-09A971007148}" presName="composite" presStyleCnt="0"/>
      <dgm:spPr/>
    </dgm:pt>
    <dgm:pt modelId="{E5E86816-8C46-4DCA-B04B-793F56BE7B11}" type="pres">
      <dgm:prSet presAssocID="{71B5F5BA-34AA-4143-BF83-09A971007148}" presName="LShape" presStyleLbl="alignNode1" presStyleIdx="4" presStyleCnt="5" custLinFactNeighborX="-14111" custLinFactNeighborY="-8302"/>
      <dgm:spPr/>
    </dgm:pt>
    <dgm:pt modelId="{D0DC4688-C3F3-420E-AC12-53C98528AD11}" type="pres">
      <dgm:prSet presAssocID="{71B5F5BA-34AA-4143-BF83-09A971007148}" presName="ParentText" presStyleLbl="revTx" presStyleIdx="2" presStyleCnt="3" custScaleY="73230" custLinFactNeighborX="-15753" custLinFactNeighborY="-818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FB178453-DA58-495A-8E42-42B6903A3080}" type="presOf" srcId="{6F158F60-D479-4A76-8391-921A4781C8F5}" destId="{F100541C-D820-4DD2-A334-8CDB3065C90D}" srcOrd="0" destOrd="0" presId="urn:microsoft.com/office/officeart/2009/3/layout/StepUpProcess"/>
    <dgm:cxn modelId="{D3E720AD-A6AB-4D17-9AC5-F171F529499F}" type="presOf" srcId="{914734C7-F4D0-4A4B-9162-C5FA6874160C}" destId="{04764C29-9F92-41FF-A11C-31E0228205E1}" srcOrd="0" destOrd="0" presId="urn:microsoft.com/office/officeart/2009/3/layout/StepUpProcess"/>
    <dgm:cxn modelId="{ABA92D99-02C3-4E81-AA45-5EF9785F8071}" type="presOf" srcId="{ED318E6E-3FBB-4FA3-9D7F-31DEE7A661A6}" destId="{109FC654-DC4E-4836-A0E8-6E95E5264A02}" srcOrd="0" destOrd="0" presId="urn:microsoft.com/office/officeart/2009/3/layout/StepUpProcess"/>
    <dgm:cxn modelId="{B6353749-0ABA-455D-A1EF-D66EB4E90048}" srcId="{ED318E6E-3FBB-4FA3-9D7F-31DEE7A661A6}" destId="{71B5F5BA-34AA-4143-BF83-09A971007148}" srcOrd="2" destOrd="0" parTransId="{6238AA67-0739-458A-B962-BD3537D19FB9}" sibTransId="{B6BCDC52-F1B5-43C3-A2DB-4ECF032FD2CB}"/>
    <dgm:cxn modelId="{58A1C453-F9C5-47EA-A16D-A54804E255A8}" type="presOf" srcId="{71B5F5BA-34AA-4143-BF83-09A971007148}" destId="{D0DC4688-C3F3-420E-AC12-53C98528AD11}" srcOrd="0" destOrd="0" presId="urn:microsoft.com/office/officeart/2009/3/layout/StepUpProcess"/>
    <dgm:cxn modelId="{AD0ACB87-50E0-4737-A583-11436C3BAF4A}" srcId="{ED318E6E-3FBB-4FA3-9D7F-31DEE7A661A6}" destId="{6F158F60-D479-4A76-8391-921A4781C8F5}" srcOrd="1" destOrd="0" parTransId="{B60809A1-E730-44C4-A13E-C27B3776E8D5}" sibTransId="{6466E1C1-2C74-4606-A20D-924427ADAC6F}"/>
    <dgm:cxn modelId="{87848969-81FA-4229-921A-2736764E629C}" srcId="{ED318E6E-3FBB-4FA3-9D7F-31DEE7A661A6}" destId="{914734C7-F4D0-4A4B-9162-C5FA6874160C}" srcOrd="0" destOrd="0" parTransId="{B311ACE0-062A-4123-BABB-1247853F6709}" sibTransId="{7095BFA9-0231-45E9-8FA7-E44150CDF5A0}"/>
    <dgm:cxn modelId="{88715B19-70EA-4920-B326-3C5F8110DC8E}" type="presParOf" srcId="{109FC654-DC4E-4836-A0E8-6E95E5264A02}" destId="{2E4988D9-18F8-47FE-947E-392685643F09}" srcOrd="0" destOrd="0" presId="urn:microsoft.com/office/officeart/2009/3/layout/StepUpProcess"/>
    <dgm:cxn modelId="{2DD47623-CDDB-4E9B-BB80-320A9D275C09}" type="presParOf" srcId="{2E4988D9-18F8-47FE-947E-392685643F09}" destId="{768261BF-B041-4B9B-A95E-61D14AF9E7FA}" srcOrd="0" destOrd="0" presId="urn:microsoft.com/office/officeart/2009/3/layout/StepUpProcess"/>
    <dgm:cxn modelId="{77B364D9-EFA2-4053-989A-37CA9ACF0FDA}" type="presParOf" srcId="{2E4988D9-18F8-47FE-947E-392685643F09}" destId="{04764C29-9F92-41FF-A11C-31E0228205E1}" srcOrd="1" destOrd="0" presId="urn:microsoft.com/office/officeart/2009/3/layout/StepUpProcess"/>
    <dgm:cxn modelId="{5C269410-BEAF-45D3-AB9E-4050E91FD696}" type="presParOf" srcId="{2E4988D9-18F8-47FE-947E-392685643F09}" destId="{E512D804-7D65-4E50-8B49-B7E9B278A921}" srcOrd="2" destOrd="0" presId="urn:microsoft.com/office/officeart/2009/3/layout/StepUpProcess"/>
    <dgm:cxn modelId="{2A6B7A35-99B3-4698-AB9D-770CF42A0A85}" type="presParOf" srcId="{109FC654-DC4E-4836-A0E8-6E95E5264A02}" destId="{97FDB3F8-7107-4986-99E5-8EE0739740DB}" srcOrd="1" destOrd="0" presId="urn:microsoft.com/office/officeart/2009/3/layout/StepUpProcess"/>
    <dgm:cxn modelId="{5F6C5712-92EC-4310-82CE-A25A61D44A93}" type="presParOf" srcId="{97FDB3F8-7107-4986-99E5-8EE0739740DB}" destId="{F30AE220-E53B-4F35-8E9B-70C197C21E62}" srcOrd="0" destOrd="0" presId="urn:microsoft.com/office/officeart/2009/3/layout/StepUpProcess"/>
    <dgm:cxn modelId="{8A1A8A7D-08E4-4BBC-B732-4C016E371DB4}" type="presParOf" srcId="{109FC654-DC4E-4836-A0E8-6E95E5264A02}" destId="{FEBFA816-13C4-4CF0-9624-2EC08874C086}" srcOrd="2" destOrd="0" presId="urn:microsoft.com/office/officeart/2009/3/layout/StepUpProcess"/>
    <dgm:cxn modelId="{BB48F5AA-243A-4EC8-95FA-89B79063AA7C}" type="presParOf" srcId="{FEBFA816-13C4-4CF0-9624-2EC08874C086}" destId="{FEC74A72-F05F-483B-9973-64A764E7829B}" srcOrd="0" destOrd="0" presId="urn:microsoft.com/office/officeart/2009/3/layout/StepUpProcess"/>
    <dgm:cxn modelId="{8C9890A2-3D5A-4F5B-8E80-873AF95CE04E}" type="presParOf" srcId="{FEBFA816-13C4-4CF0-9624-2EC08874C086}" destId="{F100541C-D820-4DD2-A334-8CDB3065C90D}" srcOrd="1" destOrd="0" presId="urn:microsoft.com/office/officeart/2009/3/layout/StepUpProcess"/>
    <dgm:cxn modelId="{95D0F9FE-A3F8-4194-9CEB-ADD13C319F56}" type="presParOf" srcId="{FEBFA816-13C4-4CF0-9624-2EC08874C086}" destId="{F50AC7DE-EC62-4DBC-905B-BD6FD305C133}" srcOrd="2" destOrd="0" presId="urn:microsoft.com/office/officeart/2009/3/layout/StepUpProcess"/>
    <dgm:cxn modelId="{73F931DB-EF7B-4E44-BF9E-F43718A38F87}" type="presParOf" srcId="{109FC654-DC4E-4836-A0E8-6E95E5264A02}" destId="{C8EDE7DC-AD3E-4A88-8E96-6A26A400B2DB}" srcOrd="3" destOrd="0" presId="urn:microsoft.com/office/officeart/2009/3/layout/StepUpProcess"/>
    <dgm:cxn modelId="{7FB61B65-7628-4D9A-9C60-729BDFCFBCFC}" type="presParOf" srcId="{C8EDE7DC-AD3E-4A88-8E96-6A26A400B2DB}" destId="{100D506F-74A6-4D17-9D3C-755D50824506}" srcOrd="0" destOrd="0" presId="urn:microsoft.com/office/officeart/2009/3/layout/StepUpProcess"/>
    <dgm:cxn modelId="{9D67D2E0-CC31-4294-808C-636FAE6700D7}" type="presParOf" srcId="{109FC654-DC4E-4836-A0E8-6E95E5264A02}" destId="{A78D52C4-1735-4E64-A883-1FCB47602358}" srcOrd="4" destOrd="0" presId="urn:microsoft.com/office/officeart/2009/3/layout/StepUpProcess"/>
    <dgm:cxn modelId="{71D668C4-C06E-450C-B50E-65828B872051}" type="presParOf" srcId="{A78D52C4-1735-4E64-A883-1FCB47602358}" destId="{E5E86816-8C46-4DCA-B04B-793F56BE7B11}" srcOrd="0" destOrd="0" presId="urn:microsoft.com/office/officeart/2009/3/layout/StepUpProcess"/>
    <dgm:cxn modelId="{C7515FEF-D26B-41CB-9507-2984E132F8B2}" type="presParOf" srcId="{A78D52C4-1735-4E64-A883-1FCB47602358}" destId="{D0DC4688-C3F3-420E-AC12-53C98528AD1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D318E6E-3FBB-4FA3-9D7F-31DEE7A661A6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nl-NL"/>
        </a:p>
      </dgm:t>
    </dgm:pt>
    <dgm:pt modelId="{914734C7-F4D0-4A4B-9162-C5FA6874160C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ver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311ACE0-062A-4123-BABB-1247853F6709}" type="parTrans" cxnId="{87848969-81FA-4229-921A-2736764E629C}">
      <dgm:prSet/>
      <dgm:spPr/>
      <dgm:t>
        <a:bodyPr/>
        <a:lstStyle/>
        <a:p>
          <a:endParaRPr lang="nl-NL"/>
        </a:p>
      </dgm:t>
    </dgm:pt>
    <dgm:pt modelId="{7095BFA9-0231-45E9-8FA7-E44150CDF5A0}" type="sibTrans" cxnId="{87848969-81FA-4229-921A-2736764E629C}">
      <dgm:prSet/>
      <dgm:spPr/>
      <dgm:t>
        <a:bodyPr/>
        <a:lstStyle/>
        <a:p>
          <a:endParaRPr lang="nl-NL"/>
        </a:p>
      </dgm:t>
    </dgm:pt>
    <dgm:pt modelId="{6F158F60-D479-4A76-8391-921A4781C8F5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ver</a:t>
          </a:r>
          <a:r>
            <a:rPr lang="nl-NL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d</a:t>
          </a:r>
          <a:r>
            <a:rPr lang="nl-NL" dirty="0" smtClean="0">
              <a:latin typeface="Arial" pitchFamily="34" charset="0"/>
              <a:cs typeface="Arial" pitchFamily="34" charset="0"/>
            </a:rPr>
            <a:t>er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60809A1-E730-44C4-A13E-C27B3776E8D5}" type="parTrans" cxnId="{AD0ACB87-50E0-4737-A583-11436C3BAF4A}">
      <dgm:prSet/>
      <dgm:spPr/>
      <dgm:t>
        <a:bodyPr/>
        <a:lstStyle/>
        <a:p>
          <a:endParaRPr lang="nl-NL"/>
        </a:p>
      </dgm:t>
    </dgm:pt>
    <dgm:pt modelId="{6466E1C1-2C74-4606-A20D-924427ADAC6F}" type="sibTrans" cxnId="{AD0ACB87-50E0-4737-A583-11436C3BAF4A}">
      <dgm:prSet/>
      <dgm:spPr/>
      <dgm:t>
        <a:bodyPr/>
        <a:lstStyle/>
        <a:p>
          <a:endParaRPr lang="nl-NL"/>
        </a:p>
      </dgm:t>
    </dgm:pt>
    <dgm:pt modelId="{71B5F5BA-34AA-4143-BF83-09A971007148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verst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6238AA67-0739-458A-B962-BD3537D19FB9}" type="parTrans" cxnId="{B6353749-0ABA-455D-A1EF-D66EB4E90048}">
      <dgm:prSet/>
      <dgm:spPr/>
      <dgm:t>
        <a:bodyPr/>
        <a:lstStyle/>
        <a:p>
          <a:endParaRPr lang="nl-NL"/>
        </a:p>
      </dgm:t>
    </dgm:pt>
    <dgm:pt modelId="{B6BCDC52-F1B5-43C3-A2DB-4ECF032FD2CB}" type="sibTrans" cxnId="{B6353749-0ABA-455D-A1EF-D66EB4E90048}">
      <dgm:prSet/>
      <dgm:spPr/>
      <dgm:t>
        <a:bodyPr/>
        <a:lstStyle/>
        <a:p>
          <a:endParaRPr lang="nl-NL"/>
        </a:p>
      </dgm:t>
    </dgm:pt>
    <dgm:pt modelId="{109FC654-DC4E-4836-A0E8-6E95E5264A02}" type="pres">
      <dgm:prSet presAssocID="{ED318E6E-3FBB-4FA3-9D7F-31DEE7A661A6}" presName="rootnode" presStyleCnt="0">
        <dgm:presLayoutVars>
          <dgm:chMax/>
          <dgm:chPref/>
          <dgm:dir/>
          <dgm:animLvl val="lvl"/>
        </dgm:presLayoutVars>
      </dgm:prSet>
      <dgm:spPr/>
    </dgm:pt>
    <dgm:pt modelId="{2E4988D9-18F8-47FE-947E-392685643F09}" type="pres">
      <dgm:prSet presAssocID="{914734C7-F4D0-4A4B-9162-C5FA6874160C}" presName="composite" presStyleCnt="0"/>
      <dgm:spPr/>
    </dgm:pt>
    <dgm:pt modelId="{768261BF-B041-4B9B-A95E-61D14AF9E7FA}" type="pres">
      <dgm:prSet presAssocID="{914734C7-F4D0-4A4B-9162-C5FA6874160C}" presName="LShape" presStyleLbl="alignNode1" presStyleIdx="0" presStyleCnt="5" custLinFactNeighborX="4223" custLinFactNeighborY="73649"/>
      <dgm:spPr/>
    </dgm:pt>
    <dgm:pt modelId="{04764C29-9F92-41FF-A11C-31E0228205E1}" type="pres">
      <dgm:prSet presAssocID="{914734C7-F4D0-4A4B-9162-C5FA6874160C}" presName="ParentText" presStyleLbl="revTx" presStyleIdx="0" presStyleCnt="3" custLinFactNeighborX="-6310" custLinFactNeighborY="-2060">
        <dgm:presLayoutVars>
          <dgm:chMax val="0"/>
          <dgm:chPref val="0"/>
          <dgm:bulletEnabled val="1"/>
        </dgm:presLayoutVars>
      </dgm:prSet>
      <dgm:spPr/>
    </dgm:pt>
    <dgm:pt modelId="{E512D804-7D65-4E50-8B49-B7E9B278A921}" type="pres">
      <dgm:prSet presAssocID="{914734C7-F4D0-4A4B-9162-C5FA6874160C}" presName="Triangle" presStyleLbl="alignNode1" presStyleIdx="1" presStyleCnt="5" custLinFactY="105022" custLinFactNeighborX="16401" custLinFactNeighborY="200000"/>
      <dgm:spPr/>
    </dgm:pt>
    <dgm:pt modelId="{97FDB3F8-7107-4986-99E5-8EE0739740DB}" type="pres">
      <dgm:prSet presAssocID="{7095BFA9-0231-45E9-8FA7-E44150CDF5A0}" presName="sibTrans" presStyleCnt="0"/>
      <dgm:spPr/>
    </dgm:pt>
    <dgm:pt modelId="{F30AE220-E53B-4F35-8E9B-70C197C21E62}" type="pres">
      <dgm:prSet presAssocID="{7095BFA9-0231-45E9-8FA7-E44150CDF5A0}" presName="space" presStyleCnt="0"/>
      <dgm:spPr/>
    </dgm:pt>
    <dgm:pt modelId="{FEBFA816-13C4-4CF0-9624-2EC08874C086}" type="pres">
      <dgm:prSet presAssocID="{6F158F60-D479-4A76-8391-921A4781C8F5}" presName="composite" presStyleCnt="0"/>
      <dgm:spPr/>
    </dgm:pt>
    <dgm:pt modelId="{FEC74A72-F05F-483B-9973-64A764E7829B}" type="pres">
      <dgm:prSet presAssocID="{6F158F60-D479-4A76-8391-921A4781C8F5}" presName="LShape" presStyleLbl="alignNode1" presStyleIdx="2" presStyleCnt="5" custLinFactNeighborX="-4944" custLinFactNeighborY="45422"/>
      <dgm:spPr/>
    </dgm:pt>
    <dgm:pt modelId="{F100541C-D820-4DD2-A334-8CDB3065C90D}" type="pres">
      <dgm:prSet presAssocID="{6F158F60-D479-4A76-8391-921A4781C8F5}" presName="ParentText" presStyleLbl="revTx" presStyleIdx="1" presStyleCnt="3" custScaleY="111954" custLinFactNeighborX="-16464" custLinFactNeighborY="-21651">
        <dgm:presLayoutVars>
          <dgm:chMax val="0"/>
          <dgm:chPref val="0"/>
          <dgm:bulletEnabled val="1"/>
        </dgm:presLayoutVars>
      </dgm:prSet>
      <dgm:spPr/>
    </dgm:pt>
    <dgm:pt modelId="{F50AC7DE-EC62-4DBC-905B-BD6FD305C133}" type="pres">
      <dgm:prSet presAssocID="{6F158F60-D479-4A76-8391-921A4781C8F5}" presName="Triangle" presStyleLbl="alignNode1" presStyleIdx="3" presStyleCnt="5" custLinFactY="100000" custLinFactNeighborX="-18219" custLinFactNeighborY="124628"/>
      <dgm:spPr/>
    </dgm:pt>
    <dgm:pt modelId="{C8EDE7DC-AD3E-4A88-8E96-6A26A400B2DB}" type="pres">
      <dgm:prSet presAssocID="{6466E1C1-2C74-4606-A20D-924427ADAC6F}" presName="sibTrans" presStyleCnt="0"/>
      <dgm:spPr/>
    </dgm:pt>
    <dgm:pt modelId="{100D506F-74A6-4D17-9D3C-755D50824506}" type="pres">
      <dgm:prSet presAssocID="{6466E1C1-2C74-4606-A20D-924427ADAC6F}" presName="space" presStyleCnt="0"/>
      <dgm:spPr/>
    </dgm:pt>
    <dgm:pt modelId="{A78D52C4-1735-4E64-A883-1FCB47602358}" type="pres">
      <dgm:prSet presAssocID="{71B5F5BA-34AA-4143-BF83-09A971007148}" presName="composite" presStyleCnt="0"/>
      <dgm:spPr/>
    </dgm:pt>
    <dgm:pt modelId="{E5E86816-8C46-4DCA-B04B-793F56BE7B11}" type="pres">
      <dgm:prSet presAssocID="{71B5F5BA-34AA-4143-BF83-09A971007148}" presName="LShape" presStyleLbl="alignNode1" presStyleIdx="4" presStyleCnt="5" custLinFactNeighborX="-14111" custLinFactNeighborY="-8302"/>
      <dgm:spPr/>
    </dgm:pt>
    <dgm:pt modelId="{D0DC4688-C3F3-420E-AC12-53C98528AD11}" type="pres">
      <dgm:prSet presAssocID="{71B5F5BA-34AA-4143-BF83-09A971007148}" presName="ParentText" presStyleLbl="revTx" presStyleIdx="2" presStyleCnt="3" custScaleY="73230" custLinFactNeighborX="-15753" custLinFactNeighborY="-818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0314A55E-FA49-457F-8C5C-05F24EA858C2}" type="presOf" srcId="{71B5F5BA-34AA-4143-BF83-09A971007148}" destId="{D0DC4688-C3F3-420E-AC12-53C98528AD11}" srcOrd="0" destOrd="0" presId="urn:microsoft.com/office/officeart/2009/3/layout/StepUpProcess"/>
    <dgm:cxn modelId="{4523AF53-A46A-4A57-B102-87FFC74856B4}" type="presOf" srcId="{914734C7-F4D0-4A4B-9162-C5FA6874160C}" destId="{04764C29-9F92-41FF-A11C-31E0228205E1}" srcOrd="0" destOrd="0" presId="urn:microsoft.com/office/officeart/2009/3/layout/StepUpProcess"/>
    <dgm:cxn modelId="{6BB1D704-2B6E-4739-BD80-CD4C024DDA8C}" type="presOf" srcId="{ED318E6E-3FBB-4FA3-9D7F-31DEE7A661A6}" destId="{109FC654-DC4E-4836-A0E8-6E95E5264A02}" srcOrd="0" destOrd="0" presId="urn:microsoft.com/office/officeart/2009/3/layout/StepUpProcess"/>
    <dgm:cxn modelId="{EF224F0D-275D-4A71-B1FF-103964770680}" type="presOf" srcId="{6F158F60-D479-4A76-8391-921A4781C8F5}" destId="{F100541C-D820-4DD2-A334-8CDB3065C90D}" srcOrd="0" destOrd="0" presId="urn:microsoft.com/office/officeart/2009/3/layout/StepUpProcess"/>
    <dgm:cxn modelId="{87848969-81FA-4229-921A-2736764E629C}" srcId="{ED318E6E-3FBB-4FA3-9D7F-31DEE7A661A6}" destId="{914734C7-F4D0-4A4B-9162-C5FA6874160C}" srcOrd="0" destOrd="0" parTransId="{B311ACE0-062A-4123-BABB-1247853F6709}" sibTransId="{7095BFA9-0231-45E9-8FA7-E44150CDF5A0}"/>
    <dgm:cxn modelId="{B6353749-0ABA-455D-A1EF-D66EB4E90048}" srcId="{ED318E6E-3FBB-4FA3-9D7F-31DEE7A661A6}" destId="{71B5F5BA-34AA-4143-BF83-09A971007148}" srcOrd="2" destOrd="0" parTransId="{6238AA67-0739-458A-B962-BD3537D19FB9}" sibTransId="{B6BCDC52-F1B5-43C3-A2DB-4ECF032FD2CB}"/>
    <dgm:cxn modelId="{AD0ACB87-50E0-4737-A583-11436C3BAF4A}" srcId="{ED318E6E-3FBB-4FA3-9D7F-31DEE7A661A6}" destId="{6F158F60-D479-4A76-8391-921A4781C8F5}" srcOrd="1" destOrd="0" parTransId="{B60809A1-E730-44C4-A13E-C27B3776E8D5}" sibTransId="{6466E1C1-2C74-4606-A20D-924427ADAC6F}"/>
    <dgm:cxn modelId="{C582616F-1263-4A31-99D1-16598A4A541B}" type="presParOf" srcId="{109FC654-DC4E-4836-A0E8-6E95E5264A02}" destId="{2E4988D9-18F8-47FE-947E-392685643F09}" srcOrd="0" destOrd="0" presId="urn:microsoft.com/office/officeart/2009/3/layout/StepUpProcess"/>
    <dgm:cxn modelId="{3262B551-8C1C-4E60-9E59-C4E732CB7798}" type="presParOf" srcId="{2E4988D9-18F8-47FE-947E-392685643F09}" destId="{768261BF-B041-4B9B-A95E-61D14AF9E7FA}" srcOrd="0" destOrd="0" presId="urn:microsoft.com/office/officeart/2009/3/layout/StepUpProcess"/>
    <dgm:cxn modelId="{C3CAAE00-9479-483C-AD5E-D17B11AFF4D9}" type="presParOf" srcId="{2E4988D9-18F8-47FE-947E-392685643F09}" destId="{04764C29-9F92-41FF-A11C-31E0228205E1}" srcOrd="1" destOrd="0" presId="urn:microsoft.com/office/officeart/2009/3/layout/StepUpProcess"/>
    <dgm:cxn modelId="{C3CDEEB7-067D-4F2E-B0F2-09DEF08950AD}" type="presParOf" srcId="{2E4988D9-18F8-47FE-947E-392685643F09}" destId="{E512D804-7D65-4E50-8B49-B7E9B278A921}" srcOrd="2" destOrd="0" presId="urn:microsoft.com/office/officeart/2009/3/layout/StepUpProcess"/>
    <dgm:cxn modelId="{F9206679-C157-405E-B42C-CCD39DDDDB81}" type="presParOf" srcId="{109FC654-DC4E-4836-A0E8-6E95E5264A02}" destId="{97FDB3F8-7107-4986-99E5-8EE0739740DB}" srcOrd="1" destOrd="0" presId="urn:microsoft.com/office/officeart/2009/3/layout/StepUpProcess"/>
    <dgm:cxn modelId="{A77EF3B2-7EAE-46D8-B800-A33E876C2B32}" type="presParOf" srcId="{97FDB3F8-7107-4986-99E5-8EE0739740DB}" destId="{F30AE220-E53B-4F35-8E9B-70C197C21E62}" srcOrd="0" destOrd="0" presId="urn:microsoft.com/office/officeart/2009/3/layout/StepUpProcess"/>
    <dgm:cxn modelId="{5837414F-BF1D-439F-8AB9-192297421A3A}" type="presParOf" srcId="{109FC654-DC4E-4836-A0E8-6E95E5264A02}" destId="{FEBFA816-13C4-4CF0-9624-2EC08874C086}" srcOrd="2" destOrd="0" presId="urn:microsoft.com/office/officeart/2009/3/layout/StepUpProcess"/>
    <dgm:cxn modelId="{3EAAA9DB-5297-43F3-B61B-81BFED8D62B6}" type="presParOf" srcId="{FEBFA816-13C4-4CF0-9624-2EC08874C086}" destId="{FEC74A72-F05F-483B-9973-64A764E7829B}" srcOrd="0" destOrd="0" presId="urn:microsoft.com/office/officeart/2009/3/layout/StepUpProcess"/>
    <dgm:cxn modelId="{038F8C7D-7391-4F07-AD1B-FAE4CFCB0E45}" type="presParOf" srcId="{FEBFA816-13C4-4CF0-9624-2EC08874C086}" destId="{F100541C-D820-4DD2-A334-8CDB3065C90D}" srcOrd="1" destOrd="0" presId="urn:microsoft.com/office/officeart/2009/3/layout/StepUpProcess"/>
    <dgm:cxn modelId="{C2F31738-8CFF-4065-B953-0D7027B00852}" type="presParOf" srcId="{FEBFA816-13C4-4CF0-9624-2EC08874C086}" destId="{F50AC7DE-EC62-4DBC-905B-BD6FD305C133}" srcOrd="2" destOrd="0" presId="urn:microsoft.com/office/officeart/2009/3/layout/StepUpProcess"/>
    <dgm:cxn modelId="{48B92B1C-AE35-47A8-9DEE-5DE370D30178}" type="presParOf" srcId="{109FC654-DC4E-4836-A0E8-6E95E5264A02}" destId="{C8EDE7DC-AD3E-4A88-8E96-6A26A400B2DB}" srcOrd="3" destOrd="0" presId="urn:microsoft.com/office/officeart/2009/3/layout/StepUpProcess"/>
    <dgm:cxn modelId="{BE521F3C-08BC-462D-8DEF-AE6C526ECA44}" type="presParOf" srcId="{C8EDE7DC-AD3E-4A88-8E96-6A26A400B2DB}" destId="{100D506F-74A6-4D17-9D3C-755D50824506}" srcOrd="0" destOrd="0" presId="urn:microsoft.com/office/officeart/2009/3/layout/StepUpProcess"/>
    <dgm:cxn modelId="{48E7770A-7225-4E57-AFFD-3886E26C6FB6}" type="presParOf" srcId="{109FC654-DC4E-4836-A0E8-6E95E5264A02}" destId="{A78D52C4-1735-4E64-A883-1FCB47602358}" srcOrd="4" destOrd="0" presId="urn:microsoft.com/office/officeart/2009/3/layout/StepUpProcess"/>
    <dgm:cxn modelId="{630E7149-6D74-4752-BD14-0F1E90B0886E}" type="presParOf" srcId="{A78D52C4-1735-4E64-A883-1FCB47602358}" destId="{E5E86816-8C46-4DCA-B04B-793F56BE7B11}" srcOrd="0" destOrd="0" presId="urn:microsoft.com/office/officeart/2009/3/layout/StepUpProcess"/>
    <dgm:cxn modelId="{52204D6D-1625-4653-BA14-95BEB0572DD4}" type="presParOf" srcId="{A78D52C4-1735-4E64-A883-1FCB47602358}" destId="{D0DC4688-C3F3-420E-AC12-53C98528AD1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D318E6E-3FBB-4FA3-9D7F-31DEE7A661A6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nl-NL"/>
        </a:p>
      </dgm:t>
    </dgm:pt>
    <dgm:pt modelId="{914734C7-F4D0-4A4B-9162-C5FA6874160C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veel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311ACE0-062A-4123-BABB-1247853F6709}" type="parTrans" cxnId="{87848969-81FA-4229-921A-2736764E629C}">
      <dgm:prSet/>
      <dgm:spPr/>
      <dgm:t>
        <a:bodyPr/>
        <a:lstStyle/>
        <a:p>
          <a:endParaRPr lang="nl-NL"/>
        </a:p>
      </dgm:t>
    </dgm:pt>
    <dgm:pt modelId="{7095BFA9-0231-45E9-8FA7-E44150CDF5A0}" type="sibTrans" cxnId="{87848969-81FA-4229-921A-2736764E629C}">
      <dgm:prSet/>
      <dgm:spPr/>
      <dgm:t>
        <a:bodyPr/>
        <a:lstStyle/>
        <a:p>
          <a:endParaRPr lang="nl-NL"/>
        </a:p>
      </dgm:t>
    </dgm:pt>
    <dgm:pt modelId="{6F158F60-D479-4A76-8391-921A4781C8F5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meer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60809A1-E730-44C4-A13E-C27B3776E8D5}" type="parTrans" cxnId="{AD0ACB87-50E0-4737-A583-11436C3BAF4A}">
      <dgm:prSet/>
      <dgm:spPr/>
      <dgm:t>
        <a:bodyPr/>
        <a:lstStyle/>
        <a:p>
          <a:endParaRPr lang="nl-NL"/>
        </a:p>
      </dgm:t>
    </dgm:pt>
    <dgm:pt modelId="{6466E1C1-2C74-4606-A20D-924427ADAC6F}" type="sibTrans" cxnId="{AD0ACB87-50E0-4737-A583-11436C3BAF4A}">
      <dgm:prSet/>
      <dgm:spPr/>
      <dgm:t>
        <a:bodyPr/>
        <a:lstStyle/>
        <a:p>
          <a:endParaRPr lang="nl-NL"/>
        </a:p>
      </dgm:t>
    </dgm:pt>
    <dgm:pt modelId="{71B5F5BA-34AA-4143-BF83-09A971007148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meest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6238AA67-0739-458A-B962-BD3537D19FB9}" type="parTrans" cxnId="{B6353749-0ABA-455D-A1EF-D66EB4E90048}">
      <dgm:prSet/>
      <dgm:spPr/>
      <dgm:t>
        <a:bodyPr/>
        <a:lstStyle/>
        <a:p>
          <a:endParaRPr lang="nl-NL"/>
        </a:p>
      </dgm:t>
    </dgm:pt>
    <dgm:pt modelId="{B6BCDC52-F1B5-43C3-A2DB-4ECF032FD2CB}" type="sibTrans" cxnId="{B6353749-0ABA-455D-A1EF-D66EB4E90048}">
      <dgm:prSet/>
      <dgm:spPr/>
      <dgm:t>
        <a:bodyPr/>
        <a:lstStyle/>
        <a:p>
          <a:endParaRPr lang="nl-NL"/>
        </a:p>
      </dgm:t>
    </dgm:pt>
    <dgm:pt modelId="{109FC654-DC4E-4836-A0E8-6E95E5264A02}" type="pres">
      <dgm:prSet presAssocID="{ED318E6E-3FBB-4FA3-9D7F-31DEE7A661A6}" presName="rootnode" presStyleCnt="0">
        <dgm:presLayoutVars>
          <dgm:chMax/>
          <dgm:chPref/>
          <dgm:dir/>
          <dgm:animLvl val="lvl"/>
        </dgm:presLayoutVars>
      </dgm:prSet>
      <dgm:spPr/>
    </dgm:pt>
    <dgm:pt modelId="{2E4988D9-18F8-47FE-947E-392685643F09}" type="pres">
      <dgm:prSet presAssocID="{914734C7-F4D0-4A4B-9162-C5FA6874160C}" presName="composite" presStyleCnt="0"/>
      <dgm:spPr/>
    </dgm:pt>
    <dgm:pt modelId="{768261BF-B041-4B9B-A95E-61D14AF9E7FA}" type="pres">
      <dgm:prSet presAssocID="{914734C7-F4D0-4A4B-9162-C5FA6874160C}" presName="LShape" presStyleLbl="alignNode1" presStyleIdx="0" presStyleCnt="5" custLinFactNeighborX="4223" custLinFactNeighborY="73649"/>
      <dgm:spPr/>
    </dgm:pt>
    <dgm:pt modelId="{04764C29-9F92-41FF-A11C-31E0228205E1}" type="pres">
      <dgm:prSet presAssocID="{914734C7-F4D0-4A4B-9162-C5FA6874160C}" presName="ParentText" presStyleLbl="revTx" presStyleIdx="0" presStyleCnt="3" custLinFactNeighborX="-6310" custLinFactNeighborY="-2060">
        <dgm:presLayoutVars>
          <dgm:chMax val="0"/>
          <dgm:chPref val="0"/>
          <dgm:bulletEnabled val="1"/>
        </dgm:presLayoutVars>
      </dgm:prSet>
      <dgm:spPr/>
    </dgm:pt>
    <dgm:pt modelId="{E512D804-7D65-4E50-8B49-B7E9B278A921}" type="pres">
      <dgm:prSet presAssocID="{914734C7-F4D0-4A4B-9162-C5FA6874160C}" presName="Triangle" presStyleLbl="alignNode1" presStyleIdx="1" presStyleCnt="5" custLinFactY="105022" custLinFactNeighborX="16401" custLinFactNeighborY="200000"/>
      <dgm:spPr/>
    </dgm:pt>
    <dgm:pt modelId="{97FDB3F8-7107-4986-99E5-8EE0739740DB}" type="pres">
      <dgm:prSet presAssocID="{7095BFA9-0231-45E9-8FA7-E44150CDF5A0}" presName="sibTrans" presStyleCnt="0"/>
      <dgm:spPr/>
    </dgm:pt>
    <dgm:pt modelId="{F30AE220-E53B-4F35-8E9B-70C197C21E62}" type="pres">
      <dgm:prSet presAssocID="{7095BFA9-0231-45E9-8FA7-E44150CDF5A0}" presName="space" presStyleCnt="0"/>
      <dgm:spPr/>
    </dgm:pt>
    <dgm:pt modelId="{FEBFA816-13C4-4CF0-9624-2EC08874C086}" type="pres">
      <dgm:prSet presAssocID="{6F158F60-D479-4A76-8391-921A4781C8F5}" presName="composite" presStyleCnt="0"/>
      <dgm:spPr/>
    </dgm:pt>
    <dgm:pt modelId="{FEC74A72-F05F-483B-9973-64A764E7829B}" type="pres">
      <dgm:prSet presAssocID="{6F158F60-D479-4A76-8391-921A4781C8F5}" presName="LShape" presStyleLbl="alignNode1" presStyleIdx="2" presStyleCnt="5" custLinFactNeighborX="-4944" custLinFactNeighborY="45422"/>
      <dgm:spPr/>
    </dgm:pt>
    <dgm:pt modelId="{F100541C-D820-4DD2-A334-8CDB3065C90D}" type="pres">
      <dgm:prSet presAssocID="{6F158F60-D479-4A76-8391-921A4781C8F5}" presName="ParentText" presStyleLbl="revTx" presStyleIdx="1" presStyleCnt="3" custScaleY="111954" custLinFactNeighborX="-16464" custLinFactNeighborY="-21651">
        <dgm:presLayoutVars>
          <dgm:chMax val="0"/>
          <dgm:chPref val="0"/>
          <dgm:bulletEnabled val="1"/>
        </dgm:presLayoutVars>
      </dgm:prSet>
      <dgm:spPr/>
    </dgm:pt>
    <dgm:pt modelId="{F50AC7DE-EC62-4DBC-905B-BD6FD305C133}" type="pres">
      <dgm:prSet presAssocID="{6F158F60-D479-4A76-8391-921A4781C8F5}" presName="Triangle" presStyleLbl="alignNode1" presStyleIdx="3" presStyleCnt="5" custLinFactY="100000" custLinFactNeighborX="-18219" custLinFactNeighborY="124628"/>
      <dgm:spPr/>
    </dgm:pt>
    <dgm:pt modelId="{C8EDE7DC-AD3E-4A88-8E96-6A26A400B2DB}" type="pres">
      <dgm:prSet presAssocID="{6466E1C1-2C74-4606-A20D-924427ADAC6F}" presName="sibTrans" presStyleCnt="0"/>
      <dgm:spPr/>
    </dgm:pt>
    <dgm:pt modelId="{100D506F-74A6-4D17-9D3C-755D50824506}" type="pres">
      <dgm:prSet presAssocID="{6466E1C1-2C74-4606-A20D-924427ADAC6F}" presName="space" presStyleCnt="0"/>
      <dgm:spPr/>
    </dgm:pt>
    <dgm:pt modelId="{A78D52C4-1735-4E64-A883-1FCB47602358}" type="pres">
      <dgm:prSet presAssocID="{71B5F5BA-34AA-4143-BF83-09A971007148}" presName="composite" presStyleCnt="0"/>
      <dgm:spPr/>
    </dgm:pt>
    <dgm:pt modelId="{E5E86816-8C46-4DCA-B04B-793F56BE7B11}" type="pres">
      <dgm:prSet presAssocID="{71B5F5BA-34AA-4143-BF83-09A971007148}" presName="LShape" presStyleLbl="alignNode1" presStyleIdx="4" presStyleCnt="5" custLinFactNeighborX="-14111" custLinFactNeighborY="-8302"/>
      <dgm:spPr/>
    </dgm:pt>
    <dgm:pt modelId="{D0DC4688-C3F3-420E-AC12-53C98528AD11}" type="pres">
      <dgm:prSet presAssocID="{71B5F5BA-34AA-4143-BF83-09A971007148}" presName="ParentText" presStyleLbl="revTx" presStyleIdx="2" presStyleCnt="3" custScaleY="73230" custLinFactNeighborX="-15753" custLinFactNeighborY="-818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B6353749-0ABA-455D-A1EF-D66EB4E90048}" srcId="{ED318E6E-3FBB-4FA3-9D7F-31DEE7A661A6}" destId="{71B5F5BA-34AA-4143-BF83-09A971007148}" srcOrd="2" destOrd="0" parTransId="{6238AA67-0739-458A-B962-BD3537D19FB9}" sibTransId="{B6BCDC52-F1B5-43C3-A2DB-4ECF032FD2CB}"/>
    <dgm:cxn modelId="{00E68B58-9DE2-4EA6-A7B4-D785A1DA68F7}" type="presOf" srcId="{914734C7-F4D0-4A4B-9162-C5FA6874160C}" destId="{04764C29-9F92-41FF-A11C-31E0228205E1}" srcOrd="0" destOrd="0" presId="urn:microsoft.com/office/officeart/2009/3/layout/StepUpProcess"/>
    <dgm:cxn modelId="{C1D50650-6982-40EE-92A5-8A646DF07A3B}" type="presOf" srcId="{71B5F5BA-34AA-4143-BF83-09A971007148}" destId="{D0DC4688-C3F3-420E-AC12-53C98528AD11}" srcOrd="0" destOrd="0" presId="urn:microsoft.com/office/officeart/2009/3/layout/StepUpProcess"/>
    <dgm:cxn modelId="{71676BB6-191D-430A-96BB-1915BA5757AC}" type="presOf" srcId="{ED318E6E-3FBB-4FA3-9D7F-31DEE7A661A6}" destId="{109FC654-DC4E-4836-A0E8-6E95E5264A02}" srcOrd="0" destOrd="0" presId="urn:microsoft.com/office/officeart/2009/3/layout/StepUpProcess"/>
    <dgm:cxn modelId="{AD0ACB87-50E0-4737-A583-11436C3BAF4A}" srcId="{ED318E6E-3FBB-4FA3-9D7F-31DEE7A661A6}" destId="{6F158F60-D479-4A76-8391-921A4781C8F5}" srcOrd="1" destOrd="0" parTransId="{B60809A1-E730-44C4-A13E-C27B3776E8D5}" sibTransId="{6466E1C1-2C74-4606-A20D-924427ADAC6F}"/>
    <dgm:cxn modelId="{87848969-81FA-4229-921A-2736764E629C}" srcId="{ED318E6E-3FBB-4FA3-9D7F-31DEE7A661A6}" destId="{914734C7-F4D0-4A4B-9162-C5FA6874160C}" srcOrd="0" destOrd="0" parTransId="{B311ACE0-062A-4123-BABB-1247853F6709}" sibTransId="{7095BFA9-0231-45E9-8FA7-E44150CDF5A0}"/>
    <dgm:cxn modelId="{B2EDC29A-3A4E-4DD1-BD0D-DE52544CF81B}" type="presOf" srcId="{6F158F60-D479-4A76-8391-921A4781C8F5}" destId="{F100541C-D820-4DD2-A334-8CDB3065C90D}" srcOrd="0" destOrd="0" presId="urn:microsoft.com/office/officeart/2009/3/layout/StepUpProcess"/>
    <dgm:cxn modelId="{DD98AEF1-7873-4459-82A8-D2434F79C08B}" type="presParOf" srcId="{109FC654-DC4E-4836-A0E8-6E95E5264A02}" destId="{2E4988D9-18F8-47FE-947E-392685643F09}" srcOrd="0" destOrd="0" presId="urn:microsoft.com/office/officeart/2009/3/layout/StepUpProcess"/>
    <dgm:cxn modelId="{C08DE134-8DBF-44B4-95D7-AAD226BBB8E5}" type="presParOf" srcId="{2E4988D9-18F8-47FE-947E-392685643F09}" destId="{768261BF-B041-4B9B-A95E-61D14AF9E7FA}" srcOrd="0" destOrd="0" presId="urn:microsoft.com/office/officeart/2009/3/layout/StepUpProcess"/>
    <dgm:cxn modelId="{AC95F79A-82B4-4035-9889-307F7C284E21}" type="presParOf" srcId="{2E4988D9-18F8-47FE-947E-392685643F09}" destId="{04764C29-9F92-41FF-A11C-31E0228205E1}" srcOrd="1" destOrd="0" presId="urn:microsoft.com/office/officeart/2009/3/layout/StepUpProcess"/>
    <dgm:cxn modelId="{1F342B92-420E-44C3-9D44-199DDD741DAD}" type="presParOf" srcId="{2E4988D9-18F8-47FE-947E-392685643F09}" destId="{E512D804-7D65-4E50-8B49-B7E9B278A921}" srcOrd="2" destOrd="0" presId="urn:microsoft.com/office/officeart/2009/3/layout/StepUpProcess"/>
    <dgm:cxn modelId="{76B7D68E-7FF9-4F5E-BEE9-B5F0305672A2}" type="presParOf" srcId="{109FC654-DC4E-4836-A0E8-6E95E5264A02}" destId="{97FDB3F8-7107-4986-99E5-8EE0739740DB}" srcOrd="1" destOrd="0" presId="urn:microsoft.com/office/officeart/2009/3/layout/StepUpProcess"/>
    <dgm:cxn modelId="{2B331DEE-D677-457F-8788-CFA1207E57AA}" type="presParOf" srcId="{97FDB3F8-7107-4986-99E5-8EE0739740DB}" destId="{F30AE220-E53B-4F35-8E9B-70C197C21E62}" srcOrd="0" destOrd="0" presId="urn:microsoft.com/office/officeart/2009/3/layout/StepUpProcess"/>
    <dgm:cxn modelId="{243B4B9E-86CD-44ED-B73F-C0F228B53AA7}" type="presParOf" srcId="{109FC654-DC4E-4836-A0E8-6E95E5264A02}" destId="{FEBFA816-13C4-4CF0-9624-2EC08874C086}" srcOrd="2" destOrd="0" presId="urn:microsoft.com/office/officeart/2009/3/layout/StepUpProcess"/>
    <dgm:cxn modelId="{62F98FBD-6BB4-46FA-91FB-232861142CA1}" type="presParOf" srcId="{FEBFA816-13C4-4CF0-9624-2EC08874C086}" destId="{FEC74A72-F05F-483B-9973-64A764E7829B}" srcOrd="0" destOrd="0" presId="urn:microsoft.com/office/officeart/2009/3/layout/StepUpProcess"/>
    <dgm:cxn modelId="{6BFC436E-809D-44B2-A2B0-4066F763B877}" type="presParOf" srcId="{FEBFA816-13C4-4CF0-9624-2EC08874C086}" destId="{F100541C-D820-4DD2-A334-8CDB3065C90D}" srcOrd="1" destOrd="0" presId="urn:microsoft.com/office/officeart/2009/3/layout/StepUpProcess"/>
    <dgm:cxn modelId="{DFB11A0E-DAC9-4A8B-BCCC-4042D8525F21}" type="presParOf" srcId="{FEBFA816-13C4-4CF0-9624-2EC08874C086}" destId="{F50AC7DE-EC62-4DBC-905B-BD6FD305C133}" srcOrd="2" destOrd="0" presId="urn:microsoft.com/office/officeart/2009/3/layout/StepUpProcess"/>
    <dgm:cxn modelId="{C4FFF4C1-AE63-4CB4-AE15-21EFA5B76707}" type="presParOf" srcId="{109FC654-DC4E-4836-A0E8-6E95E5264A02}" destId="{C8EDE7DC-AD3E-4A88-8E96-6A26A400B2DB}" srcOrd="3" destOrd="0" presId="urn:microsoft.com/office/officeart/2009/3/layout/StepUpProcess"/>
    <dgm:cxn modelId="{C857F567-E751-4D99-9605-C658BB813BF6}" type="presParOf" srcId="{C8EDE7DC-AD3E-4A88-8E96-6A26A400B2DB}" destId="{100D506F-74A6-4D17-9D3C-755D50824506}" srcOrd="0" destOrd="0" presId="urn:microsoft.com/office/officeart/2009/3/layout/StepUpProcess"/>
    <dgm:cxn modelId="{B7B6CAB4-057F-456B-AF87-9071E1C896DA}" type="presParOf" srcId="{109FC654-DC4E-4836-A0E8-6E95E5264A02}" destId="{A78D52C4-1735-4E64-A883-1FCB47602358}" srcOrd="4" destOrd="0" presId="urn:microsoft.com/office/officeart/2009/3/layout/StepUpProcess"/>
    <dgm:cxn modelId="{187774C3-0B1F-458C-B7BB-8D38C78D2507}" type="presParOf" srcId="{A78D52C4-1735-4E64-A883-1FCB47602358}" destId="{E5E86816-8C46-4DCA-B04B-793F56BE7B11}" srcOrd="0" destOrd="0" presId="urn:microsoft.com/office/officeart/2009/3/layout/StepUpProcess"/>
    <dgm:cxn modelId="{ECD47EAB-5361-45C4-9B3D-B7D9D6B7D5D7}" type="presParOf" srcId="{A78D52C4-1735-4E64-A883-1FCB47602358}" destId="{D0DC4688-C3F3-420E-AC12-53C98528AD1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D318E6E-3FBB-4FA3-9D7F-31DEE7A661A6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nl-NL"/>
        </a:p>
      </dgm:t>
    </dgm:pt>
    <dgm:pt modelId="{914734C7-F4D0-4A4B-9162-C5FA6874160C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goed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311ACE0-062A-4123-BABB-1247853F6709}" type="parTrans" cxnId="{87848969-81FA-4229-921A-2736764E629C}">
      <dgm:prSet/>
      <dgm:spPr/>
      <dgm:t>
        <a:bodyPr/>
        <a:lstStyle/>
        <a:p>
          <a:endParaRPr lang="nl-NL"/>
        </a:p>
      </dgm:t>
    </dgm:pt>
    <dgm:pt modelId="{7095BFA9-0231-45E9-8FA7-E44150CDF5A0}" type="sibTrans" cxnId="{87848969-81FA-4229-921A-2736764E629C}">
      <dgm:prSet/>
      <dgm:spPr/>
      <dgm:t>
        <a:bodyPr/>
        <a:lstStyle/>
        <a:p>
          <a:endParaRPr lang="nl-NL"/>
        </a:p>
      </dgm:t>
    </dgm:pt>
    <dgm:pt modelId="{6F158F60-D479-4A76-8391-921A4781C8F5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beter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B60809A1-E730-44C4-A13E-C27B3776E8D5}" type="parTrans" cxnId="{AD0ACB87-50E0-4737-A583-11436C3BAF4A}">
      <dgm:prSet/>
      <dgm:spPr/>
      <dgm:t>
        <a:bodyPr/>
        <a:lstStyle/>
        <a:p>
          <a:endParaRPr lang="nl-NL"/>
        </a:p>
      </dgm:t>
    </dgm:pt>
    <dgm:pt modelId="{6466E1C1-2C74-4606-A20D-924427ADAC6F}" type="sibTrans" cxnId="{AD0ACB87-50E0-4737-A583-11436C3BAF4A}">
      <dgm:prSet/>
      <dgm:spPr/>
      <dgm:t>
        <a:bodyPr/>
        <a:lstStyle/>
        <a:p>
          <a:endParaRPr lang="nl-NL"/>
        </a:p>
      </dgm:t>
    </dgm:pt>
    <dgm:pt modelId="{71B5F5BA-34AA-4143-BF83-09A971007148}">
      <dgm:prSet phldrT="[Tekst]"/>
      <dgm:spPr/>
      <dgm:t>
        <a:bodyPr/>
        <a:lstStyle/>
        <a:p>
          <a:r>
            <a:rPr lang="nl-NL" dirty="0" smtClean="0">
              <a:latin typeface="Arial" pitchFamily="34" charset="0"/>
              <a:cs typeface="Arial" pitchFamily="34" charset="0"/>
            </a:rPr>
            <a:t>best</a:t>
          </a:r>
          <a:endParaRPr lang="nl-NL" dirty="0">
            <a:latin typeface="Arial" pitchFamily="34" charset="0"/>
            <a:cs typeface="Arial" pitchFamily="34" charset="0"/>
          </a:endParaRPr>
        </a:p>
      </dgm:t>
    </dgm:pt>
    <dgm:pt modelId="{6238AA67-0739-458A-B962-BD3537D19FB9}" type="parTrans" cxnId="{B6353749-0ABA-455D-A1EF-D66EB4E90048}">
      <dgm:prSet/>
      <dgm:spPr/>
      <dgm:t>
        <a:bodyPr/>
        <a:lstStyle/>
        <a:p>
          <a:endParaRPr lang="nl-NL"/>
        </a:p>
      </dgm:t>
    </dgm:pt>
    <dgm:pt modelId="{B6BCDC52-F1B5-43C3-A2DB-4ECF032FD2CB}" type="sibTrans" cxnId="{B6353749-0ABA-455D-A1EF-D66EB4E90048}">
      <dgm:prSet/>
      <dgm:spPr/>
      <dgm:t>
        <a:bodyPr/>
        <a:lstStyle/>
        <a:p>
          <a:endParaRPr lang="nl-NL"/>
        </a:p>
      </dgm:t>
    </dgm:pt>
    <dgm:pt modelId="{109FC654-DC4E-4836-A0E8-6E95E5264A02}" type="pres">
      <dgm:prSet presAssocID="{ED318E6E-3FBB-4FA3-9D7F-31DEE7A661A6}" presName="rootnode" presStyleCnt="0">
        <dgm:presLayoutVars>
          <dgm:chMax/>
          <dgm:chPref/>
          <dgm:dir/>
          <dgm:animLvl val="lvl"/>
        </dgm:presLayoutVars>
      </dgm:prSet>
      <dgm:spPr/>
    </dgm:pt>
    <dgm:pt modelId="{2E4988D9-18F8-47FE-947E-392685643F09}" type="pres">
      <dgm:prSet presAssocID="{914734C7-F4D0-4A4B-9162-C5FA6874160C}" presName="composite" presStyleCnt="0"/>
      <dgm:spPr/>
    </dgm:pt>
    <dgm:pt modelId="{768261BF-B041-4B9B-A95E-61D14AF9E7FA}" type="pres">
      <dgm:prSet presAssocID="{914734C7-F4D0-4A4B-9162-C5FA6874160C}" presName="LShape" presStyleLbl="alignNode1" presStyleIdx="0" presStyleCnt="5" custLinFactNeighborX="4223" custLinFactNeighborY="73649"/>
      <dgm:spPr/>
    </dgm:pt>
    <dgm:pt modelId="{04764C29-9F92-41FF-A11C-31E0228205E1}" type="pres">
      <dgm:prSet presAssocID="{914734C7-F4D0-4A4B-9162-C5FA6874160C}" presName="ParentText" presStyleLbl="revTx" presStyleIdx="0" presStyleCnt="3" custLinFactNeighborX="-6310" custLinFactNeighborY="-2060">
        <dgm:presLayoutVars>
          <dgm:chMax val="0"/>
          <dgm:chPref val="0"/>
          <dgm:bulletEnabled val="1"/>
        </dgm:presLayoutVars>
      </dgm:prSet>
      <dgm:spPr/>
    </dgm:pt>
    <dgm:pt modelId="{E512D804-7D65-4E50-8B49-B7E9B278A921}" type="pres">
      <dgm:prSet presAssocID="{914734C7-F4D0-4A4B-9162-C5FA6874160C}" presName="Triangle" presStyleLbl="alignNode1" presStyleIdx="1" presStyleCnt="5" custLinFactY="105022" custLinFactNeighborX="16401" custLinFactNeighborY="200000"/>
      <dgm:spPr/>
    </dgm:pt>
    <dgm:pt modelId="{97FDB3F8-7107-4986-99E5-8EE0739740DB}" type="pres">
      <dgm:prSet presAssocID="{7095BFA9-0231-45E9-8FA7-E44150CDF5A0}" presName="sibTrans" presStyleCnt="0"/>
      <dgm:spPr/>
    </dgm:pt>
    <dgm:pt modelId="{F30AE220-E53B-4F35-8E9B-70C197C21E62}" type="pres">
      <dgm:prSet presAssocID="{7095BFA9-0231-45E9-8FA7-E44150CDF5A0}" presName="space" presStyleCnt="0"/>
      <dgm:spPr/>
    </dgm:pt>
    <dgm:pt modelId="{FEBFA816-13C4-4CF0-9624-2EC08874C086}" type="pres">
      <dgm:prSet presAssocID="{6F158F60-D479-4A76-8391-921A4781C8F5}" presName="composite" presStyleCnt="0"/>
      <dgm:spPr/>
    </dgm:pt>
    <dgm:pt modelId="{FEC74A72-F05F-483B-9973-64A764E7829B}" type="pres">
      <dgm:prSet presAssocID="{6F158F60-D479-4A76-8391-921A4781C8F5}" presName="LShape" presStyleLbl="alignNode1" presStyleIdx="2" presStyleCnt="5" custLinFactNeighborX="-4944" custLinFactNeighborY="45422"/>
      <dgm:spPr/>
    </dgm:pt>
    <dgm:pt modelId="{F100541C-D820-4DD2-A334-8CDB3065C90D}" type="pres">
      <dgm:prSet presAssocID="{6F158F60-D479-4A76-8391-921A4781C8F5}" presName="ParentText" presStyleLbl="revTx" presStyleIdx="1" presStyleCnt="3" custScaleY="111954" custLinFactNeighborX="-16464" custLinFactNeighborY="-21651">
        <dgm:presLayoutVars>
          <dgm:chMax val="0"/>
          <dgm:chPref val="0"/>
          <dgm:bulletEnabled val="1"/>
        </dgm:presLayoutVars>
      </dgm:prSet>
      <dgm:spPr/>
    </dgm:pt>
    <dgm:pt modelId="{F50AC7DE-EC62-4DBC-905B-BD6FD305C133}" type="pres">
      <dgm:prSet presAssocID="{6F158F60-D479-4A76-8391-921A4781C8F5}" presName="Triangle" presStyleLbl="alignNode1" presStyleIdx="3" presStyleCnt="5" custLinFactY="100000" custLinFactNeighborX="-18219" custLinFactNeighborY="124628"/>
      <dgm:spPr/>
    </dgm:pt>
    <dgm:pt modelId="{C8EDE7DC-AD3E-4A88-8E96-6A26A400B2DB}" type="pres">
      <dgm:prSet presAssocID="{6466E1C1-2C74-4606-A20D-924427ADAC6F}" presName="sibTrans" presStyleCnt="0"/>
      <dgm:spPr/>
    </dgm:pt>
    <dgm:pt modelId="{100D506F-74A6-4D17-9D3C-755D50824506}" type="pres">
      <dgm:prSet presAssocID="{6466E1C1-2C74-4606-A20D-924427ADAC6F}" presName="space" presStyleCnt="0"/>
      <dgm:spPr/>
    </dgm:pt>
    <dgm:pt modelId="{A78D52C4-1735-4E64-A883-1FCB47602358}" type="pres">
      <dgm:prSet presAssocID="{71B5F5BA-34AA-4143-BF83-09A971007148}" presName="composite" presStyleCnt="0"/>
      <dgm:spPr/>
    </dgm:pt>
    <dgm:pt modelId="{E5E86816-8C46-4DCA-B04B-793F56BE7B11}" type="pres">
      <dgm:prSet presAssocID="{71B5F5BA-34AA-4143-BF83-09A971007148}" presName="LShape" presStyleLbl="alignNode1" presStyleIdx="4" presStyleCnt="5" custLinFactNeighborX="-14111" custLinFactNeighborY="-8302"/>
      <dgm:spPr/>
    </dgm:pt>
    <dgm:pt modelId="{D0DC4688-C3F3-420E-AC12-53C98528AD11}" type="pres">
      <dgm:prSet presAssocID="{71B5F5BA-34AA-4143-BF83-09A971007148}" presName="ParentText" presStyleLbl="revTx" presStyleIdx="2" presStyleCnt="3" custScaleY="73230" custLinFactNeighborX="-15753" custLinFactNeighborY="-818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B6353749-0ABA-455D-A1EF-D66EB4E90048}" srcId="{ED318E6E-3FBB-4FA3-9D7F-31DEE7A661A6}" destId="{71B5F5BA-34AA-4143-BF83-09A971007148}" srcOrd="2" destOrd="0" parTransId="{6238AA67-0739-458A-B962-BD3537D19FB9}" sibTransId="{B6BCDC52-F1B5-43C3-A2DB-4ECF032FD2CB}"/>
    <dgm:cxn modelId="{29FD4F00-BC9A-4470-9C33-31D7542CC106}" type="presOf" srcId="{6F158F60-D479-4A76-8391-921A4781C8F5}" destId="{F100541C-D820-4DD2-A334-8CDB3065C90D}" srcOrd="0" destOrd="0" presId="urn:microsoft.com/office/officeart/2009/3/layout/StepUpProcess"/>
    <dgm:cxn modelId="{B6C295AB-57FB-4438-BEB7-B349E68FD4CD}" type="presOf" srcId="{71B5F5BA-34AA-4143-BF83-09A971007148}" destId="{D0DC4688-C3F3-420E-AC12-53C98528AD11}" srcOrd="0" destOrd="0" presId="urn:microsoft.com/office/officeart/2009/3/layout/StepUpProcess"/>
    <dgm:cxn modelId="{87848969-81FA-4229-921A-2736764E629C}" srcId="{ED318E6E-3FBB-4FA3-9D7F-31DEE7A661A6}" destId="{914734C7-F4D0-4A4B-9162-C5FA6874160C}" srcOrd="0" destOrd="0" parTransId="{B311ACE0-062A-4123-BABB-1247853F6709}" sibTransId="{7095BFA9-0231-45E9-8FA7-E44150CDF5A0}"/>
    <dgm:cxn modelId="{AD0ACB87-50E0-4737-A583-11436C3BAF4A}" srcId="{ED318E6E-3FBB-4FA3-9D7F-31DEE7A661A6}" destId="{6F158F60-D479-4A76-8391-921A4781C8F5}" srcOrd="1" destOrd="0" parTransId="{B60809A1-E730-44C4-A13E-C27B3776E8D5}" sibTransId="{6466E1C1-2C74-4606-A20D-924427ADAC6F}"/>
    <dgm:cxn modelId="{AED33229-4E32-4EF1-B085-9402F37DBB76}" type="presOf" srcId="{914734C7-F4D0-4A4B-9162-C5FA6874160C}" destId="{04764C29-9F92-41FF-A11C-31E0228205E1}" srcOrd="0" destOrd="0" presId="urn:microsoft.com/office/officeart/2009/3/layout/StepUpProcess"/>
    <dgm:cxn modelId="{98619A92-E0FA-4419-AD95-B75CEA79D141}" type="presOf" srcId="{ED318E6E-3FBB-4FA3-9D7F-31DEE7A661A6}" destId="{109FC654-DC4E-4836-A0E8-6E95E5264A02}" srcOrd="0" destOrd="0" presId="urn:microsoft.com/office/officeart/2009/3/layout/StepUpProcess"/>
    <dgm:cxn modelId="{796AB83A-261C-48ED-A16B-A2FE0E048F90}" type="presParOf" srcId="{109FC654-DC4E-4836-A0E8-6E95E5264A02}" destId="{2E4988D9-18F8-47FE-947E-392685643F09}" srcOrd="0" destOrd="0" presId="urn:microsoft.com/office/officeart/2009/3/layout/StepUpProcess"/>
    <dgm:cxn modelId="{83803DDE-2421-4277-A32D-D6915BC6469D}" type="presParOf" srcId="{2E4988D9-18F8-47FE-947E-392685643F09}" destId="{768261BF-B041-4B9B-A95E-61D14AF9E7FA}" srcOrd="0" destOrd="0" presId="urn:microsoft.com/office/officeart/2009/3/layout/StepUpProcess"/>
    <dgm:cxn modelId="{90DD37D6-6011-4CC0-9D58-0300671AF3F6}" type="presParOf" srcId="{2E4988D9-18F8-47FE-947E-392685643F09}" destId="{04764C29-9F92-41FF-A11C-31E0228205E1}" srcOrd="1" destOrd="0" presId="urn:microsoft.com/office/officeart/2009/3/layout/StepUpProcess"/>
    <dgm:cxn modelId="{C549AB61-9463-4584-A005-0A996A01CB6F}" type="presParOf" srcId="{2E4988D9-18F8-47FE-947E-392685643F09}" destId="{E512D804-7D65-4E50-8B49-B7E9B278A921}" srcOrd="2" destOrd="0" presId="urn:microsoft.com/office/officeart/2009/3/layout/StepUpProcess"/>
    <dgm:cxn modelId="{54CB8092-ABF3-4CFE-BBB4-727CAD05978C}" type="presParOf" srcId="{109FC654-DC4E-4836-A0E8-6E95E5264A02}" destId="{97FDB3F8-7107-4986-99E5-8EE0739740DB}" srcOrd="1" destOrd="0" presId="urn:microsoft.com/office/officeart/2009/3/layout/StepUpProcess"/>
    <dgm:cxn modelId="{EE6B0D1B-98D5-4536-B195-29A9E6F23E8C}" type="presParOf" srcId="{97FDB3F8-7107-4986-99E5-8EE0739740DB}" destId="{F30AE220-E53B-4F35-8E9B-70C197C21E62}" srcOrd="0" destOrd="0" presId="urn:microsoft.com/office/officeart/2009/3/layout/StepUpProcess"/>
    <dgm:cxn modelId="{1C288EB7-9690-45A8-B7B4-BA899EC84667}" type="presParOf" srcId="{109FC654-DC4E-4836-A0E8-6E95E5264A02}" destId="{FEBFA816-13C4-4CF0-9624-2EC08874C086}" srcOrd="2" destOrd="0" presId="urn:microsoft.com/office/officeart/2009/3/layout/StepUpProcess"/>
    <dgm:cxn modelId="{C720858F-3298-4D79-B66A-D5E6792FE075}" type="presParOf" srcId="{FEBFA816-13C4-4CF0-9624-2EC08874C086}" destId="{FEC74A72-F05F-483B-9973-64A764E7829B}" srcOrd="0" destOrd="0" presId="urn:microsoft.com/office/officeart/2009/3/layout/StepUpProcess"/>
    <dgm:cxn modelId="{6605EDCC-AA0F-4A71-8ECB-DADB7A31901A}" type="presParOf" srcId="{FEBFA816-13C4-4CF0-9624-2EC08874C086}" destId="{F100541C-D820-4DD2-A334-8CDB3065C90D}" srcOrd="1" destOrd="0" presId="urn:microsoft.com/office/officeart/2009/3/layout/StepUpProcess"/>
    <dgm:cxn modelId="{830FB1F8-E34B-49DD-970B-7FB4FB687B52}" type="presParOf" srcId="{FEBFA816-13C4-4CF0-9624-2EC08874C086}" destId="{F50AC7DE-EC62-4DBC-905B-BD6FD305C133}" srcOrd="2" destOrd="0" presId="urn:microsoft.com/office/officeart/2009/3/layout/StepUpProcess"/>
    <dgm:cxn modelId="{7C8E2E3E-C8B6-40CF-A2C5-81F77A30B943}" type="presParOf" srcId="{109FC654-DC4E-4836-A0E8-6E95E5264A02}" destId="{C8EDE7DC-AD3E-4A88-8E96-6A26A400B2DB}" srcOrd="3" destOrd="0" presId="urn:microsoft.com/office/officeart/2009/3/layout/StepUpProcess"/>
    <dgm:cxn modelId="{031A25AD-EA64-454D-B266-7A934F2ED3F9}" type="presParOf" srcId="{C8EDE7DC-AD3E-4A88-8E96-6A26A400B2DB}" destId="{100D506F-74A6-4D17-9D3C-755D50824506}" srcOrd="0" destOrd="0" presId="urn:microsoft.com/office/officeart/2009/3/layout/StepUpProcess"/>
    <dgm:cxn modelId="{F21C5735-82F8-4241-97F5-F750DC1F6221}" type="presParOf" srcId="{109FC654-DC4E-4836-A0E8-6E95E5264A02}" destId="{A78D52C4-1735-4E64-A883-1FCB47602358}" srcOrd="4" destOrd="0" presId="urn:microsoft.com/office/officeart/2009/3/layout/StepUpProcess"/>
    <dgm:cxn modelId="{3B014144-BA70-4FFF-A850-E0A0FA6994E2}" type="presParOf" srcId="{A78D52C4-1735-4E64-A883-1FCB47602358}" destId="{E5E86816-8C46-4DCA-B04B-793F56BE7B11}" srcOrd="0" destOrd="0" presId="urn:microsoft.com/office/officeart/2009/3/layout/StepUpProcess"/>
    <dgm:cxn modelId="{60CADB11-8891-4DCA-BD25-83DC821D983A}" type="presParOf" srcId="{A78D52C4-1735-4E64-A883-1FCB47602358}" destId="{D0DC4688-C3F3-420E-AC12-53C98528AD1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261BF-B041-4B9B-A95E-61D14AF9E7FA}">
      <dsp:nvSpPr>
        <dsp:cNvPr id="0" name=""/>
        <dsp:cNvSpPr/>
      </dsp:nvSpPr>
      <dsp:spPr>
        <a:xfrm rot="5400000">
          <a:off x="535094" y="3160980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764C29-9F92-41FF-A11C-31E0228205E1}">
      <dsp:nvSpPr>
        <dsp:cNvPr id="0" name=""/>
        <dsp:cNvSpPr/>
      </dsp:nvSpPr>
      <dsp:spPr>
        <a:xfrm>
          <a:off x="95681" y="2808316"/>
          <a:ext cx="1988356" cy="1742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700" kern="1200" dirty="0" smtClean="0">
              <a:latin typeface="Arial" pitchFamily="34" charset="0"/>
              <a:cs typeface="Arial" pitchFamily="34" charset="0"/>
            </a:rPr>
            <a:t>leuk</a:t>
          </a:r>
          <a:endParaRPr lang="nl-NL" sz="4700" kern="1200" dirty="0">
            <a:latin typeface="Arial" pitchFamily="34" charset="0"/>
            <a:cs typeface="Arial" pitchFamily="34" charset="0"/>
          </a:endParaRPr>
        </a:p>
      </dsp:txBody>
      <dsp:txXfrm>
        <a:off x="95681" y="2808316"/>
        <a:ext cx="1988356" cy="1742911"/>
      </dsp:txXfrm>
    </dsp:sp>
    <dsp:sp modelId="{E512D804-7D65-4E50-8B49-B7E9B278A921}">
      <dsp:nvSpPr>
        <dsp:cNvPr id="0" name=""/>
        <dsp:cNvSpPr/>
      </dsp:nvSpPr>
      <dsp:spPr>
        <a:xfrm>
          <a:off x="1895871" y="3168352"/>
          <a:ext cx="375161" cy="37516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EC74A72-F05F-483B-9973-64A764E7829B}">
      <dsp:nvSpPr>
        <dsp:cNvPr id="0" name=""/>
        <dsp:cNvSpPr/>
      </dsp:nvSpPr>
      <dsp:spPr>
        <a:xfrm rot="5400000">
          <a:off x="2767335" y="2080868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0541C-D820-4DD2-A334-8CDB3065C90D}">
      <dsp:nvSpPr>
        <dsp:cNvPr id="0" name=""/>
        <dsp:cNvSpPr/>
      </dsp:nvSpPr>
      <dsp:spPr>
        <a:xfrm>
          <a:off x="2327920" y="1656185"/>
          <a:ext cx="1988356" cy="1951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700" kern="1200" dirty="0" smtClean="0">
              <a:latin typeface="Arial" pitchFamily="34" charset="0"/>
              <a:cs typeface="Arial" pitchFamily="34" charset="0"/>
            </a:rPr>
            <a:t>leuker</a:t>
          </a:r>
          <a:endParaRPr lang="nl-NL" sz="4700" kern="1200" dirty="0">
            <a:latin typeface="Arial" pitchFamily="34" charset="0"/>
            <a:cs typeface="Arial" pitchFamily="34" charset="0"/>
          </a:endParaRPr>
        </a:p>
      </dsp:txBody>
      <dsp:txXfrm>
        <a:off x="2327920" y="1656185"/>
        <a:ext cx="1988356" cy="1951259"/>
      </dsp:txXfrm>
    </dsp:sp>
    <dsp:sp modelId="{F50AC7DE-EC62-4DBC-905B-BD6FD305C133}">
      <dsp:nvSpPr>
        <dsp:cNvPr id="0" name=""/>
        <dsp:cNvSpPr/>
      </dsp:nvSpPr>
      <dsp:spPr>
        <a:xfrm>
          <a:off x="4200128" y="2160241"/>
          <a:ext cx="375161" cy="37516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86816-8C46-4DCA-B04B-793F56BE7B11}">
      <dsp:nvSpPr>
        <dsp:cNvPr id="0" name=""/>
        <dsp:cNvSpPr/>
      </dsp:nvSpPr>
      <dsp:spPr>
        <a:xfrm rot="5400000">
          <a:off x="4999577" y="1000743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DC4688-C3F3-420E-AC12-53C98528AD11}">
      <dsp:nvSpPr>
        <dsp:cNvPr id="0" name=""/>
        <dsp:cNvSpPr/>
      </dsp:nvSpPr>
      <dsp:spPr>
        <a:xfrm>
          <a:off x="4455174" y="590677"/>
          <a:ext cx="1988356" cy="12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700" kern="1200" dirty="0" smtClean="0">
              <a:latin typeface="Arial" pitchFamily="34" charset="0"/>
              <a:cs typeface="Arial" pitchFamily="34" charset="0"/>
            </a:rPr>
            <a:t>leukst</a:t>
          </a:r>
          <a:endParaRPr lang="nl-NL" sz="4700" kern="1200" dirty="0">
            <a:latin typeface="Arial" pitchFamily="34" charset="0"/>
            <a:cs typeface="Arial" pitchFamily="34" charset="0"/>
          </a:endParaRPr>
        </a:p>
      </dsp:txBody>
      <dsp:txXfrm>
        <a:off x="4455174" y="590677"/>
        <a:ext cx="1988356" cy="127633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261BF-B041-4B9B-A95E-61D14AF9E7FA}">
      <dsp:nvSpPr>
        <dsp:cNvPr id="0" name=""/>
        <dsp:cNvSpPr/>
      </dsp:nvSpPr>
      <dsp:spPr>
        <a:xfrm rot="5400000">
          <a:off x="535094" y="3160980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764C29-9F92-41FF-A11C-31E0228205E1}">
      <dsp:nvSpPr>
        <dsp:cNvPr id="0" name=""/>
        <dsp:cNvSpPr/>
      </dsp:nvSpPr>
      <dsp:spPr>
        <a:xfrm>
          <a:off x="95681" y="2808316"/>
          <a:ext cx="1988356" cy="1742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900" kern="1200" dirty="0" smtClean="0">
              <a:latin typeface="Arial" pitchFamily="34" charset="0"/>
              <a:cs typeface="Arial" pitchFamily="34" charset="0"/>
            </a:rPr>
            <a:t>graag</a:t>
          </a:r>
          <a:endParaRPr lang="nl-NL" sz="4900" kern="1200" dirty="0">
            <a:latin typeface="Arial" pitchFamily="34" charset="0"/>
            <a:cs typeface="Arial" pitchFamily="34" charset="0"/>
          </a:endParaRPr>
        </a:p>
      </dsp:txBody>
      <dsp:txXfrm>
        <a:off x="95681" y="2808316"/>
        <a:ext cx="1988356" cy="1742911"/>
      </dsp:txXfrm>
    </dsp:sp>
    <dsp:sp modelId="{E512D804-7D65-4E50-8B49-B7E9B278A921}">
      <dsp:nvSpPr>
        <dsp:cNvPr id="0" name=""/>
        <dsp:cNvSpPr/>
      </dsp:nvSpPr>
      <dsp:spPr>
        <a:xfrm>
          <a:off x="1895871" y="3168352"/>
          <a:ext cx="375161" cy="37516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EC74A72-F05F-483B-9973-64A764E7829B}">
      <dsp:nvSpPr>
        <dsp:cNvPr id="0" name=""/>
        <dsp:cNvSpPr/>
      </dsp:nvSpPr>
      <dsp:spPr>
        <a:xfrm rot="5400000">
          <a:off x="2767335" y="2080868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0541C-D820-4DD2-A334-8CDB3065C90D}">
      <dsp:nvSpPr>
        <dsp:cNvPr id="0" name=""/>
        <dsp:cNvSpPr/>
      </dsp:nvSpPr>
      <dsp:spPr>
        <a:xfrm>
          <a:off x="2327920" y="1656185"/>
          <a:ext cx="1988356" cy="1951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900" kern="1200" dirty="0" smtClean="0">
              <a:latin typeface="Arial" pitchFamily="34" charset="0"/>
              <a:cs typeface="Arial" pitchFamily="34" charset="0"/>
            </a:rPr>
            <a:t>liever</a:t>
          </a:r>
          <a:endParaRPr lang="nl-NL" sz="4900" kern="1200" dirty="0">
            <a:latin typeface="Arial" pitchFamily="34" charset="0"/>
            <a:cs typeface="Arial" pitchFamily="34" charset="0"/>
          </a:endParaRPr>
        </a:p>
      </dsp:txBody>
      <dsp:txXfrm>
        <a:off x="2327920" y="1656185"/>
        <a:ext cx="1988356" cy="1951259"/>
      </dsp:txXfrm>
    </dsp:sp>
    <dsp:sp modelId="{F50AC7DE-EC62-4DBC-905B-BD6FD305C133}">
      <dsp:nvSpPr>
        <dsp:cNvPr id="0" name=""/>
        <dsp:cNvSpPr/>
      </dsp:nvSpPr>
      <dsp:spPr>
        <a:xfrm>
          <a:off x="4200128" y="2160241"/>
          <a:ext cx="375161" cy="37516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86816-8C46-4DCA-B04B-793F56BE7B11}">
      <dsp:nvSpPr>
        <dsp:cNvPr id="0" name=""/>
        <dsp:cNvSpPr/>
      </dsp:nvSpPr>
      <dsp:spPr>
        <a:xfrm rot="5400000">
          <a:off x="4999577" y="1000743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DC4688-C3F3-420E-AC12-53C98528AD11}">
      <dsp:nvSpPr>
        <dsp:cNvPr id="0" name=""/>
        <dsp:cNvSpPr/>
      </dsp:nvSpPr>
      <dsp:spPr>
        <a:xfrm>
          <a:off x="4776195" y="576071"/>
          <a:ext cx="1988356" cy="12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900" kern="1200" dirty="0" smtClean="0">
              <a:latin typeface="Arial" pitchFamily="34" charset="0"/>
              <a:cs typeface="Arial" pitchFamily="34" charset="0"/>
            </a:rPr>
            <a:t>liefst</a:t>
          </a:r>
          <a:endParaRPr lang="nl-NL" sz="4900" kern="1200" dirty="0">
            <a:latin typeface="Arial" pitchFamily="34" charset="0"/>
            <a:cs typeface="Arial" pitchFamily="34" charset="0"/>
          </a:endParaRPr>
        </a:p>
      </dsp:txBody>
      <dsp:txXfrm>
        <a:off x="4776195" y="576071"/>
        <a:ext cx="1988356" cy="127633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261BF-B041-4B9B-A95E-61D14AF9E7FA}">
      <dsp:nvSpPr>
        <dsp:cNvPr id="0" name=""/>
        <dsp:cNvSpPr/>
      </dsp:nvSpPr>
      <dsp:spPr>
        <a:xfrm rot="5400000">
          <a:off x="282454" y="1226504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764C29-9F92-41FF-A11C-31E0228205E1}">
      <dsp:nvSpPr>
        <dsp:cNvPr id="0" name=""/>
        <dsp:cNvSpPr/>
      </dsp:nvSpPr>
      <dsp:spPr>
        <a:xfrm>
          <a:off x="72004" y="864091"/>
          <a:ext cx="1051866" cy="922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600" kern="1200" dirty="0" smtClean="0">
              <a:latin typeface="Arial" pitchFamily="34" charset="0"/>
              <a:cs typeface="Arial" pitchFamily="34" charset="0"/>
            </a:rPr>
            <a:t>kort</a:t>
          </a:r>
          <a:endParaRPr lang="nl-NL" sz="3600" kern="1200" dirty="0">
            <a:latin typeface="Arial" pitchFamily="34" charset="0"/>
            <a:cs typeface="Arial" pitchFamily="34" charset="0"/>
          </a:endParaRPr>
        </a:p>
      </dsp:txBody>
      <dsp:txXfrm>
        <a:off x="72004" y="864091"/>
        <a:ext cx="1051866" cy="922023"/>
      </dsp:txXfrm>
    </dsp:sp>
    <dsp:sp modelId="{E512D804-7D65-4E50-8B49-B7E9B278A921}">
      <dsp:nvSpPr>
        <dsp:cNvPr id="0" name=""/>
        <dsp:cNvSpPr/>
      </dsp:nvSpPr>
      <dsp:spPr>
        <a:xfrm>
          <a:off x="1002324" y="1230404"/>
          <a:ext cx="198465" cy="19846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EC74A72-F05F-483B-9973-64A764E7829B}">
      <dsp:nvSpPr>
        <dsp:cNvPr id="0" name=""/>
        <dsp:cNvSpPr/>
      </dsp:nvSpPr>
      <dsp:spPr>
        <a:xfrm rot="5400000">
          <a:off x="1463339" y="655110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0541C-D820-4DD2-A334-8CDB3065C90D}">
      <dsp:nvSpPr>
        <dsp:cNvPr id="0" name=""/>
        <dsp:cNvSpPr/>
      </dsp:nvSpPr>
      <dsp:spPr>
        <a:xfrm>
          <a:off x="1224141" y="504052"/>
          <a:ext cx="1051866" cy="10322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3600" kern="1200" dirty="0">
            <a:latin typeface="Arial" pitchFamily="34" charset="0"/>
            <a:cs typeface="Arial" pitchFamily="34" charset="0"/>
          </a:endParaRPr>
        </a:p>
      </dsp:txBody>
      <dsp:txXfrm>
        <a:off x="1224141" y="504052"/>
        <a:ext cx="1051866" cy="1032241"/>
      </dsp:txXfrm>
    </dsp:sp>
    <dsp:sp modelId="{F50AC7DE-EC62-4DBC-905B-BD6FD305C133}">
      <dsp:nvSpPr>
        <dsp:cNvPr id="0" name=""/>
        <dsp:cNvSpPr/>
      </dsp:nvSpPr>
      <dsp:spPr>
        <a:xfrm>
          <a:off x="2221306" y="697100"/>
          <a:ext cx="198465" cy="19846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86816-8C46-4DCA-B04B-793F56BE7B11}">
      <dsp:nvSpPr>
        <dsp:cNvPr id="0" name=""/>
        <dsp:cNvSpPr/>
      </dsp:nvSpPr>
      <dsp:spPr>
        <a:xfrm rot="5400000">
          <a:off x="2644225" y="83709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DC4688-C3F3-420E-AC12-53C98528AD11}">
      <dsp:nvSpPr>
        <dsp:cNvPr id="0" name=""/>
        <dsp:cNvSpPr/>
      </dsp:nvSpPr>
      <dsp:spPr>
        <a:xfrm>
          <a:off x="2526053" y="0"/>
          <a:ext cx="1051866" cy="675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3200" kern="1200" dirty="0">
            <a:latin typeface="Arial" pitchFamily="34" charset="0"/>
            <a:cs typeface="Arial" pitchFamily="34" charset="0"/>
          </a:endParaRPr>
        </a:p>
      </dsp:txBody>
      <dsp:txXfrm>
        <a:off x="2526053" y="0"/>
        <a:ext cx="1051866" cy="67519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261BF-B041-4B9B-A95E-61D14AF9E7FA}">
      <dsp:nvSpPr>
        <dsp:cNvPr id="0" name=""/>
        <dsp:cNvSpPr/>
      </dsp:nvSpPr>
      <dsp:spPr>
        <a:xfrm rot="5400000">
          <a:off x="282454" y="1226504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764C29-9F92-41FF-A11C-31E0228205E1}">
      <dsp:nvSpPr>
        <dsp:cNvPr id="0" name=""/>
        <dsp:cNvSpPr/>
      </dsp:nvSpPr>
      <dsp:spPr>
        <a:xfrm>
          <a:off x="72004" y="864091"/>
          <a:ext cx="1051866" cy="922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300" kern="1200" dirty="0" smtClean="0">
              <a:latin typeface="Arial" pitchFamily="34" charset="0"/>
              <a:cs typeface="Arial" pitchFamily="34" charset="0"/>
            </a:rPr>
            <a:t>lang</a:t>
          </a:r>
          <a:endParaRPr lang="nl-NL" sz="3300" kern="1200" dirty="0">
            <a:latin typeface="Arial" pitchFamily="34" charset="0"/>
            <a:cs typeface="Arial" pitchFamily="34" charset="0"/>
          </a:endParaRPr>
        </a:p>
      </dsp:txBody>
      <dsp:txXfrm>
        <a:off x="72004" y="864091"/>
        <a:ext cx="1051866" cy="922023"/>
      </dsp:txXfrm>
    </dsp:sp>
    <dsp:sp modelId="{E512D804-7D65-4E50-8B49-B7E9B278A921}">
      <dsp:nvSpPr>
        <dsp:cNvPr id="0" name=""/>
        <dsp:cNvSpPr/>
      </dsp:nvSpPr>
      <dsp:spPr>
        <a:xfrm>
          <a:off x="1002324" y="1230404"/>
          <a:ext cx="198465" cy="19846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EC74A72-F05F-483B-9973-64A764E7829B}">
      <dsp:nvSpPr>
        <dsp:cNvPr id="0" name=""/>
        <dsp:cNvSpPr/>
      </dsp:nvSpPr>
      <dsp:spPr>
        <a:xfrm rot="5400000">
          <a:off x="1463339" y="655110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0541C-D820-4DD2-A334-8CDB3065C90D}">
      <dsp:nvSpPr>
        <dsp:cNvPr id="0" name=""/>
        <dsp:cNvSpPr/>
      </dsp:nvSpPr>
      <dsp:spPr>
        <a:xfrm>
          <a:off x="1224141" y="504052"/>
          <a:ext cx="1051866" cy="10322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3300" kern="1200" dirty="0">
            <a:latin typeface="Arial" pitchFamily="34" charset="0"/>
            <a:cs typeface="Arial" pitchFamily="34" charset="0"/>
          </a:endParaRPr>
        </a:p>
      </dsp:txBody>
      <dsp:txXfrm>
        <a:off x="1224141" y="504052"/>
        <a:ext cx="1051866" cy="1032241"/>
      </dsp:txXfrm>
    </dsp:sp>
    <dsp:sp modelId="{F50AC7DE-EC62-4DBC-905B-BD6FD305C133}">
      <dsp:nvSpPr>
        <dsp:cNvPr id="0" name=""/>
        <dsp:cNvSpPr/>
      </dsp:nvSpPr>
      <dsp:spPr>
        <a:xfrm>
          <a:off x="2221306" y="697100"/>
          <a:ext cx="198465" cy="19846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86816-8C46-4DCA-B04B-793F56BE7B11}">
      <dsp:nvSpPr>
        <dsp:cNvPr id="0" name=""/>
        <dsp:cNvSpPr/>
      </dsp:nvSpPr>
      <dsp:spPr>
        <a:xfrm rot="5400000">
          <a:off x="2644225" y="83709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DC4688-C3F3-420E-AC12-53C98528AD11}">
      <dsp:nvSpPr>
        <dsp:cNvPr id="0" name=""/>
        <dsp:cNvSpPr/>
      </dsp:nvSpPr>
      <dsp:spPr>
        <a:xfrm>
          <a:off x="2526053" y="0"/>
          <a:ext cx="1051866" cy="675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3200" kern="1200" dirty="0">
            <a:latin typeface="Arial" pitchFamily="34" charset="0"/>
            <a:cs typeface="Arial" pitchFamily="34" charset="0"/>
          </a:endParaRPr>
        </a:p>
      </dsp:txBody>
      <dsp:txXfrm>
        <a:off x="2526053" y="0"/>
        <a:ext cx="1051866" cy="67519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261BF-B041-4B9B-A95E-61D14AF9E7FA}">
      <dsp:nvSpPr>
        <dsp:cNvPr id="0" name=""/>
        <dsp:cNvSpPr/>
      </dsp:nvSpPr>
      <dsp:spPr>
        <a:xfrm rot="5400000">
          <a:off x="282454" y="1226504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764C29-9F92-41FF-A11C-31E0228205E1}">
      <dsp:nvSpPr>
        <dsp:cNvPr id="0" name=""/>
        <dsp:cNvSpPr/>
      </dsp:nvSpPr>
      <dsp:spPr>
        <a:xfrm>
          <a:off x="72004" y="864091"/>
          <a:ext cx="1051866" cy="922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200" kern="1200" dirty="0" smtClean="0">
              <a:latin typeface="Arial" pitchFamily="34" charset="0"/>
              <a:cs typeface="Arial" pitchFamily="34" charset="0"/>
            </a:rPr>
            <a:t>lelijk</a:t>
          </a:r>
          <a:endParaRPr lang="nl-NL" sz="3200" kern="1200" dirty="0">
            <a:latin typeface="Arial" pitchFamily="34" charset="0"/>
            <a:cs typeface="Arial" pitchFamily="34" charset="0"/>
          </a:endParaRPr>
        </a:p>
      </dsp:txBody>
      <dsp:txXfrm>
        <a:off x="72004" y="864091"/>
        <a:ext cx="1051866" cy="922023"/>
      </dsp:txXfrm>
    </dsp:sp>
    <dsp:sp modelId="{E512D804-7D65-4E50-8B49-B7E9B278A921}">
      <dsp:nvSpPr>
        <dsp:cNvPr id="0" name=""/>
        <dsp:cNvSpPr/>
      </dsp:nvSpPr>
      <dsp:spPr>
        <a:xfrm>
          <a:off x="1002324" y="1230404"/>
          <a:ext cx="198465" cy="19846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EC74A72-F05F-483B-9973-64A764E7829B}">
      <dsp:nvSpPr>
        <dsp:cNvPr id="0" name=""/>
        <dsp:cNvSpPr/>
      </dsp:nvSpPr>
      <dsp:spPr>
        <a:xfrm rot="5400000">
          <a:off x="1463339" y="655110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0541C-D820-4DD2-A334-8CDB3065C90D}">
      <dsp:nvSpPr>
        <dsp:cNvPr id="0" name=""/>
        <dsp:cNvSpPr/>
      </dsp:nvSpPr>
      <dsp:spPr>
        <a:xfrm>
          <a:off x="1224141" y="504052"/>
          <a:ext cx="1051866" cy="10322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3200" kern="1200" dirty="0">
            <a:latin typeface="Arial" pitchFamily="34" charset="0"/>
            <a:cs typeface="Arial" pitchFamily="34" charset="0"/>
          </a:endParaRPr>
        </a:p>
      </dsp:txBody>
      <dsp:txXfrm>
        <a:off x="1224141" y="504052"/>
        <a:ext cx="1051866" cy="1032241"/>
      </dsp:txXfrm>
    </dsp:sp>
    <dsp:sp modelId="{F50AC7DE-EC62-4DBC-905B-BD6FD305C133}">
      <dsp:nvSpPr>
        <dsp:cNvPr id="0" name=""/>
        <dsp:cNvSpPr/>
      </dsp:nvSpPr>
      <dsp:spPr>
        <a:xfrm>
          <a:off x="2221306" y="697100"/>
          <a:ext cx="198465" cy="19846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86816-8C46-4DCA-B04B-793F56BE7B11}">
      <dsp:nvSpPr>
        <dsp:cNvPr id="0" name=""/>
        <dsp:cNvSpPr/>
      </dsp:nvSpPr>
      <dsp:spPr>
        <a:xfrm rot="5400000">
          <a:off x="2644225" y="83709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DC4688-C3F3-420E-AC12-53C98528AD11}">
      <dsp:nvSpPr>
        <dsp:cNvPr id="0" name=""/>
        <dsp:cNvSpPr/>
      </dsp:nvSpPr>
      <dsp:spPr>
        <a:xfrm>
          <a:off x="2526053" y="0"/>
          <a:ext cx="1051866" cy="675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3200" kern="1200" dirty="0">
            <a:latin typeface="Arial" pitchFamily="34" charset="0"/>
            <a:cs typeface="Arial" pitchFamily="34" charset="0"/>
          </a:endParaRPr>
        </a:p>
      </dsp:txBody>
      <dsp:txXfrm>
        <a:off x="2526053" y="0"/>
        <a:ext cx="1051866" cy="67519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261BF-B041-4B9B-A95E-61D14AF9E7FA}">
      <dsp:nvSpPr>
        <dsp:cNvPr id="0" name=""/>
        <dsp:cNvSpPr/>
      </dsp:nvSpPr>
      <dsp:spPr>
        <a:xfrm rot="5400000">
          <a:off x="282454" y="1226504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764C29-9F92-41FF-A11C-31E0228205E1}">
      <dsp:nvSpPr>
        <dsp:cNvPr id="0" name=""/>
        <dsp:cNvSpPr/>
      </dsp:nvSpPr>
      <dsp:spPr>
        <a:xfrm>
          <a:off x="72004" y="864091"/>
          <a:ext cx="1051866" cy="922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200" kern="1200" dirty="0" smtClean="0">
              <a:latin typeface="Arial" pitchFamily="34" charset="0"/>
              <a:cs typeface="Arial" pitchFamily="34" charset="0"/>
            </a:rPr>
            <a:t>dom</a:t>
          </a:r>
          <a:endParaRPr lang="nl-NL" sz="3200" kern="1200" dirty="0">
            <a:latin typeface="Arial" pitchFamily="34" charset="0"/>
            <a:cs typeface="Arial" pitchFamily="34" charset="0"/>
          </a:endParaRPr>
        </a:p>
      </dsp:txBody>
      <dsp:txXfrm>
        <a:off x="72004" y="864091"/>
        <a:ext cx="1051866" cy="922023"/>
      </dsp:txXfrm>
    </dsp:sp>
    <dsp:sp modelId="{E512D804-7D65-4E50-8B49-B7E9B278A921}">
      <dsp:nvSpPr>
        <dsp:cNvPr id="0" name=""/>
        <dsp:cNvSpPr/>
      </dsp:nvSpPr>
      <dsp:spPr>
        <a:xfrm>
          <a:off x="1002324" y="1230404"/>
          <a:ext cx="198465" cy="19846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EC74A72-F05F-483B-9973-64A764E7829B}">
      <dsp:nvSpPr>
        <dsp:cNvPr id="0" name=""/>
        <dsp:cNvSpPr/>
      </dsp:nvSpPr>
      <dsp:spPr>
        <a:xfrm rot="5400000">
          <a:off x="1463339" y="655110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0541C-D820-4DD2-A334-8CDB3065C90D}">
      <dsp:nvSpPr>
        <dsp:cNvPr id="0" name=""/>
        <dsp:cNvSpPr/>
      </dsp:nvSpPr>
      <dsp:spPr>
        <a:xfrm>
          <a:off x="1224141" y="504052"/>
          <a:ext cx="1051866" cy="10322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3200" kern="1200" dirty="0">
            <a:latin typeface="Arial" pitchFamily="34" charset="0"/>
            <a:cs typeface="Arial" pitchFamily="34" charset="0"/>
          </a:endParaRPr>
        </a:p>
      </dsp:txBody>
      <dsp:txXfrm>
        <a:off x="1224141" y="504052"/>
        <a:ext cx="1051866" cy="1032241"/>
      </dsp:txXfrm>
    </dsp:sp>
    <dsp:sp modelId="{F50AC7DE-EC62-4DBC-905B-BD6FD305C133}">
      <dsp:nvSpPr>
        <dsp:cNvPr id="0" name=""/>
        <dsp:cNvSpPr/>
      </dsp:nvSpPr>
      <dsp:spPr>
        <a:xfrm>
          <a:off x="2221306" y="697100"/>
          <a:ext cx="198465" cy="19846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86816-8C46-4DCA-B04B-793F56BE7B11}">
      <dsp:nvSpPr>
        <dsp:cNvPr id="0" name=""/>
        <dsp:cNvSpPr/>
      </dsp:nvSpPr>
      <dsp:spPr>
        <a:xfrm rot="5400000">
          <a:off x="2644225" y="83709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DC4688-C3F3-420E-AC12-53C98528AD11}">
      <dsp:nvSpPr>
        <dsp:cNvPr id="0" name=""/>
        <dsp:cNvSpPr/>
      </dsp:nvSpPr>
      <dsp:spPr>
        <a:xfrm>
          <a:off x="2526053" y="0"/>
          <a:ext cx="1051866" cy="675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3200" kern="1200" dirty="0">
            <a:latin typeface="Arial" pitchFamily="34" charset="0"/>
            <a:cs typeface="Arial" pitchFamily="34" charset="0"/>
          </a:endParaRPr>
        </a:p>
      </dsp:txBody>
      <dsp:txXfrm>
        <a:off x="2526053" y="0"/>
        <a:ext cx="1051866" cy="675197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261BF-B041-4B9B-A95E-61D14AF9E7FA}">
      <dsp:nvSpPr>
        <dsp:cNvPr id="0" name=""/>
        <dsp:cNvSpPr/>
      </dsp:nvSpPr>
      <dsp:spPr>
        <a:xfrm rot="5400000">
          <a:off x="282454" y="1226504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764C29-9F92-41FF-A11C-31E0228205E1}">
      <dsp:nvSpPr>
        <dsp:cNvPr id="0" name=""/>
        <dsp:cNvSpPr/>
      </dsp:nvSpPr>
      <dsp:spPr>
        <a:xfrm>
          <a:off x="72004" y="1008111"/>
          <a:ext cx="1051866" cy="922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700" kern="1200" dirty="0" smtClean="0">
              <a:latin typeface="Arial" pitchFamily="34" charset="0"/>
              <a:cs typeface="Arial" pitchFamily="34" charset="0"/>
            </a:rPr>
            <a:t>zwart</a:t>
          </a:r>
          <a:endParaRPr lang="nl-NL" sz="2700" kern="1200" dirty="0">
            <a:latin typeface="Arial" pitchFamily="34" charset="0"/>
            <a:cs typeface="Arial" pitchFamily="34" charset="0"/>
          </a:endParaRPr>
        </a:p>
      </dsp:txBody>
      <dsp:txXfrm>
        <a:off x="72004" y="1008111"/>
        <a:ext cx="1051866" cy="922023"/>
      </dsp:txXfrm>
    </dsp:sp>
    <dsp:sp modelId="{E512D804-7D65-4E50-8B49-B7E9B278A921}">
      <dsp:nvSpPr>
        <dsp:cNvPr id="0" name=""/>
        <dsp:cNvSpPr/>
      </dsp:nvSpPr>
      <dsp:spPr>
        <a:xfrm>
          <a:off x="1002324" y="1230404"/>
          <a:ext cx="198465" cy="19846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EC74A72-F05F-483B-9973-64A764E7829B}">
      <dsp:nvSpPr>
        <dsp:cNvPr id="0" name=""/>
        <dsp:cNvSpPr/>
      </dsp:nvSpPr>
      <dsp:spPr>
        <a:xfrm rot="5400000">
          <a:off x="1463339" y="655110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0541C-D820-4DD2-A334-8CDB3065C90D}">
      <dsp:nvSpPr>
        <dsp:cNvPr id="0" name=""/>
        <dsp:cNvSpPr/>
      </dsp:nvSpPr>
      <dsp:spPr>
        <a:xfrm>
          <a:off x="1224141" y="504052"/>
          <a:ext cx="1051866" cy="10322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2700" kern="1200" dirty="0">
            <a:latin typeface="Arial" pitchFamily="34" charset="0"/>
            <a:cs typeface="Arial" pitchFamily="34" charset="0"/>
          </a:endParaRPr>
        </a:p>
      </dsp:txBody>
      <dsp:txXfrm>
        <a:off x="1224141" y="504052"/>
        <a:ext cx="1051866" cy="1032241"/>
      </dsp:txXfrm>
    </dsp:sp>
    <dsp:sp modelId="{F50AC7DE-EC62-4DBC-905B-BD6FD305C133}">
      <dsp:nvSpPr>
        <dsp:cNvPr id="0" name=""/>
        <dsp:cNvSpPr/>
      </dsp:nvSpPr>
      <dsp:spPr>
        <a:xfrm>
          <a:off x="2221306" y="697100"/>
          <a:ext cx="198465" cy="19846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86816-8C46-4DCA-B04B-793F56BE7B11}">
      <dsp:nvSpPr>
        <dsp:cNvPr id="0" name=""/>
        <dsp:cNvSpPr/>
      </dsp:nvSpPr>
      <dsp:spPr>
        <a:xfrm rot="5400000">
          <a:off x="2644225" y="83709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DC4688-C3F3-420E-AC12-53C98528AD11}">
      <dsp:nvSpPr>
        <dsp:cNvPr id="0" name=""/>
        <dsp:cNvSpPr/>
      </dsp:nvSpPr>
      <dsp:spPr>
        <a:xfrm>
          <a:off x="2526053" y="0"/>
          <a:ext cx="1051866" cy="675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2700" kern="1200" dirty="0">
            <a:latin typeface="Arial" pitchFamily="34" charset="0"/>
            <a:cs typeface="Arial" pitchFamily="34" charset="0"/>
          </a:endParaRPr>
        </a:p>
      </dsp:txBody>
      <dsp:txXfrm>
        <a:off x="2526053" y="0"/>
        <a:ext cx="1051866" cy="675197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261BF-B041-4B9B-A95E-61D14AF9E7FA}">
      <dsp:nvSpPr>
        <dsp:cNvPr id="0" name=""/>
        <dsp:cNvSpPr/>
      </dsp:nvSpPr>
      <dsp:spPr>
        <a:xfrm rot="5400000">
          <a:off x="282454" y="1226504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764C29-9F92-41FF-A11C-31E0228205E1}">
      <dsp:nvSpPr>
        <dsp:cNvPr id="0" name=""/>
        <dsp:cNvSpPr/>
      </dsp:nvSpPr>
      <dsp:spPr>
        <a:xfrm>
          <a:off x="72004" y="864091"/>
          <a:ext cx="1051866" cy="922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400" kern="1200" dirty="0" smtClean="0">
              <a:latin typeface="Arial" pitchFamily="34" charset="0"/>
              <a:cs typeface="Arial" pitchFamily="34" charset="0"/>
            </a:rPr>
            <a:t>vies</a:t>
          </a:r>
          <a:endParaRPr lang="nl-NL" sz="3400" kern="1200" dirty="0">
            <a:latin typeface="Arial" pitchFamily="34" charset="0"/>
            <a:cs typeface="Arial" pitchFamily="34" charset="0"/>
          </a:endParaRPr>
        </a:p>
      </dsp:txBody>
      <dsp:txXfrm>
        <a:off x="72004" y="864091"/>
        <a:ext cx="1051866" cy="922023"/>
      </dsp:txXfrm>
    </dsp:sp>
    <dsp:sp modelId="{E512D804-7D65-4E50-8B49-B7E9B278A921}">
      <dsp:nvSpPr>
        <dsp:cNvPr id="0" name=""/>
        <dsp:cNvSpPr/>
      </dsp:nvSpPr>
      <dsp:spPr>
        <a:xfrm>
          <a:off x="1002324" y="1230404"/>
          <a:ext cx="198465" cy="19846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EC74A72-F05F-483B-9973-64A764E7829B}">
      <dsp:nvSpPr>
        <dsp:cNvPr id="0" name=""/>
        <dsp:cNvSpPr/>
      </dsp:nvSpPr>
      <dsp:spPr>
        <a:xfrm rot="5400000">
          <a:off x="1463339" y="655110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0541C-D820-4DD2-A334-8CDB3065C90D}">
      <dsp:nvSpPr>
        <dsp:cNvPr id="0" name=""/>
        <dsp:cNvSpPr/>
      </dsp:nvSpPr>
      <dsp:spPr>
        <a:xfrm>
          <a:off x="1224141" y="504052"/>
          <a:ext cx="1051866" cy="10322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3400" kern="1200" dirty="0">
            <a:latin typeface="Arial" pitchFamily="34" charset="0"/>
            <a:cs typeface="Arial" pitchFamily="34" charset="0"/>
          </a:endParaRPr>
        </a:p>
      </dsp:txBody>
      <dsp:txXfrm>
        <a:off x="1224141" y="504052"/>
        <a:ext cx="1051866" cy="1032241"/>
      </dsp:txXfrm>
    </dsp:sp>
    <dsp:sp modelId="{F50AC7DE-EC62-4DBC-905B-BD6FD305C133}">
      <dsp:nvSpPr>
        <dsp:cNvPr id="0" name=""/>
        <dsp:cNvSpPr/>
      </dsp:nvSpPr>
      <dsp:spPr>
        <a:xfrm>
          <a:off x="2221306" y="697100"/>
          <a:ext cx="198465" cy="19846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86816-8C46-4DCA-B04B-793F56BE7B11}">
      <dsp:nvSpPr>
        <dsp:cNvPr id="0" name=""/>
        <dsp:cNvSpPr/>
      </dsp:nvSpPr>
      <dsp:spPr>
        <a:xfrm rot="5400000">
          <a:off x="2644225" y="83709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DC4688-C3F3-420E-AC12-53C98528AD11}">
      <dsp:nvSpPr>
        <dsp:cNvPr id="0" name=""/>
        <dsp:cNvSpPr/>
      </dsp:nvSpPr>
      <dsp:spPr>
        <a:xfrm>
          <a:off x="2526053" y="0"/>
          <a:ext cx="1051866" cy="675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3200" kern="1200" dirty="0">
            <a:latin typeface="Arial" pitchFamily="34" charset="0"/>
            <a:cs typeface="Arial" pitchFamily="34" charset="0"/>
          </a:endParaRPr>
        </a:p>
      </dsp:txBody>
      <dsp:txXfrm>
        <a:off x="2526053" y="0"/>
        <a:ext cx="1051866" cy="675197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261BF-B041-4B9B-A95E-61D14AF9E7FA}">
      <dsp:nvSpPr>
        <dsp:cNvPr id="0" name=""/>
        <dsp:cNvSpPr/>
      </dsp:nvSpPr>
      <dsp:spPr>
        <a:xfrm rot="5400000">
          <a:off x="282454" y="1226504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764C29-9F92-41FF-A11C-31E0228205E1}">
      <dsp:nvSpPr>
        <dsp:cNvPr id="0" name=""/>
        <dsp:cNvSpPr/>
      </dsp:nvSpPr>
      <dsp:spPr>
        <a:xfrm>
          <a:off x="72004" y="1008111"/>
          <a:ext cx="1051866" cy="922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500" kern="1200" dirty="0" smtClean="0">
              <a:latin typeface="Arial" pitchFamily="34" charset="0"/>
              <a:cs typeface="Arial" pitchFamily="34" charset="0"/>
            </a:rPr>
            <a:t>blauw</a:t>
          </a:r>
          <a:endParaRPr lang="nl-NL" sz="2500" kern="1200" dirty="0">
            <a:latin typeface="Arial" pitchFamily="34" charset="0"/>
            <a:cs typeface="Arial" pitchFamily="34" charset="0"/>
          </a:endParaRPr>
        </a:p>
      </dsp:txBody>
      <dsp:txXfrm>
        <a:off x="72004" y="1008111"/>
        <a:ext cx="1051866" cy="922023"/>
      </dsp:txXfrm>
    </dsp:sp>
    <dsp:sp modelId="{E512D804-7D65-4E50-8B49-B7E9B278A921}">
      <dsp:nvSpPr>
        <dsp:cNvPr id="0" name=""/>
        <dsp:cNvSpPr/>
      </dsp:nvSpPr>
      <dsp:spPr>
        <a:xfrm>
          <a:off x="1002324" y="1230404"/>
          <a:ext cx="198465" cy="19846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EC74A72-F05F-483B-9973-64A764E7829B}">
      <dsp:nvSpPr>
        <dsp:cNvPr id="0" name=""/>
        <dsp:cNvSpPr/>
      </dsp:nvSpPr>
      <dsp:spPr>
        <a:xfrm rot="5400000">
          <a:off x="1463339" y="655110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0541C-D820-4DD2-A334-8CDB3065C90D}">
      <dsp:nvSpPr>
        <dsp:cNvPr id="0" name=""/>
        <dsp:cNvSpPr/>
      </dsp:nvSpPr>
      <dsp:spPr>
        <a:xfrm>
          <a:off x="1224141" y="504052"/>
          <a:ext cx="1051866" cy="10322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2500" kern="1200" dirty="0">
            <a:latin typeface="Arial" pitchFamily="34" charset="0"/>
            <a:cs typeface="Arial" pitchFamily="34" charset="0"/>
          </a:endParaRPr>
        </a:p>
      </dsp:txBody>
      <dsp:txXfrm>
        <a:off x="1224141" y="504052"/>
        <a:ext cx="1051866" cy="1032241"/>
      </dsp:txXfrm>
    </dsp:sp>
    <dsp:sp modelId="{F50AC7DE-EC62-4DBC-905B-BD6FD305C133}">
      <dsp:nvSpPr>
        <dsp:cNvPr id="0" name=""/>
        <dsp:cNvSpPr/>
      </dsp:nvSpPr>
      <dsp:spPr>
        <a:xfrm>
          <a:off x="2221306" y="697100"/>
          <a:ext cx="198465" cy="19846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86816-8C46-4DCA-B04B-793F56BE7B11}">
      <dsp:nvSpPr>
        <dsp:cNvPr id="0" name=""/>
        <dsp:cNvSpPr/>
      </dsp:nvSpPr>
      <dsp:spPr>
        <a:xfrm rot="5400000">
          <a:off x="2644225" y="83709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DC4688-C3F3-420E-AC12-53C98528AD11}">
      <dsp:nvSpPr>
        <dsp:cNvPr id="0" name=""/>
        <dsp:cNvSpPr/>
      </dsp:nvSpPr>
      <dsp:spPr>
        <a:xfrm>
          <a:off x="2526053" y="0"/>
          <a:ext cx="1051866" cy="675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2500" kern="1200" dirty="0">
            <a:latin typeface="Arial" pitchFamily="34" charset="0"/>
            <a:cs typeface="Arial" pitchFamily="34" charset="0"/>
          </a:endParaRPr>
        </a:p>
      </dsp:txBody>
      <dsp:txXfrm>
        <a:off x="2526053" y="0"/>
        <a:ext cx="1051866" cy="675197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261BF-B041-4B9B-A95E-61D14AF9E7FA}">
      <dsp:nvSpPr>
        <dsp:cNvPr id="0" name=""/>
        <dsp:cNvSpPr/>
      </dsp:nvSpPr>
      <dsp:spPr>
        <a:xfrm rot="5400000">
          <a:off x="282454" y="1226504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764C29-9F92-41FF-A11C-31E0228205E1}">
      <dsp:nvSpPr>
        <dsp:cNvPr id="0" name=""/>
        <dsp:cNvSpPr/>
      </dsp:nvSpPr>
      <dsp:spPr>
        <a:xfrm>
          <a:off x="72004" y="1008111"/>
          <a:ext cx="1051866" cy="922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400" kern="1200" dirty="0" smtClean="0">
              <a:latin typeface="Arial" pitchFamily="34" charset="0"/>
              <a:cs typeface="Arial" pitchFamily="34" charset="0"/>
            </a:rPr>
            <a:t>weinig</a:t>
          </a:r>
          <a:endParaRPr lang="nl-NL" sz="2400" kern="1200" dirty="0">
            <a:latin typeface="Arial" pitchFamily="34" charset="0"/>
            <a:cs typeface="Arial" pitchFamily="34" charset="0"/>
          </a:endParaRPr>
        </a:p>
      </dsp:txBody>
      <dsp:txXfrm>
        <a:off x="72004" y="1008111"/>
        <a:ext cx="1051866" cy="922023"/>
      </dsp:txXfrm>
    </dsp:sp>
    <dsp:sp modelId="{E512D804-7D65-4E50-8B49-B7E9B278A921}">
      <dsp:nvSpPr>
        <dsp:cNvPr id="0" name=""/>
        <dsp:cNvSpPr/>
      </dsp:nvSpPr>
      <dsp:spPr>
        <a:xfrm>
          <a:off x="1002324" y="1230404"/>
          <a:ext cx="198465" cy="19846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EC74A72-F05F-483B-9973-64A764E7829B}">
      <dsp:nvSpPr>
        <dsp:cNvPr id="0" name=""/>
        <dsp:cNvSpPr/>
      </dsp:nvSpPr>
      <dsp:spPr>
        <a:xfrm rot="5400000">
          <a:off x="1463339" y="655110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0541C-D820-4DD2-A334-8CDB3065C90D}">
      <dsp:nvSpPr>
        <dsp:cNvPr id="0" name=""/>
        <dsp:cNvSpPr/>
      </dsp:nvSpPr>
      <dsp:spPr>
        <a:xfrm>
          <a:off x="1224141" y="504052"/>
          <a:ext cx="1051866" cy="10322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2400" kern="1200" dirty="0">
            <a:latin typeface="Arial" pitchFamily="34" charset="0"/>
            <a:cs typeface="Arial" pitchFamily="34" charset="0"/>
          </a:endParaRPr>
        </a:p>
      </dsp:txBody>
      <dsp:txXfrm>
        <a:off x="1224141" y="504052"/>
        <a:ext cx="1051866" cy="1032241"/>
      </dsp:txXfrm>
    </dsp:sp>
    <dsp:sp modelId="{F50AC7DE-EC62-4DBC-905B-BD6FD305C133}">
      <dsp:nvSpPr>
        <dsp:cNvPr id="0" name=""/>
        <dsp:cNvSpPr/>
      </dsp:nvSpPr>
      <dsp:spPr>
        <a:xfrm>
          <a:off x="2221306" y="697100"/>
          <a:ext cx="198465" cy="19846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86816-8C46-4DCA-B04B-793F56BE7B11}">
      <dsp:nvSpPr>
        <dsp:cNvPr id="0" name=""/>
        <dsp:cNvSpPr/>
      </dsp:nvSpPr>
      <dsp:spPr>
        <a:xfrm rot="5400000">
          <a:off x="2644225" y="83709"/>
          <a:ext cx="700195" cy="116510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DC4688-C3F3-420E-AC12-53C98528AD11}">
      <dsp:nvSpPr>
        <dsp:cNvPr id="0" name=""/>
        <dsp:cNvSpPr/>
      </dsp:nvSpPr>
      <dsp:spPr>
        <a:xfrm>
          <a:off x="2526053" y="0"/>
          <a:ext cx="1051866" cy="675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2400" kern="1200" dirty="0">
            <a:latin typeface="Arial" pitchFamily="34" charset="0"/>
            <a:cs typeface="Arial" pitchFamily="34" charset="0"/>
          </a:endParaRPr>
        </a:p>
      </dsp:txBody>
      <dsp:txXfrm>
        <a:off x="2526053" y="0"/>
        <a:ext cx="1051866" cy="6751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261BF-B041-4B9B-A95E-61D14AF9E7FA}">
      <dsp:nvSpPr>
        <dsp:cNvPr id="0" name=""/>
        <dsp:cNvSpPr/>
      </dsp:nvSpPr>
      <dsp:spPr>
        <a:xfrm rot="5400000">
          <a:off x="535094" y="3160980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764C29-9F92-41FF-A11C-31E0228205E1}">
      <dsp:nvSpPr>
        <dsp:cNvPr id="0" name=""/>
        <dsp:cNvSpPr/>
      </dsp:nvSpPr>
      <dsp:spPr>
        <a:xfrm>
          <a:off x="95681" y="2808316"/>
          <a:ext cx="1988356" cy="1742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700" kern="1200" dirty="0" smtClean="0">
              <a:latin typeface="Arial" pitchFamily="34" charset="0"/>
              <a:cs typeface="Arial" pitchFamily="34" charset="0"/>
            </a:rPr>
            <a:t>leuk</a:t>
          </a:r>
          <a:endParaRPr lang="nl-NL" sz="4700" kern="1200" dirty="0">
            <a:latin typeface="Arial" pitchFamily="34" charset="0"/>
            <a:cs typeface="Arial" pitchFamily="34" charset="0"/>
          </a:endParaRPr>
        </a:p>
      </dsp:txBody>
      <dsp:txXfrm>
        <a:off x="95681" y="2808316"/>
        <a:ext cx="1988356" cy="1742911"/>
      </dsp:txXfrm>
    </dsp:sp>
    <dsp:sp modelId="{E512D804-7D65-4E50-8B49-B7E9B278A921}">
      <dsp:nvSpPr>
        <dsp:cNvPr id="0" name=""/>
        <dsp:cNvSpPr/>
      </dsp:nvSpPr>
      <dsp:spPr>
        <a:xfrm>
          <a:off x="1895871" y="3168352"/>
          <a:ext cx="375161" cy="37516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EC74A72-F05F-483B-9973-64A764E7829B}">
      <dsp:nvSpPr>
        <dsp:cNvPr id="0" name=""/>
        <dsp:cNvSpPr/>
      </dsp:nvSpPr>
      <dsp:spPr>
        <a:xfrm rot="5400000">
          <a:off x="2767335" y="2080868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0541C-D820-4DD2-A334-8CDB3065C90D}">
      <dsp:nvSpPr>
        <dsp:cNvPr id="0" name=""/>
        <dsp:cNvSpPr/>
      </dsp:nvSpPr>
      <dsp:spPr>
        <a:xfrm>
          <a:off x="2327920" y="1656185"/>
          <a:ext cx="1988356" cy="1951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700" kern="1200" dirty="0" smtClean="0">
              <a:latin typeface="Arial" pitchFamily="34" charset="0"/>
              <a:cs typeface="Arial" pitchFamily="34" charset="0"/>
            </a:rPr>
            <a:t>leuk</a:t>
          </a:r>
          <a:r>
            <a:rPr lang="nl-NL" sz="4700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er</a:t>
          </a:r>
          <a:endParaRPr lang="nl-NL" sz="4700" kern="1200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sp:txBody>
      <dsp:txXfrm>
        <a:off x="2327920" y="1656185"/>
        <a:ext cx="1988356" cy="1951259"/>
      </dsp:txXfrm>
    </dsp:sp>
    <dsp:sp modelId="{F50AC7DE-EC62-4DBC-905B-BD6FD305C133}">
      <dsp:nvSpPr>
        <dsp:cNvPr id="0" name=""/>
        <dsp:cNvSpPr/>
      </dsp:nvSpPr>
      <dsp:spPr>
        <a:xfrm>
          <a:off x="4200128" y="2160241"/>
          <a:ext cx="375161" cy="37516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86816-8C46-4DCA-B04B-793F56BE7B11}">
      <dsp:nvSpPr>
        <dsp:cNvPr id="0" name=""/>
        <dsp:cNvSpPr/>
      </dsp:nvSpPr>
      <dsp:spPr>
        <a:xfrm rot="5400000">
          <a:off x="4999577" y="1000743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DC4688-C3F3-420E-AC12-53C98528AD11}">
      <dsp:nvSpPr>
        <dsp:cNvPr id="0" name=""/>
        <dsp:cNvSpPr/>
      </dsp:nvSpPr>
      <dsp:spPr>
        <a:xfrm>
          <a:off x="4776195" y="576071"/>
          <a:ext cx="1988356" cy="12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700" kern="1200" dirty="0" smtClean="0">
              <a:latin typeface="Arial" pitchFamily="34" charset="0"/>
              <a:cs typeface="Arial" pitchFamily="34" charset="0"/>
            </a:rPr>
            <a:t>leuk</a:t>
          </a:r>
          <a:r>
            <a:rPr lang="nl-NL" sz="4700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st</a:t>
          </a:r>
          <a:endParaRPr lang="nl-NL" sz="4700" kern="1200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sp:txBody>
      <dsp:txXfrm>
        <a:off x="4776195" y="576071"/>
        <a:ext cx="1988356" cy="12763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261BF-B041-4B9B-A95E-61D14AF9E7FA}">
      <dsp:nvSpPr>
        <dsp:cNvPr id="0" name=""/>
        <dsp:cNvSpPr/>
      </dsp:nvSpPr>
      <dsp:spPr>
        <a:xfrm rot="5400000">
          <a:off x="535094" y="3160980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764C29-9F92-41FF-A11C-31E0228205E1}">
      <dsp:nvSpPr>
        <dsp:cNvPr id="0" name=""/>
        <dsp:cNvSpPr/>
      </dsp:nvSpPr>
      <dsp:spPr>
        <a:xfrm>
          <a:off x="311696" y="2952333"/>
          <a:ext cx="1988356" cy="1742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000" kern="1200" dirty="0" smtClean="0">
              <a:latin typeface="Arial" pitchFamily="34" charset="0"/>
              <a:cs typeface="Arial" pitchFamily="34" charset="0"/>
            </a:rPr>
            <a:t>mooi</a:t>
          </a:r>
          <a:endParaRPr lang="nl-NL" sz="4200" kern="1200" dirty="0">
            <a:latin typeface="Arial" pitchFamily="34" charset="0"/>
            <a:cs typeface="Arial" pitchFamily="34" charset="0"/>
          </a:endParaRPr>
        </a:p>
      </dsp:txBody>
      <dsp:txXfrm>
        <a:off x="311696" y="2952333"/>
        <a:ext cx="1988356" cy="1742911"/>
      </dsp:txXfrm>
    </dsp:sp>
    <dsp:sp modelId="{E512D804-7D65-4E50-8B49-B7E9B278A921}">
      <dsp:nvSpPr>
        <dsp:cNvPr id="0" name=""/>
        <dsp:cNvSpPr/>
      </dsp:nvSpPr>
      <dsp:spPr>
        <a:xfrm>
          <a:off x="1895871" y="3168352"/>
          <a:ext cx="375161" cy="37516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EC74A72-F05F-483B-9973-64A764E7829B}">
      <dsp:nvSpPr>
        <dsp:cNvPr id="0" name=""/>
        <dsp:cNvSpPr/>
      </dsp:nvSpPr>
      <dsp:spPr>
        <a:xfrm rot="5400000">
          <a:off x="2767335" y="2080868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0541C-D820-4DD2-A334-8CDB3065C90D}">
      <dsp:nvSpPr>
        <dsp:cNvPr id="0" name=""/>
        <dsp:cNvSpPr/>
      </dsp:nvSpPr>
      <dsp:spPr>
        <a:xfrm>
          <a:off x="2327920" y="1656185"/>
          <a:ext cx="1988356" cy="1951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000" kern="1200" dirty="0" smtClean="0">
              <a:latin typeface="Arial" pitchFamily="34" charset="0"/>
              <a:cs typeface="Arial" pitchFamily="34" charset="0"/>
            </a:rPr>
            <a:t>mooi</a:t>
          </a:r>
          <a:r>
            <a:rPr lang="nl-NL" sz="4000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er</a:t>
          </a:r>
          <a:endParaRPr lang="nl-NL" sz="4200" kern="1200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sp:txBody>
      <dsp:txXfrm>
        <a:off x="2327920" y="1656185"/>
        <a:ext cx="1988356" cy="1951259"/>
      </dsp:txXfrm>
    </dsp:sp>
    <dsp:sp modelId="{F50AC7DE-EC62-4DBC-905B-BD6FD305C133}">
      <dsp:nvSpPr>
        <dsp:cNvPr id="0" name=""/>
        <dsp:cNvSpPr/>
      </dsp:nvSpPr>
      <dsp:spPr>
        <a:xfrm>
          <a:off x="4200128" y="2160241"/>
          <a:ext cx="375161" cy="37516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86816-8C46-4DCA-B04B-793F56BE7B11}">
      <dsp:nvSpPr>
        <dsp:cNvPr id="0" name=""/>
        <dsp:cNvSpPr/>
      </dsp:nvSpPr>
      <dsp:spPr>
        <a:xfrm rot="5400000">
          <a:off x="4999577" y="1000743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DC4688-C3F3-420E-AC12-53C98528AD11}">
      <dsp:nvSpPr>
        <dsp:cNvPr id="0" name=""/>
        <dsp:cNvSpPr/>
      </dsp:nvSpPr>
      <dsp:spPr>
        <a:xfrm>
          <a:off x="4776195" y="740968"/>
          <a:ext cx="1988356" cy="12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000" kern="1200" dirty="0" smtClean="0">
              <a:latin typeface="Arial" pitchFamily="34" charset="0"/>
              <a:cs typeface="Arial" pitchFamily="34" charset="0"/>
            </a:rPr>
            <a:t>mooi</a:t>
          </a:r>
          <a:r>
            <a:rPr lang="nl-NL" sz="4000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st</a:t>
          </a:r>
          <a:endParaRPr lang="nl-NL" sz="4400" kern="1200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sp:txBody>
      <dsp:txXfrm>
        <a:off x="4776195" y="740968"/>
        <a:ext cx="1988356" cy="12763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261BF-B041-4B9B-A95E-61D14AF9E7FA}">
      <dsp:nvSpPr>
        <dsp:cNvPr id="0" name=""/>
        <dsp:cNvSpPr/>
      </dsp:nvSpPr>
      <dsp:spPr>
        <a:xfrm rot="5400000">
          <a:off x="535094" y="3160980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764C29-9F92-41FF-A11C-31E0228205E1}">
      <dsp:nvSpPr>
        <dsp:cNvPr id="0" name=""/>
        <dsp:cNvSpPr/>
      </dsp:nvSpPr>
      <dsp:spPr>
        <a:xfrm>
          <a:off x="95681" y="2808316"/>
          <a:ext cx="1988356" cy="1742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t" anchorCtr="0">
          <a:noAutofit/>
        </a:bodyPr>
        <a:lstStyle/>
        <a:p>
          <a:pPr lvl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5600" kern="1200" dirty="0" smtClean="0">
              <a:latin typeface="Arial" pitchFamily="34" charset="0"/>
              <a:cs typeface="Arial" pitchFamily="34" charset="0"/>
            </a:rPr>
            <a:t>fijn</a:t>
          </a:r>
          <a:endParaRPr lang="nl-NL" sz="5600" kern="1200" dirty="0">
            <a:latin typeface="Arial" pitchFamily="34" charset="0"/>
            <a:cs typeface="Arial" pitchFamily="34" charset="0"/>
          </a:endParaRPr>
        </a:p>
      </dsp:txBody>
      <dsp:txXfrm>
        <a:off x="95681" y="2808316"/>
        <a:ext cx="1988356" cy="1742911"/>
      </dsp:txXfrm>
    </dsp:sp>
    <dsp:sp modelId="{E512D804-7D65-4E50-8B49-B7E9B278A921}">
      <dsp:nvSpPr>
        <dsp:cNvPr id="0" name=""/>
        <dsp:cNvSpPr/>
      </dsp:nvSpPr>
      <dsp:spPr>
        <a:xfrm>
          <a:off x="1895871" y="3168352"/>
          <a:ext cx="375161" cy="37516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EC74A72-F05F-483B-9973-64A764E7829B}">
      <dsp:nvSpPr>
        <dsp:cNvPr id="0" name=""/>
        <dsp:cNvSpPr/>
      </dsp:nvSpPr>
      <dsp:spPr>
        <a:xfrm rot="5400000">
          <a:off x="2767335" y="2080868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0541C-D820-4DD2-A334-8CDB3065C90D}">
      <dsp:nvSpPr>
        <dsp:cNvPr id="0" name=""/>
        <dsp:cNvSpPr/>
      </dsp:nvSpPr>
      <dsp:spPr>
        <a:xfrm>
          <a:off x="2327920" y="1656185"/>
          <a:ext cx="1988356" cy="1951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t" anchorCtr="0">
          <a:noAutofit/>
        </a:bodyPr>
        <a:lstStyle/>
        <a:p>
          <a:pPr lvl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5600" kern="1200" dirty="0" smtClean="0">
              <a:latin typeface="Arial" pitchFamily="34" charset="0"/>
              <a:cs typeface="Arial" pitchFamily="34" charset="0"/>
            </a:rPr>
            <a:t>fijn</a:t>
          </a:r>
          <a:r>
            <a:rPr lang="nl-NL" sz="5600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er</a:t>
          </a:r>
          <a:endParaRPr lang="nl-NL" sz="5600" kern="1200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sp:txBody>
      <dsp:txXfrm>
        <a:off x="2327920" y="1656185"/>
        <a:ext cx="1988356" cy="1951259"/>
      </dsp:txXfrm>
    </dsp:sp>
    <dsp:sp modelId="{F50AC7DE-EC62-4DBC-905B-BD6FD305C133}">
      <dsp:nvSpPr>
        <dsp:cNvPr id="0" name=""/>
        <dsp:cNvSpPr/>
      </dsp:nvSpPr>
      <dsp:spPr>
        <a:xfrm>
          <a:off x="4200128" y="2160241"/>
          <a:ext cx="375161" cy="37516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86816-8C46-4DCA-B04B-793F56BE7B11}">
      <dsp:nvSpPr>
        <dsp:cNvPr id="0" name=""/>
        <dsp:cNvSpPr/>
      </dsp:nvSpPr>
      <dsp:spPr>
        <a:xfrm rot="5400000">
          <a:off x="4999577" y="1000743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DC4688-C3F3-420E-AC12-53C98528AD11}">
      <dsp:nvSpPr>
        <dsp:cNvPr id="0" name=""/>
        <dsp:cNvSpPr/>
      </dsp:nvSpPr>
      <dsp:spPr>
        <a:xfrm>
          <a:off x="4776195" y="576071"/>
          <a:ext cx="1988356" cy="12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t" anchorCtr="0">
          <a:noAutofit/>
        </a:bodyPr>
        <a:lstStyle/>
        <a:p>
          <a:pPr lvl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5600" kern="1200" dirty="0" smtClean="0">
              <a:latin typeface="Arial" pitchFamily="34" charset="0"/>
              <a:cs typeface="Arial" pitchFamily="34" charset="0"/>
            </a:rPr>
            <a:t>fijn</a:t>
          </a:r>
          <a:r>
            <a:rPr lang="nl-NL" sz="5600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st</a:t>
          </a:r>
          <a:endParaRPr lang="nl-NL" sz="5600" kern="1200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sp:txBody>
      <dsp:txXfrm>
        <a:off x="4776195" y="576071"/>
        <a:ext cx="1988356" cy="12763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261BF-B041-4B9B-A95E-61D14AF9E7FA}">
      <dsp:nvSpPr>
        <dsp:cNvPr id="0" name=""/>
        <dsp:cNvSpPr/>
      </dsp:nvSpPr>
      <dsp:spPr>
        <a:xfrm rot="5400000">
          <a:off x="535094" y="3160980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764C29-9F92-41FF-A11C-31E0228205E1}">
      <dsp:nvSpPr>
        <dsp:cNvPr id="0" name=""/>
        <dsp:cNvSpPr/>
      </dsp:nvSpPr>
      <dsp:spPr>
        <a:xfrm>
          <a:off x="95681" y="2808316"/>
          <a:ext cx="1988356" cy="1742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200" kern="1200" dirty="0" smtClean="0">
              <a:latin typeface="Arial" pitchFamily="34" charset="0"/>
              <a:cs typeface="Arial" pitchFamily="34" charset="0"/>
            </a:rPr>
            <a:t>gro</a:t>
          </a:r>
          <a:r>
            <a:rPr lang="nl-NL" sz="4200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o</a:t>
          </a:r>
          <a:r>
            <a:rPr lang="nl-NL" sz="4200" kern="1200" dirty="0" smtClean="0">
              <a:latin typeface="Arial" pitchFamily="34" charset="0"/>
              <a:cs typeface="Arial" pitchFamily="34" charset="0"/>
            </a:rPr>
            <a:t>t</a:t>
          </a:r>
          <a:endParaRPr lang="nl-NL" sz="4200" kern="1200" dirty="0">
            <a:latin typeface="Arial" pitchFamily="34" charset="0"/>
            <a:cs typeface="Arial" pitchFamily="34" charset="0"/>
          </a:endParaRPr>
        </a:p>
      </dsp:txBody>
      <dsp:txXfrm>
        <a:off x="95681" y="2808316"/>
        <a:ext cx="1988356" cy="1742911"/>
      </dsp:txXfrm>
    </dsp:sp>
    <dsp:sp modelId="{E512D804-7D65-4E50-8B49-B7E9B278A921}">
      <dsp:nvSpPr>
        <dsp:cNvPr id="0" name=""/>
        <dsp:cNvSpPr/>
      </dsp:nvSpPr>
      <dsp:spPr>
        <a:xfrm>
          <a:off x="1895871" y="3168352"/>
          <a:ext cx="375161" cy="37516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EC74A72-F05F-483B-9973-64A764E7829B}">
      <dsp:nvSpPr>
        <dsp:cNvPr id="0" name=""/>
        <dsp:cNvSpPr/>
      </dsp:nvSpPr>
      <dsp:spPr>
        <a:xfrm rot="5400000">
          <a:off x="2767335" y="2080868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0541C-D820-4DD2-A334-8CDB3065C90D}">
      <dsp:nvSpPr>
        <dsp:cNvPr id="0" name=""/>
        <dsp:cNvSpPr/>
      </dsp:nvSpPr>
      <dsp:spPr>
        <a:xfrm>
          <a:off x="2327920" y="1656185"/>
          <a:ext cx="1988356" cy="1951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200" kern="1200" dirty="0" smtClean="0">
              <a:latin typeface="Arial" pitchFamily="34" charset="0"/>
              <a:cs typeface="Arial" pitchFamily="34" charset="0"/>
            </a:rPr>
            <a:t>groter</a:t>
          </a:r>
          <a:endParaRPr lang="nl-NL" sz="4200" kern="1200" dirty="0">
            <a:latin typeface="Arial" pitchFamily="34" charset="0"/>
            <a:cs typeface="Arial" pitchFamily="34" charset="0"/>
          </a:endParaRPr>
        </a:p>
      </dsp:txBody>
      <dsp:txXfrm>
        <a:off x="2327920" y="1656185"/>
        <a:ext cx="1988356" cy="1951259"/>
      </dsp:txXfrm>
    </dsp:sp>
    <dsp:sp modelId="{F50AC7DE-EC62-4DBC-905B-BD6FD305C133}">
      <dsp:nvSpPr>
        <dsp:cNvPr id="0" name=""/>
        <dsp:cNvSpPr/>
      </dsp:nvSpPr>
      <dsp:spPr>
        <a:xfrm>
          <a:off x="4200128" y="2160241"/>
          <a:ext cx="375161" cy="37516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86816-8C46-4DCA-B04B-793F56BE7B11}">
      <dsp:nvSpPr>
        <dsp:cNvPr id="0" name=""/>
        <dsp:cNvSpPr/>
      </dsp:nvSpPr>
      <dsp:spPr>
        <a:xfrm rot="5400000">
          <a:off x="4999577" y="1000743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DC4688-C3F3-420E-AC12-53C98528AD11}">
      <dsp:nvSpPr>
        <dsp:cNvPr id="0" name=""/>
        <dsp:cNvSpPr/>
      </dsp:nvSpPr>
      <dsp:spPr>
        <a:xfrm>
          <a:off x="4776195" y="576071"/>
          <a:ext cx="1988356" cy="12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200" kern="1200" dirty="0" smtClean="0">
              <a:latin typeface="Arial" pitchFamily="34" charset="0"/>
              <a:cs typeface="Arial" pitchFamily="34" charset="0"/>
            </a:rPr>
            <a:t>grootst</a:t>
          </a:r>
          <a:endParaRPr lang="nl-NL" sz="4200" kern="1200" dirty="0">
            <a:latin typeface="Arial" pitchFamily="34" charset="0"/>
            <a:cs typeface="Arial" pitchFamily="34" charset="0"/>
          </a:endParaRPr>
        </a:p>
      </dsp:txBody>
      <dsp:txXfrm>
        <a:off x="4776195" y="576071"/>
        <a:ext cx="1988356" cy="12763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261BF-B041-4B9B-A95E-61D14AF9E7FA}">
      <dsp:nvSpPr>
        <dsp:cNvPr id="0" name=""/>
        <dsp:cNvSpPr/>
      </dsp:nvSpPr>
      <dsp:spPr>
        <a:xfrm rot="5400000">
          <a:off x="535094" y="3160980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764C29-9F92-41FF-A11C-31E0228205E1}">
      <dsp:nvSpPr>
        <dsp:cNvPr id="0" name=""/>
        <dsp:cNvSpPr/>
      </dsp:nvSpPr>
      <dsp:spPr>
        <a:xfrm>
          <a:off x="95681" y="2808316"/>
          <a:ext cx="1988356" cy="1742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800" kern="1200" dirty="0" smtClean="0">
              <a:latin typeface="Arial" pitchFamily="34" charset="0"/>
              <a:cs typeface="Arial" pitchFamily="34" charset="0"/>
            </a:rPr>
            <a:t>duur</a:t>
          </a:r>
          <a:endParaRPr lang="nl-NL" sz="3800" kern="1200" dirty="0">
            <a:latin typeface="Arial" pitchFamily="34" charset="0"/>
            <a:cs typeface="Arial" pitchFamily="34" charset="0"/>
          </a:endParaRPr>
        </a:p>
      </dsp:txBody>
      <dsp:txXfrm>
        <a:off x="95681" y="2808316"/>
        <a:ext cx="1988356" cy="1742911"/>
      </dsp:txXfrm>
    </dsp:sp>
    <dsp:sp modelId="{E512D804-7D65-4E50-8B49-B7E9B278A921}">
      <dsp:nvSpPr>
        <dsp:cNvPr id="0" name=""/>
        <dsp:cNvSpPr/>
      </dsp:nvSpPr>
      <dsp:spPr>
        <a:xfrm>
          <a:off x="1895871" y="3168352"/>
          <a:ext cx="375161" cy="37516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EC74A72-F05F-483B-9973-64A764E7829B}">
      <dsp:nvSpPr>
        <dsp:cNvPr id="0" name=""/>
        <dsp:cNvSpPr/>
      </dsp:nvSpPr>
      <dsp:spPr>
        <a:xfrm rot="5400000">
          <a:off x="2767335" y="2080868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0541C-D820-4DD2-A334-8CDB3065C90D}">
      <dsp:nvSpPr>
        <dsp:cNvPr id="0" name=""/>
        <dsp:cNvSpPr/>
      </dsp:nvSpPr>
      <dsp:spPr>
        <a:xfrm>
          <a:off x="2327920" y="1656185"/>
          <a:ext cx="1988356" cy="1951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800" kern="1200" dirty="0" smtClean="0">
              <a:latin typeface="Arial" pitchFamily="34" charset="0"/>
              <a:cs typeface="Arial" pitchFamily="34" charset="0"/>
            </a:rPr>
            <a:t>duur</a:t>
          </a:r>
          <a:r>
            <a:rPr lang="nl-NL" sz="3800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d</a:t>
          </a:r>
          <a:r>
            <a:rPr lang="nl-NL" sz="3800" kern="1200" dirty="0" smtClean="0">
              <a:latin typeface="Arial" pitchFamily="34" charset="0"/>
              <a:cs typeface="Arial" pitchFamily="34" charset="0"/>
            </a:rPr>
            <a:t>er</a:t>
          </a:r>
          <a:endParaRPr lang="nl-NL" sz="3800" kern="1200" dirty="0">
            <a:latin typeface="Arial" pitchFamily="34" charset="0"/>
            <a:cs typeface="Arial" pitchFamily="34" charset="0"/>
          </a:endParaRPr>
        </a:p>
      </dsp:txBody>
      <dsp:txXfrm>
        <a:off x="2327920" y="1656185"/>
        <a:ext cx="1988356" cy="1951259"/>
      </dsp:txXfrm>
    </dsp:sp>
    <dsp:sp modelId="{F50AC7DE-EC62-4DBC-905B-BD6FD305C133}">
      <dsp:nvSpPr>
        <dsp:cNvPr id="0" name=""/>
        <dsp:cNvSpPr/>
      </dsp:nvSpPr>
      <dsp:spPr>
        <a:xfrm>
          <a:off x="4200128" y="2160241"/>
          <a:ext cx="375161" cy="37516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86816-8C46-4DCA-B04B-793F56BE7B11}">
      <dsp:nvSpPr>
        <dsp:cNvPr id="0" name=""/>
        <dsp:cNvSpPr/>
      </dsp:nvSpPr>
      <dsp:spPr>
        <a:xfrm rot="5400000">
          <a:off x="4999577" y="1000743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DC4688-C3F3-420E-AC12-53C98528AD11}">
      <dsp:nvSpPr>
        <dsp:cNvPr id="0" name=""/>
        <dsp:cNvSpPr/>
      </dsp:nvSpPr>
      <dsp:spPr>
        <a:xfrm>
          <a:off x="4776195" y="576071"/>
          <a:ext cx="1988356" cy="12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800" kern="1200" dirty="0" smtClean="0">
              <a:latin typeface="Arial" pitchFamily="34" charset="0"/>
              <a:cs typeface="Arial" pitchFamily="34" charset="0"/>
            </a:rPr>
            <a:t>duurst</a:t>
          </a:r>
          <a:endParaRPr lang="nl-NL" sz="3800" kern="1200" dirty="0">
            <a:latin typeface="Arial" pitchFamily="34" charset="0"/>
            <a:cs typeface="Arial" pitchFamily="34" charset="0"/>
          </a:endParaRPr>
        </a:p>
      </dsp:txBody>
      <dsp:txXfrm>
        <a:off x="4776195" y="576071"/>
        <a:ext cx="1988356" cy="127633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261BF-B041-4B9B-A95E-61D14AF9E7FA}">
      <dsp:nvSpPr>
        <dsp:cNvPr id="0" name=""/>
        <dsp:cNvSpPr/>
      </dsp:nvSpPr>
      <dsp:spPr>
        <a:xfrm rot="5400000">
          <a:off x="535094" y="3160980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764C29-9F92-41FF-A11C-31E0228205E1}">
      <dsp:nvSpPr>
        <dsp:cNvPr id="0" name=""/>
        <dsp:cNvSpPr/>
      </dsp:nvSpPr>
      <dsp:spPr>
        <a:xfrm>
          <a:off x="95681" y="2808316"/>
          <a:ext cx="1988356" cy="1742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lvl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500" kern="1200" dirty="0" smtClean="0">
              <a:latin typeface="Arial" pitchFamily="34" charset="0"/>
              <a:cs typeface="Arial" pitchFamily="34" charset="0"/>
            </a:rPr>
            <a:t>ver</a:t>
          </a:r>
          <a:endParaRPr lang="nl-NL" sz="4500" kern="1200" dirty="0">
            <a:latin typeface="Arial" pitchFamily="34" charset="0"/>
            <a:cs typeface="Arial" pitchFamily="34" charset="0"/>
          </a:endParaRPr>
        </a:p>
      </dsp:txBody>
      <dsp:txXfrm>
        <a:off x="95681" y="2808316"/>
        <a:ext cx="1988356" cy="1742911"/>
      </dsp:txXfrm>
    </dsp:sp>
    <dsp:sp modelId="{E512D804-7D65-4E50-8B49-B7E9B278A921}">
      <dsp:nvSpPr>
        <dsp:cNvPr id="0" name=""/>
        <dsp:cNvSpPr/>
      </dsp:nvSpPr>
      <dsp:spPr>
        <a:xfrm>
          <a:off x="1895871" y="3168352"/>
          <a:ext cx="375161" cy="37516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EC74A72-F05F-483B-9973-64A764E7829B}">
      <dsp:nvSpPr>
        <dsp:cNvPr id="0" name=""/>
        <dsp:cNvSpPr/>
      </dsp:nvSpPr>
      <dsp:spPr>
        <a:xfrm rot="5400000">
          <a:off x="2767335" y="2080868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0541C-D820-4DD2-A334-8CDB3065C90D}">
      <dsp:nvSpPr>
        <dsp:cNvPr id="0" name=""/>
        <dsp:cNvSpPr/>
      </dsp:nvSpPr>
      <dsp:spPr>
        <a:xfrm>
          <a:off x="2327920" y="1656185"/>
          <a:ext cx="1988356" cy="1951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lvl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500" kern="1200" dirty="0" smtClean="0">
              <a:latin typeface="Arial" pitchFamily="34" charset="0"/>
              <a:cs typeface="Arial" pitchFamily="34" charset="0"/>
            </a:rPr>
            <a:t>ver</a:t>
          </a:r>
          <a:r>
            <a:rPr lang="nl-NL" sz="4500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d</a:t>
          </a:r>
          <a:r>
            <a:rPr lang="nl-NL" sz="4500" kern="1200" dirty="0" smtClean="0">
              <a:latin typeface="Arial" pitchFamily="34" charset="0"/>
              <a:cs typeface="Arial" pitchFamily="34" charset="0"/>
            </a:rPr>
            <a:t>er</a:t>
          </a:r>
          <a:endParaRPr lang="nl-NL" sz="4500" kern="1200" dirty="0">
            <a:latin typeface="Arial" pitchFamily="34" charset="0"/>
            <a:cs typeface="Arial" pitchFamily="34" charset="0"/>
          </a:endParaRPr>
        </a:p>
      </dsp:txBody>
      <dsp:txXfrm>
        <a:off x="2327920" y="1656185"/>
        <a:ext cx="1988356" cy="1951259"/>
      </dsp:txXfrm>
    </dsp:sp>
    <dsp:sp modelId="{F50AC7DE-EC62-4DBC-905B-BD6FD305C133}">
      <dsp:nvSpPr>
        <dsp:cNvPr id="0" name=""/>
        <dsp:cNvSpPr/>
      </dsp:nvSpPr>
      <dsp:spPr>
        <a:xfrm>
          <a:off x="4200128" y="2160241"/>
          <a:ext cx="375161" cy="37516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86816-8C46-4DCA-B04B-793F56BE7B11}">
      <dsp:nvSpPr>
        <dsp:cNvPr id="0" name=""/>
        <dsp:cNvSpPr/>
      </dsp:nvSpPr>
      <dsp:spPr>
        <a:xfrm rot="5400000">
          <a:off x="4999577" y="1000743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DC4688-C3F3-420E-AC12-53C98528AD11}">
      <dsp:nvSpPr>
        <dsp:cNvPr id="0" name=""/>
        <dsp:cNvSpPr/>
      </dsp:nvSpPr>
      <dsp:spPr>
        <a:xfrm>
          <a:off x="4776195" y="576071"/>
          <a:ext cx="1988356" cy="12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lvl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500" kern="1200" dirty="0" smtClean="0">
              <a:latin typeface="Arial" pitchFamily="34" charset="0"/>
              <a:cs typeface="Arial" pitchFamily="34" charset="0"/>
            </a:rPr>
            <a:t>verst</a:t>
          </a:r>
          <a:endParaRPr lang="nl-NL" sz="4500" kern="1200" dirty="0">
            <a:latin typeface="Arial" pitchFamily="34" charset="0"/>
            <a:cs typeface="Arial" pitchFamily="34" charset="0"/>
          </a:endParaRPr>
        </a:p>
      </dsp:txBody>
      <dsp:txXfrm>
        <a:off x="4776195" y="576071"/>
        <a:ext cx="1988356" cy="127633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261BF-B041-4B9B-A95E-61D14AF9E7FA}">
      <dsp:nvSpPr>
        <dsp:cNvPr id="0" name=""/>
        <dsp:cNvSpPr/>
      </dsp:nvSpPr>
      <dsp:spPr>
        <a:xfrm rot="5400000">
          <a:off x="535094" y="3160980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764C29-9F92-41FF-A11C-31E0228205E1}">
      <dsp:nvSpPr>
        <dsp:cNvPr id="0" name=""/>
        <dsp:cNvSpPr/>
      </dsp:nvSpPr>
      <dsp:spPr>
        <a:xfrm>
          <a:off x="95681" y="2808316"/>
          <a:ext cx="1988356" cy="1742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700" kern="1200" dirty="0" smtClean="0">
              <a:latin typeface="Arial" pitchFamily="34" charset="0"/>
              <a:cs typeface="Arial" pitchFamily="34" charset="0"/>
            </a:rPr>
            <a:t>veel</a:t>
          </a:r>
          <a:endParaRPr lang="nl-NL" sz="4700" kern="1200" dirty="0">
            <a:latin typeface="Arial" pitchFamily="34" charset="0"/>
            <a:cs typeface="Arial" pitchFamily="34" charset="0"/>
          </a:endParaRPr>
        </a:p>
      </dsp:txBody>
      <dsp:txXfrm>
        <a:off x="95681" y="2808316"/>
        <a:ext cx="1988356" cy="1742911"/>
      </dsp:txXfrm>
    </dsp:sp>
    <dsp:sp modelId="{E512D804-7D65-4E50-8B49-B7E9B278A921}">
      <dsp:nvSpPr>
        <dsp:cNvPr id="0" name=""/>
        <dsp:cNvSpPr/>
      </dsp:nvSpPr>
      <dsp:spPr>
        <a:xfrm>
          <a:off x="1895871" y="3168352"/>
          <a:ext cx="375161" cy="37516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EC74A72-F05F-483B-9973-64A764E7829B}">
      <dsp:nvSpPr>
        <dsp:cNvPr id="0" name=""/>
        <dsp:cNvSpPr/>
      </dsp:nvSpPr>
      <dsp:spPr>
        <a:xfrm rot="5400000">
          <a:off x="2767335" y="2080868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0541C-D820-4DD2-A334-8CDB3065C90D}">
      <dsp:nvSpPr>
        <dsp:cNvPr id="0" name=""/>
        <dsp:cNvSpPr/>
      </dsp:nvSpPr>
      <dsp:spPr>
        <a:xfrm>
          <a:off x="2327920" y="1656185"/>
          <a:ext cx="1988356" cy="1951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700" kern="1200" dirty="0" smtClean="0">
              <a:latin typeface="Arial" pitchFamily="34" charset="0"/>
              <a:cs typeface="Arial" pitchFamily="34" charset="0"/>
            </a:rPr>
            <a:t>meer</a:t>
          </a:r>
          <a:endParaRPr lang="nl-NL" sz="4700" kern="1200" dirty="0">
            <a:latin typeface="Arial" pitchFamily="34" charset="0"/>
            <a:cs typeface="Arial" pitchFamily="34" charset="0"/>
          </a:endParaRPr>
        </a:p>
      </dsp:txBody>
      <dsp:txXfrm>
        <a:off x="2327920" y="1656185"/>
        <a:ext cx="1988356" cy="1951259"/>
      </dsp:txXfrm>
    </dsp:sp>
    <dsp:sp modelId="{F50AC7DE-EC62-4DBC-905B-BD6FD305C133}">
      <dsp:nvSpPr>
        <dsp:cNvPr id="0" name=""/>
        <dsp:cNvSpPr/>
      </dsp:nvSpPr>
      <dsp:spPr>
        <a:xfrm>
          <a:off x="4200128" y="2160241"/>
          <a:ext cx="375161" cy="37516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86816-8C46-4DCA-B04B-793F56BE7B11}">
      <dsp:nvSpPr>
        <dsp:cNvPr id="0" name=""/>
        <dsp:cNvSpPr/>
      </dsp:nvSpPr>
      <dsp:spPr>
        <a:xfrm rot="5400000">
          <a:off x="4999577" y="1000743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DC4688-C3F3-420E-AC12-53C98528AD11}">
      <dsp:nvSpPr>
        <dsp:cNvPr id="0" name=""/>
        <dsp:cNvSpPr/>
      </dsp:nvSpPr>
      <dsp:spPr>
        <a:xfrm>
          <a:off x="4776195" y="576071"/>
          <a:ext cx="1988356" cy="12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700" kern="1200" dirty="0" smtClean="0">
              <a:latin typeface="Arial" pitchFamily="34" charset="0"/>
              <a:cs typeface="Arial" pitchFamily="34" charset="0"/>
            </a:rPr>
            <a:t>meest</a:t>
          </a:r>
          <a:endParaRPr lang="nl-NL" sz="4700" kern="1200" dirty="0">
            <a:latin typeface="Arial" pitchFamily="34" charset="0"/>
            <a:cs typeface="Arial" pitchFamily="34" charset="0"/>
          </a:endParaRPr>
        </a:p>
      </dsp:txBody>
      <dsp:txXfrm>
        <a:off x="4776195" y="576071"/>
        <a:ext cx="1988356" cy="127633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261BF-B041-4B9B-A95E-61D14AF9E7FA}">
      <dsp:nvSpPr>
        <dsp:cNvPr id="0" name=""/>
        <dsp:cNvSpPr/>
      </dsp:nvSpPr>
      <dsp:spPr>
        <a:xfrm rot="5400000">
          <a:off x="535094" y="3160980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764C29-9F92-41FF-A11C-31E0228205E1}">
      <dsp:nvSpPr>
        <dsp:cNvPr id="0" name=""/>
        <dsp:cNvSpPr/>
      </dsp:nvSpPr>
      <dsp:spPr>
        <a:xfrm>
          <a:off x="95681" y="2808316"/>
          <a:ext cx="1988356" cy="1742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t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5400" kern="1200" dirty="0" smtClean="0">
              <a:latin typeface="Arial" pitchFamily="34" charset="0"/>
              <a:cs typeface="Arial" pitchFamily="34" charset="0"/>
            </a:rPr>
            <a:t>goed</a:t>
          </a:r>
          <a:endParaRPr lang="nl-NL" sz="5400" kern="1200" dirty="0">
            <a:latin typeface="Arial" pitchFamily="34" charset="0"/>
            <a:cs typeface="Arial" pitchFamily="34" charset="0"/>
          </a:endParaRPr>
        </a:p>
      </dsp:txBody>
      <dsp:txXfrm>
        <a:off x="95681" y="2808316"/>
        <a:ext cx="1988356" cy="1742911"/>
      </dsp:txXfrm>
    </dsp:sp>
    <dsp:sp modelId="{E512D804-7D65-4E50-8B49-B7E9B278A921}">
      <dsp:nvSpPr>
        <dsp:cNvPr id="0" name=""/>
        <dsp:cNvSpPr/>
      </dsp:nvSpPr>
      <dsp:spPr>
        <a:xfrm>
          <a:off x="1895871" y="3168352"/>
          <a:ext cx="375161" cy="37516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EC74A72-F05F-483B-9973-64A764E7829B}">
      <dsp:nvSpPr>
        <dsp:cNvPr id="0" name=""/>
        <dsp:cNvSpPr/>
      </dsp:nvSpPr>
      <dsp:spPr>
        <a:xfrm rot="5400000">
          <a:off x="2767335" y="2080868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0541C-D820-4DD2-A334-8CDB3065C90D}">
      <dsp:nvSpPr>
        <dsp:cNvPr id="0" name=""/>
        <dsp:cNvSpPr/>
      </dsp:nvSpPr>
      <dsp:spPr>
        <a:xfrm>
          <a:off x="2327920" y="1656185"/>
          <a:ext cx="1988356" cy="1951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t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5400" kern="1200" dirty="0" smtClean="0">
              <a:latin typeface="Arial" pitchFamily="34" charset="0"/>
              <a:cs typeface="Arial" pitchFamily="34" charset="0"/>
            </a:rPr>
            <a:t>beter</a:t>
          </a:r>
          <a:endParaRPr lang="nl-NL" sz="5400" kern="1200" dirty="0">
            <a:latin typeface="Arial" pitchFamily="34" charset="0"/>
            <a:cs typeface="Arial" pitchFamily="34" charset="0"/>
          </a:endParaRPr>
        </a:p>
      </dsp:txBody>
      <dsp:txXfrm>
        <a:off x="2327920" y="1656185"/>
        <a:ext cx="1988356" cy="1951259"/>
      </dsp:txXfrm>
    </dsp:sp>
    <dsp:sp modelId="{F50AC7DE-EC62-4DBC-905B-BD6FD305C133}">
      <dsp:nvSpPr>
        <dsp:cNvPr id="0" name=""/>
        <dsp:cNvSpPr/>
      </dsp:nvSpPr>
      <dsp:spPr>
        <a:xfrm>
          <a:off x="4200128" y="2160241"/>
          <a:ext cx="375161" cy="375161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86816-8C46-4DCA-B04B-793F56BE7B11}">
      <dsp:nvSpPr>
        <dsp:cNvPr id="0" name=""/>
        <dsp:cNvSpPr/>
      </dsp:nvSpPr>
      <dsp:spPr>
        <a:xfrm rot="5400000">
          <a:off x="4999577" y="1000743"/>
          <a:ext cx="1323587" cy="220241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0000"/>
                <a:satMod val="175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55000"/>
                <a:satMod val="20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7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5000"/>
                <a:satMod val="175000"/>
              </a:schemeClr>
            </a:gs>
          </a:gsLst>
          <a:lin ang="8000000" scaled="1"/>
        </a:gradFill>
        <a:ln w="5000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9000000" rotWithShape="0">
            <a:srgbClr val="1A0000">
              <a:alpha val="35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DC4688-C3F3-420E-AC12-53C98528AD11}">
      <dsp:nvSpPr>
        <dsp:cNvPr id="0" name=""/>
        <dsp:cNvSpPr/>
      </dsp:nvSpPr>
      <dsp:spPr>
        <a:xfrm>
          <a:off x="4776195" y="576071"/>
          <a:ext cx="1988356" cy="12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t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5400" kern="1200" dirty="0" smtClean="0">
              <a:latin typeface="Arial" pitchFamily="34" charset="0"/>
              <a:cs typeface="Arial" pitchFamily="34" charset="0"/>
            </a:rPr>
            <a:t>best</a:t>
          </a:r>
          <a:endParaRPr lang="nl-NL" sz="5400" kern="1200" dirty="0">
            <a:latin typeface="Arial" pitchFamily="34" charset="0"/>
            <a:cs typeface="Arial" pitchFamily="34" charset="0"/>
          </a:endParaRPr>
        </a:p>
      </dsp:txBody>
      <dsp:txXfrm>
        <a:off x="4776195" y="576071"/>
        <a:ext cx="1988356" cy="12763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 anchor="b" anchorCtr="0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  <a:contourClr>
                <a:srgbClr val="FFFFFF"/>
              </a:contourClr>
            </a:sp3d>
          </a:bodyPr>
          <a:lstStyle>
            <a:lvl1pPr algn="ctr">
              <a:defRPr lang="en-US" sz="5800" dirty="0" smtClean="0">
                <a:ln w="9525">
                  <a:noFill/>
                </a:ln>
                <a:effectLst>
                  <a:outerShdw blurRad="50800" dist="38100" dir="822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67089"/>
          </a:xfrm>
        </p:spPr>
        <p:txBody>
          <a:bodyPr>
            <a:normAutofit/>
          </a:bodyPr>
          <a:lstStyle>
            <a:lvl1pPr marL="0" indent="0" algn="ctr">
              <a:buNone/>
              <a:defRPr lang="en-US" sz="3000" b="0">
                <a:solidFill>
                  <a:schemeClr val="tx2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7DAE17C6-8220-45EE-9282-2CD73C3E96CE}" type="datetimeFigureOut">
              <a:rPr lang="nl-NL" smtClean="0"/>
              <a:t>4-1-2012</a:t>
            </a:fld>
            <a:endParaRPr lang="nl-NL"/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2D627E14-B1C2-4A2A-8742-93FD4D58F266}" type="slidenum">
              <a:rPr lang="nl-NL" smtClean="0"/>
              <a:t>‹nr.›</a:t>
            </a:fld>
            <a:endParaRPr lang="nl-NL"/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17C6-8220-45EE-9282-2CD73C3E96CE}" type="datetimeFigureOut">
              <a:rPr lang="nl-NL" smtClean="0"/>
              <a:t>4-1-2012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7E14-B1C2-4A2A-8742-93FD4D58F26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17C6-8220-45EE-9282-2CD73C3E96CE}" type="datetimeFigureOut">
              <a:rPr lang="nl-NL" smtClean="0"/>
              <a:t>4-1-2012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7E14-B1C2-4A2A-8742-93FD4D58F26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17C6-8220-45EE-9282-2CD73C3E96CE}" type="datetimeFigureOut">
              <a:rPr lang="nl-NL" smtClean="0"/>
              <a:t>4-1-2012</a:t>
            </a:fld>
            <a:endParaRPr lang="nl-NL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7E14-B1C2-4A2A-8742-93FD4D58F26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22313" y="2685391"/>
            <a:ext cx="7772400" cy="3112843"/>
          </a:xfrm>
        </p:spPr>
        <p:txBody>
          <a:bodyPr anchor="t">
            <a:normAutofit/>
          </a:bodyPr>
          <a:lstStyle>
            <a:lvl1pPr algn="ctr">
              <a:buNone/>
              <a:defRPr lang="en-US" sz="6000" b="1" dirty="0">
                <a:solidFill>
                  <a:schemeClr val="tx2">
                    <a:shade val="85000"/>
                    <a:satMod val="150000"/>
                  </a:schemeClr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22313" y="1128932"/>
            <a:ext cx="7772400" cy="1509712"/>
          </a:xfrm>
        </p:spPr>
        <p:txBody>
          <a:bodyPr anchor="b">
            <a:normAutofit/>
          </a:bodyPr>
          <a:lstStyle>
            <a:lvl1pPr algn="ctr">
              <a:buNone/>
              <a:defRPr lang="en-US" sz="24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17C6-8220-45EE-9282-2CD73C3E96CE}" type="datetimeFigureOut">
              <a:rPr lang="nl-NL" smtClean="0"/>
              <a:t>4-1-2012</a:t>
            </a:fld>
            <a:endParaRPr lang="nl-NL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7E14-B1C2-4A2A-8742-93FD4D58F26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17C6-8220-45EE-9282-2CD73C3E96CE}" type="datetimeFigureOut">
              <a:rPr lang="nl-NL" smtClean="0"/>
              <a:t>4-1-2012</a:t>
            </a:fld>
            <a:endParaRPr lang="nl-NL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7E14-B1C2-4A2A-8742-93FD4D58F26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17C6-8220-45EE-9282-2CD73C3E96CE}" type="datetimeFigureOut">
              <a:rPr lang="nl-NL" smtClean="0"/>
              <a:t>4-1-2012</a:t>
            </a:fld>
            <a:endParaRPr lang="nl-NL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7E14-B1C2-4A2A-8742-93FD4D58F26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17C6-8220-45EE-9282-2CD73C3E96CE}" type="datetimeFigureOut">
              <a:rPr lang="nl-NL" smtClean="0"/>
              <a:t>4-1-2012</a:t>
            </a:fld>
            <a:endParaRPr lang="nl-NL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7E14-B1C2-4A2A-8742-93FD4D58F26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17C6-8220-45EE-9282-2CD73C3E96CE}" type="datetimeFigureOut">
              <a:rPr lang="nl-NL" smtClean="0"/>
              <a:t>4-1-2012</a:t>
            </a:fld>
            <a:endParaRPr lang="nl-NL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7E14-B1C2-4A2A-8742-93FD4D58F26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ctr">
              <a:defRPr sz="24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17C6-8220-45EE-9282-2CD73C3E96CE}" type="datetimeFigureOut">
              <a:rPr lang="nl-NL" smtClean="0"/>
              <a:t>4-1-2012</a:t>
            </a:fld>
            <a:endParaRPr lang="nl-NL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7E14-B1C2-4A2A-8742-93FD4D58F26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7729" y="1062637"/>
            <a:ext cx="4599432" cy="3977640"/>
          </a:xfrm>
          <a:prstGeom prst="rect">
            <a:avLst/>
          </a:prstGeom>
          <a:solidFill>
            <a:schemeClr val="tx2">
              <a:shade val="15000"/>
            </a:schemeClr>
          </a:solidFill>
          <a:ln w="63500">
            <a:noFill/>
            <a:miter lim="800000"/>
          </a:ln>
          <a:effectLst>
            <a:outerShdw blurRad="63500" dist="25400" dir="7200000" algn="t" rotWithShape="0">
              <a:prstClr val="black">
                <a:alpha val="45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45720" rIns="45720" rtlCol="0" anchor="ctr">
            <a:normAutofit/>
          </a:bodyPr>
          <a:lstStyle/>
          <a:p>
            <a:pPr marL="0" indent="-274320" algn="l"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en-US" sz="20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514536" y="4343400"/>
            <a:ext cx="3048000" cy="709858"/>
          </a:xfrm>
        </p:spPr>
        <p:txBody>
          <a:bodyPr anchor="t">
            <a:noAutofit/>
          </a:bodyPr>
          <a:lstStyle>
            <a:lvl1pPr algn="l">
              <a:buNone/>
              <a:defRPr sz="22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739645" y="1222657"/>
            <a:ext cx="4575601" cy="3657600"/>
          </a:xfrm>
          <a:solidFill>
            <a:schemeClr val="tx2">
              <a:shade val="75000"/>
            </a:schemeClr>
          </a:solidFill>
          <a:ln w="63500">
            <a:noFill/>
            <a:miter lim="800000"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/>
            </a:lvl1pPr>
          </a:lstStyle>
          <a:p>
            <a:r>
              <a:rPr lang="nl-NL" sz="2000" smtClean="0"/>
              <a:t>Klik op het pictogram als u een afbeelding wilt toevoegen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514536" y="1371600"/>
            <a:ext cx="3044952" cy="2930086"/>
          </a:xfrm>
        </p:spPr>
        <p:txBody>
          <a:bodyPr bIns="0" anchor="b">
            <a:normAutofit/>
          </a:bodyPr>
          <a:lstStyle>
            <a:lvl1pPr marL="0" marR="0" indent="0" algn="l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17C6-8220-45EE-9282-2CD73C3E96CE}" type="datetimeFigureOut">
              <a:rPr lang="nl-NL" smtClean="0"/>
              <a:t>4-1-2012</a:t>
            </a:fld>
            <a:endParaRPr lang="nl-NL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7E14-B1C2-4A2A-8742-93FD4D58F26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</a:sp3d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20" rIns="4572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fld id="{7DAE17C6-8220-45EE-9282-2CD73C3E96CE}" type="datetimeFigureOut">
              <a:rPr lang="nl-NL" smtClean="0"/>
              <a:t>4-1-2012</a:t>
            </a:fld>
            <a:endParaRPr lang="nl-NL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endParaRPr lang="nl-NL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fld id="{2D627E14-B1C2-4A2A-8742-93FD4D58F266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defPPr>
        <a:defRPr sz="4400">
          <a:solidFill>
            <a:schemeClr val="tx2">
              <a:shade val="85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lang="en-US" sz="48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>
            <a:outerShdw blurRad="63500" dist="38100" dir="8220000" algn="tl" rotWithShape="0">
              <a:srgbClr val="000000">
                <a:alpha val="30000"/>
              </a:srgbClr>
            </a:outerShdw>
          </a:effectLst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indent="-274320" algn="l" eaLnBrk="1" hangingPunct="1">
        <a:buClr>
          <a:schemeClr val="accent1"/>
        </a:buClr>
        <a:buSzPct val="80000"/>
        <a:buFont typeface="Wingdings 2" pitchFamily="18" charset="2"/>
        <a:buChar char="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557784" indent="-228600" algn="l" eaLnBrk="1" hangingPunct="1">
        <a:buClr>
          <a:schemeClr val="tx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813816" indent="-228600" algn="l" eaLnBrk="1" hangingPunct="1">
        <a:buClr>
          <a:schemeClr val="accent1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069848" indent="-228600" algn="l" eaLnBrk="1" hangingPunct="1"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316736" indent="-228600" algn="l" eaLnBrk="1" hangingPunct="1">
        <a:buClr>
          <a:schemeClr val="accent1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157276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1819656" indent="-228600" algn="l" eaLnBrk="1" hangingPunct="1">
        <a:buClr>
          <a:schemeClr val="accent1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066544" indent="-228600" algn="l" eaLnBrk="1" hangingPunct="1">
        <a:buClr>
          <a:schemeClr val="tx2"/>
        </a:buClr>
        <a:buFont typeface="Wingdings 2" pitchFamily="18" charset="2"/>
        <a:buChar char=""/>
        <a:defRPr sz="1600" baseline="0">
          <a:latin typeface="+mn-lt"/>
        </a:defRPr>
      </a:lvl8pPr>
      <a:lvl9pPr marL="2313432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w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14.jpe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13" Type="http://schemas.openxmlformats.org/officeDocument/2006/relationships/diagramLayout" Target="../diagrams/layout13.xml"/><Relationship Id="rId18" Type="http://schemas.openxmlformats.org/officeDocument/2006/relationships/diagramLayout" Target="../diagrams/layout14.xml"/><Relationship Id="rId3" Type="http://schemas.openxmlformats.org/officeDocument/2006/relationships/diagramLayout" Target="../diagrams/layout11.xml"/><Relationship Id="rId21" Type="http://schemas.microsoft.com/office/2007/relationships/diagramDrawing" Target="../diagrams/drawing14.xml"/><Relationship Id="rId7" Type="http://schemas.openxmlformats.org/officeDocument/2006/relationships/diagramData" Target="../diagrams/data12.xml"/><Relationship Id="rId12" Type="http://schemas.openxmlformats.org/officeDocument/2006/relationships/diagramData" Target="../diagrams/data13.xml"/><Relationship Id="rId17" Type="http://schemas.openxmlformats.org/officeDocument/2006/relationships/diagramData" Target="../diagrams/data14.xml"/><Relationship Id="rId2" Type="http://schemas.openxmlformats.org/officeDocument/2006/relationships/diagramData" Target="../diagrams/data11.xml"/><Relationship Id="rId16" Type="http://schemas.microsoft.com/office/2007/relationships/diagramDrawing" Target="../diagrams/drawing13.xml"/><Relationship Id="rId20" Type="http://schemas.openxmlformats.org/officeDocument/2006/relationships/diagramColors" Target="../diagrams/colors1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5" Type="http://schemas.openxmlformats.org/officeDocument/2006/relationships/diagramColors" Target="../diagrams/colors13.xml"/><Relationship Id="rId10" Type="http://schemas.openxmlformats.org/officeDocument/2006/relationships/diagramColors" Target="../diagrams/colors12.xml"/><Relationship Id="rId19" Type="http://schemas.openxmlformats.org/officeDocument/2006/relationships/diagramQuickStyle" Target="../diagrams/quickStyle14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Relationship Id="rId14" Type="http://schemas.openxmlformats.org/officeDocument/2006/relationships/diagramQuickStyle" Target="../diagrams/quickStyle1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6.xml"/><Relationship Id="rId13" Type="http://schemas.openxmlformats.org/officeDocument/2006/relationships/diagramLayout" Target="../diagrams/layout17.xml"/><Relationship Id="rId18" Type="http://schemas.openxmlformats.org/officeDocument/2006/relationships/diagramLayout" Target="../diagrams/layout18.xml"/><Relationship Id="rId3" Type="http://schemas.openxmlformats.org/officeDocument/2006/relationships/diagramLayout" Target="../diagrams/layout15.xml"/><Relationship Id="rId21" Type="http://schemas.microsoft.com/office/2007/relationships/diagramDrawing" Target="../diagrams/drawing18.xml"/><Relationship Id="rId7" Type="http://schemas.openxmlformats.org/officeDocument/2006/relationships/diagramData" Target="../diagrams/data16.xml"/><Relationship Id="rId12" Type="http://schemas.openxmlformats.org/officeDocument/2006/relationships/diagramData" Target="../diagrams/data17.xml"/><Relationship Id="rId17" Type="http://schemas.openxmlformats.org/officeDocument/2006/relationships/diagramData" Target="../diagrams/data18.xml"/><Relationship Id="rId2" Type="http://schemas.openxmlformats.org/officeDocument/2006/relationships/diagramData" Target="../diagrams/data15.xml"/><Relationship Id="rId16" Type="http://schemas.microsoft.com/office/2007/relationships/diagramDrawing" Target="../diagrams/drawing17.xml"/><Relationship Id="rId20" Type="http://schemas.openxmlformats.org/officeDocument/2006/relationships/diagramColors" Target="../diagrams/colors1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5.xml"/><Relationship Id="rId11" Type="http://schemas.microsoft.com/office/2007/relationships/diagramDrawing" Target="../diagrams/drawing16.xml"/><Relationship Id="rId5" Type="http://schemas.openxmlformats.org/officeDocument/2006/relationships/diagramColors" Target="../diagrams/colors15.xml"/><Relationship Id="rId15" Type="http://schemas.openxmlformats.org/officeDocument/2006/relationships/diagramColors" Target="../diagrams/colors17.xml"/><Relationship Id="rId10" Type="http://schemas.openxmlformats.org/officeDocument/2006/relationships/diagramColors" Target="../diagrams/colors16.xml"/><Relationship Id="rId19" Type="http://schemas.openxmlformats.org/officeDocument/2006/relationships/diagramQuickStyle" Target="../diagrams/quickStyle18.xml"/><Relationship Id="rId4" Type="http://schemas.openxmlformats.org/officeDocument/2006/relationships/diagramQuickStyle" Target="../diagrams/quickStyle15.xml"/><Relationship Id="rId9" Type="http://schemas.openxmlformats.org/officeDocument/2006/relationships/diagramQuickStyle" Target="../diagrams/quickStyle16.xml"/><Relationship Id="rId14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Layout" Target="../diagrams/layout4.xml"/><Relationship Id="rId7" Type="http://schemas.openxmlformats.org/officeDocument/2006/relationships/image" Target="../media/image4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8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9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7.xml"/><Relationship Id="rId7" Type="http://schemas.openxmlformats.org/officeDocument/2006/relationships/image" Target="../media/image10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12.wmf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13.wmf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690959540"/>
              </p:ext>
            </p:extLst>
          </p:nvPr>
        </p:nvGraphicFramePr>
        <p:xfrm>
          <a:off x="1524000" y="332656"/>
          <a:ext cx="708044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hthoek 2"/>
          <p:cNvSpPr/>
          <p:nvPr/>
        </p:nvSpPr>
        <p:spPr>
          <a:xfrm>
            <a:off x="611560" y="0"/>
            <a:ext cx="84307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Trappen van vergelijking</a:t>
            </a:r>
            <a:endParaRPr lang="nl-NL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26" name="Picture 2" descr="C:\Users\jasper\AppData\Local\Microsoft\Windows\Temporary Internet Files\Content.IE5\A8OJHINU\MC900432441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3621" y="4204855"/>
            <a:ext cx="1461928" cy="1288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jasper\AppData\Local\Microsoft\Windows\Temporary Internet Files\Content.IE5\1QRPVXRJ\MC900433820[1]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988840"/>
            <a:ext cx="1490350" cy="149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jasper\AppData\Local\Microsoft\Windows\Temporary Internet Files\Content.IE5\96VVMCK5\MC900433822[1]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068960"/>
            <a:ext cx="1418342" cy="1418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9522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778212455"/>
              </p:ext>
            </p:extLst>
          </p:nvPr>
        </p:nvGraphicFramePr>
        <p:xfrm>
          <a:off x="1524000" y="332656"/>
          <a:ext cx="708044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44" name="Picture 4" descr="http://smallbusinesssurvivalguide.com/wp-content/uploads/2010/02/small-business-survival-guide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077072"/>
            <a:ext cx="2919429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hthoek 4"/>
          <p:cNvSpPr/>
          <p:nvPr/>
        </p:nvSpPr>
        <p:spPr>
          <a:xfrm>
            <a:off x="2850453" y="332656"/>
            <a:ext cx="24016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dirty="0" smtClean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!Let op!</a:t>
            </a:r>
            <a:endParaRPr lang="nl-NL" sz="5400" b="1" cap="none" spc="0" dirty="0">
              <a:ln w="31550" cmpd="sng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0352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838479098"/>
              </p:ext>
            </p:extLst>
          </p:nvPr>
        </p:nvGraphicFramePr>
        <p:xfrm>
          <a:off x="395536" y="764704"/>
          <a:ext cx="3744416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730265117"/>
              </p:ext>
            </p:extLst>
          </p:nvPr>
        </p:nvGraphicFramePr>
        <p:xfrm>
          <a:off x="467544" y="3573016"/>
          <a:ext cx="3744416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901133043"/>
              </p:ext>
            </p:extLst>
          </p:nvPr>
        </p:nvGraphicFramePr>
        <p:xfrm>
          <a:off x="4572000" y="692696"/>
          <a:ext cx="3744416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866640482"/>
              </p:ext>
            </p:extLst>
          </p:nvPr>
        </p:nvGraphicFramePr>
        <p:xfrm>
          <a:off x="4427984" y="3429000"/>
          <a:ext cx="3744416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sp>
        <p:nvSpPr>
          <p:cNvPr id="2" name="Rechthoek 1"/>
          <p:cNvSpPr/>
          <p:nvPr/>
        </p:nvSpPr>
        <p:spPr>
          <a:xfrm>
            <a:off x="1835696" y="0"/>
            <a:ext cx="60724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Maak de trap zelf af</a:t>
            </a:r>
            <a:endParaRPr lang="nl-NL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5274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376162629"/>
              </p:ext>
            </p:extLst>
          </p:nvPr>
        </p:nvGraphicFramePr>
        <p:xfrm>
          <a:off x="395536" y="764704"/>
          <a:ext cx="3744416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12513077"/>
              </p:ext>
            </p:extLst>
          </p:nvPr>
        </p:nvGraphicFramePr>
        <p:xfrm>
          <a:off x="467544" y="3573016"/>
          <a:ext cx="3744416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985745533"/>
              </p:ext>
            </p:extLst>
          </p:nvPr>
        </p:nvGraphicFramePr>
        <p:xfrm>
          <a:off x="4572000" y="692696"/>
          <a:ext cx="3744416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44350932"/>
              </p:ext>
            </p:extLst>
          </p:nvPr>
        </p:nvGraphicFramePr>
        <p:xfrm>
          <a:off x="4427984" y="3429000"/>
          <a:ext cx="3744416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sp>
        <p:nvSpPr>
          <p:cNvPr id="9" name="Rechthoek 8"/>
          <p:cNvSpPr/>
          <p:nvPr/>
        </p:nvSpPr>
        <p:spPr>
          <a:xfrm>
            <a:off x="1835696" y="0"/>
            <a:ext cx="60724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Maak de trap zelf af</a:t>
            </a:r>
            <a:endParaRPr lang="nl-NL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4644008" y="3501008"/>
            <a:ext cx="187220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2800" b="1" dirty="0" smtClean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!Let op!</a:t>
            </a:r>
            <a:endParaRPr lang="nl-NL" sz="2800" b="1" cap="none" spc="0" dirty="0">
              <a:ln w="31550" cmpd="sng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0199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818292327"/>
              </p:ext>
            </p:extLst>
          </p:nvPr>
        </p:nvGraphicFramePr>
        <p:xfrm>
          <a:off x="1524000" y="332656"/>
          <a:ext cx="708044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Plus 11"/>
          <p:cNvSpPr/>
          <p:nvPr/>
        </p:nvSpPr>
        <p:spPr>
          <a:xfrm>
            <a:off x="5076056" y="1952836"/>
            <a:ext cx="288032" cy="36004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908720"/>
            <a:ext cx="22542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 descr="C:\Users\jasper\AppData\Local\Microsoft\Windows\Temporary Internet Files\Content.IE5\1QRPVXRJ\MP900431311[1]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863" y="4149080"/>
            <a:ext cx="2356890" cy="1570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kstvak 12"/>
          <p:cNvSpPr txBox="1"/>
          <p:nvPr/>
        </p:nvSpPr>
        <p:spPr>
          <a:xfrm>
            <a:off x="107504" y="193864"/>
            <a:ext cx="43924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latin typeface="Arial" pitchFamily="34" charset="0"/>
                <a:cs typeface="Arial" pitchFamily="34" charset="0"/>
              </a:rPr>
              <a:t>Meestal wordt de vergrotende trap met </a:t>
            </a:r>
            <a:r>
              <a:rPr lang="nl-NL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+er</a:t>
            </a:r>
            <a:r>
              <a:rPr lang="nl-NL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geschreven</a:t>
            </a:r>
          </a:p>
          <a:p>
            <a:endParaRPr lang="nl-NL" sz="2400" dirty="0">
              <a:latin typeface="Arial" pitchFamily="34" charset="0"/>
              <a:cs typeface="Arial" pitchFamily="34" charset="0"/>
            </a:endParaRPr>
          </a:p>
          <a:p>
            <a:r>
              <a:rPr lang="nl-NL" sz="2400" dirty="0" smtClean="0">
                <a:latin typeface="Arial" pitchFamily="34" charset="0"/>
                <a:cs typeface="Arial" pitchFamily="34" charset="0"/>
              </a:rPr>
              <a:t>De overtreffende trap wordt meestal met </a:t>
            </a:r>
            <a:r>
              <a:rPr lang="nl-NL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+st 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geschreven</a:t>
            </a:r>
            <a:endParaRPr lang="nl-NL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114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701402905"/>
              </p:ext>
            </p:extLst>
          </p:nvPr>
        </p:nvGraphicFramePr>
        <p:xfrm>
          <a:off x="1524000" y="332656"/>
          <a:ext cx="708044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3398" y="976642"/>
            <a:ext cx="22542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4113" y="1932678"/>
            <a:ext cx="22542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 descr="C:\Users\jasper\AppData\Local\Microsoft\Windows\Temporary Internet Files\Content.IE5\1QRPVXRJ\MC900444892[1]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3698" y="3573016"/>
            <a:ext cx="2007148" cy="2599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40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509931598"/>
              </p:ext>
            </p:extLst>
          </p:nvPr>
        </p:nvGraphicFramePr>
        <p:xfrm>
          <a:off x="1524000" y="332656"/>
          <a:ext cx="708044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3284" y="927836"/>
            <a:ext cx="22542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7113" y="2060848"/>
            <a:ext cx="22542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 descr="C:\Users\jasper\AppData\Local\Microsoft\Windows\Temporary Internet Files\Content.IE5\6MKDIZTU\MC900439224[1]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009" y="4077072"/>
            <a:ext cx="1951700" cy="1463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370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912129501"/>
              </p:ext>
            </p:extLst>
          </p:nvPr>
        </p:nvGraphicFramePr>
        <p:xfrm>
          <a:off x="1524000" y="332656"/>
          <a:ext cx="708044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122" name="Picture 2" descr="C:\Users\jasper\AppData\Local\Microsoft\Windows\Temporary Internet Files\Content.IE5\96VVMCK5\MP900431767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933056"/>
            <a:ext cx="1900797" cy="16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395536" y="548680"/>
            <a:ext cx="35283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>
                <a:latin typeface="Arial" pitchFamily="34" charset="0"/>
                <a:cs typeface="Arial" pitchFamily="34" charset="0"/>
              </a:rPr>
              <a:t>Soms moet je letters weglaten!!!</a:t>
            </a:r>
            <a:endParaRPr lang="nl-NL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320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981550749"/>
              </p:ext>
            </p:extLst>
          </p:nvPr>
        </p:nvGraphicFramePr>
        <p:xfrm>
          <a:off x="1524000" y="332656"/>
          <a:ext cx="708044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146" name="Picture 2" descr="C:\Users\jasper\AppData\Local\Microsoft\Windows\Temporary Internet Files\Content.IE5\96VVMCK5\MP900438724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831784"/>
            <a:ext cx="2900936" cy="2177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395536" y="476672"/>
            <a:ext cx="39604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>
                <a:latin typeface="Arial" pitchFamily="34" charset="0"/>
                <a:cs typeface="Arial" pitchFamily="34" charset="0"/>
              </a:rPr>
              <a:t>Soms moet je letters toevoegen!!!</a:t>
            </a:r>
            <a:endParaRPr lang="nl-NL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051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284717597"/>
              </p:ext>
            </p:extLst>
          </p:nvPr>
        </p:nvGraphicFramePr>
        <p:xfrm>
          <a:off x="1524000" y="332656"/>
          <a:ext cx="708044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170" name="Picture 2" descr="C:\Users\jasper\AppData\Local\Microsoft\Windows\Temporary Internet Files\Content.IE5\A8OJHINU\MP900289240[1]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4094" y="3933056"/>
            <a:ext cx="2805506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2"/>
            <a:ext cx="4303713" cy="1347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143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4033205407"/>
              </p:ext>
            </p:extLst>
          </p:nvPr>
        </p:nvGraphicFramePr>
        <p:xfrm>
          <a:off x="1524000" y="332656"/>
          <a:ext cx="708044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hthoek 1"/>
          <p:cNvSpPr/>
          <p:nvPr/>
        </p:nvSpPr>
        <p:spPr>
          <a:xfrm>
            <a:off x="2850453" y="332656"/>
            <a:ext cx="24016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dirty="0" smtClean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!Let op!</a:t>
            </a:r>
            <a:endParaRPr lang="nl-NL" sz="5400" b="1" cap="none" spc="0" dirty="0">
              <a:ln w="31550" cmpd="sng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2290" name="Picture 2" descr="C:\Users\jasper\AppData\Local\Microsoft\Windows\Temporary Internet Files\Content.IE5\96VVMCK5\MC900320678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2072" y="3645023"/>
            <a:ext cx="1840208" cy="1821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44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990337969"/>
              </p:ext>
            </p:extLst>
          </p:nvPr>
        </p:nvGraphicFramePr>
        <p:xfrm>
          <a:off x="1524000" y="332656"/>
          <a:ext cx="708044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219" name="Picture 3" descr="C:\Users\jasper\AppData\Local\Microsoft\Windows\Temporary Internet Files\Content.IE5\1QRPVXRJ\MC900353131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789040"/>
            <a:ext cx="2453708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hthoek 4"/>
          <p:cNvSpPr/>
          <p:nvPr/>
        </p:nvSpPr>
        <p:spPr>
          <a:xfrm>
            <a:off x="2850453" y="332656"/>
            <a:ext cx="24016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dirty="0" smtClean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!Let op!</a:t>
            </a:r>
            <a:endParaRPr lang="nl-NL" sz="5400" b="1" cap="none" spc="0" dirty="0">
              <a:ln w="31550" cmpd="sng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220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um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Human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100000"/>
          </a:schemeClr>
        </a:solidFill>
        <a:gradFill flip="none" rotWithShape="1">
          <a:gsLst>
            <a:gs pos="0">
              <a:schemeClr val="phClr">
                <a:tint val="85000"/>
                <a:satMod val="275000"/>
              </a:schemeClr>
            </a:gs>
            <a:gs pos="3000">
              <a:schemeClr val="phClr">
                <a:tint val="87000"/>
                <a:satMod val="275000"/>
              </a:schemeClr>
            </a:gs>
            <a:gs pos="10000">
              <a:schemeClr val="phClr">
                <a:tint val="90000"/>
                <a:satMod val="275000"/>
              </a:schemeClr>
            </a:gs>
            <a:gs pos="70000">
              <a:schemeClr val="phClr">
                <a:shade val="38000"/>
                <a:satMod val="275000"/>
              </a:schemeClr>
            </a:gs>
            <a:gs pos="90000">
              <a:schemeClr val="phClr">
                <a:shade val="25000"/>
                <a:satMod val="300000"/>
              </a:schemeClr>
            </a:gs>
            <a:gs pos="100000">
              <a:schemeClr val="phClr">
                <a:shade val="22000"/>
                <a:satMod val="300000"/>
              </a:schemeClr>
            </a:gs>
          </a:gsLst>
          <a:path path="circle">
            <a:fillToRect l="60000" t="-3300" b="200000"/>
          </a:path>
          <a:tileRect/>
        </a:gradFill>
        <a:gradFill rotWithShape="1">
          <a:gsLst>
            <a:gs pos="0">
              <a:schemeClr val="phClr">
                <a:tint val="57000"/>
                <a:satMod val="400000"/>
              </a:schemeClr>
            </a:gs>
            <a:gs pos="100000">
              <a:schemeClr val="phClr">
                <a:tint val="87000"/>
                <a:shade val="40000"/>
                <a:satMod val="5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Mensenthema</Template>
  <TotalTime>76</TotalTime>
  <Words>97</Words>
  <Application>Microsoft Office PowerPoint</Application>
  <PresentationFormat>Diavoorstelling (4:3)</PresentationFormat>
  <Paragraphs>50</Paragraphs>
  <Slides>12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Human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jasper</dc:creator>
  <cp:lastModifiedBy>jasper</cp:lastModifiedBy>
  <cp:revision>12</cp:revision>
  <dcterms:created xsi:type="dcterms:W3CDTF">2012-01-04T10:53:37Z</dcterms:created>
  <dcterms:modified xsi:type="dcterms:W3CDTF">2012-01-04T12:10:30Z</dcterms:modified>
</cp:coreProperties>
</file>