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el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22" name="Ondertitel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20" name="Tijdelijke aanduiding voor voettekst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Ova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3" name="Rechte verbindingslijn 2"/>
          <p:cNvCxnSpPr/>
          <p:nvPr userDrawn="1"/>
        </p:nvCxnSpPr>
        <p:spPr>
          <a:xfrm>
            <a:off x="1403648" y="184482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Rechte verbindingslijn 6"/>
          <p:cNvCxnSpPr/>
          <p:nvPr userDrawn="1"/>
        </p:nvCxnSpPr>
        <p:spPr>
          <a:xfrm>
            <a:off x="1547664" y="1484784"/>
            <a:ext cx="74888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hthoe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  <p:sp>
        <p:nvSpPr>
          <p:cNvPr id="6" name="Rechthoe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9" name="Stroom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troom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irkel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ing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hoe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jdelijke aanduiding voor titel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nl-NL" dirty="0" smtClean="0"/>
              <a:t>Klik om de modelstijlen te bewerken</a:t>
            </a:r>
          </a:p>
          <a:p>
            <a:pPr lvl="1" eaLnBrk="1" latinLnBrk="0" hangingPunct="1"/>
            <a:r>
              <a:rPr kumimoji="0" lang="nl-NL" dirty="0" smtClean="0"/>
              <a:t>Tweede niveau</a:t>
            </a:r>
          </a:p>
          <a:p>
            <a:pPr lvl="2" eaLnBrk="1" latinLnBrk="0" hangingPunct="1"/>
            <a:r>
              <a:rPr kumimoji="0" lang="nl-NL" dirty="0" smtClean="0"/>
              <a:t>Derde niveau</a:t>
            </a:r>
          </a:p>
          <a:p>
            <a:pPr lvl="3" eaLnBrk="1" latinLnBrk="0" hangingPunct="1"/>
            <a:r>
              <a:rPr kumimoji="0" lang="nl-NL" dirty="0" smtClean="0"/>
              <a:t>Vierde niveau</a:t>
            </a:r>
          </a:p>
          <a:p>
            <a:pPr lvl="4" eaLnBrk="1" latinLnBrk="0" hangingPunct="1"/>
            <a:r>
              <a:rPr kumimoji="0" lang="nl-NL" dirty="0" smtClean="0"/>
              <a:t>Vijfde niveau</a:t>
            </a:r>
            <a:endParaRPr kumimoji="0" lang="en-US" dirty="0"/>
          </a:p>
        </p:txBody>
      </p:sp>
      <p:sp>
        <p:nvSpPr>
          <p:cNvPr id="24" name="Tijdelijke aanduiding voor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A8F2707F-2A63-4360-9EBC-27E151C0DBDE}" type="datetimeFigureOut">
              <a:rPr lang="nl-NL" smtClean="0"/>
              <a:t>28-9-2012</a:t>
            </a:fld>
            <a:endParaRPr lang="nl-NL"/>
          </a:p>
        </p:txBody>
      </p:sp>
      <p:sp>
        <p:nvSpPr>
          <p:cNvPr id="10" name="Tijdelijke aanduiding voor voettekst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nl-NL" dirty="0" err="1" smtClean="0"/>
              <a:t>Harriët</a:t>
            </a:r>
            <a:r>
              <a:rPr lang="nl-NL" dirty="0" smtClean="0"/>
              <a:t> van den Berg</a:t>
            </a:r>
            <a:endParaRPr lang="nl-NL" dirty="0"/>
          </a:p>
        </p:txBody>
      </p:sp>
      <p:sp>
        <p:nvSpPr>
          <p:cNvPr id="22" name="Tijdelijke aanduiding voor dianumm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46EE2417-0EE9-4A4B-B309-7056C22AADDD}" type="slidenum">
              <a:rPr lang="nl-NL" smtClean="0"/>
              <a:t>‹nr.›</a:t>
            </a:fld>
            <a:endParaRPr lang="nl-NL"/>
          </a:p>
        </p:txBody>
      </p:sp>
      <p:sp>
        <p:nvSpPr>
          <p:cNvPr id="15" name="Rechthoe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7" y="-54"/>
            <a:ext cx="1048044" cy="685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110601_destilleren01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schooltv.nl/beeldbank/clip/20031208_06_01desta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hooltv.nl/beeldbank/clip/20031208_06_04toepbo" TargetMode="External"/><Relationship Id="rId2" Type="http://schemas.openxmlformats.org/officeDocument/2006/relationships/hyperlink" Target="http://www.schooltv.nl/beeldbank/clip/20031208_06_02schot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hyperlink" Target="http://members.quicknet.nl/smies/gefractioneerde_destillatie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Aardolie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/>
              <a:t>Pulsar paragraaf 2.3 Havo 4</a:t>
            </a:r>
            <a:endParaRPr lang="nl-NL" dirty="0"/>
          </a:p>
        </p:txBody>
      </p:sp>
      <p:pic>
        <p:nvPicPr>
          <p:cNvPr id="9218" name="Picture 2" descr="http://upload.wikimedia.org/wikipedia/commons/thumb/c/ce/Oil_well.jpg/220px-Oil_we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88" y="2671727"/>
            <a:ext cx="209550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0588" y="4467691"/>
            <a:ext cx="2565292" cy="1923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92" y="332656"/>
            <a:ext cx="1971846" cy="218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788" y="2636912"/>
            <a:ext cx="5006330" cy="3754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91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Destilleren in klas 3</a:t>
            </a:r>
            <a:endParaRPr lang="nl-N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8024" y="2276872"/>
            <a:ext cx="3168352" cy="3880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03648" y="1430363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Scheiden van een mengsel met twee (of drie) stoffen</a:t>
            </a:r>
            <a:endParaRPr lang="nl-NL" sz="2800" dirty="0"/>
          </a:p>
        </p:txBody>
      </p:sp>
      <p:sp>
        <p:nvSpPr>
          <p:cNvPr id="5" name="Tekstvak 4"/>
          <p:cNvSpPr txBox="1"/>
          <p:nvPr/>
        </p:nvSpPr>
        <p:spPr>
          <a:xfrm>
            <a:off x="4283968" y="501317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Residu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Tekstvak 5"/>
          <p:cNvSpPr txBox="1"/>
          <p:nvPr/>
        </p:nvSpPr>
        <p:spPr>
          <a:xfrm>
            <a:off x="7668344" y="48691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Destillaat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44008" y="3998694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Opzet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6948264" y="312765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Koeler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1403648" y="3061786"/>
            <a:ext cx="28803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Scheiding berust op verschil in kookpunt</a:t>
            </a:r>
            <a:endParaRPr lang="nl-NL" sz="2800" dirty="0"/>
          </a:p>
        </p:txBody>
      </p:sp>
      <p:sp>
        <p:nvSpPr>
          <p:cNvPr id="11" name="Tekstvak 10"/>
          <p:cNvSpPr txBox="1"/>
          <p:nvPr/>
        </p:nvSpPr>
        <p:spPr>
          <a:xfrm>
            <a:off x="1403648" y="61653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Filmpje destilleren wijn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19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Destillatie in het echt</a:t>
            </a: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488207" cy="3895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14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Destillatie in het echt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403648" y="1430363"/>
            <a:ext cx="47525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Scheiden van een mengsel met heel </a:t>
            </a:r>
            <a:r>
              <a:rPr lang="nl-NL" sz="2800" dirty="0" err="1" smtClean="0"/>
              <a:t>veeeeeeeeeeeeeel</a:t>
            </a:r>
            <a:r>
              <a:rPr lang="nl-NL" sz="2800" dirty="0" smtClean="0"/>
              <a:t> stoffen</a:t>
            </a:r>
            <a:endParaRPr lang="nl-NL" sz="2800" dirty="0"/>
          </a:p>
        </p:txBody>
      </p:sp>
      <p:sp>
        <p:nvSpPr>
          <p:cNvPr id="6" name="Tekstvak 5"/>
          <p:cNvSpPr txBox="1"/>
          <p:nvPr/>
        </p:nvSpPr>
        <p:spPr>
          <a:xfrm>
            <a:off x="1403648" y="2924944"/>
            <a:ext cx="38164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Op verschillende hoogtes in de destillatie- toren (opzet) worden vloeistoffen afgetapt</a:t>
            </a:r>
            <a:endParaRPr lang="nl-NL" sz="2800" dirty="0"/>
          </a:p>
        </p:txBody>
      </p:sp>
      <p:sp>
        <p:nvSpPr>
          <p:cNvPr id="4" name="Tekstvak 3"/>
          <p:cNvSpPr txBox="1"/>
          <p:nvPr/>
        </p:nvSpPr>
        <p:spPr>
          <a:xfrm>
            <a:off x="1385748" y="6127771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Filmpje Destillatie ruwe aardolie</a:t>
            </a:r>
            <a:endParaRPr lang="nl-N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35608"/>
            <a:ext cx="2859272" cy="4285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663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Destillatie van ruwe aardolie</a:t>
            </a:r>
            <a:endParaRPr lang="nl-NL" dirty="0"/>
          </a:p>
        </p:txBody>
      </p:sp>
      <p:sp>
        <p:nvSpPr>
          <p:cNvPr id="4" name="Tijdelijke aanduiding voor inhoud 3"/>
          <p:cNvSpPr txBox="1">
            <a:spLocks noGrp="1"/>
          </p:cNvSpPr>
          <p:nvPr>
            <p:ph idx="1"/>
          </p:nvPr>
        </p:nvSpPr>
        <p:spPr>
          <a:xfrm>
            <a:off x="1435608" y="1447800"/>
            <a:ext cx="7498080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/>
              <a:t>Ruwe aardolie is een mengsel van wel honderden verschillende stoffen</a:t>
            </a:r>
          </a:p>
          <a:p>
            <a:r>
              <a:rPr lang="nl-NL" sz="2800" dirty="0" smtClean="0"/>
              <a:t>Er ontstaan GEEN zuivere stoffen, maar mengsels. Die noemen we </a:t>
            </a:r>
            <a:r>
              <a:rPr lang="nl-NL" sz="2800" dirty="0" smtClean="0">
                <a:solidFill>
                  <a:srgbClr val="FF0000"/>
                </a:solidFill>
              </a:rPr>
              <a:t>fractie</a:t>
            </a:r>
            <a:r>
              <a:rPr lang="nl-NL" sz="2800" dirty="0" smtClean="0"/>
              <a:t>.</a:t>
            </a:r>
          </a:p>
          <a:p>
            <a:r>
              <a:rPr lang="nl-NL" sz="2800" dirty="0" smtClean="0"/>
              <a:t>Er is dus ook geen sprake van kookpunt, maar </a:t>
            </a:r>
            <a:r>
              <a:rPr lang="nl-NL" sz="2800" dirty="0" smtClean="0">
                <a:solidFill>
                  <a:srgbClr val="FF0000"/>
                </a:solidFill>
              </a:rPr>
              <a:t>kooktraject</a:t>
            </a:r>
            <a:r>
              <a:rPr lang="nl-NL" sz="2800" dirty="0" smtClean="0"/>
              <a:t>.</a:t>
            </a:r>
          </a:p>
          <a:p>
            <a:r>
              <a:rPr lang="nl-NL" sz="2800" dirty="0" smtClean="0"/>
              <a:t>Deze destillatie wordt ook wel </a:t>
            </a:r>
            <a:r>
              <a:rPr lang="nl-NL" sz="2800" dirty="0" smtClean="0">
                <a:solidFill>
                  <a:srgbClr val="FF0000"/>
                </a:solidFill>
              </a:rPr>
              <a:t>gefractioneerde destillatie </a:t>
            </a:r>
            <a:r>
              <a:rPr lang="nl-NL" sz="2800" dirty="0" smtClean="0"/>
              <a:t>genoemd.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319437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Destillatie van ruwe aardolie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700808"/>
            <a:ext cx="3279617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1403648" y="206084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Lagere temperatuur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421663" y="5517232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Hogere temperatuur</a:t>
            </a:r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2195736" y="2636912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2195736" y="4365104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732240" y="192234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Fracties met lage kooktrajecten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750255" y="5522867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Fracties met hoge kooktrajecten</a:t>
            </a:r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7524328" y="2642547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7524328" y="44371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7740352" y="2644182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Kleine moleculen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719245" y="4798893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Grote moleculen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09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  <p:bldP spid="13" grpId="0"/>
      <p:bldP spid="11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Gefractioneerde destillatie in detail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38416" y="1401605"/>
            <a:ext cx="3249608" cy="4800600"/>
          </a:xfrm>
        </p:spPr>
        <p:txBody>
          <a:bodyPr/>
          <a:lstStyle/>
          <a:p>
            <a:pPr marL="82296" indent="0">
              <a:buNone/>
            </a:pPr>
            <a:r>
              <a:rPr lang="nl-NL" dirty="0" smtClean="0"/>
              <a:t>Detail van een borrelkap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43608" y="4880239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2"/>
              </a:rPr>
              <a:t>Filmpje schotellagen en borrelkappen</a:t>
            </a:r>
            <a:endParaRPr lang="nl-NL" dirty="0" smtClean="0"/>
          </a:p>
          <a:p>
            <a:r>
              <a:rPr lang="nl-NL" dirty="0" smtClean="0">
                <a:hlinkClick r:id="rId3"/>
              </a:rPr>
              <a:t>Filmpje toepassing van borrelkappen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070428" y="5661248"/>
            <a:ext cx="39336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Meer info: </a:t>
            </a:r>
            <a:r>
              <a:rPr lang="nl-NL" dirty="0" smtClean="0">
                <a:hlinkClick r:id="rId4"/>
              </a:rPr>
              <a:t>http://members.quicknet.nl/smies/gefractioneerde_destillatie.htm</a:t>
            </a:r>
            <a:endParaRPr lang="nl-NL" dirty="0"/>
          </a:p>
        </p:txBody>
      </p:sp>
      <p:pic>
        <p:nvPicPr>
          <p:cNvPr id="5125" name="Picture 5" descr="http://upload.wikimedia.org/wikipedia/commons/f/fb/Bubble_Cap_Tray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584" y="1550040"/>
            <a:ext cx="4536504" cy="41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1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831139"/>
            <a:ext cx="4522058" cy="4887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Destillatie van ruwe aardolie</a:t>
            </a:r>
            <a:endParaRPr lang="nl-NL" dirty="0"/>
          </a:p>
        </p:txBody>
      </p:sp>
      <p:sp>
        <p:nvSpPr>
          <p:cNvPr id="4" name="Tekstvak 3"/>
          <p:cNvSpPr txBox="1"/>
          <p:nvPr/>
        </p:nvSpPr>
        <p:spPr>
          <a:xfrm>
            <a:off x="1043608" y="1646473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Lagere temperatuur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1043608" y="5476700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Hogere temperatuur</a:t>
            </a:r>
            <a:endParaRPr lang="nl-NL" dirty="0"/>
          </a:p>
        </p:txBody>
      </p:sp>
      <p:cxnSp>
        <p:nvCxnSpPr>
          <p:cNvPr id="7" name="Rechte verbindingslijn met pijl 6"/>
          <p:cNvCxnSpPr/>
          <p:nvPr/>
        </p:nvCxnSpPr>
        <p:spPr>
          <a:xfrm flipV="1">
            <a:off x="1619672" y="2420888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>
            <a:off x="1619672" y="4149080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6890645" y="18415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Fracties met lage kooktrajecten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890645" y="5628560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Fracties met hoge kooktrajecten</a:t>
            </a:r>
            <a:endParaRPr lang="nl-NL" dirty="0"/>
          </a:p>
        </p:txBody>
      </p:sp>
      <p:cxnSp>
        <p:nvCxnSpPr>
          <p:cNvPr id="14" name="Rechte verbindingslijn met pijl 13"/>
          <p:cNvCxnSpPr/>
          <p:nvPr/>
        </p:nvCxnSpPr>
        <p:spPr>
          <a:xfrm flipV="1">
            <a:off x="7524328" y="2642547"/>
            <a:ext cx="0" cy="122413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Rechte verbindingslijn met pijl 14"/>
          <p:cNvCxnSpPr/>
          <p:nvPr/>
        </p:nvCxnSpPr>
        <p:spPr>
          <a:xfrm>
            <a:off x="7524328" y="4437112"/>
            <a:ext cx="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7740352" y="2644182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Kleine moleculen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17" name="Tekstvak 16"/>
          <p:cNvSpPr txBox="1"/>
          <p:nvPr/>
        </p:nvSpPr>
        <p:spPr>
          <a:xfrm>
            <a:off x="7719245" y="4798893"/>
            <a:ext cx="1331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solidFill>
                  <a:srgbClr val="FF0000"/>
                </a:solidFill>
              </a:rPr>
              <a:t>Grote moleculen</a:t>
            </a:r>
            <a:endParaRPr lang="nl-N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14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12" y="1772816"/>
            <a:ext cx="7818011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258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onnewende">
  <a:themeElements>
    <a:clrScheme name="Zonnewend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Zonnewend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Zonnewend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161</TotalTime>
  <Words>178</Words>
  <Application>Microsoft Office PowerPoint</Application>
  <PresentationFormat>Diavoorstelling (4:3)</PresentationFormat>
  <Paragraphs>39</Paragraphs>
  <Slides>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0" baseType="lpstr">
      <vt:lpstr>Zonnewende</vt:lpstr>
      <vt:lpstr>Aardolie</vt:lpstr>
      <vt:lpstr>Destilleren in klas 3</vt:lpstr>
      <vt:lpstr>Destillatie in het echt</vt:lpstr>
      <vt:lpstr>Destillatie in het echt</vt:lpstr>
      <vt:lpstr>Destillatie van ruwe aardolie</vt:lpstr>
      <vt:lpstr>Destillatie van ruwe aardolie</vt:lpstr>
      <vt:lpstr>Gefractioneerde destillatie in detail</vt:lpstr>
      <vt:lpstr>Destillatie van ruwe aardolie</vt:lpstr>
      <vt:lpstr>PowerPoint-presentatie</vt:lpstr>
    </vt:vector>
  </TitlesOfParts>
  <Company>Liemers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Aardolie</dc:title>
  <dc:creator>Harriet</dc:creator>
  <cp:lastModifiedBy>Harriet</cp:lastModifiedBy>
  <cp:revision>10</cp:revision>
  <dcterms:created xsi:type="dcterms:W3CDTF">2012-09-24T07:37:21Z</dcterms:created>
  <dcterms:modified xsi:type="dcterms:W3CDTF">2012-09-28T22:09:54Z</dcterms:modified>
</cp:coreProperties>
</file>