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3.xml" ContentType="application/vnd.openxmlformats-officedocument.theme+xml"/>
  <Override PartName="/ppt/slideLayouts/slideLayout21.xml" ContentType="application/vnd.openxmlformats-officedocument.presentationml.slideLayout+xml"/>
  <Override PartName="/ppt/theme/theme4.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5.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 id="2147483686" r:id="rId3"/>
    <p:sldMasterId id="2147483695" r:id="rId4"/>
    <p:sldMasterId id="2147483697" r:id="rId5"/>
    <p:sldMasterId id="2147483704" r:id="rId6"/>
  </p:sldMasterIdLst>
  <p:notesMasterIdLst>
    <p:notesMasterId r:id="rId27"/>
  </p:notesMasterIdLst>
  <p:sldIdLst>
    <p:sldId id="264" r:id="rId7"/>
    <p:sldId id="262" r:id="rId8"/>
    <p:sldId id="265" r:id="rId9"/>
    <p:sldId id="273" r:id="rId10"/>
    <p:sldId id="274" r:id="rId11"/>
    <p:sldId id="258" r:id="rId12"/>
    <p:sldId id="278" r:id="rId13"/>
    <p:sldId id="275" r:id="rId14"/>
    <p:sldId id="276" r:id="rId15"/>
    <p:sldId id="257" r:id="rId16"/>
    <p:sldId id="259" r:id="rId17"/>
    <p:sldId id="260" r:id="rId18"/>
    <p:sldId id="261" r:id="rId19"/>
    <p:sldId id="266" r:id="rId20"/>
    <p:sldId id="268" r:id="rId21"/>
    <p:sldId id="269" r:id="rId22"/>
    <p:sldId id="270" r:id="rId23"/>
    <p:sldId id="271" r:id="rId24"/>
    <p:sldId id="277" r:id="rId25"/>
    <p:sldId id="279" r:id="rId26"/>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70916" autoAdjust="0"/>
  </p:normalViewPr>
  <p:slideViewPr>
    <p:cSldViewPr snapToGrid="0">
      <p:cViewPr varScale="1">
        <p:scale>
          <a:sx n="87" d="100"/>
          <a:sy n="87" d="100"/>
        </p:scale>
        <p:origin x="2262" y="90"/>
      </p:cViewPr>
      <p:guideLst/>
    </p:cSldViewPr>
  </p:slideViewPr>
  <p:notesTextViewPr>
    <p:cViewPr>
      <p:scale>
        <a:sx n="1" d="1"/>
        <a:sy n="1" d="1"/>
      </p:scale>
      <p:origin x="0" y="0"/>
    </p:cViewPr>
  </p:notesTextViewPr>
  <p:notesViewPr>
    <p:cSldViewPr snapToGrid="0">
      <p:cViewPr varScale="1">
        <p:scale>
          <a:sx n="95" d="100"/>
          <a:sy n="95" d="100"/>
        </p:scale>
        <p:origin x="3582"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slideMaster" Target="slideMasters/slideMaster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31C962-B00E-4F91-A917-65EDBF7694C7}" type="datetimeFigureOut">
              <a:rPr lang="nl-NL" smtClean="0"/>
              <a:t>12-11-2019</a:t>
            </a:fld>
            <a:endParaRPr lang="nl-NL"/>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EC6799-C3FF-4155-AEEC-EFC3FAD07692}" type="slidenum">
              <a:rPr lang="nl-NL" smtClean="0"/>
              <a:t>‹#›</a:t>
            </a:fld>
            <a:endParaRPr lang="nl-NL"/>
          </a:p>
        </p:txBody>
      </p:sp>
    </p:spTree>
    <p:extLst>
      <p:ext uri="{BB962C8B-B14F-4D97-AF65-F5344CB8AC3E}">
        <p14:creationId xmlns:p14="http://schemas.microsoft.com/office/powerpoint/2010/main" val="20831759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jdelijke aanduiding voor dia-afbeelding 1">
            <a:extLst>
              <a:ext uri="{FF2B5EF4-FFF2-40B4-BE49-F238E27FC236}">
                <a16:creationId xmlns:a16="http://schemas.microsoft.com/office/drawing/2014/main" id="{AD5B989F-8344-4645-A0A7-389C8F5796AB}"/>
              </a:ext>
            </a:extLst>
          </p:cNvPr>
          <p:cNvSpPr>
            <a:spLocks noGrp="1" noRot="1" noChangeAspect="1" noChangeArrowheads="1" noTextEdit="1"/>
          </p:cNvSpPr>
          <p:nvPr>
            <p:ph type="sldImg"/>
          </p:nvPr>
        </p:nvSpPr>
        <p:spPr>
          <a:ln/>
        </p:spPr>
      </p:sp>
      <p:sp>
        <p:nvSpPr>
          <p:cNvPr id="55299" name="Tijdelijke aanduiding voor notities 2">
            <a:extLst>
              <a:ext uri="{FF2B5EF4-FFF2-40B4-BE49-F238E27FC236}">
                <a16:creationId xmlns:a16="http://schemas.microsoft.com/office/drawing/2014/main" id="{4068B925-E1F2-45E2-9DDB-F328F411AA53}"/>
              </a:ext>
            </a:extLst>
          </p:cNvPr>
          <p:cNvSpPr>
            <a:spLocks noGrp="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r>
              <a:rPr lang="en-US" altLang="nl-NL" dirty="0" err="1">
                <a:latin typeface="Arial" panose="020B0604020202020204" pitchFamily="34" charset="0"/>
              </a:rPr>
              <a:t>Afbeelding</a:t>
            </a:r>
            <a:r>
              <a:rPr lang="en-US" altLang="nl-NL" dirty="0">
                <a:latin typeface="Arial" panose="020B0604020202020204" pitchFamily="34" charset="0"/>
              </a:rPr>
              <a:t>: https://pixabay.com/en/laptop-computer-browser-research-2562325/ (5 </a:t>
            </a:r>
            <a:r>
              <a:rPr lang="en-US" altLang="nl-NL" dirty="0" err="1">
                <a:latin typeface="Arial" panose="020B0604020202020204" pitchFamily="34" charset="0"/>
              </a:rPr>
              <a:t>februari</a:t>
            </a:r>
            <a:r>
              <a:rPr lang="en-US" altLang="nl-NL" dirty="0">
                <a:latin typeface="Arial" panose="020B0604020202020204" pitchFamily="34" charset="0"/>
              </a:rPr>
              <a:t> 2019)</a:t>
            </a:r>
          </a:p>
          <a:p>
            <a:endParaRPr lang="en-US" altLang="nl-NL" dirty="0">
              <a:latin typeface="Arial" panose="020B0604020202020204" pitchFamily="34" charset="0"/>
            </a:endParaRPr>
          </a:p>
          <a:p>
            <a:r>
              <a:rPr lang="en-US" altLang="nl-NL" dirty="0" err="1">
                <a:latin typeface="Arial" panose="020B0604020202020204" pitchFamily="34" charset="0"/>
              </a:rPr>
              <a:t>Weekplanning</a:t>
            </a:r>
            <a:r>
              <a:rPr lang="en-US" altLang="nl-NL" dirty="0">
                <a:latin typeface="Arial" panose="020B0604020202020204" pitchFamily="34" charset="0"/>
              </a:rPr>
              <a:t> </a:t>
            </a:r>
            <a:r>
              <a:rPr lang="en-US" altLang="nl-NL" dirty="0" err="1">
                <a:latin typeface="Arial" panose="020B0604020202020204" pitchFamily="34" charset="0"/>
              </a:rPr>
              <a:t>volgens</a:t>
            </a:r>
            <a:r>
              <a:rPr lang="en-US" altLang="nl-NL" dirty="0">
                <a:latin typeface="Arial" panose="020B0604020202020204" pitchFamily="34" charset="0"/>
              </a:rPr>
              <a:t> ‘</a:t>
            </a:r>
            <a:r>
              <a:rPr lang="en-US" altLang="nl-NL" dirty="0" err="1">
                <a:latin typeface="Arial" panose="020B0604020202020204" pitchFamily="34" charset="0"/>
              </a:rPr>
              <a:t>Cursushandleiding</a:t>
            </a:r>
            <a:r>
              <a:rPr lang="en-US" altLang="nl-NL" dirty="0">
                <a:latin typeface="Arial" panose="020B0604020202020204" pitchFamily="34" charset="0"/>
              </a:rPr>
              <a:t> </a:t>
            </a:r>
            <a:r>
              <a:rPr lang="en-US" altLang="nl-NL" dirty="0" err="1">
                <a:latin typeface="Arial" panose="020B0604020202020204" pitchFamily="34" charset="0"/>
              </a:rPr>
              <a:t>afstudeerproduct</a:t>
            </a:r>
            <a:r>
              <a:rPr lang="en-US" altLang="nl-NL" dirty="0">
                <a:latin typeface="Arial" panose="020B0604020202020204" pitchFamily="34" charset="0"/>
              </a:rPr>
              <a:t>’ (van Hooft, 2019):</a:t>
            </a:r>
            <a:endParaRPr lang="nl-NL" altLang="nl-NL" dirty="0">
              <a:latin typeface="Arial" panose="020B0604020202020204" pitchFamily="34" charset="0"/>
            </a:endParaRPr>
          </a:p>
          <a:p>
            <a:endParaRPr lang="nl-NL" altLang="nl-NL" dirty="0">
              <a:latin typeface="Arial" panose="020B0604020202020204" pitchFamily="34" charset="0"/>
            </a:endParaRPr>
          </a:p>
          <a:p>
            <a:r>
              <a:rPr lang="en-US" altLang="nl-NL" b="1" dirty="0">
                <a:latin typeface="Arial" panose="020B0604020202020204" pitchFamily="34" charset="0"/>
              </a:rPr>
              <a:t>HOORCOLLEGES</a:t>
            </a:r>
          </a:p>
          <a:p>
            <a:r>
              <a:rPr lang="en-US" altLang="nl-NL" b="1" dirty="0">
                <a:latin typeface="Arial" panose="020B0604020202020204" pitchFamily="34" charset="0"/>
              </a:rPr>
              <a:t>Week 1</a:t>
            </a:r>
            <a:r>
              <a:rPr lang="en-US" altLang="nl-NL" b="0" dirty="0">
                <a:latin typeface="Arial" panose="020B0604020202020204" pitchFamily="34" charset="0"/>
              </a:rPr>
              <a:t> (</a:t>
            </a:r>
            <a:r>
              <a:rPr lang="en-US" altLang="nl-NL" b="0" dirty="0" err="1">
                <a:latin typeface="Arial" panose="020B0604020202020204" pitchFamily="34" charset="0"/>
              </a:rPr>
              <a:t>verplicht</a:t>
            </a:r>
            <a:r>
              <a:rPr lang="en-US" altLang="nl-NL" b="0" dirty="0">
                <a:latin typeface="Arial" panose="020B0604020202020204" pitchFamily="34" charset="0"/>
              </a:rPr>
              <a:t>): </a:t>
            </a:r>
            <a:r>
              <a:rPr lang="nl-NL" altLang="nl-NL" dirty="0">
                <a:latin typeface="Arial" panose="020B0604020202020204" pitchFamily="34" charset="0"/>
              </a:rPr>
              <a:t>Start </a:t>
            </a:r>
            <a:r>
              <a:rPr lang="nl-NL" altLang="nl-NL" dirty="0">
                <a:latin typeface="Arial" panose="020B0604020202020204" pitchFamily="34" charset="0"/>
                <a:sym typeface="Wingdings" panose="05000000000000000000" pitchFamily="2" charset="2"/>
              </a:rPr>
              <a:t> O</a:t>
            </a:r>
            <a:r>
              <a:rPr lang="nl-NL" altLang="nl-NL" dirty="0">
                <a:latin typeface="Arial" panose="020B0604020202020204" pitchFamily="34" charset="0"/>
              </a:rPr>
              <a:t>pbouw cursus </a:t>
            </a:r>
            <a:r>
              <a:rPr lang="nl-NL" altLang="nl-NL" dirty="0">
                <a:latin typeface="Arial" panose="020B0604020202020204" pitchFamily="34" charset="0"/>
                <a:sym typeface="Wingdings" panose="05000000000000000000" pitchFamily="2" charset="2"/>
              </a:rPr>
              <a:t> </a:t>
            </a:r>
            <a:r>
              <a:rPr lang="nl-NL" altLang="nl-NL" dirty="0">
                <a:latin typeface="Arial" panose="020B0604020202020204" pitchFamily="34" charset="0"/>
              </a:rPr>
              <a:t>Probleemanalyse</a:t>
            </a:r>
          </a:p>
          <a:p>
            <a:r>
              <a:rPr lang="nl-NL" altLang="nl-NL" b="1" dirty="0">
                <a:latin typeface="Arial" panose="020B0604020202020204" pitchFamily="34" charset="0"/>
              </a:rPr>
              <a:t>Week 2 </a:t>
            </a:r>
            <a:r>
              <a:rPr lang="nl-NL" altLang="nl-NL" dirty="0">
                <a:latin typeface="Arial" panose="020B0604020202020204" pitchFamily="34" charset="0"/>
              </a:rPr>
              <a:t>(verplicht): Inleiding </a:t>
            </a:r>
            <a:r>
              <a:rPr lang="nl-NL" altLang="nl-NL" dirty="0">
                <a:latin typeface="Arial" panose="020B0604020202020204" pitchFamily="34" charset="0"/>
                <a:sym typeface="Wingdings" panose="05000000000000000000" pitchFamily="2" charset="2"/>
              </a:rPr>
              <a:t> Aanleiding</a:t>
            </a:r>
            <a:r>
              <a:rPr lang="nl-NL" altLang="nl-NL" dirty="0">
                <a:latin typeface="Arial" panose="020B0604020202020204" pitchFamily="34" charset="0"/>
              </a:rPr>
              <a:t> </a:t>
            </a:r>
            <a:r>
              <a:rPr lang="nl-NL" altLang="nl-NL" dirty="0">
                <a:latin typeface="Arial" panose="020B0604020202020204" pitchFamily="34" charset="0"/>
                <a:sym typeface="Wingdings" panose="05000000000000000000" pitchFamily="2" charset="2"/>
              </a:rPr>
              <a:t> Doel-/vraagstelling</a:t>
            </a:r>
            <a:r>
              <a:rPr lang="nl-NL" altLang="nl-NL" dirty="0">
                <a:latin typeface="Arial" panose="020B0604020202020204" pitchFamily="34" charset="0"/>
              </a:rPr>
              <a:t> </a:t>
            </a:r>
            <a:r>
              <a:rPr lang="nl-NL" altLang="nl-NL" dirty="0">
                <a:latin typeface="Arial" panose="020B0604020202020204" pitchFamily="34" charset="0"/>
                <a:sym typeface="Wingdings" panose="05000000000000000000" pitchFamily="2" charset="2"/>
              </a:rPr>
              <a:t> Ethische aspecten</a:t>
            </a:r>
            <a:endParaRPr lang="nl-NL" altLang="nl-NL" dirty="0">
              <a:latin typeface="Arial" panose="020B0604020202020204" pitchFamily="34" charset="0"/>
            </a:endParaRPr>
          </a:p>
          <a:p>
            <a:r>
              <a:rPr lang="nl-NL" altLang="nl-NL" b="1" dirty="0">
                <a:latin typeface="Arial" panose="020B0604020202020204" pitchFamily="34" charset="0"/>
              </a:rPr>
              <a:t>Week 3</a:t>
            </a:r>
            <a:r>
              <a:rPr lang="nl-NL" altLang="nl-NL" dirty="0">
                <a:latin typeface="Arial" panose="020B0604020202020204" pitchFamily="34" charset="0"/>
              </a:rPr>
              <a:t> (extra ondersteuning): Schrijven van een probleemanalyse</a:t>
            </a:r>
          </a:p>
          <a:p>
            <a:r>
              <a:rPr lang="nl-NL" altLang="nl-NL" b="1" dirty="0">
                <a:latin typeface="Arial" panose="020B0604020202020204" pitchFamily="34" charset="0"/>
              </a:rPr>
              <a:t>Week 4 </a:t>
            </a:r>
            <a:r>
              <a:rPr lang="nl-NL" altLang="nl-NL" dirty="0">
                <a:latin typeface="Arial" panose="020B0604020202020204" pitchFamily="34" charset="0"/>
              </a:rPr>
              <a:t>(verplicht): Methode praktijkonderzoek</a:t>
            </a:r>
          </a:p>
          <a:p>
            <a:r>
              <a:rPr lang="nl-NL" altLang="nl-NL" b="1" dirty="0">
                <a:latin typeface="Arial" panose="020B0604020202020204" pitchFamily="34" charset="0"/>
              </a:rPr>
              <a:t>Week 5</a:t>
            </a:r>
            <a:r>
              <a:rPr lang="nl-NL" altLang="nl-NL" dirty="0">
                <a:latin typeface="Arial" panose="020B0604020202020204" pitchFamily="34" charset="0"/>
              </a:rPr>
              <a:t> (verplicht): Systematische zoekstrategie</a:t>
            </a:r>
          </a:p>
          <a:p>
            <a:r>
              <a:rPr lang="nl-NL" altLang="nl-NL" b="1" dirty="0">
                <a:latin typeface="Arial" panose="020B0604020202020204" pitchFamily="34" charset="0"/>
              </a:rPr>
              <a:t>Week 6</a:t>
            </a:r>
            <a:r>
              <a:rPr lang="nl-NL" altLang="nl-NL" dirty="0">
                <a:latin typeface="Arial" panose="020B0604020202020204" pitchFamily="34" charset="0"/>
              </a:rPr>
              <a:t> (verplicht voor variant ACZ en PO): Uitvoeren van praktijkonderzoek</a:t>
            </a:r>
          </a:p>
          <a:p>
            <a:r>
              <a:rPr lang="nl-NL" altLang="nl-NL" b="1" dirty="0">
                <a:latin typeface="Arial" panose="020B0604020202020204" pitchFamily="34" charset="0"/>
              </a:rPr>
              <a:t>Week 7</a:t>
            </a:r>
            <a:r>
              <a:rPr lang="nl-NL" altLang="nl-NL" dirty="0">
                <a:latin typeface="Arial" panose="020B0604020202020204" pitchFamily="34" charset="0"/>
              </a:rPr>
              <a:t> (extra ondersteuning): Veel gestelde vragen </a:t>
            </a:r>
            <a:r>
              <a:rPr lang="nl-NL" altLang="nl-NL" dirty="0">
                <a:latin typeface="Arial" panose="020B0604020202020204" pitchFamily="34" charset="0"/>
                <a:sym typeface="Wingdings" panose="05000000000000000000" pitchFamily="2" charset="2"/>
              </a:rPr>
              <a:t> A</a:t>
            </a:r>
            <a:r>
              <a:rPr lang="nl-NL" altLang="nl-NL" dirty="0">
                <a:latin typeface="Arial" panose="020B0604020202020204" pitchFamily="34" charset="0"/>
              </a:rPr>
              <a:t>llerlei tips</a:t>
            </a:r>
          </a:p>
          <a:p>
            <a:r>
              <a:rPr lang="nl-NL" altLang="nl-NL" b="1" dirty="0">
                <a:latin typeface="Arial" panose="020B0604020202020204" pitchFamily="34" charset="0"/>
              </a:rPr>
              <a:t>Week 8</a:t>
            </a:r>
            <a:r>
              <a:rPr lang="nl-NL" altLang="nl-NL" dirty="0">
                <a:latin typeface="Arial" panose="020B0604020202020204" pitchFamily="34" charset="0"/>
              </a:rPr>
              <a:t> (verplicht): Data-analyse kwalitatief/kwantitatief</a:t>
            </a:r>
          </a:p>
          <a:p>
            <a:r>
              <a:rPr lang="nl-NL" altLang="nl-NL" b="1" dirty="0">
                <a:latin typeface="Arial" panose="020B0604020202020204" pitchFamily="34" charset="0"/>
              </a:rPr>
              <a:t>Week 9</a:t>
            </a:r>
            <a:r>
              <a:rPr lang="nl-NL" altLang="nl-NL" dirty="0">
                <a:latin typeface="Arial" panose="020B0604020202020204" pitchFamily="34" charset="0"/>
              </a:rPr>
              <a:t> (verplicht): Rapporteren</a:t>
            </a:r>
          </a:p>
          <a:p>
            <a:r>
              <a:rPr lang="nl-NL" altLang="nl-NL" b="1" dirty="0">
                <a:latin typeface="Arial" panose="020B0604020202020204" pitchFamily="34" charset="0"/>
              </a:rPr>
              <a:t>Week 10 </a:t>
            </a:r>
            <a:r>
              <a:rPr lang="nl-NL" altLang="nl-NL" dirty="0">
                <a:latin typeface="Arial" panose="020B0604020202020204" pitchFamily="34" charset="0"/>
              </a:rPr>
              <a:t>(extra ondersteuning): Veel gestelde vragen</a:t>
            </a:r>
          </a:p>
          <a:p>
            <a:endParaRPr lang="nl-NL" altLang="nl-NL" dirty="0">
              <a:latin typeface="Arial" panose="020B0604020202020204" pitchFamily="34" charset="0"/>
            </a:endParaRPr>
          </a:p>
        </p:txBody>
      </p:sp>
      <p:sp>
        <p:nvSpPr>
          <p:cNvPr id="55300" name="Tijdelijke aanduiding voor dianummer 3">
            <a:extLst>
              <a:ext uri="{FF2B5EF4-FFF2-40B4-BE49-F238E27FC236}">
                <a16:creationId xmlns:a16="http://schemas.microsoft.com/office/drawing/2014/main" id="{31279354-7876-4E8D-AB6A-DC0BB9FB9BED}"/>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defTabSz="914400" eaLnBrk="0" fontAlgn="base" hangingPunct="0">
              <a:spcBef>
                <a:spcPct val="0"/>
              </a:spcBef>
              <a:spcAft>
                <a:spcPct val="0"/>
              </a:spcAft>
              <a:defRPr/>
            </a:pPr>
            <a:fld id="{24FA47EB-EE92-43F6-ADA4-C7D91E494E1D}" type="slidenum">
              <a:rPr lang="en-US" altLang="nl-NL" sz="1200" b="0" smtClean="0">
                <a:solidFill>
                  <a:srgbClr val="000000"/>
                </a:solidFill>
              </a:rPr>
              <a:pPr defTabSz="914400" eaLnBrk="0" fontAlgn="base" hangingPunct="0">
                <a:spcBef>
                  <a:spcPct val="0"/>
                </a:spcBef>
                <a:spcAft>
                  <a:spcPct val="0"/>
                </a:spcAft>
                <a:defRPr/>
              </a:pPr>
              <a:t>1</a:t>
            </a:fld>
            <a:endParaRPr lang="en-US" altLang="nl-NL" sz="1200" b="0">
              <a:solidFill>
                <a:srgbClr val="000000"/>
              </a:solidFill>
            </a:endParaRPr>
          </a:p>
        </p:txBody>
      </p:sp>
      <p:sp>
        <p:nvSpPr>
          <p:cNvPr id="55301" name="Tijdelijke aanduiding voor koptekst 2">
            <a:extLst>
              <a:ext uri="{FF2B5EF4-FFF2-40B4-BE49-F238E27FC236}">
                <a16:creationId xmlns:a16="http://schemas.microsoft.com/office/drawing/2014/main" id="{2F9AD206-AF43-4438-A41E-29E7BEAAE691}"/>
              </a:ext>
            </a:extLst>
          </p:cNvPr>
          <p:cNvSpPr>
            <a:spLocks noGrp="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lvl="0" eaLnBrk="0" fontAlgn="base" hangingPunct="0">
              <a:spcBef>
                <a:spcPct val="0"/>
              </a:spcBef>
              <a:spcAft>
                <a:spcPct val="0"/>
              </a:spcAft>
              <a:defRPr/>
            </a:pPr>
            <a:r>
              <a:rPr lang="nl-NL" altLang="nl-NL" sz="1200" b="0" dirty="0">
                <a:solidFill>
                  <a:srgbClr val="000000"/>
                </a:solidFill>
              </a:rPr>
              <a:t>AFSTUDEREN HBO-V</a:t>
            </a:r>
          </a:p>
        </p:txBody>
      </p:sp>
      <p:sp>
        <p:nvSpPr>
          <p:cNvPr id="55302" name="Tijdelijke aanduiding voor voettekst 3">
            <a:extLst>
              <a:ext uri="{FF2B5EF4-FFF2-40B4-BE49-F238E27FC236}">
                <a16:creationId xmlns:a16="http://schemas.microsoft.com/office/drawing/2014/main" id="{B7DD8A93-4244-449F-B2F1-0763DD777A9D}"/>
              </a:ext>
            </a:extLst>
          </p:cNvPr>
          <p:cNvSpPr>
            <a:spLocks noGrp="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defTabSz="914400" eaLnBrk="0" fontAlgn="base" hangingPunct="0">
              <a:spcBef>
                <a:spcPct val="0"/>
              </a:spcBef>
              <a:spcAft>
                <a:spcPct val="0"/>
              </a:spcAft>
              <a:defRPr/>
            </a:pPr>
            <a:endParaRPr lang="nl-NL" altLang="nl-NL" sz="1200" b="0" dirty="0">
              <a:solidFill>
                <a:srgbClr val="000000"/>
              </a:solidFill>
            </a:endParaRPr>
          </a:p>
        </p:txBody>
      </p:sp>
      <p:sp>
        <p:nvSpPr>
          <p:cNvPr id="55303" name="Tijdelijke aanduiding voor datum 4">
            <a:extLst>
              <a:ext uri="{FF2B5EF4-FFF2-40B4-BE49-F238E27FC236}">
                <a16:creationId xmlns:a16="http://schemas.microsoft.com/office/drawing/2014/main" id="{666FE7F7-1361-4CD0-A5C3-3A9BB1DFC326}"/>
              </a:ext>
            </a:extLst>
          </p:cNvPr>
          <p:cNvSpPr>
            <a:spLocks noGrp="1"/>
          </p:cNvSpPr>
          <p:nvPr>
            <p:ph type="dt" sz="quarter"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defTabSz="914400" eaLnBrk="0" fontAlgn="base" hangingPunct="0">
              <a:spcBef>
                <a:spcPct val="0"/>
              </a:spcBef>
              <a:spcAft>
                <a:spcPct val="0"/>
              </a:spcAft>
              <a:defRPr/>
            </a:pPr>
            <a:endParaRPr lang="nl-NL" altLang="nl-NL" sz="1200" b="0">
              <a:solidFill>
                <a:srgbClr val="000000"/>
              </a:solidFill>
            </a:endParaRPr>
          </a:p>
        </p:txBody>
      </p:sp>
    </p:spTree>
    <p:extLst>
      <p:ext uri="{BB962C8B-B14F-4D97-AF65-F5344CB8AC3E}">
        <p14:creationId xmlns:p14="http://schemas.microsoft.com/office/powerpoint/2010/main" val="33614220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jdelijke aanduiding voor dia-afbeelding 1">
            <a:extLst>
              <a:ext uri="{FF2B5EF4-FFF2-40B4-BE49-F238E27FC236}">
                <a16:creationId xmlns:a16="http://schemas.microsoft.com/office/drawing/2014/main" id="{F7FEB80D-3BE9-4777-B1AA-C4A2CD0BD044}"/>
              </a:ext>
            </a:extLst>
          </p:cNvPr>
          <p:cNvSpPr>
            <a:spLocks noGrp="1" noRot="1" noChangeAspect="1" noChangeArrowheads="1" noTextEdit="1"/>
          </p:cNvSpPr>
          <p:nvPr>
            <p:ph type="sldImg"/>
          </p:nvPr>
        </p:nvSpPr>
        <p:spPr>
          <a:ln/>
        </p:spPr>
      </p:sp>
      <p:sp>
        <p:nvSpPr>
          <p:cNvPr id="59395" name="Tijdelijke aanduiding voor notities 2">
            <a:extLst>
              <a:ext uri="{FF2B5EF4-FFF2-40B4-BE49-F238E27FC236}">
                <a16:creationId xmlns:a16="http://schemas.microsoft.com/office/drawing/2014/main" id="{8BC02A46-71D5-44A6-AA4D-A11E5C155BF2}"/>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dirty="0">
              <a:latin typeface="Arial" panose="020B0604020202020204" pitchFamily="34" charset="0"/>
            </a:endParaRPr>
          </a:p>
          <a:p>
            <a:r>
              <a:rPr lang="nl-NL" altLang="nl-NL" dirty="0">
                <a:latin typeface="Arial" panose="020B0604020202020204" pitchFamily="34" charset="0"/>
              </a:rPr>
              <a:t>‘t Hart et al., par.5.4.2</a:t>
            </a:r>
          </a:p>
        </p:txBody>
      </p:sp>
      <p:sp>
        <p:nvSpPr>
          <p:cNvPr id="59396" name="Tijdelijke aanduiding voor dianummer 3">
            <a:extLst>
              <a:ext uri="{FF2B5EF4-FFF2-40B4-BE49-F238E27FC236}">
                <a16:creationId xmlns:a16="http://schemas.microsoft.com/office/drawing/2014/main" id="{59CB24F8-4958-4105-82CC-AAD216A1B759}"/>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defTabSz="914400" eaLnBrk="0" fontAlgn="base" hangingPunct="0">
              <a:spcBef>
                <a:spcPct val="0"/>
              </a:spcBef>
              <a:spcAft>
                <a:spcPct val="0"/>
              </a:spcAft>
              <a:defRPr/>
            </a:pPr>
            <a:fld id="{64A7F6B0-D48D-4259-AF10-F0F03F057731}" type="slidenum">
              <a:rPr lang="en-US" altLang="nl-NL" sz="1200" b="0" smtClean="0">
                <a:solidFill>
                  <a:srgbClr val="000000"/>
                </a:solidFill>
              </a:rPr>
              <a:pPr defTabSz="914400" eaLnBrk="0" fontAlgn="base" hangingPunct="0">
                <a:spcBef>
                  <a:spcPct val="0"/>
                </a:spcBef>
                <a:spcAft>
                  <a:spcPct val="0"/>
                </a:spcAft>
                <a:defRPr/>
              </a:pPr>
              <a:t>10</a:t>
            </a:fld>
            <a:endParaRPr lang="en-US" altLang="nl-NL" sz="1200" b="0">
              <a:solidFill>
                <a:srgbClr val="000000"/>
              </a:solidFill>
            </a:endParaRPr>
          </a:p>
        </p:txBody>
      </p:sp>
    </p:spTree>
    <p:extLst>
      <p:ext uri="{BB962C8B-B14F-4D97-AF65-F5344CB8AC3E}">
        <p14:creationId xmlns:p14="http://schemas.microsoft.com/office/powerpoint/2010/main" val="8063556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jdelijke aanduiding voor dia-afbeelding 1">
            <a:extLst>
              <a:ext uri="{FF2B5EF4-FFF2-40B4-BE49-F238E27FC236}">
                <a16:creationId xmlns:a16="http://schemas.microsoft.com/office/drawing/2014/main" id="{F7FEB80D-3BE9-4777-B1AA-C4A2CD0BD044}"/>
              </a:ext>
            </a:extLst>
          </p:cNvPr>
          <p:cNvSpPr>
            <a:spLocks noGrp="1" noRot="1" noChangeAspect="1" noChangeArrowheads="1" noTextEdit="1"/>
          </p:cNvSpPr>
          <p:nvPr>
            <p:ph type="sldImg"/>
          </p:nvPr>
        </p:nvSpPr>
        <p:spPr>
          <a:ln/>
        </p:spPr>
      </p:sp>
      <p:sp>
        <p:nvSpPr>
          <p:cNvPr id="59395" name="Tijdelijke aanduiding voor notities 2">
            <a:extLst>
              <a:ext uri="{FF2B5EF4-FFF2-40B4-BE49-F238E27FC236}">
                <a16:creationId xmlns:a16="http://schemas.microsoft.com/office/drawing/2014/main" id="{8BC02A46-71D5-44A6-AA4D-A11E5C155BF2}"/>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dirty="0">
              <a:latin typeface="Arial" panose="020B0604020202020204" pitchFamily="34" charset="0"/>
            </a:endParaRPr>
          </a:p>
        </p:txBody>
      </p:sp>
      <p:sp>
        <p:nvSpPr>
          <p:cNvPr id="59396" name="Tijdelijke aanduiding voor dianummer 3">
            <a:extLst>
              <a:ext uri="{FF2B5EF4-FFF2-40B4-BE49-F238E27FC236}">
                <a16:creationId xmlns:a16="http://schemas.microsoft.com/office/drawing/2014/main" id="{59CB24F8-4958-4105-82CC-AAD216A1B759}"/>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defTabSz="914400" eaLnBrk="0" fontAlgn="base" hangingPunct="0">
              <a:spcBef>
                <a:spcPct val="0"/>
              </a:spcBef>
              <a:spcAft>
                <a:spcPct val="0"/>
              </a:spcAft>
              <a:defRPr/>
            </a:pPr>
            <a:fld id="{64A7F6B0-D48D-4259-AF10-F0F03F057731}" type="slidenum">
              <a:rPr lang="en-US" altLang="nl-NL" sz="1200" b="0" smtClean="0">
                <a:solidFill>
                  <a:srgbClr val="000000"/>
                </a:solidFill>
              </a:rPr>
              <a:pPr defTabSz="914400" eaLnBrk="0" fontAlgn="base" hangingPunct="0">
                <a:spcBef>
                  <a:spcPct val="0"/>
                </a:spcBef>
                <a:spcAft>
                  <a:spcPct val="0"/>
                </a:spcAft>
                <a:defRPr/>
              </a:pPr>
              <a:t>11</a:t>
            </a:fld>
            <a:endParaRPr lang="en-US" altLang="nl-NL" sz="1200" b="0">
              <a:solidFill>
                <a:srgbClr val="000000"/>
              </a:solidFill>
            </a:endParaRPr>
          </a:p>
        </p:txBody>
      </p:sp>
    </p:spTree>
    <p:extLst>
      <p:ext uri="{BB962C8B-B14F-4D97-AF65-F5344CB8AC3E}">
        <p14:creationId xmlns:p14="http://schemas.microsoft.com/office/powerpoint/2010/main" val="39545766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jdelijke aanduiding voor dia-afbeelding 1">
            <a:extLst>
              <a:ext uri="{FF2B5EF4-FFF2-40B4-BE49-F238E27FC236}">
                <a16:creationId xmlns:a16="http://schemas.microsoft.com/office/drawing/2014/main" id="{F7FEB80D-3BE9-4777-B1AA-C4A2CD0BD044}"/>
              </a:ext>
            </a:extLst>
          </p:cNvPr>
          <p:cNvSpPr>
            <a:spLocks noGrp="1" noRot="1" noChangeAspect="1" noChangeArrowheads="1" noTextEdit="1"/>
          </p:cNvSpPr>
          <p:nvPr>
            <p:ph type="sldImg"/>
          </p:nvPr>
        </p:nvSpPr>
        <p:spPr>
          <a:ln/>
        </p:spPr>
      </p:sp>
      <p:sp>
        <p:nvSpPr>
          <p:cNvPr id="59395" name="Tijdelijke aanduiding voor notities 2">
            <a:extLst>
              <a:ext uri="{FF2B5EF4-FFF2-40B4-BE49-F238E27FC236}">
                <a16:creationId xmlns:a16="http://schemas.microsoft.com/office/drawing/2014/main" id="{8BC02A46-71D5-44A6-AA4D-A11E5C155BF2}"/>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dirty="0">
              <a:latin typeface="Arial" panose="020B0604020202020204" pitchFamily="34" charset="0"/>
            </a:endParaRPr>
          </a:p>
        </p:txBody>
      </p:sp>
      <p:sp>
        <p:nvSpPr>
          <p:cNvPr id="59396" name="Tijdelijke aanduiding voor dianummer 3">
            <a:extLst>
              <a:ext uri="{FF2B5EF4-FFF2-40B4-BE49-F238E27FC236}">
                <a16:creationId xmlns:a16="http://schemas.microsoft.com/office/drawing/2014/main" id="{59CB24F8-4958-4105-82CC-AAD216A1B759}"/>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defTabSz="914400" eaLnBrk="0" fontAlgn="base" hangingPunct="0">
              <a:spcBef>
                <a:spcPct val="0"/>
              </a:spcBef>
              <a:spcAft>
                <a:spcPct val="0"/>
              </a:spcAft>
              <a:defRPr/>
            </a:pPr>
            <a:fld id="{64A7F6B0-D48D-4259-AF10-F0F03F057731}" type="slidenum">
              <a:rPr lang="en-US" altLang="nl-NL" sz="1200" b="0" smtClean="0">
                <a:solidFill>
                  <a:srgbClr val="000000"/>
                </a:solidFill>
              </a:rPr>
              <a:pPr defTabSz="914400" eaLnBrk="0" fontAlgn="base" hangingPunct="0">
                <a:spcBef>
                  <a:spcPct val="0"/>
                </a:spcBef>
                <a:spcAft>
                  <a:spcPct val="0"/>
                </a:spcAft>
                <a:defRPr/>
              </a:pPr>
              <a:t>12</a:t>
            </a:fld>
            <a:endParaRPr lang="en-US" altLang="nl-NL" sz="1200" b="0">
              <a:solidFill>
                <a:srgbClr val="000000"/>
              </a:solidFill>
            </a:endParaRPr>
          </a:p>
        </p:txBody>
      </p:sp>
    </p:spTree>
    <p:extLst>
      <p:ext uri="{BB962C8B-B14F-4D97-AF65-F5344CB8AC3E}">
        <p14:creationId xmlns:p14="http://schemas.microsoft.com/office/powerpoint/2010/main" val="35297098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jdelijke aanduiding voor dia-afbeelding 1">
            <a:extLst>
              <a:ext uri="{FF2B5EF4-FFF2-40B4-BE49-F238E27FC236}">
                <a16:creationId xmlns:a16="http://schemas.microsoft.com/office/drawing/2014/main" id="{F7FEB80D-3BE9-4777-B1AA-C4A2CD0BD044}"/>
              </a:ext>
            </a:extLst>
          </p:cNvPr>
          <p:cNvSpPr>
            <a:spLocks noGrp="1" noRot="1" noChangeAspect="1" noChangeArrowheads="1" noTextEdit="1"/>
          </p:cNvSpPr>
          <p:nvPr>
            <p:ph type="sldImg"/>
          </p:nvPr>
        </p:nvSpPr>
        <p:spPr>
          <a:ln/>
        </p:spPr>
      </p:sp>
      <p:sp>
        <p:nvSpPr>
          <p:cNvPr id="59395" name="Tijdelijke aanduiding voor notities 2">
            <a:extLst>
              <a:ext uri="{FF2B5EF4-FFF2-40B4-BE49-F238E27FC236}">
                <a16:creationId xmlns:a16="http://schemas.microsoft.com/office/drawing/2014/main" id="{8BC02A46-71D5-44A6-AA4D-A11E5C155BF2}"/>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dirty="0">
              <a:latin typeface="Arial" panose="020B0604020202020204" pitchFamily="34" charset="0"/>
            </a:endParaRPr>
          </a:p>
        </p:txBody>
      </p:sp>
      <p:sp>
        <p:nvSpPr>
          <p:cNvPr id="59396" name="Tijdelijke aanduiding voor dianummer 3">
            <a:extLst>
              <a:ext uri="{FF2B5EF4-FFF2-40B4-BE49-F238E27FC236}">
                <a16:creationId xmlns:a16="http://schemas.microsoft.com/office/drawing/2014/main" id="{59CB24F8-4958-4105-82CC-AAD216A1B759}"/>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defTabSz="914400" eaLnBrk="0" fontAlgn="base" hangingPunct="0">
              <a:spcBef>
                <a:spcPct val="0"/>
              </a:spcBef>
              <a:spcAft>
                <a:spcPct val="0"/>
              </a:spcAft>
              <a:defRPr/>
            </a:pPr>
            <a:fld id="{64A7F6B0-D48D-4259-AF10-F0F03F057731}" type="slidenum">
              <a:rPr lang="en-US" altLang="nl-NL" sz="1200" b="0" smtClean="0">
                <a:solidFill>
                  <a:srgbClr val="000000"/>
                </a:solidFill>
              </a:rPr>
              <a:pPr defTabSz="914400" eaLnBrk="0" fontAlgn="base" hangingPunct="0">
                <a:spcBef>
                  <a:spcPct val="0"/>
                </a:spcBef>
                <a:spcAft>
                  <a:spcPct val="0"/>
                </a:spcAft>
                <a:defRPr/>
              </a:pPr>
              <a:t>13</a:t>
            </a:fld>
            <a:endParaRPr lang="en-US" altLang="nl-NL" sz="1200" b="0">
              <a:solidFill>
                <a:srgbClr val="000000"/>
              </a:solidFill>
            </a:endParaRPr>
          </a:p>
        </p:txBody>
      </p:sp>
    </p:spTree>
    <p:extLst>
      <p:ext uri="{BB962C8B-B14F-4D97-AF65-F5344CB8AC3E}">
        <p14:creationId xmlns:p14="http://schemas.microsoft.com/office/powerpoint/2010/main" val="40806940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jdelijke aanduiding voor dia-afbeelding 1">
            <a:extLst>
              <a:ext uri="{FF2B5EF4-FFF2-40B4-BE49-F238E27FC236}">
                <a16:creationId xmlns:a16="http://schemas.microsoft.com/office/drawing/2014/main" id="{F7FEB80D-3BE9-4777-B1AA-C4A2CD0BD044}"/>
              </a:ext>
            </a:extLst>
          </p:cNvPr>
          <p:cNvSpPr>
            <a:spLocks noGrp="1" noRot="1" noChangeAspect="1" noChangeArrowheads="1" noTextEdit="1"/>
          </p:cNvSpPr>
          <p:nvPr>
            <p:ph type="sldImg"/>
          </p:nvPr>
        </p:nvSpPr>
        <p:spPr>
          <a:ln/>
        </p:spPr>
      </p:sp>
      <p:sp>
        <p:nvSpPr>
          <p:cNvPr id="59395" name="Tijdelijke aanduiding voor notities 2">
            <a:extLst>
              <a:ext uri="{FF2B5EF4-FFF2-40B4-BE49-F238E27FC236}">
                <a16:creationId xmlns:a16="http://schemas.microsoft.com/office/drawing/2014/main" id="{8BC02A46-71D5-44A6-AA4D-A11E5C155BF2}"/>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dirty="0">
              <a:latin typeface="Arial" panose="020B0604020202020204" pitchFamily="34" charset="0"/>
            </a:endParaRPr>
          </a:p>
        </p:txBody>
      </p:sp>
      <p:sp>
        <p:nvSpPr>
          <p:cNvPr id="59396" name="Tijdelijke aanduiding voor dianummer 3">
            <a:extLst>
              <a:ext uri="{FF2B5EF4-FFF2-40B4-BE49-F238E27FC236}">
                <a16:creationId xmlns:a16="http://schemas.microsoft.com/office/drawing/2014/main" id="{59CB24F8-4958-4105-82CC-AAD216A1B759}"/>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defTabSz="914400" eaLnBrk="0" fontAlgn="base" hangingPunct="0">
              <a:spcBef>
                <a:spcPct val="0"/>
              </a:spcBef>
              <a:spcAft>
                <a:spcPct val="0"/>
              </a:spcAft>
              <a:defRPr/>
            </a:pPr>
            <a:fld id="{64A7F6B0-D48D-4259-AF10-F0F03F057731}" type="slidenum">
              <a:rPr lang="en-US" altLang="nl-NL" sz="1200" b="0" smtClean="0">
                <a:solidFill>
                  <a:srgbClr val="000000"/>
                </a:solidFill>
              </a:rPr>
              <a:pPr defTabSz="914400" eaLnBrk="0" fontAlgn="base" hangingPunct="0">
                <a:spcBef>
                  <a:spcPct val="0"/>
                </a:spcBef>
                <a:spcAft>
                  <a:spcPct val="0"/>
                </a:spcAft>
                <a:defRPr/>
              </a:pPr>
              <a:t>14</a:t>
            </a:fld>
            <a:endParaRPr lang="en-US" altLang="nl-NL" sz="1200" b="0">
              <a:solidFill>
                <a:srgbClr val="000000"/>
              </a:solidFill>
            </a:endParaRPr>
          </a:p>
        </p:txBody>
      </p:sp>
    </p:spTree>
    <p:extLst>
      <p:ext uri="{BB962C8B-B14F-4D97-AF65-F5344CB8AC3E}">
        <p14:creationId xmlns:p14="http://schemas.microsoft.com/office/powerpoint/2010/main" val="12282838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jdelijke aanduiding voor dia-afbeelding 1">
            <a:extLst>
              <a:ext uri="{FF2B5EF4-FFF2-40B4-BE49-F238E27FC236}">
                <a16:creationId xmlns:a16="http://schemas.microsoft.com/office/drawing/2014/main" id="{F7FEB80D-3BE9-4777-B1AA-C4A2CD0BD044}"/>
              </a:ext>
            </a:extLst>
          </p:cNvPr>
          <p:cNvSpPr>
            <a:spLocks noGrp="1" noRot="1" noChangeAspect="1" noChangeArrowheads="1" noTextEdit="1"/>
          </p:cNvSpPr>
          <p:nvPr>
            <p:ph type="sldImg"/>
          </p:nvPr>
        </p:nvSpPr>
        <p:spPr>
          <a:ln/>
        </p:spPr>
      </p:sp>
      <p:sp>
        <p:nvSpPr>
          <p:cNvPr id="59395" name="Tijdelijke aanduiding voor notities 2">
            <a:extLst>
              <a:ext uri="{FF2B5EF4-FFF2-40B4-BE49-F238E27FC236}">
                <a16:creationId xmlns:a16="http://schemas.microsoft.com/office/drawing/2014/main" id="{8BC02A46-71D5-44A6-AA4D-A11E5C155BF2}"/>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dirty="0">
              <a:latin typeface="Arial" panose="020B0604020202020204" pitchFamily="34" charset="0"/>
            </a:endParaRPr>
          </a:p>
        </p:txBody>
      </p:sp>
      <p:sp>
        <p:nvSpPr>
          <p:cNvPr id="59396" name="Tijdelijke aanduiding voor dianummer 3">
            <a:extLst>
              <a:ext uri="{FF2B5EF4-FFF2-40B4-BE49-F238E27FC236}">
                <a16:creationId xmlns:a16="http://schemas.microsoft.com/office/drawing/2014/main" id="{59CB24F8-4958-4105-82CC-AAD216A1B759}"/>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defTabSz="914400" eaLnBrk="0" fontAlgn="base" hangingPunct="0">
              <a:spcBef>
                <a:spcPct val="0"/>
              </a:spcBef>
              <a:spcAft>
                <a:spcPct val="0"/>
              </a:spcAft>
              <a:defRPr/>
            </a:pPr>
            <a:fld id="{64A7F6B0-D48D-4259-AF10-F0F03F057731}" type="slidenum">
              <a:rPr lang="en-US" altLang="nl-NL" sz="1200" b="0" smtClean="0">
                <a:solidFill>
                  <a:srgbClr val="000000"/>
                </a:solidFill>
              </a:rPr>
              <a:pPr defTabSz="914400" eaLnBrk="0" fontAlgn="base" hangingPunct="0">
                <a:spcBef>
                  <a:spcPct val="0"/>
                </a:spcBef>
                <a:spcAft>
                  <a:spcPct val="0"/>
                </a:spcAft>
                <a:defRPr/>
              </a:pPr>
              <a:t>15</a:t>
            </a:fld>
            <a:endParaRPr lang="en-US" altLang="nl-NL" sz="1200" b="0">
              <a:solidFill>
                <a:srgbClr val="000000"/>
              </a:solidFill>
            </a:endParaRPr>
          </a:p>
        </p:txBody>
      </p:sp>
    </p:spTree>
    <p:extLst>
      <p:ext uri="{BB962C8B-B14F-4D97-AF65-F5344CB8AC3E}">
        <p14:creationId xmlns:p14="http://schemas.microsoft.com/office/powerpoint/2010/main" val="7260523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jdelijke aanduiding voor dia-afbeelding 1">
            <a:extLst>
              <a:ext uri="{FF2B5EF4-FFF2-40B4-BE49-F238E27FC236}">
                <a16:creationId xmlns:a16="http://schemas.microsoft.com/office/drawing/2014/main" id="{F7FEB80D-3BE9-4777-B1AA-C4A2CD0BD044}"/>
              </a:ext>
            </a:extLst>
          </p:cNvPr>
          <p:cNvSpPr>
            <a:spLocks noGrp="1" noRot="1" noChangeAspect="1" noChangeArrowheads="1" noTextEdit="1"/>
          </p:cNvSpPr>
          <p:nvPr>
            <p:ph type="sldImg"/>
          </p:nvPr>
        </p:nvSpPr>
        <p:spPr>
          <a:ln/>
        </p:spPr>
      </p:sp>
      <p:sp>
        <p:nvSpPr>
          <p:cNvPr id="59395" name="Tijdelijke aanduiding voor notities 2">
            <a:extLst>
              <a:ext uri="{FF2B5EF4-FFF2-40B4-BE49-F238E27FC236}">
                <a16:creationId xmlns:a16="http://schemas.microsoft.com/office/drawing/2014/main" id="{8BC02A46-71D5-44A6-AA4D-A11E5C155BF2}"/>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dirty="0">
              <a:latin typeface="Arial" panose="020B0604020202020204" pitchFamily="34" charset="0"/>
            </a:endParaRPr>
          </a:p>
        </p:txBody>
      </p:sp>
      <p:sp>
        <p:nvSpPr>
          <p:cNvPr id="59396" name="Tijdelijke aanduiding voor dianummer 3">
            <a:extLst>
              <a:ext uri="{FF2B5EF4-FFF2-40B4-BE49-F238E27FC236}">
                <a16:creationId xmlns:a16="http://schemas.microsoft.com/office/drawing/2014/main" id="{59CB24F8-4958-4105-82CC-AAD216A1B759}"/>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defTabSz="914400" eaLnBrk="0" fontAlgn="base" hangingPunct="0">
              <a:spcBef>
                <a:spcPct val="0"/>
              </a:spcBef>
              <a:spcAft>
                <a:spcPct val="0"/>
              </a:spcAft>
              <a:defRPr/>
            </a:pPr>
            <a:fld id="{64A7F6B0-D48D-4259-AF10-F0F03F057731}" type="slidenum">
              <a:rPr lang="en-US" altLang="nl-NL" sz="1200" b="0" smtClean="0">
                <a:solidFill>
                  <a:srgbClr val="000000"/>
                </a:solidFill>
              </a:rPr>
              <a:pPr defTabSz="914400" eaLnBrk="0" fontAlgn="base" hangingPunct="0">
                <a:spcBef>
                  <a:spcPct val="0"/>
                </a:spcBef>
                <a:spcAft>
                  <a:spcPct val="0"/>
                </a:spcAft>
                <a:defRPr/>
              </a:pPr>
              <a:t>16</a:t>
            </a:fld>
            <a:endParaRPr lang="en-US" altLang="nl-NL" sz="1200" b="0">
              <a:solidFill>
                <a:srgbClr val="000000"/>
              </a:solidFill>
            </a:endParaRPr>
          </a:p>
        </p:txBody>
      </p:sp>
    </p:spTree>
    <p:extLst>
      <p:ext uri="{BB962C8B-B14F-4D97-AF65-F5344CB8AC3E}">
        <p14:creationId xmlns:p14="http://schemas.microsoft.com/office/powerpoint/2010/main" val="12439620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jdelijke aanduiding voor dia-afbeelding 1">
            <a:extLst>
              <a:ext uri="{FF2B5EF4-FFF2-40B4-BE49-F238E27FC236}">
                <a16:creationId xmlns:a16="http://schemas.microsoft.com/office/drawing/2014/main" id="{F7FEB80D-3BE9-4777-B1AA-C4A2CD0BD044}"/>
              </a:ext>
            </a:extLst>
          </p:cNvPr>
          <p:cNvSpPr>
            <a:spLocks noGrp="1" noRot="1" noChangeAspect="1" noChangeArrowheads="1" noTextEdit="1"/>
          </p:cNvSpPr>
          <p:nvPr>
            <p:ph type="sldImg"/>
          </p:nvPr>
        </p:nvSpPr>
        <p:spPr>
          <a:ln/>
        </p:spPr>
      </p:sp>
      <p:sp>
        <p:nvSpPr>
          <p:cNvPr id="59395" name="Tijdelijke aanduiding voor notities 2">
            <a:extLst>
              <a:ext uri="{FF2B5EF4-FFF2-40B4-BE49-F238E27FC236}">
                <a16:creationId xmlns:a16="http://schemas.microsoft.com/office/drawing/2014/main" id="{8BC02A46-71D5-44A6-AA4D-A11E5C155BF2}"/>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dirty="0">
              <a:latin typeface="Arial" panose="020B0604020202020204" pitchFamily="34" charset="0"/>
            </a:endParaRPr>
          </a:p>
        </p:txBody>
      </p:sp>
      <p:sp>
        <p:nvSpPr>
          <p:cNvPr id="59396" name="Tijdelijke aanduiding voor dianummer 3">
            <a:extLst>
              <a:ext uri="{FF2B5EF4-FFF2-40B4-BE49-F238E27FC236}">
                <a16:creationId xmlns:a16="http://schemas.microsoft.com/office/drawing/2014/main" id="{59CB24F8-4958-4105-82CC-AAD216A1B759}"/>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defTabSz="914400" eaLnBrk="0" fontAlgn="base" hangingPunct="0">
              <a:spcBef>
                <a:spcPct val="0"/>
              </a:spcBef>
              <a:spcAft>
                <a:spcPct val="0"/>
              </a:spcAft>
              <a:defRPr/>
            </a:pPr>
            <a:fld id="{64A7F6B0-D48D-4259-AF10-F0F03F057731}" type="slidenum">
              <a:rPr lang="en-US" altLang="nl-NL" sz="1200" b="0" smtClean="0">
                <a:solidFill>
                  <a:srgbClr val="000000"/>
                </a:solidFill>
              </a:rPr>
              <a:pPr defTabSz="914400" eaLnBrk="0" fontAlgn="base" hangingPunct="0">
                <a:spcBef>
                  <a:spcPct val="0"/>
                </a:spcBef>
                <a:spcAft>
                  <a:spcPct val="0"/>
                </a:spcAft>
                <a:defRPr/>
              </a:pPr>
              <a:t>17</a:t>
            </a:fld>
            <a:endParaRPr lang="en-US" altLang="nl-NL" sz="1200" b="0">
              <a:solidFill>
                <a:srgbClr val="000000"/>
              </a:solidFill>
            </a:endParaRPr>
          </a:p>
        </p:txBody>
      </p:sp>
    </p:spTree>
    <p:extLst>
      <p:ext uri="{BB962C8B-B14F-4D97-AF65-F5344CB8AC3E}">
        <p14:creationId xmlns:p14="http://schemas.microsoft.com/office/powerpoint/2010/main" val="7124207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jdelijke aanduiding voor dia-afbeelding 1">
            <a:extLst>
              <a:ext uri="{FF2B5EF4-FFF2-40B4-BE49-F238E27FC236}">
                <a16:creationId xmlns:a16="http://schemas.microsoft.com/office/drawing/2014/main" id="{F7FEB80D-3BE9-4777-B1AA-C4A2CD0BD044}"/>
              </a:ext>
            </a:extLst>
          </p:cNvPr>
          <p:cNvSpPr>
            <a:spLocks noGrp="1" noRot="1" noChangeAspect="1" noChangeArrowheads="1" noTextEdit="1"/>
          </p:cNvSpPr>
          <p:nvPr>
            <p:ph type="sldImg"/>
          </p:nvPr>
        </p:nvSpPr>
        <p:spPr>
          <a:ln/>
        </p:spPr>
      </p:sp>
      <p:sp>
        <p:nvSpPr>
          <p:cNvPr id="59395" name="Tijdelijke aanduiding voor notities 2">
            <a:extLst>
              <a:ext uri="{FF2B5EF4-FFF2-40B4-BE49-F238E27FC236}">
                <a16:creationId xmlns:a16="http://schemas.microsoft.com/office/drawing/2014/main" id="{8BC02A46-71D5-44A6-AA4D-A11E5C155BF2}"/>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dirty="0">
              <a:latin typeface="Arial" panose="020B0604020202020204" pitchFamily="34" charset="0"/>
            </a:endParaRPr>
          </a:p>
        </p:txBody>
      </p:sp>
      <p:sp>
        <p:nvSpPr>
          <p:cNvPr id="59396" name="Tijdelijke aanduiding voor dianummer 3">
            <a:extLst>
              <a:ext uri="{FF2B5EF4-FFF2-40B4-BE49-F238E27FC236}">
                <a16:creationId xmlns:a16="http://schemas.microsoft.com/office/drawing/2014/main" id="{59CB24F8-4958-4105-82CC-AAD216A1B759}"/>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defTabSz="914400" eaLnBrk="0" fontAlgn="base" hangingPunct="0">
              <a:spcBef>
                <a:spcPct val="0"/>
              </a:spcBef>
              <a:spcAft>
                <a:spcPct val="0"/>
              </a:spcAft>
              <a:defRPr/>
            </a:pPr>
            <a:fld id="{64A7F6B0-D48D-4259-AF10-F0F03F057731}" type="slidenum">
              <a:rPr lang="en-US" altLang="nl-NL" sz="1200" b="0" smtClean="0">
                <a:solidFill>
                  <a:srgbClr val="000000"/>
                </a:solidFill>
              </a:rPr>
              <a:pPr defTabSz="914400" eaLnBrk="0" fontAlgn="base" hangingPunct="0">
                <a:spcBef>
                  <a:spcPct val="0"/>
                </a:spcBef>
                <a:spcAft>
                  <a:spcPct val="0"/>
                </a:spcAft>
                <a:defRPr/>
              </a:pPr>
              <a:t>18</a:t>
            </a:fld>
            <a:endParaRPr lang="en-US" altLang="nl-NL" sz="1200" b="0">
              <a:solidFill>
                <a:srgbClr val="000000"/>
              </a:solidFill>
            </a:endParaRPr>
          </a:p>
        </p:txBody>
      </p:sp>
    </p:spTree>
    <p:extLst>
      <p:ext uri="{BB962C8B-B14F-4D97-AF65-F5344CB8AC3E}">
        <p14:creationId xmlns:p14="http://schemas.microsoft.com/office/powerpoint/2010/main" val="32128030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jdelijke aanduiding voor dia-afbeelding 1">
            <a:extLst>
              <a:ext uri="{FF2B5EF4-FFF2-40B4-BE49-F238E27FC236}">
                <a16:creationId xmlns:a16="http://schemas.microsoft.com/office/drawing/2014/main" id="{F7FEB80D-3BE9-4777-B1AA-C4A2CD0BD044}"/>
              </a:ext>
            </a:extLst>
          </p:cNvPr>
          <p:cNvSpPr>
            <a:spLocks noGrp="1" noRot="1" noChangeAspect="1" noChangeArrowheads="1" noTextEdit="1"/>
          </p:cNvSpPr>
          <p:nvPr>
            <p:ph type="sldImg"/>
          </p:nvPr>
        </p:nvSpPr>
        <p:spPr>
          <a:ln/>
        </p:spPr>
      </p:sp>
      <p:sp>
        <p:nvSpPr>
          <p:cNvPr id="59395" name="Tijdelijke aanduiding voor notities 2">
            <a:extLst>
              <a:ext uri="{FF2B5EF4-FFF2-40B4-BE49-F238E27FC236}">
                <a16:creationId xmlns:a16="http://schemas.microsoft.com/office/drawing/2014/main" id="{8BC02A46-71D5-44A6-AA4D-A11E5C155BF2}"/>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dirty="0">
              <a:latin typeface="Arial" panose="020B0604020202020204" pitchFamily="34" charset="0"/>
            </a:endParaRPr>
          </a:p>
        </p:txBody>
      </p:sp>
      <p:sp>
        <p:nvSpPr>
          <p:cNvPr id="59396" name="Tijdelijke aanduiding voor dianummer 3">
            <a:extLst>
              <a:ext uri="{FF2B5EF4-FFF2-40B4-BE49-F238E27FC236}">
                <a16:creationId xmlns:a16="http://schemas.microsoft.com/office/drawing/2014/main" id="{59CB24F8-4958-4105-82CC-AAD216A1B759}"/>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defTabSz="914400" eaLnBrk="0" fontAlgn="base" hangingPunct="0">
              <a:spcBef>
                <a:spcPct val="0"/>
              </a:spcBef>
              <a:spcAft>
                <a:spcPct val="0"/>
              </a:spcAft>
              <a:defRPr/>
            </a:pPr>
            <a:fld id="{64A7F6B0-D48D-4259-AF10-F0F03F057731}" type="slidenum">
              <a:rPr lang="en-US" altLang="nl-NL" sz="1200" b="0" smtClean="0">
                <a:solidFill>
                  <a:srgbClr val="000000"/>
                </a:solidFill>
              </a:rPr>
              <a:pPr defTabSz="914400" eaLnBrk="0" fontAlgn="base" hangingPunct="0">
                <a:spcBef>
                  <a:spcPct val="0"/>
                </a:spcBef>
                <a:spcAft>
                  <a:spcPct val="0"/>
                </a:spcAft>
                <a:defRPr/>
              </a:pPr>
              <a:t>19</a:t>
            </a:fld>
            <a:endParaRPr lang="en-US" altLang="nl-NL" sz="1200" b="0">
              <a:solidFill>
                <a:srgbClr val="000000"/>
              </a:solidFill>
            </a:endParaRPr>
          </a:p>
        </p:txBody>
      </p:sp>
    </p:spTree>
    <p:extLst>
      <p:ext uri="{BB962C8B-B14F-4D97-AF65-F5344CB8AC3E}">
        <p14:creationId xmlns:p14="http://schemas.microsoft.com/office/powerpoint/2010/main" val="9201568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Tijdelijke aanduiding voor dia-afbeelding 1"/>
          <p:cNvSpPr>
            <a:spLocks noGrp="1" noRot="1" noChangeAspect="1" noChangeArrowheads="1" noTextEdit="1"/>
          </p:cNvSpPr>
          <p:nvPr>
            <p:ph type="sldImg"/>
          </p:nvPr>
        </p:nvSpPr>
        <p:spPr>
          <a:ln/>
        </p:spPr>
      </p:sp>
      <p:sp>
        <p:nvSpPr>
          <p:cNvPr id="219139" name="Tijdelijke aanduiding voor notities 2"/>
          <p:cNvSpPr>
            <a:spLocks noGrp="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r>
              <a:rPr lang="nl-NL" altLang="nl-NL">
                <a:latin typeface="Arial" panose="020B0604020202020204" pitchFamily="34" charset="0"/>
              </a:rPr>
              <a:t>https://pixabay.com/en/faq-question-support-help-ask-3936440/</a:t>
            </a:r>
          </a:p>
        </p:txBody>
      </p:sp>
      <p:sp>
        <p:nvSpPr>
          <p:cNvPr id="219140" name="Tijdelijke aanduiding voor dianummer 3"/>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fld id="{6EBA3002-DD87-4996-82EF-20AE905C040D}" type="slidenum">
              <a:rPr lang="en-US" altLang="nl-NL" sz="1200" b="0" smtClean="0">
                <a:solidFill>
                  <a:srgbClr val="000000"/>
                </a:solidFill>
              </a:rPr>
              <a:pPr/>
              <a:t>2</a:t>
            </a:fld>
            <a:endParaRPr lang="en-US" altLang="nl-NL" sz="1200" b="0">
              <a:solidFill>
                <a:srgbClr val="000000"/>
              </a:solidFill>
            </a:endParaRPr>
          </a:p>
        </p:txBody>
      </p:sp>
      <p:sp>
        <p:nvSpPr>
          <p:cNvPr id="219141" name="Tijdelijke aanduiding voor koptekst 2"/>
          <p:cNvSpPr>
            <a:spLocks noGrp="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r>
              <a:rPr lang="nl-NL" altLang="nl-NL" sz="1200" b="0">
                <a:solidFill>
                  <a:srgbClr val="000000"/>
                </a:solidFill>
              </a:rPr>
              <a:t>MANP-1, 2012/2013</a:t>
            </a:r>
          </a:p>
        </p:txBody>
      </p:sp>
      <p:sp>
        <p:nvSpPr>
          <p:cNvPr id="219142" name="Tijdelijke aanduiding voor voettekst 3"/>
          <p:cNvSpPr>
            <a:spLocks noGrp="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r>
              <a:rPr lang="nl-NL" altLang="nl-NL" sz="1200" b="0">
                <a:solidFill>
                  <a:srgbClr val="000000"/>
                </a:solidFill>
              </a:rPr>
              <a:t>19 februari 2013</a:t>
            </a:r>
          </a:p>
        </p:txBody>
      </p:sp>
      <p:sp>
        <p:nvSpPr>
          <p:cNvPr id="219143" name="Tijdelijke aanduiding voor datum 4"/>
          <p:cNvSpPr>
            <a:spLocks noGrp="1"/>
          </p:cNvSpPr>
          <p:nvPr>
            <p:ph type="dt" sz="quarter"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endParaRPr lang="nl-NL" altLang="nl-NL" sz="1200" b="0">
              <a:solidFill>
                <a:srgbClr val="000000"/>
              </a:solidFill>
            </a:endParaRPr>
          </a:p>
        </p:txBody>
      </p:sp>
    </p:spTree>
    <p:extLst>
      <p:ext uri="{BB962C8B-B14F-4D97-AF65-F5344CB8AC3E}">
        <p14:creationId xmlns:p14="http://schemas.microsoft.com/office/powerpoint/2010/main" val="12817990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2CEC6799-C3FF-4155-AEEC-EFC3FAD07692}" type="slidenum">
              <a:rPr lang="nl-NL" smtClean="0"/>
              <a:t>20</a:t>
            </a:fld>
            <a:endParaRPr lang="nl-NL"/>
          </a:p>
        </p:txBody>
      </p:sp>
    </p:spTree>
    <p:extLst>
      <p:ext uri="{BB962C8B-B14F-4D97-AF65-F5344CB8AC3E}">
        <p14:creationId xmlns:p14="http://schemas.microsoft.com/office/powerpoint/2010/main" val="671094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Slide Image Placeholder 1"/>
          <p:cNvSpPr>
            <a:spLocks noGrp="1" noRot="1" noChangeAspect="1" noChangeArrowheads="1" noTextEdit="1"/>
          </p:cNvSpPr>
          <p:nvPr>
            <p:ph type="sldImg"/>
          </p:nvPr>
        </p:nvSpPr>
        <p:spPr>
          <a:ln/>
        </p:spPr>
      </p:sp>
      <p:sp>
        <p:nvSpPr>
          <p:cNvPr id="17613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nl-NL" altLang="nl-NL" dirty="0">
                <a:latin typeface="Arial" panose="020B0604020202020204" pitchFamily="34" charset="0"/>
              </a:rPr>
              <a:t>https://pixabay.com/nl/vectors/meisje-school-leerling-desk-307747/</a:t>
            </a:r>
          </a:p>
        </p:txBody>
      </p:sp>
      <p:sp>
        <p:nvSpPr>
          <p:cNvPr id="17613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3F58B418-F8EB-4473-B7D4-552979232413}" type="slidenum">
              <a:rPr lang="nl-NL" altLang="nl-NL" smtClean="0">
                <a:solidFill>
                  <a:srgbClr val="000000"/>
                </a:solidFill>
                <a:cs typeface="Arial" panose="020B0604020202020204" pitchFamily="34" charset="0"/>
              </a:rPr>
              <a:pPr>
                <a:spcBef>
                  <a:spcPct val="0"/>
                </a:spcBef>
              </a:pPr>
              <a:t>3</a:t>
            </a:fld>
            <a:endParaRPr lang="nl-NL" altLang="nl-NL">
              <a:solidFill>
                <a:srgbClr val="000000"/>
              </a:solidFill>
              <a:cs typeface="Arial" panose="020B0604020202020204" pitchFamily="34" charset="0"/>
            </a:endParaRPr>
          </a:p>
        </p:txBody>
      </p:sp>
    </p:spTree>
    <p:extLst>
      <p:ext uri="{BB962C8B-B14F-4D97-AF65-F5344CB8AC3E}">
        <p14:creationId xmlns:p14="http://schemas.microsoft.com/office/powerpoint/2010/main" val="10184624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jdelijke aanduiding voor dia-afbeelding 1">
            <a:extLst>
              <a:ext uri="{FF2B5EF4-FFF2-40B4-BE49-F238E27FC236}">
                <a16:creationId xmlns:a16="http://schemas.microsoft.com/office/drawing/2014/main" id="{F7FEB80D-3BE9-4777-B1AA-C4A2CD0BD044}"/>
              </a:ext>
            </a:extLst>
          </p:cNvPr>
          <p:cNvSpPr>
            <a:spLocks noGrp="1" noRot="1" noChangeAspect="1" noChangeArrowheads="1" noTextEdit="1"/>
          </p:cNvSpPr>
          <p:nvPr>
            <p:ph type="sldImg"/>
          </p:nvPr>
        </p:nvSpPr>
        <p:spPr>
          <a:ln/>
        </p:spPr>
      </p:sp>
      <p:sp>
        <p:nvSpPr>
          <p:cNvPr id="59395" name="Tijdelijke aanduiding voor notities 2">
            <a:extLst>
              <a:ext uri="{FF2B5EF4-FFF2-40B4-BE49-F238E27FC236}">
                <a16:creationId xmlns:a16="http://schemas.microsoft.com/office/drawing/2014/main" id="{8BC02A46-71D5-44A6-AA4D-A11E5C155BF2}"/>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dirty="0">
              <a:latin typeface="Arial" panose="020B0604020202020204" pitchFamily="34" charset="0"/>
            </a:endParaRPr>
          </a:p>
        </p:txBody>
      </p:sp>
      <p:sp>
        <p:nvSpPr>
          <p:cNvPr id="59396" name="Tijdelijke aanduiding voor dianummer 3">
            <a:extLst>
              <a:ext uri="{FF2B5EF4-FFF2-40B4-BE49-F238E27FC236}">
                <a16:creationId xmlns:a16="http://schemas.microsoft.com/office/drawing/2014/main" id="{59CB24F8-4958-4105-82CC-AAD216A1B759}"/>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defTabSz="914400" eaLnBrk="0" fontAlgn="base" hangingPunct="0">
              <a:spcBef>
                <a:spcPct val="0"/>
              </a:spcBef>
              <a:spcAft>
                <a:spcPct val="0"/>
              </a:spcAft>
              <a:defRPr/>
            </a:pPr>
            <a:fld id="{64A7F6B0-D48D-4259-AF10-F0F03F057731}" type="slidenum">
              <a:rPr lang="en-US" altLang="nl-NL" sz="1200" b="0" smtClean="0">
                <a:solidFill>
                  <a:srgbClr val="000000"/>
                </a:solidFill>
              </a:rPr>
              <a:pPr defTabSz="914400" eaLnBrk="0" fontAlgn="base" hangingPunct="0">
                <a:spcBef>
                  <a:spcPct val="0"/>
                </a:spcBef>
                <a:spcAft>
                  <a:spcPct val="0"/>
                </a:spcAft>
                <a:defRPr/>
              </a:pPr>
              <a:t>4</a:t>
            </a:fld>
            <a:endParaRPr lang="en-US" altLang="nl-NL" sz="1200" b="0">
              <a:solidFill>
                <a:srgbClr val="000000"/>
              </a:solidFill>
            </a:endParaRPr>
          </a:p>
        </p:txBody>
      </p:sp>
    </p:spTree>
    <p:extLst>
      <p:ext uri="{BB962C8B-B14F-4D97-AF65-F5344CB8AC3E}">
        <p14:creationId xmlns:p14="http://schemas.microsoft.com/office/powerpoint/2010/main" val="32282016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ijdelijke aanduiding voor dia-afbeelding 1">
            <a:extLst>
              <a:ext uri="{FF2B5EF4-FFF2-40B4-BE49-F238E27FC236}">
                <a16:creationId xmlns:a16="http://schemas.microsoft.com/office/drawing/2014/main" id="{8AA52A65-78F3-4A8C-ADB8-A479F23524E1}"/>
              </a:ext>
            </a:extLst>
          </p:cNvPr>
          <p:cNvSpPr>
            <a:spLocks noGrp="1" noRot="1" noChangeAspect="1" noChangeArrowheads="1" noTextEdit="1"/>
          </p:cNvSpPr>
          <p:nvPr>
            <p:ph type="sldImg"/>
          </p:nvPr>
        </p:nvSpPr>
        <p:spPr>
          <a:ln/>
        </p:spPr>
      </p:sp>
      <p:sp>
        <p:nvSpPr>
          <p:cNvPr id="92163" name="Tijdelijke aanduiding voor notities 2">
            <a:extLst>
              <a:ext uri="{FF2B5EF4-FFF2-40B4-BE49-F238E27FC236}">
                <a16:creationId xmlns:a16="http://schemas.microsoft.com/office/drawing/2014/main" id="{AA9EA4CD-804A-4778-91FE-1B77E7D12443}"/>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a:latin typeface="Arial" panose="020B0604020202020204" pitchFamily="34" charset="0"/>
            </a:endParaRPr>
          </a:p>
        </p:txBody>
      </p:sp>
      <p:sp>
        <p:nvSpPr>
          <p:cNvPr id="92164" name="Tijdelijke aanduiding voor dianummer 3">
            <a:extLst>
              <a:ext uri="{FF2B5EF4-FFF2-40B4-BE49-F238E27FC236}">
                <a16:creationId xmlns:a16="http://schemas.microsoft.com/office/drawing/2014/main" id="{424C9260-F7CD-4D87-A8F4-7DFF3AC665E3}"/>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fld id="{50D4385C-3439-4E0B-BD9A-1DC8FDDA1447}" type="slidenum">
              <a:rPr lang="en-US" altLang="nl-NL" sz="1200" b="0" smtClean="0">
                <a:solidFill>
                  <a:prstClr val="black"/>
                </a:solidFill>
              </a:rPr>
              <a:pPr/>
              <a:t>5</a:t>
            </a:fld>
            <a:endParaRPr lang="en-US" altLang="nl-NL" sz="1200" b="0">
              <a:solidFill>
                <a:prstClr val="black"/>
              </a:solidFill>
            </a:endParaRPr>
          </a:p>
        </p:txBody>
      </p:sp>
    </p:spTree>
    <p:extLst>
      <p:ext uri="{BB962C8B-B14F-4D97-AF65-F5344CB8AC3E}">
        <p14:creationId xmlns:p14="http://schemas.microsoft.com/office/powerpoint/2010/main" val="16007355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jdelijke aanduiding voor dia-afbeelding 1">
            <a:extLst>
              <a:ext uri="{FF2B5EF4-FFF2-40B4-BE49-F238E27FC236}">
                <a16:creationId xmlns:a16="http://schemas.microsoft.com/office/drawing/2014/main" id="{F7FEB80D-3BE9-4777-B1AA-C4A2CD0BD044}"/>
              </a:ext>
            </a:extLst>
          </p:cNvPr>
          <p:cNvSpPr>
            <a:spLocks noGrp="1" noRot="1" noChangeAspect="1" noChangeArrowheads="1" noTextEdit="1"/>
          </p:cNvSpPr>
          <p:nvPr>
            <p:ph type="sldImg"/>
          </p:nvPr>
        </p:nvSpPr>
        <p:spPr>
          <a:ln/>
        </p:spPr>
      </p:sp>
      <p:sp>
        <p:nvSpPr>
          <p:cNvPr id="59395" name="Tijdelijke aanduiding voor notities 2">
            <a:extLst>
              <a:ext uri="{FF2B5EF4-FFF2-40B4-BE49-F238E27FC236}">
                <a16:creationId xmlns:a16="http://schemas.microsoft.com/office/drawing/2014/main" id="{8BC02A46-71D5-44A6-AA4D-A11E5C155BF2}"/>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nl-NL" altLang="nl-NL" dirty="0">
                <a:latin typeface="Arial" panose="020B0604020202020204" pitchFamily="34" charset="0"/>
              </a:rPr>
              <a:t>Bij betrouwbaarheid gaat het om </a:t>
            </a:r>
            <a:r>
              <a:rPr lang="nl-NL" altLang="nl-NL" b="1" dirty="0">
                <a:latin typeface="Arial" panose="020B0604020202020204" pitchFamily="34" charset="0"/>
              </a:rPr>
              <a:t>toevallige </a:t>
            </a:r>
            <a:r>
              <a:rPr lang="nl-NL" altLang="nl-NL" b="0" dirty="0">
                <a:latin typeface="Arial" panose="020B0604020202020204" pitchFamily="34" charset="0"/>
              </a:rPr>
              <a:t>fouten.</a:t>
            </a:r>
          </a:p>
          <a:p>
            <a:r>
              <a:rPr lang="nl-NL" altLang="nl-NL" b="0" dirty="0">
                <a:latin typeface="Arial" panose="020B0604020202020204" pitchFamily="34" charset="0"/>
              </a:rPr>
              <a:t>Deze</a:t>
            </a:r>
            <a:r>
              <a:rPr lang="nl-NL" altLang="nl-NL" b="0" baseline="0" dirty="0">
                <a:latin typeface="Arial" panose="020B0604020202020204" pitchFamily="34" charset="0"/>
              </a:rPr>
              <a:t> kunnen worden veroorzaakt door bijv. de  (gemoeds-)toestand van zowel de onderzochte als de onderzoeker, of door de (beperkte) onderzoekservaring van de onderzoeker (m.n. bij kwalitatieve interviews).</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200" dirty="0">
              <a:latin typeface="Open Sans" panose="020B0606030504020204" pitchFamily="34" charset="0"/>
              <a:ea typeface="Open Sans" panose="020B0606030504020204" pitchFamily="34" charset="0"/>
              <a:cs typeface="Open Sans" panose="020B0606030504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200" dirty="0">
                <a:latin typeface="Open Sans" panose="020B0606030504020204" pitchFamily="34" charset="0"/>
                <a:ea typeface="Open Sans" panose="020B0606030504020204" pitchFamily="34" charset="0"/>
                <a:cs typeface="Open Sans" panose="020B0606030504020204" pitchFamily="34" charset="0"/>
              </a:rPr>
              <a:t>Eigenschappen instrument: onduidelijkheid observatiecategorieën</a:t>
            </a:r>
          </a:p>
          <a:p>
            <a:pPr marL="171450" indent="-171450">
              <a:buFont typeface="Arial" panose="020B0604020202020204" pitchFamily="34" charset="0"/>
              <a:buChar char="•"/>
            </a:pPr>
            <a:r>
              <a:rPr lang="nl-NL" sz="1200" dirty="0">
                <a:latin typeface="Open Sans" panose="020B0606030504020204" pitchFamily="34" charset="0"/>
                <a:ea typeface="Open Sans" panose="020B0606030504020204" pitchFamily="34" charset="0"/>
                <a:cs typeface="Open Sans" panose="020B0606030504020204" pitchFamily="34" charset="0"/>
              </a:rPr>
              <a:t>Eigenschappen van de respondent; denk (ook) aan verminderde concentratie,</a:t>
            </a:r>
            <a:r>
              <a:rPr lang="nl-NL" sz="1200" baseline="0" dirty="0">
                <a:latin typeface="Open Sans" panose="020B0606030504020204" pitchFamily="34" charset="0"/>
                <a:ea typeface="Open Sans" panose="020B0606030504020204" pitchFamily="34" charset="0"/>
                <a:cs typeface="Open Sans" panose="020B0606030504020204" pitchFamily="34" charset="0"/>
              </a:rPr>
              <a:t> stemming.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altLang="nl-NL" sz="1200" b="0" baseline="0" dirty="0">
                <a:latin typeface="Open Sans" panose="020B0606030504020204" pitchFamily="34" charset="0"/>
              </a:rPr>
              <a:t>Omgeving; denk (ook) aan </a:t>
            </a:r>
            <a:r>
              <a:rPr lang="nl-NL" sz="1200" dirty="0">
                <a:latin typeface="Open Sans" panose="020B0606030504020204" pitchFamily="34" charset="0"/>
                <a:ea typeface="Open Sans" panose="020B0606030504020204" pitchFamily="34" charset="0"/>
                <a:cs typeface="Open Sans" panose="020B0606030504020204" pitchFamily="34" charset="0"/>
              </a:rPr>
              <a:t>drukke en lawaaierige omgeving, (recente) veranderingen in de organisatie</a:t>
            </a:r>
          </a:p>
          <a:p>
            <a:pPr marL="0" indent="0">
              <a:buFontTx/>
              <a:buNone/>
            </a:pPr>
            <a:endParaRPr lang="nl-NL" altLang="nl-NL" baseline="0" dirty="0">
              <a:latin typeface="Arial" panose="020B0604020202020204" pitchFamily="34" charset="0"/>
            </a:endParaRPr>
          </a:p>
          <a:p>
            <a:pPr marL="171450" indent="-171450">
              <a:buFontTx/>
              <a:buChar char="-"/>
            </a:pPr>
            <a:endParaRPr lang="nl-NL" altLang="nl-NL" dirty="0">
              <a:latin typeface="Arial" panose="020B0604020202020204" pitchFamily="34" charset="0"/>
            </a:endParaRPr>
          </a:p>
          <a:p>
            <a:endParaRPr lang="nl-NL" altLang="nl-NL" dirty="0">
              <a:latin typeface="Arial" panose="020B0604020202020204" pitchFamily="34" charset="0"/>
            </a:endParaRPr>
          </a:p>
        </p:txBody>
      </p:sp>
      <p:sp>
        <p:nvSpPr>
          <p:cNvPr id="59396" name="Tijdelijke aanduiding voor dianummer 3">
            <a:extLst>
              <a:ext uri="{FF2B5EF4-FFF2-40B4-BE49-F238E27FC236}">
                <a16:creationId xmlns:a16="http://schemas.microsoft.com/office/drawing/2014/main" id="{59CB24F8-4958-4105-82CC-AAD216A1B759}"/>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defTabSz="914400" eaLnBrk="0" fontAlgn="base" hangingPunct="0">
              <a:spcBef>
                <a:spcPct val="0"/>
              </a:spcBef>
              <a:spcAft>
                <a:spcPct val="0"/>
              </a:spcAft>
              <a:defRPr/>
            </a:pPr>
            <a:fld id="{64A7F6B0-D48D-4259-AF10-F0F03F057731}" type="slidenum">
              <a:rPr lang="en-US" altLang="nl-NL" sz="1200" b="0" smtClean="0">
                <a:solidFill>
                  <a:srgbClr val="000000"/>
                </a:solidFill>
              </a:rPr>
              <a:pPr defTabSz="914400" eaLnBrk="0" fontAlgn="base" hangingPunct="0">
                <a:spcBef>
                  <a:spcPct val="0"/>
                </a:spcBef>
                <a:spcAft>
                  <a:spcPct val="0"/>
                </a:spcAft>
                <a:defRPr/>
              </a:pPr>
              <a:t>6</a:t>
            </a:fld>
            <a:endParaRPr lang="en-US" altLang="nl-NL" sz="1200" b="0">
              <a:solidFill>
                <a:srgbClr val="000000"/>
              </a:solidFill>
            </a:endParaRPr>
          </a:p>
        </p:txBody>
      </p:sp>
    </p:spTree>
    <p:extLst>
      <p:ext uri="{BB962C8B-B14F-4D97-AF65-F5344CB8AC3E}">
        <p14:creationId xmlns:p14="http://schemas.microsoft.com/office/powerpoint/2010/main" val="326289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jdelijke aanduiding voor dia-afbeelding 1">
            <a:extLst>
              <a:ext uri="{FF2B5EF4-FFF2-40B4-BE49-F238E27FC236}">
                <a16:creationId xmlns:a16="http://schemas.microsoft.com/office/drawing/2014/main" id="{F7FEB80D-3BE9-4777-B1AA-C4A2CD0BD044}"/>
              </a:ext>
            </a:extLst>
          </p:cNvPr>
          <p:cNvSpPr>
            <a:spLocks noGrp="1" noRot="1" noChangeAspect="1" noChangeArrowheads="1" noTextEdit="1"/>
          </p:cNvSpPr>
          <p:nvPr>
            <p:ph type="sldImg"/>
          </p:nvPr>
        </p:nvSpPr>
        <p:spPr>
          <a:ln/>
        </p:spPr>
      </p:sp>
      <p:sp>
        <p:nvSpPr>
          <p:cNvPr id="59395" name="Tijdelijke aanduiding voor notities 2">
            <a:extLst>
              <a:ext uri="{FF2B5EF4-FFF2-40B4-BE49-F238E27FC236}">
                <a16:creationId xmlns:a16="http://schemas.microsoft.com/office/drawing/2014/main" id="{8BC02A46-71D5-44A6-AA4D-A11E5C155BF2}"/>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r>
              <a:rPr lang="nl-NL" altLang="nl-NL" b="1" baseline="0" dirty="0">
                <a:latin typeface="Arial" panose="020B0604020202020204" pitchFamily="34" charset="0"/>
              </a:rPr>
              <a:t>P.M. </a:t>
            </a:r>
            <a:r>
              <a:rPr lang="nl-NL" altLang="nl-NL" dirty="0">
                <a:latin typeface="Arial" panose="020B0604020202020204" pitchFamily="34" charset="0"/>
              </a:rPr>
              <a:t>Toevoeging</a:t>
            </a:r>
            <a:r>
              <a:rPr lang="nl-NL" altLang="nl-NL" baseline="0" dirty="0">
                <a:latin typeface="Arial" panose="020B0604020202020204" pitchFamily="34" charset="0"/>
              </a:rPr>
              <a:t> niveau meting:</a:t>
            </a:r>
          </a:p>
          <a:p>
            <a:pPr marL="171450" indent="-171450">
              <a:buFontTx/>
              <a:buChar char="-"/>
            </a:pPr>
            <a:r>
              <a:rPr lang="nl-NL" altLang="nl-NL" baseline="0" dirty="0">
                <a:latin typeface="Arial" panose="020B0604020202020204" pitchFamily="34" charset="0"/>
              </a:rPr>
              <a:t>meerdere onderzoekers (dan duidelijk onderzoeksprotocol/ handleiding des te belangrijker) (bron: Volkan (2000) – College “Basics of student assessment”, niet meer te vinden op internet...)</a:t>
            </a:r>
            <a:endParaRPr lang="nl-NL" altLang="nl-NL" sz="1200" baseline="0" dirty="0">
              <a:latin typeface="Arial" panose="020B0604020202020204" pitchFamily="34" charset="0"/>
              <a:ea typeface="+mn-ea"/>
              <a:cs typeface="+mn-cs"/>
            </a:endParaRPr>
          </a:p>
          <a:p>
            <a:endParaRPr lang="nl-NL" altLang="nl-NL" dirty="0">
              <a:latin typeface="Arial" panose="020B0604020202020204" pitchFamily="34" charset="0"/>
            </a:endParaRPr>
          </a:p>
        </p:txBody>
      </p:sp>
      <p:sp>
        <p:nvSpPr>
          <p:cNvPr id="59396" name="Tijdelijke aanduiding voor dianummer 3">
            <a:extLst>
              <a:ext uri="{FF2B5EF4-FFF2-40B4-BE49-F238E27FC236}">
                <a16:creationId xmlns:a16="http://schemas.microsoft.com/office/drawing/2014/main" id="{59CB24F8-4958-4105-82CC-AAD216A1B759}"/>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defTabSz="914400" eaLnBrk="0" fontAlgn="base" hangingPunct="0">
              <a:spcBef>
                <a:spcPct val="0"/>
              </a:spcBef>
              <a:spcAft>
                <a:spcPct val="0"/>
              </a:spcAft>
              <a:defRPr/>
            </a:pPr>
            <a:fld id="{64A7F6B0-D48D-4259-AF10-F0F03F057731}" type="slidenum">
              <a:rPr lang="en-US" altLang="nl-NL" sz="1200" b="0" smtClean="0">
                <a:solidFill>
                  <a:srgbClr val="000000"/>
                </a:solidFill>
              </a:rPr>
              <a:pPr defTabSz="914400" eaLnBrk="0" fontAlgn="base" hangingPunct="0">
                <a:spcBef>
                  <a:spcPct val="0"/>
                </a:spcBef>
                <a:spcAft>
                  <a:spcPct val="0"/>
                </a:spcAft>
                <a:defRPr/>
              </a:pPr>
              <a:t>7</a:t>
            </a:fld>
            <a:endParaRPr lang="en-US" altLang="nl-NL" sz="1200" b="0">
              <a:solidFill>
                <a:srgbClr val="000000"/>
              </a:solidFill>
            </a:endParaRPr>
          </a:p>
        </p:txBody>
      </p:sp>
    </p:spTree>
    <p:extLst>
      <p:ext uri="{BB962C8B-B14F-4D97-AF65-F5344CB8AC3E}">
        <p14:creationId xmlns:p14="http://schemas.microsoft.com/office/powerpoint/2010/main" val="29037479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jdelijke aanduiding voor dia-afbeelding 1">
            <a:extLst>
              <a:ext uri="{FF2B5EF4-FFF2-40B4-BE49-F238E27FC236}">
                <a16:creationId xmlns:a16="http://schemas.microsoft.com/office/drawing/2014/main" id="{706C02F0-0DAF-46E8-8A4B-724DFD0C208D}"/>
              </a:ext>
            </a:extLst>
          </p:cNvPr>
          <p:cNvSpPr>
            <a:spLocks noGrp="1" noRot="1" noChangeAspect="1" noChangeArrowheads="1" noTextEdit="1"/>
          </p:cNvSpPr>
          <p:nvPr>
            <p:ph type="sldImg"/>
          </p:nvPr>
        </p:nvSpPr>
        <p:spPr>
          <a:ln/>
        </p:spPr>
      </p:sp>
      <p:sp>
        <p:nvSpPr>
          <p:cNvPr id="94211" name="Tijdelijke aanduiding voor notities 2">
            <a:extLst>
              <a:ext uri="{FF2B5EF4-FFF2-40B4-BE49-F238E27FC236}">
                <a16:creationId xmlns:a16="http://schemas.microsoft.com/office/drawing/2014/main" id="{4734CA41-14BC-4677-BA18-8AC1782090E1}"/>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a:latin typeface="Arial" panose="020B0604020202020204" pitchFamily="34" charset="0"/>
            </a:endParaRPr>
          </a:p>
        </p:txBody>
      </p:sp>
      <p:sp>
        <p:nvSpPr>
          <p:cNvPr id="94212" name="Tijdelijke aanduiding voor dianummer 3">
            <a:extLst>
              <a:ext uri="{FF2B5EF4-FFF2-40B4-BE49-F238E27FC236}">
                <a16:creationId xmlns:a16="http://schemas.microsoft.com/office/drawing/2014/main" id="{2470B275-238E-4DDD-9D9D-58DEFDD174AA}"/>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fld id="{8B10BCC6-4676-476E-AD65-B9DB2AD5966A}" type="slidenum">
              <a:rPr lang="en-US" altLang="nl-NL" sz="1200" b="0" smtClean="0">
                <a:solidFill>
                  <a:prstClr val="black"/>
                </a:solidFill>
              </a:rPr>
              <a:pPr/>
              <a:t>8</a:t>
            </a:fld>
            <a:endParaRPr lang="en-US" altLang="nl-NL" sz="1200" b="0">
              <a:solidFill>
                <a:prstClr val="black"/>
              </a:solidFill>
            </a:endParaRPr>
          </a:p>
        </p:txBody>
      </p:sp>
    </p:spTree>
    <p:extLst>
      <p:ext uri="{BB962C8B-B14F-4D97-AF65-F5344CB8AC3E}">
        <p14:creationId xmlns:p14="http://schemas.microsoft.com/office/powerpoint/2010/main" val="25382217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jdelijke aanduiding voor dia-afbeelding 1">
            <a:extLst>
              <a:ext uri="{FF2B5EF4-FFF2-40B4-BE49-F238E27FC236}">
                <a16:creationId xmlns:a16="http://schemas.microsoft.com/office/drawing/2014/main" id="{706C02F0-0DAF-46E8-8A4B-724DFD0C208D}"/>
              </a:ext>
            </a:extLst>
          </p:cNvPr>
          <p:cNvSpPr>
            <a:spLocks noGrp="1" noRot="1" noChangeAspect="1" noChangeArrowheads="1" noTextEdit="1"/>
          </p:cNvSpPr>
          <p:nvPr>
            <p:ph type="sldImg"/>
          </p:nvPr>
        </p:nvSpPr>
        <p:spPr>
          <a:ln/>
        </p:spPr>
      </p:sp>
      <p:sp>
        <p:nvSpPr>
          <p:cNvPr id="94211" name="Tijdelijke aanduiding voor notities 2">
            <a:extLst>
              <a:ext uri="{FF2B5EF4-FFF2-40B4-BE49-F238E27FC236}">
                <a16:creationId xmlns:a16="http://schemas.microsoft.com/office/drawing/2014/main" id="{4734CA41-14BC-4677-BA18-8AC1782090E1}"/>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altLang="nl-NL" dirty="0">
                <a:latin typeface="Arial" panose="020B0604020202020204" pitchFamily="34" charset="0"/>
              </a:rPr>
              <a:t>Duidelijke, ondubbelzinnige</a:t>
            </a:r>
            <a:r>
              <a:rPr lang="nl-NL" altLang="nl-NL" baseline="0" dirty="0">
                <a:latin typeface="Arial" panose="020B0604020202020204" pitchFamily="34" charset="0"/>
              </a:rPr>
              <a:t> vragen: </a:t>
            </a:r>
            <a:r>
              <a:rPr lang="nl-NL" sz="1200" dirty="0">
                <a:latin typeface="Open Sans" panose="020B0606030504020204" pitchFamily="34" charset="0"/>
                <a:ea typeface="Open Sans" panose="020B0606030504020204" pitchFamily="34" charset="0"/>
                <a:cs typeface="Open Sans" panose="020B0606030504020204" pitchFamily="34" charset="0"/>
              </a:rPr>
              <a:t>stel zo neutraal, concreet en eenduidig mogelijke vragen met heldere en consistente antwoordmogelijkheden</a:t>
            </a:r>
          </a:p>
          <a:p>
            <a:endParaRPr lang="nl-NL" altLang="nl-NL" dirty="0">
              <a:latin typeface="Arial" panose="020B0604020202020204" pitchFamily="34" charset="0"/>
            </a:endParaRPr>
          </a:p>
        </p:txBody>
      </p:sp>
      <p:sp>
        <p:nvSpPr>
          <p:cNvPr id="94212" name="Tijdelijke aanduiding voor dianummer 3">
            <a:extLst>
              <a:ext uri="{FF2B5EF4-FFF2-40B4-BE49-F238E27FC236}">
                <a16:creationId xmlns:a16="http://schemas.microsoft.com/office/drawing/2014/main" id="{2470B275-238E-4DDD-9D9D-58DEFDD174AA}"/>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fld id="{8B10BCC6-4676-476E-AD65-B9DB2AD5966A}" type="slidenum">
              <a:rPr lang="en-US" altLang="nl-NL" sz="1200" b="0" smtClean="0">
                <a:solidFill>
                  <a:prstClr val="black"/>
                </a:solidFill>
              </a:rPr>
              <a:pPr/>
              <a:t>9</a:t>
            </a:fld>
            <a:endParaRPr lang="en-US" altLang="nl-NL" sz="1200" b="0">
              <a:solidFill>
                <a:prstClr val="black"/>
              </a:solidFill>
            </a:endParaRPr>
          </a:p>
        </p:txBody>
      </p:sp>
    </p:spTree>
    <p:extLst>
      <p:ext uri="{BB962C8B-B14F-4D97-AF65-F5344CB8AC3E}">
        <p14:creationId xmlns:p14="http://schemas.microsoft.com/office/powerpoint/2010/main" val="31868862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590872" y="1600200"/>
            <a:ext cx="8157592" cy="4133850"/>
          </a:xfrm>
        </p:spPr>
        <p:txBody>
          <a:bodyPr/>
          <a:lstStyle>
            <a:lvl2pPr>
              <a:defRPr sz="1600"/>
            </a:lvl2pPr>
            <a:lvl3pPr>
              <a:defRPr sz="1400"/>
            </a:lvl3pPr>
            <a:lvl4pPr>
              <a:defRPr sz="1400"/>
            </a:lvl4p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p:txBody>
      </p:sp>
      <p:sp>
        <p:nvSpPr>
          <p:cNvPr id="4" name="Titel 1"/>
          <p:cNvSpPr>
            <a:spLocks noGrp="1"/>
          </p:cNvSpPr>
          <p:nvPr>
            <p:ph type="title"/>
          </p:nvPr>
        </p:nvSpPr>
        <p:spPr>
          <a:xfrm>
            <a:off x="611385" y="0"/>
            <a:ext cx="7993063" cy="1143000"/>
          </a:xfrm>
          <a:prstGeom prst="rect">
            <a:avLst/>
          </a:prstGeom>
        </p:spPr>
        <p:txBody>
          <a:bodyPr/>
          <a:lstStyle/>
          <a:p>
            <a:r>
              <a:rPr lang="nl-NL" dirty="0"/>
              <a:t>Klik om de stijl te bewerken</a:t>
            </a:r>
          </a:p>
        </p:txBody>
      </p:sp>
    </p:spTree>
    <p:extLst>
      <p:ext uri="{BB962C8B-B14F-4D97-AF65-F5344CB8AC3E}">
        <p14:creationId xmlns:p14="http://schemas.microsoft.com/office/powerpoint/2010/main" val="1155460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xAndObj">
  <p:cSld name="Titel, tekst en inhoud">
    <p:spTree>
      <p:nvGrpSpPr>
        <p:cNvPr id="1" name=""/>
        <p:cNvGrpSpPr/>
        <p:nvPr/>
      </p:nvGrpSpPr>
      <p:grpSpPr>
        <a:xfrm>
          <a:off x="0" y="0"/>
          <a:ext cx="0" cy="0"/>
          <a:chOff x="0" y="0"/>
          <a:chExt cx="0" cy="0"/>
        </a:xfrm>
      </p:grpSpPr>
      <p:sp>
        <p:nvSpPr>
          <p:cNvPr id="2" name="Titel 1"/>
          <p:cNvSpPr>
            <a:spLocks noGrp="1"/>
          </p:cNvSpPr>
          <p:nvPr>
            <p:ph type="title"/>
          </p:nvPr>
        </p:nvSpPr>
        <p:spPr>
          <a:xfrm>
            <a:off x="1908175" y="773113"/>
            <a:ext cx="6624638" cy="1143000"/>
          </a:xfrm>
        </p:spPr>
        <p:txBody>
          <a:bodyPr/>
          <a:lstStyle/>
          <a:p>
            <a:r>
              <a:rPr lang="nl-NL"/>
              <a:t>Klik om de stijl te bewerken</a:t>
            </a:r>
          </a:p>
        </p:txBody>
      </p:sp>
      <p:sp>
        <p:nvSpPr>
          <p:cNvPr id="3" name="Tijdelijke aanduiding voor tekst 2"/>
          <p:cNvSpPr>
            <a:spLocks noGrp="1"/>
          </p:cNvSpPr>
          <p:nvPr>
            <p:ph type="body" sz="half" idx="1"/>
          </p:nvPr>
        </p:nvSpPr>
        <p:spPr>
          <a:xfrm>
            <a:off x="1908175" y="2133600"/>
            <a:ext cx="3235325" cy="360045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5295900" y="2133600"/>
            <a:ext cx="3236913" cy="360045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3985761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1908175" y="2133600"/>
            <a:ext cx="3235325" cy="36004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5295900" y="2133600"/>
            <a:ext cx="3236913" cy="36004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12183118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Afbeelding met bijschrift">
    <p:spTree>
      <p:nvGrpSpPr>
        <p:cNvPr id="1" name=""/>
        <p:cNvGrpSpPr/>
        <p:nvPr/>
      </p:nvGrpSpPr>
      <p:grpSpPr>
        <a:xfrm>
          <a:off x="0" y="0"/>
          <a:ext cx="0" cy="0"/>
          <a:chOff x="0" y="0"/>
          <a:chExt cx="0" cy="0"/>
        </a:xfrm>
      </p:grpSpPr>
      <p:sp>
        <p:nvSpPr>
          <p:cNvPr id="3" name="Tijdelijke aanduiding voor afbeelding 2"/>
          <p:cNvSpPr>
            <a:spLocks noGrp="1"/>
          </p:cNvSpPr>
          <p:nvPr>
            <p:ph type="pic" idx="1"/>
          </p:nvPr>
        </p:nvSpPr>
        <p:spPr>
          <a:xfrm>
            <a:off x="0" y="0"/>
            <a:ext cx="9144000" cy="450912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l-NL" noProof="0" dirty="0"/>
              <a:t>Sleep de afbeelding naar de tijdelijke aanduiding of klik op het pictogram als u een afbeelding wilt toevoegen</a:t>
            </a:r>
          </a:p>
        </p:txBody>
      </p:sp>
      <p:sp>
        <p:nvSpPr>
          <p:cNvPr id="4" name="Tijdelijke aanduiding voor titel 1"/>
          <p:cNvSpPr>
            <a:spLocks noGrp="1"/>
          </p:cNvSpPr>
          <p:nvPr>
            <p:ph type="title"/>
          </p:nvPr>
        </p:nvSpPr>
        <p:spPr bwMode="auto">
          <a:xfrm>
            <a:off x="0" y="5129978"/>
            <a:ext cx="9144000" cy="1728021"/>
          </a:xfrm>
          <a:prstGeom prst="rect">
            <a:avLst/>
          </a:prstGeom>
          <a:noFill/>
          <a:ln>
            <a:noFill/>
          </a:ln>
          <a:extLst>
            <a:ext uri="{909E8E84-426E-40dd-AFC4-6F175D3DCCD1}"/>
            <a:ext uri="{91240B29-F687-4f45-9708-019B960494DF}"/>
          </a:extLst>
        </p:spPr>
        <p:txBody>
          <a:bodyPr/>
          <a:lstStyle/>
          <a:p>
            <a:pPr lvl="0"/>
            <a:r>
              <a:rPr lang="nl-NL" dirty="0"/>
              <a:t>Titelstijl van model bewerken</a:t>
            </a:r>
          </a:p>
        </p:txBody>
      </p:sp>
    </p:spTree>
    <p:extLst>
      <p:ext uri="{BB962C8B-B14F-4D97-AF65-F5344CB8AC3E}">
        <p14:creationId xmlns:p14="http://schemas.microsoft.com/office/powerpoint/2010/main" val="37553223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590872" y="1600200"/>
            <a:ext cx="8157592" cy="4133850"/>
          </a:xfrm>
        </p:spPr>
        <p:txBody>
          <a:bodyPr/>
          <a:lstStyle>
            <a:lvl2pPr>
              <a:defRPr sz="1600"/>
            </a:lvl2pPr>
            <a:lvl3pPr>
              <a:defRPr sz="1400"/>
            </a:lvl3pPr>
            <a:lvl4pPr>
              <a:defRPr sz="1400"/>
            </a:lvl4p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p:txBody>
      </p:sp>
      <p:sp>
        <p:nvSpPr>
          <p:cNvPr id="4" name="Titel 1"/>
          <p:cNvSpPr>
            <a:spLocks noGrp="1"/>
          </p:cNvSpPr>
          <p:nvPr>
            <p:ph type="title"/>
          </p:nvPr>
        </p:nvSpPr>
        <p:spPr>
          <a:xfrm>
            <a:off x="611385" y="0"/>
            <a:ext cx="7993063" cy="1143000"/>
          </a:xfrm>
          <a:prstGeom prst="rect">
            <a:avLst/>
          </a:prstGeom>
        </p:spPr>
        <p:txBody>
          <a:bodyPr/>
          <a:lstStyle/>
          <a:p>
            <a:r>
              <a:rPr lang="nl-NL" dirty="0"/>
              <a:t>Klik om de stijl te bewerken</a:t>
            </a:r>
          </a:p>
        </p:txBody>
      </p:sp>
    </p:spTree>
    <p:extLst>
      <p:ext uri="{BB962C8B-B14F-4D97-AF65-F5344CB8AC3E}">
        <p14:creationId xmlns:p14="http://schemas.microsoft.com/office/powerpoint/2010/main" val="34792873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ee objecten">
    <p:spTree>
      <p:nvGrpSpPr>
        <p:cNvPr id="1" name=""/>
        <p:cNvGrpSpPr/>
        <p:nvPr/>
      </p:nvGrpSpPr>
      <p:grpSpPr>
        <a:xfrm>
          <a:off x="0" y="0"/>
          <a:ext cx="0" cy="0"/>
          <a:chOff x="0" y="0"/>
          <a:chExt cx="0" cy="0"/>
        </a:xfrm>
      </p:grpSpPr>
      <p:pic>
        <p:nvPicPr>
          <p:cNvPr id="5" name="Afbeelding 6" descr="stippellijn.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572000" y="1341438"/>
            <a:ext cx="38100" cy="527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jdelijke aanduiding voor inhoud 2"/>
          <p:cNvSpPr>
            <a:spLocks noGrp="1"/>
          </p:cNvSpPr>
          <p:nvPr>
            <p:ph sz="half" idx="1"/>
          </p:nvPr>
        </p:nvSpPr>
        <p:spPr>
          <a:xfrm>
            <a:off x="611560" y="1600200"/>
            <a:ext cx="3816424" cy="4525963"/>
          </a:xfrm>
        </p:spPr>
        <p:txBody>
          <a:bodyPr>
            <a:normAutofit/>
          </a:bodyPr>
          <a:lstStyle>
            <a:lvl1pPr>
              <a:defRPr sz="1800"/>
            </a:lvl1pPr>
            <a:lvl2pPr>
              <a:defRPr sz="1600"/>
            </a:lvl2pPr>
            <a:lvl3pPr>
              <a:defRPr sz="1400"/>
            </a:lvl3pPr>
            <a:lvl4pPr>
              <a:defRPr sz="1400"/>
            </a:lvl4pPr>
            <a:lvl5pPr>
              <a:defRPr sz="1800"/>
            </a:lvl5pPr>
            <a:lvl6pPr>
              <a:defRPr sz="1800"/>
            </a:lvl6pPr>
            <a:lvl7pPr>
              <a:defRPr sz="1800"/>
            </a:lvl7pPr>
            <a:lvl8pPr>
              <a:defRPr sz="1800"/>
            </a:lvl8pPr>
            <a:lvl9pPr>
              <a:defRPr sz="1800"/>
            </a:lvl9p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p:txBody>
      </p:sp>
      <p:sp>
        <p:nvSpPr>
          <p:cNvPr id="4" name="Tijdelijke aanduiding voor inhoud 3"/>
          <p:cNvSpPr>
            <a:spLocks noGrp="1"/>
          </p:cNvSpPr>
          <p:nvPr>
            <p:ph sz="half" idx="2"/>
          </p:nvPr>
        </p:nvSpPr>
        <p:spPr>
          <a:xfrm>
            <a:off x="4716016" y="1600200"/>
            <a:ext cx="3816424" cy="4525963"/>
          </a:xfrm>
        </p:spPr>
        <p:txBody>
          <a:bodyPr>
            <a:normAutofit/>
          </a:bodyPr>
          <a:lstStyle>
            <a:lvl1pPr>
              <a:defRPr sz="1800"/>
            </a:lvl1pPr>
            <a:lvl2pPr>
              <a:defRPr sz="1600"/>
            </a:lvl2pPr>
            <a:lvl3pPr>
              <a:defRPr sz="1400"/>
            </a:lvl3pPr>
            <a:lvl4pPr>
              <a:defRPr sz="1400"/>
            </a:lvl4pPr>
            <a:lvl5pPr>
              <a:defRPr sz="1800"/>
            </a:lvl5pPr>
            <a:lvl6pPr>
              <a:defRPr sz="1800"/>
            </a:lvl6pPr>
            <a:lvl7pPr>
              <a:defRPr sz="1800"/>
            </a:lvl7pPr>
            <a:lvl8pPr>
              <a:defRPr sz="1800"/>
            </a:lvl8pPr>
            <a:lvl9pPr>
              <a:defRPr sz="1800"/>
            </a:lvl9p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p:txBody>
      </p:sp>
      <p:sp>
        <p:nvSpPr>
          <p:cNvPr id="6" name="Titel 1"/>
          <p:cNvSpPr>
            <a:spLocks noGrp="1"/>
          </p:cNvSpPr>
          <p:nvPr>
            <p:ph type="title"/>
          </p:nvPr>
        </p:nvSpPr>
        <p:spPr>
          <a:xfrm>
            <a:off x="611385" y="0"/>
            <a:ext cx="7993063" cy="1143000"/>
          </a:xfrm>
          <a:prstGeom prst="rect">
            <a:avLst/>
          </a:prstGeom>
        </p:spPr>
        <p:txBody>
          <a:bodyPr/>
          <a:lstStyle/>
          <a:p>
            <a:r>
              <a:rPr lang="nl-NL" dirty="0"/>
              <a:t>Klik om de stijl te bewerken</a:t>
            </a:r>
          </a:p>
        </p:txBody>
      </p:sp>
    </p:spTree>
    <p:extLst>
      <p:ext uri="{BB962C8B-B14F-4D97-AF65-F5344CB8AC3E}">
        <p14:creationId xmlns:p14="http://schemas.microsoft.com/office/powerpoint/2010/main" val="19800557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Leeg">
    <p:spTree>
      <p:nvGrpSpPr>
        <p:cNvPr id="1" name=""/>
        <p:cNvGrpSpPr/>
        <p:nvPr/>
      </p:nvGrpSpPr>
      <p:grpSpPr>
        <a:xfrm>
          <a:off x="0" y="0"/>
          <a:ext cx="0" cy="0"/>
          <a:chOff x="0" y="0"/>
          <a:chExt cx="0" cy="0"/>
        </a:xfrm>
      </p:grpSpPr>
      <p:sp>
        <p:nvSpPr>
          <p:cNvPr id="2" name="Tijdelijke aanduiding voor datum 3">
            <a:extLst/>
          </p:cNvPr>
          <p:cNvSpPr>
            <a:spLocks noGrp="1"/>
          </p:cNvSpPr>
          <p:nvPr>
            <p:ph type="dt" sz="half" idx="10"/>
          </p:nvPr>
        </p:nvSpPr>
        <p:spPr>
          <a:xfrm>
            <a:off x="0" y="0"/>
            <a:ext cx="0" cy="0"/>
          </a:xfrm>
        </p:spPr>
        <p:txBody>
          <a:bodyPr/>
          <a:lstStyle>
            <a:lvl1pPr>
              <a:defRPr/>
            </a:lvl1pPr>
          </a:lstStyle>
          <a:p>
            <a:pPr eaLnBrk="0" fontAlgn="base" hangingPunct="0">
              <a:spcBef>
                <a:spcPct val="0"/>
              </a:spcBef>
              <a:spcAft>
                <a:spcPct val="0"/>
              </a:spcAft>
              <a:defRPr/>
            </a:pPr>
            <a:fld id="{FB668A54-5D3C-44C8-8B4A-3AEF9D4C6372}" type="datetime1">
              <a:rPr lang="nl-NL" altLang="nl-NL" sz="2400" b="1">
                <a:solidFill>
                  <a:prstClr val="black"/>
                </a:solidFill>
                <a:latin typeface="Arial" panose="020B0604020202020204" pitchFamily="34" charset="0"/>
                <a:ea typeface="MS PGothic" panose="020B0600070205080204" pitchFamily="34" charset="-128"/>
              </a:rPr>
              <a:pPr eaLnBrk="0" fontAlgn="base" hangingPunct="0">
                <a:spcBef>
                  <a:spcPct val="0"/>
                </a:spcBef>
                <a:spcAft>
                  <a:spcPct val="0"/>
                </a:spcAft>
                <a:defRPr/>
              </a:pPr>
              <a:t>12-11-2019</a:t>
            </a:fld>
            <a:endParaRPr lang="nl-NL" altLang="nl-NL" sz="2400" b="1">
              <a:solidFill>
                <a:prstClr val="black"/>
              </a:solidFill>
              <a:latin typeface="Arial" panose="020B0604020202020204" pitchFamily="34" charset="0"/>
              <a:ea typeface="MS PGothic" panose="020B0600070205080204" pitchFamily="34" charset="-128"/>
            </a:endParaRPr>
          </a:p>
        </p:txBody>
      </p:sp>
      <p:sp>
        <p:nvSpPr>
          <p:cNvPr id="3" name="Tijdelijke aanduiding voor voettekst 4">
            <a:extLst/>
          </p:cNvPr>
          <p:cNvSpPr>
            <a:spLocks noGrp="1"/>
          </p:cNvSpPr>
          <p:nvPr>
            <p:ph type="ftr" sz="quarter" idx="11"/>
          </p:nvPr>
        </p:nvSpPr>
        <p:spPr>
          <a:xfrm>
            <a:off x="0" y="0"/>
            <a:ext cx="0" cy="0"/>
          </a:xfrm>
        </p:spPr>
        <p:txBody>
          <a:bodyPr/>
          <a:lstStyle>
            <a:lvl1pPr>
              <a:defRPr/>
            </a:lvl1pPr>
          </a:lstStyle>
          <a:p>
            <a:pPr eaLnBrk="0" fontAlgn="base" hangingPunct="0">
              <a:spcBef>
                <a:spcPct val="0"/>
              </a:spcBef>
              <a:spcAft>
                <a:spcPct val="0"/>
              </a:spcAft>
              <a:defRPr/>
            </a:pPr>
            <a:endParaRPr lang="nl-NL" altLang="nl-NL" sz="2400" b="1">
              <a:solidFill>
                <a:prstClr val="black"/>
              </a:solidFill>
              <a:latin typeface="Arial" panose="020B0604020202020204" pitchFamily="34" charset="0"/>
              <a:ea typeface="MS PGothic" panose="020B0600070205080204" pitchFamily="34" charset="-128"/>
            </a:endParaRPr>
          </a:p>
        </p:txBody>
      </p:sp>
      <p:sp>
        <p:nvSpPr>
          <p:cNvPr id="4" name="Tijdelijke aanduiding voor dianummer 5">
            <a:extLst/>
          </p:cNvPr>
          <p:cNvSpPr>
            <a:spLocks noGrp="1"/>
          </p:cNvSpPr>
          <p:nvPr>
            <p:ph type="sldNum" sz="quarter" idx="12"/>
          </p:nvPr>
        </p:nvSpPr>
        <p:spPr>
          <a:xfrm>
            <a:off x="0" y="0"/>
            <a:ext cx="0" cy="0"/>
          </a:xfrm>
        </p:spPr>
        <p:txBody>
          <a:bodyPr/>
          <a:lstStyle>
            <a:lvl1pPr>
              <a:defRPr/>
            </a:lvl1pPr>
          </a:lstStyle>
          <a:p>
            <a:pPr eaLnBrk="0" fontAlgn="base" hangingPunct="0">
              <a:spcBef>
                <a:spcPct val="0"/>
              </a:spcBef>
              <a:spcAft>
                <a:spcPct val="0"/>
              </a:spcAft>
              <a:defRPr/>
            </a:pPr>
            <a:fld id="{405DA652-CC01-4086-9F0E-BBCF37F1CE5E}" type="slidenum">
              <a:rPr lang="nl-NL" altLang="nl-NL" sz="2400" b="1">
                <a:solidFill>
                  <a:prstClr val="black"/>
                </a:solidFill>
                <a:latin typeface="Arial" panose="020B0604020202020204" pitchFamily="34" charset="0"/>
                <a:ea typeface="MS PGothic" panose="020B0600070205080204" pitchFamily="34" charset="-128"/>
              </a:rPr>
              <a:pPr eaLnBrk="0" fontAlgn="base" hangingPunct="0">
                <a:spcBef>
                  <a:spcPct val="0"/>
                </a:spcBef>
                <a:spcAft>
                  <a:spcPct val="0"/>
                </a:spcAft>
                <a:defRPr/>
              </a:pPr>
              <a:t>‹#›</a:t>
            </a:fld>
            <a:endParaRPr lang="nl-NL" altLang="nl-NL" sz="2400" b="1">
              <a:solidFill>
                <a:prstClr val="black"/>
              </a:solidFill>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28064153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Content Placeholder 2"/>
          <p:cNvSpPr>
            <a:spLocks noGrp="1"/>
          </p:cNvSpPr>
          <p:nvPr>
            <p:ph idx="1"/>
          </p:nvPr>
        </p:nvSpPr>
        <p:spPr>
          <a:xfrm>
            <a:off x="1908175" y="2133600"/>
            <a:ext cx="6624638" cy="36004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Tree>
    <p:extLst>
      <p:ext uri="{BB962C8B-B14F-4D97-AF65-F5344CB8AC3E}">
        <p14:creationId xmlns:p14="http://schemas.microsoft.com/office/powerpoint/2010/main" val="40431830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Afbeelding met bijschrift">
    <p:spTree>
      <p:nvGrpSpPr>
        <p:cNvPr id="1" name=""/>
        <p:cNvGrpSpPr/>
        <p:nvPr/>
      </p:nvGrpSpPr>
      <p:grpSpPr>
        <a:xfrm>
          <a:off x="0" y="0"/>
          <a:ext cx="0" cy="0"/>
          <a:chOff x="0" y="0"/>
          <a:chExt cx="0" cy="0"/>
        </a:xfrm>
      </p:grpSpPr>
      <p:sp>
        <p:nvSpPr>
          <p:cNvPr id="4" name="Tijdelijke aanduiding voor tekst 3"/>
          <p:cNvSpPr>
            <a:spLocks noGrp="1"/>
          </p:cNvSpPr>
          <p:nvPr>
            <p:ph type="body" sz="half" idx="2"/>
          </p:nvPr>
        </p:nvSpPr>
        <p:spPr>
          <a:xfrm>
            <a:off x="971600" y="1700808"/>
            <a:ext cx="7272808" cy="3024336"/>
          </a:xfrm>
          <a:prstGeom prst="rect">
            <a:avLst/>
          </a:prstGeom>
        </p:spPr>
        <p:txBody>
          <a:bodyPr>
            <a:normAutofit/>
          </a:bodyPr>
          <a:lstStyle>
            <a:lvl1pPr marL="0" indent="0">
              <a:buNone/>
              <a:defRPr sz="2600" b="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p:txBody>
      </p:sp>
      <p:sp>
        <p:nvSpPr>
          <p:cNvPr id="8" name="Tijdelijke aanduiding voor tekst 3"/>
          <p:cNvSpPr>
            <a:spLocks noGrp="1"/>
          </p:cNvSpPr>
          <p:nvPr>
            <p:ph type="body" sz="half" idx="13"/>
          </p:nvPr>
        </p:nvSpPr>
        <p:spPr>
          <a:xfrm>
            <a:off x="971600" y="4941168"/>
            <a:ext cx="7272808" cy="446190"/>
          </a:xfrm>
          <a:prstGeom prst="rect">
            <a:avLst/>
          </a:prstGeom>
        </p:spPr>
        <p:txBody>
          <a:bodyPr>
            <a:normAutofit/>
          </a:bodyPr>
          <a:lstStyle>
            <a:lvl1pPr marL="0" indent="0">
              <a:buNone/>
              <a:defRPr sz="14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p:txBody>
      </p:sp>
    </p:spTree>
    <p:extLst>
      <p:ext uri="{BB962C8B-B14F-4D97-AF65-F5344CB8AC3E}">
        <p14:creationId xmlns:p14="http://schemas.microsoft.com/office/powerpoint/2010/main" val="336171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Date Placeholder 2">
            <a:extLst/>
          </p:cNvPr>
          <p:cNvSpPr>
            <a:spLocks noGrp="1"/>
          </p:cNvSpPr>
          <p:nvPr>
            <p:ph type="dt" sz="half" idx="10"/>
          </p:nvPr>
        </p:nvSpPr>
        <p:spPr>
          <a:xfrm>
            <a:off x="0" y="0"/>
            <a:ext cx="0" cy="0"/>
          </a:xfrm>
        </p:spPr>
        <p:txBody>
          <a:bodyPr/>
          <a:lstStyle>
            <a:lvl1pPr>
              <a:defRPr/>
            </a:lvl1pPr>
          </a:lstStyle>
          <a:p>
            <a:pPr eaLnBrk="0" fontAlgn="base" hangingPunct="0">
              <a:spcBef>
                <a:spcPct val="0"/>
              </a:spcBef>
              <a:spcAft>
                <a:spcPct val="0"/>
              </a:spcAft>
              <a:defRPr/>
            </a:pPr>
            <a:fld id="{3089F73A-CA70-4327-8F9B-8573D6E9DEFD}" type="datetimeFigureOut">
              <a:rPr lang="nl-NL" sz="2400" b="1">
                <a:solidFill>
                  <a:prstClr val="black"/>
                </a:solidFill>
                <a:latin typeface="Arial" panose="020B0604020202020204" pitchFamily="34" charset="0"/>
                <a:ea typeface="MS PGothic" panose="020B0600070205080204" pitchFamily="34" charset="-128"/>
              </a:rPr>
              <a:pPr eaLnBrk="0" fontAlgn="base" hangingPunct="0">
                <a:spcBef>
                  <a:spcPct val="0"/>
                </a:spcBef>
                <a:spcAft>
                  <a:spcPct val="0"/>
                </a:spcAft>
                <a:defRPr/>
              </a:pPr>
              <a:t>12-11-2019</a:t>
            </a:fld>
            <a:endParaRPr lang="nl-NL" sz="2400" b="1">
              <a:solidFill>
                <a:prstClr val="black"/>
              </a:solidFill>
              <a:latin typeface="Arial" panose="020B0604020202020204" pitchFamily="34" charset="0"/>
              <a:ea typeface="MS PGothic" panose="020B0600070205080204" pitchFamily="34" charset="-128"/>
            </a:endParaRPr>
          </a:p>
        </p:txBody>
      </p:sp>
      <p:sp>
        <p:nvSpPr>
          <p:cNvPr id="4" name="Footer Placeholder 3">
            <a:extLst/>
          </p:cNvPr>
          <p:cNvSpPr>
            <a:spLocks noGrp="1"/>
          </p:cNvSpPr>
          <p:nvPr>
            <p:ph type="ftr" sz="quarter" idx="11"/>
          </p:nvPr>
        </p:nvSpPr>
        <p:spPr>
          <a:xfrm>
            <a:off x="0" y="0"/>
            <a:ext cx="0" cy="0"/>
          </a:xfrm>
        </p:spPr>
        <p:txBody>
          <a:bodyPr/>
          <a:lstStyle>
            <a:lvl1pPr>
              <a:defRPr/>
            </a:lvl1pPr>
          </a:lstStyle>
          <a:p>
            <a:pPr eaLnBrk="0" fontAlgn="base" hangingPunct="0">
              <a:spcBef>
                <a:spcPct val="0"/>
              </a:spcBef>
              <a:spcAft>
                <a:spcPct val="0"/>
              </a:spcAft>
              <a:defRPr/>
            </a:pPr>
            <a:endParaRPr lang="nl-NL" sz="2400" b="1">
              <a:solidFill>
                <a:prstClr val="black"/>
              </a:solidFill>
              <a:latin typeface="Arial" panose="020B0604020202020204" pitchFamily="34" charset="0"/>
              <a:ea typeface="MS PGothic" panose="020B0600070205080204" pitchFamily="34" charset="-128"/>
            </a:endParaRPr>
          </a:p>
        </p:txBody>
      </p:sp>
      <p:sp>
        <p:nvSpPr>
          <p:cNvPr id="5" name="Slide Number Placeholder 4">
            <a:extLst/>
          </p:cNvPr>
          <p:cNvSpPr>
            <a:spLocks noGrp="1"/>
          </p:cNvSpPr>
          <p:nvPr>
            <p:ph type="sldNum" sz="quarter" idx="12"/>
          </p:nvPr>
        </p:nvSpPr>
        <p:spPr>
          <a:xfrm>
            <a:off x="0" y="0"/>
            <a:ext cx="0" cy="0"/>
          </a:xfrm>
        </p:spPr>
        <p:txBody>
          <a:bodyPr/>
          <a:lstStyle>
            <a:lvl1pPr>
              <a:defRPr/>
            </a:lvl1pPr>
          </a:lstStyle>
          <a:p>
            <a:pPr eaLnBrk="0" fontAlgn="base" hangingPunct="0">
              <a:spcBef>
                <a:spcPct val="0"/>
              </a:spcBef>
              <a:spcAft>
                <a:spcPct val="0"/>
              </a:spcAft>
              <a:defRPr/>
            </a:pPr>
            <a:fld id="{0573C960-4F7D-4CDF-9DEB-CF61E06E1CE0}" type="slidenum">
              <a:rPr lang="nl-NL" sz="2400" b="1">
                <a:solidFill>
                  <a:prstClr val="black"/>
                </a:solidFill>
                <a:latin typeface="Arial" panose="020B0604020202020204" pitchFamily="34" charset="0"/>
                <a:ea typeface="MS PGothic" panose="020B0600070205080204" pitchFamily="34" charset="-128"/>
              </a:rPr>
              <a:pPr eaLnBrk="0" fontAlgn="base" hangingPunct="0">
                <a:spcBef>
                  <a:spcPct val="0"/>
                </a:spcBef>
                <a:spcAft>
                  <a:spcPct val="0"/>
                </a:spcAft>
                <a:defRPr/>
              </a:pPr>
              <a:t>‹#›</a:t>
            </a:fld>
            <a:endParaRPr lang="nl-NL" sz="2400" b="1">
              <a:solidFill>
                <a:prstClr val="black"/>
              </a:solidFill>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19735173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2_Afbeelding met bijschrift">
    <p:spTree>
      <p:nvGrpSpPr>
        <p:cNvPr id="1" name=""/>
        <p:cNvGrpSpPr/>
        <p:nvPr/>
      </p:nvGrpSpPr>
      <p:grpSpPr>
        <a:xfrm>
          <a:off x="0" y="0"/>
          <a:ext cx="0" cy="0"/>
          <a:chOff x="0" y="0"/>
          <a:chExt cx="0" cy="0"/>
        </a:xfrm>
      </p:grpSpPr>
      <p:sp>
        <p:nvSpPr>
          <p:cNvPr id="4" name="Tekstvak 2">
            <a:extLst/>
          </p:cNvPr>
          <p:cNvSpPr txBox="1">
            <a:spLocks noChangeArrowheads="1"/>
          </p:cNvSpPr>
          <p:nvPr userDrawn="1"/>
        </p:nvSpPr>
        <p:spPr bwMode="auto">
          <a:xfrm>
            <a:off x="5851525" y="4862513"/>
            <a:ext cx="184150" cy="461962"/>
          </a:xfrm>
          <a:prstGeom prst="rect">
            <a:avLst/>
          </a:prstGeom>
          <a:noFill/>
          <a:ln>
            <a:noFill/>
          </a:ln>
          <a:extLst/>
        </p:spPr>
        <p:txBody>
          <a:bodyPr wrap="none">
            <a:spAutoFit/>
          </a:bodyPr>
          <a:lstStyle>
            <a:lvl1pPr>
              <a:defRPr sz="2400" b="1">
                <a:solidFill>
                  <a:schemeClr val="tx1"/>
                </a:solidFill>
                <a:latin typeface="Arial" pitchFamily="34" charset="0"/>
                <a:ea typeface="ＭＳ Ｐゴシック" pitchFamily="34" charset="-128"/>
              </a:defRPr>
            </a:lvl1pPr>
            <a:lvl2pPr marL="742950" indent="-285750">
              <a:defRPr sz="2400" b="1">
                <a:solidFill>
                  <a:schemeClr val="tx1"/>
                </a:solidFill>
                <a:latin typeface="Arial" pitchFamily="34" charset="0"/>
                <a:ea typeface="ＭＳ Ｐゴシック" pitchFamily="34" charset="-128"/>
              </a:defRPr>
            </a:lvl2pPr>
            <a:lvl3pPr marL="1143000" indent="-228600">
              <a:defRPr sz="2400" b="1">
                <a:solidFill>
                  <a:schemeClr val="tx1"/>
                </a:solidFill>
                <a:latin typeface="Arial" pitchFamily="34" charset="0"/>
                <a:ea typeface="ＭＳ Ｐゴシック" pitchFamily="34" charset="-128"/>
              </a:defRPr>
            </a:lvl3pPr>
            <a:lvl4pPr marL="1600200" indent="-228600">
              <a:defRPr sz="2400" b="1">
                <a:solidFill>
                  <a:schemeClr val="tx1"/>
                </a:solidFill>
                <a:latin typeface="Arial" pitchFamily="34" charset="0"/>
                <a:ea typeface="ＭＳ Ｐゴシック" pitchFamily="34" charset="-128"/>
              </a:defRPr>
            </a:lvl4pPr>
            <a:lvl5pPr marL="2057400" indent="-228600">
              <a:defRPr sz="2400"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9pPr>
          </a:lstStyle>
          <a:p>
            <a:pPr eaLnBrk="0" fontAlgn="base" hangingPunct="0">
              <a:spcBef>
                <a:spcPct val="0"/>
              </a:spcBef>
              <a:spcAft>
                <a:spcPct val="0"/>
              </a:spcAft>
              <a:defRPr/>
            </a:pPr>
            <a:endParaRPr lang="nl-NL">
              <a:solidFill>
                <a:prstClr val="black"/>
              </a:solidFill>
            </a:endParaRPr>
          </a:p>
        </p:txBody>
      </p:sp>
      <p:sp>
        <p:nvSpPr>
          <p:cNvPr id="2" name="Titel 1"/>
          <p:cNvSpPr>
            <a:spLocks noGrp="1"/>
          </p:cNvSpPr>
          <p:nvPr>
            <p:ph type="title"/>
          </p:nvPr>
        </p:nvSpPr>
        <p:spPr>
          <a:xfrm>
            <a:off x="395536" y="3068960"/>
            <a:ext cx="2880320" cy="936104"/>
          </a:xfrm>
          <a:prstGeom prst="rect">
            <a:avLst/>
          </a:prstGeom>
        </p:spPr>
        <p:txBody>
          <a:bodyPr anchor="b"/>
          <a:lstStyle>
            <a:lvl1pPr algn="l">
              <a:defRPr sz="2400" b="0" i="0" cap="all" baseline="0">
                <a:solidFill>
                  <a:schemeClr val="bg1"/>
                </a:solidFill>
                <a:latin typeface="Arial"/>
                <a:cs typeface="Arial"/>
              </a:defRPr>
            </a:lvl1pPr>
          </a:lstStyle>
          <a:p>
            <a:r>
              <a:rPr lang="nl-NL" dirty="0"/>
              <a:t>Titelstijl van model bewerken</a:t>
            </a:r>
          </a:p>
        </p:txBody>
      </p:sp>
      <p:sp>
        <p:nvSpPr>
          <p:cNvPr id="8" name="Tijdelijke aanduiding voor tekst 3"/>
          <p:cNvSpPr>
            <a:spLocks noGrp="1"/>
          </p:cNvSpPr>
          <p:nvPr>
            <p:ph type="body" sz="half" idx="10"/>
          </p:nvPr>
        </p:nvSpPr>
        <p:spPr>
          <a:xfrm>
            <a:off x="395536" y="6021288"/>
            <a:ext cx="3816424" cy="760238"/>
          </a:xfrm>
          <a:prstGeom prst="rect">
            <a:avLst/>
          </a:prstGeom>
        </p:spPr>
        <p:txBody>
          <a:bodyPr/>
          <a:lstStyle>
            <a:lvl1pPr marL="0" indent="0">
              <a:buNone/>
              <a:defRPr sz="1400">
                <a:solidFill>
                  <a:srgbClr val="CC0033"/>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a:p>
            <a:pPr lvl="1"/>
            <a:r>
              <a:rPr lang="nl-NL" dirty="0"/>
              <a:t>Tweede niveau</a:t>
            </a:r>
          </a:p>
        </p:txBody>
      </p:sp>
    </p:spTree>
    <p:extLst>
      <p:ext uri="{BB962C8B-B14F-4D97-AF65-F5344CB8AC3E}">
        <p14:creationId xmlns:p14="http://schemas.microsoft.com/office/powerpoint/2010/main" val="3826012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ee objecten">
    <p:spTree>
      <p:nvGrpSpPr>
        <p:cNvPr id="1" name=""/>
        <p:cNvGrpSpPr/>
        <p:nvPr/>
      </p:nvGrpSpPr>
      <p:grpSpPr>
        <a:xfrm>
          <a:off x="0" y="0"/>
          <a:ext cx="0" cy="0"/>
          <a:chOff x="0" y="0"/>
          <a:chExt cx="0" cy="0"/>
        </a:xfrm>
      </p:grpSpPr>
      <p:pic>
        <p:nvPicPr>
          <p:cNvPr id="5" name="Afbeelding 6" descr="stippellijn.jpg">
            <a:extLst>
              <a:ext uri="{FF2B5EF4-FFF2-40B4-BE49-F238E27FC236}">
                <a16:creationId xmlns:a16="http://schemas.microsoft.com/office/drawing/2014/main" id="{6DB53BB6-C9E6-46A6-A8F0-CDB2DCD1408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572000" y="1341438"/>
            <a:ext cx="38100" cy="527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jdelijke aanduiding voor inhoud 2"/>
          <p:cNvSpPr>
            <a:spLocks noGrp="1"/>
          </p:cNvSpPr>
          <p:nvPr>
            <p:ph sz="half" idx="1"/>
          </p:nvPr>
        </p:nvSpPr>
        <p:spPr>
          <a:xfrm>
            <a:off x="611560" y="1600200"/>
            <a:ext cx="3816424" cy="4525963"/>
          </a:xfrm>
        </p:spPr>
        <p:txBody>
          <a:bodyPr>
            <a:normAutofit/>
          </a:bodyPr>
          <a:lstStyle>
            <a:lvl1pPr>
              <a:defRPr sz="1800"/>
            </a:lvl1pPr>
            <a:lvl2pPr>
              <a:defRPr sz="1600"/>
            </a:lvl2pPr>
            <a:lvl3pPr>
              <a:defRPr sz="1400"/>
            </a:lvl3pPr>
            <a:lvl4pPr>
              <a:defRPr sz="1400"/>
            </a:lvl4pPr>
            <a:lvl5pPr>
              <a:defRPr sz="1800"/>
            </a:lvl5pPr>
            <a:lvl6pPr>
              <a:defRPr sz="1800"/>
            </a:lvl6pPr>
            <a:lvl7pPr>
              <a:defRPr sz="1800"/>
            </a:lvl7pPr>
            <a:lvl8pPr>
              <a:defRPr sz="1800"/>
            </a:lvl8pPr>
            <a:lvl9pPr>
              <a:defRPr sz="1800"/>
            </a:lvl9p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p:txBody>
      </p:sp>
      <p:sp>
        <p:nvSpPr>
          <p:cNvPr id="4" name="Tijdelijke aanduiding voor inhoud 3"/>
          <p:cNvSpPr>
            <a:spLocks noGrp="1"/>
          </p:cNvSpPr>
          <p:nvPr>
            <p:ph sz="half" idx="2"/>
          </p:nvPr>
        </p:nvSpPr>
        <p:spPr>
          <a:xfrm>
            <a:off x="4716016" y="1600200"/>
            <a:ext cx="3816424" cy="4525963"/>
          </a:xfrm>
        </p:spPr>
        <p:txBody>
          <a:bodyPr>
            <a:normAutofit/>
          </a:bodyPr>
          <a:lstStyle>
            <a:lvl1pPr>
              <a:defRPr sz="1800"/>
            </a:lvl1pPr>
            <a:lvl2pPr>
              <a:defRPr sz="1600"/>
            </a:lvl2pPr>
            <a:lvl3pPr>
              <a:defRPr sz="1400"/>
            </a:lvl3pPr>
            <a:lvl4pPr>
              <a:defRPr sz="1400"/>
            </a:lvl4pPr>
            <a:lvl5pPr>
              <a:defRPr sz="1800"/>
            </a:lvl5pPr>
            <a:lvl6pPr>
              <a:defRPr sz="1800"/>
            </a:lvl6pPr>
            <a:lvl7pPr>
              <a:defRPr sz="1800"/>
            </a:lvl7pPr>
            <a:lvl8pPr>
              <a:defRPr sz="1800"/>
            </a:lvl8pPr>
            <a:lvl9pPr>
              <a:defRPr sz="1800"/>
            </a:lvl9p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p:txBody>
      </p:sp>
      <p:sp>
        <p:nvSpPr>
          <p:cNvPr id="6" name="Titel 1"/>
          <p:cNvSpPr>
            <a:spLocks noGrp="1"/>
          </p:cNvSpPr>
          <p:nvPr>
            <p:ph type="title"/>
          </p:nvPr>
        </p:nvSpPr>
        <p:spPr>
          <a:xfrm>
            <a:off x="611385" y="0"/>
            <a:ext cx="7993063" cy="1143000"/>
          </a:xfrm>
          <a:prstGeom prst="rect">
            <a:avLst/>
          </a:prstGeom>
        </p:spPr>
        <p:txBody>
          <a:bodyPr/>
          <a:lstStyle/>
          <a:p>
            <a:r>
              <a:rPr lang="nl-NL" dirty="0"/>
              <a:t>Klik om de stijl te bewerken</a:t>
            </a:r>
          </a:p>
        </p:txBody>
      </p:sp>
    </p:spTree>
    <p:extLst>
      <p:ext uri="{BB962C8B-B14F-4D97-AF65-F5344CB8AC3E}">
        <p14:creationId xmlns:p14="http://schemas.microsoft.com/office/powerpoint/2010/main" val="26290036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3_Afbeelding met bijschrift">
    <p:spTree>
      <p:nvGrpSpPr>
        <p:cNvPr id="1" name=""/>
        <p:cNvGrpSpPr/>
        <p:nvPr/>
      </p:nvGrpSpPr>
      <p:grpSpPr>
        <a:xfrm>
          <a:off x="0" y="0"/>
          <a:ext cx="0" cy="0"/>
          <a:chOff x="0" y="0"/>
          <a:chExt cx="0" cy="0"/>
        </a:xfrm>
      </p:grpSpPr>
      <p:sp>
        <p:nvSpPr>
          <p:cNvPr id="4" name="Tekstvak 2">
            <a:extLst/>
          </p:cNvPr>
          <p:cNvSpPr txBox="1">
            <a:spLocks noChangeArrowheads="1"/>
          </p:cNvSpPr>
          <p:nvPr userDrawn="1"/>
        </p:nvSpPr>
        <p:spPr bwMode="auto">
          <a:xfrm>
            <a:off x="5851525" y="4862513"/>
            <a:ext cx="184150" cy="461962"/>
          </a:xfrm>
          <a:prstGeom prst="rect">
            <a:avLst/>
          </a:prstGeom>
          <a:noFill/>
          <a:ln>
            <a:noFill/>
          </a:ln>
          <a:extLst/>
        </p:spPr>
        <p:txBody>
          <a:bodyPr wrap="none">
            <a:spAutoFit/>
          </a:bodyPr>
          <a:lstStyle>
            <a:lvl1pPr>
              <a:defRPr sz="2400" b="1">
                <a:solidFill>
                  <a:schemeClr val="tx1"/>
                </a:solidFill>
                <a:latin typeface="Arial" pitchFamily="34" charset="0"/>
                <a:ea typeface="ＭＳ Ｐゴシック" pitchFamily="34" charset="-128"/>
              </a:defRPr>
            </a:lvl1pPr>
            <a:lvl2pPr marL="742950" indent="-285750">
              <a:defRPr sz="2400" b="1">
                <a:solidFill>
                  <a:schemeClr val="tx1"/>
                </a:solidFill>
                <a:latin typeface="Arial" pitchFamily="34" charset="0"/>
                <a:ea typeface="ＭＳ Ｐゴシック" pitchFamily="34" charset="-128"/>
              </a:defRPr>
            </a:lvl2pPr>
            <a:lvl3pPr marL="1143000" indent="-228600">
              <a:defRPr sz="2400" b="1">
                <a:solidFill>
                  <a:schemeClr val="tx1"/>
                </a:solidFill>
                <a:latin typeface="Arial" pitchFamily="34" charset="0"/>
                <a:ea typeface="ＭＳ Ｐゴシック" pitchFamily="34" charset="-128"/>
              </a:defRPr>
            </a:lvl3pPr>
            <a:lvl4pPr marL="1600200" indent="-228600">
              <a:defRPr sz="2400" b="1">
                <a:solidFill>
                  <a:schemeClr val="tx1"/>
                </a:solidFill>
                <a:latin typeface="Arial" pitchFamily="34" charset="0"/>
                <a:ea typeface="ＭＳ Ｐゴシック" pitchFamily="34" charset="-128"/>
              </a:defRPr>
            </a:lvl4pPr>
            <a:lvl5pPr marL="2057400" indent="-228600">
              <a:defRPr sz="2400"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9pPr>
          </a:lstStyle>
          <a:p>
            <a:pPr eaLnBrk="0" fontAlgn="base" hangingPunct="0">
              <a:spcBef>
                <a:spcPct val="0"/>
              </a:spcBef>
              <a:spcAft>
                <a:spcPct val="0"/>
              </a:spcAft>
              <a:defRPr/>
            </a:pPr>
            <a:endParaRPr lang="nl-NL">
              <a:solidFill>
                <a:prstClr val="black"/>
              </a:solidFill>
            </a:endParaRPr>
          </a:p>
        </p:txBody>
      </p:sp>
      <p:sp>
        <p:nvSpPr>
          <p:cNvPr id="2" name="Titel 1"/>
          <p:cNvSpPr>
            <a:spLocks noGrp="1"/>
          </p:cNvSpPr>
          <p:nvPr>
            <p:ph type="title"/>
          </p:nvPr>
        </p:nvSpPr>
        <p:spPr>
          <a:xfrm>
            <a:off x="395536" y="3068960"/>
            <a:ext cx="2880320" cy="936104"/>
          </a:xfrm>
          <a:prstGeom prst="rect">
            <a:avLst/>
          </a:prstGeom>
        </p:spPr>
        <p:txBody>
          <a:bodyPr anchor="b"/>
          <a:lstStyle>
            <a:lvl1pPr algn="l">
              <a:defRPr sz="2400" b="0" i="0" cap="all" baseline="0">
                <a:solidFill>
                  <a:schemeClr val="bg1"/>
                </a:solidFill>
                <a:latin typeface="Arial"/>
                <a:cs typeface="Arial"/>
              </a:defRPr>
            </a:lvl1pPr>
          </a:lstStyle>
          <a:p>
            <a:r>
              <a:rPr lang="nl-NL" dirty="0"/>
              <a:t>Titelstijl van model bewerken</a:t>
            </a:r>
          </a:p>
        </p:txBody>
      </p:sp>
      <p:sp>
        <p:nvSpPr>
          <p:cNvPr id="8" name="Tijdelijke aanduiding voor tekst 3"/>
          <p:cNvSpPr>
            <a:spLocks noGrp="1"/>
          </p:cNvSpPr>
          <p:nvPr>
            <p:ph type="body" sz="half" idx="10"/>
          </p:nvPr>
        </p:nvSpPr>
        <p:spPr>
          <a:xfrm>
            <a:off x="395536" y="6021288"/>
            <a:ext cx="3816424" cy="760238"/>
          </a:xfrm>
          <a:prstGeom prst="rect">
            <a:avLst/>
          </a:prstGeom>
        </p:spPr>
        <p:txBody>
          <a:bodyPr/>
          <a:lstStyle>
            <a:lvl1pPr marL="0" indent="0">
              <a:buNone/>
              <a:defRPr sz="1400">
                <a:solidFill>
                  <a:srgbClr val="CC0033"/>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a:p>
            <a:pPr lvl="1"/>
            <a:r>
              <a:rPr lang="nl-NL" dirty="0"/>
              <a:t>Tweede niveau</a:t>
            </a:r>
          </a:p>
        </p:txBody>
      </p:sp>
    </p:spTree>
    <p:extLst>
      <p:ext uri="{BB962C8B-B14F-4D97-AF65-F5344CB8AC3E}">
        <p14:creationId xmlns:p14="http://schemas.microsoft.com/office/powerpoint/2010/main" val="40585403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Afbeelding met bijschrift">
    <p:spTree>
      <p:nvGrpSpPr>
        <p:cNvPr id="1" name=""/>
        <p:cNvGrpSpPr/>
        <p:nvPr/>
      </p:nvGrpSpPr>
      <p:grpSpPr>
        <a:xfrm>
          <a:off x="0" y="0"/>
          <a:ext cx="0" cy="0"/>
          <a:chOff x="0" y="0"/>
          <a:chExt cx="0" cy="0"/>
        </a:xfrm>
      </p:grpSpPr>
      <p:sp>
        <p:nvSpPr>
          <p:cNvPr id="5" name="Tekstvak 4">
            <a:extLst>
              <a:ext uri="{FF2B5EF4-FFF2-40B4-BE49-F238E27FC236}">
                <a16:creationId xmlns:a16="http://schemas.microsoft.com/office/drawing/2014/main" id="{0B6B6A1B-5F17-4AB1-93C0-D7FBC075F2F6}"/>
              </a:ext>
            </a:extLst>
          </p:cNvPr>
          <p:cNvSpPr txBox="1">
            <a:spLocks noChangeArrowheads="1"/>
          </p:cNvSpPr>
          <p:nvPr userDrawn="1"/>
        </p:nvSpPr>
        <p:spPr bwMode="auto">
          <a:xfrm>
            <a:off x="5851525" y="4862513"/>
            <a:ext cx="184150" cy="461962"/>
          </a:xfrm>
          <a:prstGeom prst="rect">
            <a:avLst/>
          </a:prstGeom>
          <a:noFill/>
          <a:ln>
            <a:noFill/>
          </a:ln>
          <a:extLst>
            <a:ext uri="{909E8E84-426E-40dd-AFC4-6F175D3DCCD1}"/>
            <a:ext uri="{91240B29-F687-4f45-9708-019B960494DF}"/>
          </a:extLst>
        </p:spPr>
        <p:txBody>
          <a:bodyPr wrap="none">
            <a:spAutoFit/>
          </a:bodyPr>
          <a:lstStyle>
            <a:lvl1pPr>
              <a:defRPr sz="2400" b="1">
                <a:solidFill>
                  <a:schemeClr val="tx1"/>
                </a:solidFill>
                <a:latin typeface="Arial" panose="020B0604020202020204" pitchFamily="34" charset="0"/>
                <a:ea typeface="ＭＳ Ｐゴシック" panose="020B0600070205080204" pitchFamily="34" charset="-128"/>
              </a:defRPr>
            </a:lvl1pPr>
            <a:lvl2pPr marL="742950" indent="-285750">
              <a:defRPr sz="2400" b="1">
                <a:solidFill>
                  <a:schemeClr val="tx1"/>
                </a:solidFill>
                <a:latin typeface="Arial" panose="020B0604020202020204" pitchFamily="34" charset="0"/>
                <a:ea typeface="ＭＳ Ｐゴシック" panose="020B0600070205080204" pitchFamily="34" charset="-128"/>
              </a:defRPr>
            </a:lvl2pPr>
            <a:lvl3pPr marL="1143000" indent="-228600">
              <a:defRPr sz="2400" b="1">
                <a:solidFill>
                  <a:schemeClr val="tx1"/>
                </a:solidFill>
                <a:latin typeface="Arial" panose="020B0604020202020204" pitchFamily="34" charset="0"/>
                <a:ea typeface="ＭＳ Ｐゴシック" panose="020B0600070205080204" pitchFamily="34" charset="-128"/>
              </a:defRPr>
            </a:lvl3pPr>
            <a:lvl4pPr marL="1600200" indent="-228600">
              <a:defRPr sz="2400" b="1">
                <a:solidFill>
                  <a:schemeClr val="tx1"/>
                </a:solidFill>
                <a:latin typeface="Arial" panose="020B0604020202020204" pitchFamily="34" charset="0"/>
                <a:ea typeface="ＭＳ Ｐゴシック" panose="020B0600070205080204" pitchFamily="34" charset="-128"/>
              </a:defRPr>
            </a:lvl4pPr>
            <a:lvl5pPr marL="2057400" indent="-228600">
              <a:defRPr sz="2400"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9pPr>
          </a:lstStyle>
          <a:p>
            <a:pPr defTabSz="457200">
              <a:defRPr/>
            </a:pPr>
            <a:endParaRPr lang="nl-NL">
              <a:solidFill>
                <a:srgbClr val="000066"/>
              </a:solidFill>
            </a:endParaRPr>
          </a:p>
        </p:txBody>
      </p:sp>
      <p:sp>
        <p:nvSpPr>
          <p:cNvPr id="2" name="Titel 1"/>
          <p:cNvSpPr>
            <a:spLocks noGrp="1"/>
          </p:cNvSpPr>
          <p:nvPr>
            <p:ph type="title"/>
          </p:nvPr>
        </p:nvSpPr>
        <p:spPr>
          <a:xfrm>
            <a:off x="0" y="4725144"/>
            <a:ext cx="9144000" cy="720080"/>
          </a:xfrm>
          <a:prstGeom prst="rect">
            <a:avLst/>
          </a:prstGeom>
        </p:spPr>
        <p:txBody>
          <a:bodyPr anchor="b"/>
          <a:lstStyle>
            <a:lvl1pPr algn="ctr">
              <a:defRPr sz="3600" b="1">
                <a:solidFill>
                  <a:srgbClr val="CC0033"/>
                </a:solidFill>
                <a:latin typeface="Verdana"/>
                <a:cs typeface="Verdana"/>
              </a:defRPr>
            </a:lvl1pPr>
          </a:lstStyle>
          <a:p>
            <a:r>
              <a:rPr lang="nl-NL" dirty="0"/>
              <a:t>Titelstijl van model bewerken</a:t>
            </a:r>
          </a:p>
        </p:txBody>
      </p:sp>
      <p:sp>
        <p:nvSpPr>
          <p:cNvPr id="4" name="Tijdelijke aanduiding voor tekst 3"/>
          <p:cNvSpPr>
            <a:spLocks noGrp="1"/>
          </p:cNvSpPr>
          <p:nvPr>
            <p:ph type="body" sz="half" idx="2"/>
          </p:nvPr>
        </p:nvSpPr>
        <p:spPr>
          <a:xfrm>
            <a:off x="395536" y="6080351"/>
            <a:ext cx="3816424" cy="688230"/>
          </a:xfrm>
          <a:prstGeom prst="rect">
            <a:avLst/>
          </a:prstGeom>
        </p:spPr>
        <p:txBody>
          <a:bodyPr/>
          <a:lstStyle>
            <a:lvl1pPr marL="0" indent="0">
              <a:buNone/>
              <a:defRPr sz="1400">
                <a:solidFill>
                  <a:schemeClr val="bg1"/>
                </a:solidFill>
                <a:latin typeface="Verdana"/>
                <a:cs typeface="Verdan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tekststijl van het model te bewerken</a:t>
            </a:r>
          </a:p>
          <a:p>
            <a:pPr lvl="1"/>
            <a:r>
              <a:rPr lang="nl-NL"/>
              <a:t>Tweede niveau</a:t>
            </a:r>
          </a:p>
        </p:txBody>
      </p:sp>
      <p:sp>
        <p:nvSpPr>
          <p:cNvPr id="10" name="Tijdelijke aanduiding voor afbeelding 2"/>
          <p:cNvSpPr>
            <a:spLocks noGrp="1"/>
          </p:cNvSpPr>
          <p:nvPr>
            <p:ph type="pic" idx="1"/>
          </p:nvPr>
        </p:nvSpPr>
        <p:spPr>
          <a:xfrm>
            <a:off x="0" y="0"/>
            <a:ext cx="9144000" cy="450912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l-NL" noProof="0" dirty="0"/>
              <a:t>Sleep de afbeelding naar de tijdelijke aanduiding of klik op het pictogram als u een afbeelding wilt toevoegen</a:t>
            </a:r>
          </a:p>
        </p:txBody>
      </p:sp>
    </p:spTree>
    <p:extLst>
      <p:ext uri="{BB962C8B-B14F-4D97-AF65-F5344CB8AC3E}">
        <p14:creationId xmlns:p14="http://schemas.microsoft.com/office/powerpoint/2010/main" val="31590477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590872" y="1600200"/>
            <a:ext cx="8157592" cy="4133850"/>
          </a:xfrm>
        </p:spPr>
        <p:txBody>
          <a:bodyPr/>
          <a:lstStyle>
            <a:lvl2pPr>
              <a:defRPr sz="1600"/>
            </a:lvl2pPr>
            <a:lvl3pPr>
              <a:defRPr sz="1400"/>
            </a:lvl3pPr>
            <a:lvl4pPr>
              <a:defRPr sz="1400"/>
            </a:lvl4p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p:txBody>
      </p:sp>
      <p:sp>
        <p:nvSpPr>
          <p:cNvPr id="4" name="Titel 1"/>
          <p:cNvSpPr>
            <a:spLocks noGrp="1"/>
          </p:cNvSpPr>
          <p:nvPr>
            <p:ph type="title"/>
          </p:nvPr>
        </p:nvSpPr>
        <p:spPr>
          <a:xfrm>
            <a:off x="611385" y="0"/>
            <a:ext cx="7993063" cy="1143000"/>
          </a:xfrm>
          <a:prstGeom prst="rect">
            <a:avLst/>
          </a:prstGeom>
        </p:spPr>
        <p:txBody>
          <a:bodyPr/>
          <a:lstStyle/>
          <a:p>
            <a:r>
              <a:rPr lang="nl-NL" dirty="0"/>
              <a:t>Klik om de stijl te bewerken</a:t>
            </a:r>
          </a:p>
        </p:txBody>
      </p:sp>
    </p:spTree>
    <p:extLst>
      <p:ext uri="{BB962C8B-B14F-4D97-AF65-F5344CB8AC3E}">
        <p14:creationId xmlns:p14="http://schemas.microsoft.com/office/powerpoint/2010/main" val="112788756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wee objecten">
    <p:spTree>
      <p:nvGrpSpPr>
        <p:cNvPr id="1" name=""/>
        <p:cNvGrpSpPr/>
        <p:nvPr/>
      </p:nvGrpSpPr>
      <p:grpSpPr>
        <a:xfrm>
          <a:off x="0" y="0"/>
          <a:ext cx="0" cy="0"/>
          <a:chOff x="0" y="0"/>
          <a:chExt cx="0" cy="0"/>
        </a:xfrm>
      </p:grpSpPr>
      <p:pic>
        <p:nvPicPr>
          <p:cNvPr id="5" name="Afbeelding 6" descr="stippellijn.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572000" y="1341438"/>
            <a:ext cx="38100" cy="527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jdelijke aanduiding voor inhoud 2"/>
          <p:cNvSpPr>
            <a:spLocks noGrp="1"/>
          </p:cNvSpPr>
          <p:nvPr>
            <p:ph sz="half" idx="1"/>
          </p:nvPr>
        </p:nvSpPr>
        <p:spPr>
          <a:xfrm>
            <a:off x="611560" y="1600200"/>
            <a:ext cx="3816424" cy="4525963"/>
          </a:xfrm>
        </p:spPr>
        <p:txBody>
          <a:bodyPr>
            <a:normAutofit/>
          </a:bodyPr>
          <a:lstStyle>
            <a:lvl1pPr>
              <a:defRPr sz="1800"/>
            </a:lvl1pPr>
            <a:lvl2pPr>
              <a:defRPr sz="1600"/>
            </a:lvl2pPr>
            <a:lvl3pPr>
              <a:defRPr sz="1400"/>
            </a:lvl3pPr>
            <a:lvl4pPr>
              <a:defRPr sz="1400"/>
            </a:lvl4pPr>
            <a:lvl5pPr>
              <a:defRPr sz="1800"/>
            </a:lvl5pPr>
            <a:lvl6pPr>
              <a:defRPr sz="1800"/>
            </a:lvl6pPr>
            <a:lvl7pPr>
              <a:defRPr sz="1800"/>
            </a:lvl7pPr>
            <a:lvl8pPr>
              <a:defRPr sz="1800"/>
            </a:lvl8pPr>
            <a:lvl9pPr>
              <a:defRPr sz="1800"/>
            </a:lvl9p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p:txBody>
      </p:sp>
      <p:sp>
        <p:nvSpPr>
          <p:cNvPr id="4" name="Tijdelijke aanduiding voor inhoud 3"/>
          <p:cNvSpPr>
            <a:spLocks noGrp="1"/>
          </p:cNvSpPr>
          <p:nvPr>
            <p:ph sz="half" idx="2"/>
          </p:nvPr>
        </p:nvSpPr>
        <p:spPr>
          <a:xfrm>
            <a:off x="4716016" y="1600200"/>
            <a:ext cx="3816424" cy="4525963"/>
          </a:xfrm>
        </p:spPr>
        <p:txBody>
          <a:bodyPr>
            <a:normAutofit/>
          </a:bodyPr>
          <a:lstStyle>
            <a:lvl1pPr>
              <a:defRPr sz="1800"/>
            </a:lvl1pPr>
            <a:lvl2pPr>
              <a:defRPr sz="1600"/>
            </a:lvl2pPr>
            <a:lvl3pPr>
              <a:defRPr sz="1400"/>
            </a:lvl3pPr>
            <a:lvl4pPr>
              <a:defRPr sz="1400"/>
            </a:lvl4pPr>
            <a:lvl5pPr>
              <a:defRPr sz="1800"/>
            </a:lvl5pPr>
            <a:lvl6pPr>
              <a:defRPr sz="1800"/>
            </a:lvl6pPr>
            <a:lvl7pPr>
              <a:defRPr sz="1800"/>
            </a:lvl7pPr>
            <a:lvl8pPr>
              <a:defRPr sz="1800"/>
            </a:lvl8pPr>
            <a:lvl9pPr>
              <a:defRPr sz="1800"/>
            </a:lvl9p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p:txBody>
      </p:sp>
      <p:sp>
        <p:nvSpPr>
          <p:cNvPr id="6" name="Titel 1"/>
          <p:cNvSpPr>
            <a:spLocks noGrp="1"/>
          </p:cNvSpPr>
          <p:nvPr>
            <p:ph type="title"/>
          </p:nvPr>
        </p:nvSpPr>
        <p:spPr>
          <a:xfrm>
            <a:off x="611385" y="0"/>
            <a:ext cx="7993063" cy="1143000"/>
          </a:xfrm>
          <a:prstGeom prst="rect">
            <a:avLst/>
          </a:prstGeom>
        </p:spPr>
        <p:txBody>
          <a:bodyPr/>
          <a:lstStyle/>
          <a:p>
            <a:r>
              <a:rPr lang="nl-NL" dirty="0"/>
              <a:t>Klik om de stijl te bewerken</a:t>
            </a:r>
          </a:p>
        </p:txBody>
      </p:sp>
    </p:spTree>
    <p:extLst>
      <p:ext uri="{BB962C8B-B14F-4D97-AF65-F5344CB8AC3E}">
        <p14:creationId xmlns:p14="http://schemas.microsoft.com/office/powerpoint/2010/main" val="1349680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cSld name="Leeg">
    <p:spTree>
      <p:nvGrpSpPr>
        <p:cNvPr id="1" name=""/>
        <p:cNvGrpSpPr/>
        <p:nvPr/>
      </p:nvGrpSpPr>
      <p:grpSpPr>
        <a:xfrm>
          <a:off x="0" y="0"/>
          <a:ext cx="0" cy="0"/>
          <a:chOff x="0" y="0"/>
          <a:chExt cx="0" cy="0"/>
        </a:xfrm>
      </p:grpSpPr>
      <p:sp>
        <p:nvSpPr>
          <p:cNvPr id="2" name="Tijdelijke aanduiding voor datum 3">
            <a:extLst/>
          </p:cNvPr>
          <p:cNvSpPr>
            <a:spLocks noGrp="1"/>
          </p:cNvSpPr>
          <p:nvPr>
            <p:ph type="dt" sz="half" idx="10"/>
          </p:nvPr>
        </p:nvSpPr>
        <p:spPr>
          <a:xfrm>
            <a:off x="0" y="0"/>
            <a:ext cx="0" cy="0"/>
          </a:xfrm>
        </p:spPr>
        <p:txBody>
          <a:bodyPr/>
          <a:lstStyle>
            <a:lvl1pPr>
              <a:defRPr>
                <a:solidFill>
                  <a:prstClr val="black"/>
                </a:solidFill>
              </a:defRPr>
            </a:lvl1pPr>
          </a:lstStyle>
          <a:p>
            <a:pPr eaLnBrk="0" fontAlgn="base" hangingPunct="0">
              <a:spcBef>
                <a:spcPct val="0"/>
              </a:spcBef>
              <a:spcAft>
                <a:spcPct val="0"/>
              </a:spcAft>
              <a:defRPr/>
            </a:pPr>
            <a:fld id="{31022118-22A4-4225-89D5-4903ADC78EA9}" type="datetime1">
              <a:rPr lang="nl-NL" altLang="nl-NL" sz="2400" b="1">
                <a:latin typeface="Arial" panose="020B0604020202020204" pitchFamily="34" charset="0"/>
                <a:ea typeface="MS PGothic" panose="020B0600070205080204" pitchFamily="34" charset="-128"/>
              </a:rPr>
              <a:pPr eaLnBrk="0" fontAlgn="base" hangingPunct="0">
                <a:spcBef>
                  <a:spcPct val="0"/>
                </a:spcBef>
                <a:spcAft>
                  <a:spcPct val="0"/>
                </a:spcAft>
                <a:defRPr/>
              </a:pPr>
              <a:t>12-11-2019</a:t>
            </a:fld>
            <a:endParaRPr lang="nl-NL" altLang="nl-NL" sz="2400" b="1">
              <a:latin typeface="Arial" panose="020B0604020202020204" pitchFamily="34" charset="0"/>
              <a:ea typeface="MS PGothic" panose="020B0600070205080204" pitchFamily="34" charset="-128"/>
            </a:endParaRPr>
          </a:p>
        </p:txBody>
      </p:sp>
      <p:sp>
        <p:nvSpPr>
          <p:cNvPr id="3" name="Tijdelijke aanduiding voor voettekst 4">
            <a:extLst/>
          </p:cNvPr>
          <p:cNvSpPr>
            <a:spLocks noGrp="1"/>
          </p:cNvSpPr>
          <p:nvPr>
            <p:ph type="ftr" sz="quarter" idx="11"/>
          </p:nvPr>
        </p:nvSpPr>
        <p:spPr>
          <a:xfrm>
            <a:off x="0" y="0"/>
            <a:ext cx="0" cy="0"/>
          </a:xfrm>
        </p:spPr>
        <p:txBody>
          <a:bodyPr/>
          <a:lstStyle>
            <a:lvl1pPr>
              <a:defRPr>
                <a:solidFill>
                  <a:prstClr val="black"/>
                </a:solidFill>
              </a:defRPr>
            </a:lvl1pPr>
          </a:lstStyle>
          <a:p>
            <a:pPr eaLnBrk="0" fontAlgn="base" hangingPunct="0">
              <a:spcBef>
                <a:spcPct val="0"/>
              </a:spcBef>
              <a:spcAft>
                <a:spcPct val="0"/>
              </a:spcAft>
              <a:defRPr/>
            </a:pPr>
            <a:endParaRPr lang="nl-NL" altLang="nl-NL" sz="2400" b="1">
              <a:latin typeface="Arial" panose="020B0604020202020204" pitchFamily="34" charset="0"/>
              <a:ea typeface="MS PGothic" panose="020B0600070205080204" pitchFamily="34" charset="-128"/>
            </a:endParaRPr>
          </a:p>
        </p:txBody>
      </p:sp>
      <p:sp>
        <p:nvSpPr>
          <p:cNvPr id="4" name="Tijdelijke aanduiding voor dianummer 5">
            <a:extLst/>
          </p:cNvPr>
          <p:cNvSpPr>
            <a:spLocks noGrp="1"/>
          </p:cNvSpPr>
          <p:nvPr>
            <p:ph type="sldNum" sz="quarter" idx="12"/>
          </p:nvPr>
        </p:nvSpPr>
        <p:spPr>
          <a:xfrm>
            <a:off x="0" y="0"/>
            <a:ext cx="0" cy="0"/>
          </a:xfrm>
        </p:spPr>
        <p:txBody>
          <a:bodyPr/>
          <a:lstStyle>
            <a:lvl1pPr>
              <a:defRPr>
                <a:solidFill>
                  <a:prstClr val="black"/>
                </a:solidFill>
              </a:defRPr>
            </a:lvl1pPr>
          </a:lstStyle>
          <a:p>
            <a:pPr eaLnBrk="0" fontAlgn="base" hangingPunct="0">
              <a:spcBef>
                <a:spcPct val="0"/>
              </a:spcBef>
              <a:spcAft>
                <a:spcPct val="0"/>
              </a:spcAft>
              <a:defRPr/>
            </a:pPr>
            <a:fld id="{5AD39E1A-520D-4F3C-9891-AD81BD73B6C1}" type="slidenum">
              <a:rPr lang="nl-NL" altLang="nl-NL" sz="2400" b="1">
                <a:latin typeface="Arial" panose="020B0604020202020204" pitchFamily="34" charset="0"/>
                <a:ea typeface="MS PGothic" panose="020B0600070205080204" pitchFamily="34" charset="-128"/>
              </a:rPr>
              <a:pPr eaLnBrk="0" fontAlgn="base" hangingPunct="0">
                <a:spcBef>
                  <a:spcPct val="0"/>
                </a:spcBef>
                <a:spcAft>
                  <a:spcPct val="0"/>
                </a:spcAft>
                <a:defRPr/>
              </a:pPr>
              <a:t>‹#›</a:t>
            </a:fld>
            <a:endParaRPr lang="nl-NL" altLang="nl-NL" sz="2400" b="1">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18842262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Afbeelding met bijschrift">
    <p:spTree>
      <p:nvGrpSpPr>
        <p:cNvPr id="1" name=""/>
        <p:cNvGrpSpPr/>
        <p:nvPr/>
      </p:nvGrpSpPr>
      <p:grpSpPr>
        <a:xfrm>
          <a:off x="0" y="0"/>
          <a:ext cx="0" cy="0"/>
          <a:chOff x="0" y="0"/>
          <a:chExt cx="0" cy="0"/>
        </a:xfrm>
      </p:grpSpPr>
      <p:sp>
        <p:nvSpPr>
          <p:cNvPr id="4" name="Tijdelijke aanduiding voor tekst 3"/>
          <p:cNvSpPr>
            <a:spLocks noGrp="1"/>
          </p:cNvSpPr>
          <p:nvPr>
            <p:ph type="body" sz="half" idx="2"/>
          </p:nvPr>
        </p:nvSpPr>
        <p:spPr>
          <a:xfrm>
            <a:off x="971600" y="1700808"/>
            <a:ext cx="7272808" cy="3024336"/>
          </a:xfrm>
          <a:prstGeom prst="rect">
            <a:avLst/>
          </a:prstGeom>
        </p:spPr>
        <p:txBody>
          <a:bodyPr>
            <a:normAutofit/>
          </a:bodyPr>
          <a:lstStyle>
            <a:lvl1pPr marL="0" indent="0">
              <a:buNone/>
              <a:defRPr sz="2600" b="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p:txBody>
      </p:sp>
      <p:sp>
        <p:nvSpPr>
          <p:cNvPr id="8" name="Tijdelijke aanduiding voor tekst 3"/>
          <p:cNvSpPr>
            <a:spLocks noGrp="1"/>
          </p:cNvSpPr>
          <p:nvPr>
            <p:ph type="body" sz="half" idx="13"/>
          </p:nvPr>
        </p:nvSpPr>
        <p:spPr>
          <a:xfrm>
            <a:off x="971600" y="4941168"/>
            <a:ext cx="7272808" cy="446190"/>
          </a:xfrm>
          <a:prstGeom prst="rect">
            <a:avLst/>
          </a:prstGeom>
        </p:spPr>
        <p:txBody>
          <a:bodyPr>
            <a:normAutofit/>
          </a:bodyPr>
          <a:lstStyle>
            <a:lvl1pPr marL="0" indent="0">
              <a:buNone/>
              <a:defRPr sz="14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p:txBody>
      </p:sp>
    </p:spTree>
    <p:extLst>
      <p:ext uri="{BB962C8B-B14F-4D97-AF65-F5344CB8AC3E}">
        <p14:creationId xmlns:p14="http://schemas.microsoft.com/office/powerpoint/2010/main" val="15971678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Date Placeholder 2">
            <a:extLst/>
          </p:cNvPr>
          <p:cNvSpPr>
            <a:spLocks noGrp="1"/>
          </p:cNvSpPr>
          <p:nvPr>
            <p:ph type="dt" sz="half" idx="10"/>
          </p:nvPr>
        </p:nvSpPr>
        <p:spPr>
          <a:xfrm>
            <a:off x="0" y="0"/>
            <a:ext cx="0" cy="0"/>
          </a:xfrm>
        </p:spPr>
        <p:txBody>
          <a:bodyPr/>
          <a:lstStyle>
            <a:lvl1pPr>
              <a:defRPr>
                <a:solidFill>
                  <a:prstClr val="black"/>
                </a:solidFill>
              </a:defRPr>
            </a:lvl1pPr>
          </a:lstStyle>
          <a:p>
            <a:pPr eaLnBrk="0" fontAlgn="base" hangingPunct="0">
              <a:spcBef>
                <a:spcPct val="0"/>
              </a:spcBef>
              <a:spcAft>
                <a:spcPct val="0"/>
              </a:spcAft>
              <a:defRPr/>
            </a:pPr>
            <a:fld id="{3089F73A-CA70-4327-8F9B-8573D6E9DEFD}" type="datetimeFigureOut">
              <a:rPr lang="nl-NL" sz="2400" b="1">
                <a:latin typeface="Arial" panose="020B0604020202020204" pitchFamily="34" charset="0"/>
                <a:ea typeface="MS PGothic" panose="020B0600070205080204" pitchFamily="34" charset="-128"/>
              </a:rPr>
              <a:pPr eaLnBrk="0" fontAlgn="base" hangingPunct="0">
                <a:spcBef>
                  <a:spcPct val="0"/>
                </a:spcBef>
                <a:spcAft>
                  <a:spcPct val="0"/>
                </a:spcAft>
                <a:defRPr/>
              </a:pPr>
              <a:t>12-11-2019</a:t>
            </a:fld>
            <a:endParaRPr lang="nl-NL" sz="2400" b="1">
              <a:latin typeface="Arial" panose="020B0604020202020204" pitchFamily="34" charset="0"/>
              <a:ea typeface="MS PGothic" panose="020B0600070205080204" pitchFamily="34" charset="-128"/>
            </a:endParaRPr>
          </a:p>
        </p:txBody>
      </p:sp>
      <p:sp>
        <p:nvSpPr>
          <p:cNvPr id="4" name="Footer Placeholder 3">
            <a:extLst/>
          </p:cNvPr>
          <p:cNvSpPr>
            <a:spLocks noGrp="1"/>
          </p:cNvSpPr>
          <p:nvPr>
            <p:ph type="ftr" sz="quarter" idx="11"/>
          </p:nvPr>
        </p:nvSpPr>
        <p:spPr>
          <a:xfrm>
            <a:off x="0" y="0"/>
            <a:ext cx="0" cy="0"/>
          </a:xfrm>
        </p:spPr>
        <p:txBody>
          <a:bodyPr/>
          <a:lstStyle>
            <a:lvl1pPr>
              <a:defRPr>
                <a:solidFill>
                  <a:prstClr val="black"/>
                </a:solidFill>
              </a:defRPr>
            </a:lvl1pPr>
          </a:lstStyle>
          <a:p>
            <a:pPr eaLnBrk="0" fontAlgn="base" hangingPunct="0">
              <a:spcBef>
                <a:spcPct val="0"/>
              </a:spcBef>
              <a:spcAft>
                <a:spcPct val="0"/>
              </a:spcAft>
              <a:defRPr/>
            </a:pPr>
            <a:endParaRPr lang="nl-NL" sz="2400" b="1">
              <a:latin typeface="Arial" panose="020B0604020202020204" pitchFamily="34" charset="0"/>
              <a:ea typeface="MS PGothic" panose="020B0600070205080204" pitchFamily="34" charset="-128"/>
            </a:endParaRPr>
          </a:p>
        </p:txBody>
      </p:sp>
      <p:sp>
        <p:nvSpPr>
          <p:cNvPr id="5" name="Slide Number Placeholder 4">
            <a:extLst/>
          </p:cNvPr>
          <p:cNvSpPr>
            <a:spLocks noGrp="1"/>
          </p:cNvSpPr>
          <p:nvPr>
            <p:ph type="sldNum" sz="quarter" idx="12"/>
          </p:nvPr>
        </p:nvSpPr>
        <p:spPr>
          <a:xfrm>
            <a:off x="0" y="0"/>
            <a:ext cx="0" cy="0"/>
          </a:xfrm>
        </p:spPr>
        <p:txBody>
          <a:bodyPr/>
          <a:lstStyle>
            <a:lvl1pPr>
              <a:defRPr>
                <a:solidFill>
                  <a:prstClr val="black"/>
                </a:solidFill>
              </a:defRPr>
            </a:lvl1pPr>
          </a:lstStyle>
          <a:p>
            <a:pPr eaLnBrk="0" fontAlgn="base" hangingPunct="0">
              <a:spcBef>
                <a:spcPct val="0"/>
              </a:spcBef>
              <a:spcAft>
                <a:spcPct val="0"/>
              </a:spcAft>
              <a:defRPr/>
            </a:pPr>
            <a:fld id="{79AB60D5-8A1E-41A6-975C-D4B98102E671}" type="slidenum">
              <a:rPr lang="nl-NL" sz="2400" b="1">
                <a:latin typeface="Arial" panose="020B0604020202020204" pitchFamily="34" charset="0"/>
                <a:ea typeface="MS PGothic" panose="020B0600070205080204" pitchFamily="34" charset="-128"/>
              </a:rPr>
              <a:pPr eaLnBrk="0" fontAlgn="base" hangingPunct="0">
                <a:spcBef>
                  <a:spcPct val="0"/>
                </a:spcBef>
                <a:spcAft>
                  <a:spcPct val="0"/>
                </a:spcAft>
                <a:defRPr/>
              </a:pPr>
              <a:t>‹#›</a:t>
            </a:fld>
            <a:endParaRPr lang="nl-NL" sz="2400" b="1">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347876407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2_Afbeelding met bijschrift">
    <p:spTree>
      <p:nvGrpSpPr>
        <p:cNvPr id="1" name=""/>
        <p:cNvGrpSpPr/>
        <p:nvPr/>
      </p:nvGrpSpPr>
      <p:grpSpPr>
        <a:xfrm>
          <a:off x="0" y="0"/>
          <a:ext cx="0" cy="0"/>
          <a:chOff x="0" y="0"/>
          <a:chExt cx="0" cy="0"/>
        </a:xfrm>
      </p:grpSpPr>
      <p:sp>
        <p:nvSpPr>
          <p:cNvPr id="4" name="Tekstvak 2">
            <a:extLst/>
          </p:cNvPr>
          <p:cNvSpPr txBox="1">
            <a:spLocks noChangeArrowheads="1"/>
          </p:cNvSpPr>
          <p:nvPr userDrawn="1"/>
        </p:nvSpPr>
        <p:spPr bwMode="auto">
          <a:xfrm>
            <a:off x="5851525" y="4862513"/>
            <a:ext cx="184150" cy="461962"/>
          </a:xfrm>
          <a:prstGeom prst="rect">
            <a:avLst/>
          </a:prstGeom>
          <a:noFill/>
          <a:ln>
            <a:noFill/>
          </a:ln>
          <a:extLst/>
        </p:spPr>
        <p:txBody>
          <a:bodyPr wrap="none">
            <a:spAutoFit/>
          </a:bodyPr>
          <a:lstStyle>
            <a:lvl1pPr>
              <a:defRPr sz="2400" b="1">
                <a:solidFill>
                  <a:schemeClr val="tx1"/>
                </a:solidFill>
                <a:latin typeface="Arial" pitchFamily="34" charset="0"/>
                <a:ea typeface="ＭＳ Ｐゴシック" pitchFamily="34" charset="-128"/>
              </a:defRPr>
            </a:lvl1pPr>
            <a:lvl2pPr marL="742950" indent="-285750">
              <a:defRPr sz="2400" b="1">
                <a:solidFill>
                  <a:schemeClr val="tx1"/>
                </a:solidFill>
                <a:latin typeface="Arial" pitchFamily="34" charset="0"/>
                <a:ea typeface="ＭＳ Ｐゴシック" pitchFamily="34" charset="-128"/>
              </a:defRPr>
            </a:lvl2pPr>
            <a:lvl3pPr marL="1143000" indent="-228600">
              <a:defRPr sz="2400" b="1">
                <a:solidFill>
                  <a:schemeClr val="tx1"/>
                </a:solidFill>
                <a:latin typeface="Arial" pitchFamily="34" charset="0"/>
                <a:ea typeface="ＭＳ Ｐゴシック" pitchFamily="34" charset="-128"/>
              </a:defRPr>
            </a:lvl3pPr>
            <a:lvl4pPr marL="1600200" indent="-228600">
              <a:defRPr sz="2400" b="1">
                <a:solidFill>
                  <a:schemeClr val="tx1"/>
                </a:solidFill>
                <a:latin typeface="Arial" pitchFamily="34" charset="0"/>
                <a:ea typeface="ＭＳ Ｐゴシック" pitchFamily="34" charset="-128"/>
              </a:defRPr>
            </a:lvl4pPr>
            <a:lvl5pPr marL="2057400" indent="-228600">
              <a:defRPr sz="2400"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9pPr>
          </a:lstStyle>
          <a:p>
            <a:pPr eaLnBrk="0" fontAlgn="base" hangingPunct="0">
              <a:spcBef>
                <a:spcPct val="0"/>
              </a:spcBef>
              <a:spcAft>
                <a:spcPct val="0"/>
              </a:spcAft>
              <a:defRPr/>
            </a:pPr>
            <a:endParaRPr lang="nl-NL">
              <a:solidFill>
                <a:prstClr val="black"/>
              </a:solidFill>
            </a:endParaRPr>
          </a:p>
        </p:txBody>
      </p:sp>
      <p:sp>
        <p:nvSpPr>
          <p:cNvPr id="2" name="Titel 1"/>
          <p:cNvSpPr>
            <a:spLocks noGrp="1"/>
          </p:cNvSpPr>
          <p:nvPr>
            <p:ph type="title"/>
          </p:nvPr>
        </p:nvSpPr>
        <p:spPr>
          <a:xfrm>
            <a:off x="395536" y="3068960"/>
            <a:ext cx="2880320" cy="936104"/>
          </a:xfrm>
          <a:prstGeom prst="rect">
            <a:avLst/>
          </a:prstGeom>
        </p:spPr>
        <p:txBody>
          <a:bodyPr anchor="b"/>
          <a:lstStyle>
            <a:lvl1pPr algn="l">
              <a:defRPr sz="2400" b="0" i="0" cap="all" baseline="0">
                <a:solidFill>
                  <a:schemeClr val="bg1"/>
                </a:solidFill>
                <a:latin typeface="Arial"/>
                <a:cs typeface="Arial"/>
              </a:defRPr>
            </a:lvl1pPr>
          </a:lstStyle>
          <a:p>
            <a:r>
              <a:rPr lang="nl-NL" dirty="0"/>
              <a:t>Titelstijl van model bewerken</a:t>
            </a:r>
          </a:p>
        </p:txBody>
      </p:sp>
      <p:sp>
        <p:nvSpPr>
          <p:cNvPr id="8" name="Tijdelijke aanduiding voor tekst 3"/>
          <p:cNvSpPr>
            <a:spLocks noGrp="1"/>
          </p:cNvSpPr>
          <p:nvPr>
            <p:ph type="body" sz="half" idx="10"/>
          </p:nvPr>
        </p:nvSpPr>
        <p:spPr>
          <a:xfrm>
            <a:off x="395536" y="6021288"/>
            <a:ext cx="3816424" cy="760238"/>
          </a:xfrm>
          <a:prstGeom prst="rect">
            <a:avLst/>
          </a:prstGeom>
        </p:spPr>
        <p:txBody>
          <a:bodyPr/>
          <a:lstStyle>
            <a:lvl1pPr marL="0" indent="0">
              <a:buNone/>
              <a:defRPr sz="1400">
                <a:solidFill>
                  <a:srgbClr val="CC0033"/>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a:p>
            <a:pPr lvl="1"/>
            <a:r>
              <a:rPr lang="nl-NL" dirty="0"/>
              <a:t>Tweede niveau</a:t>
            </a:r>
          </a:p>
        </p:txBody>
      </p:sp>
    </p:spTree>
    <p:extLst>
      <p:ext uri="{BB962C8B-B14F-4D97-AF65-F5344CB8AC3E}">
        <p14:creationId xmlns:p14="http://schemas.microsoft.com/office/powerpoint/2010/main" val="18083051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539750" y="0"/>
            <a:ext cx="7993063" cy="1143000"/>
          </a:xfrm>
          <a:prstGeom prst="rect">
            <a:avLst/>
          </a:prstGeom>
        </p:spPr>
        <p:txBody>
          <a:bodyPr/>
          <a:lstStyle/>
          <a:p>
            <a:r>
              <a:rPr lang="nl-NL" dirty="0"/>
              <a:t>Klik om de stijl te bewerken</a:t>
            </a:r>
          </a:p>
        </p:txBody>
      </p:sp>
      <p:sp>
        <p:nvSpPr>
          <p:cNvPr id="4" name="Content Placeholder 3"/>
          <p:cNvSpPr>
            <a:spLocks noGrp="1" noChangeArrowheads="1"/>
          </p:cNvSpPr>
          <p:nvPr>
            <p:ph idx="1"/>
          </p:nvPr>
        </p:nvSpPr>
        <p:spPr bwMode="auto">
          <a:xfrm>
            <a:off x="539750" y="1471612"/>
            <a:ext cx="8015288" cy="3973611"/>
          </a:xfrm>
          <a:prstGeom prst="rect">
            <a:avLst/>
          </a:prstGeom>
          <a:noFill/>
          <a:ln>
            <a:noFill/>
          </a:ln>
          <a:effectLst/>
          <a:extLst>
            <a:ext uri="{909E8E84-426E-40dd-AFC4-6F175D3DCCD1}"/>
            <a:ext uri="{91240B29-F687-4f45-9708-019B960494DF}"/>
            <a:ext uri="{AF507438-7753-43e0-B8FC-AC1667EBCBE1}"/>
          </a:extLst>
        </p:spPr>
        <p:txBody>
          <a:bodyPr/>
          <a:lstStyle/>
          <a:p>
            <a:pPr lvl="0"/>
            <a:endParaRPr lang="en-US" noProof="0" dirty="0"/>
          </a:p>
        </p:txBody>
      </p:sp>
    </p:spTree>
    <p:extLst>
      <p:ext uri="{BB962C8B-B14F-4D97-AF65-F5344CB8AC3E}">
        <p14:creationId xmlns:p14="http://schemas.microsoft.com/office/powerpoint/2010/main" val="359824729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Afbeelding met bijschrift">
    <p:spTree>
      <p:nvGrpSpPr>
        <p:cNvPr id="1" name=""/>
        <p:cNvGrpSpPr/>
        <p:nvPr/>
      </p:nvGrpSpPr>
      <p:grpSpPr>
        <a:xfrm>
          <a:off x="0" y="0"/>
          <a:ext cx="0" cy="0"/>
          <a:chOff x="0" y="0"/>
          <a:chExt cx="0" cy="0"/>
        </a:xfrm>
      </p:grpSpPr>
      <p:sp>
        <p:nvSpPr>
          <p:cNvPr id="3" name="Tijdelijke aanduiding voor afbeelding 2"/>
          <p:cNvSpPr>
            <a:spLocks noGrp="1"/>
          </p:cNvSpPr>
          <p:nvPr>
            <p:ph type="pic" idx="1"/>
          </p:nvPr>
        </p:nvSpPr>
        <p:spPr>
          <a:xfrm>
            <a:off x="0" y="0"/>
            <a:ext cx="9144000" cy="450912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l-NL" noProof="0" dirty="0"/>
              <a:t>Sleep de afbeelding naar de tijdelijke aanduiding of klik op het pictogram als u een afbeelding wilt toevoegen</a:t>
            </a:r>
          </a:p>
        </p:txBody>
      </p:sp>
      <p:sp>
        <p:nvSpPr>
          <p:cNvPr id="4" name="Tijdelijke aanduiding voor titel 1"/>
          <p:cNvSpPr>
            <a:spLocks noGrp="1"/>
          </p:cNvSpPr>
          <p:nvPr>
            <p:ph type="title"/>
          </p:nvPr>
        </p:nvSpPr>
        <p:spPr bwMode="auto">
          <a:xfrm>
            <a:off x="0" y="5129978"/>
            <a:ext cx="9144000" cy="1728021"/>
          </a:xfrm>
          <a:prstGeom prst="rect">
            <a:avLst/>
          </a:prstGeom>
          <a:noFill/>
          <a:ln>
            <a:noFill/>
          </a:ln>
          <a:extLst>
            <a:ext uri="{909E8E84-426E-40dd-AFC4-6F175D3DCCD1}"/>
            <a:ext uri="{91240B29-F687-4f45-9708-019B960494DF}"/>
          </a:extLst>
        </p:spPr>
        <p:txBody>
          <a:bodyPr/>
          <a:lstStyle/>
          <a:p>
            <a:pPr lvl="0"/>
            <a:r>
              <a:rPr lang="nl-NL" dirty="0"/>
              <a:t>Titelstijl van model bewerken</a:t>
            </a:r>
          </a:p>
        </p:txBody>
      </p:sp>
    </p:spTree>
    <p:extLst>
      <p:ext uri="{BB962C8B-B14F-4D97-AF65-F5344CB8AC3E}">
        <p14:creationId xmlns:p14="http://schemas.microsoft.com/office/powerpoint/2010/main" val="2464744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Afbeelding met bijschrift">
    <p:spTree>
      <p:nvGrpSpPr>
        <p:cNvPr id="1" name=""/>
        <p:cNvGrpSpPr/>
        <p:nvPr/>
      </p:nvGrpSpPr>
      <p:grpSpPr>
        <a:xfrm>
          <a:off x="0" y="0"/>
          <a:ext cx="0" cy="0"/>
          <a:chOff x="0" y="0"/>
          <a:chExt cx="0" cy="0"/>
        </a:xfrm>
      </p:grpSpPr>
      <p:sp>
        <p:nvSpPr>
          <p:cNvPr id="4" name="Tijdelijke aanduiding voor tekst 3"/>
          <p:cNvSpPr>
            <a:spLocks noGrp="1"/>
          </p:cNvSpPr>
          <p:nvPr>
            <p:ph type="body" sz="half" idx="2"/>
          </p:nvPr>
        </p:nvSpPr>
        <p:spPr>
          <a:xfrm>
            <a:off x="971600" y="1700808"/>
            <a:ext cx="7272808" cy="3024336"/>
          </a:xfrm>
          <a:prstGeom prst="rect">
            <a:avLst/>
          </a:prstGeom>
        </p:spPr>
        <p:txBody>
          <a:bodyPr>
            <a:normAutofit/>
          </a:bodyPr>
          <a:lstStyle>
            <a:lvl1pPr marL="0" indent="0">
              <a:buNone/>
              <a:defRPr sz="2600" b="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p:txBody>
      </p:sp>
      <p:sp>
        <p:nvSpPr>
          <p:cNvPr id="8" name="Tijdelijke aanduiding voor tekst 3"/>
          <p:cNvSpPr>
            <a:spLocks noGrp="1"/>
          </p:cNvSpPr>
          <p:nvPr>
            <p:ph type="body" sz="half" idx="13"/>
          </p:nvPr>
        </p:nvSpPr>
        <p:spPr>
          <a:xfrm>
            <a:off x="971600" y="4941168"/>
            <a:ext cx="7272808" cy="446190"/>
          </a:xfrm>
          <a:prstGeom prst="rect">
            <a:avLst/>
          </a:prstGeom>
        </p:spPr>
        <p:txBody>
          <a:bodyPr>
            <a:normAutofit/>
          </a:bodyPr>
          <a:lstStyle>
            <a:lvl1pPr marL="0" indent="0">
              <a:buNone/>
              <a:defRPr sz="14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p:txBody>
      </p:sp>
    </p:spTree>
    <p:extLst>
      <p:ext uri="{BB962C8B-B14F-4D97-AF65-F5344CB8AC3E}">
        <p14:creationId xmlns:p14="http://schemas.microsoft.com/office/powerpoint/2010/main" val="1144581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Content Placeholder 2"/>
          <p:cNvSpPr>
            <a:spLocks noGrp="1"/>
          </p:cNvSpPr>
          <p:nvPr>
            <p:ph idx="1"/>
          </p:nvPr>
        </p:nvSpPr>
        <p:spPr>
          <a:xfrm>
            <a:off x="1908175" y="2133600"/>
            <a:ext cx="6624638" cy="36004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Tree>
    <p:extLst>
      <p:ext uri="{BB962C8B-B14F-4D97-AF65-F5344CB8AC3E}">
        <p14:creationId xmlns:p14="http://schemas.microsoft.com/office/powerpoint/2010/main" val="1575475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Afbeelding met bijschrift">
    <p:spTree>
      <p:nvGrpSpPr>
        <p:cNvPr id="1" name=""/>
        <p:cNvGrpSpPr/>
        <p:nvPr/>
      </p:nvGrpSpPr>
      <p:grpSpPr>
        <a:xfrm>
          <a:off x="0" y="0"/>
          <a:ext cx="0" cy="0"/>
          <a:chOff x="0" y="0"/>
          <a:chExt cx="0" cy="0"/>
        </a:xfrm>
      </p:grpSpPr>
      <p:sp>
        <p:nvSpPr>
          <p:cNvPr id="4" name="Tijdelijke aanduiding voor tekst 3"/>
          <p:cNvSpPr>
            <a:spLocks noGrp="1"/>
          </p:cNvSpPr>
          <p:nvPr>
            <p:ph type="body" sz="half" idx="2"/>
          </p:nvPr>
        </p:nvSpPr>
        <p:spPr>
          <a:xfrm>
            <a:off x="971600" y="1700808"/>
            <a:ext cx="7272808" cy="3024336"/>
          </a:xfrm>
          <a:prstGeom prst="rect">
            <a:avLst/>
          </a:prstGeom>
        </p:spPr>
        <p:txBody>
          <a:bodyPr>
            <a:normAutofit/>
          </a:bodyPr>
          <a:lstStyle>
            <a:lvl1pPr marL="0" indent="0">
              <a:buNone/>
              <a:defRPr sz="2600" b="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p:txBody>
      </p:sp>
      <p:sp>
        <p:nvSpPr>
          <p:cNvPr id="8" name="Tijdelijke aanduiding voor tekst 3"/>
          <p:cNvSpPr>
            <a:spLocks noGrp="1"/>
          </p:cNvSpPr>
          <p:nvPr>
            <p:ph type="body" sz="half" idx="13"/>
          </p:nvPr>
        </p:nvSpPr>
        <p:spPr>
          <a:xfrm>
            <a:off x="971600" y="4941168"/>
            <a:ext cx="7272808" cy="446190"/>
          </a:xfrm>
          <a:prstGeom prst="rect">
            <a:avLst/>
          </a:prstGeom>
        </p:spPr>
        <p:txBody>
          <a:bodyPr>
            <a:normAutofit/>
          </a:bodyPr>
          <a:lstStyle>
            <a:lvl1pPr marL="0" indent="0">
              <a:buNone/>
              <a:defRPr sz="14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p:txBody>
      </p:sp>
    </p:spTree>
    <p:extLst>
      <p:ext uri="{BB962C8B-B14F-4D97-AF65-F5344CB8AC3E}">
        <p14:creationId xmlns:p14="http://schemas.microsoft.com/office/powerpoint/2010/main" val="1348634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Date Placeholder 2">
            <a:extLst>
              <a:ext uri="{FF2B5EF4-FFF2-40B4-BE49-F238E27FC236}">
                <a16:creationId xmlns:a16="http://schemas.microsoft.com/office/drawing/2014/main" id="{3A586489-4F39-4B69-960D-1D45EB7EC9CA}"/>
              </a:ext>
            </a:extLst>
          </p:cNvPr>
          <p:cNvSpPr>
            <a:spLocks noGrp="1"/>
          </p:cNvSpPr>
          <p:nvPr>
            <p:ph type="dt" sz="half" idx="10"/>
          </p:nvPr>
        </p:nvSpPr>
        <p:spPr>
          <a:xfrm>
            <a:off x="0" y="0"/>
            <a:ext cx="0" cy="0"/>
          </a:xfrm>
        </p:spPr>
        <p:txBody>
          <a:bodyPr/>
          <a:lstStyle>
            <a:lvl1pPr>
              <a:defRPr/>
            </a:lvl1pPr>
          </a:lstStyle>
          <a:p>
            <a:pPr defTabSz="457200">
              <a:defRPr/>
            </a:pPr>
            <a:fld id="{3089F73A-CA70-4327-8F9B-8573D6E9DEFD}" type="datetimeFigureOut">
              <a:rPr lang="nl-NL">
                <a:solidFill>
                  <a:prstClr val="black"/>
                </a:solidFill>
              </a:rPr>
              <a:pPr defTabSz="457200">
                <a:defRPr/>
              </a:pPr>
              <a:t>12-11-2019</a:t>
            </a:fld>
            <a:endParaRPr lang="nl-NL">
              <a:solidFill>
                <a:prstClr val="black"/>
              </a:solidFill>
            </a:endParaRPr>
          </a:p>
        </p:txBody>
      </p:sp>
      <p:sp>
        <p:nvSpPr>
          <p:cNvPr id="4" name="Footer Placeholder 3">
            <a:extLst>
              <a:ext uri="{FF2B5EF4-FFF2-40B4-BE49-F238E27FC236}">
                <a16:creationId xmlns:a16="http://schemas.microsoft.com/office/drawing/2014/main" id="{A07E5FEE-2F1A-4C7D-AE33-B5733EECCB28}"/>
              </a:ext>
            </a:extLst>
          </p:cNvPr>
          <p:cNvSpPr>
            <a:spLocks noGrp="1"/>
          </p:cNvSpPr>
          <p:nvPr>
            <p:ph type="ftr" sz="quarter" idx="11"/>
          </p:nvPr>
        </p:nvSpPr>
        <p:spPr>
          <a:xfrm>
            <a:off x="0" y="0"/>
            <a:ext cx="0" cy="0"/>
          </a:xfrm>
        </p:spPr>
        <p:txBody>
          <a:bodyPr/>
          <a:lstStyle>
            <a:lvl1pPr>
              <a:defRPr/>
            </a:lvl1pPr>
          </a:lstStyle>
          <a:p>
            <a:pPr defTabSz="457200">
              <a:defRPr/>
            </a:pPr>
            <a:endParaRPr lang="nl-NL">
              <a:solidFill>
                <a:prstClr val="black"/>
              </a:solidFill>
            </a:endParaRPr>
          </a:p>
        </p:txBody>
      </p:sp>
      <p:sp>
        <p:nvSpPr>
          <p:cNvPr id="5" name="Slide Number Placeholder 4">
            <a:extLst>
              <a:ext uri="{FF2B5EF4-FFF2-40B4-BE49-F238E27FC236}">
                <a16:creationId xmlns:a16="http://schemas.microsoft.com/office/drawing/2014/main" id="{1A4E98A5-AFD6-4394-88EF-F6E05CF7C299}"/>
              </a:ext>
            </a:extLst>
          </p:cNvPr>
          <p:cNvSpPr>
            <a:spLocks noGrp="1"/>
          </p:cNvSpPr>
          <p:nvPr>
            <p:ph type="sldNum" sz="quarter" idx="12"/>
          </p:nvPr>
        </p:nvSpPr>
        <p:spPr>
          <a:xfrm>
            <a:off x="0" y="0"/>
            <a:ext cx="0" cy="0"/>
          </a:xfrm>
        </p:spPr>
        <p:txBody>
          <a:bodyPr/>
          <a:lstStyle>
            <a:lvl1pPr>
              <a:defRPr/>
            </a:lvl1pPr>
          </a:lstStyle>
          <a:p>
            <a:pPr defTabSz="457200">
              <a:defRPr/>
            </a:pPr>
            <a:fld id="{C6DF4D20-A2BD-4267-B83F-BF443F26C555}" type="slidenum">
              <a:rPr lang="nl-NL">
                <a:solidFill>
                  <a:prstClr val="black"/>
                </a:solidFill>
              </a:rPr>
              <a:pPr defTabSz="457200">
                <a:defRPr/>
              </a:pPr>
              <a:t>‹#›</a:t>
            </a:fld>
            <a:endParaRPr lang="nl-NL">
              <a:solidFill>
                <a:prstClr val="black"/>
              </a:solidFill>
            </a:endParaRPr>
          </a:p>
        </p:txBody>
      </p:sp>
    </p:spTree>
    <p:extLst>
      <p:ext uri="{BB962C8B-B14F-4D97-AF65-F5344CB8AC3E}">
        <p14:creationId xmlns:p14="http://schemas.microsoft.com/office/powerpoint/2010/main" val="2995031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_Afbeelding met bijschrift">
    <p:spTree>
      <p:nvGrpSpPr>
        <p:cNvPr id="1" name=""/>
        <p:cNvGrpSpPr/>
        <p:nvPr/>
      </p:nvGrpSpPr>
      <p:grpSpPr>
        <a:xfrm>
          <a:off x="0" y="0"/>
          <a:ext cx="0" cy="0"/>
          <a:chOff x="0" y="0"/>
          <a:chExt cx="0" cy="0"/>
        </a:xfrm>
      </p:grpSpPr>
      <p:sp>
        <p:nvSpPr>
          <p:cNvPr id="4" name="Tekstvak 2">
            <a:extLst>
              <a:ext uri="{FF2B5EF4-FFF2-40B4-BE49-F238E27FC236}">
                <a16:creationId xmlns:a16="http://schemas.microsoft.com/office/drawing/2014/main" id="{F3CA1760-D3A8-410F-BA33-7EA567B41265}"/>
              </a:ext>
            </a:extLst>
          </p:cNvPr>
          <p:cNvSpPr txBox="1">
            <a:spLocks noChangeArrowheads="1"/>
          </p:cNvSpPr>
          <p:nvPr userDrawn="1"/>
        </p:nvSpPr>
        <p:spPr bwMode="auto">
          <a:xfrm>
            <a:off x="5851525" y="4862513"/>
            <a:ext cx="184150" cy="461962"/>
          </a:xfrm>
          <a:prstGeom prst="rect">
            <a:avLst/>
          </a:prstGeom>
          <a:noFill/>
          <a:ln>
            <a:noFill/>
          </a:ln>
          <a:extLst/>
        </p:spPr>
        <p:txBody>
          <a:bodyPr wrap="none">
            <a:spAutoFit/>
          </a:bodyPr>
          <a:lstStyle>
            <a:lvl1pPr>
              <a:defRPr sz="2400" b="1">
                <a:solidFill>
                  <a:schemeClr val="tx1"/>
                </a:solidFill>
                <a:latin typeface="Arial" pitchFamily="34" charset="0"/>
                <a:ea typeface="ＭＳ Ｐゴシック" pitchFamily="34" charset="-128"/>
              </a:defRPr>
            </a:lvl1pPr>
            <a:lvl2pPr marL="742950" indent="-285750">
              <a:defRPr sz="2400" b="1">
                <a:solidFill>
                  <a:schemeClr val="tx1"/>
                </a:solidFill>
                <a:latin typeface="Arial" pitchFamily="34" charset="0"/>
                <a:ea typeface="ＭＳ Ｐゴシック" pitchFamily="34" charset="-128"/>
              </a:defRPr>
            </a:lvl2pPr>
            <a:lvl3pPr marL="1143000" indent="-228600">
              <a:defRPr sz="2400" b="1">
                <a:solidFill>
                  <a:schemeClr val="tx1"/>
                </a:solidFill>
                <a:latin typeface="Arial" pitchFamily="34" charset="0"/>
                <a:ea typeface="ＭＳ Ｐゴシック" pitchFamily="34" charset="-128"/>
              </a:defRPr>
            </a:lvl3pPr>
            <a:lvl4pPr marL="1600200" indent="-228600">
              <a:defRPr sz="2400" b="1">
                <a:solidFill>
                  <a:schemeClr val="tx1"/>
                </a:solidFill>
                <a:latin typeface="Arial" pitchFamily="34" charset="0"/>
                <a:ea typeface="ＭＳ Ｐゴシック" pitchFamily="34" charset="-128"/>
              </a:defRPr>
            </a:lvl4pPr>
            <a:lvl5pPr marL="2057400" indent="-228600">
              <a:defRPr sz="2400"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9pPr>
          </a:lstStyle>
          <a:p>
            <a:pPr defTabSz="457200">
              <a:defRPr/>
            </a:pPr>
            <a:endParaRPr lang="nl-NL">
              <a:solidFill>
                <a:prstClr val="black"/>
              </a:solidFill>
            </a:endParaRPr>
          </a:p>
        </p:txBody>
      </p:sp>
      <p:sp>
        <p:nvSpPr>
          <p:cNvPr id="2" name="Titel 1"/>
          <p:cNvSpPr>
            <a:spLocks noGrp="1"/>
          </p:cNvSpPr>
          <p:nvPr>
            <p:ph type="title"/>
          </p:nvPr>
        </p:nvSpPr>
        <p:spPr>
          <a:xfrm>
            <a:off x="395536" y="3068960"/>
            <a:ext cx="2880320" cy="936104"/>
          </a:xfrm>
          <a:prstGeom prst="rect">
            <a:avLst/>
          </a:prstGeom>
        </p:spPr>
        <p:txBody>
          <a:bodyPr anchor="b"/>
          <a:lstStyle>
            <a:lvl1pPr algn="l">
              <a:defRPr sz="2400" b="0" i="0" cap="all" baseline="0">
                <a:solidFill>
                  <a:schemeClr val="bg1"/>
                </a:solidFill>
                <a:latin typeface="Arial"/>
                <a:cs typeface="Arial"/>
              </a:defRPr>
            </a:lvl1pPr>
          </a:lstStyle>
          <a:p>
            <a:r>
              <a:rPr lang="nl-NL" dirty="0"/>
              <a:t>Titelstijl van model bewerken</a:t>
            </a:r>
          </a:p>
        </p:txBody>
      </p:sp>
      <p:sp>
        <p:nvSpPr>
          <p:cNvPr id="8" name="Tijdelijke aanduiding voor tekst 3"/>
          <p:cNvSpPr>
            <a:spLocks noGrp="1"/>
          </p:cNvSpPr>
          <p:nvPr>
            <p:ph type="body" sz="half" idx="10"/>
          </p:nvPr>
        </p:nvSpPr>
        <p:spPr>
          <a:xfrm>
            <a:off x="395536" y="6021288"/>
            <a:ext cx="3816424" cy="760238"/>
          </a:xfrm>
          <a:prstGeom prst="rect">
            <a:avLst/>
          </a:prstGeom>
        </p:spPr>
        <p:txBody>
          <a:bodyPr/>
          <a:lstStyle>
            <a:lvl1pPr marL="0" indent="0">
              <a:buNone/>
              <a:defRPr sz="1400">
                <a:solidFill>
                  <a:srgbClr val="CC0033"/>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a:p>
            <a:pPr lvl="1"/>
            <a:r>
              <a:rPr lang="nl-NL" dirty="0"/>
              <a:t>Tweede niveau</a:t>
            </a:r>
          </a:p>
        </p:txBody>
      </p:sp>
    </p:spTree>
    <p:extLst>
      <p:ext uri="{BB962C8B-B14F-4D97-AF65-F5344CB8AC3E}">
        <p14:creationId xmlns:p14="http://schemas.microsoft.com/office/powerpoint/2010/main" val="1190701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3_Afbeelding met bijschrift">
    <p:spTree>
      <p:nvGrpSpPr>
        <p:cNvPr id="1" name=""/>
        <p:cNvGrpSpPr/>
        <p:nvPr/>
      </p:nvGrpSpPr>
      <p:grpSpPr>
        <a:xfrm>
          <a:off x="0" y="0"/>
          <a:ext cx="0" cy="0"/>
          <a:chOff x="0" y="0"/>
          <a:chExt cx="0" cy="0"/>
        </a:xfrm>
      </p:grpSpPr>
      <p:sp>
        <p:nvSpPr>
          <p:cNvPr id="4" name="Tekstvak 2">
            <a:extLst>
              <a:ext uri="{FF2B5EF4-FFF2-40B4-BE49-F238E27FC236}">
                <a16:creationId xmlns:a16="http://schemas.microsoft.com/office/drawing/2014/main" id="{20757945-2786-40D4-8196-381A9F2F8BA3}"/>
              </a:ext>
            </a:extLst>
          </p:cNvPr>
          <p:cNvSpPr txBox="1">
            <a:spLocks noChangeArrowheads="1"/>
          </p:cNvSpPr>
          <p:nvPr userDrawn="1"/>
        </p:nvSpPr>
        <p:spPr bwMode="auto">
          <a:xfrm>
            <a:off x="5851525" y="4862513"/>
            <a:ext cx="184150" cy="461962"/>
          </a:xfrm>
          <a:prstGeom prst="rect">
            <a:avLst/>
          </a:prstGeom>
          <a:noFill/>
          <a:ln>
            <a:noFill/>
          </a:ln>
          <a:extLst/>
        </p:spPr>
        <p:txBody>
          <a:bodyPr wrap="none">
            <a:spAutoFit/>
          </a:bodyPr>
          <a:lstStyle>
            <a:lvl1pPr>
              <a:defRPr sz="2400" b="1">
                <a:solidFill>
                  <a:schemeClr val="tx1"/>
                </a:solidFill>
                <a:latin typeface="Arial" pitchFamily="34" charset="0"/>
                <a:ea typeface="ＭＳ Ｐゴシック" pitchFamily="34" charset="-128"/>
              </a:defRPr>
            </a:lvl1pPr>
            <a:lvl2pPr marL="742950" indent="-285750">
              <a:defRPr sz="2400" b="1">
                <a:solidFill>
                  <a:schemeClr val="tx1"/>
                </a:solidFill>
                <a:latin typeface="Arial" pitchFamily="34" charset="0"/>
                <a:ea typeface="ＭＳ Ｐゴシック" pitchFamily="34" charset="-128"/>
              </a:defRPr>
            </a:lvl2pPr>
            <a:lvl3pPr marL="1143000" indent="-228600">
              <a:defRPr sz="2400" b="1">
                <a:solidFill>
                  <a:schemeClr val="tx1"/>
                </a:solidFill>
                <a:latin typeface="Arial" pitchFamily="34" charset="0"/>
                <a:ea typeface="ＭＳ Ｐゴシック" pitchFamily="34" charset="-128"/>
              </a:defRPr>
            </a:lvl3pPr>
            <a:lvl4pPr marL="1600200" indent="-228600">
              <a:defRPr sz="2400" b="1">
                <a:solidFill>
                  <a:schemeClr val="tx1"/>
                </a:solidFill>
                <a:latin typeface="Arial" pitchFamily="34" charset="0"/>
                <a:ea typeface="ＭＳ Ｐゴシック" pitchFamily="34" charset="-128"/>
              </a:defRPr>
            </a:lvl4pPr>
            <a:lvl5pPr marL="2057400" indent="-228600">
              <a:defRPr sz="2400"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9pPr>
          </a:lstStyle>
          <a:p>
            <a:pPr defTabSz="457200">
              <a:defRPr/>
            </a:pPr>
            <a:endParaRPr lang="nl-NL">
              <a:solidFill>
                <a:prstClr val="black"/>
              </a:solidFill>
            </a:endParaRPr>
          </a:p>
        </p:txBody>
      </p:sp>
      <p:sp>
        <p:nvSpPr>
          <p:cNvPr id="2" name="Titel 1"/>
          <p:cNvSpPr>
            <a:spLocks noGrp="1"/>
          </p:cNvSpPr>
          <p:nvPr>
            <p:ph type="title"/>
          </p:nvPr>
        </p:nvSpPr>
        <p:spPr>
          <a:xfrm>
            <a:off x="395536" y="3068960"/>
            <a:ext cx="2880320" cy="936104"/>
          </a:xfrm>
          <a:prstGeom prst="rect">
            <a:avLst/>
          </a:prstGeom>
        </p:spPr>
        <p:txBody>
          <a:bodyPr anchor="b"/>
          <a:lstStyle>
            <a:lvl1pPr algn="l">
              <a:defRPr sz="2400" b="0" i="0" cap="all" baseline="0">
                <a:solidFill>
                  <a:schemeClr val="bg1"/>
                </a:solidFill>
                <a:latin typeface="Arial"/>
                <a:cs typeface="Arial"/>
              </a:defRPr>
            </a:lvl1pPr>
          </a:lstStyle>
          <a:p>
            <a:r>
              <a:rPr lang="nl-NL" dirty="0"/>
              <a:t>Titelstijl van model bewerken</a:t>
            </a:r>
          </a:p>
        </p:txBody>
      </p:sp>
      <p:sp>
        <p:nvSpPr>
          <p:cNvPr id="8" name="Tijdelijke aanduiding voor tekst 3"/>
          <p:cNvSpPr>
            <a:spLocks noGrp="1"/>
          </p:cNvSpPr>
          <p:nvPr>
            <p:ph type="body" sz="half" idx="10"/>
          </p:nvPr>
        </p:nvSpPr>
        <p:spPr>
          <a:xfrm>
            <a:off x="395536" y="6021288"/>
            <a:ext cx="3816424" cy="760238"/>
          </a:xfrm>
          <a:prstGeom prst="rect">
            <a:avLst/>
          </a:prstGeom>
        </p:spPr>
        <p:txBody>
          <a:bodyPr/>
          <a:lstStyle>
            <a:lvl1pPr marL="0" indent="0">
              <a:buNone/>
              <a:defRPr sz="1400">
                <a:solidFill>
                  <a:srgbClr val="CC0033"/>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a:p>
            <a:pPr lvl="1"/>
            <a:r>
              <a:rPr lang="nl-NL" dirty="0"/>
              <a:t>Tweede niveau</a:t>
            </a:r>
          </a:p>
        </p:txBody>
      </p:sp>
    </p:spTree>
    <p:extLst>
      <p:ext uri="{BB962C8B-B14F-4D97-AF65-F5344CB8AC3E}">
        <p14:creationId xmlns:p14="http://schemas.microsoft.com/office/powerpoint/2010/main" val="1664834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bl">
  <p:cSld name="Titel en tabel">
    <p:spTree>
      <p:nvGrpSpPr>
        <p:cNvPr id="1" name=""/>
        <p:cNvGrpSpPr/>
        <p:nvPr/>
      </p:nvGrpSpPr>
      <p:grpSpPr>
        <a:xfrm>
          <a:off x="0" y="0"/>
          <a:ext cx="0" cy="0"/>
          <a:chOff x="0" y="0"/>
          <a:chExt cx="0" cy="0"/>
        </a:xfrm>
      </p:grpSpPr>
      <p:sp>
        <p:nvSpPr>
          <p:cNvPr id="2" name="Titel 1"/>
          <p:cNvSpPr>
            <a:spLocks noGrp="1"/>
          </p:cNvSpPr>
          <p:nvPr>
            <p:ph type="title"/>
          </p:nvPr>
        </p:nvSpPr>
        <p:spPr>
          <a:xfrm>
            <a:off x="1908175" y="773113"/>
            <a:ext cx="6624638" cy="1143000"/>
          </a:xfrm>
        </p:spPr>
        <p:txBody>
          <a:bodyPr/>
          <a:lstStyle/>
          <a:p>
            <a:r>
              <a:rPr lang="nl-NL"/>
              <a:t>Klik om de stijl te bewerken</a:t>
            </a:r>
          </a:p>
        </p:txBody>
      </p:sp>
      <p:sp>
        <p:nvSpPr>
          <p:cNvPr id="3" name="Tijdelijke aanduiding voor tabel 2"/>
          <p:cNvSpPr>
            <a:spLocks noGrp="1"/>
          </p:cNvSpPr>
          <p:nvPr>
            <p:ph type="tbl" idx="1"/>
          </p:nvPr>
        </p:nvSpPr>
        <p:spPr>
          <a:xfrm>
            <a:off x="1908175" y="2133600"/>
            <a:ext cx="6624638" cy="3600450"/>
          </a:xfrm>
        </p:spPr>
        <p:txBody>
          <a:bodyPr/>
          <a:lstStyle/>
          <a:p>
            <a:pPr lvl="0"/>
            <a:endParaRPr lang="nl-NL" noProof="0"/>
          </a:p>
        </p:txBody>
      </p:sp>
    </p:spTree>
    <p:extLst>
      <p:ext uri="{BB962C8B-B14F-4D97-AF65-F5344CB8AC3E}">
        <p14:creationId xmlns:p14="http://schemas.microsoft.com/office/powerpoint/2010/main" val="2013823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6.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image" Target="../media/image3.jpe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image" Target="../media/image2.png"/><Relationship Id="rId5" Type="http://schemas.openxmlformats.org/officeDocument/2006/relationships/slideLayout" Target="../slideLayouts/slideLayout17.xml"/><Relationship Id="rId10" Type="http://schemas.openxmlformats.org/officeDocument/2006/relationships/image" Target="../media/image1.png"/><Relationship Id="rId4" Type="http://schemas.openxmlformats.org/officeDocument/2006/relationships/slideLayout" Target="../slideLayouts/slideLayout16.xml"/><Relationship Id="rId9"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theme" Target="../theme/theme4.xml"/><Relationship Id="rId1" Type="http://schemas.openxmlformats.org/officeDocument/2006/relationships/slideLayout" Target="../slideLayouts/slideLayout21.xml"/><Relationship Id="rId5" Type="http://schemas.openxmlformats.org/officeDocument/2006/relationships/image" Target="../media/image9.emf"/><Relationship Id="rId4" Type="http://schemas.openxmlformats.org/officeDocument/2006/relationships/image" Target="../media/image8.emf"/></Relationships>
</file>

<file path=ppt/slideMasters/_rels/slideMaster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24.xml"/><Relationship Id="rId7" Type="http://schemas.openxmlformats.org/officeDocument/2006/relationships/theme" Target="../theme/theme5.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5" Type="http://schemas.openxmlformats.org/officeDocument/2006/relationships/slideLayout" Target="../slideLayouts/slideLayout26.xml"/><Relationship Id="rId10" Type="http://schemas.openxmlformats.org/officeDocument/2006/relationships/image" Target="../media/image3.jpeg"/><Relationship Id="rId4" Type="http://schemas.openxmlformats.org/officeDocument/2006/relationships/slideLayout" Target="../slideLayouts/slideLayout25.xml"/><Relationship Id="rId9" Type="http://schemas.openxmlformats.org/officeDocument/2006/relationships/image" Target="../media/image2.png"/></Relationships>
</file>

<file path=ppt/slideMasters/_rels/slideMaster6.xml.rels><?xml version="1.0" encoding="UTF-8" standalone="yes"?>
<Relationships xmlns="http://schemas.openxmlformats.org/package/2006/relationships"><Relationship Id="rId3" Type="http://schemas.openxmlformats.org/officeDocument/2006/relationships/theme" Target="../theme/theme6.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10.jpeg"/><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6146" name="Afbeelding 6" descr="header_rood.png">
            <a:extLst>
              <a:ext uri="{FF2B5EF4-FFF2-40B4-BE49-F238E27FC236}">
                <a16:creationId xmlns:a16="http://schemas.microsoft.com/office/drawing/2014/main" id="{65204F2F-984B-4AFD-A10F-0F235A6FBB65}"/>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124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Tijdelijke aanduiding voor tekst 2">
            <a:extLst>
              <a:ext uri="{FF2B5EF4-FFF2-40B4-BE49-F238E27FC236}">
                <a16:creationId xmlns:a16="http://schemas.microsoft.com/office/drawing/2014/main" id="{479A4D2C-B6F2-457B-A89A-79016824A9E1}"/>
              </a:ext>
            </a:extLst>
          </p:cNvPr>
          <p:cNvSpPr>
            <a:spLocks noGrp="1"/>
          </p:cNvSpPr>
          <p:nvPr>
            <p:ph type="body" idx="1"/>
          </p:nvPr>
        </p:nvSpPr>
        <p:spPr bwMode="auto">
          <a:xfrm>
            <a:off x="519113" y="1600200"/>
            <a:ext cx="8085137" cy="413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a:t>Klik om de tekststijl van het model te bewerken</a:t>
            </a:r>
          </a:p>
          <a:p>
            <a:pPr lvl="1"/>
            <a:r>
              <a:rPr lang="nl-NL" altLang="nl-NL"/>
              <a:t>Tweede niveau</a:t>
            </a:r>
          </a:p>
          <a:p>
            <a:pPr lvl="2"/>
            <a:r>
              <a:rPr lang="nl-NL" altLang="nl-NL"/>
              <a:t>Derde niveau</a:t>
            </a:r>
          </a:p>
          <a:p>
            <a:pPr lvl="3"/>
            <a:r>
              <a:rPr lang="nl-NL" altLang="nl-NL"/>
              <a:t>Vierde niveau</a:t>
            </a:r>
          </a:p>
        </p:txBody>
      </p:sp>
      <p:sp>
        <p:nvSpPr>
          <p:cNvPr id="6148" name="Tijdelijke aanduiding voor titel 1">
            <a:extLst>
              <a:ext uri="{FF2B5EF4-FFF2-40B4-BE49-F238E27FC236}">
                <a16:creationId xmlns:a16="http://schemas.microsoft.com/office/drawing/2014/main" id="{62B34295-E7F0-43CF-A464-CA89DA545211}"/>
              </a:ext>
            </a:extLst>
          </p:cNvPr>
          <p:cNvSpPr>
            <a:spLocks noGrp="1"/>
          </p:cNvSpPr>
          <p:nvPr>
            <p:ph type="title"/>
          </p:nvPr>
        </p:nvSpPr>
        <p:spPr bwMode="auto">
          <a:xfrm>
            <a:off x="590550" y="0"/>
            <a:ext cx="8229600"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a:t>Titelstijl van model bewerken</a:t>
            </a:r>
          </a:p>
        </p:txBody>
      </p:sp>
      <p:pic>
        <p:nvPicPr>
          <p:cNvPr id="6149" name="Afbeelding 5" descr="HR_LOGO_rechtsonder_WEB_rood.png">
            <a:extLst>
              <a:ext uri="{FF2B5EF4-FFF2-40B4-BE49-F238E27FC236}">
                <a16:creationId xmlns:a16="http://schemas.microsoft.com/office/drawing/2014/main" id="{AAAD2140-6986-4FA0-90DB-060DBB09F13A}"/>
              </a:ext>
            </a:extLst>
          </p:cNvPr>
          <p:cNvPicPr>
            <a:picLocks noChangeAspect="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243888" y="5949950"/>
            <a:ext cx="669925"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42699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0" fontAlgn="base" hangingPunct="0">
        <a:spcBef>
          <a:spcPct val="0"/>
        </a:spcBef>
        <a:spcAft>
          <a:spcPct val="0"/>
        </a:spcAft>
        <a:defRPr sz="2600" b="1" kern="1200">
          <a:solidFill>
            <a:srgbClr val="FFFFFF"/>
          </a:solidFill>
          <a:latin typeface="Verdana"/>
          <a:ea typeface="ヒラギノ角ゴ Pro W3" charset="0"/>
          <a:cs typeface="Verdana"/>
        </a:defRPr>
      </a:lvl1pPr>
      <a:lvl2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2pPr>
      <a:lvl3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3pPr>
      <a:lvl4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4pPr>
      <a:lvl5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5pPr>
      <a:lvl6pPr marL="4572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6pPr>
      <a:lvl7pPr marL="9144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7pPr>
      <a:lvl8pPr marL="13716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8pPr>
      <a:lvl9pPr marL="18288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9pPr>
    </p:titleStyle>
    <p:bodyStyle>
      <a:lvl1pPr marL="285750" indent="-285750" algn="l" defTabSz="457200" rtl="0" eaLnBrk="0" fontAlgn="base" hangingPunct="0">
        <a:spcBef>
          <a:spcPct val="20000"/>
        </a:spcBef>
        <a:spcAft>
          <a:spcPct val="0"/>
        </a:spcAft>
        <a:buSzPct val="90000"/>
        <a:buBlip>
          <a:blip r:embed="rId15"/>
        </a:buBlip>
        <a:defRPr kern="1200">
          <a:solidFill>
            <a:schemeClr val="tx1"/>
          </a:solidFill>
          <a:latin typeface="Verdana"/>
          <a:ea typeface="ヒラギノ角ゴ Pro W3" charset="0"/>
          <a:cs typeface="Verdana"/>
        </a:defRPr>
      </a:lvl1pPr>
      <a:lvl2pPr marL="742950" indent="-285750" algn="l" defTabSz="457200" rtl="0" eaLnBrk="0" fontAlgn="base" hangingPunct="0">
        <a:spcBef>
          <a:spcPct val="20000"/>
        </a:spcBef>
        <a:spcAft>
          <a:spcPct val="0"/>
        </a:spcAft>
        <a:buSzPct val="90000"/>
        <a:buBlip>
          <a:blip r:embed="rId15"/>
        </a:buBlip>
        <a:defRPr sz="1600" kern="1200">
          <a:solidFill>
            <a:schemeClr val="tx1"/>
          </a:solidFill>
          <a:latin typeface="Verdana"/>
          <a:ea typeface="ヒラギノ角ゴ Pro W3" charset="0"/>
          <a:cs typeface="Verdana"/>
        </a:defRPr>
      </a:lvl2pPr>
      <a:lvl3pPr marL="1200150" indent="-285750" algn="l" defTabSz="457200" rtl="0" eaLnBrk="0" fontAlgn="base" hangingPunct="0">
        <a:spcBef>
          <a:spcPct val="20000"/>
        </a:spcBef>
        <a:spcAft>
          <a:spcPct val="0"/>
        </a:spcAft>
        <a:buSzPct val="90000"/>
        <a:buBlip>
          <a:blip r:embed="rId15"/>
        </a:buBlip>
        <a:defRPr sz="1400" kern="1200">
          <a:solidFill>
            <a:schemeClr val="tx1"/>
          </a:solidFill>
          <a:latin typeface="Verdana"/>
          <a:ea typeface="ヒラギノ角ゴ Pro W3" charset="0"/>
          <a:cs typeface="Verdana"/>
        </a:defRPr>
      </a:lvl3pPr>
      <a:lvl4pPr marL="1657350" indent="-285750" algn="l" defTabSz="457200" rtl="0" eaLnBrk="0" fontAlgn="base" hangingPunct="0">
        <a:spcBef>
          <a:spcPct val="20000"/>
        </a:spcBef>
        <a:spcAft>
          <a:spcPct val="0"/>
        </a:spcAft>
        <a:buSzPct val="90000"/>
        <a:buBlip>
          <a:blip r:embed="rId15"/>
        </a:buBlip>
        <a:defRPr sz="1400" kern="1200">
          <a:solidFill>
            <a:schemeClr val="tx1"/>
          </a:solidFill>
          <a:latin typeface="Verdana"/>
          <a:ea typeface="ヒラギノ角ゴ Pro W3" charset="0"/>
          <a:cs typeface="Verdana"/>
        </a:defRPr>
      </a:lvl4pPr>
      <a:lvl5pPr marL="2114550" indent="-285750" algn="l" defTabSz="457200" rtl="0" eaLnBrk="0" fontAlgn="base" hangingPunct="0">
        <a:spcBef>
          <a:spcPct val="20000"/>
        </a:spcBef>
        <a:spcAft>
          <a:spcPct val="0"/>
        </a:spcAft>
        <a:buFont typeface="Lucida Grande"/>
        <a:buChar char="▸"/>
        <a:defRPr kern="1200">
          <a:solidFill>
            <a:schemeClr val="tx1"/>
          </a:solidFill>
          <a:latin typeface="Verdana"/>
          <a:ea typeface="ヒラギノ角ゴ Pro W3" charset="0"/>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Afbeelding 2" descr="footer-hoofdstukken.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4508500"/>
            <a:ext cx="9144000"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ijdelijke aanduiding voor titel 1"/>
          <p:cNvSpPr>
            <a:spLocks noGrp="1"/>
          </p:cNvSpPr>
          <p:nvPr>
            <p:ph type="title"/>
          </p:nvPr>
        </p:nvSpPr>
        <p:spPr bwMode="auto">
          <a:xfrm>
            <a:off x="0" y="5129213"/>
            <a:ext cx="9144000" cy="172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nl-NL"/>
              <a:t>Hoofdstuk titel</a:t>
            </a:r>
            <a:endParaRPr lang="nl-NL" altLang="nl-NL"/>
          </a:p>
        </p:txBody>
      </p:sp>
    </p:spTree>
    <p:extLst>
      <p:ext uri="{BB962C8B-B14F-4D97-AF65-F5344CB8AC3E}">
        <p14:creationId xmlns:p14="http://schemas.microsoft.com/office/powerpoint/2010/main" val="1107667694"/>
      </p:ext>
    </p:extLst>
  </p:cSld>
  <p:clrMap bg1="lt1" tx1="dk1" bg2="lt2" tx2="dk2" accent1="accent1" accent2="accent2" accent3="accent3" accent4="accent4" accent5="accent5" accent6="accent6" hlink="hlink" folHlink="folHlink"/>
  <p:sldLayoutIdLst>
    <p:sldLayoutId id="2147483685" r:id="rId1"/>
  </p:sldLayoutIdLst>
  <p:txStyles>
    <p:titleStyle>
      <a:lvl1pPr algn="ctr" rtl="0" eaLnBrk="0" fontAlgn="base" hangingPunct="0">
        <a:spcBef>
          <a:spcPct val="0"/>
        </a:spcBef>
        <a:spcAft>
          <a:spcPct val="0"/>
        </a:spcAft>
        <a:defRPr sz="3600" b="1">
          <a:solidFill>
            <a:srgbClr val="CC0033"/>
          </a:solidFill>
          <a:latin typeface="+mj-lt"/>
          <a:ea typeface="MS PGothic" panose="020B0600070205080204" pitchFamily="34" charset="-128"/>
          <a:cs typeface="ＭＳ Ｐゴシック" charset="0"/>
        </a:defRPr>
      </a:lvl1pPr>
      <a:lvl2pPr algn="ctr" rtl="0" eaLnBrk="0" fontAlgn="base" hangingPunct="0">
        <a:spcBef>
          <a:spcPct val="0"/>
        </a:spcBef>
        <a:spcAft>
          <a:spcPct val="0"/>
        </a:spcAft>
        <a:defRPr sz="3600" b="1">
          <a:solidFill>
            <a:srgbClr val="CC0033"/>
          </a:solidFill>
          <a:latin typeface="Verdana" pitchFamily="34" charset="0"/>
          <a:ea typeface="MS PGothic" panose="020B0600070205080204" pitchFamily="34" charset="-128"/>
          <a:cs typeface="ＭＳ Ｐゴシック" charset="0"/>
        </a:defRPr>
      </a:lvl2pPr>
      <a:lvl3pPr algn="ctr" rtl="0" eaLnBrk="0" fontAlgn="base" hangingPunct="0">
        <a:spcBef>
          <a:spcPct val="0"/>
        </a:spcBef>
        <a:spcAft>
          <a:spcPct val="0"/>
        </a:spcAft>
        <a:defRPr sz="3600" b="1">
          <a:solidFill>
            <a:srgbClr val="CC0033"/>
          </a:solidFill>
          <a:latin typeface="Verdana" pitchFamily="34" charset="0"/>
          <a:ea typeface="MS PGothic" panose="020B0600070205080204" pitchFamily="34" charset="-128"/>
          <a:cs typeface="ＭＳ Ｐゴシック" charset="0"/>
        </a:defRPr>
      </a:lvl3pPr>
      <a:lvl4pPr algn="ctr" rtl="0" eaLnBrk="0" fontAlgn="base" hangingPunct="0">
        <a:spcBef>
          <a:spcPct val="0"/>
        </a:spcBef>
        <a:spcAft>
          <a:spcPct val="0"/>
        </a:spcAft>
        <a:defRPr sz="3600" b="1">
          <a:solidFill>
            <a:srgbClr val="CC0033"/>
          </a:solidFill>
          <a:latin typeface="Verdana" pitchFamily="34" charset="0"/>
          <a:ea typeface="MS PGothic" panose="020B0600070205080204" pitchFamily="34" charset="-128"/>
          <a:cs typeface="ＭＳ Ｐゴシック" charset="0"/>
        </a:defRPr>
      </a:lvl4pPr>
      <a:lvl5pPr algn="ctr" rtl="0" eaLnBrk="0" fontAlgn="base" hangingPunct="0">
        <a:spcBef>
          <a:spcPct val="0"/>
        </a:spcBef>
        <a:spcAft>
          <a:spcPct val="0"/>
        </a:spcAft>
        <a:defRPr sz="3600" b="1">
          <a:solidFill>
            <a:srgbClr val="CC0033"/>
          </a:solidFill>
          <a:latin typeface="Verdana" pitchFamily="34" charset="0"/>
          <a:ea typeface="MS PGothic" panose="020B0600070205080204" pitchFamily="34" charset="-128"/>
          <a:cs typeface="ＭＳ Ｐゴシック" charset="0"/>
        </a:defRPr>
      </a:lvl5pPr>
      <a:lvl6pPr marL="457200" algn="l" rtl="0" fontAlgn="base">
        <a:spcBef>
          <a:spcPct val="0"/>
        </a:spcBef>
        <a:spcAft>
          <a:spcPct val="0"/>
        </a:spcAft>
        <a:defRPr sz="2600" b="1">
          <a:solidFill>
            <a:schemeClr val="tx2"/>
          </a:solidFill>
          <a:latin typeface="Verdana" pitchFamily="34" charset="0"/>
          <a:ea typeface="ＭＳ Ｐゴシック" pitchFamily="-48" charset="-128"/>
        </a:defRPr>
      </a:lvl6pPr>
      <a:lvl7pPr marL="914400" algn="l" rtl="0" fontAlgn="base">
        <a:spcBef>
          <a:spcPct val="0"/>
        </a:spcBef>
        <a:spcAft>
          <a:spcPct val="0"/>
        </a:spcAft>
        <a:defRPr sz="2600" b="1">
          <a:solidFill>
            <a:schemeClr val="tx2"/>
          </a:solidFill>
          <a:latin typeface="Verdana" pitchFamily="34" charset="0"/>
          <a:ea typeface="ＭＳ Ｐゴシック" pitchFamily="-48" charset="-128"/>
        </a:defRPr>
      </a:lvl7pPr>
      <a:lvl8pPr marL="1371600" algn="l" rtl="0" fontAlgn="base">
        <a:spcBef>
          <a:spcPct val="0"/>
        </a:spcBef>
        <a:spcAft>
          <a:spcPct val="0"/>
        </a:spcAft>
        <a:defRPr sz="2600" b="1">
          <a:solidFill>
            <a:schemeClr val="tx2"/>
          </a:solidFill>
          <a:latin typeface="Verdana" pitchFamily="34" charset="0"/>
          <a:ea typeface="ＭＳ Ｐゴシック" pitchFamily="-48" charset="-128"/>
        </a:defRPr>
      </a:lvl8pPr>
      <a:lvl9pPr marL="1828800" algn="l" rtl="0" fontAlgn="base">
        <a:spcBef>
          <a:spcPct val="0"/>
        </a:spcBef>
        <a:spcAft>
          <a:spcPct val="0"/>
        </a:spcAft>
        <a:defRPr sz="2600" b="1">
          <a:solidFill>
            <a:schemeClr val="tx2"/>
          </a:solidFill>
          <a:latin typeface="Verdana" pitchFamily="34" charset="0"/>
          <a:ea typeface="ＭＳ Ｐゴシック" pitchFamily="-48" charset="-128"/>
        </a:defRPr>
      </a:lvl9pPr>
    </p:titleStyle>
    <p:bodyStyle>
      <a:lvl1pPr marL="542925" indent="-542925" algn="l" rtl="0" eaLnBrk="0" fontAlgn="base" hangingPunct="0">
        <a:spcBef>
          <a:spcPct val="20000"/>
        </a:spcBef>
        <a:spcAft>
          <a:spcPct val="0"/>
        </a:spcAft>
        <a:buClr>
          <a:srgbClr val="CE0044"/>
        </a:buClr>
        <a:buSzPct val="120000"/>
        <a:buFont typeface="Arial" panose="020B0604020202020204" pitchFamily="34" charset="0"/>
        <a:buBlip>
          <a:blip r:embed="rId4"/>
        </a:buBlip>
        <a:defRPr sz="2000">
          <a:solidFill>
            <a:schemeClr val="tx1"/>
          </a:solidFill>
          <a:latin typeface="+mn-lt"/>
          <a:ea typeface="MS PGothic" panose="020B0600070205080204" pitchFamily="34" charset="-128"/>
          <a:cs typeface="ＭＳ Ｐゴシック" charset="0"/>
        </a:defRPr>
      </a:lvl1pPr>
      <a:lvl2pPr marL="922338" indent="-200025" algn="l" rtl="0" eaLnBrk="0" fontAlgn="base" hangingPunct="0">
        <a:spcBef>
          <a:spcPct val="20000"/>
        </a:spcBef>
        <a:spcAft>
          <a:spcPct val="0"/>
        </a:spcAft>
        <a:buClr>
          <a:srgbClr val="CE0044"/>
        </a:buClr>
        <a:buSzPct val="120000"/>
        <a:buFont typeface="Arial" panose="020B0604020202020204" pitchFamily="34" charset="0"/>
        <a:buBlip>
          <a:blip r:embed="rId4"/>
        </a:buBlip>
        <a:defRPr>
          <a:solidFill>
            <a:schemeClr val="tx1"/>
          </a:solidFill>
          <a:latin typeface="+mn-lt"/>
          <a:ea typeface="MS PGothic" panose="020B0600070205080204" pitchFamily="34" charset="-128"/>
          <a:cs typeface="ＭＳ Ｐゴシック" charset="0"/>
        </a:defRPr>
      </a:lvl2pPr>
      <a:lvl3pPr marL="1101725" indent="-187325" algn="l" rtl="0" eaLnBrk="0" fontAlgn="base" hangingPunct="0">
        <a:spcBef>
          <a:spcPct val="20000"/>
        </a:spcBef>
        <a:spcAft>
          <a:spcPct val="0"/>
        </a:spcAft>
        <a:buClr>
          <a:srgbClr val="CE0044"/>
        </a:buClr>
        <a:buSzPct val="120000"/>
        <a:buFont typeface="Arial" panose="020B0604020202020204" pitchFamily="34" charset="0"/>
        <a:defRPr sz="1600">
          <a:solidFill>
            <a:schemeClr val="tx1"/>
          </a:solidFill>
          <a:latin typeface="+mn-lt"/>
          <a:ea typeface="MS PGothic" panose="020B0600070205080204" pitchFamily="34" charset="-128"/>
          <a:cs typeface="ＭＳ Ｐゴシック" charset="0"/>
        </a:defRPr>
      </a:lvl3pPr>
      <a:lvl4pPr marL="1738313" indent="-228600" algn="l" rtl="0" eaLnBrk="0" fontAlgn="base" hangingPunct="0">
        <a:spcBef>
          <a:spcPct val="20000"/>
        </a:spcBef>
        <a:spcAft>
          <a:spcPct val="0"/>
        </a:spcAft>
        <a:buChar char="–"/>
        <a:defRPr sz="1600">
          <a:solidFill>
            <a:schemeClr val="tx1"/>
          </a:solidFill>
          <a:latin typeface="Arial" charset="0"/>
          <a:ea typeface="MS PGothic" panose="020B0600070205080204" pitchFamily="34" charset="-128"/>
          <a:cs typeface="ＭＳ Ｐゴシック" charset="0"/>
        </a:defRPr>
      </a:lvl4pPr>
      <a:lvl5pPr marL="2146300" indent="-228600" algn="l" rtl="0" eaLnBrk="0" fontAlgn="base" hangingPunct="0">
        <a:spcBef>
          <a:spcPct val="20000"/>
        </a:spcBef>
        <a:spcAft>
          <a:spcPct val="0"/>
        </a:spcAft>
        <a:buChar char="»"/>
        <a:defRPr sz="1600">
          <a:solidFill>
            <a:schemeClr val="tx1"/>
          </a:solidFill>
          <a:latin typeface="Arial" charset="0"/>
          <a:ea typeface="MS PGothic" panose="020B0600070205080204" pitchFamily="34" charset="-128"/>
          <a:cs typeface="ＭＳ Ｐゴシック" charset="0"/>
        </a:defRPr>
      </a:lvl5pPr>
      <a:lvl6pPr marL="2603500" indent="-228600" algn="l" rtl="0" fontAlgn="base">
        <a:spcBef>
          <a:spcPct val="20000"/>
        </a:spcBef>
        <a:spcAft>
          <a:spcPct val="0"/>
        </a:spcAft>
        <a:buChar char="»"/>
        <a:defRPr sz="1600">
          <a:solidFill>
            <a:schemeClr val="tx1"/>
          </a:solidFill>
          <a:latin typeface="Arial" charset="0"/>
          <a:ea typeface="+mn-ea"/>
        </a:defRPr>
      </a:lvl6pPr>
      <a:lvl7pPr marL="3060700" indent="-228600" algn="l" rtl="0" fontAlgn="base">
        <a:spcBef>
          <a:spcPct val="20000"/>
        </a:spcBef>
        <a:spcAft>
          <a:spcPct val="0"/>
        </a:spcAft>
        <a:buChar char="»"/>
        <a:defRPr sz="1600">
          <a:solidFill>
            <a:schemeClr val="tx1"/>
          </a:solidFill>
          <a:latin typeface="Arial" charset="0"/>
          <a:ea typeface="+mn-ea"/>
        </a:defRPr>
      </a:lvl7pPr>
      <a:lvl8pPr marL="3517900" indent="-228600" algn="l" rtl="0" fontAlgn="base">
        <a:spcBef>
          <a:spcPct val="20000"/>
        </a:spcBef>
        <a:spcAft>
          <a:spcPct val="0"/>
        </a:spcAft>
        <a:buChar char="»"/>
        <a:defRPr sz="1600">
          <a:solidFill>
            <a:schemeClr val="tx1"/>
          </a:solidFill>
          <a:latin typeface="Arial" charset="0"/>
          <a:ea typeface="+mn-ea"/>
        </a:defRPr>
      </a:lvl8pPr>
      <a:lvl9pPr marL="3975100" indent="-228600" algn="l" rtl="0" fontAlgn="base">
        <a:spcBef>
          <a:spcPct val="20000"/>
        </a:spcBef>
        <a:spcAft>
          <a:spcPct val="0"/>
        </a:spcAft>
        <a:buChar char="»"/>
        <a:defRPr sz="1600">
          <a:solidFill>
            <a:schemeClr val="tx1"/>
          </a:solidFill>
          <a:latin typeface="Arial" charset="0"/>
          <a:ea typeface="+mn-ea"/>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6146" name="Afbeelding 6" descr="header_rood.png"/>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0" y="0"/>
            <a:ext cx="9144000" cy="124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Tijdelijke aanduiding voor tekst 2"/>
          <p:cNvSpPr>
            <a:spLocks noGrp="1"/>
          </p:cNvSpPr>
          <p:nvPr>
            <p:ph type="body" idx="1"/>
          </p:nvPr>
        </p:nvSpPr>
        <p:spPr bwMode="auto">
          <a:xfrm>
            <a:off x="519113" y="1600200"/>
            <a:ext cx="8085137" cy="413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a:t>Klik om de tekststijl van het model te bewerken</a:t>
            </a:r>
          </a:p>
          <a:p>
            <a:pPr lvl="1"/>
            <a:r>
              <a:rPr lang="nl-NL" altLang="nl-NL"/>
              <a:t>Tweede niveau</a:t>
            </a:r>
          </a:p>
          <a:p>
            <a:pPr lvl="2"/>
            <a:r>
              <a:rPr lang="nl-NL" altLang="nl-NL"/>
              <a:t>Derde niveau</a:t>
            </a:r>
          </a:p>
          <a:p>
            <a:pPr lvl="3"/>
            <a:r>
              <a:rPr lang="nl-NL" altLang="nl-NL"/>
              <a:t>Vierde niveau</a:t>
            </a:r>
          </a:p>
        </p:txBody>
      </p:sp>
      <p:sp>
        <p:nvSpPr>
          <p:cNvPr id="6148" name="Tijdelijke aanduiding voor titel 1"/>
          <p:cNvSpPr>
            <a:spLocks noGrp="1"/>
          </p:cNvSpPr>
          <p:nvPr>
            <p:ph type="title"/>
          </p:nvPr>
        </p:nvSpPr>
        <p:spPr bwMode="auto">
          <a:xfrm>
            <a:off x="590550" y="0"/>
            <a:ext cx="8229600"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a:t>Titelstijl van model bewerken</a:t>
            </a:r>
          </a:p>
        </p:txBody>
      </p:sp>
      <p:pic>
        <p:nvPicPr>
          <p:cNvPr id="6149" name="Afbeelding 5" descr="HR_LOGO_rechtsonder_WEB_rood.png"/>
          <p:cNvPicPr>
            <a:picLocks noChangeAspect="1"/>
          </p:cNvPicPr>
          <p:nvPr userDrawn="1"/>
        </p:nvPicPr>
        <p:blipFill>
          <a:blip r:embed="rId11" cstate="print">
            <a:extLst>
              <a:ext uri="{28A0092B-C50C-407E-A947-70E740481C1C}">
                <a14:useLocalDpi xmlns:a14="http://schemas.microsoft.com/office/drawing/2010/main" val="0"/>
              </a:ext>
            </a:extLst>
          </a:blip>
          <a:srcRect/>
          <a:stretch>
            <a:fillRect/>
          </a:stretch>
        </p:blipFill>
        <p:spPr bwMode="auto">
          <a:xfrm>
            <a:off x="8243888" y="5949950"/>
            <a:ext cx="669925"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63342886"/>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Lst>
  <p:txStyles>
    <p:titleStyle>
      <a:lvl1pPr algn="l" defTabSz="457200" rtl="0" eaLnBrk="0" fontAlgn="base" hangingPunct="0">
        <a:spcBef>
          <a:spcPct val="0"/>
        </a:spcBef>
        <a:spcAft>
          <a:spcPct val="0"/>
        </a:spcAft>
        <a:defRPr sz="2600" b="1" kern="1200">
          <a:solidFill>
            <a:srgbClr val="FFFFFF"/>
          </a:solidFill>
          <a:latin typeface="Verdana"/>
          <a:ea typeface="ヒラギノ角ゴ Pro W3" charset="0"/>
          <a:cs typeface="Verdana"/>
        </a:defRPr>
      </a:lvl1pPr>
      <a:lvl2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2pPr>
      <a:lvl3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3pPr>
      <a:lvl4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4pPr>
      <a:lvl5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5pPr>
      <a:lvl6pPr marL="4572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6pPr>
      <a:lvl7pPr marL="9144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7pPr>
      <a:lvl8pPr marL="13716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8pPr>
      <a:lvl9pPr marL="18288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9pPr>
    </p:titleStyle>
    <p:bodyStyle>
      <a:lvl1pPr marL="285750" indent="-285750" algn="l" defTabSz="457200" rtl="0" eaLnBrk="0" fontAlgn="base" hangingPunct="0">
        <a:spcBef>
          <a:spcPct val="20000"/>
        </a:spcBef>
        <a:spcAft>
          <a:spcPct val="0"/>
        </a:spcAft>
        <a:buSzPct val="90000"/>
        <a:buBlip>
          <a:blip r:embed="rId12"/>
        </a:buBlip>
        <a:defRPr kern="1200">
          <a:solidFill>
            <a:schemeClr val="tx1"/>
          </a:solidFill>
          <a:latin typeface="Verdana"/>
          <a:ea typeface="ヒラギノ角ゴ Pro W3" charset="0"/>
          <a:cs typeface="Verdana"/>
        </a:defRPr>
      </a:lvl1pPr>
      <a:lvl2pPr marL="742950" indent="-285750" algn="l" defTabSz="457200" rtl="0" eaLnBrk="0" fontAlgn="base" hangingPunct="0">
        <a:spcBef>
          <a:spcPct val="20000"/>
        </a:spcBef>
        <a:spcAft>
          <a:spcPct val="0"/>
        </a:spcAft>
        <a:buSzPct val="90000"/>
        <a:buBlip>
          <a:blip r:embed="rId12"/>
        </a:buBlip>
        <a:defRPr sz="1600" kern="1200">
          <a:solidFill>
            <a:schemeClr val="tx1"/>
          </a:solidFill>
          <a:latin typeface="Verdana"/>
          <a:ea typeface="ヒラギノ角ゴ Pro W3" charset="0"/>
          <a:cs typeface="Verdana"/>
        </a:defRPr>
      </a:lvl2pPr>
      <a:lvl3pPr marL="1200150" indent="-285750" algn="l" defTabSz="457200" rtl="0" eaLnBrk="0" fontAlgn="base" hangingPunct="0">
        <a:spcBef>
          <a:spcPct val="20000"/>
        </a:spcBef>
        <a:spcAft>
          <a:spcPct val="0"/>
        </a:spcAft>
        <a:buSzPct val="90000"/>
        <a:buBlip>
          <a:blip r:embed="rId12"/>
        </a:buBlip>
        <a:defRPr sz="1400" kern="1200">
          <a:solidFill>
            <a:schemeClr val="tx1"/>
          </a:solidFill>
          <a:latin typeface="Verdana"/>
          <a:ea typeface="ヒラギノ角ゴ Pro W3" charset="0"/>
          <a:cs typeface="Verdana"/>
        </a:defRPr>
      </a:lvl3pPr>
      <a:lvl4pPr marL="1657350" indent="-285750" algn="l" defTabSz="457200" rtl="0" eaLnBrk="0" fontAlgn="base" hangingPunct="0">
        <a:spcBef>
          <a:spcPct val="20000"/>
        </a:spcBef>
        <a:spcAft>
          <a:spcPct val="0"/>
        </a:spcAft>
        <a:buSzPct val="90000"/>
        <a:buBlip>
          <a:blip r:embed="rId12"/>
        </a:buBlip>
        <a:defRPr sz="1400" kern="1200">
          <a:solidFill>
            <a:schemeClr val="tx1"/>
          </a:solidFill>
          <a:latin typeface="Verdana"/>
          <a:ea typeface="ヒラギノ角ゴ Pro W3" charset="0"/>
          <a:cs typeface="Verdana"/>
        </a:defRPr>
      </a:lvl4pPr>
      <a:lvl5pPr marL="2114550" indent="-285750" algn="l" defTabSz="457200" rtl="0" eaLnBrk="0" fontAlgn="base" hangingPunct="0">
        <a:spcBef>
          <a:spcPct val="20000"/>
        </a:spcBef>
        <a:spcAft>
          <a:spcPct val="0"/>
        </a:spcAft>
        <a:buFont typeface="Lucida Grande"/>
        <a:buChar char="▸"/>
        <a:defRPr kern="1200">
          <a:solidFill>
            <a:schemeClr val="tx1"/>
          </a:solidFill>
          <a:latin typeface="Verdana"/>
          <a:ea typeface="ヒラギノ角ゴ Pro W3" charset="0"/>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Afbeelding 2" descr="Footer-hoofdpagina.png">
            <a:extLst>
              <a:ext uri="{FF2B5EF4-FFF2-40B4-BE49-F238E27FC236}">
                <a16:creationId xmlns:a16="http://schemas.microsoft.com/office/drawing/2014/main" id="{0B5C2A7D-524C-440C-A23E-49F26742EDC1}"/>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5711825"/>
            <a:ext cx="91440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Afbeelding 2" descr="HR_LOGO_rechtsonder_CMYK_wit.eps">
            <a:extLst>
              <a:ext uri="{FF2B5EF4-FFF2-40B4-BE49-F238E27FC236}">
                <a16:creationId xmlns:a16="http://schemas.microsoft.com/office/drawing/2014/main" id="{55716BBE-C5DC-41D9-895E-CE172D96F5A0}"/>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243888" y="5976938"/>
            <a:ext cx="601662" cy="60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Afbeelding 3" descr="HR_OJ_CMYK_wit.eps">
            <a:extLst>
              <a:ext uri="{FF2B5EF4-FFF2-40B4-BE49-F238E27FC236}">
                <a16:creationId xmlns:a16="http://schemas.microsoft.com/office/drawing/2014/main" id="{E9BC0391-722D-4D65-A03B-13A13C2F57C2}"/>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6588125" y="6337300"/>
            <a:ext cx="1444625"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66595824"/>
      </p:ext>
    </p:extLst>
  </p:cSld>
  <p:clrMap bg1="lt1" tx1="dk1" bg2="lt2" tx2="dk2" accent1="accent1" accent2="accent2" accent3="accent3" accent4="accent4" accent5="accent5" accent6="accent6" hlink="hlink" folHlink="folHlink"/>
  <p:sldLayoutIdLst>
    <p:sldLayoutId id="2147483696" r:id="rId1"/>
  </p:sldLayoutIdLst>
  <p:txStyles>
    <p:titleStyle>
      <a:lvl1pPr algn="ctr" defTabSz="457200" rtl="0" eaLnBrk="0" fontAlgn="base" hangingPunct="0">
        <a:spcBef>
          <a:spcPct val="0"/>
        </a:spcBef>
        <a:spcAft>
          <a:spcPct val="0"/>
        </a:spcAft>
        <a:defRPr sz="4400" kern="1200">
          <a:solidFill>
            <a:schemeClr val="tx1"/>
          </a:solidFill>
          <a:latin typeface="+mj-lt"/>
          <a:ea typeface="ヒラギノ角ゴ Pro W3" charset="0"/>
          <a:cs typeface="ヒラギノ角ゴ Pro W3" charset="0"/>
        </a:defRPr>
      </a:lvl1pPr>
      <a:lvl2pPr algn="ctr" defTabSz="457200" rtl="0" eaLnBrk="0" fontAlgn="base" hangingPunct="0">
        <a:spcBef>
          <a:spcPct val="0"/>
        </a:spcBef>
        <a:spcAft>
          <a:spcPct val="0"/>
        </a:spcAft>
        <a:defRPr sz="4400">
          <a:solidFill>
            <a:schemeClr val="tx1"/>
          </a:solidFill>
          <a:latin typeface="Calibri" charset="0"/>
          <a:ea typeface="ヒラギノ角ゴ Pro W3" charset="0"/>
          <a:cs typeface="ヒラギノ角ゴ Pro W3" charset="0"/>
        </a:defRPr>
      </a:lvl2pPr>
      <a:lvl3pPr algn="ctr" defTabSz="457200" rtl="0" eaLnBrk="0" fontAlgn="base" hangingPunct="0">
        <a:spcBef>
          <a:spcPct val="0"/>
        </a:spcBef>
        <a:spcAft>
          <a:spcPct val="0"/>
        </a:spcAft>
        <a:defRPr sz="4400">
          <a:solidFill>
            <a:schemeClr val="tx1"/>
          </a:solidFill>
          <a:latin typeface="Calibri" charset="0"/>
          <a:ea typeface="ヒラギノ角ゴ Pro W3" charset="0"/>
          <a:cs typeface="ヒラギノ角ゴ Pro W3" charset="0"/>
        </a:defRPr>
      </a:lvl3pPr>
      <a:lvl4pPr algn="ctr" defTabSz="457200" rtl="0" eaLnBrk="0" fontAlgn="base" hangingPunct="0">
        <a:spcBef>
          <a:spcPct val="0"/>
        </a:spcBef>
        <a:spcAft>
          <a:spcPct val="0"/>
        </a:spcAft>
        <a:defRPr sz="4400">
          <a:solidFill>
            <a:schemeClr val="tx1"/>
          </a:solidFill>
          <a:latin typeface="Calibri" charset="0"/>
          <a:ea typeface="ヒラギノ角ゴ Pro W3" charset="0"/>
          <a:cs typeface="ヒラギノ角ゴ Pro W3" charset="0"/>
        </a:defRPr>
      </a:lvl4pPr>
      <a:lvl5pPr algn="ctr" defTabSz="457200" rtl="0" eaLnBrk="0" fontAlgn="base" hangingPunct="0">
        <a:spcBef>
          <a:spcPct val="0"/>
        </a:spcBef>
        <a:spcAft>
          <a:spcPct val="0"/>
        </a:spcAft>
        <a:defRPr sz="4400">
          <a:solidFill>
            <a:schemeClr val="tx1"/>
          </a:solidFill>
          <a:latin typeface="Calibri" charset="0"/>
          <a:ea typeface="ヒラギノ角ゴ Pro W3" charset="0"/>
          <a:cs typeface="ヒラギノ角ゴ Pro W3" charset="0"/>
        </a:defRPr>
      </a:lvl5pPr>
      <a:lvl6pPr marL="4572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6pPr>
      <a:lvl7pPr marL="9144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7pPr>
      <a:lvl8pPr marL="13716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8pPr>
      <a:lvl9pPr marL="18288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ヒラギノ角ゴ Pro W3" charset="0"/>
          <a:cs typeface="ヒラギノ角ゴ Pro W3"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ヒラギノ角ゴ Pro W3" charset="0"/>
          <a:cs typeface="ヒラギノ角ゴ Pro W3" charset="0"/>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ヒラギノ角ゴ Pro W3" charset="0"/>
          <a:cs typeface="ヒラギノ角ゴ Pro W3" charset="0"/>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charset="0"/>
          <a:cs typeface="ヒラギノ角ゴ Pro W3" charset="0"/>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charset="0"/>
          <a:cs typeface="ヒラギノ角ゴ Pro W3"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6386" name="Afbeelding 6" descr="header_rood.png"/>
          <p:cNvPicPr>
            <a:picLocks noChangeAspect="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0" y="0"/>
            <a:ext cx="9144000" cy="124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Tijdelijke aanduiding voor tekst 2"/>
          <p:cNvSpPr>
            <a:spLocks noGrp="1"/>
          </p:cNvSpPr>
          <p:nvPr>
            <p:ph type="body" idx="1"/>
          </p:nvPr>
        </p:nvSpPr>
        <p:spPr bwMode="auto">
          <a:xfrm>
            <a:off x="519113" y="1600200"/>
            <a:ext cx="8085137" cy="413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a:t>Klik om de tekststijl van het model te bewerken</a:t>
            </a:r>
          </a:p>
          <a:p>
            <a:pPr lvl="1"/>
            <a:r>
              <a:rPr lang="nl-NL" altLang="nl-NL"/>
              <a:t>Tweede niveau</a:t>
            </a:r>
          </a:p>
          <a:p>
            <a:pPr lvl="2"/>
            <a:r>
              <a:rPr lang="nl-NL" altLang="nl-NL"/>
              <a:t>Derde niveau</a:t>
            </a:r>
          </a:p>
          <a:p>
            <a:pPr lvl="3"/>
            <a:r>
              <a:rPr lang="nl-NL" altLang="nl-NL"/>
              <a:t>Vierde niveau</a:t>
            </a:r>
          </a:p>
        </p:txBody>
      </p:sp>
      <p:sp>
        <p:nvSpPr>
          <p:cNvPr id="16388" name="Tijdelijke aanduiding voor titel 1"/>
          <p:cNvSpPr>
            <a:spLocks noGrp="1"/>
          </p:cNvSpPr>
          <p:nvPr>
            <p:ph type="title"/>
          </p:nvPr>
        </p:nvSpPr>
        <p:spPr bwMode="auto">
          <a:xfrm>
            <a:off x="590550" y="0"/>
            <a:ext cx="8229600"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a:t>Titelstijl van model bewerken</a:t>
            </a:r>
          </a:p>
        </p:txBody>
      </p:sp>
      <p:pic>
        <p:nvPicPr>
          <p:cNvPr id="16389" name="Afbeelding 5" descr="HR_LOGO_rechtsonder_WEB_rood.png"/>
          <p:cNvPicPr>
            <a:picLocks noChangeAspect="1"/>
          </p:cNvPicPr>
          <p:nvPr userDrawn="1"/>
        </p:nvPicPr>
        <p:blipFill>
          <a:blip r:embed="rId9" cstate="print">
            <a:extLst>
              <a:ext uri="{28A0092B-C50C-407E-A947-70E740481C1C}">
                <a14:useLocalDpi xmlns:a14="http://schemas.microsoft.com/office/drawing/2010/main" val="0"/>
              </a:ext>
            </a:extLst>
          </a:blip>
          <a:srcRect/>
          <a:stretch>
            <a:fillRect/>
          </a:stretch>
        </p:blipFill>
        <p:spPr bwMode="auto">
          <a:xfrm>
            <a:off x="8243888" y="5949950"/>
            <a:ext cx="669925"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42074186"/>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Lst>
  <p:txStyles>
    <p:titleStyle>
      <a:lvl1pPr algn="l" defTabSz="457200" rtl="0" eaLnBrk="0" fontAlgn="base" hangingPunct="0">
        <a:spcBef>
          <a:spcPct val="0"/>
        </a:spcBef>
        <a:spcAft>
          <a:spcPct val="0"/>
        </a:spcAft>
        <a:defRPr sz="2600" b="1" kern="1200">
          <a:solidFill>
            <a:srgbClr val="FFFFFF"/>
          </a:solidFill>
          <a:latin typeface="Verdana"/>
          <a:ea typeface="ヒラギノ角ゴ Pro W3" charset="0"/>
          <a:cs typeface="Verdana"/>
        </a:defRPr>
      </a:lvl1pPr>
      <a:lvl2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2pPr>
      <a:lvl3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3pPr>
      <a:lvl4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4pPr>
      <a:lvl5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5pPr>
      <a:lvl6pPr marL="4572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6pPr>
      <a:lvl7pPr marL="9144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7pPr>
      <a:lvl8pPr marL="13716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8pPr>
      <a:lvl9pPr marL="18288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9pPr>
    </p:titleStyle>
    <p:bodyStyle>
      <a:lvl1pPr marL="285750" indent="-285750" algn="l" defTabSz="457200" rtl="0" eaLnBrk="0" fontAlgn="base" hangingPunct="0">
        <a:spcBef>
          <a:spcPct val="20000"/>
        </a:spcBef>
        <a:spcAft>
          <a:spcPct val="0"/>
        </a:spcAft>
        <a:buSzPct val="90000"/>
        <a:buBlip>
          <a:blip r:embed="rId10"/>
        </a:buBlip>
        <a:defRPr kern="1200">
          <a:solidFill>
            <a:schemeClr val="tx1"/>
          </a:solidFill>
          <a:latin typeface="Verdana"/>
          <a:ea typeface="ヒラギノ角ゴ Pro W3" charset="0"/>
          <a:cs typeface="Verdana"/>
        </a:defRPr>
      </a:lvl1pPr>
      <a:lvl2pPr marL="742950" indent="-285750" algn="l" defTabSz="457200" rtl="0" eaLnBrk="0" fontAlgn="base" hangingPunct="0">
        <a:spcBef>
          <a:spcPct val="20000"/>
        </a:spcBef>
        <a:spcAft>
          <a:spcPct val="0"/>
        </a:spcAft>
        <a:buSzPct val="90000"/>
        <a:buBlip>
          <a:blip r:embed="rId10"/>
        </a:buBlip>
        <a:defRPr sz="1600" kern="1200">
          <a:solidFill>
            <a:schemeClr val="tx1"/>
          </a:solidFill>
          <a:latin typeface="Verdana"/>
          <a:ea typeface="ヒラギノ角ゴ Pro W3" charset="0"/>
          <a:cs typeface="Verdana"/>
        </a:defRPr>
      </a:lvl2pPr>
      <a:lvl3pPr marL="1200150" indent="-285750" algn="l" defTabSz="457200" rtl="0" eaLnBrk="0" fontAlgn="base" hangingPunct="0">
        <a:spcBef>
          <a:spcPct val="20000"/>
        </a:spcBef>
        <a:spcAft>
          <a:spcPct val="0"/>
        </a:spcAft>
        <a:buSzPct val="90000"/>
        <a:buBlip>
          <a:blip r:embed="rId10"/>
        </a:buBlip>
        <a:defRPr sz="1400" kern="1200">
          <a:solidFill>
            <a:schemeClr val="tx1"/>
          </a:solidFill>
          <a:latin typeface="Verdana"/>
          <a:ea typeface="ヒラギノ角ゴ Pro W3" charset="0"/>
          <a:cs typeface="Verdana"/>
        </a:defRPr>
      </a:lvl3pPr>
      <a:lvl4pPr marL="1657350" indent="-285750" algn="l" defTabSz="457200" rtl="0" eaLnBrk="0" fontAlgn="base" hangingPunct="0">
        <a:spcBef>
          <a:spcPct val="20000"/>
        </a:spcBef>
        <a:spcAft>
          <a:spcPct val="0"/>
        </a:spcAft>
        <a:buSzPct val="90000"/>
        <a:buBlip>
          <a:blip r:embed="rId10"/>
        </a:buBlip>
        <a:defRPr sz="1400" kern="1200">
          <a:solidFill>
            <a:schemeClr val="tx1"/>
          </a:solidFill>
          <a:latin typeface="Verdana"/>
          <a:ea typeface="ヒラギノ角ゴ Pro W3" charset="0"/>
          <a:cs typeface="Verdana"/>
        </a:defRPr>
      </a:lvl4pPr>
      <a:lvl5pPr marL="2114550" indent="-285750" algn="l" defTabSz="457200" rtl="0" eaLnBrk="0" fontAlgn="base" hangingPunct="0">
        <a:spcBef>
          <a:spcPct val="20000"/>
        </a:spcBef>
        <a:spcAft>
          <a:spcPct val="0"/>
        </a:spcAft>
        <a:buFont typeface="Lucida Grande"/>
        <a:buChar char="▸"/>
        <a:defRPr kern="1200">
          <a:solidFill>
            <a:schemeClr val="tx1"/>
          </a:solidFill>
          <a:latin typeface="Verdana"/>
          <a:ea typeface="ヒラギノ角ゴ Pro W3" charset="0"/>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074" name="Afbeelding 5" descr="header_rood.png">
            <a:extLst>
              <a:ext uri="{FF2B5EF4-FFF2-40B4-BE49-F238E27FC236}">
                <a16:creationId xmlns:a16="http://schemas.microsoft.com/office/drawing/2014/main" id="{1149FD22-B99C-468E-ACE0-85F2E8B33CD4}"/>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0"/>
            <a:ext cx="9144000" cy="124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Afbeelding 4" descr="HR_LOGO_rechtsonder_WEB_rood.png">
            <a:extLst>
              <a:ext uri="{FF2B5EF4-FFF2-40B4-BE49-F238E27FC236}">
                <a16:creationId xmlns:a16="http://schemas.microsoft.com/office/drawing/2014/main" id="{26244565-25C4-4AB6-89C2-F668F7CCCF11}"/>
              </a:ext>
            </a:extLst>
          </p:cNvPr>
          <p:cNvPicPr>
            <a:picLocks noChangeAspect="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8243888" y="5949950"/>
            <a:ext cx="669925"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ijdelijke aanduiding voor titel 1">
            <a:extLst>
              <a:ext uri="{FF2B5EF4-FFF2-40B4-BE49-F238E27FC236}">
                <a16:creationId xmlns:a16="http://schemas.microsoft.com/office/drawing/2014/main" id="{7E7043A3-B72A-479E-9578-C2CCDC9C3422}"/>
              </a:ext>
            </a:extLst>
          </p:cNvPr>
          <p:cNvSpPr>
            <a:spLocks noGrp="1"/>
          </p:cNvSpPr>
          <p:nvPr>
            <p:ph type="title"/>
          </p:nvPr>
        </p:nvSpPr>
        <p:spPr bwMode="auto">
          <a:xfrm>
            <a:off x="590550" y="0"/>
            <a:ext cx="8229600"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a:t>Titelstijl van model bewerken</a:t>
            </a:r>
          </a:p>
        </p:txBody>
      </p:sp>
    </p:spTree>
    <p:extLst>
      <p:ext uri="{BB962C8B-B14F-4D97-AF65-F5344CB8AC3E}">
        <p14:creationId xmlns:p14="http://schemas.microsoft.com/office/powerpoint/2010/main" val="1118932791"/>
      </p:ext>
    </p:extLst>
  </p:cSld>
  <p:clrMap bg1="lt1" tx1="dk1" bg2="lt2" tx2="dk2" accent1="accent1" accent2="accent2" accent3="accent3" accent4="accent4" accent5="accent5" accent6="accent6" hlink="hlink" folHlink="folHlink"/>
  <p:sldLayoutIdLst>
    <p:sldLayoutId id="2147483705" r:id="rId1"/>
    <p:sldLayoutId id="2147483706" r:id="rId2"/>
  </p:sldLayoutIdLst>
  <p:txStyles>
    <p:titleStyle>
      <a:lvl1pPr algn="l" rtl="0" eaLnBrk="0" fontAlgn="base" hangingPunct="0">
        <a:spcBef>
          <a:spcPct val="0"/>
        </a:spcBef>
        <a:spcAft>
          <a:spcPct val="0"/>
        </a:spcAft>
        <a:defRPr sz="2600" b="1">
          <a:solidFill>
            <a:schemeClr val="bg1"/>
          </a:solidFill>
          <a:latin typeface="+mj-lt"/>
          <a:ea typeface="MS PGothic" panose="020B0600070205080204" pitchFamily="34" charset="-128"/>
          <a:cs typeface="ＭＳ Ｐゴシック" charset="0"/>
        </a:defRPr>
      </a:lvl1pPr>
      <a:lvl2pPr algn="l" rtl="0" eaLnBrk="0" fontAlgn="base" hangingPunct="0">
        <a:spcBef>
          <a:spcPct val="0"/>
        </a:spcBef>
        <a:spcAft>
          <a:spcPct val="0"/>
        </a:spcAft>
        <a:defRPr sz="2600" b="1">
          <a:solidFill>
            <a:schemeClr val="bg1"/>
          </a:solidFill>
          <a:latin typeface="Verdana" pitchFamily="34" charset="0"/>
          <a:ea typeface="MS PGothic" panose="020B0600070205080204" pitchFamily="34" charset="-128"/>
          <a:cs typeface="ＭＳ Ｐゴシック" charset="0"/>
        </a:defRPr>
      </a:lvl2pPr>
      <a:lvl3pPr algn="l" rtl="0" eaLnBrk="0" fontAlgn="base" hangingPunct="0">
        <a:spcBef>
          <a:spcPct val="0"/>
        </a:spcBef>
        <a:spcAft>
          <a:spcPct val="0"/>
        </a:spcAft>
        <a:defRPr sz="2600" b="1">
          <a:solidFill>
            <a:schemeClr val="bg1"/>
          </a:solidFill>
          <a:latin typeface="Verdana" pitchFamily="34" charset="0"/>
          <a:ea typeface="MS PGothic" panose="020B0600070205080204" pitchFamily="34" charset="-128"/>
          <a:cs typeface="ＭＳ Ｐゴシック" charset="0"/>
        </a:defRPr>
      </a:lvl3pPr>
      <a:lvl4pPr algn="l" rtl="0" eaLnBrk="0" fontAlgn="base" hangingPunct="0">
        <a:spcBef>
          <a:spcPct val="0"/>
        </a:spcBef>
        <a:spcAft>
          <a:spcPct val="0"/>
        </a:spcAft>
        <a:defRPr sz="2600" b="1">
          <a:solidFill>
            <a:schemeClr val="bg1"/>
          </a:solidFill>
          <a:latin typeface="Verdana" pitchFamily="34" charset="0"/>
          <a:ea typeface="MS PGothic" panose="020B0600070205080204" pitchFamily="34" charset="-128"/>
          <a:cs typeface="ＭＳ Ｐゴシック" charset="0"/>
        </a:defRPr>
      </a:lvl4pPr>
      <a:lvl5pPr algn="l" rtl="0" eaLnBrk="0" fontAlgn="base" hangingPunct="0">
        <a:spcBef>
          <a:spcPct val="0"/>
        </a:spcBef>
        <a:spcAft>
          <a:spcPct val="0"/>
        </a:spcAft>
        <a:defRPr sz="2600" b="1">
          <a:solidFill>
            <a:schemeClr val="bg1"/>
          </a:solidFill>
          <a:latin typeface="Verdana" pitchFamily="34" charset="0"/>
          <a:ea typeface="MS PGothic" panose="020B0600070205080204" pitchFamily="34" charset="-128"/>
          <a:cs typeface="ＭＳ Ｐゴシック" charset="0"/>
        </a:defRPr>
      </a:lvl5pPr>
      <a:lvl6pPr marL="457200" algn="l" rtl="0" fontAlgn="base">
        <a:spcBef>
          <a:spcPct val="0"/>
        </a:spcBef>
        <a:spcAft>
          <a:spcPct val="0"/>
        </a:spcAft>
        <a:defRPr sz="2600" b="1">
          <a:solidFill>
            <a:schemeClr val="tx2"/>
          </a:solidFill>
          <a:latin typeface="Verdana" pitchFamily="34" charset="0"/>
          <a:ea typeface="ＭＳ Ｐゴシック" pitchFamily="-48" charset="-128"/>
        </a:defRPr>
      </a:lvl6pPr>
      <a:lvl7pPr marL="914400" algn="l" rtl="0" fontAlgn="base">
        <a:spcBef>
          <a:spcPct val="0"/>
        </a:spcBef>
        <a:spcAft>
          <a:spcPct val="0"/>
        </a:spcAft>
        <a:defRPr sz="2600" b="1">
          <a:solidFill>
            <a:schemeClr val="tx2"/>
          </a:solidFill>
          <a:latin typeface="Verdana" pitchFamily="34" charset="0"/>
          <a:ea typeface="ＭＳ Ｐゴシック" pitchFamily="-48" charset="-128"/>
        </a:defRPr>
      </a:lvl7pPr>
      <a:lvl8pPr marL="1371600" algn="l" rtl="0" fontAlgn="base">
        <a:spcBef>
          <a:spcPct val="0"/>
        </a:spcBef>
        <a:spcAft>
          <a:spcPct val="0"/>
        </a:spcAft>
        <a:defRPr sz="2600" b="1">
          <a:solidFill>
            <a:schemeClr val="tx2"/>
          </a:solidFill>
          <a:latin typeface="Verdana" pitchFamily="34" charset="0"/>
          <a:ea typeface="ＭＳ Ｐゴシック" pitchFamily="-48" charset="-128"/>
        </a:defRPr>
      </a:lvl8pPr>
      <a:lvl9pPr marL="1828800" algn="l" rtl="0" fontAlgn="base">
        <a:spcBef>
          <a:spcPct val="0"/>
        </a:spcBef>
        <a:spcAft>
          <a:spcPct val="0"/>
        </a:spcAft>
        <a:defRPr sz="2600" b="1">
          <a:solidFill>
            <a:schemeClr val="tx2"/>
          </a:solidFill>
          <a:latin typeface="Verdana" pitchFamily="34" charset="0"/>
          <a:ea typeface="ＭＳ Ｐゴシック" pitchFamily="-48" charset="-128"/>
        </a:defRPr>
      </a:lvl9pPr>
    </p:titleStyle>
    <p:bodyStyle>
      <a:lvl1pPr marL="342900" indent="-342900" algn="l" rtl="0" eaLnBrk="0" fontAlgn="base" hangingPunct="0">
        <a:spcBef>
          <a:spcPct val="20000"/>
        </a:spcBef>
        <a:spcAft>
          <a:spcPct val="0"/>
        </a:spcAft>
        <a:buClr>
          <a:srgbClr val="CE0044"/>
        </a:buClr>
        <a:buSzPct val="120000"/>
        <a:buFont typeface="Arial" panose="020B0604020202020204" pitchFamily="34" charset="0"/>
        <a:defRPr sz="2800">
          <a:solidFill>
            <a:schemeClr val="tx1"/>
          </a:solidFill>
          <a:latin typeface="+mn-lt"/>
          <a:ea typeface="MS PGothic" panose="020B0600070205080204" pitchFamily="34" charset="-128"/>
          <a:cs typeface="ＭＳ Ｐゴシック" charset="0"/>
        </a:defRPr>
      </a:lvl1pPr>
      <a:lvl2pPr marL="922338" indent="-200025" algn="l" rtl="0" eaLnBrk="0" fontAlgn="base" hangingPunct="0">
        <a:spcBef>
          <a:spcPct val="20000"/>
        </a:spcBef>
        <a:spcAft>
          <a:spcPct val="0"/>
        </a:spcAft>
        <a:buClr>
          <a:srgbClr val="CE0044"/>
        </a:buClr>
        <a:buSzPct val="120000"/>
        <a:buFont typeface="Arial" panose="020B0604020202020204" pitchFamily="34" charset="0"/>
        <a:buBlip>
          <a:blip r:embed="rId6"/>
        </a:buBlip>
        <a:defRPr>
          <a:solidFill>
            <a:schemeClr val="tx1"/>
          </a:solidFill>
          <a:latin typeface="+mn-lt"/>
          <a:ea typeface="MS PGothic" panose="020B0600070205080204" pitchFamily="34" charset="-128"/>
          <a:cs typeface="ＭＳ Ｐゴシック" charset="0"/>
        </a:defRPr>
      </a:lvl2pPr>
      <a:lvl3pPr marL="1330325" indent="-228600" algn="l" rtl="0" eaLnBrk="0" fontAlgn="base" hangingPunct="0">
        <a:spcBef>
          <a:spcPct val="20000"/>
        </a:spcBef>
        <a:spcAft>
          <a:spcPct val="0"/>
        </a:spcAft>
        <a:buClr>
          <a:srgbClr val="CE0044"/>
        </a:buClr>
        <a:buSzPct val="120000"/>
        <a:buFont typeface="Arial" panose="020B0604020202020204" pitchFamily="34" charset="0"/>
        <a:buBlip>
          <a:blip r:embed="rId6"/>
        </a:buBlip>
        <a:defRPr sz="1600">
          <a:solidFill>
            <a:schemeClr val="tx1"/>
          </a:solidFill>
          <a:latin typeface="+mn-lt"/>
          <a:ea typeface="MS PGothic" panose="020B0600070205080204" pitchFamily="34" charset="-128"/>
          <a:cs typeface="ＭＳ Ｐゴシック" charset="0"/>
        </a:defRPr>
      </a:lvl3pPr>
      <a:lvl4pPr marL="1738313" indent="-228600" algn="l" rtl="0" eaLnBrk="0" fontAlgn="base" hangingPunct="0">
        <a:spcBef>
          <a:spcPct val="20000"/>
        </a:spcBef>
        <a:spcAft>
          <a:spcPct val="0"/>
        </a:spcAft>
        <a:buChar char="–"/>
        <a:defRPr sz="1600">
          <a:solidFill>
            <a:schemeClr val="tx1"/>
          </a:solidFill>
          <a:latin typeface="Arial" charset="0"/>
          <a:ea typeface="MS PGothic" panose="020B0600070205080204" pitchFamily="34" charset="-128"/>
          <a:cs typeface="ＭＳ Ｐゴシック" charset="0"/>
        </a:defRPr>
      </a:lvl4pPr>
      <a:lvl5pPr marL="2146300" indent="-228600" algn="l" rtl="0" eaLnBrk="0" fontAlgn="base" hangingPunct="0">
        <a:spcBef>
          <a:spcPct val="20000"/>
        </a:spcBef>
        <a:spcAft>
          <a:spcPct val="0"/>
        </a:spcAft>
        <a:buChar char="»"/>
        <a:defRPr sz="1600">
          <a:solidFill>
            <a:schemeClr val="tx1"/>
          </a:solidFill>
          <a:latin typeface="Arial" charset="0"/>
          <a:ea typeface="MS PGothic" panose="020B0600070205080204" pitchFamily="34" charset="-128"/>
          <a:cs typeface="ＭＳ Ｐゴシック" charset="0"/>
        </a:defRPr>
      </a:lvl5pPr>
      <a:lvl6pPr marL="2603500" indent="-228600" algn="l" rtl="0" fontAlgn="base">
        <a:spcBef>
          <a:spcPct val="20000"/>
        </a:spcBef>
        <a:spcAft>
          <a:spcPct val="0"/>
        </a:spcAft>
        <a:buChar char="»"/>
        <a:defRPr sz="1600">
          <a:solidFill>
            <a:schemeClr val="tx1"/>
          </a:solidFill>
          <a:latin typeface="Arial" charset="0"/>
          <a:ea typeface="+mn-ea"/>
        </a:defRPr>
      </a:lvl6pPr>
      <a:lvl7pPr marL="3060700" indent="-228600" algn="l" rtl="0" fontAlgn="base">
        <a:spcBef>
          <a:spcPct val="20000"/>
        </a:spcBef>
        <a:spcAft>
          <a:spcPct val="0"/>
        </a:spcAft>
        <a:buChar char="»"/>
        <a:defRPr sz="1600">
          <a:solidFill>
            <a:schemeClr val="tx1"/>
          </a:solidFill>
          <a:latin typeface="Arial" charset="0"/>
          <a:ea typeface="+mn-ea"/>
        </a:defRPr>
      </a:lvl7pPr>
      <a:lvl8pPr marL="3517900" indent="-228600" algn="l" rtl="0" fontAlgn="base">
        <a:spcBef>
          <a:spcPct val="20000"/>
        </a:spcBef>
        <a:spcAft>
          <a:spcPct val="0"/>
        </a:spcAft>
        <a:buChar char="»"/>
        <a:defRPr sz="1600">
          <a:solidFill>
            <a:schemeClr val="tx1"/>
          </a:solidFill>
          <a:latin typeface="Arial" charset="0"/>
          <a:ea typeface="+mn-ea"/>
        </a:defRPr>
      </a:lvl8pPr>
      <a:lvl9pPr marL="3975100" indent="-228600" algn="l" rtl="0" fontAlgn="base">
        <a:spcBef>
          <a:spcPct val="20000"/>
        </a:spcBef>
        <a:spcAft>
          <a:spcPct val="0"/>
        </a:spcAft>
        <a:buChar char="»"/>
        <a:defRPr sz="1600">
          <a:solidFill>
            <a:schemeClr val="tx1"/>
          </a:solidFill>
          <a:latin typeface="Arial" charset="0"/>
          <a:ea typeface="+mn-ea"/>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hyperlink" Target="https://confluence.hro.nl/display/IV/IVG+Verpleegkunde+Home" TargetMode="External"/><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el 1">
            <a:extLst>
              <a:ext uri="{FF2B5EF4-FFF2-40B4-BE49-F238E27FC236}">
                <a16:creationId xmlns:a16="http://schemas.microsoft.com/office/drawing/2014/main" id="{D3CBCF23-4417-4523-9B07-05EF2889D7EC}"/>
              </a:ext>
            </a:extLst>
          </p:cNvPr>
          <p:cNvSpPr>
            <a:spLocks noGrp="1"/>
          </p:cNvSpPr>
          <p:nvPr>
            <p:ph type="title"/>
          </p:nvPr>
        </p:nvSpPr>
        <p:spPr bwMode="auto">
          <a:xfrm>
            <a:off x="0" y="4724400"/>
            <a:ext cx="9144000" cy="7207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nl-NL" altLang="nl-NL">
                <a:latin typeface="Open Sans" panose="020B0606030504020204" pitchFamily="34" charset="0"/>
                <a:ea typeface="ヒラギノ角ゴ Pro W3" charset="-128"/>
              </a:rPr>
              <a:t>Afstuderen Praktijkonderzoek</a:t>
            </a:r>
            <a:endParaRPr lang="nl-NL" altLang="nl-NL" sz="2800">
              <a:latin typeface="Open Sans" panose="020B0606030504020204" pitchFamily="34" charset="0"/>
              <a:ea typeface="ヒラギノ角ゴ Pro W3" charset="-128"/>
            </a:endParaRPr>
          </a:p>
        </p:txBody>
      </p:sp>
      <p:sp>
        <p:nvSpPr>
          <p:cNvPr id="54275" name="Tijdelijke aanduiding voor tekst 1">
            <a:extLst>
              <a:ext uri="{FF2B5EF4-FFF2-40B4-BE49-F238E27FC236}">
                <a16:creationId xmlns:a16="http://schemas.microsoft.com/office/drawing/2014/main" id="{28BB82A4-30A1-4EF7-BC63-D936927B54AE}"/>
              </a:ext>
            </a:extLst>
          </p:cNvPr>
          <p:cNvSpPr>
            <a:spLocks noGrp="1"/>
          </p:cNvSpPr>
          <p:nvPr>
            <p:ph type="body" sz="half" idx="2"/>
          </p:nvPr>
        </p:nvSpPr>
        <p:spPr bwMode="auto">
          <a:xfrm>
            <a:off x="395288" y="6080125"/>
            <a:ext cx="3816350" cy="6889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nl-NL" sz="1600">
                <a:latin typeface="Open Sans" panose="020B0606030504020204" pitchFamily="34" charset="0"/>
                <a:ea typeface="ヒラギノ角ゴ Pro W3" charset="-128"/>
              </a:rPr>
              <a:t>Afstuderen Praktijkonderzoek</a:t>
            </a:r>
          </a:p>
          <a:p>
            <a:r>
              <a:rPr lang="en-US" altLang="nl-NL" sz="1600">
                <a:latin typeface="Open Sans" panose="020B0606030504020204" pitchFamily="34" charset="0"/>
                <a:ea typeface="ヒラギノ角ゴ Pro W3" charset="-128"/>
              </a:rPr>
              <a:t>Herziening najaar 2018, versie 1.0</a:t>
            </a:r>
            <a:endParaRPr lang="nl-NL" altLang="nl-NL" sz="1600">
              <a:latin typeface="Open Sans" panose="020B0606030504020204" pitchFamily="34" charset="0"/>
              <a:ea typeface="ヒラギノ角ゴ Pro W3" charset="-128"/>
            </a:endParaRPr>
          </a:p>
        </p:txBody>
      </p:sp>
      <p:pic>
        <p:nvPicPr>
          <p:cNvPr id="54276" name="Picture 2">
            <a:extLst>
              <a:ext uri="{FF2B5EF4-FFF2-40B4-BE49-F238E27FC236}">
                <a16:creationId xmlns:a16="http://schemas.microsoft.com/office/drawing/2014/main" id="{BCF34A4A-E926-416E-8521-F9F5B9F0B2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3813" y="360363"/>
            <a:ext cx="6556375" cy="436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9345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a:extLst>
              <a:ext uri="{FF2B5EF4-FFF2-40B4-BE49-F238E27FC236}">
                <a16:creationId xmlns:a16="http://schemas.microsoft.com/office/drawing/2014/main" id="{A30A9E3B-02F2-470F-BDB4-9E0EE6498529}"/>
              </a:ext>
            </a:extLst>
          </p:cNvPr>
          <p:cNvSpPr>
            <a:spLocks noGrp="1"/>
          </p:cNvSpPr>
          <p:nvPr>
            <p:ph type="title"/>
          </p:nvPr>
        </p:nvSpPr>
        <p:spPr>
          <a:xfrm>
            <a:off x="497977" y="0"/>
            <a:ext cx="7993062" cy="1143000"/>
          </a:xfrm>
        </p:spPr>
        <p:txBody>
          <a:bodyPr/>
          <a:lstStyle/>
          <a:p>
            <a:r>
              <a:rPr lang="nl-NL" altLang="nl-NL" sz="2400" b="0" dirty="0">
                <a:latin typeface="Open Sans" panose="020B0606030504020204" pitchFamily="34" charset="0"/>
                <a:ea typeface="ヒラギノ角ゴ Pro W3" charset="-128"/>
                <a:cs typeface="Verdana" panose="020B0604030504040204" pitchFamily="34" charset="0"/>
              </a:rPr>
              <a:t>Maatregelen om de betrouwbaarheid te bevorderen (toevoeging)</a:t>
            </a:r>
            <a:endParaRPr lang="nl-NL" altLang="nl-NL" sz="2400" dirty="0">
              <a:latin typeface="Open Sans" panose="020B0606030504020204" pitchFamily="34" charset="0"/>
              <a:ea typeface="ヒラギノ角ゴ Pro W3" charset="-128"/>
              <a:cs typeface="Verdana" panose="020B0604030504040204" pitchFamily="34" charset="0"/>
            </a:endParaRPr>
          </a:p>
        </p:txBody>
      </p:sp>
      <p:sp>
        <p:nvSpPr>
          <p:cNvPr id="59395" name="Content Placeholder 2">
            <a:extLst>
              <a:ext uri="{FF2B5EF4-FFF2-40B4-BE49-F238E27FC236}">
                <a16:creationId xmlns:a16="http://schemas.microsoft.com/office/drawing/2014/main" id="{6CF980B7-3573-4DBE-8DED-077F96A570BC}"/>
              </a:ext>
            </a:extLst>
          </p:cNvPr>
          <p:cNvSpPr>
            <a:spLocks noGrp="1"/>
          </p:cNvSpPr>
          <p:nvPr>
            <p:ph idx="1"/>
          </p:nvPr>
        </p:nvSpPr>
        <p:spPr>
          <a:xfrm>
            <a:off x="564356" y="1664494"/>
            <a:ext cx="7342515" cy="3402357"/>
          </a:xfrm>
        </p:spPr>
        <p:txBody>
          <a:bodyPr/>
          <a:lstStyle/>
          <a:p>
            <a:pPr>
              <a:buFont typeface="Arial" panose="020B0604020202020204" pitchFamily="34" charset="0"/>
              <a:buChar char="•"/>
            </a:pPr>
            <a:r>
              <a:rPr lang="nl-NL" sz="2000" dirty="0">
                <a:latin typeface="Open Sans" panose="020B0606030504020204" pitchFamily="34" charset="0"/>
                <a:ea typeface="Open Sans" panose="020B0606030504020204" pitchFamily="34" charset="0"/>
                <a:cs typeface="Open Sans" panose="020B0606030504020204" pitchFamily="34" charset="0"/>
              </a:rPr>
              <a:t>nauwkeurige registratie, bijv. door middel van een logboek of memo’s (Harinck, 2007).</a:t>
            </a:r>
          </a:p>
        </p:txBody>
      </p:sp>
    </p:spTree>
    <p:extLst>
      <p:ext uri="{BB962C8B-B14F-4D97-AF65-F5344CB8AC3E}">
        <p14:creationId xmlns:p14="http://schemas.microsoft.com/office/powerpoint/2010/main" val="2019122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a:extLst>
              <a:ext uri="{FF2B5EF4-FFF2-40B4-BE49-F238E27FC236}">
                <a16:creationId xmlns:a16="http://schemas.microsoft.com/office/drawing/2014/main" id="{A30A9E3B-02F2-470F-BDB4-9E0EE6498529}"/>
              </a:ext>
            </a:extLst>
          </p:cNvPr>
          <p:cNvSpPr>
            <a:spLocks noGrp="1"/>
          </p:cNvSpPr>
          <p:nvPr>
            <p:ph type="title"/>
          </p:nvPr>
        </p:nvSpPr>
        <p:spPr>
          <a:xfrm>
            <a:off x="611188" y="0"/>
            <a:ext cx="7993062" cy="1143000"/>
          </a:xfrm>
        </p:spPr>
        <p:txBody>
          <a:bodyPr/>
          <a:lstStyle/>
          <a:p>
            <a:r>
              <a:rPr lang="nl-NL" altLang="nl-NL" sz="2400" b="0" dirty="0">
                <a:latin typeface="Open Sans" panose="020B0606030504020204" pitchFamily="34" charset="0"/>
                <a:ea typeface="ヒラギノ角ゴ Pro W3" charset="-128"/>
                <a:cs typeface="Verdana" panose="020B0604030504040204" pitchFamily="34" charset="0"/>
              </a:rPr>
              <a:t>Argumenten voor keuze </a:t>
            </a:r>
            <a:br>
              <a:rPr lang="nl-NL" altLang="nl-NL" sz="2400" b="0" dirty="0">
                <a:latin typeface="Open Sans" panose="020B0606030504020204" pitchFamily="34" charset="0"/>
                <a:ea typeface="ヒラギノ角ゴ Pro W3" charset="-128"/>
                <a:cs typeface="Verdana" panose="020B0604030504040204" pitchFamily="34" charset="0"/>
              </a:rPr>
            </a:br>
            <a:r>
              <a:rPr lang="nl-NL" altLang="nl-NL" sz="2400" b="0" dirty="0">
                <a:latin typeface="Open Sans" panose="020B0606030504020204" pitchFamily="34" charset="0"/>
                <a:ea typeface="ヒラギノ角ゴ Pro W3" charset="-128"/>
                <a:cs typeface="Verdana" panose="020B0604030504040204" pitchFamily="34" charset="0"/>
              </a:rPr>
              <a:t>kwalitatief onderzoek</a:t>
            </a:r>
            <a:endParaRPr lang="nl-NL" altLang="nl-NL" sz="2400" dirty="0">
              <a:latin typeface="Open Sans" panose="020B0606030504020204" pitchFamily="34" charset="0"/>
              <a:ea typeface="ヒラギノ角ゴ Pro W3" charset="-128"/>
              <a:cs typeface="Verdana" panose="020B0604030504040204" pitchFamily="34" charset="0"/>
            </a:endParaRPr>
          </a:p>
        </p:txBody>
      </p:sp>
      <p:sp>
        <p:nvSpPr>
          <p:cNvPr id="59395" name="Content Placeholder 2">
            <a:extLst>
              <a:ext uri="{FF2B5EF4-FFF2-40B4-BE49-F238E27FC236}">
                <a16:creationId xmlns:a16="http://schemas.microsoft.com/office/drawing/2014/main" id="{6CF980B7-3573-4DBE-8DED-077F96A570BC}"/>
              </a:ext>
            </a:extLst>
          </p:cNvPr>
          <p:cNvSpPr>
            <a:spLocks noGrp="1"/>
          </p:cNvSpPr>
          <p:nvPr>
            <p:ph idx="1"/>
          </p:nvPr>
        </p:nvSpPr>
        <p:spPr>
          <a:xfrm>
            <a:off x="611188" y="2240501"/>
            <a:ext cx="7342515" cy="3402357"/>
          </a:xfrm>
        </p:spPr>
        <p:txBody>
          <a:bodyPr/>
          <a:lstStyle/>
          <a:p>
            <a:pPr marL="0" indent="0">
              <a:buNone/>
            </a:pPr>
            <a:r>
              <a:rPr lang="nl-NL" sz="2000" dirty="0">
                <a:latin typeface="Open Sans" panose="020B0606030504020204" pitchFamily="34" charset="0"/>
                <a:ea typeface="Open Sans" panose="020B0606030504020204" pitchFamily="34" charset="0"/>
                <a:cs typeface="Open Sans" panose="020B0606030504020204" pitchFamily="34" charset="0"/>
              </a:rPr>
              <a:t>“Bij kwalitatief onderzoek gaat het vaak om belevingen, ervaringen en betekenissen (Baarda et al., 2018).”</a:t>
            </a:r>
          </a:p>
          <a:p>
            <a:pPr marL="0" indent="0">
              <a:buNone/>
            </a:pPr>
            <a:endParaRPr lang="nl-NL" sz="2000" dirty="0">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nl-NL" sz="2000" dirty="0">
                <a:latin typeface="Open Sans" panose="020B0606030504020204" pitchFamily="34" charset="0"/>
                <a:ea typeface="Open Sans" panose="020B0606030504020204" pitchFamily="34" charset="0"/>
                <a:cs typeface="Open Sans" panose="020B0606030504020204" pitchFamily="34" charset="0"/>
              </a:rPr>
              <a:t>Probeer te </a:t>
            </a:r>
            <a:r>
              <a:rPr lang="nl-NL" sz="2000" b="1" dirty="0">
                <a:solidFill>
                  <a:srgbClr val="C00000"/>
                </a:solidFill>
                <a:latin typeface="Open Sans" panose="020B0606030504020204" pitchFamily="34" charset="0"/>
                <a:ea typeface="Open Sans" panose="020B0606030504020204" pitchFamily="34" charset="0"/>
                <a:cs typeface="Open Sans" panose="020B0606030504020204" pitchFamily="34" charset="0"/>
              </a:rPr>
              <a:t>snappen</a:t>
            </a:r>
            <a:r>
              <a:rPr lang="nl-NL" sz="2000" dirty="0">
                <a:solidFill>
                  <a:srgbClr val="C00000"/>
                </a:solidFill>
                <a:latin typeface="Open Sans" panose="020B0606030504020204" pitchFamily="34" charset="0"/>
                <a:ea typeface="Open Sans" panose="020B0606030504020204" pitchFamily="34" charset="0"/>
                <a:cs typeface="Open Sans" panose="020B0606030504020204" pitchFamily="34" charset="0"/>
              </a:rPr>
              <a:t> </a:t>
            </a:r>
            <a:r>
              <a:rPr lang="nl-NL" sz="2000" dirty="0">
                <a:latin typeface="Open Sans" panose="020B0606030504020204" pitchFamily="34" charset="0"/>
                <a:ea typeface="Open Sans" panose="020B0606030504020204" pitchFamily="34" charset="0"/>
                <a:cs typeface="Open Sans" panose="020B0606030504020204" pitchFamily="34" charset="0"/>
              </a:rPr>
              <a:t>wat kwalitatief onderzoek inhoudt en neem zinnen als hierboven niet ‘klakkeloos’ over uit studieboeken als de genoemde begrippen (beleving, ervaring, betekenis) niet in je vraagstelling voorkomen. </a:t>
            </a:r>
          </a:p>
          <a:p>
            <a:pPr marL="0" indent="0">
              <a:buNone/>
            </a:pPr>
            <a:endParaRPr lang="nl-NL" sz="2000" dirty="0">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nl-NL" sz="2000" b="1" dirty="0">
                <a:solidFill>
                  <a:srgbClr val="C00000"/>
                </a:solidFill>
                <a:latin typeface="Open Sans" panose="020B0606030504020204" pitchFamily="34" charset="0"/>
                <a:ea typeface="Open Sans" panose="020B0606030504020204" pitchFamily="34" charset="0"/>
                <a:cs typeface="Open Sans" panose="020B0606030504020204" pitchFamily="34" charset="0"/>
              </a:rPr>
              <a:t>Spits</a:t>
            </a:r>
            <a:r>
              <a:rPr lang="nl-NL" sz="2000" dirty="0">
                <a:solidFill>
                  <a:srgbClr val="C00000"/>
                </a:solidFill>
                <a:latin typeface="Open Sans" panose="020B0606030504020204" pitchFamily="34" charset="0"/>
                <a:ea typeface="Open Sans" panose="020B0606030504020204" pitchFamily="34" charset="0"/>
                <a:cs typeface="Open Sans" panose="020B0606030504020204" pitchFamily="34" charset="0"/>
              </a:rPr>
              <a:t> </a:t>
            </a:r>
            <a:r>
              <a:rPr lang="nl-NL" sz="2000" dirty="0">
                <a:latin typeface="Open Sans" panose="020B0606030504020204" pitchFamily="34" charset="0"/>
                <a:ea typeface="Open Sans" panose="020B0606030504020204" pitchFamily="34" charset="0"/>
                <a:cs typeface="Open Sans" panose="020B0606030504020204" pitchFamily="34" charset="0"/>
              </a:rPr>
              <a:t>de motivatie van de keuze voor kwalitatief onderzoek </a:t>
            </a:r>
            <a:r>
              <a:rPr lang="nl-NL" sz="2000" b="1" dirty="0">
                <a:solidFill>
                  <a:srgbClr val="C00000"/>
                </a:solidFill>
                <a:latin typeface="Open Sans" panose="020B0606030504020204" pitchFamily="34" charset="0"/>
                <a:ea typeface="Open Sans" panose="020B0606030504020204" pitchFamily="34" charset="0"/>
                <a:cs typeface="Open Sans" panose="020B0606030504020204" pitchFamily="34" charset="0"/>
              </a:rPr>
              <a:t>toe</a:t>
            </a:r>
            <a:r>
              <a:rPr lang="nl-NL" sz="2000" dirty="0">
                <a:solidFill>
                  <a:srgbClr val="C00000"/>
                </a:solidFill>
                <a:latin typeface="Open Sans" panose="020B0606030504020204" pitchFamily="34" charset="0"/>
                <a:ea typeface="Open Sans" panose="020B0606030504020204" pitchFamily="34" charset="0"/>
                <a:cs typeface="Open Sans" panose="020B0606030504020204" pitchFamily="34" charset="0"/>
              </a:rPr>
              <a:t> </a:t>
            </a:r>
            <a:r>
              <a:rPr lang="nl-NL" sz="2000" dirty="0">
                <a:latin typeface="Open Sans" panose="020B0606030504020204" pitchFamily="34" charset="0"/>
                <a:ea typeface="Open Sans" panose="020B0606030504020204" pitchFamily="34" charset="0"/>
                <a:cs typeface="Open Sans" panose="020B0606030504020204" pitchFamily="34" charset="0"/>
              </a:rPr>
              <a:t>op jouw onderzoeksvraag. Wat wil jij weten en waarom is een kwalitatieve benadering daarvoor het meest geschikt?</a:t>
            </a:r>
          </a:p>
        </p:txBody>
      </p:sp>
      <p:sp>
        <p:nvSpPr>
          <p:cNvPr id="4" name="Rectangle: Rounded Corners 1">
            <a:extLst/>
          </p:cNvPr>
          <p:cNvSpPr/>
          <p:nvPr/>
        </p:nvSpPr>
        <p:spPr bwMode="auto">
          <a:xfrm>
            <a:off x="6586537" y="1443832"/>
            <a:ext cx="2233613" cy="504825"/>
          </a:xfrm>
          <a:prstGeom prst="roundRect">
            <a:avLst/>
          </a:prstGeom>
          <a:ln>
            <a:headEnd type="none" w="med" len="med"/>
            <a:tailEnd type="none" w="med" len="me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2">
            <a:schemeClr val="accent6">
              <a:shade val="50000"/>
            </a:schemeClr>
          </a:lnRef>
          <a:fillRef idx="1">
            <a:schemeClr val="accent6"/>
          </a:fillRef>
          <a:effectRef idx="0">
            <a:schemeClr val="accent6"/>
          </a:effectRef>
          <a:fontRef idx="minor">
            <a:schemeClr val="lt1"/>
          </a:fontRef>
        </p:style>
        <p:txBody>
          <a:bodyPr/>
          <a:lstStyle/>
          <a:p>
            <a:pPr algn="ctr" defTabSz="914400" eaLnBrk="0" fontAlgn="base" hangingPunct="0">
              <a:spcBef>
                <a:spcPct val="0"/>
              </a:spcBef>
              <a:spcAft>
                <a:spcPct val="0"/>
              </a:spcAft>
              <a:defRPr/>
            </a:pPr>
            <a:r>
              <a:rPr lang="nl-NL" sz="2400" dirty="0">
                <a:solidFill>
                  <a:prstClr val="white"/>
                </a:solidFill>
                <a:ea typeface="ＭＳ Ｐゴシック" pitchFamily="-48" charset="-128"/>
              </a:rPr>
              <a:t>kwalitatief</a:t>
            </a:r>
          </a:p>
        </p:txBody>
      </p:sp>
      <p:sp>
        <p:nvSpPr>
          <p:cNvPr id="5" name="Rounded Rectangle 4">
            <a:extLst>
              <a:ext uri="{FF2B5EF4-FFF2-40B4-BE49-F238E27FC236}">
                <a16:creationId xmlns:a16="http://schemas.microsoft.com/office/drawing/2014/main" id="{27E360C8-2805-49F0-8926-C32A4DF3EF91}"/>
              </a:ext>
            </a:extLst>
          </p:cNvPr>
          <p:cNvSpPr/>
          <p:nvPr/>
        </p:nvSpPr>
        <p:spPr>
          <a:xfrm>
            <a:off x="6064380" y="156369"/>
            <a:ext cx="1301750" cy="830262"/>
          </a:xfrm>
          <a:prstGeom prst="roundRect">
            <a:avLst/>
          </a:prstGeom>
        </p:spPr>
        <p:style>
          <a:lnRef idx="3">
            <a:schemeClr val="lt1"/>
          </a:lnRef>
          <a:fillRef idx="1">
            <a:schemeClr val="accent5"/>
          </a:fillRef>
          <a:effectRef idx="1">
            <a:schemeClr val="accent5"/>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nl-NL" sz="1400" b="0" i="0" u="none" strike="noStrike" kern="1200" cap="none" spc="0" normalizeH="0" baseline="0" noProof="0" dirty="0">
                <a:ln>
                  <a:noFill/>
                </a:ln>
                <a:solidFill>
                  <a:prstClr val="white"/>
                </a:solidFill>
                <a:effectLst/>
                <a:uLnTx/>
                <a:uFillTx/>
                <a:latin typeface="Open Sans"/>
                <a:ea typeface="+mn-ea"/>
                <a:cs typeface="+mn-cs"/>
              </a:rPr>
              <a:t>Analyse Complexe Zorgsituatie</a:t>
            </a:r>
          </a:p>
        </p:txBody>
      </p:sp>
      <p:sp>
        <p:nvSpPr>
          <p:cNvPr id="6" name="Rounded Rectangle 5">
            <a:extLst/>
          </p:cNvPr>
          <p:cNvSpPr/>
          <p:nvPr/>
        </p:nvSpPr>
        <p:spPr>
          <a:xfrm>
            <a:off x="7519988" y="156368"/>
            <a:ext cx="1300162" cy="830263"/>
          </a:xfrm>
          <a:prstGeom prst="roundRect">
            <a:avLst/>
          </a:prstGeom>
        </p:spPr>
        <p:style>
          <a:lnRef idx="3">
            <a:schemeClr val="lt1"/>
          </a:lnRef>
          <a:fillRef idx="1">
            <a:schemeClr val="accent6"/>
          </a:fillRef>
          <a:effectRef idx="1">
            <a:schemeClr val="accent6"/>
          </a:effectRef>
          <a:fontRef idx="minor">
            <a:schemeClr val="lt1"/>
          </a:fontRef>
        </p:style>
        <p:txBody>
          <a:bodyPr anchor="ctr"/>
          <a:lstStyle/>
          <a:p>
            <a:pPr algn="ctr">
              <a:defRPr/>
            </a:pPr>
            <a:r>
              <a:rPr lang="nl-NL" sz="1400" b="0" dirty="0">
                <a:latin typeface="Open Sans"/>
              </a:rPr>
              <a:t>Praktijk-onderzoek</a:t>
            </a:r>
          </a:p>
        </p:txBody>
      </p:sp>
    </p:spTree>
    <p:extLst>
      <p:ext uri="{BB962C8B-B14F-4D97-AF65-F5344CB8AC3E}">
        <p14:creationId xmlns:p14="http://schemas.microsoft.com/office/powerpoint/2010/main" val="3641751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a:extLst>
              <a:ext uri="{FF2B5EF4-FFF2-40B4-BE49-F238E27FC236}">
                <a16:creationId xmlns:a16="http://schemas.microsoft.com/office/drawing/2014/main" id="{A30A9E3B-02F2-470F-BDB4-9E0EE6498529}"/>
              </a:ext>
            </a:extLst>
          </p:cNvPr>
          <p:cNvSpPr>
            <a:spLocks noGrp="1"/>
          </p:cNvSpPr>
          <p:nvPr>
            <p:ph type="title"/>
          </p:nvPr>
        </p:nvSpPr>
        <p:spPr>
          <a:xfrm>
            <a:off x="527821" y="0"/>
            <a:ext cx="7993062" cy="1143000"/>
          </a:xfrm>
        </p:spPr>
        <p:txBody>
          <a:bodyPr/>
          <a:lstStyle/>
          <a:p>
            <a:pPr>
              <a:tabLst>
                <a:tab pos="1079500" algn="l"/>
              </a:tabLst>
            </a:pPr>
            <a:r>
              <a:rPr lang="nl-NL" altLang="nl-NL" sz="2400" b="0" dirty="0">
                <a:latin typeface="Open Sans" panose="020B0606030504020204" pitchFamily="34" charset="0"/>
                <a:ea typeface="ヒラギノ角ゴ Pro W3" charset="-128"/>
                <a:cs typeface="Verdana" panose="020B0604030504040204" pitchFamily="34" charset="0"/>
              </a:rPr>
              <a:t>Argumenten voor keuze </a:t>
            </a:r>
            <a:br>
              <a:rPr lang="nl-NL" altLang="nl-NL" sz="2400" b="0" dirty="0">
                <a:latin typeface="Open Sans" panose="020B0606030504020204" pitchFamily="34" charset="0"/>
                <a:ea typeface="ヒラギノ角ゴ Pro W3" charset="-128"/>
                <a:cs typeface="Verdana" panose="020B0604030504040204" pitchFamily="34" charset="0"/>
              </a:rPr>
            </a:br>
            <a:r>
              <a:rPr lang="nl-NL" altLang="nl-NL" sz="2400" b="0" dirty="0">
                <a:latin typeface="Open Sans" panose="020B0606030504020204" pitchFamily="34" charset="0"/>
                <a:ea typeface="ヒラギノ角ゴ Pro W3" charset="-128"/>
                <a:cs typeface="Verdana" panose="020B0604030504040204" pitchFamily="34" charset="0"/>
              </a:rPr>
              <a:t>kwalitatief onderzoek (vervolg)</a:t>
            </a:r>
            <a:endParaRPr lang="nl-NL" altLang="nl-NL" sz="2400" dirty="0">
              <a:latin typeface="Open Sans" panose="020B0606030504020204" pitchFamily="34" charset="0"/>
              <a:ea typeface="ヒラギノ角ゴ Pro W3" charset="-128"/>
              <a:cs typeface="Verdana" panose="020B0604030504040204" pitchFamily="34" charset="0"/>
            </a:endParaRPr>
          </a:p>
        </p:txBody>
      </p:sp>
      <p:sp>
        <p:nvSpPr>
          <p:cNvPr id="59395" name="Content Placeholder 2">
            <a:extLst>
              <a:ext uri="{FF2B5EF4-FFF2-40B4-BE49-F238E27FC236}">
                <a16:creationId xmlns:a16="http://schemas.microsoft.com/office/drawing/2014/main" id="{6CF980B7-3573-4DBE-8DED-077F96A570BC}"/>
              </a:ext>
            </a:extLst>
          </p:cNvPr>
          <p:cNvSpPr>
            <a:spLocks noGrp="1"/>
          </p:cNvSpPr>
          <p:nvPr>
            <p:ph idx="1"/>
          </p:nvPr>
        </p:nvSpPr>
        <p:spPr>
          <a:xfrm>
            <a:off x="564356" y="1664494"/>
            <a:ext cx="7342515" cy="3402357"/>
          </a:xfrm>
        </p:spPr>
        <p:txBody>
          <a:bodyPr/>
          <a:lstStyle/>
          <a:p>
            <a:pPr marL="0" indent="0">
              <a:buNone/>
            </a:pPr>
            <a:r>
              <a:rPr lang="nl-NL" sz="2400" b="1" dirty="0">
                <a:latin typeface="Open Sans" panose="020B0606030504020204" pitchFamily="34" charset="0"/>
                <a:ea typeface="Open Sans" panose="020B0606030504020204" pitchFamily="34" charset="0"/>
                <a:cs typeface="Open Sans" panose="020B0606030504020204" pitchFamily="34" charset="0"/>
              </a:rPr>
              <a:t>Relevante vragen:</a:t>
            </a:r>
          </a:p>
          <a:p>
            <a:pPr>
              <a:buFontTx/>
              <a:buChar char="-"/>
            </a:pPr>
            <a:r>
              <a:rPr lang="nl-NL" sz="2400" dirty="0">
                <a:latin typeface="Open Sans" panose="020B0606030504020204" pitchFamily="34" charset="0"/>
                <a:ea typeface="Open Sans" panose="020B0606030504020204" pitchFamily="34" charset="0"/>
                <a:cs typeface="Open Sans" panose="020B0606030504020204" pitchFamily="34" charset="0"/>
              </a:rPr>
              <a:t>Is gedetailleerde informatie echt nodig?</a:t>
            </a:r>
          </a:p>
          <a:p>
            <a:pPr>
              <a:buFontTx/>
              <a:buChar char="-"/>
            </a:pPr>
            <a:r>
              <a:rPr lang="nl-NL" sz="2400" dirty="0">
                <a:latin typeface="Open Sans" panose="020B0606030504020204" pitchFamily="34" charset="0"/>
                <a:ea typeface="Open Sans" panose="020B0606030504020204" pitchFamily="34" charset="0"/>
                <a:cs typeface="Open Sans" panose="020B0606030504020204" pitchFamily="34" charset="0"/>
              </a:rPr>
              <a:t>Is een kleine groep informanten voldoende?</a:t>
            </a:r>
          </a:p>
          <a:p>
            <a:pPr>
              <a:buFontTx/>
              <a:buChar char="-"/>
            </a:pPr>
            <a:r>
              <a:rPr lang="nl-NL" sz="2400" dirty="0">
                <a:latin typeface="Open Sans" panose="020B0606030504020204" pitchFamily="34" charset="0"/>
                <a:ea typeface="Open Sans" panose="020B0606030504020204" pitchFamily="34" charset="0"/>
                <a:cs typeface="Open Sans" panose="020B0606030504020204" pitchFamily="34" charset="0"/>
              </a:rPr>
              <a:t>Heb ik liever de diepte dan breedte en reikwijdte?</a:t>
            </a:r>
          </a:p>
          <a:p>
            <a:pPr>
              <a:buFontTx/>
              <a:buChar char="-"/>
            </a:pPr>
            <a:r>
              <a:rPr lang="nl-NL" sz="2400" dirty="0">
                <a:latin typeface="Open Sans" panose="020B0606030504020204" pitchFamily="34" charset="0"/>
                <a:ea typeface="Open Sans" panose="020B0606030504020204" pitchFamily="34" charset="0"/>
                <a:cs typeface="Open Sans" panose="020B0606030504020204" pitchFamily="34" charset="0"/>
              </a:rPr>
              <a:t>Gaat het me om emoties, ervaringen, gevoelens?</a:t>
            </a:r>
          </a:p>
          <a:p>
            <a:pPr marL="0" indent="0">
              <a:buNone/>
            </a:pPr>
            <a:endParaRPr lang="nl-NL" sz="2400" dirty="0">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nl-NL" sz="2400" dirty="0">
                <a:latin typeface="Open Sans" panose="020B0606030504020204" pitchFamily="34" charset="0"/>
                <a:ea typeface="Open Sans" panose="020B0606030504020204" pitchFamily="34" charset="0"/>
                <a:cs typeface="Open Sans" panose="020B0606030504020204" pitchFamily="34" charset="0"/>
              </a:rPr>
              <a:t>(de Lange, Schuman, &amp; Montesano Montessori, 2010) </a:t>
            </a:r>
          </a:p>
        </p:txBody>
      </p:sp>
    </p:spTree>
    <p:extLst>
      <p:ext uri="{BB962C8B-B14F-4D97-AF65-F5344CB8AC3E}">
        <p14:creationId xmlns:p14="http://schemas.microsoft.com/office/powerpoint/2010/main" val="35290858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a:extLst>
              <a:ext uri="{FF2B5EF4-FFF2-40B4-BE49-F238E27FC236}">
                <a16:creationId xmlns:a16="http://schemas.microsoft.com/office/drawing/2014/main" id="{A30A9E3B-02F2-470F-BDB4-9E0EE6498529}"/>
              </a:ext>
            </a:extLst>
          </p:cNvPr>
          <p:cNvSpPr>
            <a:spLocks noGrp="1"/>
          </p:cNvSpPr>
          <p:nvPr>
            <p:ph type="title"/>
          </p:nvPr>
        </p:nvSpPr>
        <p:spPr>
          <a:xfrm>
            <a:off x="489268" y="-38099"/>
            <a:ext cx="7993062" cy="1143000"/>
          </a:xfrm>
        </p:spPr>
        <p:txBody>
          <a:bodyPr/>
          <a:lstStyle/>
          <a:p>
            <a:r>
              <a:rPr lang="nl-NL" altLang="nl-NL" sz="2400" b="0" dirty="0">
                <a:latin typeface="Open Sans" panose="020B0606030504020204" pitchFamily="34" charset="0"/>
                <a:ea typeface="ヒラギノ角ゴ Pro W3" charset="-128"/>
                <a:cs typeface="Verdana" panose="020B0604030504040204" pitchFamily="34" charset="0"/>
              </a:rPr>
              <a:t>Resultaten kwalitatief onderzoek </a:t>
            </a:r>
            <a:endParaRPr lang="nl-NL" altLang="nl-NL" sz="2400" dirty="0">
              <a:latin typeface="Open Sans" panose="020B0606030504020204" pitchFamily="34" charset="0"/>
              <a:ea typeface="ヒラギノ角ゴ Pro W3" charset="-128"/>
              <a:cs typeface="Verdana" panose="020B0604030504040204" pitchFamily="34" charset="0"/>
            </a:endParaRPr>
          </a:p>
        </p:txBody>
      </p:sp>
      <p:sp>
        <p:nvSpPr>
          <p:cNvPr id="59395" name="Content Placeholder 2">
            <a:extLst>
              <a:ext uri="{FF2B5EF4-FFF2-40B4-BE49-F238E27FC236}">
                <a16:creationId xmlns:a16="http://schemas.microsoft.com/office/drawing/2014/main" id="{6CF980B7-3573-4DBE-8DED-077F96A570BC}"/>
              </a:ext>
            </a:extLst>
          </p:cNvPr>
          <p:cNvSpPr>
            <a:spLocks noGrp="1"/>
          </p:cNvSpPr>
          <p:nvPr>
            <p:ph idx="1"/>
          </p:nvPr>
        </p:nvSpPr>
        <p:spPr>
          <a:xfrm>
            <a:off x="564356" y="1664494"/>
            <a:ext cx="7342515" cy="3402357"/>
          </a:xfrm>
        </p:spPr>
        <p:txBody>
          <a:bodyPr/>
          <a:lstStyle/>
          <a:p>
            <a:pPr marL="0" indent="0">
              <a:buNone/>
            </a:pPr>
            <a:r>
              <a:rPr lang="nl-NL" sz="2400" dirty="0">
                <a:latin typeface="Open Sans" panose="020B0606030504020204" pitchFamily="34" charset="0"/>
                <a:ea typeface="Open Sans" panose="020B0606030504020204" pitchFamily="34" charset="0"/>
                <a:cs typeface="Open Sans" panose="020B0606030504020204" pitchFamily="34" charset="0"/>
              </a:rPr>
              <a:t>(aanvulling HC week 9)</a:t>
            </a:r>
          </a:p>
          <a:p>
            <a:pPr marL="0" indent="0">
              <a:buNone/>
            </a:pPr>
            <a:endParaRPr lang="nl-NL" sz="2400" dirty="0">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nl-NL" sz="2400" b="1" dirty="0">
                <a:solidFill>
                  <a:srgbClr val="C00000"/>
                </a:solidFill>
                <a:latin typeface="Open Sans" panose="020B0606030504020204" pitchFamily="34" charset="0"/>
                <a:ea typeface="Open Sans" panose="020B0606030504020204" pitchFamily="34" charset="0"/>
                <a:cs typeface="Open Sans" panose="020B0606030504020204" pitchFamily="34" charset="0"/>
              </a:rPr>
              <a:t>Geen exacte aantallen noemen</a:t>
            </a:r>
            <a:r>
              <a:rPr lang="nl-NL" sz="2400" dirty="0">
                <a:latin typeface="Open Sans" panose="020B0606030504020204" pitchFamily="34" charset="0"/>
                <a:ea typeface="Open Sans" panose="020B0606030504020204" pitchFamily="34" charset="0"/>
                <a:cs typeface="Open Sans" panose="020B0606030504020204" pitchFamily="34" charset="0"/>
              </a:rPr>
              <a:t>, maar:</a:t>
            </a:r>
          </a:p>
          <a:p>
            <a:pPr>
              <a:buFont typeface="Arial" panose="020B0604020202020204" pitchFamily="34" charset="0"/>
              <a:buChar char="•"/>
            </a:pPr>
            <a:r>
              <a:rPr lang="nl-NL" sz="2400" dirty="0">
                <a:latin typeface="Open Sans" panose="020B0606030504020204" pitchFamily="34" charset="0"/>
                <a:ea typeface="Open Sans" panose="020B0606030504020204" pitchFamily="34" charset="0"/>
                <a:cs typeface="Open Sans" panose="020B0606030504020204" pitchFamily="34" charset="0"/>
              </a:rPr>
              <a:t>“... de meeste participanten...”</a:t>
            </a:r>
          </a:p>
          <a:p>
            <a:pPr>
              <a:buFont typeface="Arial" panose="020B0604020202020204" pitchFamily="34" charset="0"/>
              <a:buChar char="•"/>
            </a:pPr>
            <a:r>
              <a:rPr lang="nl-NL" sz="2400" dirty="0">
                <a:latin typeface="Open Sans" panose="020B0606030504020204" pitchFamily="34" charset="0"/>
                <a:ea typeface="Open Sans" panose="020B0606030504020204" pitchFamily="34" charset="0"/>
                <a:cs typeface="Open Sans" panose="020B0606030504020204" pitchFamily="34" charset="0"/>
              </a:rPr>
              <a:t>“... meerdere participanten...”</a:t>
            </a:r>
          </a:p>
          <a:p>
            <a:pPr>
              <a:buFont typeface="Arial" panose="020B0604020202020204" pitchFamily="34" charset="0"/>
              <a:buChar char="•"/>
            </a:pPr>
            <a:r>
              <a:rPr lang="nl-NL" sz="2400" dirty="0">
                <a:latin typeface="Open Sans" panose="020B0606030504020204" pitchFamily="34" charset="0"/>
                <a:ea typeface="Open Sans" panose="020B0606030504020204" pitchFamily="34" charset="0"/>
                <a:cs typeface="Open Sans" panose="020B0606030504020204" pitchFamily="34" charset="0"/>
              </a:rPr>
              <a:t>“... sommige participanten...”</a:t>
            </a:r>
          </a:p>
          <a:p>
            <a:pPr>
              <a:buFont typeface="Arial" panose="020B0604020202020204" pitchFamily="34" charset="0"/>
              <a:buChar char="•"/>
            </a:pPr>
            <a:r>
              <a:rPr lang="nl-NL" sz="2400" dirty="0">
                <a:latin typeface="Open Sans" panose="020B0606030504020204" pitchFamily="34" charset="0"/>
                <a:ea typeface="Open Sans" panose="020B0606030504020204" pitchFamily="34" charset="0"/>
                <a:cs typeface="Open Sans" panose="020B0606030504020204" pitchFamily="34" charset="0"/>
              </a:rPr>
              <a:t>“... enkele participanten...”</a:t>
            </a:r>
          </a:p>
          <a:p>
            <a:pPr>
              <a:buFont typeface="Arial" panose="020B0604020202020204" pitchFamily="34" charset="0"/>
              <a:buChar char="•"/>
            </a:pPr>
            <a:r>
              <a:rPr lang="nl-NL" sz="2400" dirty="0">
                <a:latin typeface="Open Sans" panose="020B0606030504020204" pitchFamily="34" charset="0"/>
                <a:ea typeface="Open Sans" panose="020B0606030504020204" pitchFamily="34" charset="0"/>
                <a:cs typeface="Open Sans" panose="020B0606030504020204" pitchFamily="34" charset="0"/>
              </a:rPr>
              <a:t>“... een participant....”</a:t>
            </a:r>
          </a:p>
          <a:p>
            <a:pPr>
              <a:buFont typeface="Arial" panose="020B0604020202020204" pitchFamily="34" charset="0"/>
              <a:buChar char="•"/>
            </a:pPr>
            <a:endParaRPr lang="nl-NL" sz="2400"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nl-NL" sz="2400"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nl-NL" sz="2400" b="1"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nl-NL" sz="2400" b="1"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nl-NL" sz="24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Rectangle: Rounded Corners 1">
            <a:extLst/>
          </p:cNvPr>
          <p:cNvSpPr/>
          <p:nvPr/>
        </p:nvSpPr>
        <p:spPr bwMode="auto">
          <a:xfrm>
            <a:off x="6586537" y="1443832"/>
            <a:ext cx="2233613" cy="504825"/>
          </a:xfrm>
          <a:prstGeom prst="roundRect">
            <a:avLst/>
          </a:prstGeom>
          <a:ln>
            <a:headEnd type="none" w="med" len="med"/>
            <a:tailEnd type="none" w="med" len="me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2">
            <a:schemeClr val="accent6">
              <a:shade val="50000"/>
            </a:schemeClr>
          </a:lnRef>
          <a:fillRef idx="1">
            <a:schemeClr val="accent6"/>
          </a:fillRef>
          <a:effectRef idx="0">
            <a:schemeClr val="accent6"/>
          </a:effectRef>
          <a:fontRef idx="minor">
            <a:schemeClr val="lt1"/>
          </a:fontRef>
        </p:style>
        <p:txBody>
          <a:bodyPr/>
          <a:lstStyle/>
          <a:p>
            <a:pPr algn="ctr" defTabSz="914400" eaLnBrk="0" fontAlgn="base" hangingPunct="0">
              <a:spcBef>
                <a:spcPct val="0"/>
              </a:spcBef>
              <a:spcAft>
                <a:spcPct val="0"/>
              </a:spcAft>
              <a:defRPr/>
            </a:pPr>
            <a:r>
              <a:rPr lang="nl-NL" sz="2400" dirty="0">
                <a:solidFill>
                  <a:prstClr val="white"/>
                </a:solidFill>
                <a:ea typeface="ＭＳ Ｐゴシック" pitchFamily="-48" charset="-128"/>
              </a:rPr>
              <a:t>kwalitatief</a:t>
            </a:r>
          </a:p>
        </p:txBody>
      </p:sp>
      <p:sp>
        <p:nvSpPr>
          <p:cNvPr id="5" name="Rounded Rectangle 4">
            <a:extLst>
              <a:ext uri="{FF2B5EF4-FFF2-40B4-BE49-F238E27FC236}">
                <a16:creationId xmlns:a16="http://schemas.microsoft.com/office/drawing/2014/main" id="{27E360C8-2805-49F0-8926-C32A4DF3EF91}"/>
              </a:ext>
            </a:extLst>
          </p:cNvPr>
          <p:cNvSpPr/>
          <p:nvPr/>
        </p:nvSpPr>
        <p:spPr>
          <a:xfrm>
            <a:off x="6064380" y="156369"/>
            <a:ext cx="1301750" cy="830262"/>
          </a:xfrm>
          <a:prstGeom prst="roundRect">
            <a:avLst/>
          </a:prstGeom>
        </p:spPr>
        <p:style>
          <a:lnRef idx="3">
            <a:schemeClr val="lt1"/>
          </a:lnRef>
          <a:fillRef idx="1">
            <a:schemeClr val="accent5"/>
          </a:fillRef>
          <a:effectRef idx="1">
            <a:schemeClr val="accent5"/>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nl-NL" sz="1400" b="0" i="0" u="none" strike="noStrike" kern="1200" cap="none" spc="0" normalizeH="0" baseline="0" noProof="0" dirty="0">
                <a:ln>
                  <a:noFill/>
                </a:ln>
                <a:solidFill>
                  <a:prstClr val="white"/>
                </a:solidFill>
                <a:effectLst/>
                <a:uLnTx/>
                <a:uFillTx/>
                <a:latin typeface="Open Sans"/>
                <a:ea typeface="+mn-ea"/>
                <a:cs typeface="+mn-cs"/>
              </a:rPr>
              <a:t>Analyse Complexe Zorgsituatie</a:t>
            </a:r>
          </a:p>
        </p:txBody>
      </p:sp>
      <p:sp>
        <p:nvSpPr>
          <p:cNvPr id="6" name="Rounded Rectangle 5">
            <a:extLst/>
          </p:cNvPr>
          <p:cNvSpPr/>
          <p:nvPr/>
        </p:nvSpPr>
        <p:spPr>
          <a:xfrm>
            <a:off x="7519988" y="156368"/>
            <a:ext cx="1300162" cy="830263"/>
          </a:xfrm>
          <a:prstGeom prst="roundRect">
            <a:avLst/>
          </a:prstGeom>
        </p:spPr>
        <p:style>
          <a:lnRef idx="3">
            <a:schemeClr val="lt1"/>
          </a:lnRef>
          <a:fillRef idx="1">
            <a:schemeClr val="accent6"/>
          </a:fillRef>
          <a:effectRef idx="1">
            <a:schemeClr val="accent6"/>
          </a:effectRef>
          <a:fontRef idx="minor">
            <a:schemeClr val="lt1"/>
          </a:fontRef>
        </p:style>
        <p:txBody>
          <a:bodyPr anchor="ctr"/>
          <a:lstStyle/>
          <a:p>
            <a:pPr algn="ctr">
              <a:defRPr/>
            </a:pPr>
            <a:r>
              <a:rPr lang="nl-NL" sz="1400" b="0" dirty="0">
                <a:latin typeface="Open Sans"/>
              </a:rPr>
              <a:t>Praktijk-onderzoek</a:t>
            </a:r>
          </a:p>
        </p:txBody>
      </p:sp>
    </p:spTree>
    <p:extLst>
      <p:ext uri="{BB962C8B-B14F-4D97-AF65-F5344CB8AC3E}">
        <p14:creationId xmlns:p14="http://schemas.microsoft.com/office/powerpoint/2010/main" val="19129261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a:extLst>
              <a:ext uri="{FF2B5EF4-FFF2-40B4-BE49-F238E27FC236}">
                <a16:creationId xmlns:a16="http://schemas.microsoft.com/office/drawing/2014/main" id="{A30A9E3B-02F2-470F-BDB4-9E0EE6498529}"/>
              </a:ext>
            </a:extLst>
          </p:cNvPr>
          <p:cNvSpPr>
            <a:spLocks noGrp="1"/>
          </p:cNvSpPr>
          <p:nvPr>
            <p:ph type="title"/>
          </p:nvPr>
        </p:nvSpPr>
        <p:spPr>
          <a:xfrm>
            <a:off x="446658" y="156368"/>
            <a:ext cx="5463864" cy="986632"/>
          </a:xfrm>
        </p:spPr>
        <p:txBody>
          <a:bodyPr/>
          <a:lstStyle/>
          <a:p>
            <a:r>
              <a:rPr lang="nl-NL" altLang="nl-NL" sz="2400" b="0" dirty="0">
                <a:latin typeface="Open Sans" panose="020B0606030504020204" pitchFamily="34" charset="0"/>
                <a:ea typeface="ヒラギノ角ゴ Pro W3" charset="-128"/>
                <a:cs typeface="Verdana" panose="020B0604030504040204" pitchFamily="34" charset="0"/>
              </a:rPr>
              <a:t>Voorbeeld resultaten kwalitatief onderzoek </a:t>
            </a:r>
            <a:endParaRPr lang="nl-NL" altLang="nl-NL" sz="2400" dirty="0">
              <a:latin typeface="Open Sans" panose="020B0606030504020204" pitchFamily="34" charset="0"/>
              <a:ea typeface="ヒラギノ角ゴ Pro W3" charset="-128"/>
              <a:cs typeface="Verdana" panose="020B0604030504040204" pitchFamily="34" charset="0"/>
            </a:endParaRPr>
          </a:p>
        </p:txBody>
      </p:sp>
      <p:sp>
        <p:nvSpPr>
          <p:cNvPr id="3" name="Content Placeholder 2"/>
          <p:cNvSpPr>
            <a:spLocks noGrp="1"/>
          </p:cNvSpPr>
          <p:nvPr>
            <p:ph idx="1"/>
          </p:nvPr>
        </p:nvSpPr>
        <p:spPr>
          <a:xfrm>
            <a:off x="446658" y="2249489"/>
            <a:ext cx="8157592" cy="4133850"/>
          </a:xfrm>
        </p:spPr>
        <p:txBody>
          <a:bodyPr/>
          <a:lstStyle/>
          <a:p>
            <a:pPr marL="0" indent="0">
              <a:buNone/>
            </a:pPr>
            <a:r>
              <a:rPr lang="nl-NL" dirty="0">
                <a:solidFill>
                  <a:srgbClr val="000000"/>
                </a:solidFill>
                <a:latin typeface="Open Sans" panose="020B0606030504020204"/>
              </a:rPr>
              <a:t>“De </a:t>
            </a:r>
            <a:r>
              <a:rPr lang="nl-NL" b="1" dirty="0">
                <a:solidFill>
                  <a:srgbClr val="C00000"/>
                </a:solidFill>
                <a:latin typeface="Open Sans" panose="020B0606030504020204"/>
              </a:rPr>
              <a:t>meeste participanten </a:t>
            </a:r>
            <a:r>
              <a:rPr lang="nl-NL" dirty="0">
                <a:solidFill>
                  <a:srgbClr val="000000"/>
                </a:solidFill>
                <a:latin typeface="Open Sans" panose="020B0606030504020204"/>
              </a:rPr>
              <a:t>beschreven rondom het vaststellen van de diagnose een verscherpte waarneming van personen, ruimten (in het bijzonder de MRI-scanner), sfeer, gesprekken, het eigen lijf, de eigen gedachtestroom. </a:t>
            </a:r>
            <a:r>
              <a:rPr lang="nl-NL" b="1" dirty="0">
                <a:solidFill>
                  <a:srgbClr val="C00000"/>
                </a:solidFill>
                <a:latin typeface="Open Sans" panose="020B0606030504020204"/>
              </a:rPr>
              <a:t>In enkele geleefde ervaringen </a:t>
            </a:r>
            <a:r>
              <a:rPr lang="nl-NL" dirty="0">
                <a:solidFill>
                  <a:srgbClr val="000000"/>
                </a:solidFill>
                <a:latin typeface="Open Sans" panose="020B0606030504020204"/>
              </a:rPr>
              <a:t>kwam een prominente plaats voor relationaliteit aan het licht. Zo betekende </a:t>
            </a:r>
            <a:r>
              <a:rPr lang="nl-NL" b="1" dirty="0">
                <a:solidFill>
                  <a:srgbClr val="C00000"/>
                </a:solidFill>
                <a:latin typeface="Open Sans" panose="020B0606030504020204"/>
              </a:rPr>
              <a:t>voor sommigen </a:t>
            </a:r>
            <a:r>
              <a:rPr lang="nl-NL" dirty="0">
                <a:solidFill>
                  <a:srgbClr val="000000"/>
                </a:solidFill>
                <a:latin typeface="Open Sans" panose="020B0606030504020204"/>
              </a:rPr>
              <a:t>de onzekere tijd tussen de voorlopige en de deﬁnitieve diagnose verdieping van de relaties met ouders of partner. </a:t>
            </a:r>
            <a:r>
              <a:rPr lang="nl-NL" b="1" dirty="0">
                <a:solidFill>
                  <a:srgbClr val="C00000"/>
                </a:solidFill>
                <a:latin typeface="Open Sans" panose="020B0606030504020204"/>
              </a:rPr>
              <a:t>Anderen </a:t>
            </a:r>
            <a:r>
              <a:rPr lang="nl-NL" dirty="0">
                <a:solidFill>
                  <a:srgbClr val="000000"/>
                </a:solidFill>
                <a:latin typeface="Open Sans" panose="020B0606030504020204"/>
              </a:rPr>
              <a:t>benadrukten hoe belangrijk het voor hen was geweest dat op het moment van het vertellen van de diagnose de dokter in staat was om rekening te houden met de emoties die op dat moment speelden.”</a:t>
            </a:r>
          </a:p>
          <a:p>
            <a:pPr marL="0" indent="0">
              <a:buNone/>
            </a:pPr>
            <a:endParaRPr lang="nl-NL" dirty="0">
              <a:solidFill>
                <a:srgbClr val="000000"/>
              </a:solidFill>
              <a:latin typeface="Open Sans" panose="020B0606030504020204"/>
            </a:endParaRPr>
          </a:p>
          <a:p>
            <a:pPr marL="0" indent="0">
              <a:buNone/>
            </a:pPr>
            <a:r>
              <a:rPr lang="nl-NL" dirty="0">
                <a:solidFill>
                  <a:srgbClr val="000000"/>
                </a:solidFill>
                <a:latin typeface="Open Sans" panose="020B0606030504020204"/>
              </a:rPr>
              <a:t>Uit: Ceuninck van Capelle, A. de. (2018). Geleefde ervaringen met multiple sclerose: Een theologische en zorgethische reflectie. </a:t>
            </a:r>
            <a:r>
              <a:rPr lang="nl-NL" i="1" dirty="0">
                <a:solidFill>
                  <a:srgbClr val="000000"/>
                </a:solidFill>
                <a:latin typeface="Open Sans" panose="020B0606030504020204"/>
              </a:rPr>
              <a:t>Tijdschrift Geestelijke Verzorging, 20</a:t>
            </a:r>
            <a:r>
              <a:rPr lang="nl-NL" dirty="0">
                <a:solidFill>
                  <a:srgbClr val="000000"/>
                </a:solidFill>
                <a:latin typeface="Open Sans" panose="020B0606030504020204"/>
              </a:rPr>
              <a:t>(88), 23-30.</a:t>
            </a:r>
          </a:p>
          <a:p>
            <a:pPr marL="0" indent="0">
              <a:buNone/>
            </a:pPr>
            <a:endParaRPr lang="nl-NL" dirty="0"/>
          </a:p>
        </p:txBody>
      </p:sp>
      <p:sp>
        <p:nvSpPr>
          <p:cNvPr id="4" name="Rectangle: Rounded Corners 1">
            <a:extLst/>
          </p:cNvPr>
          <p:cNvSpPr/>
          <p:nvPr/>
        </p:nvSpPr>
        <p:spPr bwMode="auto">
          <a:xfrm>
            <a:off x="6586537" y="1443832"/>
            <a:ext cx="2233613" cy="504825"/>
          </a:xfrm>
          <a:prstGeom prst="roundRect">
            <a:avLst/>
          </a:prstGeom>
          <a:ln>
            <a:headEnd type="none" w="med" len="med"/>
            <a:tailEnd type="none" w="med" len="me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2">
            <a:schemeClr val="accent6">
              <a:shade val="50000"/>
            </a:schemeClr>
          </a:lnRef>
          <a:fillRef idx="1">
            <a:schemeClr val="accent6"/>
          </a:fillRef>
          <a:effectRef idx="0">
            <a:schemeClr val="accent6"/>
          </a:effectRef>
          <a:fontRef idx="minor">
            <a:schemeClr val="lt1"/>
          </a:fontRef>
        </p:style>
        <p:txBody>
          <a:bodyPr/>
          <a:lstStyle/>
          <a:p>
            <a:pPr algn="ctr" defTabSz="914400" eaLnBrk="0" fontAlgn="base" hangingPunct="0">
              <a:spcBef>
                <a:spcPct val="0"/>
              </a:spcBef>
              <a:spcAft>
                <a:spcPct val="0"/>
              </a:spcAft>
              <a:defRPr/>
            </a:pPr>
            <a:r>
              <a:rPr lang="nl-NL" sz="2400" dirty="0">
                <a:solidFill>
                  <a:prstClr val="white"/>
                </a:solidFill>
                <a:ea typeface="ＭＳ Ｐゴシック" pitchFamily="-48" charset="-128"/>
              </a:rPr>
              <a:t>kwalitatief</a:t>
            </a:r>
          </a:p>
        </p:txBody>
      </p:sp>
      <p:sp>
        <p:nvSpPr>
          <p:cNvPr id="5" name="Rounded Rectangle 4">
            <a:extLst>
              <a:ext uri="{FF2B5EF4-FFF2-40B4-BE49-F238E27FC236}">
                <a16:creationId xmlns:a16="http://schemas.microsoft.com/office/drawing/2014/main" id="{27E360C8-2805-49F0-8926-C32A4DF3EF91}"/>
              </a:ext>
            </a:extLst>
          </p:cNvPr>
          <p:cNvSpPr/>
          <p:nvPr/>
        </p:nvSpPr>
        <p:spPr>
          <a:xfrm>
            <a:off x="6064380" y="156369"/>
            <a:ext cx="1301750" cy="830262"/>
          </a:xfrm>
          <a:prstGeom prst="roundRect">
            <a:avLst/>
          </a:prstGeom>
        </p:spPr>
        <p:style>
          <a:lnRef idx="3">
            <a:schemeClr val="lt1"/>
          </a:lnRef>
          <a:fillRef idx="1">
            <a:schemeClr val="accent5"/>
          </a:fillRef>
          <a:effectRef idx="1">
            <a:schemeClr val="accent5"/>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nl-NL" sz="1400" b="0" i="0" u="none" strike="noStrike" kern="1200" cap="none" spc="0" normalizeH="0" baseline="0" noProof="0" dirty="0">
                <a:ln>
                  <a:noFill/>
                </a:ln>
                <a:solidFill>
                  <a:prstClr val="white"/>
                </a:solidFill>
                <a:effectLst/>
                <a:uLnTx/>
                <a:uFillTx/>
                <a:latin typeface="Open Sans"/>
                <a:ea typeface="+mn-ea"/>
                <a:cs typeface="+mn-cs"/>
              </a:rPr>
              <a:t>Analyse Complexe Zorgsituatie</a:t>
            </a:r>
          </a:p>
        </p:txBody>
      </p:sp>
      <p:sp>
        <p:nvSpPr>
          <p:cNvPr id="6" name="Rounded Rectangle 5">
            <a:extLst/>
          </p:cNvPr>
          <p:cNvSpPr/>
          <p:nvPr/>
        </p:nvSpPr>
        <p:spPr>
          <a:xfrm>
            <a:off x="7519988" y="156368"/>
            <a:ext cx="1300162" cy="830263"/>
          </a:xfrm>
          <a:prstGeom prst="roundRect">
            <a:avLst/>
          </a:prstGeom>
        </p:spPr>
        <p:style>
          <a:lnRef idx="3">
            <a:schemeClr val="lt1"/>
          </a:lnRef>
          <a:fillRef idx="1">
            <a:schemeClr val="accent6"/>
          </a:fillRef>
          <a:effectRef idx="1">
            <a:schemeClr val="accent6"/>
          </a:effectRef>
          <a:fontRef idx="minor">
            <a:schemeClr val="lt1"/>
          </a:fontRef>
        </p:style>
        <p:txBody>
          <a:bodyPr anchor="ctr"/>
          <a:lstStyle/>
          <a:p>
            <a:pPr algn="ctr">
              <a:defRPr/>
            </a:pPr>
            <a:r>
              <a:rPr lang="nl-NL" sz="1400" b="0" dirty="0">
                <a:latin typeface="Open Sans"/>
              </a:rPr>
              <a:t>Praktijk-onderzoek</a:t>
            </a:r>
          </a:p>
        </p:txBody>
      </p:sp>
    </p:spTree>
    <p:extLst>
      <p:ext uri="{BB962C8B-B14F-4D97-AF65-F5344CB8AC3E}">
        <p14:creationId xmlns:p14="http://schemas.microsoft.com/office/powerpoint/2010/main" val="27010443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a:extLst>
              <a:ext uri="{FF2B5EF4-FFF2-40B4-BE49-F238E27FC236}">
                <a16:creationId xmlns:a16="http://schemas.microsoft.com/office/drawing/2014/main" id="{A30A9E3B-02F2-470F-BDB4-9E0EE6498529}"/>
              </a:ext>
            </a:extLst>
          </p:cNvPr>
          <p:cNvSpPr>
            <a:spLocks noGrp="1"/>
          </p:cNvSpPr>
          <p:nvPr>
            <p:ph type="title"/>
          </p:nvPr>
        </p:nvSpPr>
        <p:spPr>
          <a:xfrm>
            <a:off x="506685" y="2177"/>
            <a:ext cx="7993062" cy="1143000"/>
          </a:xfrm>
        </p:spPr>
        <p:txBody>
          <a:bodyPr/>
          <a:lstStyle/>
          <a:p>
            <a:r>
              <a:rPr lang="nl-NL" altLang="nl-NL" sz="2400" b="0" dirty="0">
                <a:latin typeface="Open Sans" panose="020B0606030504020204" pitchFamily="34" charset="0"/>
                <a:ea typeface="ヒラギノ角ゴ Pro W3" charset="-128"/>
                <a:cs typeface="Verdana" panose="020B0604030504040204" pitchFamily="34" charset="0"/>
              </a:rPr>
              <a:t>Probleemanalyse</a:t>
            </a:r>
            <a:endParaRPr lang="nl-NL" altLang="nl-NL" sz="2400" dirty="0">
              <a:latin typeface="Open Sans" panose="020B0606030504020204" pitchFamily="34" charset="0"/>
              <a:ea typeface="ヒラギノ角ゴ Pro W3" charset="-128"/>
              <a:cs typeface="Verdana" panose="020B0604030504040204" pitchFamily="34" charset="0"/>
            </a:endParaRPr>
          </a:p>
        </p:txBody>
      </p:sp>
      <p:sp>
        <p:nvSpPr>
          <p:cNvPr id="3" name="Content Placeholder 2"/>
          <p:cNvSpPr>
            <a:spLocks noGrp="1"/>
          </p:cNvSpPr>
          <p:nvPr>
            <p:ph idx="1"/>
          </p:nvPr>
        </p:nvSpPr>
        <p:spPr/>
        <p:txBody>
          <a:bodyPr/>
          <a:lstStyle/>
          <a:p>
            <a:pPr marL="0" indent="0">
              <a:buNone/>
            </a:pPr>
            <a:r>
              <a:rPr lang="nl-NL" dirty="0">
                <a:solidFill>
                  <a:srgbClr val="000000"/>
                </a:solidFill>
                <a:latin typeface="Open Sans" panose="020B0606030504020204"/>
              </a:rPr>
              <a:t>Niet te veel focus op alleen het ziektebeeld en epidemiologie:</a:t>
            </a:r>
          </a:p>
          <a:p>
            <a:pPr marL="0" indent="0">
              <a:buNone/>
            </a:pPr>
            <a:r>
              <a:rPr lang="nl-NL" dirty="0">
                <a:solidFill>
                  <a:srgbClr val="000000"/>
                </a:solidFill>
                <a:latin typeface="Open Sans" panose="020B0606030504020204"/>
              </a:rPr>
              <a:t>ga in de inleiding van je onderzoeksartikel ook dieper in op de </a:t>
            </a:r>
            <a:r>
              <a:rPr lang="nl-NL" b="1" dirty="0">
                <a:solidFill>
                  <a:srgbClr val="000000"/>
                </a:solidFill>
                <a:latin typeface="Open Sans" panose="020B0606030504020204"/>
              </a:rPr>
              <a:t>concepten</a:t>
            </a:r>
            <a:r>
              <a:rPr lang="nl-NL" dirty="0">
                <a:solidFill>
                  <a:srgbClr val="000000"/>
                </a:solidFill>
                <a:latin typeface="Open Sans" panose="020B0606030504020204"/>
              </a:rPr>
              <a:t> uit je vraagstelling.</a:t>
            </a:r>
          </a:p>
          <a:p>
            <a:pPr marL="0" indent="0">
              <a:buNone/>
            </a:pPr>
            <a:endParaRPr lang="nl-NL" dirty="0">
              <a:solidFill>
                <a:srgbClr val="000000"/>
              </a:solidFill>
              <a:latin typeface="Open Sans" panose="020B0606030504020204"/>
            </a:endParaRPr>
          </a:p>
          <a:p>
            <a:pPr marL="0" indent="0">
              <a:buNone/>
            </a:pPr>
            <a:r>
              <a:rPr lang="nl-NL" dirty="0">
                <a:solidFill>
                  <a:srgbClr val="000000"/>
                </a:solidFill>
                <a:latin typeface="Open Sans" panose="020B0606030504020204"/>
              </a:rPr>
              <a:t>Voorbeeld</a:t>
            </a:r>
          </a:p>
          <a:p>
            <a:pPr marL="0" indent="0">
              <a:buNone/>
            </a:pPr>
            <a:r>
              <a:rPr lang="nl-NL" dirty="0">
                <a:solidFill>
                  <a:srgbClr val="000000"/>
                </a:solidFill>
                <a:latin typeface="Open Sans" panose="020B0606030504020204"/>
              </a:rPr>
              <a:t>“Hoe kunnen verpleegkundigen van thuiszorginstelling Floortje Nachtegaal de persoonlijke verzorging van mensen met dementie en onbegrepen gedrag verbeteren?</a:t>
            </a:r>
          </a:p>
          <a:p>
            <a:pPr marL="0" indent="0">
              <a:buNone/>
            </a:pPr>
            <a:endParaRPr lang="nl-NL" dirty="0">
              <a:solidFill>
                <a:srgbClr val="000000"/>
              </a:solidFill>
              <a:latin typeface="Open Sans" panose="020B0606030504020204"/>
            </a:endParaRPr>
          </a:p>
          <a:p>
            <a:pPr marL="0" indent="0">
              <a:buNone/>
            </a:pPr>
            <a:r>
              <a:rPr lang="nl-NL" dirty="0">
                <a:solidFill>
                  <a:srgbClr val="000000"/>
                </a:solidFill>
                <a:latin typeface="Open Sans" panose="020B0606030504020204"/>
              </a:rPr>
              <a:t>Probleemanalyse in de inleiding:</a:t>
            </a:r>
          </a:p>
          <a:p>
            <a:pPr>
              <a:buFont typeface="Arial" panose="020B0604020202020204" pitchFamily="34" charset="0"/>
              <a:buChar char="•"/>
            </a:pPr>
            <a:r>
              <a:rPr lang="nl-NL" dirty="0">
                <a:solidFill>
                  <a:srgbClr val="000000"/>
                </a:solidFill>
                <a:latin typeface="Open Sans" panose="020B0606030504020204"/>
              </a:rPr>
              <a:t>niet alleen </a:t>
            </a:r>
            <a:r>
              <a:rPr lang="nl-NL" i="1" dirty="0">
                <a:solidFill>
                  <a:srgbClr val="000000"/>
                </a:solidFill>
                <a:latin typeface="Open Sans" panose="020B0606030504020204"/>
              </a:rPr>
              <a:t>Wat is  dementie</a:t>
            </a:r>
            <a:r>
              <a:rPr lang="nl-NL" dirty="0">
                <a:solidFill>
                  <a:srgbClr val="000000"/>
                </a:solidFill>
                <a:latin typeface="Open Sans" panose="020B0606030504020204"/>
              </a:rPr>
              <a:t>? en </a:t>
            </a:r>
            <a:r>
              <a:rPr lang="nl-NL" i="1" dirty="0">
                <a:solidFill>
                  <a:srgbClr val="000000"/>
                </a:solidFill>
                <a:latin typeface="Open Sans" panose="020B0606030504020204"/>
              </a:rPr>
              <a:t>Hoe vaak komt het voor?</a:t>
            </a:r>
            <a:r>
              <a:rPr lang="nl-NL" dirty="0">
                <a:solidFill>
                  <a:srgbClr val="000000"/>
                </a:solidFill>
                <a:latin typeface="Open Sans" panose="020B0606030504020204"/>
              </a:rPr>
              <a:t>,</a:t>
            </a:r>
          </a:p>
          <a:p>
            <a:pPr>
              <a:buFont typeface="Arial" panose="020B0604020202020204" pitchFamily="34" charset="0"/>
              <a:buChar char="•"/>
            </a:pPr>
            <a:r>
              <a:rPr lang="nl-NL" dirty="0">
                <a:solidFill>
                  <a:srgbClr val="000000"/>
                </a:solidFill>
                <a:latin typeface="Open Sans" panose="020B0606030504020204"/>
              </a:rPr>
              <a:t>maar ook </a:t>
            </a:r>
            <a:r>
              <a:rPr lang="nl-NL" i="1" dirty="0">
                <a:solidFill>
                  <a:srgbClr val="000000"/>
                </a:solidFill>
                <a:latin typeface="Open Sans" panose="020B0606030504020204"/>
              </a:rPr>
              <a:t>Wat is onbegrepen gedrag?</a:t>
            </a:r>
            <a:endParaRPr lang="nl-NL" dirty="0"/>
          </a:p>
        </p:txBody>
      </p:sp>
      <p:sp>
        <p:nvSpPr>
          <p:cNvPr id="4" name="Rounded Rectangle 3">
            <a:extLst>
              <a:ext uri="{FF2B5EF4-FFF2-40B4-BE49-F238E27FC236}">
                <a16:creationId xmlns:a16="http://schemas.microsoft.com/office/drawing/2014/main" id="{27E360C8-2805-49F0-8926-C32A4DF3EF91}"/>
              </a:ext>
            </a:extLst>
          </p:cNvPr>
          <p:cNvSpPr/>
          <p:nvPr/>
        </p:nvSpPr>
        <p:spPr>
          <a:xfrm>
            <a:off x="6064380" y="156369"/>
            <a:ext cx="1301750" cy="830262"/>
          </a:xfrm>
          <a:prstGeom prst="roundRect">
            <a:avLst/>
          </a:prstGeom>
        </p:spPr>
        <p:style>
          <a:lnRef idx="3">
            <a:schemeClr val="lt1"/>
          </a:lnRef>
          <a:fillRef idx="1">
            <a:schemeClr val="accent5"/>
          </a:fillRef>
          <a:effectRef idx="1">
            <a:schemeClr val="accent5"/>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nl-NL" sz="1400" b="0" i="0" u="none" strike="noStrike" kern="1200" cap="none" spc="0" normalizeH="0" baseline="0" noProof="0" dirty="0">
                <a:ln>
                  <a:noFill/>
                </a:ln>
                <a:solidFill>
                  <a:prstClr val="white"/>
                </a:solidFill>
                <a:effectLst/>
                <a:uLnTx/>
                <a:uFillTx/>
                <a:latin typeface="Open Sans"/>
                <a:ea typeface="+mn-ea"/>
                <a:cs typeface="+mn-cs"/>
              </a:rPr>
              <a:t>Analyse Complexe Zorgsituatie</a:t>
            </a:r>
          </a:p>
        </p:txBody>
      </p:sp>
      <p:sp>
        <p:nvSpPr>
          <p:cNvPr id="5" name="Rounded Rectangle 4">
            <a:extLst/>
          </p:cNvPr>
          <p:cNvSpPr/>
          <p:nvPr/>
        </p:nvSpPr>
        <p:spPr>
          <a:xfrm>
            <a:off x="7519988" y="156368"/>
            <a:ext cx="1300162" cy="830263"/>
          </a:xfrm>
          <a:prstGeom prst="roundRect">
            <a:avLst/>
          </a:prstGeom>
        </p:spPr>
        <p:style>
          <a:lnRef idx="3">
            <a:schemeClr val="lt1"/>
          </a:lnRef>
          <a:fillRef idx="1">
            <a:schemeClr val="accent6"/>
          </a:fillRef>
          <a:effectRef idx="1">
            <a:schemeClr val="accent6"/>
          </a:effectRef>
          <a:fontRef idx="minor">
            <a:schemeClr val="lt1"/>
          </a:fontRef>
        </p:style>
        <p:txBody>
          <a:bodyPr anchor="ctr"/>
          <a:lstStyle/>
          <a:p>
            <a:pPr algn="ctr">
              <a:defRPr/>
            </a:pPr>
            <a:r>
              <a:rPr lang="nl-NL" sz="1400" b="0" dirty="0">
                <a:latin typeface="Open Sans"/>
              </a:rPr>
              <a:t>Praktijk-onderzoek</a:t>
            </a:r>
          </a:p>
        </p:txBody>
      </p:sp>
    </p:spTree>
    <p:extLst>
      <p:ext uri="{BB962C8B-B14F-4D97-AF65-F5344CB8AC3E}">
        <p14:creationId xmlns:p14="http://schemas.microsoft.com/office/powerpoint/2010/main" val="33163464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a:extLst>
              <a:ext uri="{FF2B5EF4-FFF2-40B4-BE49-F238E27FC236}">
                <a16:creationId xmlns:a16="http://schemas.microsoft.com/office/drawing/2014/main" id="{A30A9E3B-02F2-470F-BDB4-9E0EE6498529}"/>
              </a:ext>
            </a:extLst>
          </p:cNvPr>
          <p:cNvSpPr>
            <a:spLocks noGrp="1"/>
          </p:cNvSpPr>
          <p:nvPr>
            <p:ph type="title"/>
          </p:nvPr>
        </p:nvSpPr>
        <p:spPr>
          <a:xfrm>
            <a:off x="497977" y="-1"/>
            <a:ext cx="7993062" cy="1143000"/>
          </a:xfrm>
        </p:spPr>
        <p:txBody>
          <a:bodyPr/>
          <a:lstStyle/>
          <a:p>
            <a:r>
              <a:rPr lang="nl-NL" altLang="nl-NL" sz="2400" b="0" dirty="0">
                <a:latin typeface="Open Sans" panose="020B0606030504020204" pitchFamily="34" charset="0"/>
                <a:ea typeface="ヒラギノ角ゴ Pro W3" charset="-128"/>
                <a:cs typeface="Verdana" panose="020B0604030504040204" pitchFamily="34" charset="0"/>
              </a:rPr>
              <a:t>Methoden - Interviewtopics</a:t>
            </a:r>
            <a:endParaRPr lang="nl-NL" altLang="nl-NL" sz="2400" dirty="0">
              <a:latin typeface="Open Sans" panose="020B0606030504020204" pitchFamily="34" charset="0"/>
              <a:ea typeface="ヒラギノ角ゴ Pro W3" charset="-128"/>
              <a:cs typeface="Verdana" panose="020B0604030504040204" pitchFamily="34" charset="0"/>
            </a:endParaRPr>
          </a:p>
        </p:txBody>
      </p:sp>
      <p:sp>
        <p:nvSpPr>
          <p:cNvPr id="3" name="Content Placeholder 2"/>
          <p:cNvSpPr>
            <a:spLocks noGrp="1"/>
          </p:cNvSpPr>
          <p:nvPr>
            <p:ph idx="1"/>
          </p:nvPr>
        </p:nvSpPr>
        <p:spPr>
          <a:xfrm>
            <a:off x="590872" y="1442315"/>
            <a:ext cx="5473508" cy="748695"/>
          </a:xfrm>
        </p:spPr>
        <p:txBody>
          <a:bodyPr/>
          <a:lstStyle/>
          <a:p>
            <a:pPr marL="0" indent="0">
              <a:buNone/>
            </a:pPr>
            <a:r>
              <a:rPr lang="nl-NL" dirty="0">
                <a:solidFill>
                  <a:srgbClr val="000000"/>
                </a:solidFill>
                <a:latin typeface="Open Sans" panose="020B0606030504020204"/>
              </a:rPr>
              <a:t>Noem de (belangrijkste) topics in de methodenparagraaf (in de lopende tekst en/of in een figuur of in een tabel).</a:t>
            </a:r>
          </a:p>
          <a:p>
            <a:pPr marL="0" indent="0">
              <a:buNone/>
            </a:pPr>
            <a:endParaRPr lang="nl-NL" dirty="0">
              <a:solidFill>
                <a:srgbClr val="000000"/>
              </a:solidFill>
              <a:latin typeface="Open Sans" panose="020B0606030504020204"/>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7237" y="2905222"/>
            <a:ext cx="4520777" cy="3215482"/>
          </a:xfrm>
          <a:prstGeom prst="rect">
            <a:avLst/>
          </a:prstGeom>
        </p:spPr>
      </p:pic>
      <p:sp>
        <p:nvSpPr>
          <p:cNvPr id="4" name="TextBox 3"/>
          <p:cNvSpPr txBox="1"/>
          <p:nvPr/>
        </p:nvSpPr>
        <p:spPr>
          <a:xfrm>
            <a:off x="5852160" y="2713646"/>
            <a:ext cx="2852762" cy="2862322"/>
          </a:xfrm>
          <a:prstGeom prst="rect">
            <a:avLst/>
          </a:prstGeom>
          <a:noFill/>
        </p:spPr>
        <p:txBody>
          <a:bodyPr wrap="square" rtlCol="0">
            <a:spAutoFit/>
          </a:bodyPr>
          <a:lstStyle/>
          <a:p>
            <a:r>
              <a:rPr lang="nl-NL" dirty="0">
                <a:latin typeface="Open Sans" panose="020B0606030504020204"/>
              </a:rPr>
              <a:t>Uit:</a:t>
            </a:r>
          </a:p>
          <a:p>
            <a:r>
              <a:rPr lang="nl-NL" dirty="0">
                <a:latin typeface="Open Sans" panose="020B0606030504020204"/>
              </a:rPr>
              <a:t>Tsiantou, V., Pantzou, P., Pavi, E., Kouliorakis, G., &amp; Kyriopouios, J. (2010). Factors affecting adherence to antihypertensive medication in Greece: results from a qualitative study. </a:t>
            </a:r>
            <a:r>
              <a:rPr lang="nl-NL" i="1" dirty="0">
                <a:latin typeface="Open Sans" panose="020B0606030504020204"/>
              </a:rPr>
              <a:t>Patient Preference and Adherence, 4</a:t>
            </a:r>
            <a:r>
              <a:rPr lang="nl-NL" dirty="0">
                <a:latin typeface="Open Sans" panose="020B0606030504020204"/>
              </a:rPr>
              <a:t>, 335–343. </a:t>
            </a:r>
          </a:p>
        </p:txBody>
      </p:sp>
      <p:sp>
        <p:nvSpPr>
          <p:cNvPr id="6" name="Rectangle: Rounded Corners 1">
            <a:extLst/>
          </p:cNvPr>
          <p:cNvSpPr/>
          <p:nvPr/>
        </p:nvSpPr>
        <p:spPr bwMode="auto">
          <a:xfrm>
            <a:off x="6586537" y="1443832"/>
            <a:ext cx="2233613" cy="504825"/>
          </a:xfrm>
          <a:prstGeom prst="roundRect">
            <a:avLst/>
          </a:prstGeom>
          <a:ln>
            <a:headEnd type="none" w="med" len="med"/>
            <a:tailEnd type="none" w="med" len="me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2">
            <a:schemeClr val="accent6">
              <a:shade val="50000"/>
            </a:schemeClr>
          </a:lnRef>
          <a:fillRef idx="1">
            <a:schemeClr val="accent6"/>
          </a:fillRef>
          <a:effectRef idx="0">
            <a:schemeClr val="accent6"/>
          </a:effectRef>
          <a:fontRef idx="minor">
            <a:schemeClr val="lt1"/>
          </a:fontRef>
        </p:style>
        <p:txBody>
          <a:bodyPr/>
          <a:lstStyle/>
          <a:p>
            <a:pPr algn="ctr" defTabSz="914400" eaLnBrk="0" fontAlgn="base" hangingPunct="0">
              <a:spcBef>
                <a:spcPct val="0"/>
              </a:spcBef>
              <a:spcAft>
                <a:spcPct val="0"/>
              </a:spcAft>
              <a:defRPr/>
            </a:pPr>
            <a:r>
              <a:rPr lang="nl-NL" sz="2400" dirty="0">
                <a:solidFill>
                  <a:prstClr val="white"/>
                </a:solidFill>
                <a:ea typeface="ＭＳ Ｐゴシック" pitchFamily="-48" charset="-128"/>
              </a:rPr>
              <a:t>kwalitatief</a:t>
            </a:r>
          </a:p>
        </p:txBody>
      </p:sp>
      <p:sp>
        <p:nvSpPr>
          <p:cNvPr id="7" name="Rounded Rectangle 6">
            <a:extLst>
              <a:ext uri="{FF2B5EF4-FFF2-40B4-BE49-F238E27FC236}">
                <a16:creationId xmlns:a16="http://schemas.microsoft.com/office/drawing/2014/main" id="{27E360C8-2805-49F0-8926-C32A4DF3EF91}"/>
              </a:ext>
            </a:extLst>
          </p:cNvPr>
          <p:cNvSpPr/>
          <p:nvPr/>
        </p:nvSpPr>
        <p:spPr>
          <a:xfrm>
            <a:off x="6064380" y="156369"/>
            <a:ext cx="1301750" cy="830262"/>
          </a:xfrm>
          <a:prstGeom prst="roundRect">
            <a:avLst/>
          </a:prstGeom>
        </p:spPr>
        <p:style>
          <a:lnRef idx="3">
            <a:schemeClr val="lt1"/>
          </a:lnRef>
          <a:fillRef idx="1">
            <a:schemeClr val="accent5"/>
          </a:fillRef>
          <a:effectRef idx="1">
            <a:schemeClr val="accent5"/>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nl-NL" sz="1400" b="0" i="0" u="none" strike="noStrike" kern="1200" cap="none" spc="0" normalizeH="0" baseline="0" noProof="0" dirty="0">
                <a:ln>
                  <a:noFill/>
                </a:ln>
                <a:solidFill>
                  <a:prstClr val="white"/>
                </a:solidFill>
                <a:effectLst/>
                <a:uLnTx/>
                <a:uFillTx/>
                <a:latin typeface="Open Sans"/>
                <a:ea typeface="+mn-ea"/>
                <a:cs typeface="+mn-cs"/>
              </a:rPr>
              <a:t>Analyse Complexe Zorgsituatie</a:t>
            </a:r>
          </a:p>
        </p:txBody>
      </p:sp>
      <p:sp>
        <p:nvSpPr>
          <p:cNvPr id="8" name="Rounded Rectangle 7">
            <a:extLst/>
          </p:cNvPr>
          <p:cNvSpPr/>
          <p:nvPr/>
        </p:nvSpPr>
        <p:spPr>
          <a:xfrm>
            <a:off x="7519988" y="156368"/>
            <a:ext cx="1300162" cy="830263"/>
          </a:xfrm>
          <a:prstGeom prst="roundRect">
            <a:avLst/>
          </a:prstGeom>
        </p:spPr>
        <p:style>
          <a:lnRef idx="3">
            <a:schemeClr val="lt1"/>
          </a:lnRef>
          <a:fillRef idx="1">
            <a:schemeClr val="accent6"/>
          </a:fillRef>
          <a:effectRef idx="1">
            <a:schemeClr val="accent6"/>
          </a:effectRef>
          <a:fontRef idx="minor">
            <a:schemeClr val="lt1"/>
          </a:fontRef>
        </p:style>
        <p:txBody>
          <a:bodyPr anchor="ctr"/>
          <a:lstStyle/>
          <a:p>
            <a:pPr algn="ctr">
              <a:defRPr/>
            </a:pPr>
            <a:r>
              <a:rPr lang="nl-NL" sz="1400" b="0" dirty="0">
                <a:latin typeface="Open Sans"/>
              </a:rPr>
              <a:t>Praktijk-onderzoek</a:t>
            </a:r>
          </a:p>
        </p:txBody>
      </p:sp>
      <p:sp>
        <p:nvSpPr>
          <p:cNvPr id="5" name="Rectangle 4"/>
          <p:cNvSpPr/>
          <p:nvPr/>
        </p:nvSpPr>
        <p:spPr>
          <a:xfrm rot="20360653">
            <a:off x="152254" y="2720556"/>
            <a:ext cx="1829964" cy="369332"/>
          </a:xfrm>
          <a:prstGeom prst="rect">
            <a:avLst/>
          </a:prstGeom>
          <a:solidFill>
            <a:schemeClr val="bg1"/>
          </a:solidFill>
          <a:ln>
            <a:solidFill>
              <a:schemeClr val="bg1">
                <a:lumMod val="50000"/>
              </a:schemeClr>
            </a:solidFill>
          </a:ln>
        </p:spPr>
        <p:txBody>
          <a:bodyPr wrap="square">
            <a:spAutoFit/>
          </a:bodyPr>
          <a:lstStyle/>
          <a:p>
            <a:r>
              <a:rPr lang="nl-NL" b="1" dirty="0">
                <a:solidFill>
                  <a:srgbClr val="C00000"/>
                </a:solidFill>
                <a:latin typeface="Open Sans" panose="020B0606030504020204"/>
              </a:rPr>
              <a:t>In een tabel...</a:t>
            </a:r>
            <a:endParaRPr lang="nl-NL" b="1" dirty="0">
              <a:solidFill>
                <a:srgbClr val="C00000"/>
              </a:solidFill>
            </a:endParaRPr>
          </a:p>
        </p:txBody>
      </p:sp>
    </p:spTree>
    <p:extLst>
      <p:ext uri="{BB962C8B-B14F-4D97-AF65-F5344CB8AC3E}">
        <p14:creationId xmlns:p14="http://schemas.microsoft.com/office/powerpoint/2010/main" val="8562999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1554" y="1359441"/>
            <a:ext cx="5647547" cy="5099725"/>
          </a:xfrm>
          <a:prstGeom prst="rect">
            <a:avLst/>
          </a:prstGeom>
        </p:spPr>
      </p:pic>
      <p:sp>
        <p:nvSpPr>
          <p:cNvPr id="58370" name="Title 1">
            <a:extLst>
              <a:ext uri="{FF2B5EF4-FFF2-40B4-BE49-F238E27FC236}">
                <a16:creationId xmlns:a16="http://schemas.microsoft.com/office/drawing/2014/main" id="{A30A9E3B-02F2-470F-BDB4-9E0EE6498529}"/>
              </a:ext>
            </a:extLst>
          </p:cNvPr>
          <p:cNvSpPr>
            <a:spLocks noGrp="1"/>
          </p:cNvSpPr>
          <p:nvPr>
            <p:ph type="title"/>
          </p:nvPr>
        </p:nvSpPr>
        <p:spPr>
          <a:xfrm>
            <a:off x="501554" y="-18255"/>
            <a:ext cx="7993062" cy="1143000"/>
          </a:xfrm>
        </p:spPr>
        <p:txBody>
          <a:bodyPr/>
          <a:lstStyle/>
          <a:p>
            <a:r>
              <a:rPr lang="nl-NL" altLang="nl-NL" sz="2400" b="0" dirty="0">
                <a:latin typeface="Open Sans" panose="020B0606030504020204" pitchFamily="34" charset="0"/>
                <a:ea typeface="ヒラギノ角ゴ Pro W3" charset="-128"/>
                <a:cs typeface="Verdana" panose="020B0604030504040204" pitchFamily="34" charset="0"/>
              </a:rPr>
              <a:t>Methoden – Interviewtopics (vervolg)</a:t>
            </a:r>
            <a:endParaRPr lang="nl-NL" altLang="nl-NL" sz="2400" dirty="0">
              <a:latin typeface="Open Sans" panose="020B0606030504020204" pitchFamily="34" charset="0"/>
              <a:ea typeface="ヒラギノ角ゴ Pro W3" charset="-128"/>
              <a:cs typeface="Verdana" panose="020B0604030504040204" pitchFamily="34" charset="0"/>
            </a:endParaRPr>
          </a:p>
        </p:txBody>
      </p:sp>
      <p:sp>
        <p:nvSpPr>
          <p:cNvPr id="4" name="TextBox 3"/>
          <p:cNvSpPr txBox="1"/>
          <p:nvPr/>
        </p:nvSpPr>
        <p:spPr>
          <a:xfrm>
            <a:off x="6425653" y="2405858"/>
            <a:ext cx="2316120" cy="2800767"/>
          </a:xfrm>
          <a:prstGeom prst="rect">
            <a:avLst/>
          </a:prstGeom>
          <a:noFill/>
        </p:spPr>
        <p:txBody>
          <a:bodyPr wrap="square" rtlCol="0">
            <a:spAutoFit/>
          </a:bodyPr>
          <a:lstStyle/>
          <a:p>
            <a:r>
              <a:rPr lang="nl-NL" sz="1600" dirty="0">
                <a:latin typeface="Open Sans" panose="020B0606030504020204"/>
              </a:rPr>
              <a:t>Uit: </a:t>
            </a:r>
          </a:p>
          <a:p>
            <a:r>
              <a:rPr lang="en-US" sz="1600" dirty="0" err="1">
                <a:latin typeface="Open Sans" panose="020B0606030504020204"/>
              </a:rPr>
              <a:t>Sekhon</a:t>
            </a:r>
            <a:r>
              <a:rPr lang="en-US" sz="1600" dirty="0">
                <a:latin typeface="Open Sans" panose="020B0606030504020204"/>
              </a:rPr>
              <a:t>, M., Cartwright, M., &amp; Francis, J. J. (2017). Acceptability of healthcare interventions: an overview of reviews and development of a theoretical framework. </a:t>
            </a:r>
          </a:p>
          <a:p>
            <a:r>
              <a:rPr lang="en-US" sz="1600" i="1" dirty="0">
                <a:latin typeface="Open Sans" panose="020B0606030504020204"/>
              </a:rPr>
              <a:t>BMC Health Services Research, 17</a:t>
            </a:r>
            <a:r>
              <a:rPr lang="en-US" sz="1600" dirty="0">
                <a:latin typeface="Open Sans" panose="020B0606030504020204"/>
              </a:rPr>
              <a:t>, 88. </a:t>
            </a:r>
            <a:r>
              <a:rPr lang="en-US" sz="1600" dirty="0" err="1">
                <a:latin typeface="Open Sans" panose="020B0606030504020204"/>
              </a:rPr>
              <a:t>doi</a:t>
            </a:r>
            <a:r>
              <a:rPr lang="en-US" sz="1600" dirty="0">
                <a:latin typeface="Open Sans" panose="020B0606030504020204"/>
              </a:rPr>
              <a:t>: 10.1186/s12913-017-2031-8</a:t>
            </a:r>
          </a:p>
        </p:txBody>
      </p:sp>
      <p:sp>
        <p:nvSpPr>
          <p:cNvPr id="8" name="Rectangle: Rounded Corners 1">
            <a:extLst/>
          </p:cNvPr>
          <p:cNvSpPr/>
          <p:nvPr/>
        </p:nvSpPr>
        <p:spPr bwMode="auto">
          <a:xfrm>
            <a:off x="6586537" y="1443832"/>
            <a:ext cx="2233613" cy="504825"/>
          </a:xfrm>
          <a:prstGeom prst="roundRect">
            <a:avLst/>
          </a:prstGeom>
          <a:ln>
            <a:headEnd type="none" w="med" len="med"/>
            <a:tailEnd type="none" w="med" len="me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2">
            <a:schemeClr val="accent6">
              <a:shade val="50000"/>
            </a:schemeClr>
          </a:lnRef>
          <a:fillRef idx="1">
            <a:schemeClr val="accent6"/>
          </a:fillRef>
          <a:effectRef idx="0">
            <a:schemeClr val="accent6"/>
          </a:effectRef>
          <a:fontRef idx="minor">
            <a:schemeClr val="lt1"/>
          </a:fontRef>
        </p:style>
        <p:txBody>
          <a:bodyPr/>
          <a:lstStyle/>
          <a:p>
            <a:pPr algn="ctr" defTabSz="914400" eaLnBrk="0" fontAlgn="base" hangingPunct="0">
              <a:spcBef>
                <a:spcPct val="0"/>
              </a:spcBef>
              <a:spcAft>
                <a:spcPct val="0"/>
              </a:spcAft>
              <a:defRPr/>
            </a:pPr>
            <a:r>
              <a:rPr lang="nl-NL" sz="2400" dirty="0">
                <a:solidFill>
                  <a:prstClr val="white"/>
                </a:solidFill>
                <a:ea typeface="ＭＳ Ｐゴシック" pitchFamily="-48" charset="-128"/>
              </a:rPr>
              <a:t>kwalitatief</a:t>
            </a:r>
          </a:p>
        </p:txBody>
      </p:sp>
      <p:sp>
        <p:nvSpPr>
          <p:cNvPr id="9" name="Rounded Rectangle 8">
            <a:extLst>
              <a:ext uri="{FF2B5EF4-FFF2-40B4-BE49-F238E27FC236}">
                <a16:creationId xmlns:a16="http://schemas.microsoft.com/office/drawing/2014/main" id="{27E360C8-2805-49F0-8926-C32A4DF3EF91}"/>
              </a:ext>
            </a:extLst>
          </p:cNvPr>
          <p:cNvSpPr/>
          <p:nvPr/>
        </p:nvSpPr>
        <p:spPr>
          <a:xfrm>
            <a:off x="6064380" y="156369"/>
            <a:ext cx="1301750" cy="830262"/>
          </a:xfrm>
          <a:prstGeom prst="roundRect">
            <a:avLst/>
          </a:prstGeom>
        </p:spPr>
        <p:style>
          <a:lnRef idx="3">
            <a:schemeClr val="lt1"/>
          </a:lnRef>
          <a:fillRef idx="1">
            <a:schemeClr val="accent5"/>
          </a:fillRef>
          <a:effectRef idx="1">
            <a:schemeClr val="accent5"/>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nl-NL" sz="1400" b="0" i="0" u="none" strike="noStrike" kern="1200" cap="none" spc="0" normalizeH="0" baseline="0" noProof="0" dirty="0">
                <a:ln>
                  <a:noFill/>
                </a:ln>
                <a:solidFill>
                  <a:prstClr val="white"/>
                </a:solidFill>
                <a:effectLst/>
                <a:uLnTx/>
                <a:uFillTx/>
                <a:latin typeface="Open Sans"/>
                <a:ea typeface="+mn-ea"/>
                <a:cs typeface="+mn-cs"/>
              </a:rPr>
              <a:t>Analyse Complexe Zorgsituatie</a:t>
            </a:r>
          </a:p>
        </p:txBody>
      </p:sp>
      <p:sp>
        <p:nvSpPr>
          <p:cNvPr id="10" name="Rounded Rectangle 9">
            <a:extLst/>
          </p:cNvPr>
          <p:cNvSpPr/>
          <p:nvPr/>
        </p:nvSpPr>
        <p:spPr>
          <a:xfrm>
            <a:off x="7519988" y="156368"/>
            <a:ext cx="1300162" cy="830263"/>
          </a:xfrm>
          <a:prstGeom prst="roundRect">
            <a:avLst/>
          </a:prstGeom>
        </p:spPr>
        <p:style>
          <a:lnRef idx="3">
            <a:schemeClr val="lt1"/>
          </a:lnRef>
          <a:fillRef idx="1">
            <a:schemeClr val="accent6"/>
          </a:fillRef>
          <a:effectRef idx="1">
            <a:schemeClr val="accent6"/>
          </a:effectRef>
          <a:fontRef idx="minor">
            <a:schemeClr val="lt1"/>
          </a:fontRef>
        </p:style>
        <p:txBody>
          <a:bodyPr anchor="ctr"/>
          <a:lstStyle/>
          <a:p>
            <a:pPr algn="ctr">
              <a:defRPr/>
            </a:pPr>
            <a:r>
              <a:rPr lang="nl-NL" sz="1400" b="0" dirty="0">
                <a:latin typeface="Open Sans"/>
              </a:rPr>
              <a:t>Praktijk-onderzoek</a:t>
            </a:r>
          </a:p>
        </p:txBody>
      </p:sp>
      <p:sp>
        <p:nvSpPr>
          <p:cNvPr id="7" name="Rectangle 6"/>
          <p:cNvSpPr/>
          <p:nvPr/>
        </p:nvSpPr>
        <p:spPr>
          <a:xfrm rot="556780">
            <a:off x="3989504" y="5823707"/>
            <a:ext cx="2293678" cy="369332"/>
          </a:xfrm>
          <a:prstGeom prst="rect">
            <a:avLst/>
          </a:prstGeom>
          <a:solidFill>
            <a:schemeClr val="bg1"/>
          </a:solidFill>
          <a:ln>
            <a:solidFill>
              <a:schemeClr val="bg1">
                <a:lumMod val="50000"/>
              </a:schemeClr>
            </a:solidFill>
          </a:ln>
        </p:spPr>
        <p:txBody>
          <a:bodyPr wrap="square">
            <a:spAutoFit/>
          </a:bodyPr>
          <a:lstStyle/>
          <a:p>
            <a:r>
              <a:rPr lang="nl-NL" b="1" dirty="0">
                <a:solidFill>
                  <a:srgbClr val="C00000"/>
                </a:solidFill>
                <a:latin typeface="Open Sans" panose="020B0606030504020204"/>
              </a:rPr>
              <a:t>... of in een figuur.</a:t>
            </a:r>
            <a:endParaRPr lang="nl-NL" b="1" dirty="0">
              <a:solidFill>
                <a:srgbClr val="C00000"/>
              </a:solidFill>
            </a:endParaRPr>
          </a:p>
        </p:txBody>
      </p:sp>
    </p:spTree>
    <p:extLst>
      <p:ext uri="{BB962C8B-B14F-4D97-AF65-F5344CB8AC3E}">
        <p14:creationId xmlns:p14="http://schemas.microsoft.com/office/powerpoint/2010/main" val="16262942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90872" y="1600200"/>
            <a:ext cx="6611117" cy="4133850"/>
          </a:xfrm>
        </p:spPr>
        <p:txBody>
          <a:bodyPr/>
          <a:lstStyle/>
          <a:p>
            <a:pPr marL="357188" indent="-357188">
              <a:buNone/>
            </a:pPr>
            <a:r>
              <a:rPr lang="nl-NL" dirty="0">
                <a:solidFill>
                  <a:schemeClr val="accent1">
                    <a:lumMod val="75000"/>
                  </a:schemeClr>
                </a:solidFill>
                <a:latin typeface="Open Sans" panose="020B0606030504020204"/>
              </a:rPr>
              <a:t>Baarda, B., Bakker, E., Hulst, M. van der, Julsing, M., Fischer, T., Vianen, H. van, &amp; Goede, M. de. (2012). </a:t>
            </a:r>
            <a:r>
              <a:rPr lang="nl-NL" i="1" dirty="0">
                <a:solidFill>
                  <a:schemeClr val="accent1">
                    <a:lumMod val="75000"/>
                  </a:schemeClr>
                </a:solidFill>
                <a:latin typeface="Open Sans" panose="020B0606030504020204"/>
              </a:rPr>
              <a:t>Basisboek methoden en technieken</a:t>
            </a:r>
            <a:r>
              <a:rPr lang="nl-NL" dirty="0">
                <a:solidFill>
                  <a:schemeClr val="accent1">
                    <a:lumMod val="75000"/>
                  </a:schemeClr>
                </a:solidFill>
                <a:latin typeface="Open Sans" panose="020B0606030504020204"/>
              </a:rPr>
              <a:t>. Groningen: Noordhoff Uitgevers.</a:t>
            </a:r>
          </a:p>
          <a:p>
            <a:pPr marL="357188" indent="-357188">
              <a:buNone/>
            </a:pPr>
            <a:r>
              <a:rPr lang="nl-NL" dirty="0">
                <a:solidFill>
                  <a:schemeClr val="accent1">
                    <a:lumMod val="75000"/>
                  </a:schemeClr>
                </a:solidFill>
                <a:latin typeface="Open Sans" panose="020B0606030504020204"/>
              </a:rPr>
              <a:t>Baarda, D. B., Goede, M. P. M., &amp; Kalmijn, M. (2007). </a:t>
            </a:r>
            <a:r>
              <a:rPr lang="nl-NL" i="1" dirty="0">
                <a:solidFill>
                  <a:schemeClr val="accent1">
                    <a:lumMod val="75000"/>
                  </a:schemeClr>
                </a:solidFill>
                <a:latin typeface="Open Sans" panose="020B0606030504020204"/>
              </a:rPr>
              <a:t>Basisboek Enquêteren</a:t>
            </a:r>
            <a:r>
              <a:rPr lang="nl-NL" dirty="0">
                <a:solidFill>
                  <a:schemeClr val="accent1">
                    <a:lumMod val="75000"/>
                  </a:schemeClr>
                </a:solidFill>
                <a:latin typeface="Open Sans" panose="020B0606030504020204"/>
              </a:rPr>
              <a:t> (2</a:t>
            </a:r>
            <a:r>
              <a:rPr lang="nl-NL" baseline="30000" dirty="0">
                <a:solidFill>
                  <a:schemeClr val="accent1">
                    <a:lumMod val="75000"/>
                  </a:schemeClr>
                </a:solidFill>
                <a:latin typeface="Open Sans" panose="020B0606030504020204"/>
              </a:rPr>
              <a:t>de</a:t>
            </a:r>
            <a:r>
              <a:rPr lang="nl-NL" dirty="0">
                <a:solidFill>
                  <a:schemeClr val="accent1">
                    <a:lumMod val="75000"/>
                  </a:schemeClr>
                </a:solidFill>
                <a:latin typeface="Open Sans" panose="020B0606030504020204"/>
              </a:rPr>
              <a:t> druk)</a:t>
            </a:r>
            <a:r>
              <a:rPr lang="nl-NL" i="1" dirty="0">
                <a:solidFill>
                  <a:schemeClr val="accent1">
                    <a:lumMod val="75000"/>
                  </a:schemeClr>
                </a:solidFill>
                <a:latin typeface="Open Sans" panose="020B0606030504020204"/>
              </a:rPr>
              <a:t>.</a:t>
            </a:r>
            <a:r>
              <a:rPr lang="nl-NL" dirty="0">
                <a:solidFill>
                  <a:schemeClr val="accent1">
                    <a:lumMod val="75000"/>
                  </a:schemeClr>
                </a:solidFill>
                <a:latin typeface="Open Sans" panose="020B0606030504020204"/>
              </a:rPr>
              <a:t> Groningen/Houten: Wolters-Noordhoff.</a:t>
            </a:r>
          </a:p>
          <a:p>
            <a:pPr marL="357188" indent="-357188">
              <a:buNone/>
            </a:pPr>
            <a:r>
              <a:rPr lang="nl-NL" dirty="0">
                <a:solidFill>
                  <a:schemeClr val="accent1">
                    <a:lumMod val="75000"/>
                  </a:schemeClr>
                </a:solidFill>
                <a:latin typeface="Open Sans" panose="020B0606030504020204"/>
              </a:rPr>
              <a:t>Harinck, F. (2007). </a:t>
            </a:r>
            <a:r>
              <a:rPr lang="nl-NL" i="1" dirty="0">
                <a:solidFill>
                  <a:schemeClr val="accent1">
                    <a:lumMod val="75000"/>
                  </a:schemeClr>
                </a:solidFill>
                <a:latin typeface="Open Sans" panose="020B0606030504020204"/>
              </a:rPr>
              <a:t>Basisprincipes praktijkonderzoek</a:t>
            </a:r>
            <a:r>
              <a:rPr lang="nl-NL" dirty="0">
                <a:solidFill>
                  <a:schemeClr val="accent1">
                    <a:lumMod val="75000"/>
                  </a:schemeClr>
                </a:solidFill>
                <a:latin typeface="Open Sans" panose="020B0606030504020204"/>
              </a:rPr>
              <a:t> (4</a:t>
            </a:r>
            <a:r>
              <a:rPr lang="nl-NL" baseline="30000" dirty="0">
                <a:solidFill>
                  <a:schemeClr val="accent1">
                    <a:lumMod val="75000"/>
                  </a:schemeClr>
                </a:solidFill>
                <a:latin typeface="Open Sans" panose="020B0606030504020204"/>
              </a:rPr>
              <a:t>de</a:t>
            </a:r>
            <a:r>
              <a:rPr lang="nl-NL" dirty="0">
                <a:solidFill>
                  <a:schemeClr val="accent1">
                    <a:lumMod val="75000"/>
                  </a:schemeClr>
                </a:solidFill>
                <a:latin typeface="Open Sans" panose="020B0606030504020204"/>
              </a:rPr>
              <a:t> druk)</a:t>
            </a:r>
            <a:r>
              <a:rPr lang="nl-NL" i="1" dirty="0">
                <a:solidFill>
                  <a:schemeClr val="accent1">
                    <a:lumMod val="75000"/>
                  </a:schemeClr>
                </a:solidFill>
                <a:latin typeface="Open Sans" panose="020B0606030504020204"/>
              </a:rPr>
              <a:t>.</a:t>
            </a:r>
            <a:r>
              <a:rPr lang="nl-NL" dirty="0">
                <a:solidFill>
                  <a:schemeClr val="accent1">
                    <a:lumMod val="75000"/>
                  </a:schemeClr>
                </a:solidFill>
                <a:latin typeface="Open Sans" panose="020B0606030504020204"/>
              </a:rPr>
              <a:t> Antwerpen/Apeldoorn: Garant.</a:t>
            </a:r>
          </a:p>
          <a:p>
            <a:pPr marL="357188" indent="-357188">
              <a:buNone/>
            </a:pPr>
            <a:r>
              <a:rPr lang="nl-NL" dirty="0">
                <a:solidFill>
                  <a:schemeClr val="accent1">
                    <a:lumMod val="75000"/>
                  </a:schemeClr>
                </a:solidFill>
                <a:latin typeface="Open Sans" panose="020B0606030504020204"/>
              </a:rPr>
              <a:t>Hart, H. ‘t, Boeije, H., &amp; Hox, J. (Reds.). (2005). </a:t>
            </a:r>
            <a:r>
              <a:rPr lang="nl-NL" i="1" dirty="0">
                <a:solidFill>
                  <a:schemeClr val="accent1">
                    <a:lumMod val="75000"/>
                  </a:schemeClr>
                </a:solidFill>
                <a:latin typeface="Open Sans" panose="020B0606030504020204"/>
              </a:rPr>
              <a:t>Onderzoeksmethoden. </a:t>
            </a:r>
            <a:r>
              <a:rPr lang="nl-NL" dirty="0">
                <a:solidFill>
                  <a:schemeClr val="accent1">
                    <a:lumMod val="75000"/>
                  </a:schemeClr>
                </a:solidFill>
                <a:latin typeface="Open Sans" panose="020B0606030504020204"/>
              </a:rPr>
              <a:t>Amsterdam: Boom onderwijs. </a:t>
            </a:r>
          </a:p>
          <a:p>
            <a:pPr marL="357188" indent="-357188">
              <a:buNone/>
            </a:pPr>
            <a:r>
              <a:rPr lang="nl-NL" dirty="0">
                <a:solidFill>
                  <a:schemeClr val="accent1">
                    <a:lumMod val="75000"/>
                  </a:schemeClr>
                </a:solidFill>
                <a:latin typeface="Open Sans" panose="020B0606030504020204"/>
              </a:rPr>
              <a:t>Lange, R. De, Schuman, H., &amp; Montesano Montessori, N. (2010). </a:t>
            </a:r>
            <a:r>
              <a:rPr lang="nl-NL" i="1" dirty="0">
                <a:solidFill>
                  <a:schemeClr val="accent1">
                    <a:lumMod val="75000"/>
                  </a:schemeClr>
                </a:solidFill>
                <a:latin typeface="Open Sans" panose="020B0606030504020204"/>
              </a:rPr>
              <a:t>Praktijkgericht onderzoek voor reflectieve professionals.</a:t>
            </a:r>
            <a:r>
              <a:rPr lang="nl-NL" dirty="0">
                <a:solidFill>
                  <a:schemeClr val="accent1">
                    <a:lumMod val="75000"/>
                  </a:schemeClr>
                </a:solidFill>
                <a:latin typeface="Open Sans" panose="020B0606030504020204"/>
              </a:rPr>
              <a:t> Antwerpen/Apeldoorn: Garant.</a:t>
            </a:r>
          </a:p>
        </p:txBody>
      </p:sp>
      <p:sp>
        <p:nvSpPr>
          <p:cNvPr id="58370" name="Title 1">
            <a:extLst>
              <a:ext uri="{FF2B5EF4-FFF2-40B4-BE49-F238E27FC236}">
                <a16:creationId xmlns:a16="http://schemas.microsoft.com/office/drawing/2014/main" id="{A30A9E3B-02F2-470F-BDB4-9E0EE6498529}"/>
              </a:ext>
            </a:extLst>
          </p:cNvPr>
          <p:cNvSpPr>
            <a:spLocks noGrp="1"/>
          </p:cNvSpPr>
          <p:nvPr>
            <p:ph type="title"/>
          </p:nvPr>
        </p:nvSpPr>
        <p:spPr/>
        <p:txBody>
          <a:bodyPr/>
          <a:lstStyle/>
          <a:p>
            <a:r>
              <a:rPr lang="nl-NL" altLang="nl-NL" sz="2400" b="0" dirty="0">
                <a:latin typeface="Open Sans" panose="020B0606030504020204" pitchFamily="34" charset="0"/>
                <a:ea typeface="ヒラギノ角ゴ Pro W3" charset="-128"/>
                <a:cs typeface="Verdana" panose="020B0604030504040204" pitchFamily="34" charset="0"/>
              </a:rPr>
              <a:t>Literatuur</a:t>
            </a:r>
            <a:endParaRPr lang="nl-NL" altLang="nl-NL" sz="2400" dirty="0">
              <a:latin typeface="Open Sans" panose="020B0606030504020204" pitchFamily="34" charset="0"/>
              <a:ea typeface="ヒラギノ角ゴ Pro W3" charset="-128"/>
              <a:cs typeface="Verdana" panose="020B0604030504040204" pitchFamily="34" charset="0"/>
            </a:endParaRPr>
          </a:p>
        </p:txBody>
      </p:sp>
    </p:spTree>
    <p:extLst>
      <p:ext uri="{BB962C8B-B14F-4D97-AF65-F5344CB8AC3E}">
        <p14:creationId xmlns:p14="http://schemas.microsoft.com/office/powerpoint/2010/main" val="29028102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90872" y="1600200"/>
            <a:ext cx="6611117" cy="4133850"/>
          </a:xfrm>
        </p:spPr>
        <p:txBody>
          <a:bodyPr/>
          <a:lstStyle/>
          <a:p>
            <a:pPr marL="357188" indent="-357188">
              <a:buNone/>
            </a:pPr>
            <a:r>
              <a:rPr lang="nl-NL" dirty="0">
                <a:solidFill>
                  <a:schemeClr val="accent1">
                    <a:lumMod val="75000"/>
                  </a:schemeClr>
                </a:solidFill>
                <a:latin typeface="Open Sans" panose="020B0606030504020204"/>
              </a:rPr>
              <a:t>Nieswiadomy, R. M., Maten-Speksnijder, A. ter, &amp; Hoogerduijn, J. (2013). </a:t>
            </a:r>
            <a:r>
              <a:rPr lang="nl-NL" i="1" dirty="0">
                <a:solidFill>
                  <a:schemeClr val="accent1">
                    <a:lumMod val="75000"/>
                  </a:schemeClr>
                </a:solidFill>
                <a:latin typeface="Open Sans" panose="020B0606030504020204"/>
              </a:rPr>
              <a:t>Verpleegkundige onderzoeksmethoden. </a:t>
            </a:r>
            <a:r>
              <a:rPr lang="nl-NL" dirty="0">
                <a:solidFill>
                  <a:schemeClr val="accent1">
                    <a:lumMod val="75000"/>
                  </a:schemeClr>
                </a:solidFill>
                <a:latin typeface="Open Sans" panose="020B0606030504020204"/>
              </a:rPr>
              <a:t>Amsterdam: Pearson Benelux.</a:t>
            </a:r>
          </a:p>
          <a:p>
            <a:pPr marL="357188" indent="-357188">
              <a:buNone/>
            </a:pPr>
            <a:r>
              <a:rPr lang="nl-NL" dirty="0">
                <a:solidFill>
                  <a:schemeClr val="accent1">
                    <a:lumMod val="75000"/>
                  </a:schemeClr>
                </a:solidFill>
                <a:latin typeface="Open Sans" panose="020B0606030504020204"/>
              </a:rPr>
              <a:t>Polit, D. F., &amp; Beck, C. T. (2012). </a:t>
            </a:r>
            <a:r>
              <a:rPr lang="nl-NL" i="1" dirty="0">
                <a:solidFill>
                  <a:schemeClr val="accent1">
                    <a:lumMod val="75000"/>
                  </a:schemeClr>
                </a:solidFill>
                <a:latin typeface="Open Sans" panose="020B0606030504020204"/>
              </a:rPr>
              <a:t>Nursing research: Generating and assessing evidence for nursing practice.</a:t>
            </a:r>
            <a:r>
              <a:rPr lang="nl-NL" dirty="0">
                <a:solidFill>
                  <a:schemeClr val="accent1">
                    <a:lumMod val="75000"/>
                  </a:schemeClr>
                </a:solidFill>
                <a:latin typeface="Open Sans" panose="020B0606030504020204"/>
              </a:rPr>
              <a:t> Philadelphia (VS): Wolter Kluwer, Lippincott Williams &amp; Wilkins.</a:t>
            </a:r>
          </a:p>
          <a:p>
            <a:pPr marL="357188" indent="-357188">
              <a:buNone/>
            </a:pPr>
            <a:r>
              <a:rPr lang="nl-NL" dirty="0">
                <a:solidFill>
                  <a:schemeClr val="accent1">
                    <a:lumMod val="75000"/>
                  </a:schemeClr>
                </a:solidFill>
                <a:latin typeface="Open Sans" panose="020B0606030504020204"/>
              </a:rPr>
              <a:t>Weiner, J. (2007). </a:t>
            </a:r>
            <a:r>
              <a:rPr lang="nl-NL" i="1" dirty="0">
                <a:solidFill>
                  <a:schemeClr val="accent1">
                    <a:lumMod val="75000"/>
                  </a:schemeClr>
                </a:solidFill>
                <a:latin typeface="Open Sans" panose="020B0606030504020204"/>
              </a:rPr>
              <a:t>Measurement: reliability and validity measures.</a:t>
            </a:r>
            <a:r>
              <a:rPr lang="nl-NL" dirty="0">
                <a:solidFill>
                  <a:schemeClr val="accent1">
                    <a:lumMod val="75000"/>
                  </a:schemeClr>
                </a:solidFill>
                <a:latin typeface="Open Sans" panose="020B0606030504020204"/>
              </a:rPr>
              <a:t> Baltimore (VS): Johns Hopkins Bloomberg School of Public Health. Geraadpleegd op 22 april 2019, van http://ocw.jhsph.edu/courses/hsre/PDFs/HSRE_lect7_weiner.pdf</a:t>
            </a:r>
          </a:p>
        </p:txBody>
      </p:sp>
      <p:sp>
        <p:nvSpPr>
          <p:cNvPr id="58370" name="Title 1">
            <a:extLst>
              <a:ext uri="{FF2B5EF4-FFF2-40B4-BE49-F238E27FC236}">
                <a16:creationId xmlns:a16="http://schemas.microsoft.com/office/drawing/2014/main" id="{A30A9E3B-02F2-470F-BDB4-9E0EE6498529}"/>
              </a:ext>
            </a:extLst>
          </p:cNvPr>
          <p:cNvSpPr>
            <a:spLocks noGrp="1"/>
          </p:cNvSpPr>
          <p:nvPr>
            <p:ph type="title"/>
          </p:nvPr>
        </p:nvSpPr>
        <p:spPr/>
        <p:txBody>
          <a:bodyPr/>
          <a:lstStyle/>
          <a:p>
            <a:r>
              <a:rPr lang="nl-NL" altLang="nl-NL" sz="2400" b="0" dirty="0">
                <a:latin typeface="Open Sans" panose="020B0606030504020204" pitchFamily="34" charset="0"/>
                <a:ea typeface="ヒラギノ角ゴ Pro W3" charset="-128"/>
                <a:cs typeface="Verdana" panose="020B0604030504040204" pitchFamily="34" charset="0"/>
              </a:rPr>
              <a:t>Literatuur (vervolg)</a:t>
            </a:r>
            <a:endParaRPr lang="nl-NL" altLang="nl-NL" sz="2400" dirty="0">
              <a:latin typeface="Open Sans" panose="020B0606030504020204" pitchFamily="34" charset="0"/>
              <a:ea typeface="ヒラギノ角ゴ Pro W3" charset="-128"/>
              <a:cs typeface="Verdana" panose="020B0604030504040204" pitchFamily="34" charset="0"/>
            </a:endParaRPr>
          </a:p>
        </p:txBody>
      </p:sp>
    </p:spTree>
    <p:extLst>
      <p:ext uri="{BB962C8B-B14F-4D97-AF65-F5344CB8AC3E}">
        <p14:creationId xmlns:p14="http://schemas.microsoft.com/office/powerpoint/2010/main" val="45120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Titel 2"/>
          <p:cNvSpPr>
            <a:spLocks noGrp="1"/>
          </p:cNvSpPr>
          <p:nvPr>
            <p:ph type="title"/>
          </p:nvPr>
        </p:nvSpPr>
        <p:spPr>
          <a:xfrm>
            <a:off x="0" y="5129213"/>
            <a:ext cx="9144000" cy="1728787"/>
          </a:xfrm>
        </p:spPr>
        <p:txBody>
          <a:bodyPr/>
          <a:lstStyle/>
          <a:p>
            <a:r>
              <a:rPr lang="en-US" altLang="nl-NL">
                <a:latin typeface="Open Sans" panose="020B0606030504020204" pitchFamily="34" charset="0"/>
              </a:rPr>
              <a:t>VEEL GESTELDE VRAGEN </a:t>
            </a:r>
            <a:br>
              <a:rPr lang="en-US" altLang="nl-NL">
                <a:latin typeface="Open Sans" panose="020B0606030504020204" pitchFamily="34" charset="0"/>
              </a:rPr>
            </a:br>
            <a:r>
              <a:rPr lang="en-US" altLang="nl-NL">
                <a:latin typeface="Open Sans" panose="020B0606030504020204" pitchFamily="34" charset="0"/>
              </a:rPr>
              <a:t>(plenair</a:t>
            </a:r>
            <a:r>
              <a:rPr lang="en-US" altLang="nl-NL">
                <a:latin typeface="Open Sans" panose="020B0606030504020204" pitchFamily="34" charset="0"/>
                <a:sym typeface="Wingdings" panose="05000000000000000000" pitchFamily="2" charset="2"/>
              </a:rPr>
              <a:t> </a:t>
            </a:r>
            <a:r>
              <a:rPr lang="en-US" altLang="nl-NL">
                <a:latin typeface="Open Sans" panose="020B0606030504020204" pitchFamily="34" charset="0"/>
              </a:rPr>
              <a:t> </a:t>
            </a:r>
            <a:r>
              <a:rPr lang="en-US" altLang="nl-NL" b="0">
                <a:latin typeface="Open Sans" panose="020B0606030504020204" pitchFamily="34" charset="0"/>
              </a:rPr>
              <a:t>facultatief</a:t>
            </a:r>
            <a:r>
              <a:rPr lang="en-US" altLang="nl-NL">
                <a:latin typeface="Open Sans" panose="020B0606030504020204" pitchFamily="34" charset="0"/>
              </a:rPr>
              <a:t>)</a:t>
            </a:r>
            <a:endParaRPr lang="nl-NL" altLang="nl-NL">
              <a:latin typeface="Open Sans" panose="020B0606030504020204" pitchFamily="34" charset="0"/>
            </a:endParaRPr>
          </a:p>
        </p:txBody>
      </p:sp>
      <p:sp>
        <p:nvSpPr>
          <p:cNvPr id="4" name="TextBox 3">
            <a:extLst/>
          </p:cNvPr>
          <p:cNvSpPr txBox="1"/>
          <p:nvPr/>
        </p:nvSpPr>
        <p:spPr>
          <a:xfrm>
            <a:off x="395288" y="4040188"/>
            <a:ext cx="1466850" cy="461962"/>
          </a:xfrm>
          <a:prstGeom prst="rect">
            <a:avLst/>
          </a:prstGeom>
          <a:noFill/>
        </p:spPr>
        <p:txBody>
          <a:bodyPr wrap="none">
            <a:spAutoFit/>
          </a:bodyPr>
          <a:lstStyle/>
          <a:p>
            <a:pPr eaLnBrk="0" fontAlgn="base" hangingPunct="0">
              <a:spcBef>
                <a:spcPct val="0"/>
              </a:spcBef>
              <a:spcAft>
                <a:spcPct val="0"/>
              </a:spcAft>
              <a:defRPr/>
            </a:pPr>
            <a:r>
              <a:rPr lang="nl-NL" sz="2400" b="1" dirty="0">
                <a:solidFill>
                  <a:srgbClr val="CC0033"/>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WEEK 10</a:t>
            </a:r>
          </a:p>
        </p:txBody>
      </p:sp>
      <p:pic>
        <p:nvPicPr>
          <p:cNvPr id="21811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7963" y="328613"/>
            <a:ext cx="6188075" cy="371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82602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46E2E216-E72C-4017-B7D7-B824C7132B67}"/>
              </a:ext>
            </a:extLst>
          </p:cNvPr>
          <p:cNvSpPr>
            <a:spLocks noGrp="1"/>
          </p:cNvSpPr>
          <p:nvPr>
            <p:ph sz="half" idx="2"/>
          </p:nvPr>
        </p:nvSpPr>
        <p:spPr/>
        <p:txBody>
          <a:bodyPr/>
          <a:lstStyle/>
          <a:p>
            <a:endParaRPr lang="nl-NL" dirty="0"/>
          </a:p>
        </p:txBody>
      </p:sp>
      <p:sp>
        <p:nvSpPr>
          <p:cNvPr id="2" name="Tijdelijke aanduiding voor inhoud 1">
            <a:extLst>
              <a:ext uri="{FF2B5EF4-FFF2-40B4-BE49-F238E27FC236}">
                <a16:creationId xmlns:a16="http://schemas.microsoft.com/office/drawing/2014/main" id="{E4EF64C2-2DE2-46FC-833F-90FFA32EF3C7}"/>
              </a:ext>
            </a:extLst>
          </p:cNvPr>
          <p:cNvSpPr>
            <a:spLocks noGrp="1"/>
          </p:cNvSpPr>
          <p:nvPr>
            <p:ph sz="half" idx="1"/>
          </p:nvPr>
        </p:nvSpPr>
        <p:spPr>
          <a:xfrm>
            <a:off x="611560" y="1600200"/>
            <a:ext cx="7920880" cy="4525963"/>
          </a:xfrm>
        </p:spPr>
        <p:txBody>
          <a:bodyPr/>
          <a:lstStyle/>
          <a:p>
            <a:r>
              <a:rPr lang="nl-NL" dirty="0">
                <a:latin typeface="Open Sans" panose="020B0606030504020204" pitchFamily="34" charset="0"/>
                <a:ea typeface="Open Sans" panose="020B0606030504020204" pitchFamily="34" charset="0"/>
                <a:cs typeface="Open Sans" panose="020B0606030504020204" pitchFamily="34" charset="0"/>
                <a:hlinkClick r:id="rId3"/>
              </a:rPr>
              <a:t>https://confluence.hro.nl/display/IV/IVG+Verpleegkunde+Home</a:t>
            </a:r>
            <a:endParaRPr lang="nl-NL"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nl-NL" dirty="0">
              <a:latin typeface="Open Sans" panose="020B0606030504020204" pitchFamily="34" charset="0"/>
              <a:ea typeface="Open Sans" panose="020B0606030504020204" pitchFamily="34" charset="0"/>
              <a:cs typeface="Open Sans" panose="020B0606030504020204" pitchFamily="34" charset="0"/>
            </a:endParaRPr>
          </a:p>
          <a:p>
            <a:r>
              <a:rPr lang="nl-NL" dirty="0">
                <a:latin typeface="Open Sans" panose="020B0606030504020204" pitchFamily="34" charset="0"/>
                <a:ea typeface="Open Sans" panose="020B0606030504020204" pitchFamily="34" charset="0"/>
                <a:cs typeface="Open Sans" panose="020B0606030504020204" pitchFamily="34" charset="0"/>
              </a:rPr>
              <a:t>Let bij schrijven KBS op </a:t>
            </a:r>
            <a:r>
              <a:rPr lang="nl-NL" dirty="0" err="1">
                <a:latin typeface="Open Sans" panose="020B0606030504020204" pitchFamily="34" charset="0"/>
                <a:ea typeface="Open Sans" panose="020B0606030504020204" pitchFamily="34" charset="0"/>
                <a:cs typeface="Open Sans" panose="020B0606030504020204" pitchFamily="34" charset="0"/>
              </a:rPr>
              <a:t>ZelCom</a:t>
            </a:r>
            <a:r>
              <a:rPr lang="nl-NL" dirty="0">
                <a:latin typeface="Open Sans" panose="020B0606030504020204" pitchFamily="34" charset="0"/>
                <a:ea typeface="Open Sans" panose="020B0606030504020204" pitchFamily="34" charset="0"/>
                <a:cs typeface="Open Sans" panose="020B0606030504020204" pitchFamily="34" charset="0"/>
              </a:rPr>
              <a:t> model (niveau 3)</a:t>
            </a:r>
          </a:p>
          <a:p>
            <a:pPr marL="0" indent="0">
              <a:buNone/>
            </a:pPr>
            <a:endParaRPr lang="nl-NL" dirty="0">
              <a:latin typeface="Open Sans" panose="020B0606030504020204" pitchFamily="34" charset="0"/>
              <a:ea typeface="Open Sans" panose="020B0606030504020204" pitchFamily="34" charset="0"/>
              <a:cs typeface="Open Sans" panose="020B0606030504020204" pitchFamily="34" charset="0"/>
            </a:endParaRPr>
          </a:p>
          <a:p>
            <a:r>
              <a:rPr lang="nl-NL" dirty="0">
                <a:latin typeface="Open Sans" panose="020B0606030504020204" pitchFamily="34" charset="0"/>
                <a:ea typeface="Open Sans" panose="020B0606030504020204" pitchFamily="34" charset="0"/>
                <a:cs typeface="Open Sans" panose="020B0606030504020204" pitchFamily="34" charset="0"/>
              </a:rPr>
              <a:t>Alle 14 competenties in max. 2 KBS!</a:t>
            </a:r>
          </a:p>
          <a:p>
            <a:pPr marL="0" indent="0">
              <a:buNone/>
            </a:pPr>
            <a:endParaRPr lang="nl-NL" dirty="0">
              <a:latin typeface="Open Sans" panose="020B0606030504020204" pitchFamily="34" charset="0"/>
              <a:ea typeface="Open Sans" panose="020B0606030504020204" pitchFamily="34" charset="0"/>
              <a:cs typeface="Open Sans" panose="020B0606030504020204" pitchFamily="34" charset="0"/>
            </a:endParaRPr>
          </a:p>
          <a:p>
            <a:r>
              <a:rPr lang="nl-NL" dirty="0">
                <a:latin typeface="Open Sans" panose="020B0606030504020204" pitchFamily="34" charset="0"/>
                <a:ea typeface="Open Sans" panose="020B0606030504020204" pitchFamily="34" charset="0"/>
                <a:cs typeface="Open Sans" panose="020B0606030504020204" pitchFamily="34" charset="0"/>
              </a:rPr>
              <a:t>Bewijsmateriaal per competentie in stagemap (=portfolio), zowel op </a:t>
            </a:r>
            <a:r>
              <a:rPr lang="nl-NL" dirty="0" err="1">
                <a:latin typeface="Open Sans" panose="020B0606030504020204" pitchFamily="34" charset="0"/>
                <a:ea typeface="Open Sans" panose="020B0606030504020204" pitchFamily="34" charset="0"/>
                <a:cs typeface="Open Sans" panose="020B0606030504020204" pitchFamily="34" charset="0"/>
              </a:rPr>
              <a:t>CumLaude</a:t>
            </a:r>
            <a:r>
              <a:rPr lang="nl-NL" dirty="0">
                <a:latin typeface="Open Sans" panose="020B0606030504020204" pitchFamily="34" charset="0"/>
                <a:ea typeface="Open Sans" panose="020B0606030504020204" pitchFamily="34" charset="0"/>
                <a:cs typeface="Open Sans" panose="020B0606030504020204" pitchFamily="34" charset="0"/>
              </a:rPr>
              <a:t> als ‘hardcover’</a:t>
            </a:r>
          </a:p>
          <a:p>
            <a:pPr marL="0" indent="0">
              <a:buNone/>
            </a:pPr>
            <a:endParaRPr lang="nl-NL" dirty="0">
              <a:latin typeface="Open Sans" panose="020B0606030504020204" pitchFamily="34" charset="0"/>
              <a:ea typeface="Open Sans" panose="020B0606030504020204" pitchFamily="34" charset="0"/>
              <a:cs typeface="Open Sans" panose="020B0606030504020204" pitchFamily="34" charset="0"/>
            </a:endParaRPr>
          </a:p>
          <a:p>
            <a:r>
              <a:rPr lang="nl-NL" dirty="0">
                <a:latin typeface="Open Sans" panose="020B0606030504020204" pitchFamily="34" charset="0"/>
                <a:ea typeface="Open Sans" panose="020B0606030504020204" pitchFamily="34" charset="0"/>
                <a:cs typeface="Open Sans" panose="020B0606030504020204" pitchFamily="34" charset="0"/>
              </a:rPr>
              <a:t>Adviesgesprek ‘onvoldoende’? </a:t>
            </a:r>
            <a:r>
              <a:rPr lang="nl-NL"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a:t>
            </a:r>
            <a:r>
              <a:rPr lang="nl-NL" dirty="0">
                <a:latin typeface="Open Sans" panose="020B0606030504020204" pitchFamily="34" charset="0"/>
                <a:ea typeface="Open Sans" panose="020B0606030504020204" pitchFamily="34" charset="0"/>
                <a:cs typeface="Open Sans" panose="020B0606030504020204" pitchFamily="34" charset="0"/>
              </a:rPr>
              <a:t> zinvol om op te gaan voor eindassessment?</a:t>
            </a:r>
          </a:p>
        </p:txBody>
      </p:sp>
      <p:sp>
        <p:nvSpPr>
          <p:cNvPr id="4" name="Titel 3">
            <a:extLst>
              <a:ext uri="{FF2B5EF4-FFF2-40B4-BE49-F238E27FC236}">
                <a16:creationId xmlns:a16="http://schemas.microsoft.com/office/drawing/2014/main" id="{83267FAF-181C-4E9E-A91E-82D5F70A480D}"/>
              </a:ext>
            </a:extLst>
          </p:cNvPr>
          <p:cNvSpPr>
            <a:spLocks noGrp="1"/>
          </p:cNvSpPr>
          <p:nvPr>
            <p:ph type="title"/>
          </p:nvPr>
        </p:nvSpPr>
        <p:spPr/>
        <p:txBody>
          <a:bodyPr/>
          <a:lstStyle/>
          <a:p>
            <a:r>
              <a:rPr lang="nl-NL" dirty="0">
                <a:latin typeface="Open Sans" panose="020B0606030504020204" pitchFamily="34" charset="0"/>
                <a:ea typeface="Open Sans" panose="020B0606030504020204" pitchFamily="34" charset="0"/>
                <a:cs typeface="Open Sans" panose="020B0606030504020204" pitchFamily="34" charset="0"/>
              </a:rPr>
              <a:t>Eindassessment</a:t>
            </a:r>
          </a:p>
        </p:txBody>
      </p:sp>
    </p:spTree>
    <p:extLst>
      <p:ext uri="{BB962C8B-B14F-4D97-AF65-F5344CB8AC3E}">
        <p14:creationId xmlns:p14="http://schemas.microsoft.com/office/powerpoint/2010/main" val="3771511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7" name="Title 1"/>
          <p:cNvSpPr>
            <a:spLocks noGrp="1"/>
          </p:cNvSpPr>
          <p:nvPr>
            <p:ph type="title"/>
          </p:nvPr>
        </p:nvSpPr>
        <p:spPr>
          <a:xfrm>
            <a:off x="480876" y="0"/>
            <a:ext cx="7993062" cy="1143000"/>
          </a:xfrm>
        </p:spPr>
        <p:txBody>
          <a:bodyPr/>
          <a:lstStyle/>
          <a:p>
            <a:r>
              <a:rPr lang="nl-NL" altLang="nl-NL" sz="2400" dirty="0">
                <a:latin typeface="Open Sans" panose="020B0606030504020204" pitchFamily="34" charset="0"/>
                <a:ea typeface="ヒラギノ角ゴ Pro W3" charset="-128"/>
                <a:cs typeface="Verdana" panose="020B0604030504040204" pitchFamily="34" charset="0"/>
              </a:rPr>
              <a:t>Vragen uit de groep</a:t>
            </a:r>
          </a:p>
        </p:txBody>
      </p:sp>
      <p:sp>
        <p:nvSpPr>
          <p:cNvPr id="4" name="Rectangle 3"/>
          <p:cNvSpPr/>
          <p:nvPr/>
        </p:nvSpPr>
        <p:spPr>
          <a:xfrm>
            <a:off x="4477407" y="290603"/>
            <a:ext cx="1446230" cy="3154710"/>
          </a:xfrm>
          <a:prstGeom prst="rect">
            <a:avLst/>
          </a:prstGeom>
          <a:noFill/>
        </p:spPr>
        <p:txBody>
          <a:bodyPr wrap="none" lIns="91440" tIns="45720" rIns="91440" bIns="45720">
            <a:spAutoFit/>
          </a:bodyPr>
          <a:lstStyle/>
          <a:p>
            <a:pPr algn="ctr" defTabSz="457200"/>
            <a:r>
              <a:rPr lang="nl-NL" sz="19900" b="1" dirty="0">
                <a:ln w="6600">
                  <a:solidFill>
                    <a:srgbClr val="C0504D"/>
                  </a:solidFill>
                  <a:prstDash val="solid"/>
                </a:ln>
                <a:solidFill>
                  <a:srgbClr val="FFFFFF"/>
                </a:solidFill>
                <a:effectLst>
                  <a:outerShdw dist="38100" dir="2700000" algn="tl" rotWithShape="0">
                    <a:srgbClr val="C0504D"/>
                  </a:outerShdw>
                </a:effectLst>
                <a:latin typeface="Open Sans" panose="020B0606030504020204"/>
              </a:rPr>
              <a:t>?</a:t>
            </a:r>
            <a:endParaRPr lang="nl-NL" sz="19900" b="1" dirty="0">
              <a:ln w="6600">
                <a:solidFill>
                  <a:srgbClr val="C0504D"/>
                </a:solidFill>
                <a:prstDash val="solid"/>
              </a:ln>
              <a:solidFill>
                <a:srgbClr val="FFFFFF"/>
              </a:solidFill>
              <a:effectLst>
                <a:outerShdw dist="38100" dir="2700000" algn="tl" rotWithShape="0">
                  <a:srgbClr val="C0504D"/>
                </a:outerShdw>
              </a:effectLst>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9007" y="1867958"/>
            <a:ext cx="3122057" cy="4241285"/>
          </a:xfrm>
          <a:prstGeom prst="rect">
            <a:avLst/>
          </a:prstGeom>
        </p:spPr>
      </p:pic>
    </p:spTree>
    <p:extLst>
      <p:ext uri="{BB962C8B-B14F-4D97-AF65-F5344CB8AC3E}">
        <p14:creationId xmlns:p14="http://schemas.microsoft.com/office/powerpoint/2010/main" val="3010629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a:extLst>
              <a:ext uri="{FF2B5EF4-FFF2-40B4-BE49-F238E27FC236}">
                <a16:creationId xmlns:a16="http://schemas.microsoft.com/office/drawing/2014/main" id="{A30A9E3B-02F2-470F-BDB4-9E0EE6498529}"/>
              </a:ext>
            </a:extLst>
          </p:cNvPr>
          <p:cNvSpPr>
            <a:spLocks noGrp="1"/>
          </p:cNvSpPr>
          <p:nvPr>
            <p:ph type="title"/>
          </p:nvPr>
        </p:nvSpPr>
        <p:spPr>
          <a:xfrm>
            <a:off x="480559" y="0"/>
            <a:ext cx="7993062" cy="1143000"/>
          </a:xfrm>
        </p:spPr>
        <p:txBody>
          <a:bodyPr/>
          <a:lstStyle/>
          <a:p>
            <a:r>
              <a:rPr lang="nl-NL" altLang="nl-NL" sz="2400" b="0" dirty="0">
                <a:latin typeface="Open Sans" panose="020B0606030504020204" pitchFamily="34" charset="0"/>
                <a:ea typeface="ヒラギノ角ゴ Pro W3" charset="-128"/>
                <a:cs typeface="Verdana" panose="020B0604030504040204" pitchFamily="34" charset="0"/>
              </a:rPr>
              <a:t>Betrouwbaarheid</a:t>
            </a:r>
            <a:endParaRPr lang="nl-NL" altLang="nl-NL" sz="2400" dirty="0">
              <a:latin typeface="Open Sans" panose="020B0606030504020204" pitchFamily="34" charset="0"/>
              <a:ea typeface="ヒラギノ角ゴ Pro W3" charset="-128"/>
              <a:cs typeface="Verdana" panose="020B0604030504040204" pitchFamily="34" charset="0"/>
            </a:endParaRPr>
          </a:p>
        </p:txBody>
      </p:sp>
      <p:sp>
        <p:nvSpPr>
          <p:cNvPr id="59395" name="Content Placeholder 2">
            <a:extLst>
              <a:ext uri="{FF2B5EF4-FFF2-40B4-BE49-F238E27FC236}">
                <a16:creationId xmlns:a16="http://schemas.microsoft.com/office/drawing/2014/main" id="{6CF980B7-3573-4DBE-8DED-077F96A570BC}"/>
              </a:ext>
            </a:extLst>
          </p:cNvPr>
          <p:cNvSpPr>
            <a:spLocks noGrp="1"/>
          </p:cNvSpPr>
          <p:nvPr>
            <p:ph idx="1"/>
          </p:nvPr>
        </p:nvSpPr>
        <p:spPr>
          <a:xfrm>
            <a:off x="480559" y="1577408"/>
            <a:ext cx="7342515" cy="1766683"/>
          </a:xfrm>
        </p:spPr>
        <p:txBody>
          <a:bodyPr/>
          <a:lstStyle/>
          <a:p>
            <a:pPr marL="0" indent="0">
              <a:buNone/>
            </a:pPr>
            <a:r>
              <a:rPr lang="nl-NL" sz="2000" b="1" dirty="0">
                <a:latin typeface="Open Sans" panose="020B0606030504020204" pitchFamily="34" charset="0"/>
                <a:ea typeface="Open Sans" panose="020B0606030504020204" pitchFamily="34" charset="0"/>
                <a:cs typeface="Open Sans" panose="020B0606030504020204" pitchFamily="34" charset="0"/>
              </a:rPr>
              <a:t>Waar gaat het ook alweer om?</a:t>
            </a:r>
          </a:p>
          <a:p>
            <a:pPr marL="0" indent="0">
              <a:buNone/>
            </a:pPr>
            <a:endParaRPr lang="nl-NL" sz="2000" b="1" dirty="0">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nl-NL" sz="2000" dirty="0">
                <a:latin typeface="Open Sans" panose="020B0606030504020204" pitchFamily="34" charset="0"/>
                <a:ea typeface="Open Sans" panose="020B0606030504020204" pitchFamily="34" charset="0"/>
                <a:cs typeface="Open Sans" panose="020B0606030504020204" pitchFamily="34" charset="0"/>
              </a:rPr>
              <a:t>Bij betrouwbaarheid gaat het om de afwezigheid van </a:t>
            </a:r>
            <a:r>
              <a:rPr lang="nl-NL" sz="2000" b="1" dirty="0">
                <a:latin typeface="Open Sans" panose="020B0606030504020204" pitchFamily="34" charset="0"/>
                <a:ea typeface="Open Sans" panose="020B0606030504020204" pitchFamily="34" charset="0"/>
                <a:cs typeface="Open Sans" panose="020B0606030504020204" pitchFamily="34" charset="0"/>
              </a:rPr>
              <a:t>toevallige</a:t>
            </a:r>
            <a:r>
              <a:rPr lang="nl-NL" sz="2000" dirty="0">
                <a:latin typeface="Open Sans" panose="020B0606030504020204" pitchFamily="34" charset="0"/>
                <a:ea typeface="Open Sans" panose="020B0606030504020204" pitchFamily="34" charset="0"/>
                <a:cs typeface="Open Sans" panose="020B0606030504020204" pitchFamily="34" charset="0"/>
              </a:rPr>
              <a:t> fouten, met andere woorden, als je het onderzoek of de meting nog een keer zou herhalen, dan zou er hetzelfde uitkomen.</a:t>
            </a:r>
          </a:p>
        </p:txBody>
      </p:sp>
      <p:sp>
        <p:nvSpPr>
          <p:cNvPr id="2" name="TextBox 1"/>
          <p:cNvSpPr txBox="1"/>
          <p:nvPr/>
        </p:nvSpPr>
        <p:spPr>
          <a:xfrm>
            <a:off x="480559" y="3952671"/>
            <a:ext cx="7898673" cy="1908215"/>
          </a:xfrm>
          <a:prstGeom prst="rect">
            <a:avLst/>
          </a:prstGeom>
          <a:noFill/>
        </p:spPr>
        <p:txBody>
          <a:bodyPr wrap="square" rtlCol="0">
            <a:spAutoFit/>
          </a:bodyPr>
          <a:lstStyle/>
          <a:p>
            <a:pPr algn="ctr"/>
            <a:r>
              <a:rPr lang="nl-NL" dirty="0">
                <a:solidFill>
                  <a:srgbClr val="C00000"/>
                </a:solidFill>
                <a:latin typeface="Open Sans" panose="020B0606030504020204"/>
              </a:rPr>
              <a:t>“De vragen of onderdelen van een instrument moeten zo duidelijk en helder zijn dat het bijvoorbeeld niet uitmaakt wie het instrument gebruikt, of hoe de stemming van de beroepskracht op dat moment is.”</a:t>
            </a:r>
          </a:p>
          <a:p>
            <a:pPr algn="ctr"/>
            <a:endParaRPr lang="nl-NL" sz="1600" dirty="0">
              <a:latin typeface="Open Sans" panose="020B0606030504020204"/>
            </a:endParaRPr>
          </a:p>
          <a:p>
            <a:pPr algn="ctr"/>
            <a:r>
              <a:rPr lang="nl-NL" sz="1600" dirty="0">
                <a:latin typeface="Open Sans" panose="020B0606030504020204"/>
              </a:rPr>
              <a:t>Bron: Nederlands Jeugdinstituut. (z.d.). </a:t>
            </a:r>
            <a:r>
              <a:rPr lang="nl-NL" sz="1600" i="1" dirty="0">
                <a:latin typeface="Open Sans" panose="020B0606030504020204"/>
              </a:rPr>
              <a:t>Betrouwbaarheid.</a:t>
            </a:r>
            <a:r>
              <a:rPr lang="nl-NL" sz="1600" dirty="0">
                <a:latin typeface="Open Sans" panose="020B0606030504020204"/>
              </a:rPr>
              <a:t> Geraadpleegd op 22 april 2019, van https://www.nji.nl/nl/Databank/Databank-Instrumenten/Databank-Instrumenten-Meer-informatie/Achtergronden-over-instrumenten/Kwaliteit-van-instrumenten/Betrouwbaarheid</a:t>
            </a:r>
          </a:p>
        </p:txBody>
      </p:sp>
    </p:spTree>
    <p:extLst>
      <p:ext uri="{BB962C8B-B14F-4D97-AF65-F5344CB8AC3E}">
        <p14:creationId xmlns:p14="http://schemas.microsoft.com/office/powerpoint/2010/main" val="2585759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itel 1">
            <a:extLst>
              <a:ext uri="{FF2B5EF4-FFF2-40B4-BE49-F238E27FC236}">
                <a16:creationId xmlns:a16="http://schemas.microsoft.com/office/drawing/2014/main" id="{65306685-2A41-4D44-B9F2-80A5F6B30F7E}"/>
              </a:ext>
            </a:extLst>
          </p:cNvPr>
          <p:cNvSpPr>
            <a:spLocks noGrp="1"/>
          </p:cNvSpPr>
          <p:nvPr>
            <p:ph type="title"/>
          </p:nvPr>
        </p:nvSpPr>
        <p:spPr/>
        <p:txBody>
          <a:bodyPr/>
          <a:lstStyle/>
          <a:p>
            <a:r>
              <a:rPr lang="nl-NL" altLang="nl-NL">
                <a:latin typeface="Open Sans" panose="020B0606030504020204" pitchFamily="34" charset="0"/>
                <a:ea typeface="Open Sans" panose="020B0606030504020204" pitchFamily="34" charset="0"/>
                <a:cs typeface="Open Sans" panose="020B0606030504020204" pitchFamily="34" charset="0"/>
              </a:rPr>
              <a:t>Bedreiging van de betrouwbaarheid</a:t>
            </a:r>
          </a:p>
        </p:txBody>
      </p:sp>
      <p:sp>
        <p:nvSpPr>
          <p:cNvPr id="58371" name="Tijdelijke aanduiding voor inhoud 2">
            <a:extLst>
              <a:ext uri="{FF2B5EF4-FFF2-40B4-BE49-F238E27FC236}">
                <a16:creationId xmlns:a16="http://schemas.microsoft.com/office/drawing/2014/main" id="{FE0CDABE-BC7E-423A-B026-C2B0962BCFE7}"/>
              </a:ext>
            </a:extLst>
          </p:cNvPr>
          <p:cNvSpPr>
            <a:spLocks noGrp="1"/>
          </p:cNvSpPr>
          <p:nvPr>
            <p:ph idx="1"/>
          </p:nvPr>
        </p:nvSpPr>
        <p:spPr>
          <a:xfrm>
            <a:off x="539750" y="1616076"/>
            <a:ext cx="7775575" cy="4824412"/>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defRPr/>
            </a:pPr>
            <a:r>
              <a:rPr lang="nl-NL" sz="2000" b="1" dirty="0">
                <a:latin typeface="Open Sans" panose="020B0606030504020204" pitchFamily="34" charset="0"/>
                <a:ea typeface="Open Sans" panose="020B0606030504020204" pitchFamily="34" charset="0"/>
                <a:cs typeface="Open Sans" panose="020B0606030504020204" pitchFamily="34" charset="0"/>
              </a:rPr>
              <a:t>Toevallige fouten </a:t>
            </a:r>
            <a:r>
              <a:rPr lang="nl-NL" sz="2000" dirty="0">
                <a:latin typeface="Open Sans" panose="020B0606030504020204" pitchFamily="34" charset="0"/>
                <a:ea typeface="Open Sans" panose="020B0606030504020204" pitchFamily="34" charset="0"/>
                <a:cs typeface="Open Sans" panose="020B0606030504020204" pitchFamily="34" charset="0"/>
              </a:rPr>
              <a:t>kunnen ontstaan door (</a:t>
            </a:r>
            <a:r>
              <a:rPr lang="nl-NL" sz="2000" dirty="0" err="1">
                <a:latin typeface="Open Sans" panose="020B0606030504020204" pitchFamily="34" charset="0"/>
                <a:ea typeface="Open Sans" panose="020B0606030504020204" pitchFamily="34" charset="0"/>
                <a:cs typeface="Open Sans" panose="020B0606030504020204" pitchFamily="34" charset="0"/>
              </a:rPr>
              <a:t>Church</a:t>
            </a:r>
            <a:r>
              <a:rPr lang="nl-NL" sz="2000" dirty="0">
                <a:latin typeface="Open Sans" panose="020B0606030504020204" pitchFamily="34" charset="0"/>
                <a:ea typeface="Open Sans" panose="020B0606030504020204" pitchFamily="34" charset="0"/>
                <a:cs typeface="Open Sans" panose="020B0606030504020204" pitchFamily="34" charset="0"/>
              </a:rPr>
              <a:t>, </a:t>
            </a:r>
            <a:r>
              <a:rPr lang="nl-NL" sz="2000" dirty="0" err="1">
                <a:latin typeface="Open Sans" panose="020B0606030504020204" pitchFamily="34" charset="0"/>
                <a:ea typeface="Open Sans" panose="020B0606030504020204" pitchFamily="34" charset="0"/>
                <a:cs typeface="Open Sans" panose="020B0606030504020204" pitchFamily="34" charset="0"/>
              </a:rPr>
              <a:t>z.d.</a:t>
            </a:r>
            <a:r>
              <a:rPr lang="nl-NL" sz="2000" dirty="0">
                <a:latin typeface="Open Sans" panose="020B0606030504020204" pitchFamily="34" charset="0"/>
                <a:ea typeface="Open Sans" panose="020B0606030504020204" pitchFamily="34" charset="0"/>
                <a:cs typeface="Open Sans" panose="020B0606030504020204" pitchFamily="34" charset="0"/>
              </a:rPr>
              <a:t>; Smit, </a:t>
            </a:r>
            <a:r>
              <a:rPr lang="nl-NL" sz="2000" dirty="0" err="1">
                <a:latin typeface="Open Sans" panose="020B0606030504020204" pitchFamily="34" charset="0"/>
                <a:ea typeface="Open Sans" panose="020B0606030504020204" pitchFamily="34" charset="0"/>
                <a:cs typeface="Open Sans" panose="020B0606030504020204" pitchFamily="34" charset="0"/>
              </a:rPr>
              <a:t>z.d.</a:t>
            </a:r>
            <a:r>
              <a:rPr lang="nl-NL" sz="2000" dirty="0">
                <a:latin typeface="Open Sans" panose="020B0606030504020204" pitchFamily="34" charset="0"/>
                <a:ea typeface="Open Sans" panose="020B0606030504020204" pitchFamily="34" charset="0"/>
                <a:cs typeface="Open Sans" panose="020B0606030504020204" pitchFamily="34" charset="0"/>
              </a:rPr>
              <a:t>):</a:t>
            </a:r>
          </a:p>
          <a:p>
            <a:pPr>
              <a:buFont typeface="Arial" panose="020B0604020202020204" pitchFamily="34" charset="0"/>
              <a:buChar char="•"/>
              <a:defRPr/>
            </a:pPr>
            <a:r>
              <a:rPr lang="nl-NL" sz="2000" dirty="0">
                <a:latin typeface="Open Sans" panose="020B0606030504020204" pitchFamily="34" charset="0"/>
                <a:ea typeface="Open Sans" panose="020B0606030504020204" pitchFamily="34" charset="0"/>
                <a:cs typeface="Open Sans" panose="020B0606030504020204" pitchFamily="34" charset="0"/>
              </a:rPr>
              <a:t>Eigenschappen van instrument: de test is te moeilijk, de vragen zijn dubbelzinnig, de vragen geven aanleiding tot gokken, de test is te lang of de instructies zijn onzorgvuldig.</a:t>
            </a:r>
          </a:p>
          <a:p>
            <a:pPr>
              <a:buFont typeface="Arial" panose="020B0604020202020204" pitchFamily="34" charset="0"/>
              <a:buChar char="•"/>
              <a:defRPr/>
            </a:pPr>
            <a:r>
              <a:rPr lang="nl-NL" sz="2000" dirty="0">
                <a:latin typeface="Open Sans" panose="020B0606030504020204" pitchFamily="34" charset="0"/>
                <a:ea typeface="Open Sans" panose="020B0606030504020204" pitchFamily="34" charset="0"/>
                <a:cs typeface="Open Sans" panose="020B0606030504020204" pitchFamily="34" charset="0"/>
              </a:rPr>
              <a:t>Eigenschappen van de respondent: de respondent is niet gemotiveerd of vermoeid;</a:t>
            </a:r>
          </a:p>
          <a:p>
            <a:pPr>
              <a:buFont typeface="Arial" panose="020B0604020202020204" pitchFamily="34" charset="0"/>
              <a:buChar char="•"/>
              <a:defRPr/>
            </a:pPr>
            <a:r>
              <a:rPr lang="nl-NL" sz="2000" dirty="0">
                <a:latin typeface="Open Sans" panose="020B0606030504020204" pitchFamily="34" charset="0"/>
                <a:ea typeface="Open Sans" panose="020B0606030504020204" pitchFamily="34" charset="0"/>
                <a:cs typeface="Open Sans" panose="020B0606030504020204" pitchFamily="34" charset="0"/>
              </a:rPr>
              <a:t>Eigenschappen van de onderzoeker: de onderzoeker is onvoldoende getraind;</a:t>
            </a:r>
          </a:p>
          <a:p>
            <a:pPr>
              <a:buFont typeface="Arial" panose="020B0604020202020204" pitchFamily="34" charset="0"/>
              <a:buChar char="•"/>
              <a:defRPr/>
            </a:pPr>
            <a:r>
              <a:rPr lang="nl-NL" sz="2000" dirty="0">
                <a:latin typeface="Open Sans" panose="020B0606030504020204" pitchFamily="34" charset="0"/>
                <a:ea typeface="Open Sans" panose="020B0606030504020204" pitchFamily="34" charset="0"/>
                <a:cs typeface="Open Sans" panose="020B0606030504020204" pitchFamily="34" charset="0"/>
              </a:rPr>
              <a:t>Omgeving: onrustige omgeving met veel afleiding.</a:t>
            </a:r>
          </a:p>
        </p:txBody>
      </p:sp>
      <p:sp>
        <p:nvSpPr>
          <p:cNvPr id="2" name="TextBox 1"/>
          <p:cNvSpPr txBox="1"/>
          <p:nvPr/>
        </p:nvSpPr>
        <p:spPr>
          <a:xfrm>
            <a:off x="539750" y="5520600"/>
            <a:ext cx="7027057" cy="707886"/>
          </a:xfrm>
          <a:prstGeom prst="rect">
            <a:avLst/>
          </a:prstGeom>
          <a:noFill/>
        </p:spPr>
        <p:txBody>
          <a:bodyPr wrap="square" rtlCol="0">
            <a:spAutoFit/>
          </a:bodyPr>
          <a:lstStyle/>
          <a:p>
            <a:r>
              <a:rPr lang="nl-NL" sz="2000" dirty="0">
                <a:solidFill>
                  <a:srgbClr val="C00000"/>
                </a:solidFill>
                <a:latin typeface="Open Sans" panose="020B0606030504020204"/>
              </a:rPr>
              <a:t>Dia uit HC week 4, maar wie zijn Church en Smit?</a:t>
            </a:r>
          </a:p>
          <a:p>
            <a:r>
              <a:rPr lang="nl-NL" sz="2000" dirty="0">
                <a:solidFill>
                  <a:srgbClr val="C00000"/>
                </a:solidFill>
                <a:latin typeface="Open Sans" panose="020B0606030504020204"/>
              </a:rPr>
              <a:t>Oftewel het belang van correct verwijzen! </a:t>
            </a:r>
          </a:p>
        </p:txBody>
      </p:sp>
      <p:sp>
        <p:nvSpPr>
          <p:cNvPr id="3" name="Rectangle 2"/>
          <p:cNvSpPr/>
          <p:nvPr/>
        </p:nvSpPr>
        <p:spPr>
          <a:xfrm>
            <a:off x="5891684" y="1337400"/>
            <a:ext cx="463588" cy="769441"/>
          </a:xfrm>
          <a:prstGeom prst="rect">
            <a:avLst/>
          </a:prstGeom>
        </p:spPr>
        <p:txBody>
          <a:bodyPr wrap="none">
            <a:spAutoFit/>
          </a:bodyPr>
          <a:lstStyle/>
          <a:p>
            <a:r>
              <a:rPr lang="nl-NL" sz="4400" dirty="0">
                <a:solidFill>
                  <a:srgbClr val="C00000"/>
                </a:solidFill>
                <a:latin typeface="Open Sans" panose="020B0606030504020204"/>
              </a:rPr>
              <a:t>?</a:t>
            </a:r>
          </a:p>
        </p:txBody>
      </p:sp>
      <p:sp>
        <p:nvSpPr>
          <p:cNvPr id="6" name="Rectangle 5"/>
          <p:cNvSpPr/>
          <p:nvPr/>
        </p:nvSpPr>
        <p:spPr>
          <a:xfrm>
            <a:off x="7282466" y="1337400"/>
            <a:ext cx="463588" cy="769441"/>
          </a:xfrm>
          <a:prstGeom prst="rect">
            <a:avLst/>
          </a:prstGeom>
        </p:spPr>
        <p:txBody>
          <a:bodyPr wrap="none">
            <a:spAutoFit/>
          </a:bodyPr>
          <a:lstStyle/>
          <a:p>
            <a:r>
              <a:rPr lang="nl-NL" sz="4400" dirty="0">
                <a:solidFill>
                  <a:srgbClr val="C00000"/>
                </a:solidFill>
                <a:latin typeface="Open Sans" panose="020B0606030504020204"/>
              </a:rPr>
              <a:t>?</a:t>
            </a:r>
          </a:p>
        </p:txBody>
      </p:sp>
    </p:spTree>
    <p:extLst>
      <p:ext uri="{BB962C8B-B14F-4D97-AF65-F5344CB8AC3E}">
        <p14:creationId xmlns:p14="http://schemas.microsoft.com/office/powerpoint/2010/main" val="1787787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a:extLst>
              <a:ext uri="{FF2B5EF4-FFF2-40B4-BE49-F238E27FC236}">
                <a16:creationId xmlns:a16="http://schemas.microsoft.com/office/drawing/2014/main" id="{A30A9E3B-02F2-470F-BDB4-9E0EE6498529}"/>
              </a:ext>
            </a:extLst>
          </p:cNvPr>
          <p:cNvSpPr>
            <a:spLocks noGrp="1"/>
          </p:cNvSpPr>
          <p:nvPr>
            <p:ph type="title"/>
          </p:nvPr>
        </p:nvSpPr>
        <p:spPr>
          <a:xfrm>
            <a:off x="480559" y="0"/>
            <a:ext cx="7993062" cy="1143000"/>
          </a:xfrm>
        </p:spPr>
        <p:txBody>
          <a:bodyPr/>
          <a:lstStyle/>
          <a:p>
            <a:r>
              <a:rPr lang="nl-NL" altLang="nl-NL" sz="2400" b="0" dirty="0">
                <a:latin typeface="Open Sans" panose="020B0606030504020204" pitchFamily="34" charset="0"/>
                <a:ea typeface="ヒラギノ角ゴ Pro W3" charset="-128"/>
                <a:cs typeface="Verdana" panose="020B0604030504040204" pitchFamily="34" charset="0"/>
              </a:rPr>
              <a:t>Bedreiging van de betrouwbaarheid</a:t>
            </a:r>
            <a:br>
              <a:rPr lang="nl-NL" altLang="nl-NL" sz="2400" b="0" dirty="0">
                <a:latin typeface="Open Sans" panose="020B0606030504020204" pitchFamily="34" charset="0"/>
                <a:ea typeface="ヒラギノ角ゴ Pro W3" charset="-128"/>
                <a:cs typeface="Verdana" panose="020B0604030504040204" pitchFamily="34" charset="0"/>
              </a:rPr>
            </a:br>
            <a:r>
              <a:rPr lang="nl-NL" altLang="nl-NL" sz="2400" b="0" dirty="0">
                <a:latin typeface="Open Sans" panose="020B0606030504020204" pitchFamily="34" charset="0"/>
                <a:ea typeface="ヒラギノ角ゴ Pro W3" charset="-128"/>
                <a:cs typeface="Verdana" panose="020B0604030504040204" pitchFamily="34" charset="0"/>
              </a:rPr>
              <a:t>(nu met verbeterde bronvermelding)</a:t>
            </a:r>
            <a:endParaRPr lang="nl-NL" altLang="nl-NL" sz="2400" dirty="0">
              <a:latin typeface="Open Sans" panose="020B0606030504020204" pitchFamily="34" charset="0"/>
              <a:ea typeface="ヒラギノ角ゴ Pro W3" charset="-128"/>
              <a:cs typeface="Verdana" panose="020B0604030504040204" pitchFamily="34" charset="0"/>
            </a:endParaRPr>
          </a:p>
        </p:txBody>
      </p:sp>
      <p:sp>
        <p:nvSpPr>
          <p:cNvPr id="59395" name="Content Placeholder 2">
            <a:extLst>
              <a:ext uri="{FF2B5EF4-FFF2-40B4-BE49-F238E27FC236}">
                <a16:creationId xmlns:a16="http://schemas.microsoft.com/office/drawing/2014/main" id="{6CF980B7-3573-4DBE-8DED-077F96A570BC}"/>
              </a:ext>
            </a:extLst>
          </p:cNvPr>
          <p:cNvSpPr>
            <a:spLocks noGrp="1"/>
          </p:cNvSpPr>
          <p:nvPr>
            <p:ph idx="1"/>
          </p:nvPr>
        </p:nvSpPr>
        <p:spPr>
          <a:xfrm>
            <a:off x="611188" y="1429363"/>
            <a:ext cx="7342515" cy="3402357"/>
          </a:xfrm>
        </p:spPr>
        <p:txBody>
          <a:bodyPr/>
          <a:lstStyle/>
          <a:p>
            <a:pPr marL="0" indent="0">
              <a:buNone/>
              <a:defRPr/>
            </a:pPr>
            <a:r>
              <a:rPr lang="nl-NL" sz="2000" b="1" dirty="0">
                <a:latin typeface="Open Sans" panose="020B0606030504020204" pitchFamily="34" charset="0"/>
                <a:ea typeface="Open Sans" panose="020B0606030504020204" pitchFamily="34" charset="0"/>
                <a:cs typeface="Open Sans" panose="020B0606030504020204" pitchFamily="34" charset="0"/>
              </a:rPr>
              <a:t>Toevallige fouten </a:t>
            </a:r>
            <a:r>
              <a:rPr lang="nl-NL" sz="2000" dirty="0">
                <a:latin typeface="Open Sans" panose="020B0606030504020204" pitchFamily="34" charset="0"/>
                <a:ea typeface="Open Sans" panose="020B0606030504020204" pitchFamily="34" charset="0"/>
                <a:cs typeface="Open Sans" panose="020B0606030504020204" pitchFamily="34" charset="0"/>
              </a:rPr>
              <a:t>kunnen ontstaan door :</a:t>
            </a:r>
          </a:p>
          <a:p>
            <a:pPr>
              <a:buFont typeface="Arial" panose="020B0604020202020204" pitchFamily="34" charset="0"/>
              <a:buChar char="•"/>
              <a:defRPr/>
            </a:pPr>
            <a:r>
              <a:rPr lang="nl-NL" sz="2000" dirty="0">
                <a:latin typeface="Open Sans" panose="020B0606030504020204" pitchFamily="34" charset="0"/>
                <a:ea typeface="Open Sans" panose="020B0606030504020204" pitchFamily="34" charset="0"/>
                <a:cs typeface="Open Sans" panose="020B0606030504020204" pitchFamily="34" charset="0"/>
              </a:rPr>
              <a:t>Eigenschappen van instrument (Baarda et al., 2012): de test is te moeilijk, de vragen zijn dubbelzinnig, de vragen geven aanleiding tot gokken, de test is te lang of de instructies zijn onzorgvuldig.</a:t>
            </a:r>
          </a:p>
          <a:p>
            <a:pPr>
              <a:buFont typeface="Arial" panose="020B0604020202020204" pitchFamily="34" charset="0"/>
              <a:buChar char="•"/>
              <a:defRPr/>
            </a:pPr>
            <a:r>
              <a:rPr lang="nl-NL" sz="2000" dirty="0">
                <a:latin typeface="Open Sans" panose="020B0606030504020204" pitchFamily="34" charset="0"/>
                <a:ea typeface="Open Sans" panose="020B0606030504020204" pitchFamily="34" charset="0"/>
                <a:cs typeface="Open Sans" panose="020B0606030504020204" pitchFamily="34" charset="0"/>
              </a:rPr>
              <a:t>Eigenschappen van de respondent (Baarda et al., 2012; Baarda, de Goede &amp; Kalmijn, 2007; Nieswiadomy, ter Maten-Speksnijder, &amp; Hoogerduijn, 2013; Weiner, 2007): de respondent is niet gemotiveerd of vermoeid;</a:t>
            </a:r>
          </a:p>
          <a:p>
            <a:pPr>
              <a:buFont typeface="Arial" panose="020B0604020202020204" pitchFamily="34" charset="0"/>
              <a:buChar char="•"/>
              <a:defRPr/>
            </a:pPr>
            <a:r>
              <a:rPr lang="nl-NL" sz="2000" dirty="0">
                <a:latin typeface="Open Sans" panose="020B0606030504020204" pitchFamily="34" charset="0"/>
                <a:ea typeface="Open Sans" panose="020B0606030504020204" pitchFamily="34" charset="0"/>
                <a:cs typeface="Open Sans" panose="020B0606030504020204" pitchFamily="34" charset="0"/>
              </a:rPr>
              <a:t>Eigenschappen van de onderzoeker: de onderzoeker is onvoldoende getraind (Weiner, 2007), of humeurig of onvoldoende geconcentreerd (Baarda et al., 2012);</a:t>
            </a:r>
          </a:p>
          <a:p>
            <a:pPr>
              <a:buFont typeface="Arial" panose="020B0604020202020204" pitchFamily="34" charset="0"/>
              <a:buChar char="•"/>
              <a:defRPr/>
            </a:pPr>
            <a:r>
              <a:rPr lang="nl-NL" sz="2000" dirty="0">
                <a:latin typeface="Open Sans" panose="020B0606030504020204" pitchFamily="34" charset="0"/>
                <a:ea typeface="Open Sans" panose="020B0606030504020204" pitchFamily="34" charset="0"/>
                <a:cs typeface="Open Sans" panose="020B0606030504020204" pitchFamily="34" charset="0"/>
              </a:rPr>
              <a:t>Omgeving </a:t>
            </a:r>
            <a:r>
              <a:rPr lang="it-IT" sz="2000" dirty="0">
                <a:latin typeface="Open Sans" panose="020B0606030504020204" pitchFamily="34" charset="0"/>
                <a:ea typeface="Open Sans" panose="020B0606030504020204" pitchFamily="34" charset="0"/>
                <a:cs typeface="Open Sans" panose="020B0606030504020204" pitchFamily="34" charset="0"/>
              </a:rPr>
              <a:t>(Baarda et al., 2012; de Lange, Schuman, &amp; Montesano Montessori, 2010; Weiner, 2007)</a:t>
            </a:r>
            <a:r>
              <a:rPr lang="nl-NL" sz="2000" dirty="0">
                <a:latin typeface="Open Sans" panose="020B0606030504020204" pitchFamily="34" charset="0"/>
                <a:ea typeface="Open Sans" panose="020B0606030504020204" pitchFamily="34" charset="0"/>
                <a:cs typeface="Open Sans" panose="020B0606030504020204" pitchFamily="34" charset="0"/>
              </a:rPr>
              <a:t>: onrustige omgeving met veel afleiding.</a:t>
            </a:r>
          </a:p>
          <a:p>
            <a:pPr>
              <a:buFont typeface="Arial" panose="020B0604020202020204" pitchFamily="34" charset="0"/>
              <a:buChar char="•"/>
            </a:pPr>
            <a:endParaRPr lang="nl-NL" sz="20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9042325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a:extLst>
              <a:ext uri="{FF2B5EF4-FFF2-40B4-BE49-F238E27FC236}">
                <a16:creationId xmlns:a16="http://schemas.microsoft.com/office/drawing/2014/main" id="{A30A9E3B-02F2-470F-BDB4-9E0EE6498529}"/>
              </a:ext>
            </a:extLst>
          </p:cNvPr>
          <p:cNvSpPr>
            <a:spLocks noGrp="1"/>
          </p:cNvSpPr>
          <p:nvPr>
            <p:ph type="title"/>
          </p:nvPr>
        </p:nvSpPr>
        <p:spPr>
          <a:xfrm>
            <a:off x="480559" y="0"/>
            <a:ext cx="7993062" cy="1143000"/>
          </a:xfrm>
        </p:spPr>
        <p:txBody>
          <a:bodyPr/>
          <a:lstStyle/>
          <a:p>
            <a:r>
              <a:rPr lang="nl-NL" altLang="nl-NL" sz="2400" b="0" dirty="0">
                <a:latin typeface="Open Sans" panose="020B0606030504020204" pitchFamily="34" charset="0"/>
                <a:ea typeface="ヒラギノ角ゴ Pro W3" charset="-128"/>
                <a:cs typeface="Verdana" panose="020B0604030504040204" pitchFamily="34" charset="0"/>
              </a:rPr>
              <a:t>Bedreiging van de betrouwbaarheid</a:t>
            </a:r>
            <a:br>
              <a:rPr lang="nl-NL" altLang="nl-NL" sz="2400" b="0" dirty="0">
                <a:latin typeface="Open Sans" panose="020B0606030504020204" pitchFamily="34" charset="0"/>
                <a:ea typeface="ヒラギノ角ゴ Pro W3" charset="-128"/>
                <a:cs typeface="Verdana" panose="020B0604030504040204" pitchFamily="34" charset="0"/>
              </a:rPr>
            </a:br>
            <a:r>
              <a:rPr lang="nl-NL" altLang="nl-NL" sz="2400" b="0" dirty="0">
                <a:latin typeface="Open Sans" panose="020B0606030504020204" pitchFamily="34" charset="0"/>
                <a:ea typeface="ヒラギノ角ゴ Pro W3" charset="-128"/>
                <a:cs typeface="Verdana" panose="020B0604030504040204" pitchFamily="34" charset="0"/>
              </a:rPr>
              <a:t>(toevoeging)</a:t>
            </a:r>
            <a:endParaRPr lang="nl-NL" altLang="nl-NL" sz="2400" dirty="0">
              <a:latin typeface="Open Sans" panose="020B0606030504020204" pitchFamily="34" charset="0"/>
              <a:ea typeface="ヒラギノ角ゴ Pro W3" charset="-128"/>
              <a:cs typeface="Verdana" panose="020B0604030504040204" pitchFamily="34" charset="0"/>
            </a:endParaRPr>
          </a:p>
        </p:txBody>
      </p:sp>
      <p:sp>
        <p:nvSpPr>
          <p:cNvPr id="59395" name="Content Placeholder 2">
            <a:extLst>
              <a:ext uri="{FF2B5EF4-FFF2-40B4-BE49-F238E27FC236}">
                <a16:creationId xmlns:a16="http://schemas.microsoft.com/office/drawing/2014/main" id="{6CF980B7-3573-4DBE-8DED-077F96A570BC}"/>
              </a:ext>
            </a:extLst>
          </p:cNvPr>
          <p:cNvSpPr>
            <a:spLocks noGrp="1"/>
          </p:cNvSpPr>
          <p:nvPr>
            <p:ph idx="1"/>
          </p:nvPr>
        </p:nvSpPr>
        <p:spPr>
          <a:xfrm>
            <a:off x="611188" y="1429363"/>
            <a:ext cx="7342515" cy="3402357"/>
          </a:xfrm>
        </p:spPr>
        <p:txBody>
          <a:bodyPr/>
          <a:lstStyle/>
          <a:p>
            <a:pPr marL="0" indent="0">
              <a:buNone/>
              <a:defRPr/>
            </a:pPr>
            <a:r>
              <a:rPr lang="nl-NL" sz="2000" b="1" dirty="0">
                <a:latin typeface="Open Sans" panose="020B0606030504020204" pitchFamily="34" charset="0"/>
                <a:ea typeface="Open Sans" panose="020B0606030504020204" pitchFamily="34" charset="0"/>
                <a:cs typeface="Open Sans" panose="020B0606030504020204" pitchFamily="34" charset="0"/>
              </a:rPr>
              <a:t>Toevallige fouten </a:t>
            </a:r>
            <a:r>
              <a:rPr lang="nl-NL" sz="2000" dirty="0">
                <a:latin typeface="Open Sans" panose="020B0606030504020204" pitchFamily="34" charset="0"/>
                <a:ea typeface="Open Sans" panose="020B0606030504020204" pitchFamily="34" charset="0"/>
                <a:cs typeface="Open Sans" panose="020B0606030504020204" pitchFamily="34" charset="0"/>
              </a:rPr>
              <a:t>kunnen ook ontstaan door :</a:t>
            </a:r>
          </a:p>
          <a:p>
            <a:pPr>
              <a:buFont typeface="Arial" panose="020B0604020202020204" pitchFamily="34" charset="0"/>
              <a:buChar char="•"/>
            </a:pPr>
            <a:r>
              <a:rPr lang="nl-NL" sz="2000" dirty="0">
                <a:latin typeface="Open Sans" panose="020B0606030504020204" pitchFamily="34" charset="0"/>
                <a:ea typeface="Open Sans" panose="020B0606030504020204" pitchFamily="34" charset="0"/>
                <a:cs typeface="Open Sans" panose="020B0606030504020204" pitchFamily="34" charset="0"/>
              </a:rPr>
              <a:t>interactie tussen de betrokkenen (de Lange, </a:t>
            </a:r>
            <a:r>
              <a:rPr lang="nl-NL" sz="2000" dirty="0" err="1">
                <a:latin typeface="Open Sans" panose="020B0606030504020204" pitchFamily="34" charset="0"/>
                <a:ea typeface="Open Sans" panose="020B0606030504020204" pitchFamily="34" charset="0"/>
                <a:cs typeface="Open Sans" panose="020B0606030504020204" pitchFamily="34" charset="0"/>
              </a:rPr>
              <a:t>Schuman</a:t>
            </a:r>
            <a:r>
              <a:rPr lang="nl-NL" sz="2000" dirty="0">
                <a:latin typeface="Open Sans" panose="020B0606030504020204" pitchFamily="34" charset="0"/>
                <a:ea typeface="Open Sans" panose="020B0606030504020204" pitchFamily="34" charset="0"/>
                <a:cs typeface="Open Sans" panose="020B0606030504020204" pitchFamily="34" charset="0"/>
              </a:rPr>
              <a:t>, &amp; </a:t>
            </a:r>
            <a:r>
              <a:rPr lang="nl-NL" sz="2000" dirty="0" err="1">
                <a:latin typeface="Open Sans" panose="020B0606030504020204" pitchFamily="34" charset="0"/>
                <a:ea typeface="Open Sans" panose="020B0606030504020204" pitchFamily="34" charset="0"/>
                <a:cs typeface="Open Sans" panose="020B0606030504020204" pitchFamily="34" charset="0"/>
              </a:rPr>
              <a:t>Montesano</a:t>
            </a:r>
            <a:r>
              <a:rPr lang="nl-NL" sz="2000" dirty="0">
                <a:latin typeface="Open Sans" panose="020B0606030504020204" pitchFamily="34" charset="0"/>
                <a:ea typeface="Open Sans" panose="020B0606030504020204" pitchFamily="34" charset="0"/>
                <a:cs typeface="Open Sans" panose="020B0606030504020204" pitchFamily="34" charset="0"/>
              </a:rPr>
              <a:t> Montessori, 2010);</a:t>
            </a:r>
          </a:p>
          <a:p>
            <a:pPr>
              <a:buFont typeface="Arial" panose="020B0604020202020204" pitchFamily="34" charset="0"/>
              <a:buChar char="•"/>
            </a:pPr>
            <a:r>
              <a:rPr lang="nl-NL" altLang="nl-NL" sz="2000" dirty="0">
                <a:latin typeface="Open Sans" panose="020B0606030504020204" pitchFamily="34" charset="0"/>
                <a:ea typeface="Open Sans" panose="020B0606030504020204" pitchFamily="34" charset="0"/>
                <a:cs typeface="Open Sans" panose="020B0606030504020204" pitchFamily="34" charset="0"/>
              </a:rPr>
              <a:t>metingen door verschillende onderzoekers. </a:t>
            </a:r>
            <a:endParaRPr lang="nl-NL" sz="20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405139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itel 1">
            <a:extLst>
              <a:ext uri="{FF2B5EF4-FFF2-40B4-BE49-F238E27FC236}">
                <a16:creationId xmlns:a16="http://schemas.microsoft.com/office/drawing/2014/main" id="{2ED5EC4D-797E-403B-B2D6-D4D6B748B7A5}"/>
              </a:ext>
            </a:extLst>
          </p:cNvPr>
          <p:cNvSpPr>
            <a:spLocks noGrp="1"/>
          </p:cNvSpPr>
          <p:nvPr>
            <p:ph type="title"/>
          </p:nvPr>
        </p:nvSpPr>
        <p:spPr/>
        <p:txBody>
          <a:bodyPr/>
          <a:lstStyle/>
          <a:p>
            <a:r>
              <a:rPr lang="nl-NL" altLang="nl-NL" sz="2400">
                <a:latin typeface="Open Sans" panose="020B0606030504020204" pitchFamily="34" charset="0"/>
                <a:ea typeface="Open Sans" panose="020B0606030504020204" pitchFamily="34" charset="0"/>
                <a:cs typeface="Open Sans" panose="020B0606030504020204" pitchFamily="34" charset="0"/>
              </a:rPr>
              <a:t>Maatregelen om betrouwbaarheid te bevorderen</a:t>
            </a:r>
          </a:p>
        </p:txBody>
      </p:sp>
      <p:sp>
        <p:nvSpPr>
          <p:cNvPr id="93187" name="Tijdelijke aanduiding voor inhoud 2">
            <a:extLst>
              <a:ext uri="{FF2B5EF4-FFF2-40B4-BE49-F238E27FC236}">
                <a16:creationId xmlns:a16="http://schemas.microsoft.com/office/drawing/2014/main" id="{CAFEE1C0-86D4-4F68-ABB4-E6A9CB5D05FA}"/>
              </a:ext>
            </a:extLst>
          </p:cNvPr>
          <p:cNvSpPr>
            <a:spLocks noGrp="1"/>
          </p:cNvSpPr>
          <p:nvPr>
            <p:ph idx="1"/>
          </p:nvPr>
        </p:nvSpPr>
        <p:spPr>
          <a:xfrm>
            <a:off x="539750" y="1484313"/>
            <a:ext cx="7704138" cy="423686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nl-NL" altLang="nl-NL" sz="2000" dirty="0">
                <a:latin typeface="Open Sans" panose="020B0606030504020204" pitchFamily="34" charset="0"/>
                <a:ea typeface="Open Sans" panose="020B0606030504020204" pitchFamily="34" charset="0"/>
                <a:cs typeface="Open Sans" panose="020B0606030504020204" pitchFamily="34" charset="0"/>
              </a:rPr>
              <a:t>Hoe te voorkomen (Smit, </a:t>
            </a:r>
            <a:r>
              <a:rPr lang="nl-NL" altLang="nl-NL" sz="2000" dirty="0" err="1">
                <a:latin typeface="Open Sans" panose="020B0606030504020204" pitchFamily="34" charset="0"/>
                <a:ea typeface="Open Sans" panose="020B0606030504020204" pitchFamily="34" charset="0"/>
                <a:cs typeface="Open Sans" panose="020B0606030504020204" pitchFamily="34" charset="0"/>
              </a:rPr>
              <a:t>z.d.</a:t>
            </a:r>
            <a:r>
              <a:rPr lang="nl-NL" altLang="nl-NL" sz="2000" dirty="0">
                <a:latin typeface="Open Sans" panose="020B0606030504020204" pitchFamily="34" charset="0"/>
                <a:ea typeface="Open Sans" panose="020B0606030504020204" pitchFamily="34" charset="0"/>
                <a:cs typeface="Open Sans" panose="020B0606030504020204" pitchFamily="34" charset="0"/>
              </a:rPr>
              <a:t>):</a:t>
            </a:r>
          </a:p>
          <a:p>
            <a:pPr>
              <a:buFont typeface="Arial" panose="020B0604020202020204" pitchFamily="34" charset="0"/>
              <a:buChar char="•"/>
            </a:pPr>
            <a:r>
              <a:rPr lang="nl-NL" altLang="nl-NL" sz="2000" dirty="0">
                <a:latin typeface="Open Sans" panose="020B0606030504020204" pitchFamily="34" charset="0"/>
                <a:ea typeface="Open Sans" panose="020B0606030504020204" pitchFamily="34" charset="0"/>
                <a:cs typeface="Open Sans" panose="020B0606030504020204" pitchFamily="34" charset="0"/>
              </a:rPr>
              <a:t>gestandaardiseerde afname van het instrument (denk bijvoorbeeld aan een duidelijke handleiding);</a:t>
            </a:r>
          </a:p>
          <a:p>
            <a:pPr>
              <a:buFont typeface="Arial" panose="020B0604020202020204" pitchFamily="34" charset="0"/>
              <a:buChar char="•"/>
            </a:pPr>
            <a:r>
              <a:rPr lang="nl-NL" altLang="nl-NL" sz="2000" dirty="0">
                <a:latin typeface="Open Sans" panose="020B0606030504020204" pitchFamily="34" charset="0"/>
                <a:ea typeface="Open Sans" panose="020B0606030504020204" pitchFamily="34" charset="0"/>
                <a:cs typeface="Open Sans" panose="020B0606030504020204" pitchFamily="34" charset="0"/>
              </a:rPr>
              <a:t>heldere invulinstructie bij de vragenlijst;</a:t>
            </a:r>
          </a:p>
          <a:p>
            <a:pPr>
              <a:buFont typeface="Arial" panose="020B0604020202020204" pitchFamily="34" charset="0"/>
              <a:buChar char="•"/>
            </a:pPr>
            <a:r>
              <a:rPr lang="nl-NL" altLang="nl-NL" sz="2000" dirty="0">
                <a:latin typeface="Open Sans" panose="020B0606030504020204" pitchFamily="34" charset="0"/>
                <a:ea typeface="Open Sans" panose="020B0606030504020204" pitchFamily="34" charset="0"/>
                <a:cs typeface="Open Sans" panose="020B0606030504020204" pitchFamily="34" charset="0"/>
              </a:rPr>
              <a:t>duidelijke, ondubbelzinnige vragen (check met </a:t>
            </a:r>
            <a:r>
              <a:rPr lang="nl-NL" altLang="nl-NL" sz="2000" i="1" dirty="0">
                <a:latin typeface="Open Sans" panose="020B0606030504020204" pitchFamily="34" charset="0"/>
                <a:ea typeface="Open Sans" panose="020B0606030504020204" pitchFamily="34" charset="0"/>
                <a:cs typeface="Open Sans" panose="020B0606030504020204" pitchFamily="34" charset="0"/>
              </a:rPr>
              <a:t>pilot </a:t>
            </a:r>
            <a:r>
              <a:rPr lang="nl-NL" altLang="nl-NL" sz="2000" i="1" dirty="0" err="1">
                <a:latin typeface="Open Sans" panose="020B0606030504020204" pitchFamily="34" charset="0"/>
                <a:ea typeface="Open Sans" panose="020B0606030504020204" pitchFamily="34" charset="0"/>
                <a:cs typeface="Open Sans" panose="020B0606030504020204" pitchFamily="34" charset="0"/>
              </a:rPr>
              <a:t>study</a:t>
            </a:r>
            <a:r>
              <a:rPr lang="nl-NL" altLang="nl-NL" sz="2000" dirty="0">
                <a:latin typeface="Open Sans" panose="020B0606030504020204" pitchFamily="34" charset="0"/>
                <a:ea typeface="Open Sans" panose="020B0606030504020204" pitchFamily="34" charset="0"/>
                <a:cs typeface="Open Sans" panose="020B0606030504020204" pitchFamily="34" charset="0"/>
              </a:rPr>
              <a:t>; laat de vragenlijst voorafgaand aan het onderzoek invullen door bijvoorbeeld twee proefpersonen om te onderzoeken of de vragen helder zijn en pas de vragenlijst zo nodig aan);</a:t>
            </a:r>
          </a:p>
          <a:p>
            <a:pPr>
              <a:buFont typeface="Arial" panose="020B0604020202020204" pitchFamily="34" charset="0"/>
              <a:buChar char="•"/>
            </a:pPr>
            <a:r>
              <a:rPr lang="nl-NL" altLang="nl-NL" sz="2000" dirty="0">
                <a:latin typeface="Open Sans" panose="020B0606030504020204" pitchFamily="34" charset="0"/>
                <a:ea typeface="Open Sans" panose="020B0606030504020204" pitchFamily="34" charset="0"/>
                <a:cs typeface="Open Sans" panose="020B0606030504020204" pitchFamily="34" charset="0"/>
              </a:rPr>
              <a:t>getrainde/ ervaren onderzoekers;</a:t>
            </a:r>
          </a:p>
          <a:p>
            <a:pPr>
              <a:buFont typeface="Arial" panose="020B0604020202020204" pitchFamily="34" charset="0"/>
              <a:buChar char="•"/>
            </a:pPr>
            <a:r>
              <a:rPr lang="nl-NL" altLang="nl-NL" sz="2000" dirty="0">
                <a:latin typeface="Open Sans" panose="020B0606030504020204" pitchFamily="34" charset="0"/>
                <a:ea typeface="Open Sans" panose="020B0606030504020204" pitchFamily="34" charset="0"/>
                <a:cs typeface="Open Sans" panose="020B0606030504020204" pitchFamily="34" charset="0"/>
              </a:rPr>
              <a:t>minimaliseren van fouten bij de verwerking van de gegevens (bijvoorbeeld door (een deel van) de ingevoerde data te controleren).</a:t>
            </a:r>
          </a:p>
        </p:txBody>
      </p:sp>
      <p:sp>
        <p:nvSpPr>
          <p:cNvPr id="4" name="Rectangle 3"/>
          <p:cNvSpPr/>
          <p:nvPr/>
        </p:nvSpPr>
        <p:spPr>
          <a:xfrm>
            <a:off x="3303929" y="1267732"/>
            <a:ext cx="463588" cy="769441"/>
          </a:xfrm>
          <a:prstGeom prst="rect">
            <a:avLst/>
          </a:prstGeom>
        </p:spPr>
        <p:txBody>
          <a:bodyPr wrap="none">
            <a:spAutoFit/>
          </a:bodyPr>
          <a:lstStyle/>
          <a:p>
            <a:r>
              <a:rPr lang="nl-NL" sz="4400" dirty="0">
                <a:solidFill>
                  <a:srgbClr val="C00000"/>
                </a:solidFill>
                <a:latin typeface="Open Sans" panose="020B0606030504020204"/>
              </a:rPr>
              <a:t>?</a:t>
            </a:r>
          </a:p>
        </p:txBody>
      </p:sp>
      <p:sp>
        <p:nvSpPr>
          <p:cNvPr id="5" name="TextBox 4"/>
          <p:cNvSpPr txBox="1"/>
          <p:nvPr/>
        </p:nvSpPr>
        <p:spPr>
          <a:xfrm>
            <a:off x="539750" y="5820032"/>
            <a:ext cx="7381754" cy="707886"/>
          </a:xfrm>
          <a:prstGeom prst="rect">
            <a:avLst/>
          </a:prstGeom>
          <a:noFill/>
        </p:spPr>
        <p:txBody>
          <a:bodyPr wrap="square" rtlCol="0">
            <a:spAutoFit/>
          </a:bodyPr>
          <a:lstStyle/>
          <a:p>
            <a:r>
              <a:rPr lang="nl-NL" sz="2000" dirty="0">
                <a:solidFill>
                  <a:srgbClr val="C00000"/>
                </a:solidFill>
                <a:latin typeface="Open Sans" panose="020B0606030504020204"/>
              </a:rPr>
              <a:t>Dia uit HC week 4, maar wie is Smit?</a:t>
            </a:r>
          </a:p>
          <a:p>
            <a:r>
              <a:rPr lang="nl-NL" sz="2000" dirty="0">
                <a:solidFill>
                  <a:srgbClr val="C00000"/>
                </a:solidFill>
                <a:latin typeface="Open Sans" panose="020B0606030504020204"/>
              </a:rPr>
              <a:t>Oftewel het belang van correct verwijzen! </a:t>
            </a:r>
          </a:p>
        </p:txBody>
      </p:sp>
    </p:spTree>
    <p:extLst>
      <p:ext uri="{BB962C8B-B14F-4D97-AF65-F5344CB8AC3E}">
        <p14:creationId xmlns:p14="http://schemas.microsoft.com/office/powerpoint/2010/main" val="1962687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itel 1">
            <a:extLst>
              <a:ext uri="{FF2B5EF4-FFF2-40B4-BE49-F238E27FC236}">
                <a16:creationId xmlns:a16="http://schemas.microsoft.com/office/drawing/2014/main" id="{2ED5EC4D-797E-403B-B2D6-D4D6B748B7A5}"/>
              </a:ext>
            </a:extLst>
          </p:cNvPr>
          <p:cNvSpPr>
            <a:spLocks noGrp="1"/>
          </p:cNvSpPr>
          <p:nvPr>
            <p:ph type="title"/>
          </p:nvPr>
        </p:nvSpPr>
        <p:spPr/>
        <p:txBody>
          <a:bodyPr/>
          <a:lstStyle/>
          <a:p>
            <a:r>
              <a:rPr lang="nl-NL" altLang="nl-NL" sz="2400" dirty="0">
                <a:latin typeface="Open Sans" panose="020B0606030504020204" pitchFamily="34" charset="0"/>
                <a:ea typeface="Open Sans" panose="020B0606030504020204" pitchFamily="34" charset="0"/>
                <a:cs typeface="Open Sans" panose="020B0606030504020204" pitchFamily="34" charset="0"/>
              </a:rPr>
              <a:t>Maatregelen om betrouwbaarheid te bevorderen</a:t>
            </a:r>
            <a:br>
              <a:rPr lang="nl-NL" altLang="nl-NL" sz="2400" dirty="0">
                <a:latin typeface="Open Sans" panose="020B0606030504020204" pitchFamily="34" charset="0"/>
                <a:ea typeface="Open Sans" panose="020B0606030504020204" pitchFamily="34" charset="0"/>
                <a:cs typeface="Open Sans" panose="020B0606030504020204" pitchFamily="34" charset="0"/>
              </a:rPr>
            </a:br>
            <a:r>
              <a:rPr lang="nl-NL" altLang="nl-NL" sz="2400" b="0" dirty="0">
                <a:latin typeface="Open Sans" panose="020B0606030504020204" pitchFamily="34" charset="0"/>
                <a:ea typeface="ヒラギノ角ゴ Pro W3" charset="-128"/>
                <a:cs typeface="Verdana" panose="020B0604030504040204" pitchFamily="34" charset="0"/>
              </a:rPr>
              <a:t>(nu met verbeterde bronvermelding)</a:t>
            </a:r>
            <a:endParaRPr lang="nl-NL" altLang="nl-NL"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93187" name="Tijdelijke aanduiding voor inhoud 2">
            <a:extLst>
              <a:ext uri="{FF2B5EF4-FFF2-40B4-BE49-F238E27FC236}">
                <a16:creationId xmlns:a16="http://schemas.microsoft.com/office/drawing/2014/main" id="{CAFEE1C0-86D4-4F68-ABB4-E6A9CB5D05FA}"/>
              </a:ext>
            </a:extLst>
          </p:cNvPr>
          <p:cNvSpPr>
            <a:spLocks noGrp="1"/>
          </p:cNvSpPr>
          <p:nvPr>
            <p:ph idx="1"/>
          </p:nvPr>
        </p:nvSpPr>
        <p:spPr>
          <a:xfrm>
            <a:off x="539750" y="1484313"/>
            <a:ext cx="7704138" cy="48244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nl-NL" altLang="nl-NL" sz="2000" dirty="0">
                <a:latin typeface="Open Sans" panose="020B0606030504020204" pitchFamily="34" charset="0"/>
                <a:ea typeface="Open Sans" panose="020B0606030504020204" pitchFamily="34" charset="0"/>
                <a:cs typeface="Open Sans" panose="020B0606030504020204" pitchFamily="34" charset="0"/>
              </a:rPr>
              <a:t>Hoe te voorkomen:</a:t>
            </a:r>
          </a:p>
          <a:p>
            <a:pPr>
              <a:buFont typeface="Arial" panose="020B0604020202020204" pitchFamily="34" charset="0"/>
              <a:buChar char="•"/>
            </a:pPr>
            <a:r>
              <a:rPr lang="nl-NL" altLang="nl-NL" sz="2000" dirty="0">
                <a:latin typeface="Open Sans" panose="020B0606030504020204" pitchFamily="34" charset="0"/>
                <a:ea typeface="Open Sans" panose="020B0606030504020204" pitchFamily="34" charset="0"/>
                <a:cs typeface="Open Sans" panose="020B0606030504020204" pitchFamily="34" charset="0"/>
              </a:rPr>
              <a:t>gestandaardiseerde afname van het instrument (denk bijvoorbeeld aan een duidelijke handleiding) (‘t Hart, Boeije &amp; Hox, 2005);</a:t>
            </a:r>
          </a:p>
          <a:p>
            <a:pPr>
              <a:buFont typeface="Arial" panose="020B0604020202020204" pitchFamily="34" charset="0"/>
              <a:buChar char="•"/>
            </a:pPr>
            <a:r>
              <a:rPr lang="nl-NL" altLang="nl-NL" sz="2000" dirty="0">
                <a:latin typeface="Open Sans" panose="020B0606030504020204" pitchFamily="34" charset="0"/>
                <a:ea typeface="Open Sans" panose="020B0606030504020204" pitchFamily="34" charset="0"/>
                <a:cs typeface="Open Sans" panose="020B0606030504020204" pitchFamily="34" charset="0"/>
              </a:rPr>
              <a:t>heldere invulinstructie bij de vragenlijst;</a:t>
            </a:r>
          </a:p>
          <a:p>
            <a:pPr>
              <a:buFont typeface="Arial" panose="020B0604020202020204" pitchFamily="34" charset="0"/>
              <a:buChar char="•"/>
            </a:pPr>
            <a:r>
              <a:rPr lang="nl-NL" altLang="nl-NL" sz="2000" dirty="0">
                <a:latin typeface="Open Sans" panose="020B0606030504020204" pitchFamily="34" charset="0"/>
                <a:ea typeface="Open Sans" panose="020B0606030504020204" pitchFamily="34" charset="0"/>
                <a:cs typeface="Open Sans" panose="020B0606030504020204" pitchFamily="34" charset="0"/>
              </a:rPr>
              <a:t>duidelijke, ondubbelzinnige vragen </a:t>
            </a:r>
            <a:r>
              <a:rPr lang="nl-NL" sz="2000" dirty="0">
                <a:latin typeface="Open Sans" panose="020B0606030504020204" pitchFamily="34" charset="0"/>
                <a:ea typeface="Open Sans" panose="020B0606030504020204" pitchFamily="34" charset="0"/>
                <a:cs typeface="Open Sans" panose="020B0606030504020204" pitchFamily="34" charset="0"/>
              </a:rPr>
              <a:t>(Baarda, de Goede, &amp; Kalmijn, 2007; Harinck, 2007) </a:t>
            </a:r>
            <a:r>
              <a:rPr lang="nl-NL" sz="2000" dirty="0">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a:t>
            </a:r>
            <a:r>
              <a:rPr lang="nl-NL" altLang="nl-NL" sz="2000" dirty="0">
                <a:latin typeface="Open Sans" panose="020B0606030504020204" pitchFamily="34" charset="0"/>
                <a:ea typeface="Open Sans" panose="020B0606030504020204" pitchFamily="34" charset="0"/>
                <a:cs typeface="Open Sans" panose="020B0606030504020204" pitchFamily="34" charset="0"/>
              </a:rPr>
              <a:t> check met </a:t>
            </a:r>
            <a:r>
              <a:rPr lang="nl-NL" altLang="nl-NL" sz="2000" i="1" dirty="0">
                <a:latin typeface="Open Sans" panose="020B0606030504020204" pitchFamily="34" charset="0"/>
                <a:ea typeface="Open Sans" panose="020B0606030504020204" pitchFamily="34" charset="0"/>
                <a:cs typeface="Open Sans" panose="020B0606030504020204" pitchFamily="34" charset="0"/>
              </a:rPr>
              <a:t>pilot study</a:t>
            </a:r>
            <a:r>
              <a:rPr lang="nl-NL" altLang="nl-NL" sz="2000" dirty="0">
                <a:latin typeface="Open Sans" panose="020B0606030504020204" pitchFamily="34" charset="0"/>
                <a:ea typeface="Open Sans" panose="020B0606030504020204" pitchFamily="34" charset="0"/>
                <a:cs typeface="Open Sans" panose="020B0606030504020204" pitchFamily="34" charset="0"/>
              </a:rPr>
              <a:t>; laat de vragenlijst voorafgaand aan het onderzoek invullen door bijvoorbeeld twee proefpersonen om te onderzoeken of de vragen helder zijn en pas de vragenlijst zo nodig aan;</a:t>
            </a:r>
          </a:p>
          <a:p>
            <a:pPr>
              <a:buFont typeface="Arial" panose="020B0604020202020204" pitchFamily="34" charset="0"/>
              <a:buChar char="•"/>
            </a:pPr>
            <a:r>
              <a:rPr lang="nl-NL" altLang="nl-NL" sz="2000" dirty="0">
                <a:latin typeface="Open Sans" panose="020B0606030504020204" pitchFamily="34" charset="0"/>
                <a:ea typeface="Open Sans" panose="020B0606030504020204" pitchFamily="34" charset="0"/>
                <a:cs typeface="Open Sans" panose="020B0606030504020204" pitchFamily="34" charset="0"/>
              </a:rPr>
              <a:t>getrainde/ ervaren onderzoekers (Polit &amp; Beck, 2012);</a:t>
            </a:r>
          </a:p>
          <a:p>
            <a:pPr>
              <a:buFont typeface="Arial" panose="020B0604020202020204" pitchFamily="34" charset="0"/>
              <a:buChar char="•"/>
            </a:pPr>
            <a:r>
              <a:rPr lang="nl-NL" altLang="nl-NL" sz="2000" dirty="0">
                <a:latin typeface="Open Sans" panose="020B0606030504020204" pitchFamily="34" charset="0"/>
                <a:ea typeface="Open Sans" panose="020B0606030504020204" pitchFamily="34" charset="0"/>
                <a:cs typeface="Open Sans" panose="020B0606030504020204" pitchFamily="34" charset="0"/>
              </a:rPr>
              <a:t>minimaliseren van fouten bij de verwerking van de gegevens (bijvoorbeeld door (een deel van) de ingevoerde data te controleren).</a:t>
            </a:r>
          </a:p>
        </p:txBody>
      </p:sp>
      <p:sp>
        <p:nvSpPr>
          <p:cNvPr id="4" name="TextBox 3">
            <a:extLst>
              <a:ext uri="{FF2B5EF4-FFF2-40B4-BE49-F238E27FC236}">
                <a16:creationId xmlns:a16="http://schemas.microsoft.com/office/drawing/2014/main" id="{8A9C8788-A515-4361-8DF4-565421E8022F}"/>
              </a:ext>
            </a:extLst>
          </p:cNvPr>
          <p:cNvSpPr txBox="1"/>
          <p:nvPr/>
        </p:nvSpPr>
        <p:spPr>
          <a:xfrm>
            <a:off x="2827682" y="5954782"/>
            <a:ext cx="5191853" cy="707886"/>
          </a:xfrm>
          <a:prstGeom prst="rect">
            <a:avLst/>
          </a:prstGeom>
          <a:noFill/>
        </p:spPr>
        <p:txBody>
          <a:bodyPr wrap="square" rtlCol="0">
            <a:spAutoFit/>
          </a:bodyPr>
          <a:lstStyle/>
          <a:p>
            <a:r>
              <a:rPr lang="nl-NL" sz="2000" dirty="0">
                <a:solidFill>
                  <a:srgbClr val="C00000"/>
                </a:solidFill>
                <a:latin typeface="Open Sans" panose="020B0606030504020204"/>
              </a:rPr>
              <a:t>N.B. Sommige ‘maatregelen’ vloeien ook logisch voort uit de ‘bedreigingen’.</a:t>
            </a:r>
          </a:p>
        </p:txBody>
      </p:sp>
    </p:spTree>
    <p:extLst>
      <p:ext uri="{BB962C8B-B14F-4D97-AF65-F5344CB8AC3E}">
        <p14:creationId xmlns:p14="http://schemas.microsoft.com/office/powerpoint/2010/main" val="71353582"/>
      </p:ext>
    </p:extLst>
  </p:cSld>
  <p:clrMapOvr>
    <a:masterClrMapping/>
  </p:clrMapOvr>
</p:sld>
</file>

<file path=ppt/theme/theme1.xml><?xml version="1.0" encoding="utf-8"?>
<a:theme xmlns:a="http://schemas.openxmlformats.org/drawingml/2006/main" name="ronde bullets pagin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hoofdstuk pagina">
  <a:themeElements>
    <a:clrScheme name="HR 1">
      <a:dk1>
        <a:srgbClr val="000066"/>
      </a:dk1>
      <a:lt1>
        <a:srgbClr val="FFFFFF"/>
      </a:lt1>
      <a:dk2>
        <a:srgbClr val="000000"/>
      </a:dk2>
      <a:lt2>
        <a:srgbClr val="808080"/>
      </a:lt2>
      <a:accent1>
        <a:srgbClr val="000066"/>
      </a:accent1>
      <a:accent2>
        <a:srgbClr val="B10538"/>
      </a:accent2>
      <a:accent3>
        <a:srgbClr val="FBCC19"/>
      </a:accent3>
      <a:accent4>
        <a:srgbClr val="000000"/>
      </a:accent4>
      <a:accent5>
        <a:srgbClr val="DAEDEF"/>
      </a:accent5>
      <a:accent6>
        <a:srgbClr val="2D2D8A"/>
      </a:accent6>
      <a:hlink>
        <a:srgbClr val="009999"/>
      </a:hlink>
      <a:folHlink>
        <a:srgbClr val="99CC00"/>
      </a:folHlink>
    </a:clrScheme>
    <a:fontScheme name="1_Lege presentatie">
      <a:majorFont>
        <a:latin typeface="Verdana"/>
        <a:ea typeface="ＭＳ Ｐゴシック"/>
        <a:cs typeface=""/>
      </a:majorFont>
      <a:minorFont>
        <a:latin typeface="Verdana"/>
        <a:ea typeface="ＭＳ Ｐゴシック"/>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ea typeface="ＭＳ Ｐゴシック" pitchFamily="-4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ea typeface="ＭＳ Ｐゴシック" pitchFamily="-48" charset="-128"/>
          </a:defRPr>
        </a:defPPr>
      </a:lstStyle>
    </a:lnDef>
  </a:objectDefaults>
  <a:extraClrSchemeLst>
    <a:extraClrScheme>
      <a:clrScheme name="1_Lege presentat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Lege presentati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Lege presentati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Lege presentati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Lege presentati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Lege presentati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Lege presentati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Lege presentati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Lege presentati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Lege presentati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Lege presentati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Lege presentati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ronde bullets pagin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Aangepast ontwerp">
  <a:themeElements>
    <a:clrScheme name="Aangepast 2">
      <a:dk1>
        <a:srgbClr val="000066"/>
      </a:dk1>
      <a:lt1>
        <a:srgbClr val="FFFFFF"/>
      </a:lt1>
      <a:dk2>
        <a:srgbClr val="000000"/>
      </a:dk2>
      <a:lt2>
        <a:srgbClr val="808080"/>
      </a:lt2>
      <a:accent1>
        <a:srgbClr val="000066"/>
      </a:accent1>
      <a:accent2>
        <a:srgbClr val="CC0033"/>
      </a:accent2>
      <a:accent3>
        <a:srgbClr val="FBCC19"/>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8_ronde bullets pagin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tekst pagina">
  <a:themeElements>
    <a:clrScheme name="3_Lege presentat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Lege presentatie">
      <a:majorFont>
        <a:latin typeface="Verdana"/>
        <a:ea typeface="ＭＳ Ｐゴシック"/>
        <a:cs typeface=""/>
      </a:majorFont>
      <a:minorFont>
        <a:latin typeface="Verdana"/>
        <a:ea typeface="ＭＳ Ｐゴシック"/>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ea typeface="ＭＳ Ｐゴシック" pitchFamily="-4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ea typeface="ＭＳ Ｐゴシック" pitchFamily="-48" charset="-128"/>
          </a:defRPr>
        </a:defPPr>
      </a:lstStyle>
    </a:lnDef>
  </a:objectDefaults>
  <a:extraClrSchemeLst>
    <a:extraClrScheme>
      <a:clrScheme name="3_Lege presentat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Lege presentati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Lege presentati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Lege presentati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Lege presentati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Lege presentati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Lege presentati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Lege presentati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Lege presentati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Lege presentati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Lege presentati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Lege presentati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563</TotalTime>
  <Words>1975</Words>
  <Application>Microsoft Office PowerPoint</Application>
  <PresentationFormat>On-screen Show (4:3)</PresentationFormat>
  <Paragraphs>193</Paragraphs>
  <Slides>20</Slides>
  <Notes>20</Notes>
  <HiddenSlides>0</HiddenSlides>
  <MMClips>0</MMClips>
  <ScaleCrop>false</ScaleCrop>
  <HeadingPairs>
    <vt:vector size="6" baseType="variant">
      <vt:variant>
        <vt:lpstr>Fonts Used</vt:lpstr>
      </vt:variant>
      <vt:variant>
        <vt:i4>5</vt:i4>
      </vt:variant>
      <vt:variant>
        <vt:lpstr>Theme</vt:lpstr>
      </vt:variant>
      <vt:variant>
        <vt:i4>6</vt:i4>
      </vt:variant>
      <vt:variant>
        <vt:lpstr>Slide Titles</vt:lpstr>
      </vt:variant>
      <vt:variant>
        <vt:i4>20</vt:i4>
      </vt:variant>
    </vt:vector>
  </HeadingPairs>
  <TitlesOfParts>
    <vt:vector size="31" baseType="lpstr">
      <vt:lpstr>Arial</vt:lpstr>
      <vt:lpstr>Calibri</vt:lpstr>
      <vt:lpstr>Lucida Grande</vt:lpstr>
      <vt:lpstr>Open Sans</vt:lpstr>
      <vt:lpstr>Verdana</vt:lpstr>
      <vt:lpstr>ronde bullets pagina</vt:lpstr>
      <vt:lpstr>hoofdstuk pagina</vt:lpstr>
      <vt:lpstr>1_ronde bullets pagina</vt:lpstr>
      <vt:lpstr>Aangepast ontwerp</vt:lpstr>
      <vt:lpstr>8_ronde bullets pagina</vt:lpstr>
      <vt:lpstr>tekst pagina</vt:lpstr>
      <vt:lpstr>Afstuderen Praktijkonderzoek</vt:lpstr>
      <vt:lpstr>VEEL GESTELDE VRAGEN  (plenair  facultatief)</vt:lpstr>
      <vt:lpstr>Vragen uit de groep</vt:lpstr>
      <vt:lpstr>Betrouwbaarheid</vt:lpstr>
      <vt:lpstr>Bedreiging van de betrouwbaarheid</vt:lpstr>
      <vt:lpstr>Bedreiging van de betrouwbaarheid (nu met verbeterde bronvermelding)</vt:lpstr>
      <vt:lpstr>Bedreiging van de betrouwbaarheid (toevoeging)</vt:lpstr>
      <vt:lpstr>Maatregelen om betrouwbaarheid te bevorderen</vt:lpstr>
      <vt:lpstr>Maatregelen om betrouwbaarheid te bevorderen (nu met verbeterde bronvermelding)</vt:lpstr>
      <vt:lpstr>Maatregelen om de betrouwbaarheid te bevorderen (toevoeging)</vt:lpstr>
      <vt:lpstr>Argumenten voor keuze  kwalitatief onderzoek</vt:lpstr>
      <vt:lpstr>Argumenten voor keuze  kwalitatief onderzoek (vervolg)</vt:lpstr>
      <vt:lpstr>Resultaten kwalitatief onderzoek </vt:lpstr>
      <vt:lpstr>Voorbeeld resultaten kwalitatief onderzoek </vt:lpstr>
      <vt:lpstr>Probleemanalyse</vt:lpstr>
      <vt:lpstr>Methoden - Interviewtopics</vt:lpstr>
      <vt:lpstr>Methoden – Interviewtopics (vervolg)</vt:lpstr>
      <vt:lpstr>Literatuur</vt:lpstr>
      <vt:lpstr>Literatuur (vervolg)</vt:lpstr>
      <vt:lpstr>Eindassessment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gebruiker</dc:creator>
  <cp:lastModifiedBy>Groenewoud, J.H. (Hanny)</cp:lastModifiedBy>
  <cp:revision>37</cp:revision>
  <dcterms:created xsi:type="dcterms:W3CDTF">2019-04-19T09:44:24Z</dcterms:created>
  <dcterms:modified xsi:type="dcterms:W3CDTF">2019-11-12T08:09:42Z</dcterms:modified>
</cp:coreProperties>
</file>