
<file path=[Content_Types].xml><?xml version="1.0" encoding="utf-8"?>
<Types xmlns="http://schemas.openxmlformats.org/package/2006/content-types">
  <Default Extension="fntdata" ContentType="application/x-fontdata"/>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48" r:id="rId1"/>
  </p:sldMasterIdLst>
  <p:notesMasterIdLst>
    <p:notesMasterId r:id="rId15"/>
  </p:notesMasterIdLst>
  <p:sldIdLst>
    <p:sldId id="256" r:id="rId2"/>
    <p:sldId id="257" r:id="rId3"/>
    <p:sldId id="258" r:id="rId4"/>
    <p:sldId id="259" r:id="rId5"/>
    <p:sldId id="260" r:id="rId6"/>
    <p:sldId id="268" r:id="rId7"/>
    <p:sldId id="261" r:id="rId8"/>
    <p:sldId id="262" r:id="rId9"/>
    <p:sldId id="263" r:id="rId10"/>
    <p:sldId id="264" r:id="rId11"/>
    <p:sldId id="265" r:id="rId12"/>
    <p:sldId id="266" r:id="rId13"/>
    <p:sldId id="269" r:id="rId14"/>
  </p:sldIdLst>
  <p:sldSz cx="9144000" cy="6858000" type="screen4x3"/>
  <p:notesSz cx="6858000" cy="9144000"/>
  <p:embeddedFontLst>
    <p:embeddedFont>
      <p:font typeface="Corbel" panose="020B0503020204020204" pitchFamily="34" charset="0"/>
      <p:regular r:id="rId16"/>
      <p:bold r:id="rId17"/>
      <p:italic r:id="rId18"/>
      <p:boldItalic r:id="rId19"/>
    </p:embeddedFont>
    <p:embeddedFont>
      <p:font typeface="Helvetica Neue" panose="020B0604020202020204" charset="0"/>
      <p:regular r:id="rId20"/>
      <p:bold r:id="rId21"/>
      <p:italic r:id="rId22"/>
      <p:boldItalic r:id="rId23"/>
    </p:embeddedFont>
    <p:embeddedFont>
      <p:font typeface="Helvetica Neue Light" panose="020B0604020202020204" charset="0"/>
      <p:regular r:id="rId24"/>
      <p:bold r:id="rId25"/>
      <p:italic r:id="rId26"/>
      <p:boldItalic r:id="rId27"/>
    </p:embeddedFont>
    <p:embeddedFont>
      <p:font typeface="Tahoma" panose="020B0604030504040204" pitchFamily="34" charset="0"/>
      <p:regular r:id="rId28"/>
      <p:bold r:id="rId29"/>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 uri="GoogleSlidesCustomDataVersion2">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34" roundtripDataSignature="AMtx7mg8cko1mSo6SSDfNbwDJMjCZsQxMQ=="/>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71359" autoAdjust="0"/>
  </p:normalViewPr>
  <p:slideViewPr>
    <p:cSldViewPr snapToGrid="0">
      <p:cViewPr varScale="1">
        <p:scale>
          <a:sx n="70" d="100"/>
          <a:sy n="70" d="100"/>
        </p:scale>
        <p:origin x="348" y="28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font" Target="fonts/font3.fntdata"/><Relationship Id="rId26" Type="http://schemas.openxmlformats.org/officeDocument/2006/relationships/font" Target="fonts/font11.fntdata"/><Relationship Id="rId3" Type="http://schemas.openxmlformats.org/officeDocument/2006/relationships/slide" Target="slides/slide2.xml"/><Relationship Id="rId21" Type="http://schemas.openxmlformats.org/officeDocument/2006/relationships/font" Target="fonts/font6.fntdata"/><Relationship Id="rId34" Type="http://customschemas.google.com/relationships/presentationmetadata" Target="metadata"/><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font" Target="fonts/font2.fntdata"/><Relationship Id="rId25" Type="http://schemas.openxmlformats.org/officeDocument/2006/relationships/font" Target="fonts/font10.fntdata"/><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font" Target="fonts/font1.fntdata"/><Relationship Id="rId20" Type="http://schemas.openxmlformats.org/officeDocument/2006/relationships/font" Target="fonts/font5.fntdata"/><Relationship Id="rId29" Type="http://schemas.openxmlformats.org/officeDocument/2006/relationships/font" Target="fonts/font14.fntdata"/><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font" Target="fonts/font9.fntdata"/><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notesMaster" Target="notesMasters/notesMaster1.xml"/><Relationship Id="rId23" Type="http://schemas.openxmlformats.org/officeDocument/2006/relationships/font" Target="fonts/font8.fntdata"/><Relationship Id="rId28" Type="http://schemas.openxmlformats.org/officeDocument/2006/relationships/font" Target="fonts/font13.fntdata"/><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font" Target="fonts/font4.fnt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font" Target="fonts/font7.fntdata"/><Relationship Id="rId27" Type="http://schemas.openxmlformats.org/officeDocument/2006/relationships/font" Target="fonts/font12.fntdata"/><Relationship Id="rId35" Type="http://schemas.openxmlformats.org/officeDocument/2006/relationships/presProps" Target="presProps.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8788"/>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4" name="Google Shape;4;n"/>
          <p:cNvSpPr txBox="1">
            <a:spLocks noGrp="1"/>
          </p:cNvSpPr>
          <p:nvPr>
            <p:ph type="dt" idx="10"/>
          </p:nvPr>
        </p:nvSpPr>
        <p:spPr>
          <a:xfrm>
            <a:off x="3884613" y="0"/>
            <a:ext cx="2971800" cy="458788"/>
          </a:xfrm>
          <a:prstGeom prst="rect">
            <a:avLst/>
          </a:prstGeom>
          <a:noFill/>
          <a:ln>
            <a:noFill/>
          </a:ln>
        </p:spPr>
        <p:txBody>
          <a:bodyPr spcFirstLastPara="1" wrap="square" lIns="91425" tIns="45700" rIns="91425" bIns="45700" anchor="t" anchorCtr="0">
            <a:noAutofit/>
          </a:bodyPr>
          <a:lstStyle>
            <a:lvl1pPr marR="0" lvl="0" algn="r"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5" name="Google Shape;5;n"/>
          <p:cNvSpPr>
            <a:spLocks noGrp="1" noRot="1" noChangeAspect="1"/>
          </p:cNvSpPr>
          <p:nvPr>
            <p:ph type="sldImg" idx="3"/>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lvl1pPr marL="457200" marR="0" lvl="0"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L="914400" marR="0" lvl="1"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2pPr>
            <a:lvl3pPr marL="1371600" marR="0" lvl="2"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3pPr>
            <a:lvl4pPr marL="1828800" marR="0" lvl="3"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4pPr>
            <a:lvl5pPr marL="2286000" marR="0" lvl="4"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5pPr>
            <a:lvl6pPr marL="2743200" marR="0" lvl="5"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6pPr>
            <a:lvl7pPr marL="3200400" marR="0" lvl="6"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7pPr>
            <a:lvl8pPr marL="3657600" marR="0" lvl="7"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8pPr>
            <a:lvl9pPr marL="4114800" marR="0" lvl="8"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8685213"/>
            <a:ext cx="2971800" cy="458787"/>
          </a:xfrm>
          <a:prstGeom prst="rect">
            <a:avLst/>
          </a:prstGeom>
          <a:noFill/>
          <a:ln>
            <a:noFill/>
          </a:ln>
        </p:spPr>
        <p:txBody>
          <a:bodyPr spcFirstLastPara="1" wrap="square" lIns="91425" tIns="45700" rIns="91425" bIns="45700" anchor="b"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8" name="Google Shape;8;n"/>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n-GB" sz="1200" b="0" i="0" u="none" strike="noStrike" cap="none">
                <a:solidFill>
                  <a:schemeClr val="dk1"/>
                </a:solidFill>
                <a:latin typeface="Calibri"/>
                <a:ea typeface="Calibri"/>
                <a:cs typeface="Calibri"/>
                <a:sym typeface="Calibri"/>
              </a:rPr>
              <a:t>‹nr.›</a:t>
            </a:fld>
            <a:endParaRPr sz="1200" b="0" i="0" u="none" strike="noStrike" cap="none">
              <a:solidFill>
                <a:schemeClr val="dk1"/>
              </a:solidFill>
              <a:latin typeface="Calibri"/>
              <a:ea typeface="Calibri"/>
              <a:cs typeface="Calibri"/>
              <a:sym typeface="Calibri"/>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3" Type="http://schemas.openxmlformats.org/officeDocument/2006/relationships/hyperlink" Target="https://creativecommons.org/licenses/by-sa/4.0" TargetMode="External"/><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3" Type="http://schemas.openxmlformats.org/officeDocument/2006/relationships/hyperlink" Target="http://www.bestevidencescienceteaching.org/" TargetMode="External"/><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4"/>
        <p:cNvGrpSpPr/>
        <p:nvPr/>
      </p:nvGrpSpPr>
      <p:grpSpPr>
        <a:xfrm>
          <a:off x="0" y="0"/>
          <a:ext cx="0" cy="0"/>
          <a:chOff x="0" y="0"/>
          <a:chExt cx="0" cy="0"/>
        </a:xfrm>
      </p:grpSpPr>
      <p:sp>
        <p:nvSpPr>
          <p:cNvPr id="85" name="Google Shape;85;p1: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86" name="Google Shape;86;p1: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r>
              <a:rPr lang="en-GB"/>
              <a:t>Dit is een PowerPoint met diagnostische vragen bij het thema ademhaling.</a:t>
            </a:r>
            <a:endParaRPr/>
          </a:p>
        </p:txBody>
      </p:sp>
      <p:sp>
        <p:nvSpPr>
          <p:cNvPr id="87" name="Google Shape;87;p1: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en-GB"/>
              <a:t>1</a:t>
            </a:fld>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2"/>
        <p:cNvGrpSpPr/>
        <p:nvPr/>
      </p:nvGrpSpPr>
      <p:grpSpPr>
        <a:xfrm>
          <a:off x="0" y="0"/>
          <a:ext cx="0" cy="0"/>
          <a:chOff x="0" y="0"/>
          <a:chExt cx="0" cy="0"/>
        </a:xfrm>
      </p:grpSpPr>
      <p:sp>
        <p:nvSpPr>
          <p:cNvPr id="253" name="Google Shape;253;p9: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Clr>
                <a:schemeClr val="dk1"/>
              </a:buClr>
              <a:buSzPts val="1100"/>
              <a:buFont typeface="Arial"/>
              <a:buNone/>
            </a:pPr>
            <a:r>
              <a:rPr lang="en-GB"/>
              <a:t>Misvatting: leerlingen halen ventilatie en gaswisseling door elkaar. </a:t>
            </a:r>
            <a:endParaRPr/>
          </a:p>
          <a:p>
            <a:pPr marL="0" lvl="0" indent="0" algn="l" rtl="0">
              <a:lnSpc>
                <a:spcPct val="100000"/>
              </a:lnSpc>
              <a:spcBef>
                <a:spcPts val="0"/>
              </a:spcBef>
              <a:spcAft>
                <a:spcPts val="0"/>
              </a:spcAft>
              <a:buClr>
                <a:schemeClr val="dk1"/>
              </a:buClr>
              <a:buSzPts val="1100"/>
              <a:buFont typeface="Arial"/>
              <a:buNone/>
            </a:pPr>
            <a:endParaRPr/>
          </a:p>
          <a:p>
            <a:pPr marL="0" lvl="0" indent="0" algn="l" rtl="0">
              <a:lnSpc>
                <a:spcPct val="100000"/>
              </a:lnSpc>
              <a:spcBef>
                <a:spcPts val="0"/>
              </a:spcBef>
              <a:spcAft>
                <a:spcPts val="0"/>
              </a:spcAft>
              <a:buClr>
                <a:schemeClr val="dk1"/>
              </a:buClr>
              <a:buSzPts val="1100"/>
              <a:buFont typeface="Arial"/>
              <a:buNone/>
            </a:pPr>
            <a:r>
              <a:rPr lang="en-GB" b="1"/>
              <a:t>A</a:t>
            </a:r>
            <a:r>
              <a:rPr lang="en-GB"/>
              <a:t> Leerlingen denken dat ventilatie en gaswisseling hetzelfde is</a:t>
            </a:r>
            <a:endParaRPr/>
          </a:p>
          <a:p>
            <a:pPr marL="0" lvl="0" indent="0" algn="l" rtl="0">
              <a:lnSpc>
                <a:spcPct val="100000"/>
              </a:lnSpc>
              <a:spcBef>
                <a:spcPts val="0"/>
              </a:spcBef>
              <a:spcAft>
                <a:spcPts val="0"/>
              </a:spcAft>
              <a:buClr>
                <a:schemeClr val="dk1"/>
              </a:buClr>
              <a:buSzPts val="1100"/>
              <a:buFont typeface="Arial"/>
              <a:buNone/>
            </a:pPr>
            <a:r>
              <a:rPr lang="en-GB" b="1"/>
              <a:t>B</a:t>
            </a:r>
            <a:r>
              <a:rPr lang="en-GB"/>
              <a:t> GOED</a:t>
            </a:r>
            <a:endParaRPr/>
          </a:p>
          <a:p>
            <a:pPr marL="0" lvl="0" indent="0" algn="l" rtl="0">
              <a:lnSpc>
                <a:spcPct val="100000"/>
              </a:lnSpc>
              <a:spcBef>
                <a:spcPts val="0"/>
              </a:spcBef>
              <a:spcAft>
                <a:spcPts val="0"/>
              </a:spcAft>
              <a:buClr>
                <a:schemeClr val="dk1"/>
              </a:buClr>
              <a:buSzPts val="1100"/>
              <a:buFont typeface="Arial"/>
              <a:buNone/>
            </a:pPr>
            <a:r>
              <a:rPr lang="en-GB" b="1"/>
              <a:t>C</a:t>
            </a:r>
            <a:r>
              <a:rPr lang="en-GB"/>
              <a:t> Leerlingen halen de termen ventilatie en gaswisseling door elkaar</a:t>
            </a:r>
            <a:endParaRPr/>
          </a:p>
        </p:txBody>
      </p:sp>
      <p:sp>
        <p:nvSpPr>
          <p:cNvPr id="254" name="Google Shape;254;p9: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1"/>
        <p:cNvGrpSpPr/>
        <p:nvPr/>
      </p:nvGrpSpPr>
      <p:grpSpPr>
        <a:xfrm>
          <a:off x="0" y="0"/>
          <a:ext cx="0" cy="0"/>
          <a:chOff x="0" y="0"/>
          <a:chExt cx="0" cy="0"/>
        </a:xfrm>
      </p:grpSpPr>
      <p:sp>
        <p:nvSpPr>
          <p:cNvPr id="272" name="Google Shape;272;g2a79041e585_1_0:notes"/>
          <p:cNvSpPr txBox="1">
            <a:spLocks noGrp="1"/>
          </p:cNvSpPr>
          <p:nvPr>
            <p:ph type="body" idx="1"/>
          </p:nvPr>
        </p:nvSpPr>
        <p:spPr>
          <a:xfrm>
            <a:off x="685800" y="4400550"/>
            <a:ext cx="5486400" cy="36006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r>
              <a:rPr lang="en-GB"/>
              <a:t>Misvatting: Leerling verwart de beweging van de ribben en het middenrif. Bij uitademing gaan de ribben omlaag maar het middenrif omhoog. Hetzelfde geldt voor het aanspannen van de spieren. Bij de tussenribspieren veroorzaakt aanspannen een beweging omhoog terwijl dit bij het middenrif zorgt voor een beweging omlaag.</a:t>
            </a:r>
            <a:endParaRPr/>
          </a:p>
          <a:p>
            <a:pPr marL="0" lvl="0" indent="0" algn="l" rtl="0">
              <a:spcBef>
                <a:spcPts val="0"/>
              </a:spcBef>
              <a:spcAft>
                <a:spcPts val="0"/>
              </a:spcAft>
              <a:buNone/>
            </a:pPr>
            <a:endParaRPr/>
          </a:p>
          <a:p>
            <a:pPr marL="0" lvl="0" indent="0" algn="l" rtl="0">
              <a:spcBef>
                <a:spcPts val="0"/>
              </a:spcBef>
              <a:spcAft>
                <a:spcPts val="0"/>
              </a:spcAft>
              <a:buNone/>
            </a:pPr>
            <a:r>
              <a:rPr lang="en-GB" b="1"/>
              <a:t>A</a:t>
            </a:r>
            <a:r>
              <a:rPr lang="en-GB"/>
              <a:t> Leerling verwart in- en uitademing.</a:t>
            </a:r>
            <a:endParaRPr/>
          </a:p>
          <a:p>
            <a:pPr marL="0" lvl="0" indent="0" algn="l" rtl="0">
              <a:spcBef>
                <a:spcPts val="0"/>
              </a:spcBef>
              <a:spcAft>
                <a:spcPts val="0"/>
              </a:spcAft>
              <a:buNone/>
            </a:pPr>
            <a:r>
              <a:rPr lang="en-GB" b="1"/>
              <a:t>B</a:t>
            </a:r>
            <a:r>
              <a:rPr lang="en-GB"/>
              <a:t> Leerling heeft door dat middenrif omhoog gaat, maar denkt dat dit komt door een aanspanning</a:t>
            </a:r>
            <a:endParaRPr/>
          </a:p>
          <a:p>
            <a:pPr marL="0" lvl="0" indent="0" algn="l" rtl="0">
              <a:spcBef>
                <a:spcPts val="0"/>
              </a:spcBef>
              <a:spcAft>
                <a:spcPts val="0"/>
              </a:spcAft>
              <a:buNone/>
            </a:pPr>
            <a:r>
              <a:rPr lang="en-GB" b="1"/>
              <a:t>C</a:t>
            </a:r>
            <a:r>
              <a:rPr lang="en-GB"/>
              <a:t> Leerling heeft door dat het middenrif ontspant, maar denkt dat deze dan omlaag gaat.</a:t>
            </a:r>
            <a:endParaRPr/>
          </a:p>
          <a:p>
            <a:pPr marL="0" lvl="0" indent="0" algn="l" rtl="0">
              <a:spcBef>
                <a:spcPts val="0"/>
              </a:spcBef>
              <a:spcAft>
                <a:spcPts val="0"/>
              </a:spcAft>
              <a:buNone/>
            </a:pPr>
            <a:r>
              <a:rPr lang="en-GB" b="1"/>
              <a:t>D</a:t>
            </a:r>
            <a:r>
              <a:rPr lang="en-GB"/>
              <a:t> GOED</a:t>
            </a:r>
            <a:endParaRPr/>
          </a:p>
          <a:p>
            <a:pPr marL="0" lvl="0" indent="0" algn="l" rtl="0">
              <a:spcBef>
                <a:spcPts val="0"/>
              </a:spcBef>
              <a:spcAft>
                <a:spcPts val="0"/>
              </a:spcAft>
              <a:buNone/>
            </a:pPr>
            <a:endParaRPr/>
          </a:p>
          <a:p>
            <a:pPr marL="0" lvl="0" indent="0" algn="l" rtl="0">
              <a:spcBef>
                <a:spcPts val="0"/>
              </a:spcBef>
              <a:spcAft>
                <a:spcPts val="0"/>
              </a:spcAft>
              <a:buNone/>
            </a:pPr>
            <a:r>
              <a:rPr lang="en-GB"/>
              <a:t>Tip: varieer deze ook met inademen.</a:t>
            </a:r>
            <a:endParaRPr/>
          </a:p>
          <a:p>
            <a:pPr marL="0" lvl="0" indent="0" algn="l" rtl="0">
              <a:spcBef>
                <a:spcPts val="0"/>
              </a:spcBef>
              <a:spcAft>
                <a:spcPts val="0"/>
              </a:spcAft>
              <a:buNone/>
            </a:pPr>
            <a:endParaRPr/>
          </a:p>
        </p:txBody>
      </p:sp>
      <p:sp>
        <p:nvSpPr>
          <p:cNvPr id="273" name="Google Shape;273;g2a79041e585_1_0: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98"/>
        <p:cNvGrpSpPr/>
        <p:nvPr/>
      </p:nvGrpSpPr>
      <p:grpSpPr>
        <a:xfrm>
          <a:off x="0" y="0"/>
          <a:ext cx="0" cy="0"/>
          <a:chOff x="0" y="0"/>
          <a:chExt cx="0" cy="0"/>
        </a:xfrm>
      </p:grpSpPr>
      <p:sp>
        <p:nvSpPr>
          <p:cNvPr id="299" name="Google Shape;299;g2a79041e585_1_77:notes"/>
          <p:cNvSpPr txBox="1">
            <a:spLocks noGrp="1"/>
          </p:cNvSpPr>
          <p:nvPr>
            <p:ph type="body" idx="1"/>
          </p:nvPr>
        </p:nvSpPr>
        <p:spPr>
          <a:xfrm>
            <a:off x="685800" y="4400550"/>
            <a:ext cx="5486400" cy="36006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Clr>
                <a:schemeClr val="dk1"/>
              </a:buClr>
              <a:buSzPts val="1100"/>
              <a:buFont typeface="Arial"/>
              <a:buNone/>
            </a:pPr>
            <a:r>
              <a:rPr lang="en-GB" dirty="0" err="1"/>
              <a:t>Misvatting</a:t>
            </a:r>
            <a:r>
              <a:rPr lang="en-GB" dirty="0"/>
              <a:t>: </a:t>
            </a:r>
            <a:r>
              <a:rPr lang="en-GB" dirty="0" err="1"/>
              <a:t>Leerlingen</a:t>
            </a:r>
            <a:r>
              <a:rPr lang="en-GB" dirty="0"/>
              <a:t> </a:t>
            </a:r>
            <a:r>
              <a:rPr lang="en-GB" dirty="0" err="1"/>
              <a:t>denken</a:t>
            </a:r>
            <a:r>
              <a:rPr lang="en-GB" dirty="0"/>
              <a:t> </a:t>
            </a:r>
            <a:r>
              <a:rPr lang="en-GB" dirty="0" err="1"/>
              <a:t>dat</a:t>
            </a:r>
            <a:r>
              <a:rPr lang="en-GB" dirty="0"/>
              <a:t> </a:t>
            </a:r>
            <a:r>
              <a:rPr lang="en-GB" dirty="0" err="1"/>
              <a:t>zowel</a:t>
            </a:r>
            <a:r>
              <a:rPr lang="en-GB" dirty="0"/>
              <a:t> de </a:t>
            </a:r>
            <a:r>
              <a:rPr lang="en-GB" dirty="0" err="1"/>
              <a:t>binnenste</a:t>
            </a:r>
            <a:r>
              <a:rPr lang="en-GB" dirty="0"/>
              <a:t> </a:t>
            </a:r>
            <a:r>
              <a:rPr lang="en-GB" dirty="0" err="1"/>
              <a:t>als</a:t>
            </a:r>
            <a:r>
              <a:rPr lang="en-GB" dirty="0"/>
              <a:t> </a:t>
            </a:r>
            <a:r>
              <a:rPr lang="en-GB" dirty="0" err="1"/>
              <a:t>buitenste</a:t>
            </a:r>
            <a:r>
              <a:rPr lang="en-GB" dirty="0"/>
              <a:t> </a:t>
            </a:r>
            <a:r>
              <a:rPr lang="en-GB" dirty="0" err="1"/>
              <a:t>tussenribspieren</a:t>
            </a:r>
            <a:r>
              <a:rPr lang="en-GB" dirty="0"/>
              <a:t> </a:t>
            </a:r>
            <a:r>
              <a:rPr lang="en-GB" dirty="0" err="1"/>
              <a:t>samentrekken</a:t>
            </a:r>
            <a:r>
              <a:rPr lang="en-GB" dirty="0"/>
              <a:t> </a:t>
            </a:r>
            <a:r>
              <a:rPr lang="en-GB" dirty="0" err="1"/>
              <a:t>bij</a:t>
            </a:r>
            <a:r>
              <a:rPr lang="en-GB" dirty="0"/>
              <a:t> </a:t>
            </a:r>
            <a:r>
              <a:rPr lang="en-GB" dirty="0" err="1"/>
              <a:t>inademing</a:t>
            </a:r>
            <a:r>
              <a:rPr lang="en-GB" dirty="0"/>
              <a:t> </a:t>
            </a:r>
            <a:r>
              <a:rPr lang="en-GB" dirty="0" err="1"/>
              <a:t>en</a:t>
            </a:r>
            <a:r>
              <a:rPr lang="en-GB" dirty="0"/>
              <a:t> </a:t>
            </a:r>
            <a:r>
              <a:rPr lang="en-GB" dirty="0" err="1"/>
              <a:t>bij</a:t>
            </a:r>
            <a:r>
              <a:rPr lang="en-GB" dirty="0"/>
              <a:t> </a:t>
            </a:r>
            <a:r>
              <a:rPr lang="en-GB" dirty="0" err="1"/>
              <a:t>uitademing</a:t>
            </a:r>
            <a:r>
              <a:rPr lang="en-GB" dirty="0"/>
              <a:t> </a:t>
            </a:r>
            <a:r>
              <a:rPr lang="en-GB" dirty="0" err="1"/>
              <a:t>beide</a:t>
            </a:r>
            <a:r>
              <a:rPr lang="en-GB" dirty="0"/>
              <a:t> </a:t>
            </a:r>
            <a:r>
              <a:rPr lang="en-GB" dirty="0" err="1"/>
              <a:t>ontspannen</a:t>
            </a:r>
            <a:r>
              <a:rPr lang="en-GB" dirty="0"/>
              <a:t>. In de </a:t>
            </a:r>
            <a:r>
              <a:rPr lang="en-GB" dirty="0" err="1"/>
              <a:t>onderbouw</a:t>
            </a:r>
            <a:r>
              <a:rPr lang="en-GB" dirty="0"/>
              <a:t> </a:t>
            </a:r>
            <a:r>
              <a:rPr lang="en-GB" dirty="0" err="1"/>
              <a:t>leren</a:t>
            </a:r>
            <a:r>
              <a:rPr lang="en-GB" dirty="0"/>
              <a:t> ze </a:t>
            </a:r>
            <a:r>
              <a:rPr lang="en-GB" dirty="0" err="1"/>
              <a:t>dat</a:t>
            </a:r>
            <a:r>
              <a:rPr lang="en-GB" dirty="0"/>
              <a:t> </a:t>
            </a:r>
            <a:r>
              <a:rPr lang="en-GB" dirty="0" err="1"/>
              <a:t>inademen</a:t>
            </a:r>
            <a:r>
              <a:rPr lang="en-GB" dirty="0"/>
              <a:t> </a:t>
            </a:r>
            <a:r>
              <a:rPr lang="en-GB" dirty="0" err="1"/>
              <a:t>een</a:t>
            </a:r>
            <a:r>
              <a:rPr lang="en-GB" dirty="0"/>
              <a:t> </a:t>
            </a:r>
            <a:r>
              <a:rPr lang="en-GB" dirty="0" err="1"/>
              <a:t>actief</a:t>
            </a:r>
            <a:r>
              <a:rPr lang="en-GB" dirty="0"/>
              <a:t> </a:t>
            </a:r>
            <a:r>
              <a:rPr lang="en-GB" dirty="0" err="1"/>
              <a:t>proces</a:t>
            </a:r>
            <a:r>
              <a:rPr lang="en-GB" dirty="0"/>
              <a:t> is </a:t>
            </a:r>
            <a:r>
              <a:rPr lang="en-GB" dirty="0" err="1"/>
              <a:t>waarbij</a:t>
            </a:r>
            <a:r>
              <a:rPr lang="en-GB" dirty="0"/>
              <a:t> </a:t>
            </a:r>
            <a:r>
              <a:rPr lang="en-GB" dirty="0" err="1"/>
              <a:t>spieren</a:t>
            </a:r>
            <a:r>
              <a:rPr lang="en-GB" dirty="0"/>
              <a:t> </a:t>
            </a:r>
            <a:r>
              <a:rPr lang="en-GB" dirty="0" err="1"/>
              <a:t>samentrekken</a:t>
            </a:r>
            <a:r>
              <a:rPr lang="en-GB" dirty="0"/>
              <a:t>. De </a:t>
            </a:r>
            <a:r>
              <a:rPr lang="en-GB" dirty="0" err="1"/>
              <a:t>binnenste</a:t>
            </a:r>
            <a:r>
              <a:rPr lang="en-GB" dirty="0"/>
              <a:t> </a:t>
            </a:r>
            <a:r>
              <a:rPr lang="en-GB" dirty="0" err="1"/>
              <a:t>en</a:t>
            </a:r>
            <a:r>
              <a:rPr lang="en-GB" dirty="0"/>
              <a:t> </a:t>
            </a:r>
            <a:r>
              <a:rPr lang="en-GB" dirty="0" err="1"/>
              <a:t>buitenste</a:t>
            </a:r>
            <a:r>
              <a:rPr lang="en-GB" dirty="0"/>
              <a:t> </a:t>
            </a:r>
            <a:r>
              <a:rPr lang="en-GB" dirty="0" err="1"/>
              <a:t>tussenribspieren</a:t>
            </a:r>
            <a:r>
              <a:rPr lang="en-GB" dirty="0"/>
              <a:t> </a:t>
            </a:r>
            <a:r>
              <a:rPr lang="en-GB" dirty="0" err="1"/>
              <a:t>zijn</a:t>
            </a:r>
            <a:r>
              <a:rPr lang="en-GB" dirty="0"/>
              <a:t> </a:t>
            </a:r>
            <a:r>
              <a:rPr lang="en-GB" dirty="0" err="1"/>
              <a:t>echter</a:t>
            </a:r>
            <a:r>
              <a:rPr lang="en-GB" dirty="0"/>
              <a:t> </a:t>
            </a:r>
            <a:r>
              <a:rPr lang="en-GB" dirty="0" err="1"/>
              <a:t>antagonisten</a:t>
            </a:r>
            <a:r>
              <a:rPr lang="en-GB" dirty="0"/>
              <a:t>, de </a:t>
            </a:r>
            <a:r>
              <a:rPr lang="en-GB" dirty="0" err="1"/>
              <a:t>binnenste</a:t>
            </a:r>
            <a:r>
              <a:rPr lang="en-GB" dirty="0"/>
              <a:t> </a:t>
            </a:r>
            <a:r>
              <a:rPr lang="en-GB" dirty="0" err="1"/>
              <a:t>trekken</a:t>
            </a:r>
            <a:r>
              <a:rPr lang="en-GB" dirty="0"/>
              <a:t> </a:t>
            </a:r>
            <a:r>
              <a:rPr lang="en-GB" dirty="0" err="1"/>
              <a:t>samen</a:t>
            </a:r>
            <a:r>
              <a:rPr lang="en-GB" dirty="0"/>
              <a:t> </a:t>
            </a:r>
            <a:r>
              <a:rPr lang="en-GB" dirty="0" err="1"/>
              <a:t>bij</a:t>
            </a:r>
            <a:r>
              <a:rPr lang="en-GB" dirty="0"/>
              <a:t> </a:t>
            </a:r>
            <a:r>
              <a:rPr lang="en-GB" dirty="0" err="1"/>
              <a:t>uitademing</a:t>
            </a:r>
            <a:r>
              <a:rPr lang="en-GB" dirty="0"/>
              <a:t>. De </a:t>
            </a:r>
            <a:r>
              <a:rPr lang="en-GB" dirty="0" err="1"/>
              <a:t>buitenste</a:t>
            </a:r>
            <a:r>
              <a:rPr lang="en-GB" dirty="0"/>
              <a:t> </a:t>
            </a:r>
            <a:r>
              <a:rPr lang="en-GB" dirty="0" err="1"/>
              <a:t>trekken</a:t>
            </a:r>
            <a:r>
              <a:rPr lang="en-GB" dirty="0"/>
              <a:t> </a:t>
            </a:r>
            <a:r>
              <a:rPr lang="en-GB" dirty="0" err="1"/>
              <a:t>samen</a:t>
            </a:r>
            <a:r>
              <a:rPr lang="en-GB" dirty="0"/>
              <a:t> </a:t>
            </a:r>
            <a:r>
              <a:rPr lang="en-GB" dirty="0" err="1"/>
              <a:t>bij</a:t>
            </a:r>
            <a:r>
              <a:rPr lang="en-GB" dirty="0"/>
              <a:t> </a:t>
            </a:r>
            <a:r>
              <a:rPr lang="en-GB" dirty="0" err="1"/>
              <a:t>inademing</a:t>
            </a:r>
            <a:r>
              <a:rPr lang="en-GB" dirty="0"/>
              <a:t>.</a:t>
            </a:r>
            <a:endParaRPr dirty="0"/>
          </a:p>
          <a:p>
            <a:pPr marL="0" lvl="0" indent="0" algn="l" rtl="0">
              <a:spcBef>
                <a:spcPts val="0"/>
              </a:spcBef>
              <a:spcAft>
                <a:spcPts val="0"/>
              </a:spcAft>
              <a:buClr>
                <a:schemeClr val="dk1"/>
              </a:buClr>
              <a:buSzPts val="1100"/>
              <a:buFont typeface="Arial"/>
              <a:buNone/>
            </a:pPr>
            <a:endParaRPr dirty="0"/>
          </a:p>
          <a:p>
            <a:pPr marL="0" lvl="0" indent="0" algn="l" rtl="0">
              <a:spcBef>
                <a:spcPts val="0"/>
              </a:spcBef>
              <a:spcAft>
                <a:spcPts val="0"/>
              </a:spcAft>
              <a:buClr>
                <a:schemeClr val="dk1"/>
              </a:buClr>
              <a:buSzPts val="1100"/>
              <a:buFont typeface="Arial"/>
              <a:buNone/>
            </a:pPr>
            <a:r>
              <a:rPr lang="en-GB" b="1" dirty="0"/>
              <a:t>A</a:t>
            </a:r>
            <a:r>
              <a:rPr lang="en-GB" dirty="0"/>
              <a:t> </a:t>
            </a:r>
            <a:r>
              <a:rPr lang="en-GB" dirty="0" err="1"/>
              <a:t>Leerlingen</a:t>
            </a:r>
            <a:r>
              <a:rPr lang="en-GB" dirty="0"/>
              <a:t> </a:t>
            </a:r>
            <a:r>
              <a:rPr lang="en-GB" dirty="0" err="1"/>
              <a:t>denken</a:t>
            </a:r>
            <a:r>
              <a:rPr lang="en-GB" dirty="0"/>
              <a:t> </a:t>
            </a:r>
            <a:r>
              <a:rPr lang="en-GB" dirty="0" err="1"/>
              <a:t>dat</a:t>
            </a:r>
            <a:r>
              <a:rPr lang="en-GB" dirty="0"/>
              <a:t> </a:t>
            </a:r>
            <a:r>
              <a:rPr lang="nl-NL" dirty="0"/>
              <a:t>alle tussenrib spieren de ribben omhoog trekken (zoals ze in de onderbouw geleerd hebben)</a:t>
            </a:r>
            <a:endParaRPr dirty="0"/>
          </a:p>
          <a:p>
            <a:pPr marL="0" lvl="0" indent="0" algn="l" rtl="0">
              <a:spcBef>
                <a:spcPts val="0"/>
              </a:spcBef>
              <a:spcAft>
                <a:spcPts val="0"/>
              </a:spcAft>
              <a:buClr>
                <a:schemeClr val="dk1"/>
              </a:buClr>
              <a:buSzPts val="1100"/>
              <a:buFont typeface="Arial"/>
              <a:buNone/>
            </a:pPr>
            <a:r>
              <a:rPr lang="en-GB" b="1" dirty="0"/>
              <a:t>B</a:t>
            </a:r>
            <a:r>
              <a:rPr lang="en-GB" dirty="0"/>
              <a:t> </a:t>
            </a:r>
            <a:r>
              <a:rPr lang="en-GB" dirty="0" err="1"/>
              <a:t>Leerlingen</a:t>
            </a:r>
            <a:r>
              <a:rPr lang="en-GB" dirty="0"/>
              <a:t> </a:t>
            </a:r>
            <a:r>
              <a:rPr lang="en-GB" dirty="0" err="1"/>
              <a:t>halen</a:t>
            </a:r>
            <a:r>
              <a:rPr lang="en-GB" dirty="0"/>
              <a:t> </a:t>
            </a:r>
            <a:r>
              <a:rPr lang="en-GB" dirty="0" err="1"/>
              <a:t>binnenste</a:t>
            </a:r>
            <a:r>
              <a:rPr lang="en-GB" dirty="0"/>
              <a:t> </a:t>
            </a:r>
            <a:r>
              <a:rPr lang="en-GB" dirty="0" err="1"/>
              <a:t>en</a:t>
            </a:r>
            <a:r>
              <a:rPr lang="en-GB" dirty="0"/>
              <a:t> </a:t>
            </a:r>
            <a:r>
              <a:rPr lang="en-GB" dirty="0" err="1"/>
              <a:t>buitenste</a:t>
            </a:r>
            <a:r>
              <a:rPr lang="en-GB" dirty="0"/>
              <a:t> </a:t>
            </a:r>
            <a:r>
              <a:rPr lang="en-GB" dirty="0" err="1"/>
              <a:t>ribspieren</a:t>
            </a:r>
            <a:r>
              <a:rPr lang="en-GB" dirty="0"/>
              <a:t> door </a:t>
            </a:r>
            <a:r>
              <a:rPr lang="en-GB" dirty="0" err="1"/>
              <a:t>elkaar</a:t>
            </a:r>
            <a:endParaRPr lang="en-GB" dirty="0"/>
          </a:p>
          <a:p>
            <a:pPr marL="0" lvl="0" indent="0" algn="l" rtl="0">
              <a:spcBef>
                <a:spcPts val="0"/>
              </a:spcBef>
              <a:spcAft>
                <a:spcPts val="0"/>
              </a:spcAft>
              <a:buClr>
                <a:schemeClr val="dk1"/>
              </a:buClr>
              <a:buSzPts val="1100"/>
              <a:buFont typeface="Arial"/>
              <a:buNone/>
            </a:pPr>
            <a:r>
              <a:rPr lang="en-GB" b="1" dirty="0"/>
              <a:t>C</a:t>
            </a:r>
            <a:r>
              <a:rPr lang="en-GB" dirty="0"/>
              <a:t> GOED</a:t>
            </a:r>
          </a:p>
        </p:txBody>
      </p:sp>
      <p:sp>
        <p:nvSpPr>
          <p:cNvPr id="300" name="Google Shape;300;g2a79041e585_1_77: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28"/>
        <p:cNvGrpSpPr/>
        <p:nvPr/>
      </p:nvGrpSpPr>
      <p:grpSpPr>
        <a:xfrm>
          <a:off x="0" y="0"/>
          <a:ext cx="0" cy="0"/>
          <a:chOff x="0" y="0"/>
          <a:chExt cx="0" cy="0"/>
        </a:xfrm>
      </p:grpSpPr>
      <p:sp>
        <p:nvSpPr>
          <p:cNvPr id="429" name="Google Shape;429;g3519b358d8d_0_8: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430" name="Google Shape;430;g3519b358d8d_0_8: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400"/>
              <a:buFont typeface="Arial"/>
              <a:buNone/>
            </a:pPr>
            <a:r>
              <a:rPr lang="en-GB"/>
              <a:t>De vragen en toelichtingen vallen onder een </a:t>
            </a:r>
            <a:r>
              <a:rPr lang="en-GB" b="0" i="0">
                <a:latin typeface="Arial"/>
                <a:ea typeface="Arial"/>
                <a:cs typeface="Arial"/>
                <a:sym typeface="Arial"/>
              </a:rPr>
              <a:t>CC BY-SA 4.0 licentie:</a:t>
            </a:r>
            <a:r>
              <a:rPr lang="en-GB" b="0" i="0">
                <a:solidFill>
                  <a:srgbClr val="FFFFFF"/>
                </a:solidFill>
                <a:latin typeface="Arial"/>
                <a:ea typeface="Arial"/>
                <a:cs typeface="Arial"/>
                <a:sym typeface="Arial"/>
              </a:rPr>
              <a:t> </a:t>
            </a:r>
            <a:r>
              <a:rPr lang="en-GB" b="0" u="sng">
                <a:solidFill>
                  <a:schemeClr val="hlink"/>
                </a:solidFill>
                <a:hlinkClick r:id="rId3"/>
              </a:rPr>
              <a:t>https://creativecommons.org/licenses/by-sa/4.0</a:t>
            </a:r>
            <a:r>
              <a:rPr lang="en-GB" b="0" u="none"/>
              <a:t> </a:t>
            </a:r>
            <a:endParaRPr/>
          </a:p>
        </p:txBody>
      </p:sp>
      <p:sp>
        <p:nvSpPr>
          <p:cNvPr id="431" name="Google Shape;431;g3519b358d8d_0_8:notes"/>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l" rtl="0">
              <a:lnSpc>
                <a:spcPct val="100000"/>
              </a:lnSpc>
              <a:spcBef>
                <a:spcPts val="0"/>
              </a:spcBef>
              <a:spcAft>
                <a:spcPts val="0"/>
              </a:spcAft>
              <a:buSzPts val="1400"/>
              <a:buNone/>
            </a:pPr>
            <a:fld id="{00000000-1234-1234-1234-123412341234}" type="slidenum">
              <a:rPr lang="en-GB"/>
              <a:t>13</a:t>
            </a:fld>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p:cNvGrpSpPr/>
        <p:nvPr/>
      </p:nvGrpSpPr>
      <p:grpSpPr>
        <a:xfrm>
          <a:off x="0" y="0"/>
          <a:ext cx="0" cy="0"/>
          <a:chOff x="0" y="0"/>
          <a:chExt cx="0" cy="0"/>
        </a:xfrm>
      </p:grpSpPr>
      <p:sp>
        <p:nvSpPr>
          <p:cNvPr id="94" name="Google Shape;94;p2: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r>
              <a:rPr lang="en-GB"/>
              <a:t>Misvatting: Leerlingen denken dat lucht die binnenstroomt de longen vergroot - borstademhaling</a:t>
            </a:r>
            <a:endParaRPr/>
          </a:p>
          <a:p>
            <a:pPr marL="0" lvl="0" indent="0" algn="l" rtl="0">
              <a:lnSpc>
                <a:spcPct val="100000"/>
              </a:lnSpc>
              <a:spcBef>
                <a:spcPts val="0"/>
              </a:spcBef>
              <a:spcAft>
                <a:spcPts val="0"/>
              </a:spcAft>
              <a:buSzPts val="1400"/>
              <a:buNone/>
            </a:pPr>
            <a:endParaRPr/>
          </a:p>
          <a:p>
            <a:pPr marL="0" lvl="0" indent="0" algn="l" rtl="0">
              <a:lnSpc>
                <a:spcPct val="100000"/>
              </a:lnSpc>
              <a:spcBef>
                <a:spcPts val="0"/>
              </a:spcBef>
              <a:spcAft>
                <a:spcPts val="0"/>
              </a:spcAft>
              <a:buSzPts val="1400"/>
              <a:buNone/>
            </a:pPr>
            <a:r>
              <a:rPr lang="en-GB" b="1"/>
              <a:t>A</a:t>
            </a:r>
            <a:r>
              <a:rPr lang="en-GB"/>
              <a:t> Leerlingen denken dat inademing begint met het binnenstromen van de lucht en daardoor de longen vergroten</a:t>
            </a:r>
            <a:endParaRPr/>
          </a:p>
          <a:p>
            <a:pPr marL="0" lvl="0" indent="0" algn="l" rtl="0">
              <a:lnSpc>
                <a:spcPct val="100000"/>
              </a:lnSpc>
              <a:spcBef>
                <a:spcPts val="0"/>
              </a:spcBef>
              <a:spcAft>
                <a:spcPts val="0"/>
              </a:spcAft>
              <a:buSzPts val="1400"/>
              <a:buNone/>
            </a:pPr>
            <a:r>
              <a:rPr lang="en-GB" b="1"/>
              <a:t>B</a:t>
            </a:r>
            <a:r>
              <a:rPr lang="en-GB"/>
              <a:t> GOED</a:t>
            </a:r>
            <a:endParaRPr/>
          </a:p>
          <a:p>
            <a:pPr marL="0" lvl="0" indent="0" algn="l" rtl="0">
              <a:lnSpc>
                <a:spcPct val="100000"/>
              </a:lnSpc>
              <a:spcBef>
                <a:spcPts val="0"/>
              </a:spcBef>
              <a:spcAft>
                <a:spcPts val="0"/>
              </a:spcAft>
              <a:buSzPts val="1400"/>
              <a:buNone/>
            </a:pPr>
            <a:r>
              <a:rPr lang="en-GB" b="1"/>
              <a:t>C</a:t>
            </a:r>
            <a:r>
              <a:rPr lang="en-GB"/>
              <a:t> Ze weten dat de longen groter worden, maar koppelen dat niet aan een beweging van de borstkas.</a:t>
            </a:r>
            <a:endParaRPr/>
          </a:p>
          <a:p>
            <a:pPr marL="0" lvl="0" indent="0" algn="l" rtl="0">
              <a:lnSpc>
                <a:spcPct val="100000"/>
              </a:lnSpc>
              <a:spcBef>
                <a:spcPts val="0"/>
              </a:spcBef>
              <a:spcAft>
                <a:spcPts val="0"/>
              </a:spcAft>
              <a:buSzPts val="1400"/>
              <a:buNone/>
            </a:pPr>
            <a:r>
              <a:rPr lang="en-GB" b="1"/>
              <a:t>D</a:t>
            </a:r>
            <a:r>
              <a:rPr lang="en-GB"/>
              <a:t> Ze weten dat de ribben eerst moeten bewegen maar niet dat dit door spieren veroorzaakt wordt</a:t>
            </a:r>
            <a:endParaRPr/>
          </a:p>
          <a:p>
            <a:pPr marL="0" lvl="0" indent="0" algn="l" rtl="0">
              <a:lnSpc>
                <a:spcPct val="100000"/>
              </a:lnSpc>
              <a:spcBef>
                <a:spcPts val="0"/>
              </a:spcBef>
              <a:spcAft>
                <a:spcPts val="0"/>
              </a:spcAft>
              <a:buSzPts val="1400"/>
              <a:buNone/>
            </a:pPr>
            <a:endParaRPr/>
          </a:p>
          <a:p>
            <a:pPr marL="0" lvl="0" indent="0" algn="l" rtl="0">
              <a:lnSpc>
                <a:spcPct val="100000"/>
              </a:lnSpc>
              <a:spcBef>
                <a:spcPts val="0"/>
              </a:spcBef>
              <a:spcAft>
                <a:spcPts val="0"/>
              </a:spcAft>
              <a:buSzPts val="1400"/>
              <a:buNone/>
            </a:pPr>
            <a:r>
              <a:rPr lang="en-GB"/>
              <a:t>Tip: na het beantwoorden van de vraag kunnen de stappen in volgorde worden gezet</a:t>
            </a:r>
            <a:endParaRPr/>
          </a:p>
        </p:txBody>
      </p:sp>
      <p:sp>
        <p:nvSpPr>
          <p:cNvPr id="95" name="Google Shape;95;p2: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0"/>
        <p:cNvGrpSpPr/>
        <p:nvPr/>
      </p:nvGrpSpPr>
      <p:grpSpPr>
        <a:xfrm>
          <a:off x="0" y="0"/>
          <a:ext cx="0" cy="0"/>
          <a:chOff x="0" y="0"/>
          <a:chExt cx="0" cy="0"/>
        </a:xfrm>
      </p:grpSpPr>
      <p:sp>
        <p:nvSpPr>
          <p:cNvPr id="121" name="Google Shape;121;p3: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r>
              <a:rPr lang="en-GB"/>
              <a:t>Misvatting: Leerlingen denken dat lucht die binnenstroomt de longen vergroot - buikademhaling</a:t>
            </a:r>
            <a:endParaRPr/>
          </a:p>
          <a:p>
            <a:pPr marL="0" lvl="0" indent="0" algn="l" rtl="0">
              <a:lnSpc>
                <a:spcPct val="100000"/>
              </a:lnSpc>
              <a:spcBef>
                <a:spcPts val="0"/>
              </a:spcBef>
              <a:spcAft>
                <a:spcPts val="0"/>
              </a:spcAft>
              <a:buSzPts val="1400"/>
              <a:buNone/>
            </a:pPr>
            <a:endParaRPr/>
          </a:p>
          <a:p>
            <a:pPr marL="0" lvl="0" indent="0" algn="l" rtl="0">
              <a:lnSpc>
                <a:spcPct val="100000"/>
              </a:lnSpc>
              <a:spcBef>
                <a:spcPts val="0"/>
              </a:spcBef>
              <a:spcAft>
                <a:spcPts val="0"/>
              </a:spcAft>
              <a:buClr>
                <a:schemeClr val="dk1"/>
              </a:buClr>
              <a:buSzPts val="1100"/>
              <a:buFont typeface="Arial"/>
              <a:buNone/>
            </a:pPr>
            <a:r>
              <a:rPr lang="en-GB" b="1"/>
              <a:t>A</a:t>
            </a:r>
            <a:r>
              <a:rPr lang="en-GB"/>
              <a:t> Leerlingen denken dat inademing begint met het binnenstromen van de lucht en daardoor de longen vergroten</a:t>
            </a:r>
            <a:endParaRPr/>
          </a:p>
          <a:p>
            <a:pPr marL="0" lvl="0" indent="0" algn="l" rtl="0">
              <a:lnSpc>
                <a:spcPct val="100000"/>
              </a:lnSpc>
              <a:spcBef>
                <a:spcPts val="0"/>
              </a:spcBef>
              <a:spcAft>
                <a:spcPts val="0"/>
              </a:spcAft>
              <a:buClr>
                <a:schemeClr val="dk1"/>
              </a:buClr>
              <a:buSzPts val="1100"/>
              <a:buFont typeface="Arial"/>
              <a:buNone/>
            </a:pPr>
            <a:r>
              <a:rPr lang="en-GB" b="1"/>
              <a:t>B</a:t>
            </a:r>
            <a:r>
              <a:rPr lang="en-GB"/>
              <a:t> GOED</a:t>
            </a:r>
            <a:endParaRPr/>
          </a:p>
          <a:p>
            <a:pPr marL="0" lvl="0" indent="0" algn="l" rtl="0">
              <a:lnSpc>
                <a:spcPct val="100000"/>
              </a:lnSpc>
              <a:spcBef>
                <a:spcPts val="0"/>
              </a:spcBef>
              <a:spcAft>
                <a:spcPts val="0"/>
              </a:spcAft>
              <a:buClr>
                <a:schemeClr val="dk1"/>
              </a:buClr>
              <a:buSzPts val="1100"/>
              <a:buFont typeface="Arial"/>
              <a:buNone/>
            </a:pPr>
            <a:r>
              <a:rPr lang="en-GB" b="1"/>
              <a:t>C</a:t>
            </a:r>
            <a:r>
              <a:rPr lang="en-GB"/>
              <a:t> Ze weten dat de longen eerst groter worden maar niet dat spieren dit veroorzaken (via de borstkas)</a:t>
            </a:r>
            <a:endParaRPr/>
          </a:p>
          <a:p>
            <a:pPr marL="0" lvl="0" indent="0" algn="l" rtl="0">
              <a:lnSpc>
                <a:spcPct val="100000"/>
              </a:lnSpc>
              <a:spcBef>
                <a:spcPts val="0"/>
              </a:spcBef>
              <a:spcAft>
                <a:spcPts val="0"/>
              </a:spcAft>
              <a:buClr>
                <a:schemeClr val="dk1"/>
              </a:buClr>
              <a:buSzPts val="1100"/>
              <a:buFont typeface="Arial"/>
              <a:buNone/>
            </a:pPr>
            <a:r>
              <a:rPr lang="en-GB" b="1"/>
              <a:t>D</a:t>
            </a:r>
            <a:r>
              <a:rPr lang="en-GB"/>
              <a:t> Ze weten dat het middenrif eerst moet bewegen maar niet dat dit een spier is die aanspant.</a:t>
            </a:r>
            <a:endParaRPr/>
          </a:p>
          <a:p>
            <a:pPr marL="0" lvl="0" indent="0" algn="l" rtl="0">
              <a:lnSpc>
                <a:spcPct val="100000"/>
              </a:lnSpc>
              <a:spcBef>
                <a:spcPts val="0"/>
              </a:spcBef>
              <a:spcAft>
                <a:spcPts val="0"/>
              </a:spcAft>
              <a:buSzPts val="1400"/>
              <a:buNone/>
            </a:pPr>
            <a:endParaRPr/>
          </a:p>
          <a:p>
            <a:pPr marL="0" lvl="0" indent="0" algn="l" rtl="0">
              <a:lnSpc>
                <a:spcPct val="100000"/>
              </a:lnSpc>
              <a:spcBef>
                <a:spcPts val="0"/>
              </a:spcBef>
              <a:spcAft>
                <a:spcPts val="0"/>
              </a:spcAft>
              <a:buSzPts val="1400"/>
              <a:buNone/>
            </a:pPr>
            <a:r>
              <a:rPr lang="en-GB"/>
              <a:t>Tip: na het beantwoorden van de vraag kunnen de stappen in volgorde worden gezet</a:t>
            </a:r>
            <a:endParaRPr/>
          </a:p>
        </p:txBody>
      </p:sp>
      <p:sp>
        <p:nvSpPr>
          <p:cNvPr id="122" name="Google Shape;122;p3: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7"/>
        <p:cNvGrpSpPr/>
        <p:nvPr/>
      </p:nvGrpSpPr>
      <p:grpSpPr>
        <a:xfrm>
          <a:off x="0" y="0"/>
          <a:ext cx="0" cy="0"/>
          <a:chOff x="0" y="0"/>
          <a:chExt cx="0" cy="0"/>
        </a:xfrm>
      </p:grpSpPr>
      <p:sp>
        <p:nvSpPr>
          <p:cNvPr id="148" name="Google Shape;148;p4: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r>
              <a:rPr lang="en-GB"/>
              <a:t>Misvatting: Leerlingen halen hier de functies van de neusharen, neusslijmvlies, slijmproducerende cellen en trilharen door elkaar. Het is bij de trilharen moeilijk voor leerlingen de eigenschappen op mirco niveau te vertalen naar macro. Ze denken vaak dat de onzichtbare trilharen ook dingen vangen net zoals de zichtbare neusharen.</a:t>
            </a:r>
            <a:endParaRPr/>
          </a:p>
          <a:p>
            <a:pPr marL="0" lvl="0" indent="0" algn="l" rtl="0">
              <a:lnSpc>
                <a:spcPct val="100000"/>
              </a:lnSpc>
              <a:spcBef>
                <a:spcPts val="0"/>
              </a:spcBef>
              <a:spcAft>
                <a:spcPts val="0"/>
              </a:spcAft>
              <a:buSzPts val="1400"/>
              <a:buNone/>
            </a:pPr>
            <a:endParaRPr/>
          </a:p>
          <a:p>
            <a:pPr marL="0" lvl="0" indent="0" algn="l" rtl="0">
              <a:lnSpc>
                <a:spcPct val="100000"/>
              </a:lnSpc>
              <a:spcBef>
                <a:spcPts val="0"/>
              </a:spcBef>
              <a:spcAft>
                <a:spcPts val="0"/>
              </a:spcAft>
              <a:buClr>
                <a:schemeClr val="dk1"/>
              </a:buClr>
              <a:buSzPts val="1100"/>
              <a:buFont typeface="Arial"/>
              <a:buNone/>
            </a:pPr>
            <a:r>
              <a:rPr lang="en-GB" b="1"/>
              <a:t>A</a:t>
            </a:r>
            <a:r>
              <a:rPr lang="en-GB"/>
              <a:t> GOED</a:t>
            </a:r>
            <a:endParaRPr/>
          </a:p>
          <a:p>
            <a:pPr marL="0" lvl="0" indent="0" algn="l" rtl="0">
              <a:lnSpc>
                <a:spcPct val="100000"/>
              </a:lnSpc>
              <a:spcBef>
                <a:spcPts val="0"/>
              </a:spcBef>
              <a:spcAft>
                <a:spcPts val="0"/>
              </a:spcAft>
              <a:buClr>
                <a:schemeClr val="dk1"/>
              </a:buClr>
              <a:buSzPts val="1100"/>
              <a:buFont typeface="Arial"/>
              <a:buNone/>
            </a:pPr>
            <a:r>
              <a:rPr lang="en-GB" b="1"/>
              <a:t>B</a:t>
            </a:r>
            <a:r>
              <a:rPr lang="en-GB"/>
              <a:t> Dit is de functie van de slijmproducerende cellen</a:t>
            </a:r>
            <a:endParaRPr/>
          </a:p>
          <a:p>
            <a:pPr marL="0" lvl="0" indent="0" algn="l" rtl="0">
              <a:lnSpc>
                <a:spcPct val="100000"/>
              </a:lnSpc>
              <a:spcBef>
                <a:spcPts val="0"/>
              </a:spcBef>
              <a:spcAft>
                <a:spcPts val="0"/>
              </a:spcAft>
              <a:buClr>
                <a:schemeClr val="dk1"/>
              </a:buClr>
              <a:buSzPts val="1100"/>
              <a:buFont typeface="Arial"/>
              <a:buNone/>
            </a:pPr>
            <a:r>
              <a:rPr lang="en-GB" b="1"/>
              <a:t>C</a:t>
            </a:r>
            <a:r>
              <a:rPr lang="en-GB"/>
              <a:t> Dit is de functie van het neusslijmvlies</a:t>
            </a:r>
            <a:endParaRPr/>
          </a:p>
          <a:p>
            <a:pPr marL="0" lvl="0" indent="0" algn="l" rtl="0">
              <a:lnSpc>
                <a:spcPct val="100000"/>
              </a:lnSpc>
              <a:spcBef>
                <a:spcPts val="0"/>
              </a:spcBef>
              <a:spcAft>
                <a:spcPts val="0"/>
              </a:spcAft>
              <a:buClr>
                <a:schemeClr val="dk1"/>
              </a:buClr>
              <a:buSzPts val="1100"/>
              <a:buFont typeface="Arial"/>
              <a:buNone/>
            </a:pPr>
            <a:r>
              <a:rPr lang="en-GB" b="1"/>
              <a:t>D</a:t>
            </a:r>
            <a:r>
              <a:rPr lang="en-GB"/>
              <a:t> Dit is de functie van de neusharen</a:t>
            </a:r>
            <a:endParaRPr/>
          </a:p>
        </p:txBody>
      </p:sp>
      <p:sp>
        <p:nvSpPr>
          <p:cNvPr id="149" name="Google Shape;149;p4: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4"/>
        <p:cNvGrpSpPr/>
        <p:nvPr/>
      </p:nvGrpSpPr>
      <p:grpSpPr>
        <a:xfrm>
          <a:off x="0" y="0"/>
          <a:ext cx="0" cy="0"/>
          <a:chOff x="0" y="0"/>
          <a:chExt cx="0" cy="0"/>
        </a:xfrm>
      </p:grpSpPr>
      <p:sp>
        <p:nvSpPr>
          <p:cNvPr id="175" name="Google Shape;175;p5: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Clr>
                <a:schemeClr val="dk1"/>
              </a:buClr>
              <a:buSzPts val="1100"/>
              <a:buFont typeface="Arial"/>
              <a:buNone/>
            </a:pPr>
            <a:r>
              <a:rPr lang="en-GB"/>
              <a:t>Misvatting: Leerlingen denken dat je alleen koolstofdioxide uitademt</a:t>
            </a:r>
            <a:endParaRPr/>
          </a:p>
          <a:p>
            <a:pPr marL="0" lvl="0" indent="0" algn="l" rtl="0">
              <a:lnSpc>
                <a:spcPct val="100000"/>
              </a:lnSpc>
              <a:spcBef>
                <a:spcPts val="0"/>
              </a:spcBef>
              <a:spcAft>
                <a:spcPts val="0"/>
              </a:spcAft>
              <a:buClr>
                <a:schemeClr val="dk1"/>
              </a:buClr>
              <a:buSzPts val="1100"/>
              <a:buFont typeface="Arial"/>
              <a:buNone/>
            </a:pPr>
            <a:endParaRPr/>
          </a:p>
          <a:p>
            <a:pPr marL="0" lvl="0" indent="0" algn="l" rtl="0">
              <a:lnSpc>
                <a:spcPct val="100000"/>
              </a:lnSpc>
              <a:spcBef>
                <a:spcPts val="0"/>
              </a:spcBef>
              <a:spcAft>
                <a:spcPts val="0"/>
              </a:spcAft>
              <a:buClr>
                <a:schemeClr val="dk1"/>
              </a:buClr>
              <a:buSzPts val="1100"/>
              <a:buFont typeface="Arial"/>
              <a:buNone/>
            </a:pPr>
            <a:r>
              <a:rPr lang="en-GB" b="1"/>
              <a:t>A</a:t>
            </a:r>
            <a:r>
              <a:rPr lang="en-GB"/>
              <a:t> Leerlingen denken dat je alleen koolstofdioxide uitademt</a:t>
            </a:r>
            <a:endParaRPr/>
          </a:p>
          <a:p>
            <a:pPr marL="0" lvl="0" indent="0" algn="l" rtl="0">
              <a:lnSpc>
                <a:spcPct val="100000"/>
              </a:lnSpc>
              <a:spcBef>
                <a:spcPts val="0"/>
              </a:spcBef>
              <a:spcAft>
                <a:spcPts val="0"/>
              </a:spcAft>
              <a:buClr>
                <a:schemeClr val="dk1"/>
              </a:buClr>
              <a:buSzPts val="1100"/>
              <a:buFont typeface="Arial"/>
              <a:buNone/>
            </a:pPr>
            <a:r>
              <a:rPr lang="en-GB" b="1"/>
              <a:t>B</a:t>
            </a:r>
            <a:r>
              <a:rPr lang="en-GB"/>
              <a:t> Leerlingen draaien koolstofdioxide en zuurstof om.</a:t>
            </a:r>
            <a:endParaRPr/>
          </a:p>
          <a:p>
            <a:pPr marL="0" lvl="0" indent="0" algn="l" rtl="0">
              <a:lnSpc>
                <a:spcPct val="100000"/>
              </a:lnSpc>
              <a:spcBef>
                <a:spcPts val="0"/>
              </a:spcBef>
              <a:spcAft>
                <a:spcPts val="0"/>
              </a:spcAft>
              <a:buClr>
                <a:schemeClr val="dk1"/>
              </a:buClr>
              <a:buSzPts val="1100"/>
              <a:buFont typeface="Arial"/>
              <a:buNone/>
            </a:pPr>
            <a:r>
              <a:rPr lang="en-GB" b="1"/>
              <a:t>C</a:t>
            </a:r>
            <a:r>
              <a:rPr lang="en-GB"/>
              <a:t> GOED</a:t>
            </a:r>
            <a:endParaRPr/>
          </a:p>
          <a:p>
            <a:pPr marL="0" lvl="0" indent="0" algn="l" rtl="0">
              <a:lnSpc>
                <a:spcPct val="100000"/>
              </a:lnSpc>
              <a:spcBef>
                <a:spcPts val="0"/>
              </a:spcBef>
              <a:spcAft>
                <a:spcPts val="0"/>
              </a:spcAft>
              <a:buClr>
                <a:schemeClr val="dk1"/>
              </a:buClr>
              <a:buSzPts val="1100"/>
              <a:buFont typeface="Arial"/>
              <a:buNone/>
            </a:pPr>
            <a:endParaRPr/>
          </a:p>
          <a:p>
            <a:pPr marL="0" lvl="0" indent="0" algn="l" rtl="0">
              <a:lnSpc>
                <a:spcPct val="100000"/>
              </a:lnSpc>
              <a:spcBef>
                <a:spcPts val="0"/>
              </a:spcBef>
              <a:spcAft>
                <a:spcPts val="0"/>
              </a:spcAft>
              <a:buClr>
                <a:schemeClr val="dk1"/>
              </a:buClr>
              <a:buSzPts val="1100"/>
              <a:buFont typeface="Arial"/>
              <a:buNone/>
            </a:pPr>
            <a:r>
              <a:rPr lang="en-GB"/>
              <a:t>Tip: voeg in de uitleg achteraf toe dat er nog meer dingen zijn die in de uitgeademde lucht zitten (stikstof, waterdamp etc..)</a:t>
            </a:r>
            <a:endParaRPr/>
          </a:p>
        </p:txBody>
      </p:sp>
      <p:sp>
        <p:nvSpPr>
          <p:cNvPr id="176" name="Google Shape;176;p5: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4"/>
        <p:cNvGrpSpPr/>
        <p:nvPr/>
      </p:nvGrpSpPr>
      <p:grpSpPr>
        <a:xfrm>
          <a:off x="0" y="0"/>
          <a:ext cx="0" cy="0"/>
          <a:chOff x="0" y="0"/>
          <a:chExt cx="0" cy="0"/>
        </a:xfrm>
      </p:grpSpPr>
      <p:sp>
        <p:nvSpPr>
          <p:cNvPr id="195" name="Google Shape;195;g324f4a81a25_3_0: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96" name="Google Shape;196;g324f4a81a25_3_0: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r>
              <a:rPr lang="en-GB" dirty="0" err="1"/>
              <a:t>Mivatting</a:t>
            </a:r>
            <a:r>
              <a:rPr lang="en-GB" dirty="0"/>
              <a:t>: </a:t>
            </a:r>
            <a:r>
              <a:rPr lang="en-GB" dirty="0" err="1"/>
              <a:t>Leerlingen</a:t>
            </a:r>
            <a:r>
              <a:rPr lang="en-GB" dirty="0"/>
              <a:t> </a:t>
            </a:r>
            <a:r>
              <a:rPr lang="en-GB" dirty="0" err="1"/>
              <a:t>begrijpen</a:t>
            </a:r>
            <a:r>
              <a:rPr lang="en-GB" dirty="0"/>
              <a:t> </a:t>
            </a:r>
            <a:r>
              <a:rPr lang="en-GB" dirty="0" err="1"/>
              <a:t>niet</a:t>
            </a:r>
            <a:r>
              <a:rPr lang="en-GB" dirty="0"/>
              <a:t> hoe de </a:t>
            </a:r>
            <a:r>
              <a:rPr lang="en-GB" dirty="0" err="1"/>
              <a:t>cellen</a:t>
            </a:r>
            <a:r>
              <a:rPr lang="en-GB" dirty="0"/>
              <a:t> / </a:t>
            </a:r>
            <a:r>
              <a:rPr lang="en-GB" dirty="0" err="1"/>
              <a:t>weefsels</a:t>
            </a:r>
            <a:r>
              <a:rPr lang="en-GB" dirty="0"/>
              <a:t> / </a:t>
            </a:r>
            <a:r>
              <a:rPr lang="en-GB" dirty="0" err="1"/>
              <a:t>orgaanstelsels</a:t>
            </a:r>
            <a:r>
              <a:rPr lang="en-GB" dirty="0"/>
              <a:t> </a:t>
            </a:r>
            <a:r>
              <a:rPr lang="en-GB" dirty="0" err="1"/>
              <a:t>onderling</a:t>
            </a:r>
            <a:r>
              <a:rPr lang="en-GB" dirty="0"/>
              <a:t> </a:t>
            </a:r>
            <a:r>
              <a:rPr lang="en-GB" dirty="0" err="1"/>
              <a:t>samenwerken</a:t>
            </a:r>
            <a:r>
              <a:rPr lang="en-GB" dirty="0"/>
              <a:t>. </a:t>
            </a:r>
            <a:endParaRPr dirty="0"/>
          </a:p>
          <a:p>
            <a:pPr marL="0" lvl="0" indent="0" algn="l" rtl="0">
              <a:spcBef>
                <a:spcPts val="0"/>
              </a:spcBef>
              <a:spcAft>
                <a:spcPts val="0"/>
              </a:spcAft>
              <a:buNone/>
            </a:pPr>
            <a:endParaRPr lang="nl-NL" dirty="0"/>
          </a:p>
          <a:p>
            <a:pPr marL="0" lvl="0" indent="0" algn="l" rtl="0">
              <a:spcBef>
                <a:spcPts val="0"/>
              </a:spcBef>
              <a:spcAft>
                <a:spcPts val="0"/>
              </a:spcAft>
              <a:buNone/>
            </a:pPr>
            <a:r>
              <a:rPr lang="nl-NL" b="1" dirty="0"/>
              <a:t>D</a:t>
            </a:r>
            <a:r>
              <a:rPr lang="nl-NL" dirty="0"/>
              <a:t> GOED</a:t>
            </a:r>
          </a:p>
          <a:p>
            <a:pPr marL="0" lvl="0" indent="0" algn="l" rtl="0">
              <a:spcBef>
                <a:spcPts val="0"/>
              </a:spcBef>
              <a:spcAft>
                <a:spcPts val="0"/>
              </a:spcAft>
              <a:buNone/>
            </a:pPr>
            <a:endParaRPr dirty="0"/>
          </a:p>
          <a:p>
            <a:pPr marL="0" lvl="0" indent="0" algn="l" rtl="0">
              <a:spcBef>
                <a:spcPts val="0"/>
              </a:spcBef>
              <a:spcAft>
                <a:spcPts val="0"/>
              </a:spcAft>
              <a:buNone/>
            </a:pPr>
            <a:r>
              <a:rPr lang="en-GB" sz="1200" dirty="0" err="1">
                <a:solidFill>
                  <a:schemeClr val="dk1"/>
                </a:solidFill>
                <a:latin typeface="Calibri"/>
                <a:ea typeface="Calibri"/>
                <a:cs typeface="Calibri"/>
                <a:sym typeface="Calibri"/>
              </a:rPr>
              <a:t>Origineel</a:t>
            </a:r>
            <a:r>
              <a:rPr lang="en-GB" sz="1200" dirty="0">
                <a:solidFill>
                  <a:schemeClr val="dk1"/>
                </a:solidFill>
                <a:latin typeface="Calibri"/>
                <a:ea typeface="Calibri"/>
                <a:cs typeface="Calibri"/>
                <a:sym typeface="Calibri"/>
              </a:rPr>
              <a:t> </a:t>
            </a:r>
            <a:r>
              <a:rPr lang="en-GB" sz="1200" dirty="0" err="1">
                <a:solidFill>
                  <a:schemeClr val="dk1"/>
                </a:solidFill>
                <a:latin typeface="Calibri"/>
                <a:ea typeface="Calibri"/>
                <a:cs typeface="Calibri"/>
                <a:sym typeface="Calibri"/>
              </a:rPr>
              <a:t>ontwikkeld</a:t>
            </a:r>
            <a:r>
              <a:rPr lang="en-GB" sz="1200" dirty="0">
                <a:solidFill>
                  <a:schemeClr val="dk1"/>
                </a:solidFill>
                <a:latin typeface="Calibri"/>
                <a:ea typeface="Calibri"/>
                <a:cs typeface="Calibri"/>
                <a:sym typeface="Calibri"/>
              </a:rPr>
              <a:t> door the University of York Science Education Group and the Salters’ Institute. </a:t>
            </a:r>
            <a:endParaRPr dirty="0"/>
          </a:p>
          <a:p>
            <a:pPr marL="0" lvl="0" indent="0" algn="l" rtl="0">
              <a:spcBef>
                <a:spcPts val="0"/>
              </a:spcBef>
              <a:spcAft>
                <a:spcPts val="0"/>
              </a:spcAft>
              <a:buNone/>
            </a:pPr>
            <a:r>
              <a:rPr lang="en-GB" sz="1200" dirty="0">
                <a:solidFill>
                  <a:schemeClr val="dk1"/>
                </a:solidFill>
                <a:latin typeface="Calibri"/>
                <a:ea typeface="Calibri"/>
                <a:cs typeface="Calibri"/>
                <a:sym typeface="Calibri"/>
              </a:rPr>
              <a:t>Download the original from </a:t>
            </a:r>
            <a:r>
              <a:rPr lang="en-GB" sz="1200" u="sng" dirty="0">
                <a:solidFill>
                  <a:schemeClr val="dk1"/>
                </a:solidFill>
                <a:latin typeface="Calibri"/>
                <a:ea typeface="Calibri"/>
                <a:cs typeface="Calibri"/>
                <a:sym typeface="Calibri"/>
                <a:hlinkClick r:id="rId3">
                  <a:extLst>
                    <a:ext uri="{A12FA001-AC4F-418D-AE19-62706E023703}">
                      <ahyp:hlinkClr xmlns:ahyp="http://schemas.microsoft.com/office/drawing/2018/hyperlinkcolor" val="tx"/>
                    </a:ext>
                  </a:extLst>
                </a:hlinkClick>
              </a:rPr>
              <a:t>www.BestEvidenceScienceTeaching.org</a:t>
            </a:r>
            <a:endParaRPr dirty="0"/>
          </a:p>
          <a:p>
            <a:pPr marL="0" lvl="0" indent="0" algn="l" rtl="0">
              <a:spcBef>
                <a:spcPts val="0"/>
              </a:spcBef>
              <a:spcAft>
                <a:spcPts val="0"/>
              </a:spcAft>
              <a:buNone/>
            </a:pPr>
            <a:endParaRPr dirty="0"/>
          </a:p>
        </p:txBody>
      </p:sp>
      <p:sp>
        <p:nvSpPr>
          <p:cNvPr id="197" name="Google Shape;197;g324f4a81a25_3_0:notes"/>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fld id="{00000000-1234-1234-1234-123412341234}" type="slidenum">
              <a:rPr kumimoji="0" lang="en-GB" sz="1400" b="0" i="0" u="none" strike="noStrike" kern="0" cap="none" spc="0" normalizeH="0" baseline="0" noProof="0">
                <a:ln>
                  <a:noFill/>
                </a:ln>
                <a:solidFill>
                  <a:srgbClr val="000000"/>
                </a:solidFill>
                <a:effectLst/>
                <a:uLnTx/>
                <a:uFillTx/>
                <a:latin typeface="Arial"/>
                <a:cs typeface="Arial"/>
                <a:sym typeface="Arial"/>
              </a:rPr>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t>6</a:t>
            </a:fld>
            <a:endParaRPr kumimoji="0" sz="1400" b="0" i="0" u="none" strike="noStrike" kern="0" cap="none" spc="0" normalizeH="0" baseline="0" noProof="0">
              <a:ln>
                <a:noFill/>
              </a:ln>
              <a:solidFill>
                <a:srgbClr val="000000"/>
              </a:solidFill>
              <a:effectLst/>
              <a:uLnTx/>
              <a:uFillTx/>
              <a:latin typeface="Arial"/>
              <a:cs typeface="Arial"/>
              <a:sym typeface="Arial"/>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4"/>
        <p:cNvGrpSpPr/>
        <p:nvPr/>
      </p:nvGrpSpPr>
      <p:grpSpPr>
        <a:xfrm>
          <a:off x="0" y="0"/>
          <a:ext cx="0" cy="0"/>
          <a:chOff x="0" y="0"/>
          <a:chExt cx="0" cy="0"/>
        </a:xfrm>
      </p:grpSpPr>
      <p:sp>
        <p:nvSpPr>
          <p:cNvPr id="195" name="Google Shape;195;p6: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Clr>
                <a:schemeClr val="dk1"/>
              </a:buClr>
              <a:buSzPts val="1100"/>
              <a:buFont typeface="Arial"/>
              <a:buNone/>
            </a:pPr>
            <a:r>
              <a:rPr lang="en-GB"/>
              <a:t>Misvatting: Leerlingen verwarren lucht en zuurstof. Leerlingen denken dat er lucht wordt opgenomen in het bloed.</a:t>
            </a:r>
            <a:endParaRPr/>
          </a:p>
          <a:p>
            <a:pPr marL="0" lvl="0" indent="0" algn="l" rtl="0">
              <a:lnSpc>
                <a:spcPct val="100000"/>
              </a:lnSpc>
              <a:spcBef>
                <a:spcPts val="0"/>
              </a:spcBef>
              <a:spcAft>
                <a:spcPts val="0"/>
              </a:spcAft>
              <a:buClr>
                <a:schemeClr val="dk1"/>
              </a:buClr>
              <a:buSzPts val="1100"/>
              <a:buFont typeface="Arial"/>
              <a:buNone/>
            </a:pPr>
            <a:endParaRPr/>
          </a:p>
          <a:p>
            <a:pPr marL="0" lvl="0" indent="0" algn="l" rtl="0">
              <a:lnSpc>
                <a:spcPct val="100000"/>
              </a:lnSpc>
              <a:spcBef>
                <a:spcPts val="0"/>
              </a:spcBef>
              <a:spcAft>
                <a:spcPts val="0"/>
              </a:spcAft>
              <a:buClr>
                <a:schemeClr val="dk1"/>
              </a:buClr>
              <a:buSzPts val="1100"/>
              <a:buFont typeface="Arial"/>
              <a:buNone/>
            </a:pPr>
            <a:r>
              <a:rPr lang="en-GB" b="1"/>
              <a:t>A</a:t>
            </a:r>
            <a:r>
              <a:rPr lang="en-GB"/>
              <a:t> Leerlingen verwarren lucht en zuurstof met elkaar.</a:t>
            </a:r>
            <a:endParaRPr/>
          </a:p>
          <a:p>
            <a:pPr marL="0" lvl="0" indent="0" algn="l" rtl="0">
              <a:lnSpc>
                <a:spcPct val="100000"/>
              </a:lnSpc>
              <a:spcBef>
                <a:spcPts val="0"/>
              </a:spcBef>
              <a:spcAft>
                <a:spcPts val="0"/>
              </a:spcAft>
              <a:buClr>
                <a:schemeClr val="dk1"/>
              </a:buClr>
              <a:buSzPts val="1100"/>
              <a:buFont typeface="Arial"/>
              <a:buNone/>
            </a:pPr>
            <a:r>
              <a:rPr lang="en-GB" b="1"/>
              <a:t>B</a:t>
            </a:r>
            <a:r>
              <a:rPr lang="en-GB"/>
              <a:t> GOED</a:t>
            </a:r>
            <a:endParaRPr/>
          </a:p>
        </p:txBody>
      </p:sp>
      <p:sp>
        <p:nvSpPr>
          <p:cNvPr id="196" name="Google Shape;196;p6: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9"/>
        <p:cNvGrpSpPr/>
        <p:nvPr/>
      </p:nvGrpSpPr>
      <p:grpSpPr>
        <a:xfrm>
          <a:off x="0" y="0"/>
          <a:ext cx="0" cy="0"/>
          <a:chOff x="0" y="0"/>
          <a:chExt cx="0" cy="0"/>
        </a:xfrm>
      </p:grpSpPr>
      <p:sp>
        <p:nvSpPr>
          <p:cNvPr id="210" name="Google Shape;210;p7: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Clr>
                <a:schemeClr val="dk1"/>
              </a:buClr>
              <a:buSzPts val="1100"/>
              <a:buFont typeface="Arial"/>
              <a:buNone/>
            </a:pPr>
            <a:r>
              <a:rPr lang="en-GB"/>
              <a:t>Misvatting: Leerlingen denken dat zuurstof altijd gasvormig is en vergeten dat dit in opgeloste vorm in het bloed terecht komt.</a:t>
            </a:r>
            <a:endParaRPr/>
          </a:p>
          <a:p>
            <a:pPr marL="0" lvl="0" indent="0" algn="l" rtl="0">
              <a:lnSpc>
                <a:spcPct val="100000"/>
              </a:lnSpc>
              <a:spcBef>
                <a:spcPts val="0"/>
              </a:spcBef>
              <a:spcAft>
                <a:spcPts val="0"/>
              </a:spcAft>
              <a:buClr>
                <a:schemeClr val="dk1"/>
              </a:buClr>
              <a:buSzPts val="1100"/>
              <a:buFont typeface="Arial"/>
              <a:buNone/>
            </a:pPr>
            <a:endParaRPr/>
          </a:p>
          <a:p>
            <a:pPr marL="0" lvl="0" indent="0" algn="l" rtl="0">
              <a:lnSpc>
                <a:spcPct val="100000"/>
              </a:lnSpc>
              <a:spcBef>
                <a:spcPts val="0"/>
              </a:spcBef>
              <a:spcAft>
                <a:spcPts val="0"/>
              </a:spcAft>
              <a:buClr>
                <a:schemeClr val="dk1"/>
              </a:buClr>
              <a:buSzPts val="1100"/>
              <a:buFont typeface="Arial"/>
              <a:buNone/>
            </a:pPr>
            <a:r>
              <a:rPr lang="en-GB" b="1"/>
              <a:t>A</a:t>
            </a:r>
            <a:r>
              <a:rPr lang="en-GB"/>
              <a:t> GOED</a:t>
            </a:r>
            <a:endParaRPr/>
          </a:p>
          <a:p>
            <a:pPr marL="0" lvl="0" indent="0" algn="l" rtl="0">
              <a:lnSpc>
                <a:spcPct val="100000"/>
              </a:lnSpc>
              <a:spcBef>
                <a:spcPts val="0"/>
              </a:spcBef>
              <a:spcAft>
                <a:spcPts val="0"/>
              </a:spcAft>
              <a:buClr>
                <a:schemeClr val="dk1"/>
              </a:buClr>
              <a:buSzPts val="1100"/>
              <a:buFont typeface="Arial"/>
              <a:buNone/>
            </a:pPr>
            <a:r>
              <a:rPr lang="en-GB" b="1"/>
              <a:t>B</a:t>
            </a:r>
            <a:r>
              <a:rPr lang="en-GB"/>
              <a:t> Leerlingen denken dat zuurstof altijd gasvormig is</a:t>
            </a:r>
            <a:endParaRPr/>
          </a:p>
          <a:p>
            <a:pPr marL="0" lvl="0" indent="0" algn="l" rtl="0">
              <a:lnSpc>
                <a:spcPct val="100000"/>
              </a:lnSpc>
              <a:spcBef>
                <a:spcPts val="0"/>
              </a:spcBef>
              <a:spcAft>
                <a:spcPts val="0"/>
              </a:spcAft>
              <a:buClr>
                <a:schemeClr val="dk1"/>
              </a:buClr>
              <a:buSzPts val="1100"/>
              <a:buFont typeface="Arial"/>
              <a:buNone/>
            </a:pPr>
            <a:r>
              <a:rPr lang="en-GB" b="1"/>
              <a:t>C</a:t>
            </a:r>
            <a:r>
              <a:rPr lang="en-GB"/>
              <a:t> Leerlingen denken dat de zuurstof direct aan de hemoglobine wordt gebonden</a:t>
            </a:r>
            <a:endParaRPr/>
          </a:p>
        </p:txBody>
      </p:sp>
      <p:sp>
        <p:nvSpPr>
          <p:cNvPr id="211" name="Google Shape;211;p7: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9"/>
        <p:cNvGrpSpPr/>
        <p:nvPr/>
      </p:nvGrpSpPr>
      <p:grpSpPr>
        <a:xfrm>
          <a:off x="0" y="0"/>
          <a:ext cx="0" cy="0"/>
          <a:chOff x="0" y="0"/>
          <a:chExt cx="0" cy="0"/>
        </a:xfrm>
      </p:grpSpPr>
      <p:sp>
        <p:nvSpPr>
          <p:cNvPr id="230" name="Google Shape;230;p8: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Clr>
                <a:schemeClr val="dk1"/>
              </a:buClr>
              <a:buSzPts val="1100"/>
              <a:buFont typeface="Arial"/>
              <a:buNone/>
            </a:pPr>
            <a:r>
              <a:rPr lang="en-GB"/>
              <a:t>Misvatting: Leerlingen begrijpen het proces van ventilatie niet goed. Er zijn misvattingen over de hoeveelheid lucht die ververst wordt.</a:t>
            </a:r>
            <a:endParaRPr/>
          </a:p>
          <a:p>
            <a:pPr marL="0" lvl="0" indent="0" algn="l" rtl="0">
              <a:lnSpc>
                <a:spcPct val="100000"/>
              </a:lnSpc>
              <a:spcBef>
                <a:spcPts val="0"/>
              </a:spcBef>
              <a:spcAft>
                <a:spcPts val="0"/>
              </a:spcAft>
              <a:buClr>
                <a:schemeClr val="dk1"/>
              </a:buClr>
              <a:buSzPts val="1100"/>
              <a:buFont typeface="Arial"/>
              <a:buNone/>
            </a:pPr>
            <a:endParaRPr/>
          </a:p>
          <a:p>
            <a:pPr marL="0" lvl="0" indent="0" algn="l" rtl="0">
              <a:lnSpc>
                <a:spcPct val="100000"/>
              </a:lnSpc>
              <a:spcBef>
                <a:spcPts val="0"/>
              </a:spcBef>
              <a:spcAft>
                <a:spcPts val="0"/>
              </a:spcAft>
              <a:buClr>
                <a:schemeClr val="dk1"/>
              </a:buClr>
              <a:buSzPts val="1100"/>
              <a:buFont typeface="Arial"/>
              <a:buNone/>
            </a:pPr>
            <a:r>
              <a:rPr lang="en-GB" b="1"/>
              <a:t>A</a:t>
            </a:r>
            <a:r>
              <a:rPr lang="en-GB"/>
              <a:t> Leerlingen denken dat alle “oude” lucht eruit gaat en vervangen wordt door “verse” lucht terwijl er een nieuw mengsel ontstaat van oude en verse lucht</a:t>
            </a:r>
            <a:endParaRPr/>
          </a:p>
          <a:p>
            <a:pPr marL="0" lvl="0" indent="0" algn="l" rtl="0">
              <a:lnSpc>
                <a:spcPct val="100000"/>
              </a:lnSpc>
              <a:spcBef>
                <a:spcPts val="0"/>
              </a:spcBef>
              <a:spcAft>
                <a:spcPts val="0"/>
              </a:spcAft>
              <a:buClr>
                <a:schemeClr val="dk1"/>
              </a:buClr>
              <a:buSzPts val="1100"/>
              <a:buFont typeface="Arial"/>
              <a:buNone/>
            </a:pPr>
            <a:r>
              <a:rPr lang="en-GB" b="1"/>
              <a:t>B</a:t>
            </a:r>
            <a:r>
              <a:rPr lang="en-GB"/>
              <a:t> GOED</a:t>
            </a:r>
            <a:endParaRPr/>
          </a:p>
          <a:p>
            <a:pPr marL="0" lvl="0" indent="0" algn="l" rtl="0">
              <a:lnSpc>
                <a:spcPct val="100000"/>
              </a:lnSpc>
              <a:spcBef>
                <a:spcPts val="0"/>
              </a:spcBef>
              <a:spcAft>
                <a:spcPts val="0"/>
              </a:spcAft>
              <a:buClr>
                <a:schemeClr val="dk1"/>
              </a:buClr>
              <a:buSzPts val="1100"/>
              <a:buFont typeface="Arial"/>
              <a:buNone/>
            </a:pPr>
            <a:r>
              <a:rPr lang="en-GB" b="1"/>
              <a:t>C</a:t>
            </a:r>
            <a:r>
              <a:rPr lang="en-GB"/>
              <a:t> Leerlingen verwarren lucht en zuurstof met elkaar</a:t>
            </a:r>
            <a:endParaRPr/>
          </a:p>
          <a:p>
            <a:pPr marL="0" lvl="0" indent="0" algn="l" rtl="0">
              <a:lnSpc>
                <a:spcPct val="100000"/>
              </a:lnSpc>
              <a:spcBef>
                <a:spcPts val="0"/>
              </a:spcBef>
              <a:spcAft>
                <a:spcPts val="0"/>
              </a:spcAft>
              <a:buClr>
                <a:schemeClr val="dk1"/>
              </a:buClr>
              <a:buSzPts val="1100"/>
              <a:buFont typeface="Arial"/>
              <a:buNone/>
            </a:pPr>
            <a:r>
              <a:rPr lang="en-GB" b="1"/>
              <a:t>D</a:t>
            </a:r>
            <a:r>
              <a:rPr lang="en-GB"/>
              <a:t> Leerlingen weten dat zuurstof en koolstofdioxide worden uitgeademd, maar vergeten de andere bestanddelen van lucht</a:t>
            </a:r>
            <a:endParaRPr/>
          </a:p>
        </p:txBody>
      </p:sp>
      <p:sp>
        <p:nvSpPr>
          <p:cNvPr id="231" name="Google Shape;231;p8: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eldia" type="title">
  <p:cSld name="TITLE">
    <p:spTree>
      <p:nvGrpSpPr>
        <p:cNvPr id="1" name="Shape 15"/>
        <p:cNvGrpSpPr/>
        <p:nvPr/>
      </p:nvGrpSpPr>
      <p:grpSpPr>
        <a:xfrm>
          <a:off x="0" y="0"/>
          <a:ext cx="0" cy="0"/>
          <a:chOff x="0" y="0"/>
          <a:chExt cx="0" cy="0"/>
        </a:xfrm>
      </p:grpSpPr>
      <p:sp>
        <p:nvSpPr>
          <p:cNvPr id="16" name="Google Shape;16;p12"/>
          <p:cNvSpPr txBox="1">
            <a:spLocks noGrp="1"/>
          </p:cNvSpPr>
          <p:nvPr>
            <p:ph type="ctrTitle"/>
          </p:nvPr>
        </p:nvSpPr>
        <p:spPr>
          <a:xfrm>
            <a:off x="1143000" y="1122363"/>
            <a:ext cx="6858000" cy="2387600"/>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dk1"/>
              </a:buClr>
              <a:buSzPts val="4500"/>
              <a:buFont typeface="Calibri"/>
              <a:buNone/>
              <a:defRPr sz="45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7" name="Google Shape;17;p12"/>
          <p:cNvSpPr txBox="1">
            <a:spLocks noGrp="1"/>
          </p:cNvSpPr>
          <p:nvPr>
            <p:ph type="subTitle" idx="1"/>
          </p:nvPr>
        </p:nvSpPr>
        <p:spPr>
          <a:xfrm>
            <a:off x="1143000" y="3602038"/>
            <a:ext cx="6858000" cy="1655762"/>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750"/>
              </a:spcBef>
              <a:spcAft>
                <a:spcPts val="0"/>
              </a:spcAft>
              <a:buClr>
                <a:schemeClr val="dk1"/>
              </a:buClr>
              <a:buSzPts val="1800"/>
              <a:buNone/>
              <a:defRPr sz="1800"/>
            </a:lvl1pPr>
            <a:lvl2pPr lvl="1" algn="ctr">
              <a:lnSpc>
                <a:spcPct val="90000"/>
              </a:lnSpc>
              <a:spcBef>
                <a:spcPts val="375"/>
              </a:spcBef>
              <a:spcAft>
                <a:spcPts val="0"/>
              </a:spcAft>
              <a:buClr>
                <a:schemeClr val="dk1"/>
              </a:buClr>
              <a:buSzPts val="1500"/>
              <a:buNone/>
              <a:defRPr sz="1500"/>
            </a:lvl2pPr>
            <a:lvl3pPr lvl="2" algn="ctr">
              <a:lnSpc>
                <a:spcPct val="90000"/>
              </a:lnSpc>
              <a:spcBef>
                <a:spcPts val="375"/>
              </a:spcBef>
              <a:spcAft>
                <a:spcPts val="0"/>
              </a:spcAft>
              <a:buClr>
                <a:schemeClr val="dk1"/>
              </a:buClr>
              <a:buSzPts val="1350"/>
              <a:buNone/>
              <a:defRPr sz="1350"/>
            </a:lvl3pPr>
            <a:lvl4pPr lvl="3" algn="ctr">
              <a:lnSpc>
                <a:spcPct val="90000"/>
              </a:lnSpc>
              <a:spcBef>
                <a:spcPts val="375"/>
              </a:spcBef>
              <a:spcAft>
                <a:spcPts val="0"/>
              </a:spcAft>
              <a:buClr>
                <a:schemeClr val="dk1"/>
              </a:buClr>
              <a:buSzPts val="1200"/>
              <a:buNone/>
              <a:defRPr sz="1200"/>
            </a:lvl4pPr>
            <a:lvl5pPr lvl="4" algn="ctr">
              <a:lnSpc>
                <a:spcPct val="90000"/>
              </a:lnSpc>
              <a:spcBef>
                <a:spcPts val="375"/>
              </a:spcBef>
              <a:spcAft>
                <a:spcPts val="0"/>
              </a:spcAft>
              <a:buClr>
                <a:schemeClr val="dk1"/>
              </a:buClr>
              <a:buSzPts val="1200"/>
              <a:buNone/>
              <a:defRPr sz="1200"/>
            </a:lvl5pPr>
            <a:lvl6pPr lvl="5" algn="ctr">
              <a:lnSpc>
                <a:spcPct val="90000"/>
              </a:lnSpc>
              <a:spcBef>
                <a:spcPts val="375"/>
              </a:spcBef>
              <a:spcAft>
                <a:spcPts val="0"/>
              </a:spcAft>
              <a:buClr>
                <a:schemeClr val="dk1"/>
              </a:buClr>
              <a:buSzPts val="1200"/>
              <a:buNone/>
              <a:defRPr sz="1200"/>
            </a:lvl6pPr>
            <a:lvl7pPr lvl="6" algn="ctr">
              <a:lnSpc>
                <a:spcPct val="90000"/>
              </a:lnSpc>
              <a:spcBef>
                <a:spcPts val="375"/>
              </a:spcBef>
              <a:spcAft>
                <a:spcPts val="0"/>
              </a:spcAft>
              <a:buClr>
                <a:schemeClr val="dk1"/>
              </a:buClr>
              <a:buSzPts val="1200"/>
              <a:buNone/>
              <a:defRPr sz="1200"/>
            </a:lvl7pPr>
            <a:lvl8pPr lvl="7" algn="ctr">
              <a:lnSpc>
                <a:spcPct val="90000"/>
              </a:lnSpc>
              <a:spcBef>
                <a:spcPts val="375"/>
              </a:spcBef>
              <a:spcAft>
                <a:spcPts val="0"/>
              </a:spcAft>
              <a:buClr>
                <a:schemeClr val="dk1"/>
              </a:buClr>
              <a:buSzPts val="1200"/>
              <a:buNone/>
              <a:defRPr sz="1200"/>
            </a:lvl8pPr>
            <a:lvl9pPr lvl="8" algn="ctr">
              <a:lnSpc>
                <a:spcPct val="90000"/>
              </a:lnSpc>
              <a:spcBef>
                <a:spcPts val="375"/>
              </a:spcBef>
              <a:spcAft>
                <a:spcPts val="0"/>
              </a:spcAft>
              <a:buClr>
                <a:schemeClr val="dk1"/>
              </a:buClr>
              <a:buSzPts val="1200"/>
              <a:buNone/>
              <a:defRPr sz="1200"/>
            </a:lvl9pPr>
          </a:lstStyle>
          <a:p>
            <a:endParaRPr/>
          </a:p>
        </p:txBody>
      </p:sp>
      <p:sp>
        <p:nvSpPr>
          <p:cNvPr id="18" name="Google Shape;18;p12"/>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9" name="Google Shape;19;p12"/>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0" name="Google Shape;20;p12"/>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‹nr.›</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itel en verticale tekst" type="vertTx">
  <p:cSld name="VERTICAL_TEXT">
    <p:spTree>
      <p:nvGrpSpPr>
        <p:cNvPr id="1" name="Shape 72"/>
        <p:cNvGrpSpPr/>
        <p:nvPr/>
      </p:nvGrpSpPr>
      <p:grpSpPr>
        <a:xfrm>
          <a:off x="0" y="0"/>
          <a:ext cx="0" cy="0"/>
          <a:chOff x="0" y="0"/>
          <a:chExt cx="0" cy="0"/>
        </a:xfrm>
      </p:grpSpPr>
      <p:sp>
        <p:nvSpPr>
          <p:cNvPr id="73" name="Google Shape;73;p21"/>
          <p:cNvSpPr txBox="1">
            <a:spLocks noGrp="1"/>
          </p:cNvSpPr>
          <p:nvPr>
            <p:ph type="title"/>
          </p:nvPr>
        </p:nvSpPr>
        <p:spPr>
          <a:xfrm>
            <a:off x="628650" y="365126"/>
            <a:ext cx="78867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4" name="Google Shape;74;p21"/>
          <p:cNvSpPr txBox="1">
            <a:spLocks noGrp="1"/>
          </p:cNvSpPr>
          <p:nvPr>
            <p:ph type="body" idx="1"/>
          </p:nvPr>
        </p:nvSpPr>
        <p:spPr>
          <a:xfrm rot="5400000">
            <a:off x="2396331" y="57944"/>
            <a:ext cx="4351338" cy="78867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750"/>
              </a:spcBef>
              <a:spcAft>
                <a:spcPts val="0"/>
              </a:spcAft>
              <a:buClr>
                <a:schemeClr val="dk1"/>
              </a:buClr>
              <a:buSzPts val="1800"/>
              <a:buChar char="•"/>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
        <p:nvSpPr>
          <p:cNvPr id="75" name="Google Shape;75;p21"/>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6" name="Google Shape;76;p21"/>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7" name="Google Shape;77;p21"/>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‹nr.›</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Verticale titel en tekst" type="vertTitleAndTx">
  <p:cSld name="VERTICAL_TITLE_AND_VERTICAL_TEXT">
    <p:spTree>
      <p:nvGrpSpPr>
        <p:cNvPr id="1" name="Shape 78"/>
        <p:cNvGrpSpPr/>
        <p:nvPr/>
      </p:nvGrpSpPr>
      <p:grpSpPr>
        <a:xfrm>
          <a:off x="0" y="0"/>
          <a:ext cx="0" cy="0"/>
          <a:chOff x="0" y="0"/>
          <a:chExt cx="0" cy="0"/>
        </a:xfrm>
      </p:grpSpPr>
      <p:sp>
        <p:nvSpPr>
          <p:cNvPr id="79" name="Google Shape;79;p22"/>
          <p:cNvSpPr txBox="1">
            <a:spLocks noGrp="1"/>
          </p:cNvSpPr>
          <p:nvPr>
            <p:ph type="title"/>
          </p:nvPr>
        </p:nvSpPr>
        <p:spPr>
          <a:xfrm rot="5400000">
            <a:off x="2741216" y="2531666"/>
            <a:ext cx="5811838" cy="1478756"/>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80" name="Google Shape;80;p22"/>
          <p:cNvSpPr txBox="1">
            <a:spLocks noGrp="1"/>
          </p:cNvSpPr>
          <p:nvPr>
            <p:ph type="body" idx="1"/>
          </p:nvPr>
        </p:nvSpPr>
        <p:spPr>
          <a:xfrm rot="5400000">
            <a:off x="-273446" y="1110059"/>
            <a:ext cx="5811838" cy="4321969"/>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750"/>
              </a:spcBef>
              <a:spcAft>
                <a:spcPts val="0"/>
              </a:spcAft>
              <a:buClr>
                <a:schemeClr val="dk1"/>
              </a:buClr>
              <a:buSzPts val="1800"/>
              <a:buChar char="•"/>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
        <p:nvSpPr>
          <p:cNvPr id="81" name="Google Shape;81;p22"/>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82" name="Google Shape;82;p22"/>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83" name="Google Shape;83;p22"/>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‹nr.›</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el en object" type="obj">
  <p:cSld name="OBJECT">
    <p:spTree>
      <p:nvGrpSpPr>
        <p:cNvPr id="1" name="Shape 21"/>
        <p:cNvGrpSpPr/>
        <p:nvPr/>
      </p:nvGrpSpPr>
      <p:grpSpPr>
        <a:xfrm>
          <a:off x="0" y="0"/>
          <a:ext cx="0" cy="0"/>
          <a:chOff x="0" y="0"/>
          <a:chExt cx="0" cy="0"/>
        </a:xfrm>
      </p:grpSpPr>
      <p:sp>
        <p:nvSpPr>
          <p:cNvPr id="22" name="Google Shape;22;p13"/>
          <p:cNvSpPr txBox="1">
            <a:spLocks noGrp="1"/>
          </p:cNvSpPr>
          <p:nvPr>
            <p:ph type="title"/>
          </p:nvPr>
        </p:nvSpPr>
        <p:spPr>
          <a:xfrm>
            <a:off x="628650" y="365126"/>
            <a:ext cx="78867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3" name="Google Shape;23;p13"/>
          <p:cNvSpPr txBox="1">
            <a:spLocks noGrp="1"/>
          </p:cNvSpPr>
          <p:nvPr>
            <p:ph type="body" idx="1"/>
          </p:nvPr>
        </p:nvSpPr>
        <p:spPr>
          <a:xfrm>
            <a:off x="628650" y="1825625"/>
            <a:ext cx="78867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750"/>
              </a:spcBef>
              <a:spcAft>
                <a:spcPts val="0"/>
              </a:spcAft>
              <a:buClr>
                <a:schemeClr val="dk1"/>
              </a:buClr>
              <a:buSzPts val="1800"/>
              <a:buChar char="•"/>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
        <p:nvSpPr>
          <p:cNvPr id="24" name="Google Shape;24;p13"/>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5" name="Google Shape;25;p13"/>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6" name="Google Shape;26;p13"/>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‹nr.›</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Sectiekop" type="secHead">
  <p:cSld name="SECTION_HEADER">
    <p:spTree>
      <p:nvGrpSpPr>
        <p:cNvPr id="1" name="Shape 27"/>
        <p:cNvGrpSpPr/>
        <p:nvPr/>
      </p:nvGrpSpPr>
      <p:grpSpPr>
        <a:xfrm>
          <a:off x="0" y="0"/>
          <a:ext cx="0" cy="0"/>
          <a:chOff x="0" y="0"/>
          <a:chExt cx="0" cy="0"/>
        </a:xfrm>
      </p:grpSpPr>
      <p:sp>
        <p:nvSpPr>
          <p:cNvPr id="28" name="Google Shape;28;p14"/>
          <p:cNvSpPr txBox="1">
            <a:spLocks noGrp="1"/>
          </p:cNvSpPr>
          <p:nvPr>
            <p:ph type="title"/>
          </p:nvPr>
        </p:nvSpPr>
        <p:spPr>
          <a:xfrm>
            <a:off x="623888" y="1709739"/>
            <a:ext cx="7886700" cy="2852737"/>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4500"/>
              <a:buFont typeface="Calibri"/>
              <a:buNone/>
              <a:defRPr sz="45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9" name="Google Shape;29;p14"/>
          <p:cNvSpPr txBox="1">
            <a:spLocks noGrp="1"/>
          </p:cNvSpPr>
          <p:nvPr>
            <p:ph type="body" idx="1"/>
          </p:nvPr>
        </p:nvSpPr>
        <p:spPr>
          <a:xfrm>
            <a:off x="623888" y="4589464"/>
            <a:ext cx="7886700" cy="1500187"/>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750"/>
              </a:spcBef>
              <a:spcAft>
                <a:spcPts val="0"/>
              </a:spcAft>
              <a:buClr>
                <a:srgbClr val="888888"/>
              </a:buClr>
              <a:buSzPts val="1800"/>
              <a:buNone/>
              <a:defRPr sz="1800">
                <a:solidFill>
                  <a:srgbClr val="888888"/>
                </a:solidFill>
              </a:defRPr>
            </a:lvl1pPr>
            <a:lvl2pPr marL="914400" lvl="1" indent="-228600" algn="l">
              <a:lnSpc>
                <a:spcPct val="90000"/>
              </a:lnSpc>
              <a:spcBef>
                <a:spcPts val="375"/>
              </a:spcBef>
              <a:spcAft>
                <a:spcPts val="0"/>
              </a:spcAft>
              <a:buClr>
                <a:srgbClr val="888888"/>
              </a:buClr>
              <a:buSzPts val="1500"/>
              <a:buNone/>
              <a:defRPr sz="1500">
                <a:solidFill>
                  <a:srgbClr val="888888"/>
                </a:solidFill>
              </a:defRPr>
            </a:lvl2pPr>
            <a:lvl3pPr marL="1371600" lvl="2" indent="-228600" algn="l">
              <a:lnSpc>
                <a:spcPct val="90000"/>
              </a:lnSpc>
              <a:spcBef>
                <a:spcPts val="375"/>
              </a:spcBef>
              <a:spcAft>
                <a:spcPts val="0"/>
              </a:spcAft>
              <a:buClr>
                <a:srgbClr val="888888"/>
              </a:buClr>
              <a:buSzPts val="1350"/>
              <a:buNone/>
              <a:defRPr sz="1350">
                <a:solidFill>
                  <a:srgbClr val="888888"/>
                </a:solidFill>
              </a:defRPr>
            </a:lvl3pPr>
            <a:lvl4pPr marL="1828800" lvl="3" indent="-228600" algn="l">
              <a:lnSpc>
                <a:spcPct val="90000"/>
              </a:lnSpc>
              <a:spcBef>
                <a:spcPts val="375"/>
              </a:spcBef>
              <a:spcAft>
                <a:spcPts val="0"/>
              </a:spcAft>
              <a:buClr>
                <a:srgbClr val="888888"/>
              </a:buClr>
              <a:buSzPts val="1200"/>
              <a:buNone/>
              <a:defRPr sz="1200">
                <a:solidFill>
                  <a:srgbClr val="888888"/>
                </a:solidFill>
              </a:defRPr>
            </a:lvl4pPr>
            <a:lvl5pPr marL="2286000" lvl="4" indent="-228600" algn="l">
              <a:lnSpc>
                <a:spcPct val="90000"/>
              </a:lnSpc>
              <a:spcBef>
                <a:spcPts val="375"/>
              </a:spcBef>
              <a:spcAft>
                <a:spcPts val="0"/>
              </a:spcAft>
              <a:buClr>
                <a:srgbClr val="888888"/>
              </a:buClr>
              <a:buSzPts val="1200"/>
              <a:buNone/>
              <a:defRPr sz="1200">
                <a:solidFill>
                  <a:srgbClr val="888888"/>
                </a:solidFill>
              </a:defRPr>
            </a:lvl5pPr>
            <a:lvl6pPr marL="2743200" lvl="5" indent="-228600" algn="l">
              <a:lnSpc>
                <a:spcPct val="90000"/>
              </a:lnSpc>
              <a:spcBef>
                <a:spcPts val="375"/>
              </a:spcBef>
              <a:spcAft>
                <a:spcPts val="0"/>
              </a:spcAft>
              <a:buClr>
                <a:srgbClr val="888888"/>
              </a:buClr>
              <a:buSzPts val="1200"/>
              <a:buNone/>
              <a:defRPr sz="1200">
                <a:solidFill>
                  <a:srgbClr val="888888"/>
                </a:solidFill>
              </a:defRPr>
            </a:lvl6pPr>
            <a:lvl7pPr marL="3200400" lvl="6" indent="-228600" algn="l">
              <a:lnSpc>
                <a:spcPct val="90000"/>
              </a:lnSpc>
              <a:spcBef>
                <a:spcPts val="375"/>
              </a:spcBef>
              <a:spcAft>
                <a:spcPts val="0"/>
              </a:spcAft>
              <a:buClr>
                <a:srgbClr val="888888"/>
              </a:buClr>
              <a:buSzPts val="1200"/>
              <a:buNone/>
              <a:defRPr sz="1200">
                <a:solidFill>
                  <a:srgbClr val="888888"/>
                </a:solidFill>
              </a:defRPr>
            </a:lvl7pPr>
            <a:lvl8pPr marL="3657600" lvl="7" indent="-228600" algn="l">
              <a:lnSpc>
                <a:spcPct val="90000"/>
              </a:lnSpc>
              <a:spcBef>
                <a:spcPts val="375"/>
              </a:spcBef>
              <a:spcAft>
                <a:spcPts val="0"/>
              </a:spcAft>
              <a:buClr>
                <a:srgbClr val="888888"/>
              </a:buClr>
              <a:buSzPts val="1200"/>
              <a:buNone/>
              <a:defRPr sz="1200">
                <a:solidFill>
                  <a:srgbClr val="888888"/>
                </a:solidFill>
              </a:defRPr>
            </a:lvl8pPr>
            <a:lvl9pPr marL="4114800" lvl="8" indent="-228600" algn="l">
              <a:lnSpc>
                <a:spcPct val="90000"/>
              </a:lnSpc>
              <a:spcBef>
                <a:spcPts val="375"/>
              </a:spcBef>
              <a:spcAft>
                <a:spcPts val="0"/>
              </a:spcAft>
              <a:buClr>
                <a:srgbClr val="888888"/>
              </a:buClr>
              <a:buSzPts val="1200"/>
              <a:buNone/>
              <a:defRPr sz="1200">
                <a:solidFill>
                  <a:srgbClr val="888888"/>
                </a:solidFill>
              </a:defRPr>
            </a:lvl9pPr>
          </a:lstStyle>
          <a:p>
            <a:endParaRPr/>
          </a:p>
        </p:txBody>
      </p:sp>
      <p:sp>
        <p:nvSpPr>
          <p:cNvPr id="30" name="Google Shape;30;p14"/>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1" name="Google Shape;31;p14"/>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2" name="Google Shape;32;p14"/>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‹nr.›</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Inhoud van twee" type="twoObj">
  <p:cSld name="TWO_OBJECTS">
    <p:spTree>
      <p:nvGrpSpPr>
        <p:cNvPr id="1" name="Shape 33"/>
        <p:cNvGrpSpPr/>
        <p:nvPr/>
      </p:nvGrpSpPr>
      <p:grpSpPr>
        <a:xfrm>
          <a:off x="0" y="0"/>
          <a:ext cx="0" cy="0"/>
          <a:chOff x="0" y="0"/>
          <a:chExt cx="0" cy="0"/>
        </a:xfrm>
      </p:grpSpPr>
      <p:sp>
        <p:nvSpPr>
          <p:cNvPr id="34" name="Google Shape;34;p15"/>
          <p:cNvSpPr txBox="1">
            <a:spLocks noGrp="1"/>
          </p:cNvSpPr>
          <p:nvPr>
            <p:ph type="title"/>
          </p:nvPr>
        </p:nvSpPr>
        <p:spPr>
          <a:xfrm>
            <a:off x="628650" y="365126"/>
            <a:ext cx="78867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5" name="Google Shape;35;p15"/>
          <p:cNvSpPr txBox="1">
            <a:spLocks noGrp="1"/>
          </p:cNvSpPr>
          <p:nvPr>
            <p:ph type="body" idx="1"/>
          </p:nvPr>
        </p:nvSpPr>
        <p:spPr>
          <a:xfrm>
            <a:off x="471487" y="1825625"/>
            <a:ext cx="2900363"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750"/>
              </a:spcBef>
              <a:spcAft>
                <a:spcPts val="0"/>
              </a:spcAft>
              <a:buClr>
                <a:schemeClr val="dk1"/>
              </a:buClr>
              <a:buSzPts val="1800"/>
              <a:buChar char="•"/>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
        <p:nvSpPr>
          <p:cNvPr id="36" name="Google Shape;36;p15"/>
          <p:cNvSpPr txBox="1">
            <a:spLocks noGrp="1"/>
          </p:cNvSpPr>
          <p:nvPr>
            <p:ph type="body" idx="2"/>
          </p:nvPr>
        </p:nvSpPr>
        <p:spPr>
          <a:xfrm>
            <a:off x="3486150" y="1825625"/>
            <a:ext cx="2900363"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750"/>
              </a:spcBef>
              <a:spcAft>
                <a:spcPts val="0"/>
              </a:spcAft>
              <a:buClr>
                <a:schemeClr val="dk1"/>
              </a:buClr>
              <a:buSzPts val="1800"/>
              <a:buChar char="•"/>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
        <p:nvSpPr>
          <p:cNvPr id="37" name="Google Shape;37;p15"/>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8" name="Google Shape;38;p15"/>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9" name="Google Shape;39;p15"/>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‹nr.›</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Vergelijking" type="twoTxTwoObj">
  <p:cSld name="TWO_OBJECTS_WITH_TEXT">
    <p:spTree>
      <p:nvGrpSpPr>
        <p:cNvPr id="1" name="Shape 40"/>
        <p:cNvGrpSpPr/>
        <p:nvPr/>
      </p:nvGrpSpPr>
      <p:grpSpPr>
        <a:xfrm>
          <a:off x="0" y="0"/>
          <a:ext cx="0" cy="0"/>
          <a:chOff x="0" y="0"/>
          <a:chExt cx="0" cy="0"/>
        </a:xfrm>
      </p:grpSpPr>
      <p:sp>
        <p:nvSpPr>
          <p:cNvPr id="41" name="Google Shape;41;p16"/>
          <p:cNvSpPr txBox="1">
            <a:spLocks noGrp="1"/>
          </p:cNvSpPr>
          <p:nvPr>
            <p:ph type="title"/>
          </p:nvPr>
        </p:nvSpPr>
        <p:spPr>
          <a:xfrm>
            <a:off x="629841" y="365126"/>
            <a:ext cx="78867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2" name="Google Shape;42;p16"/>
          <p:cNvSpPr txBox="1">
            <a:spLocks noGrp="1"/>
          </p:cNvSpPr>
          <p:nvPr>
            <p:ph type="body" idx="1"/>
          </p:nvPr>
        </p:nvSpPr>
        <p:spPr>
          <a:xfrm>
            <a:off x="629842" y="1681163"/>
            <a:ext cx="3868340"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750"/>
              </a:spcBef>
              <a:spcAft>
                <a:spcPts val="0"/>
              </a:spcAft>
              <a:buClr>
                <a:schemeClr val="dk1"/>
              </a:buClr>
              <a:buSzPts val="1800"/>
              <a:buNone/>
              <a:defRPr sz="1800" b="1"/>
            </a:lvl1pPr>
            <a:lvl2pPr marL="914400" lvl="1" indent="-228600" algn="l">
              <a:lnSpc>
                <a:spcPct val="90000"/>
              </a:lnSpc>
              <a:spcBef>
                <a:spcPts val="375"/>
              </a:spcBef>
              <a:spcAft>
                <a:spcPts val="0"/>
              </a:spcAft>
              <a:buClr>
                <a:schemeClr val="dk1"/>
              </a:buClr>
              <a:buSzPts val="1500"/>
              <a:buNone/>
              <a:defRPr sz="1500" b="1"/>
            </a:lvl2pPr>
            <a:lvl3pPr marL="1371600" lvl="2" indent="-228600" algn="l">
              <a:lnSpc>
                <a:spcPct val="90000"/>
              </a:lnSpc>
              <a:spcBef>
                <a:spcPts val="375"/>
              </a:spcBef>
              <a:spcAft>
                <a:spcPts val="0"/>
              </a:spcAft>
              <a:buClr>
                <a:schemeClr val="dk1"/>
              </a:buClr>
              <a:buSzPts val="1350"/>
              <a:buNone/>
              <a:defRPr sz="1350" b="1"/>
            </a:lvl3pPr>
            <a:lvl4pPr marL="1828800" lvl="3" indent="-228600" algn="l">
              <a:lnSpc>
                <a:spcPct val="90000"/>
              </a:lnSpc>
              <a:spcBef>
                <a:spcPts val="375"/>
              </a:spcBef>
              <a:spcAft>
                <a:spcPts val="0"/>
              </a:spcAft>
              <a:buClr>
                <a:schemeClr val="dk1"/>
              </a:buClr>
              <a:buSzPts val="1200"/>
              <a:buNone/>
              <a:defRPr sz="1200" b="1"/>
            </a:lvl4pPr>
            <a:lvl5pPr marL="2286000" lvl="4" indent="-228600" algn="l">
              <a:lnSpc>
                <a:spcPct val="90000"/>
              </a:lnSpc>
              <a:spcBef>
                <a:spcPts val="375"/>
              </a:spcBef>
              <a:spcAft>
                <a:spcPts val="0"/>
              </a:spcAft>
              <a:buClr>
                <a:schemeClr val="dk1"/>
              </a:buClr>
              <a:buSzPts val="1200"/>
              <a:buNone/>
              <a:defRPr sz="1200" b="1"/>
            </a:lvl5pPr>
            <a:lvl6pPr marL="2743200" lvl="5" indent="-228600" algn="l">
              <a:lnSpc>
                <a:spcPct val="90000"/>
              </a:lnSpc>
              <a:spcBef>
                <a:spcPts val="375"/>
              </a:spcBef>
              <a:spcAft>
                <a:spcPts val="0"/>
              </a:spcAft>
              <a:buClr>
                <a:schemeClr val="dk1"/>
              </a:buClr>
              <a:buSzPts val="1200"/>
              <a:buNone/>
              <a:defRPr sz="1200" b="1"/>
            </a:lvl6pPr>
            <a:lvl7pPr marL="3200400" lvl="6" indent="-228600" algn="l">
              <a:lnSpc>
                <a:spcPct val="90000"/>
              </a:lnSpc>
              <a:spcBef>
                <a:spcPts val="375"/>
              </a:spcBef>
              <a:spcAft>
                <a:spcPts val="0"/>
              </a:spcAft>
              <a:buClr>
                <a:schemeClr val="dk1"/>
              </a:buClr>
              <a:buSzPts val="1200"/>
              <a:buNone/>
              <a:defRPr sz="1200" b="1"/>
            </a:lvl7pPr>
            <a:lvl8pPr marL="3657600" lvl="7" indent="-228600" algn="l">
              <a:lnSpc>
                <a:spcPct val="90000"/>
              </a:lnSpc>
              <a:spcBef>
                <a:spcPts val="375"/>
              </a:spcBef>
              <a:spcAft>
                <a:spcPts val="0"/>
              </a:spcAft>
              <a:buClr>
                <a:schemeClr val="dk1"/>
              </a:buClr>
              <a:buSzPts val="1200"/>
              <a:buNone/>
              <a:defRPr sz="1200" b="1"/>
            </a:lvl8pPr>
            <a:lvl9pPr marL="4114800" lvl="8" indent="-228600" algn="l">
              <a:lnSpc>
                <a:spcPct val="90000"/>
              </a:lnSpc>
              <a:spcBef>
                <a:spcPts val="375"/>
              </a:spcBef>
              <a:spcAft>
                <a:spcPts val="0"/>
              </a:spcAft>
              <a:buClr>
                <a:schemeClr val="dk1"/>
              </a:buClr>
              <a:buSzPts val="1200"/>
              <a:buNone/>
              <a:defRPr sz="1200" b="1"/>
            </a:lvl9pPr>
          </a:lstStyle>
          <a:p>
            <a:endParaRPr/>
          </a:p>
        </p:txBody>
      </p:sp>
      <p:sp>
        <p:nvSpPr>
          <p:cNvPr id="43" name="Google Shape;43;p16"/>
          <p:cNvSpPr txBox="1">
            <a:spLocks noGrp="1"/>
          </p:cNvSpPr>
          <p:nvPr>
            <p:ph type="body" idx="2"/>
          </p:nvPr>
        </p:nvSpPr>
        <p:spPr>
          <a:xfrm>
            <a:off x="629842" y="2505075"/>
            <a:ext cx="3868340"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750"/>
              </a:spcBef>
              <a:spcAft>
                <a:spcPts val="0"/>
              </a:spcAft>
              <a:buClr>
                <a:schemeClr val="dk1"/>
              </a:buClr>
              <a:buSzPts val="1800"/>
              <a:buChar char="•"/>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
        <p:nvSpPr>
          <p:cNvPr id="44" name="Google Shape;44;p16"/>
          <p:cNvSpPr txBox="1">
            <a:spLocks noGrp="1"/>
          </p:cNvSpPr>
          <p:nvPr>
            <p:ph type="body" idx="3"/>
          </p:nvPr>
        </p:nvSpPr>
        <p:spPr>
          <a:xfrm>
            <a:off x="4629150" y="1681163"/>
            <a:ext cx="3887391"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750"/>
              </a:spcBef>
              <a:spcAft>
                <a:spcPts val="0"/>
              </a:spcAft>
              <a:buClr>
                <a:schemeClr val="dk1"/>
              </a:buClr>
              <a:buSzPts val="1800"/>
              <a:buNone/>
              <a:defRPr sz="1800" b="1"/>
            </a:lvl1pPr>
            <a:lvl2pPr marL="914400" lvl="1" indent="-228600" algn="l">
              <a:lnSpc>
                <a:spcPct val="90000"/>
              </a:lnSpc>
              <a:spcBef>
                <a:spcPts val="375"/>
              </a:spcBef>
              <a:spcAft>
                <a:spcPts val="0"/>
              </a:spcAft>
              <a:buClr>
                <a:schemeClr val="dk1"/>
              </a:buClr>
              <a:buSzPts val="1500"/>
              <a:buNone/>
              <a:defRPr sz="1500" b="1"/>
            </a:lvl2pPr>
            <a:lvl3pPr marL="1371600" lvl="2" indent="-228600" algn="l">
              <a:lnSpc>
                <a:spcPct val="90000"/>
              </a:lnSpc>
              <a:spcBef>
                <a:spcPts val="375"/>
              </a:spcBef>
              <a:spcAft>
                <a:spcPts val="0"/>
              </a:spcAft>
              <a:buClr>
                <a:schemeClr val="dk1"/>
              </a:buClr>
              <a:buSzPts val="1350"/>
              <a:buNone/>
              <a:defRPr sz="1350" b="1"/>
            </a:lvl3pPr>
            <a:lvl4pPr marL="1828800" lvl="3" indent="-228600" algn="l">
              <a:lnSpc>
                <a:spcPct val="90000"/>
              </a:lnSpc>
              <a:spcBef>
                <a:spcPts val="375"/>
              </a:spcBef>
              <a:spcAft>
                <a:spcPts val="0"/>
              </a:spcAft>
              <a:buClr>
                <a:schemeClr val="dk1"/>
              </a:buClr>
              <a:buSzPts val="1200"/>
              <a:buNone/>
              <a:defRPr sz="1200" b="1"/>
            </a:lvl4pPr>
            <a:lvl5pPr marL="2286000" lvl="4" indent="-228600" algn="l">
              <a:lnSpc>
                <a:spcPct val="90000"/>
              </a:lnSpc>
              <a:spcBef>
                <a:spcPts val="375"/>
              </a:spcBef>
              <a:spcAft>
                <a:spcPts val="0"/>
              </a:spcAft>
              <a:buClr>
                <a:schemeClr val="dk1"/>
              </a:buClr>
              <a:buSzPts val="1200"/>
              <a:buNone/>
              <a:defRPr sz="1200" b="1"/>
            </a:lvl5pPr>
            <a:lvl6pPr marL="2743200" lvl="5" indent="-228600" algn="l">
              <a:lnSpc>
                <a:spcPct val="90000"/>
              </a:lnSpc>
              <a:spcBef>
                <a:spcPts val="375"/>
              </a:spcBef>
              <a:spcAft>
                <a:spcPts val="0"/>
              </a:spcAft>
              <a:buClr>
                <a:schemeClr val="dk1"/>
              </a:buClr>
              <a:buSzPts val="1200"/>
              <a:buNone/>
              <a:defRPr sz="1200" b="1"/>
            </a:lvl6pPr>
            <a:lvl7pPr marL="3200400" lvl="6" indent="-228600" algn="l">
              <a:lnSpc>
                <a:spcPct val="90000"/>
              </a:lnSpc>
              <a:spcBef>
                <a:spcPts val="375"/>
              </a:spcBef>
              <a:spcAft>
                <a:spcPts val="0"/>
              </a:spcAft>
              <a:buClr>
                <a:schemeClr val="dk1"/>
              </a:buClr>
              <a:buSzPts val="1200"/>
              <a:buNone/>
              <a:defRPr sz="1200" b="1"/>
            </a:lvl7pPr>
            <a:lvl8pPr marL="3657600" lvl="7" indent="-228600" algn="l">
              <a:lnSpc>
                <a:spcPct val="90000"/>
              </a:lnSpc>
              <a:spcBef>
                <a:spcPts val="375"/>
              </a:spcBef>
              <a:spcAft>
                <a:spcPts val="0"/>
              </a:spcAft>
              <a:buClr>
                <a:schemeClr val="dk1"/>
              </a:buClr>
              <a:buSzPts val="1200"/>
              <a:buNone/>
              <a:defRPr sz="1200" b="1"/>
            </a:lvl8pPr>
            <a:lvl9pPr marL="4114800" lvl="8" indent="-228600" algn="l">
              <a:lnSpc>
                <a:spcPct val="90000"/>
              </a:lnSpc>
              <a:spcBef>
                <a:spcPts val="375"/>
              </a:spcBef>
              <a:spcAft>
                <a:spcPts val="0"/>
              </a:spcAft>
              <a:buClr>
                <a:schemeClr val="dk1"/>
              </a:buClr>
              <a:buSzPts val="1200"/>
              <a:buNone/>
              <a:defRPr sz="1200" b="1"/>
            </a:lvl9pPr>
          </a:lstStyle>
          <a:p>
            <a:endParaRPr/>
          </a:p>
        </p:txBody>
      </p:sp>
      <p:sp>
        <p:nvSpPr>
          <p:cNvPr id="45" name="Google Shape;45;p16"/>
          <p:cNvSpPr txBox="1">
            <a:spLocks noGrp="1"/>
          </p:cNvSpPr>
          <p:nvPr>
            <p:ph type="body" idx="4"/>
          </p:nvPr>
        </p:nvSpPr>
        <p:spPr>
          <a:xfrm>
            <a:off x="4629150" y="2505075"/>
            <a:ext cx="3887391"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750"/>
              </a:spcBef>
              <a:spcAft>
                <a:spcPts val="0"/>
              </a:spcAft>
              <a:buClr>
                <a:schemeClr val="dk1"/>
              </a:buClr>
              <a:buSzPts val="1800"/>
              <a:buChar char="•"/>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
        <p:nvSpPr>
          <p:cNvPr id="46" name="Google Shape;46;p16"/>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7" name="Google Shape;47;p16"/>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8" name="Google Shape;48;p16"/>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‹nr.›</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Alleen titel" type="titleOnly">
  <p:cSld name="TITLE_ONLY">
    <p:spTree>
      <p:nvGrpSpPr>
        <p:cNvPr id="1" name="Shape 49"/>
        <p:cNvGrpSpPr/>
        <p:nvPr/>
      </p:nvGrpSpPr>
      <p:grpSpPr>
        <a:xfrm>
          <a:off x="0" y="0"/>
          <a:ext cx="0" cy="0"/>
          <a:chOff x="0" y="0"/>
          <a:chExt cx="0" cy="0"/>
        </a:xfrm>
      </p:grpSpPr>
      <p:sp>
        <p:nvSpPr>
          <p:cNvPr id="50" name="Google Shape;50;p17"/>
          <p:cNvSpPr txBox="1">
            <a:spLocks noGrp="1"/>
          </p:cNvSpPr>
          <p:nvPr>
            <p:ph type="title"/>
          </p:nvPr>
        </p:nvSpPr>
        <p:spPr>
          <a:xfrm>
            <a:off x="628650" y="365126"/>
            <a:ext cx="78867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1" name="Google Shape;51;p17"/>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2" name="Google Shape;52;p17"/>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3" name="Google Shape;53;p17"/>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‹nr.›</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Leeg" type="blank">
  <p:cSld name="BLANK">
    <p:spTree>
      <p:nvGrpSpPr>
        <p:cNvPr id="1" name="Shape 54"/>
        <p:cNvGrpSpPr/>
        <p:nvPr/>
      </p:nvGrpSpPr>
      <p:grpSpPr>
        <a:xfrm>
          <a:off x="0" y="0"/>
          <a:ext cx="0" cy="0"/>
          <a:chOff x="0" y="0"/>
          <a:chExt cx="0" cy="0"/>
        </a:xfrm>
      </p:grpSpPr>
      <p:sp>
        <p:nvSpPr>
          <p:cNvPr id="55" name="Google Shape;55;p18"/>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6" name="Google Shape;56;p18"/>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7" name="Google Shape;57;p18"/>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‹nr.›</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Inhoud met bijschrift" type="objTx">
  <p:cSld name="OBJECT_WITH_CAPTION_TEXT">
    <p:spTree>
      <p:nvGrpSpPr>
        <p:cNvPr id="1" name="Shape 58"/>
        <p:cNvGrpSpPr/>
        <p:nvPr/>
      </p:nvGrpSpPr>
      <p:grpSpPr>
        <a:xfrm>
          <a:off x="0" y="0"/>
          <a:ext cx="0" cy="0"/>
          <a:chOff x="0" y="0"/>
          <a:chExt cx="0" cy="0"/>
        </a:xfrm>
      </p:grpSpPr>
      <p:sp>
        <p:nvSpPr>
          <p:cNvPr id="59" name="Google Shape;59;p19"/>
          <p:cNvSpPr txBox="1">
            <a:spLocks noGrp="1"/>
          </p:cNvSpPr>
          <p:nvPr>
            <p:ph type="title"/>
          </p:nvPr>
        </p:nvSpPr>
        <p:spPr>
          <a:xfrm>
            <a:off x="629841" y="457200"/>
            <a:ext cx="2949178"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2400"/>
              <a:buFont typeface="Calibri"/>
              <a:buNone/>
              <a:defRPr sz="24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0" name="Google Shape;60;p19"/>
          <p:cNvSpPr txBox="1">
            <a:spLocks noGrp="1"/>
          </p:cNvSpPr>
          <p:nvPr>
            <p:ph type="body" idx="1"/>
          </p:nvPr>
        </p:nvSpPr>
        <p:spPr>
          <a:xfrm>
            <a:off x="3887391" y="987426"/>
            <a:ext cx="4629150" cy="4873625"/>
          </a:xfrm>
          <a:prstGeom prst="rect">
            <a:avLst/>
          </a:prstGeom>
          <a:noFill/>
          <a:ln>
            <a:noFill/>
          </a:ln>
        </p:spPr>
        <p:txBody>
          <a:bodyPr spcFirstLastPara="1" wrap="square" lIns="91425" tIns="45700" rIns="91425" bIns="45700" anchor="t" anchorCtr="0">
            <a:normAutofit/>
          </a:bodyPr>
          <a:lstStyle>
            <a:lvl1pPr marL="457200" lvl="0" indent="-381000" algn="l">
              <a:lnSpc>
                <a:spcPct val="90000"/>
              </a:lnSpc>
              <a:spcBef>
                <a:spcPts val="750"/>
              </a:spcBef>
              <a:spcAft>
                <a:spcPts val="0"/>
              </a:spcAft>
              <a:buClr>
                <a:schemeClr val="dk1"/>
              </a:buClr>
              <a:buSzPts val="2400"/>
              <a:buChar char="•"/>
              <a:defRPr sz="2400"/>
            </a:lvl1pPr>
            <a:lvl2pPr marL="914400" lvl="1" indent="-361950" algn="l">
              <a:lnSpc>
                <a:spcPct val="90000"/>
              </a:lnSpc>
              <a:spcBef>
                <a:spcPts val="375"/>
              </a:spcBef>
              <a:spcAft>
                <a:spcPts val="0"/>
              </a:spcAft>
              <a:buClr>
                <a:schemeClr val="dk1"/>
              </a:buClr>
              <a:buSzPts val="2100"/>
              <a:buChar char="•"/>
              <a:defRPr sz="2100"/>
            </a:lvl2pPr>
            <a:lvl3pPr marL="1371600" lvl="2" indent="-342900" algn="l">
              <a:lnSpc>
                <a:spcPct val="90000"/>
              </a:lnSpc>
              <a:spcBef>
                <a:spcPts val="375"/>
              </a:spcBef>
              <a:spcAft>
                <a:spcPts val="0"/>
              </a:spcAft>
              <a:buClr>
                <a:schemeClr val="dk1"/>
              </a:buClr>
              <a:buSzPts val="1800"/>
              <a:buChar char="•"/>
              <a:defRPr sz="1800"/>
            </a:lvl3pPr>
            <a:lvl4pPr marL="1828800" lvl="3" indent="-323850" algn="l">
              <a:lnSpc>
                <a:spcPct val="90000"/>
              </a:lnSpc>
              <a:spcBef>
                <a:spcPts val="375"/>
              </a:spcBef>
              <a:spcAft>
                <a:spcPts val="0"/>
              </a:spcAft>
              <a:buClr>
                <a:schemeClr val="dk1"/>
              </a:buClr>
              <a:buSzPts val="1500"/>
              <a:buChar char="•"/>
              <a:defRPr sz="1500"/>
            </a:lvl4pPr>
            <a:lvl5pPr marL="2286000" lvl="4" indent="-323850" algn="l">
              <a:lnSpc>
                <a:spcPct val="90000"/>
              </a:lnSpc>
              <a:spcBef>
                <a:spcPts val="375"/>
              </a:spcBef>
              <a:spcAft>
                <a:spcPts val="0"/>
              </a:spcAft>
              <a:buClr>
                <a:schemeClr val="dk1"/>
              </a:buClr>
              <a:buSzPts val="1500"/>
              <a:buChar char="•"/>
              <a:defRPr sz="1500"/>
            </a:lvl5pPr>
            <a:lvl6pPr marL="2743200" lvl="5" indent="-323850" algn="l">
              <a:lnSpc>
                <a:spcPct val="90000"/>
              </a:lnSpc>
              <a:spcBef>
                <a:spcPts val="375"/>
              </a:spcBef>
              <a:spcAft>
                <a:spcPts val="0"/>
              </a:spcAft>
              <a:buClr>
                <a:schemeClr val="dk1"/>
              </a:buClr>
              <a:buSzPts val="1500"/>
              <a:buChar char="•"/>
              <a:defRPr sz="1500"/>
            </a:lvl6pPr>
            <a:lvl7pPr marL="3200400" lvl="6" indent="-323850" algn="l">
              <a:lnSpc>
                <a:spcPct val="90000"/>
              </a:lnSpc>
              <a:spcBef>
                <a:spcPts val="375"/>
              </a:spcBef>
              <a:spcAft>
                <a:spcPts val="0"/>
              </a:spcAft>
              <a:buClr>
                <a:schemeClr val="dk1"/>
              </a:buClr>
              <a:buSzPts val="1500"/>
              <a:buChar char="•"/>
              <a:defRPr sz="1500"/>
            </a:lvl7pPr>
            <a:lvl8pPr marL="3657600" lvl="7" indent="-323850" algn="l">
              <a:lnSpc>
                <a:spcPct val="90000"/>
              </a:lnSpc>
              <a:spcBef>
                <a:spcPts val="375"/>
              </a:spcBef>
              <a:spcAft>
                <a:spcPts val="0"/>
              </a:spcAft>
              <a:buClr>
                <a:schemeClr val="dk1"/>
              </a:buClr>
              <a:buSzPts val="1500"/>
              <a:buChar char="•"/>
              <a:defRPr sz="1500"/>
            </a:lvl8pPr>
            <a:lvl9pPr marL="4114800" lvl="8" indent="-323850" algn="l">
              <a:lnSpc>
                <a:spcPct val="90000"/>
              </a:lnSpc>
              <a:spcBef>
                <a:spcPts val="375"/>
              </a:spcBef>
              <a:spcAft>
                <a:spcPts val="0"/>
              </a:spcAft>
              <a:buClr>
                <a:schemeClr val="dk1"/>
              </a:buClr>
              <a:buSzPts val="1500"/>
              <a:buChar char="•"/>
              <a:defRPr sz="1500"/>
            </a:lvl9pPr>
          </a:lstStyle>
          <a:p>
            <a:endParaRPr/>
          </a:p>
        </p:txBody>
      </p:sp>
      <p:sp>
        <p:nvSpPr>
          <p:cNvPr id="61" name="Google Shape;61;p19"/>
          <p:cNvSpPr txBox="1">
            <a:spLocks noGrp="1"/>
          </p:cNvSpPr>
          <p:nvPr>
            <p:ph type="body" idx="2"/>
          </p:nvPr>
        </p:nvSpPr>
        <p:spPr>
          <a:xfrm>
            <a:off x="629841" y="2057400"/>
            <a:ext cx="2949178"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750"/>
              </a:spcBef>
              <a:spcAft>
                <a:spcPts val="0"/>
              </a:spcAft>
              <a:buClr>
                <a:schemeClr val="dk1"/>
              </a:buClr>
              <a:buSzPts val="1200"/>
              <a:buNone/>
              <a:defRPr sz="1200"/>
            </a:lvl1pPr>
            <a:lvl2pPr marL="914400" lvl="1" indent="-228600" algn="l">
              <a:lnSpc>
                <a:spcPct val="90000"/>
              </a:lnSpc>
              <a:spcBef>
                <a:spcPts val="375"/>
              </a:spcBef>
              <a:spcAft>
                <a:spcPts val="0"/>
              </a:spcAft>
              <a:buClr>
                <a:schemeClr val="dk1"/>
              </a:buClr>
              <a:buSzPts val="1050"/>
              <a:buNone/>
              <a:defRPr sz="1050"/>
            </a:lvl2pPr>
            <a:lvl3pPr marL="1371600" lvl="2" indent="-228600" algn="l">
              <a:lnSpc>
                <a:spcPct val="90000"/>
              </a:lnSpc>
              <a:spcBef>
                <a:spcPts val="375"/>
              </a:spcBef>
              <a:spcAft>
                <a:spcPts val="0"/>
              </a:spcAft>
              <a:buClr>
                <a:schemeClr val="dk1"/>
              </a:buClr>
              <a:buSzPts val="900"/>
              <a:buNone/>
              <a:defRPr sz="900"/>
            </a:lvl3pPr>
            <a:lvl4pPr marL="1828800" lvl="3" indent="-228600" algn="l">
              <a:lnSpc>
                <a:spcPct val="90000"/>
              </a:lnSpc>
              <a:spcBef>
                <a:spcPts val="375"/>
              </a:spcBef>
              <a:spcAft>
                <a:spcPts val="0"/>
              </a:spcAft>
              <a:buClr>
                <a:schemeClr val="dk1"/>
              </a:buClr>
              <a:buSzPts val="750"/>
              <a:buNone/>
              <a:defRPr sz="750"/>
            </a:lvl4pPr>
            <a:lvl5pPr marL="2286000" lvl="4" indent="-228600" algn="l">
              <a:lnSpc>
                <a:spcPct val="90000"/>
              </a:lnSpc>
              <a:spcBef>
                <a:spcPts val="375"/>
              </a:spcBef>
              <a:spcAft>
                <a:spcPts val="0"/>
              </a:spcAft>
              <a:buClr>
                <a:schemeClr val="dk1"/>
              </a:buClr>
              <a:buSzPts val="750"/>
              <a:buNone/>
              <a:defRPr sz="750"/>
            </a:lvl5pPr>
            <a:lvl6pPr marL="2743200" lvl="5" indent="-228600" algn="l">
              <a:lnSpc>
                <a:spcPct val="90000"/>
              </a:lnSpc>
              <a:spcBef>
                <a:spcPts val="375"/>
              </a:spcBef>
              <a:spcAft>
                <a:spcPts val="0"/>
              </a:spcAft>
              <a:buClr>
                <a:schemeClr val="dk1"/>
              </a:buClr>
              <a:buSzPts val="750"/>
              <a:buNone/>
              <a:defRPr sz="750"/>
            </a:lvl6pPr>
            <a:lvl7pPr marL="3200400" lvl="6" indent="-228600" algn="l">
              <a:lnSpc>
                <a:spcPct val="90000"/>
              </a:lnSpc>
              <a:spcBef>
                <a:spcPts val="375"/>
              </a:spcBef>
              <a:spcAft>
                <a:spcPts val="0"/>
              </a:spcAft>
              <a:buClr>
                <a:schemeClr val="dk1"/>
              </a:buClr>
              <a:buSzPts val="750"/>
              <a:buNone/>
              <a:defRPr sz="750"/>
            </a:lvl7pPr>
            <a:lvl8pPr marL="3657600" lvl="7" indent="-228600" algn="l">
              <a:lnSpc>
                <a:spcPct val="90000"/>
              </a:lnSpc>
              <a:spcBef>
                <a:spcPts val="375"/>
              </a:spcBef>
              <a:spcAft>
                <a:spcPts val="0"/>
              </a:spcAft>
              <a:buClr>
                <a:schemeClr val="dk1"/>
              </a:buClr>
              <a:buSzPts val="750"/>
              <a:buNone/>
              <a:defRPr sz="750"/>
            </a:lvl8pPr>
            <a:lvl9pPr marL="4114800" lvl="8" indent="-228600" algn="l">
              <a:lnSpc>
                <a:spcPct val="90000"/>
              </a:lnSpc>
              <a:spcBef>
                <a:spcPts val="375"/>
              </a:spcBef>
              <a:spcAft>
                <a:spcPts val="0"/>
              </a:spcAft>
              <a:buClr>
                <a:schemeClr val="dk1"/>
              </a:buClr>
              <a:buSzPts val="750"/>
              <a:buNone/>
              <a:defRPr sz="750"/>
            </a:lvl9pPr>
          </a:lstStyle>
          <a:p>
            <a:endParaRPr/>
          </a:p>
        </p:txBody>
      </p:sp>
      <p:sp>
        <p:nvSpPr>
          <p:cNvPr id="62" name="Google Shape;62;p19"/>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3" name="Google Shape;63;p19"/>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4" name="Google Shape;64;p19"/>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‹nr.›</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Afbeelding met bijschrift" type="picTx">
  <p:cSld name="PICTURE_WITH_CAPTION_TEXT">
    <p:spTree>
      <p:nvGrpSpPr>
        <p:cNvPr id="1" name="Shape 65"/>
        <p:cNvGrpSpPr/>
        <p:nvPr/>
      </p:nvGrpSpPr>
      <p:grpSpPr>
        <a:xfrm>
          <a:off x="0" y="0"/>
          <a:ext cx="0" cy="0"/>
          <a:chOff x="0" y="0"/>
          <a:chExt cx="0" cy="0"/>
        </a:xfrm>
      </p:grpSpPr>
      <p:sp>
        <p:nvSpPr>
          <p:cNvPr id="66" name="Google Shape;66;p20"/>
          <p:cNvSpPr txBox="1">
            <a:spLocks noGrp="1"/>
          </p:cNvSpPr>
          <p:nvPr>
            <p:ph type="title"/>
          </p:nvPr>
        </p:nvSpPr>
        <p:spPr>
          <a:xfrm>
            <a:off x="629841" y="457200"/>
            <a:ext cx="2949178"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2400"/>
              <a:buFont typeface="Calibri"/>
              <a:buNone/>
              <a:defRPr sz="24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7" name="Google Shape;67;p20"/>
          <p:cNvSpPr>
            <a:spLocks noGrp="1"/>
          </p:cNvSpPr>
          <p:nvPr>
            <p:ph type="pic" idx="2"/>
          </p:nvPr>
        </p:nvSpPr>
        <p:spPr>
          <a:xfrm>
            <a:off x="3887391" y="987426"/>
            <a:ext cx="4629150" cy="4873625"/>
          </a:xfrm>
          <a:prstGeom prst="rect">
            <a:avLst/>
          </a:prstGeom>
          <a:noFill/>
          <a:ln>
            <a:noFill/>
          </a:ln>
        </p:spPr>
      </p:sp>
      <p:sp>
        <p:nvSpPr>
          <p:cNvPr id="68" name="Google Shape;68;p20"/>
          <p:cNvSpPr txBox="1">
            <a:spLocks noGrp="1"/>
          </p:cNvSpPr>
          <p:nvPr>
            <p:ph type="body" idx="1"/>
          </p:nvPr>
        </p:nvSpPr>
        <p:spPr>
          <a:xfrm>
            <a:off x="629841" y="2057400"/>
            <a:ext cx="2949178"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750"/>
              </a:spcBef>
              <a:spcAft>
                <a:spcPts val="0"/>
              </a:spcAft>
              <a:buClr>
                <a:schemeClr val="dk1"/>
              </a:buClr>
              <a:buSzPts val="1200"/>
              <a:buNone/>
              <a:defRPr sz="1200"/>
            </a:lvl1pPr>
            <a:lvl2pPr marL="914400" lvl="1" indent="-228600" algn="l">
              <a:lnSpc>
                <a:spcPct val="90000"/>
              </a:lnSpc>
              <a:spcBef>
                <a:spcPts val="375"/>
              </a:spcBef>
              <a:spcAft>
                <a:spcPts val="0"/>
              </a:spcAft>
              <a:buClr>
                <a:schemeClr val="dk1"/>
              </a:buClr>
              <a:buSzPts val="1050"/>
              <a:buNone/>
              <a:defRPr sz="1050"/>
            </a:lvl2pPr>
            <a:lvl3pPr marL="1371600" lvl="2" indent="-228600" algn="l">
              <a:lnSpc>
                <a:spcPct val="90000"/>
              </a:lnSpc>
              <a:spcBef>
                <a:spcPts val="375"/>
              </a:spcBef>
              <a:spcAft>
                <a:spcPts val="0"/>
              </a:spcAft>
              <a:buClr>
                <a:schemeClr val="dk1"/>
              </a:buClr>
              <a:buSzPts val="900"/>
              <a:buNone/>
              <a:defRPr sz="900"/>
            </a:lvl3pPr>
            <a:lvl4pPr marL="1828800" lvl="3" indent="-228600" algn="l">
              <a:lnSpc>
                <a:spcPct val="90000"/>
              </a:lnSpc>
              <a:spcBef>
                <a:spcPts val="375"/>
              </a:spcBef>
              <a:spcAft>
                <a:spcPts val="0"/>
              </a:spcAft>
              <a:buClr>
                <a:schemeClr val="dk1"/>
              </a:buClr>
              <a:buSzPts val="750"/>
              <a:buNone/>
              <a:defRPr sz="750"/>
            </a:lvl4pPr>
            <a:lvl5pPr marL="2286000" lvl="4" indent="-228600" algn="l">
              <a:lnSpc>
                <a:spcPct val="90000"/>
              </a:lnSpc>
              <a:spcBef>
                <a:spcPts val="375"/>
              </a:spcBef>
              <a:spcAft>
                <a:spcPts val="0"/>
              </a:spcAft>
              <a:buClr>
                <a:schemeClr val="dk1"/>
              </a:buClr>
              <a:buSzPts val="750"/>
              <a:buNone/>
              <a:defRPr sz="750"/>
            </a:lvl5pPr>
            <a:lvl6pPr marL="2743200" lvl="5" indent="-228600" algn="l">
              <a:lnSpc>
                <a:spcPct val="90000"/>
              </a:lnSpc>
              <a:spcBef>
                <a:spcPts val="375"/>
              </a:spcBef>
              <a:spcAft>
                <a:spcPts val="0"/>
              </a:spcAft>
              <a:buClr>
                <a:schemeClr val="dk1"/>
              </a:buClr>
              <a:buSzPts val="750"/>
              <a:buNone/>
              <a:defRPr sz="750"/>
            </a:lvl6pPr>
            <a:lvl7pPr marL="3200400" lvl="6" indent="-228600" algn="l">
              <a:lnSpc>
                <a:spcPct val="90000"/>
              </a:lnSpc>
              <a:spcBef>
                <a:spcPts val="375"/>
              </a:spcBef>
              <a:spcAft>
                <a:spcPts val="0"/>
              </a:spcAft>
              <a:buClr>
                <a:schemeClr val="dk1"/>
              </a:buClr>
              <a:buSzPts val="750"/>
              <a:buNone/>
              <a:defRPr sz="750"/>
            </a:lvl7pPr>
            <a:lvl8pPr marL="3657600" lvl="7" indent="-228600" algn="l">
              <a:lnSpc>
                <a:spcPct val="90000"/>
              </a:lnSpc>
              <a:spcBef>
                <a:spcPts val="375"/>
              </a:spcBef>
              <a:spcAft>
                <a:spcPts val="0"/>
              </a:spcAft>
              <a:buClr>
                <a:schemeClr val="dk1"/>
              </a:buClr>
              <a:buSzPts val="750"/>
              <a:buNone/>
              <a:defRPr sz="750"/>
            </a:lvl8pPr>
            <a:lvl9pPr marL="4114800" lvl="8" indent="-228600" algn="l">
              <a:lnSpc>
                <a:spcPct val="90000"/>
              </a:lnSpc>
              <a:spcBef>
                <a:spcPts val="375"/>
              </a:spcBef>
              <a:spcAft>
                <a:spcPts val="0"/>
              </a:spcAft>
              <a:buClr>
                <a:schemeClr val="dk1"/>
              </a:buClr>
              <a:buSzPts val="750"/>
              <a:buNone/>
              <a:defRPr sz="750"/>
            </a:lvl9pPr>
          </a:lstStyle>
          <a:p>
            <a:endParaRPr/>
          </a:p>
        </p:txBody>
      </p:sp>
      <p:sp>
        <p:nvSpPr>
          <p:cNvPr id="69" name="Google Shape;69;p20"/>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0" name="Google Shape;70;p20"/>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1" name="Google Shape;71;p20"/>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‹nr.›</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Google Shape;10;p11"/>
          <p:cNvSpPr txBox="1">
            <a:spLocks noGrp="1"/>
          </p:cNvSpPr>
          <p:nvPr>
            <p:ph type="title"/>
          </p:nvPr>
        </p:nvSpPr>
        <p:spPr>
          <a:xfrm>
            <a:off x="628650" y="365126"/>
            <a:ext cx="7886700" cy="13255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3300"/>
              <a:buFont typeface="Calibri"/>
              <a:buNone/>
              <a:defRPr sz="33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a:p>
        </p:txBody>
      </p:sp>
      <p:sp>
        <p:nvSpPr>
          <p:cNvPr id="11" name="Google Shape;11;p11"/>
          <p:cNvSpPr txBox="1">
            <a:spLocks noGrp="1"/>
          </p:cNvSpPr>
          <p:nvPr>
            <p:ph type="body" idx="1"/>
          </p:nvPr>
        </p:nvSpPr>
        <p:spPr>
          <a:xfrm>
            <a:off x="628650" y="1825625"/>
            <a:ext cx="7886700" cy="4351338"/>
          </a:xfrm>
          <a:prstGeom prst="rect">
            <a:avLst/>
          </a:prstGeom>
          <a:noFill/>
          <a:ln>
            <a:noFill/>
          </a:ln>
        </p:spPr>
        <p:txBody>
          <a:bodyPr spcFirstLastPara="1" wrap="square" lIns="91425" tIns="45700" rIns="91425" bIns="45700" anchor="t" anchorCtr="0">
            <a:normAutofit/>
          </a:bodyPr>
          <a:lstStyle>
            <a:lvl1pPr marL="457200" marR="0" lvl="0" indent="-361950" algn="l" rtl="0">
              <a:lnSpc>
                <a:spcPct val="90000"/>
              </a:lnSpc>
              <a:spcBef>
                <a:spcPts val="750"/>
              </a:spcBef>
              <a:spcAft>
                <a:spcPts val="0"/>
              </a:spcAft>
              <a:buClr>
                <a:schemeClr val="dk1"/>
              </a:buClr>
              <a:buSzPts val="2100"/>
              <a:buFont typeface="Arial"/>
              <a:buChar char="•"/>
              <a:defRPr sz="2100" b="0" i="0" u="none" strike="noStrike" cap="none">
                <a:solidFill>
                  <a:schemeClr val="dk1"/>
                </a:solidFill>
                <a:latin typeface="Calibri"/>
                <a:ea typeface="Calibri"/>
                <a:cs typeface="Calibri"/>
                <a:sym typeface="Calibri"/>
              </a:defRPr>
            </a:lvl1pPr>
            <a:lvl2pPr marL="914400" marR="0" lvl="1" indent="-342900" algn="l" rtl="0">
              <a:lnSpc>
                <a:spcPct val="90000"/>
              </a:lnSpc>
              <a:spcBef>
                <a:spcPts val="375"/>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2pPr>
            <a:lvl3pPr marL="1371600" marR="0" lvl="2" indent="-323850" algn="l" rtl="0">
              <a:lnSpc>
                <a:spcPct val="90000"/>
              </a:lnSpc>
              <a:spcBef>
                <a:spcPts val="375"/>
              </a:spcBef>
              <a:spcAft>
                <a:spcPts val="0"/>
              </a:spcAft>
              <a:buClr>
                <a:schemeClr val="dk1"/>
              </a:buClr>
              <a:buSzPts val="1500"/>
              <a:buFont typeface="Arial"/>
              <a:buChar char="•"/>
              <a:defRPr sz="1500" b="0" i="0" u="none" strike="noStrike" cap="none">
                <a:solidFill>
                  <a:schemeClr val="dk1"/>
                </a:solidFill>
                <a:latin typeface="Calibri"/>
                <a:ea typeface="Calibri"/>
                <a:cs typeface="Calibri"/>
                <a:sym typeface="Calibri"/>
              </a:defRPr>
            </a:lvl3pPr>
            <a:lvl4pPr marL="1828800" marR="0" lvl="3"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Calibri"/>
                <a:ea typeface="Calibri"/>
                <a:cs typeface="Calibri"/>
                <a:sym typeface="Calibri"/>
              </a:defRPr>
            </a:lvl4pPr>
            <a:lvl5pPr marL="2286000" marR="0" lvl="4"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Calibri"/>
                <a:ea typeface="Calibri"/>
                <a:cs typeface="Calibri"/>
                <a:sym typeface="Calibri"/>
              </a:defRPr>
            </a:lvl5pPr>
            <a:lvl6pPr marL="2743200" marR="0" lvl="5"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Calibri"/>
                <a:ea typeface="Calibri"/>
                <a:cs typeface="Calibri"/>
                <a:sym typeface="Calibri"/>
              </a:defRPr>
            </a:lvl6pPr>
            <a:lvl7pPr marL="3200400" marR="0" lvl="6"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Calibri"/>
                <a:ea typeface="Calibri"/>
                <a:cs typeface="Calibri"/>
                <a:sym typeface="Calibri"/>
              </a:defRPr>
            </a:lvl7pPr>
            <a:lvl8pPr marL="3657600" marR="0" lvl="7"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Calibri"/>
                <a:ea typeface="Calibri"/>
                <a:cs typeface="Calibri"/>
                <a:sym typeface="Calibri"/>
              </a:defRPr>
            </a:lvl8pPr>
            <a:lvl9pPr marL="4114800" marR="0" lvl="8"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Calibri"/>
                <a:ea typeface="Calibri"/>
                <a:cs typeface="Calibri"/>
                <a:sym typeface="Calibri"/>
              </a:defRPr>
            </a:lvl9pPr>
          </a:lstStyle>
          <a:p>
            <a:endParaRPr/>
          </a:p>
        </p:txBody>
      </p:sp>
      <p:sp>
        <p:nvSpPr>
          <p:cNvPr id="12" name="Google Shape;12;p11"/>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marR="0" lvl="0" algn="l" rtl="0">
              <a:lnSpc>
                <a:spcPct val="100000"/>
              </a:lnSpc>
              <a:spcBef>
                <a:spcPts val="0"/>
              </a:spcBef>
              <a:spcAft>
                <a:spcPts val="0"/>
              </a:spcAft>
              <a:buClr>
                <a:srgbClr val="000000"/>
              </a:buClr>
              <a:buSzPts val="1400"/>
              <a:buFont typeface="Arial"/>
              <a:buNone/>
              <a:defRPr sz="900" b="0" i="0" u="none" strike="noStrike" cap="none">
                <a:solidFill>
                  <a:srgbClr val="888888"/>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13" name="Google Shape;13;p11"/>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marR="0" lvl="0" algn="ctr" rtl="0">
              <a:lnSpc>
                <a:spcPct val="100000"/>
              </a:lnSpc>
              <a:spcBef>
                <a:spcPts val="0"/>
              </a:spcBef>
              <a:spcAft>
                <a:spcPts val="0"/>
              </a:spcAft>
              <a:buClr>
                <a:srgbClr val="000000"/>
              </a:buClr>
              <a:buSzPts val="1400"/>
              <a:buFont typeface="Arial"/>
              <a:buNone/>
              <a:defRPr sz="900" b="0" i="0" u="none" strike="noStrike" cap="none">
                <a:solidFill>
                  <a:srgbClr val="888888"/>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14" name="Google Shape;14;p11"/>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marR="0" lvl="0"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1pPr>
            <a:lvl2pPr marL="0" marR="0" lvl="1"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2pPr>
            <a:lvl3pPr marL="0" marR="0" lvl="2"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3pPr>
            <a:lvl4pPr marL="0" marR="0" lvl="3"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4pPr>
            <a:lvl5pPr marL="0" marR="0" lvl="4"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5pPr>
            <a:lvl6pPr marL="0" marR="0" lvl="5"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6pPr>
            <a:lvl7pPr marL="0" marR="0" lvl="6"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7pPr>
            <a:lvl8pPr marL="0" marR="0" lvl="7"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8pPr>
            <a:lvl9pPr marL="0" marR="0" lvl="8"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‹nr.›</a:t>
            </a:fld>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hyperlink" Target="http://www.diagnostischevragen.nl/" TargetMode="External"/><Relationship Id="rId2" Type="http://schemas.openxmlformats.org/officeDocument/2006/relationships/notesSlide" Target="../notesSlides/notesSlide13.xml"/><Relationship Id="rId1" Type="http://schemas.openxmlformats.org/officeDocument/2006/relationships/slideLayout" Target="../slideLayouts/slideLayout2.xml"/><Relationship Id="rId5" Type="http://schemas.openxmlformats.org/officeDocument/2006/relationships/image" Target="../media/image4.png"/><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88"/>
        <p:cNvGrpSpPr/>
        <p:nvPr/>
      </p:nvGrpSpPr>
      <p:grpSpPr>
        <a:xfrm>
          <a:off x="0" y="0"/>
          <a:ext cx="0" cy="0"/>
          <a:chOff x="0" y="0"/>
          <a:chExt cx="0" cy="0"/>
        </a:xfrm>
      </p:grpSpPr>
      <p:sp>
        <p:nvSpPr>
          <p:cNvPr id="89" name="Google Shape;89;p1"/>
          <p:cNvSpPr txBox="1">
            <a:spLocks noGrp="1"/>
          </p:cNvSpPr>
          <p:nvPr>
            <p:ph type="ctrTitle"/>
          </p:nvPr>
        </p:nvSpPr>
        <p:spPr>
          <a:xfrm>
            <a:off x="1127760" y="2155501"/>
            <a:ext cx="6858000" cy="1468500"/>
          </a:xfrm>
          <a:prstGeom prst="rect">
            <a:avLst/>
          </a:prstGeom>
          <a:noFill/>
          <a:ln>
            <a:noFill/>
          </a:ln>
        </p:spPr>
        <p:txBody>
          <a:bodyPr spcFirstLastPara="1" wrap="square" lIns="91425" tIns="45700" rIns="91425" bIns="45700" anchor="b" anchorCtr="0">
            <a:normAutofit/>
          </a:bodyPr>
          <a:lstStyle/>
          <a:p>
            <a:pPr marL="0" lvl="0" indent="0" algn="ctr" rtl="0">
              <a:lnSpc>
                <a:spcPct val="90000"/>
              </a:lnSpc>
              <a:spcBef>
                <a:spcPts val="0"/>
              </a:spcBef>
              <a:spcAft>
                <a:spcPts val="0"/>
              </a:spcAft>
              <a:buClr>
                <a:schemeClr val="accent1"/>
              </a:buClr>
              <a:buSzPts val="5400"/>
              <a:buFont typeface="Calibri"/>
              <a:buNone/>
            </a:pPr>
            <a:r>
              <a:rPr lang="en-GB" sz="5400" b="1">
                <a:solidFill>
                  <a:schemeClr val="accent1"/>
                </a:solidFill>
              </a:rPr>
              <a:t>Ademhaling</a:t>
            </a:r>
            <a:br>
              <a:rPr lang="en-GB" b="1">
                <a:solidFill>
                  <a:schemeClr val="accent1"/>
                </a:solidFill>
              </a:rPr>
            </a:br>
            <a:endParaRPr b="1">
              <a:solidFill>
                <a:schemeClr val="accent1"/>
              </a:solidFill>
            </a:endParaRPr>
          </a:p>
        </p:txBody>
      </p:sp>
      <p:sp>
        <p:nvSpPr>
          <p:cNvPr id="90" name="Google Shape;90;p1"/>
          <p:cNvSpPr txBox="1">
            <a:spLocks noGrp="1"/>
          </p:cNvSpPr>
          <p:nvPr>
            <p:ph type="subTitle" idx="1"/>
          </p:nvPr>
        </p:nvSpPr>
        <p:spPr>
          <a:xfrm>
            <a:off x="1143000" y="1754800"/>
            <a:ext cx="6858000" cy="4315500"/>
          </a:xfrm>
          <a:prstGeom prst="rect">
            <a:avLst/>
          </a:prstGeom>
          <a:noFill/>
          <a:ln>
            <a:noFill/>
          </a:ln>
        </p:spPr>
        <p:txBody>
          <a:bodyPr spcFirstLastPara="1" wrap="square" lIns="91425" tIns="45700" rIns="91425" bIns="45700" anchor="t" anchorCtr="0">
            <a:normAutofit/>
          </a:bodyPr>
          <a:lstStyle/>
          <a:p>
            <a:pPr marL="0" lvl="0" indent="0" algn="l" rtl="0">
              <a:lnSpc>
                <a:spcPct val="90000"/>
              </a:lnSpc>
              <a:spcBef>
                <a:spcPts val="750"/>
              </a:spcBef>
              <a:spcAft>
                <a:spcPts val="0"/>
              </a:spcAft>
              <a:buSzPts val="1800"/>
              <a:buNone/>
            </a:pPr>
            <a:endParaRPr/>
          </a:p>
          <a:p>
            <a:pPr marL="342900" lvl="1" indent="0" algn="l" rtl="0">
              <a:lnSpc>
                <a:spcPct val="90000"/>
              </a:lnSpc>
              <a:spcBef>
                <a:spcPts val="750"/>
              </a:spcBef>
              <a:spcAft>
                <a:spcPts val="0"/>
              </a:spcAft>
              <a:buSzPts val="1500"/>
              <a:buNone/>
            </a:pPr>
            <a:endParaRPr/>
          </a:p>
          <a:p>
            <a:pPr marL="342900" lvl="1" indent="0" algn="l" rtl="0">
              <a:lnSpc>
                <a:spcPct val="90000"/>
              </a:lnSpc>
              <a:spcBef>
                <a:spcPts val="750"/>
              </a:spcBef>
              <a:spcAft>
                <a:spcPts val="0"/>
              </a:spcAft>
              <a:buSzPts val="1500"/>
              <a:buNone/>
            </a:pPr>
            <a:endParaRPr/>
          </a:p>
        </p:txBody>
      </p:sp>
      <p:sp>
        <p:nvSpPr>
          <p:cNvPr id="91" name="Google Shape;91;p1"/>
          <p:cNvSpPr/>
          <p:nvPr/>
        </p:nvSpPr>
        <p:spPr>
          <a:xfrm>
            <a:off x="211015" y="6285469"/>
            <a:ext cx="8932986" cy="497845"/>
          </a:xfrm>
          <a:prstGeom prst="rect">
            <a:avLst/>
          </a:prstGeom>
          <a:solidFill>
            <a:schemeClr val="accen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Calibri"/>
              <a:buNone/>
            </a:pPr>
            <a:endParaRPr sz="1800" b="0" i="0" u="none" strike="noStrike" cap="none">
              <a:solidFill>
                <a:srgbClr val="3366FF"/>
              </a:solidFill>
              <a:latin typeface="Corbel"/>
              <a:ea typeface="Corbel"/>
              <a:cs typeface="Corbel"/>
              <a:sym typeface="Corbel"/>
            </a:endParaRPr>
          </a:p>
        </p:txBody>
      </p:sp>
      <p:sp>
        <p:nvSpPr>
          <p:cNvPr id="92" name="Google Shape;92;p1"/>
          <p:cNvSpPr txBox="1"/>
          <p:nvPr/>
        </p:nvSpPr>
        <p:spPr>
          <a:xfrm>
            <a:off x="6827520" y="6407433"/>
            <a:ext cx="2316600" cy="253800"/>
          </a:xfrm>
          <a:prstGeom prst="rect">
            <a:avLst/>
          </a:prstGeom>
          <a:noFill/>
          <a:ln>
            <a:noFill/>
          </a:ln>
        </p:spPr>
        <p:txBody>
          <a:bodyPr spcFirstLastPara="1" wrap="square" lIns="91425" tIns="45700" rIns="91425" bIns="45700" anchor="t" anchorCtr="0">
            <a:spAutoFit/>
          </a:bodyPr>
          <a:lstStyle/>
          <a:p>
            <a:pPr marL="0" lvl="0" indent="0" algn="r" rtl="0">
              <a:spcBef>
                <a:spcPts val="0"/>
              </a:spcBef>
              <a:spcAft>
                <a:spcPts val="0"/>
              </a:spcAft>
              <a:buClr>
                <a:schemeClr val="lt1"/>
              </a:buClr>
              <a:buSzPts val="1050"/>
              <a:buFont typeface="Tahoma"/>
              <a:buNone/>
            </a:pPr>
            <a:r>
              <a:rPr lang="en-GB" sz="1050">
                <a:solidFill>
                  <a:schemeClr val="lt1"/>
                </a:solidFill>
                <a:latin typeface="Tahoma"/>
                <a:ea typeface="Tahoma"/>
                <a:cs typeface="Tahoma"/>
                <a:sym typeface="Tahoma"/>
              </a:rPr>
              <a:t>www.diagnostischevragen.nl</a:t>
            </a:r>
            <a:endParaRPr sz="1050">
              <a:solidFill>
                <a:srgbClr val="FFFFFF"/>
              </a:solidFill>
              <a:latin typeface="Tahoma"/>
              <a:ea typeface="Tahoma"/>
              <a:cs typeface="Tahoma"/>
              <a:sym typeface="Tahoma"/>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255"/>
        <p:cNvGrpSpPr/>
        <p:nvPr/>
      </p:nvGrpSpPr>
      <p:grpSpPr>
        <a:xfrm>
          <a:off x="0" y="0"/>
          <a:ext cx="0" cy="0"/>
          <a:chOff x="0" y="0"/>
          <a:chExt cx="0" cy="0"/>
        </a:xfrm>
      </p:grpSpPr>
      <p:sp>
        <p:nvSpPr>
          <p:cNvPr id="256" name="Google Shape;256;p9"/>
          <p:cNvSpPr/>
          <p:nvPr/>
        </p:nvSpPr>
        <p:spPr>
          <a:xfrm>
            <a:off x="211015" y="6285469"/>
            <a:ext cx="8933100" cy="497700"/>
          </a:xfrm>
          <a:prstGeom prst="rect">
            <a:avLst/>
          </a:prstGeom>
          <a:solidFill>
            <a:schemeClr val="accen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Calibri"/>
              <a:buNone/>
            </a:pPr>
            <a:endParaRPr sz="1800" b="0" i="0" u="none" strike="noStrike" cap="none">
              <a:solidFill>
                <a:srgbClr val="3366FF"/>
              </a:solidFill>
              <a:latin typeface="Corbel"/>
              <a:ea typeface="Corbel"/>
              <a:cs typeface="Corbel"/>
              <a:sym typeface="Corbel"/>
            </a:endParaRPr>
          </a:p>
        </p:txBody>
      </p:sp>
      <p:sp>
        <p:nvSpPr>
          <p:cNvPr id="257" name="Google Shape;257;p9"/>
          <p:cNvSpPr txBox="1"/>
          <p:nvPr/>
        </p:nvSpPr>
        <p:spPr>
          <a:xfrm>
            <a:off x="6827520" y="6407433"/>
            <a:ext cx="2316600" cy="253800"/>
          </a:xfrm>
          <a:prstGeom prst="rect">
            <a:avLst/>
          </a:prstGeom>
          <a:noFill/>
          <a:ln>
            <a:noFill/>
          </a:ln>
        </p:spPr>
        <p:txBody>
          <a:bodyPr spcFirstLastPara="1" wrap="square" lIns="91425" tIns="45700" rIns="91425" bIns="45700" anchor="t" anchorCtr="0">
            <a:spAutoFit/>
          </a:bodyPr>
          <a:lstStyle/>
          <a:p>
            <a:pPr marL="0" lvl="0" indent="0" algn="r" rtl="0">
              <a:spcBef>
                <a:spcPts val="0"/>
              </a:spcBef>
              <a:spcAft>
                <a:spcPts val="0"/>
              </a:spcAft>
              <a:buClr>
                <a:schemeClr val="lt1"/>
              </a:buClr>
              <a:buSzPts val="1050"/>
              <a:buFont typeface="Tahoma"/>
              <a:buNone/>
            </a:pPr>
            <a:r>
              <a:rPr lang="en-GB" sz="1050">
                <a:solidFill>
                  <a:schemeClr val="lt1"/>
                </a:solidFill>
                <a:latin typeface="Tahoma"/>
                <a:ea typeface="Tahoma"/>
                <a:cs typeface="Tahoma"/>
                <a:sym typeface="Tahoma"/>
              </a:rPr>
              <a:t>www.diagnostischevragen.nl</a:t>
            </a:r>
            <a:endParaRPr sz="1400" b="0" i="0" u="none" strike="noStrike" cap="none">
              <a:solidFill>
                <a:srgbClr val="000000"/>
              </a:solidFill>
              <a:latin typeface="Arial"/>
              <a:ea typeface="Arial"/>
              <a:cs typeface="Arial"/>
              <a:sym typeface="Arial"/>
            </a:endParaRPr>
          </a:p>
        </p:txBody>
      </p:sp>
      <p:grpSp>
        <p:nvGrpSpPr>
          <p:cNvPr id="258" name="Google Shape;258;p9"/>
          <p:cNvGrpSpPr/>
          <p:nvPr/>
        </p:nvGrpSpPr>
        <p:grpSpPr>
          <a:xfrm>
            <a:off x="806913" y="2029645"/>
            <a:ext cx="908700" cy="908700"/>
            <a:chOff x="947033" y="2362454"/>
            <a:chExt cx="908700" cy="908700"/>
          </a:xfrm>
        </p:grpSpPr>
        <p:sp>
          <p:nvSpPr>
            <p:cNvPr id="259" name="Google Shape;259;p9"/>
            <p:cNvSpPr/>
            <p:nvPr/>
          </p:nvSpPr>
          <p:spPr>
            <a:xfrm>
              <a:off x="947033" y="2362454"/>
              <a:ext cx="908700" cy="908700"/>
            </a:xfrm>
            <a:prstGeom prst="ellipse">
              <a:avLst/>
            </a:prstGeom>
            <a:solidFill>
              <a:srgbClr val="73C3E3"/>
            </a:solidFill>
            <a:ln>
              <a:noFill/>
            </a:ln>
          </p:spPr>
          <p:txBody>
            <a:bodyPr spcFirstLastPara="1" wrap="square" lIns="35700" tIns="35700" rIns="35700" bIns="35700" anchor="ctr" anchorCtr="0">
              <a:noAutofit/>
            </a:bodyPr>
            <a:lstStyle/>
            <a:p>
              <a:pPr marL="0" marR="0" lvl="0" indent="0" algn="ctr" rtl="0">
                <a:lnSpc>
                  <a:spcPct val="100000"/>
                </a:lnSpc>
                <a:spcBef>
                  <a:spcPts val="0"/>
                </a:spcBef>
                <a:spcAft>
                  <a:spcPts val="0"/>
                </a:spcAft>
                <a:buClr>
                  <a:srgbClr val="FFFFFF"/>
                </a:buClr>
                <a:buSzPts val="2000"/>
                <a:buFont typeface="Helvetica Neue Light"/>
                <a:buNone/>
              </a:pPr>
              <a:endParaRPr sz="2000" b="0" i="0" u="none" strike="noStrike" cap="none">
                <a:solidFill>
                  <a:srgbClr val="FFFFFF"/>
                </a:solidFill>
                <a:latin typeface="Helvetica Neue Light"/>
                <a:ea typeface="Helvetica Neue Light"/>
                <a:cs typeface="Helvetica Neue Light"/>
                <a:sym typeface="Helvetica Neue Light"/>
              </a:endParaRPr>
            </a:p>
          </p:txBody>
        </p:sp>
        <p:sp>
          <p:nvSpPr>
            <p:cNvPr id="260" name="Google Shape;260;p9"/>
            <p:cNvSpPr/>
            <p:nvPr/>
          </p:nvSpPr>
          <p:spPr>
            <a:xfrm>
              <a:off x="1261236" y="2588475"/>
              <a:ext cx="356400" cy="431100"/>
            </a:xfrm>
            <a:prstGeom prst="rect">
              <a:avLst/>
            </a:prstGeom>
            <a:noFill/>
            <a:ln>
              <a:noFill/>
            </a:ln>
          </p:spPr>
          <p:txBody>
            <a:bodyPr spcFirstLastPara="1" wrap="square" lIns="35700" tIns="35700" rIns="35700" bIns="35700" anchor="ctr" anchorCtr="0">
              <a:noAutofit/>
            </a:bodyPr>
            <a:lstStyle/>
            <a:p>
              <a:pPr marL="0" marR="0" lvl="0" indent="0" algn="l" rtl="0">
                <a:lnSpc>
                  <a:spcPct val="120000"/>
                </a:lnSpc>
                <a:spcBef>
                  <a:spcPts val="0"/>
                </a:spcBef>
                <a:spcAft>
                  <a:spcPts val="0"/>
                </a:spcAft>
                <a:buClr>
                  <a:srgbClr val="FFFFFF"/>
                </a:buClr>
                <a:buSzPts val="2400"/>
                <a:buFont typeface="Helvetica Neue"/>
                <a:buNone/>
              </a:pPr>
              <a:r>
                <a:rPr lang="en-GB" sz="2400" b="0" i="0" u="none" strike="noStrike" cap="none">
                  <a:solidFill>
                    <a:srgbClr val="FFFFFF"/>
                  </a:solidFill>
                  <a:latin typeface="Helvetica Neue"/>
                  <a:ea typeface="Helvetica Neue"/>
                  <a:cs typeface="Helvetica Neue"/>
                  <a:sym typeface="Helvetica Neue"/>
                </a:rPr>
                <a:t>A</a:t>
              </a:r>
              <a:endParaRPr sz="1400" b="0" i="0" u="none" strike="noStrike" cap="none">
                <a:solidFill>
                  <a:srgbClr val="000000"/>
                </a:solidFill>
                <a:latin typeface="Arial"/>
                <a:ea typeface="Arial"/>
                <a:cs typeface="Arial"/>
                <a:sym typeface="Arial"/>
              </a:endParaRPr>
            </a:p>
          </p:txBody>
        </p:sp>
      </p:grpSp>
      <p:grpSp>
        <p:nvGrpSpPr>
          <p:cNvPr id="261" name="Google Shape;261;p9"/>
          <p:cNvGrpSpPr/>
          <p:nvPr/>
        </p:nvGrpSpPr>
        <p:grpSpPr>
          <a:xfrm>
            <a:off x="806912" y="3204511"/>
            <a:ext cx="908700" cy="908700"/>
            <a:chOff x="4665644" y="2362454"/>
            <a:chExt cx="908700" cy="908700"/>
          </a:xfrm>
        </p:grpSpPr>
        <p:sp>
          <p:nvSpPr>
            <p:cNvPr id="262" name="Google Shape;262;p9"/>
            <p:cNvSpPr/>
            <p:nvPr/>
          </p:nvSpPr>
          <p:spPr>
            <a:xfrm>
              <a:off x="4665644" y="2362454"/>
              <a:ext cx="908700" cy="908700"/>
            </a:xfrm>
            <a:prstGeom prst="ellipse">
              <a:avLst/>
            </a:prstGeom>
            <a:solidFill>
              <a:srgbClr val="919CE3"/>
            </a:solidFill>
            <a:ln>
              <a:noFill/>
            </a:ln>
          </p:spPr>
          <p:txBody>
            <a:bodyPr spcFirstLastPara="1" wrap="square" lIns="35700" tIns="35700" rIns="35700" bIns="35700" anchor="ctr" anchorCtr="0">
              <a:noAutofit/>
            </a:bodyPr>
            <a:lstStyle/>
            <a:p>
              <a:pPr marL="0" marR="0" lvl="0" indent="0" algn="ctr" rtl="0">
                <a:lnSpc>
                  <a:spcPct val="100000"/>
                </a:lnSpc>
                <a:spcBef>
                  <a:spcPts val="0"/>
                </a:spcBef>
                <a:spcAft>
                  <a:spcPts val="0"/>
                </a:spcAft>
                <a:buClr>
                  <a:srgbClr val="FFFFFF"/>
                </a:buClr>
                <a:buSzPts val="2000"/>
                <a:buFont typeface="Helvetica Neue Light"/>
                <a:buNone/>
              </a:pPr>
              <a:endParaRPr sz="2000" b="0" i="0" u="none" strike="noStrike" cap="none">
                <a:solidFill>
                  <a:srgbClr val="FFFFFF"/>
                </a:solidFill>
                <a:latin typeface="Helvetica Neue Light"/>
                <a:ea typeface="Helvetica Neue Light"/>
                <a:cs typeface="Helvetica Neue Light"/>
                <a:sym typeface="Helvetica Neue Light"/>
              </a:endParaRPr>
            </a:p>
          </p:txBody>
        </p:sp>
        <p:sp>
          <p:nvSpPr>
            <p:cNvPr id="263" name="Google Shape;263;p9"/>
            <p:cNvSpPr/>
            <p:nvPr/>
          </p:nvSpPr>
          <p:spPr>
            <a:xfrm>
              <a:off x="4979847" y="2588475"/>
              <a:ext cx="356400" cy="431100"/>
            </a:xfrm>
            <a:prstGeom prst="rect">
              <a:avLst/>
            </a:prstGeom>
            <a:noFill/>
            <a:ln>
              <a:noFill/>
            </a:ln>
          </p:spPr>
          <p:txBody>
            <a:bodyPr spcFirstLastPara="1" wrap="square" lIns="35700" tIns="35700" rIns="35700" bIns="35700" anchor="ctr" anchorCtr="0">
              <a:noAutofit/>
            </a:bodyPr>
            <a:lstStyle/>
            <a:p>
              <a:pPr marL="0" marR="0" lvl="0" indent="0" algn="l" rtl="0">
                <a:lnSpc>
                  <a:spcPct val="120000"/>
                </a:lnSpc>
                <a:spcBef>
                  <a:spcPts val="0"/>
                </a:spcBef>
                <a:spcAft>
                  <a:spcPts val="0"/>
                </a:spcAft>
                <a:buClr>
                  <a:srgbClr val="FFFFFF"/>
                </a:buClr>
                <a:buSzPts val="2400"/>
                <a:buFont typeface="Helvetica Neue"/>
                <a:buNone/>
              </a:pPr>
              <a:r>
                <a:rPr lang="en-GB" sz="2400" b="0" i="0" u="none" strike="noStrike" cap="none">
                  <a:solidFill>
                    <a:srgbClr val="FFFFFF"/>
                  </a:solidFill>
                  <a:latin typeface="Helvetica Neue"/>
                  <a:ea typeface="Helvetica Neue"/>
                  <a:cs typeface="Helvetica Neue"/>
                  <a:sym typeface="Helvetica Neue"/>
                </a:rPr>
                <a:t>B</a:t>
              </a:r>
              <a:endParaRPr sz="1400" b="0" i="0" u="none" strike="noStrike" cap="none">
                <a:solidFill>
                  <a:srgbClr val="000000"/>
                </a:solidFill>
                <a:latin typeface="Arial"/>
                <a:ea typeface="Arial"/>
                <a:cs typeface="Arial"/>
                <a:sym typeface="Arial"/>
              </a:endParaRPr>
            </a:p>
          </p:txBody>
        </p:sp>
      </p:grpSp>
      <p:grpSp>
        <p:nvGrpSpPr>
          <p:cNvPr id="264" name="Google Shape;264;p9"/>
          <p:cNvGrpSpPr/>
          <p:nvPr/>
        </p:nvGrpSpPr>
        <p:grpSpPr>
          <a:xfrm>
            <a:off x="806911" y="4550435"/>
            <a:ext cx="908700" cy="908700"/>
            <a:chOff x="947033" y="4156948"/>
            <a:chExt cx="908700" cy="908700"/>
          </a:xfrm>
        </p:grpSpPr>
        <p:sp>
          <p:nvSpPr>
            <p:cNvPr id="265" name="Google Shape;265;p9"/>
            <p:cNvSpPr/>
            <p:nvPr/>
          </p:nvSpPr>
          <p:spPr>
            <a:xfrm>
              <a:off x="947033" y="4156948"/>
              <a:ext cx="908700" cy="908700"/>
            </a:xfrm>
            <a:prstGeom prst="ellipse">
              <a:avLst/>
            </a:prstGeom>
            <a:solidFill>
              <a:srgbClr val="95DF83"/>
            </a:solidFill>
            <a:ln>
              <a:noFill/>
            </a:ln>
          </p:spPr>
          <p:txBody>
            <a:bodyPr spcFirstLastPara="1" wrap="square" lIns="35700" tIns="35700" rIns="35700" bIns="35700" anchor="ctr" anchorCtr="0">
              <a:noAutofit/>
            </a:bodyPr>
            <a:lstStyle/>
            <a:p>
              <a:pPr marL="0" marR="0" lvl="0" indent="0" algn="ctr" rtl="0">
                <a:lnSpc>
                  <a:spcPct val="100000"/>
                </a:lnSpc>
                <a:spcBef>
                  <a:spcPts val="0"/>
                </a:spcBef>
                <a:spcAft>
                  <a:spcPts val="0"/>
                </a:spcAft>
                <a:buClr>
                  <a:srgbClr val="FFFFFF"/>
                </a:buClr>
                <a:buSzPts val="2000"/>
                <a:buFont typeface="Helvetica Neue Light"/>
                <a:buNone/>
              </a:pPr>
              <a:endParaRPr sz="2000" b="0" i="0" u="none" strike="noStrike" cap="none">
                <a:solidFill>
                  <a:srgbClr val="FFFFFF"/>
                </a:solidFill>
                <a:latin typeface="Helvetica Neue Light"/>
                <a:ea typeface="Helvetica Neue Light"/>
                <a:cs typeface="Helvetica Neue Light"/>
                <a:sym typeface="Helvetica Neue Light"/>
              </a:endParaRPr>
            </a:p>
          </p:txBody>
        </p:sp>
        <p:sp>
          <p:nvSpPr>
            <p:cNvPr id="266" name="Google Shape;266;p9"/>
            <p:cNvSpPr/>
            <p:nvPr/>
          </p:nvSpPr>
          <p:spPr>
            <a:xfrm>
              <a:off x="1261237" y="4382969"/>
              <a:ext cx="356400" cy="431100"/>
            </a:xfrm>
            <a:prstGeom prst="rect">
              <a:avLst/>
            </a:prstGeom>
            <a:noFill/>
            <a:ln>
              <a:noFill/>
            </a:ln>
          </p:spPr>
          <p:txBody>
            <a:bodyPr spcFirstLastPara="1" wrap="square" lIns="35700" tIns="35700" rIns="35700" bIns="35700" anchor="ctr" anchorCtr="0">
              <a:noAutofit/>
            </a:bodyPr>
            <a:lstStyle/>
            <a:p>
              <a:pPr marL="0" marR="0" lvl="0" indent="0" algn="l" rtl="0">
                <a:lnSpc>
                  <a:spcPct val="120000"/>
                </a:lnSpc>
                <a:spcBef>
                  <a:spcPts val="0"/>
                </a:spcBef>
                <a:spcAft>
                  <a:spcPts val="0"/>
                </a:spcAft>
                <a:buClr>
                  <a:srgbClr val="FFFFFF"/>
                </a:buClr>
                <a:buSzPts val="2400"/>
                <a:buFont typeface="Helvetica Neue"/>
                <a:buNone/>
              </a:pPr>
              <a:r>
                <a:rPr lang="en-GB" sz="2400" b="0" i="0" u="none" strike="noStrike" cap="none">
                  <a:solidFill>
                    <a:srgbClr val="FFFFFF"/>
                  </a:solidFill>
                  <a:latin typeface="Helvetica Neue"/>
                  <a:ea typeface="Helvetica Neue"/>
                  <a:cs typeface="Helvetica Neue"/>
                  <a:sym typeface="Helvetica Neue"/>
                </a:rPr>
                <a:t>C</a:t>
              </a:r>
              <a:endParaRPr sz="1400" b="0" i="0" u="none" strike="noStrike" cap="none">
                <a:solidFill>
                  <a:srgbClr val="000000"/>
                </a:solidFill>
                <a:latin typeface="Arial"/>
                <a:ea typeface="Arial"/>
                <a:cs typeface="Arial"/>
                <a:sym typeface="Arial"/>
              </a:endParaRPr>
            </a:p>
          </p:txBody>
        </p:sp>
      </p:grpSp>
      <p:sp>
        <p:nvSpPr>
          <p:cNvPr id="267" name="Google Shape;267;p9"/>
          <p:cNvSpPr/>
          <p:nvPr/>
        </p:nvSpPr>
        <p:spPr>
          <a:xfrm>
            <a:off x="1958101" y="2189369"/>
            <a:ext cx="6158400" cy="589200"/>
          </a:xfrm>
          <a:prstGeom prst="rect">
            <a:avLst/>
          </a:prstGeom>
          <a:noFill/>
          <a:ln>
            <a:noFill/>
          </a:ln>
        </p:spPr>
        <p:txBody>
          <a:bodyPr spcFirstLastPara="1" wrap="square" lIns="35700" tIns="35700" rIns="35700" bIns="35700" anchor="ctr" anchorCtr="0">
            <a:noAutofit/>
          </a:bodyPr>
          <a:lstStyle/>
          <a:p>
            <a:pPr marL="0" marR="0" lvl="0" indent="0" algn="l" rtl="0">
              <a:lnSpc>
                <a:spcPct val="120000"/>
              </a:lnSpc>
              <a:spcBef>
                <a:spcPts val="0"/>
              </a:spcBef>
              <a:spcAft>
                <a:spcPts val="0"/>
              </a:spcAft>
              <a:buClr>
                <a:srgbClr val="000000"/>
              </a:buClr>
              <a:buSzPts val="2800"/>
              <a:buFont typeface="Calibri"/>
              <a:buNone/>
            </a:pPr>
            <a:r>
              <a:rPr lang="en-GB" sz="2800" b="0" i="0" u="none" strike="noStrike" cap="none">
                <a:solidFill>
                  <a:srgbClr val="000000"/>
                </a:solidFill>
                <a:latin typeface="Calibri"/>
                <a:ea typeface="Calibri"/>
                <a:cs typeface="Calibri"/>
                <a:sym typeface="Calibri"/>
              </a:rPr>
              <a:t>Er is geen verschil</a:t>
            </a:r>
            <a:endParaRPr sz="2800" b="0" i="0" u="none" strike="noStrike" cap="none">
              <a:solidFill>
                <a:srgbClr val="000000"/>
              </a:solidFill>
              <a:latin typeface="Calibri"/>
              <a:ea typeface="Calibri"/>
              <a:cs typeface="Calibri"/>
              <a:sym typeface="Calibri"/>
            </a:endParaRPr>
          </a:p>
        </p:txBody>
      </p:sp>
      <p:sp>
        <p:nvSpPr>
          <p:cNvPr id="268" name="Google Shape;268;p9"/>
          <p:cNvSpPr/>
          <p:nvPr/>
        </p:nvSpPr>
        <p:spPr>
          <a:xfrm>
            <a:off x="1884126" y="3356550"/>
            <a:ext cx="6158400" cy="589200"/>
          </a:xfrm>
          <a:prstGeom prst="rect">
            <a:avLst/>
          </a:prstGeom>
          <a:noFill/>
          <a:ln>
            <a:noFill/>
          </a:ln>
        </p:spPr>
        <p:txBody>
          <a:bodyPr spcFirstLastPara="1" wrap="square" lIns="35700" tIns="35700" rIns="35700" bIns="35700" anchor="ctr" anchorCtr="0">
            <a:noAutofit/>
          </a:bodyPr>
          <a:lstStyle/>
          <a:p>
            <a:pPr marL="0" marR="0" lvl="0" indent="0" algn="l" rtl="0">
              <a:lnSpc>
                <a:spcPct val="120000"/>
              </a:lnSpc>
              <a:spcBef>
                <a:spcPts val="0"/>
              </a:spcBef>
              <a:spcAft>
                <a:spcPts val="0"/>
              </a:spcAft>
              <a:buClr>
                <a:srgbClr val="000000"/>
              </a:buClr>
              <a:buSzPts val="2800"/>
              <a:buFont typeface="Calibri"/>
              <a:buNone/>
            </a:pPr>
            <a:r>
              <a:rPr lang="en-GB" sz="2800" b="0" i="0" u="none" strike="noStrike" cap="none">
                <a:solidFill>
                  <a:srgbClr val="000000"/>
                </a:solidFill>
                <a:latin typeface="Calibri"/>
                <a:ea typeface="Calibri"/>
                <a:cs typeface="Calibri"/>
                <a:sym typeface="Calibri"/>
              </a:rPr>
              <a:t>Ventilatie = lucht verversen; </a:t>
            </a:r>
            <a:endParaRPr sz="2800" b="0" i="0" u="none" strike="noStrike" cap="none">
              <a:solidFill>
                <a:srgbClr val="000000"/>
              </a:solidFill>
              <a:latin typeface="Calibri"/>
              <a:ea typeface="Calibri"/>
              <a:cs typeface="Calibri"/>
              <a:sym typeface="Calibri"/>
            </a:endParaRPr>
          </a:p>
          <a:p>
            <a:pPr marL="0" marR="0" lvl="0" indent="0" algn="l" rtl="0">
              <a:lnSpc>
                <a:spcPct val="120000"/>
              </a:lnSpc>
              <a:spcBef>
                <a:spcPts val="0"/>
              </a:spcBef>
              <a:spcAft>
                <a:spcPts val="0"/>
              </a:spcAft>
              <a:buClr>
                <a:srgbClr val="000000"/>
              </a:buClr>
              <a:buSzPts val="2800"/>
              <a:buFont typeface="Calibri"/>
              <a:buNone/>
            </a:pPr>
            <a:r>
              <a:rPr lang="en-GB" sz="2800" b="0" i="0" u="none" strike="noStrike" cap="none">
                <a:solidFill>
                  <a:srgbClr val="000000"/>
                </a:solidFill>
                <a:latin typeface="Calibri"/>
                <a:ea typeface="Calibri"/>
                <a:cs typeface="Calibri"/>
                <a:sym typeface="Calibri"/>
              </a:rPr>
              <a:t>Gaswisseling = diffusie van O</a:t>
            </a:r>
            <a:r>
              <a:rPr lang="en-GB" sz="2800" b="0" i="0" u="none" strike="noStrike" cap="none" baseline="-25000">
                <a:solidFill>
                  <a:srgbClr val="000000"/>
                </a:solidFill>
                <a:latin typeface="Calibri"/>
                <a:ea typeface="Calibri"/>
                <a:cs typeface="Calibri"/>
                <a:sym typeface="Calibri"/>
              </a:rPr>
              <a:t>2 </a:t>
            </a:r>
            <a:r>
              <a:rPr lang="en-GB" sz="2800" b="0" i="0" u="none" strike="noStrike" cap="none">
                <a:solidFill>
                  <a:srgbClr val="000000"/>
                </a:solidFill>
                <a:latin typeface="Calibri"/>
                <a:ea typeface="Calibri"/>
                <a:cs typeface="Calibri"/>
                <a:sym typeface="Calibri"/>
              </a:rPr>
              <a:t>en CO</a:t>
            </a:r>
            <a:r>
              <a:rPr lang="en-GB" sz="2800" b="0" i="0" u="none" strike="noStrike" cap="none" baseline="-25000">
                <a:solidFill>
                  <a:srgbClr val="000000"/>
                </a:solidFill>
                <a:latin typeface="Calibri"/>
                <a:ea typeface="Calibri"/>
                <a:cs typeface="Calibri"/>
                <a:sym typeface="Calibri"/>
              </a:rPr>
              <a:t>2</a:t>
            </a:r>
            <a:endParaRPr sz="2800" b="0" i="0" u="none" strike="noStrike" cap="none" baseline="-25000">
              <a:solidFill>
                <a:srgbClr val="000000"/>
              </a:solidFill>
              <a:latin typeface="Calibri"/>
              <a:ea typeface="Calibri"/>
              <a:cs typeface="Calibri"/>
              <a:sym typeface="Calibri"/>
            </a:endParaRPr>
          </a:p>
        </p:txBody>
      </p:sp>
      <p:sp>
        <p:nvSpPr>
          <p:cNvPr id="269" name="Google Shape;269;p9"/>
          <p:cNvSpPr/>
          <p:nvPr/>
        </p:nvSpPr>
        <p:spPr>
          <a:xfrm>
            <a:off x="1958100" y="4676135"/>
            <a:ext cx="6158400" cy="589200"/>
          </a:xfrm>
          <a:prstGeom prst="rect">
            <a:avLst/>
          </a:prstGeom>
          <a:noFill/>
          <a:ln>
            <a:noFill/>
          </a:ln>
        </p:spPr>
        <p:txBody>
          <a:bodyPr spcFirstLastPara="1" wrap="square" lIns="35700" tIns="35700" rIns="35700" bIns="35700" anchor="ctr" anchorCtr="0">
            <a:noAutofit/>
          </a:bodyPr>
          <a:lstStyle/>
          <a:p>
            <a:pPr marL="0" marR="0" lvl="0" indent="0" algn="l" rtl="0">
              <a:lnSpc>
                <a:spcPct val="120000"/>
              </a:lnSpc>
              <a:spcBef>
                <a:spcPts val="0"/>
              </a:spcBef>
              <a:spcAft>
                <a:spcPts val="0"/>
              </a:spcAft>
              <a:buClr>
                <a:schemeClr val="dk1"/>
              </a:buClr>
              <a:buSzPts val="2800"/>
              <a:buFont typeface="Calibri"/>
              <a:buNone/>
            </a:pPr>
            <a:r>
              <a:rPr lang="en-GB" sz="2800" b="0" i="0" u="none" strike="noStrike" cap="none">
                <a:solidFill>
                  <a:schemeClr val="dk1"/>
                </a:solidFill>
                <a:latin typeface="Calibri"/>
                <a:ea typeface="Calibri"/>
                <a:cs typeface="Calibri"/>
                <a:sym typeface="Calibri"/>
              </a:rPr>
              <a:t>Ventilatie = diffusie van O</a:t>
            </a:r>
            <a:r>
              <a:rPr lang="en-GB" sz="2800" b="0" i="0" u="none" strike="noStrike" cap="none" baseline="-25000">
                <a:solidFill>
                  <a:schemeClr val="dk1"/>
                </a:solidFill>
                <a:latin typeface="Calibri"/>
                <a:ea typeface="Calibri"/>
                <a:cs typeface="Calibri"/>
                <a:sym typeface="Calibri"/>
              </a:rPr>
              <a:t>2 </a:t>
            </a:r>
            <a:r>
              <a:rPr lang="en-GB" sz="2800" b="0" i="0" u="none" strike="noStrike" cap="none">
                <a:solidFill>
                  <a:schemeClr val="dk1"/>
                </a:solidFill>
                <a:latin typeface="Calibri"/>
                <a:ea typeface="Calibri"/>
                <a:cs typeface="Calibri"/>
                <a:sym typeface="Calibri"/>
              </a:rPr>
              <a:t>en CO</a:t>
            </a:r>
            <a:r>
              <a:rPr lang="en-GB" sz="2800" b="0" i="0" u="none" strike="noStrike" cap="none" baseline="-25000">
                <a:solidFill>
                  <a:schemeClr val="dk1"/>
                </a:solidFill>
                <a:latin typeface="Calibri"/>
                <a:ea typeface="Calibri"/>
                <a:cs typeface="Calibri"/>
                <a:sym typeface="Calibri"/>
              </a:rPr>
              <a:t>2</a:t>
            </a:r>
            <a:r>
              <a:rPr lang="en-GB" sz="2800" b="0" i="0" u="none" strike="noStrike" cap="none">
                <a:solidFill>
                  <a:schemeClr val="dk1"/>
                </a:solidFill>
                <a:latin typeface="Calibri"/>
                <a:ea typeface="Calibri"/>
                <a:cs typeface="Calibri"/>
                <a:sym typeface="Calibri"/>
              </a:rPr>
              <a:t>;</a:t>
            </a:r>
            <a:endParaRPr sz="2800" b="0" i="0" u="none" strike="noStrike" cap="none">
              <a:solidFill>
                <a:schemeClr val="dk1"/>
              </a:solidFill>
              <a:latin typeface="Calibri"/>
              <a:ea typeface="Calibri"/>
              <a:cs typeface="Calibri"/>
              <a:sym typeface="Calibri"/>
            </a:endParaRPr>
          </a:p>
          <a:p>
            <a:pPr marL="0" marR="0" lvl="0" indent="0" algn="l" rtl="0">
              <a:lnSpc>
                <a:spcPct val="120000"/>
              </a:lnSpc>
              <a:spcBef>
                <a:spcPts val="0"/>
              </a:spcBef>
              <a:spcAft>
                <a:spcPts val="0"/>
              </a:spcAft>
              <a:buClr>
                <a:schemeClr val="dk1"/>
              </a:buClr>
              <a:buSzPts val="2800"/>
              <a:buFont typeface="Calibri"/>
              <a:buNone/>
            </a:pPr>
            <a:r>
              <a:rPr lang="en-GB" sz="2800" b="0" i="0" u="none" strike="noStrike" cap="none">
                <a:solidFill>
                  <a:schemeClr val="dk1"/>
                </a:solidFill>
                <a:latin typeface="Calibri"/>
                <a:ea typeface="Calibri"/>
                <a:cs typeface="Calibri"/>
                <a:sym typeface="Calibri"/>
              </a:rPr>
              <a:t>Gaswisseling = lucht verversen</a:t>
            </a:r>
            <a:endParaRPr sz="2800" b="0" i="0" u="none" strike="noStrike" cap="none">
              <a:solidFill>
                <a:srgbClr val="000000"/>
              </a:solidFill>
              <a:latin typeface="Calibri"/>
              <a:ea typeface="Calibri"/>
              <a:cs typeface="Calibri"/>
              <a:sym typeface="Calibri"/>
            </a:endParaRPr>
          </a:p>
        </p:txBody>
      </p:sp>
      <p:sp>
        <p:nvSpPr>
          <p:cNvPr id="270" name="Google Shape;270;p9"/>
          <p:cNvSpPr txBox="1">
            <a:spLocks noGrp="1"/>
          </p:cNvSpPr>
          <p:nvPr>
            <p:ph type="title"/>
          </p:nvPr>
        </p:nvSpPr>
        <p:spPr>
          <a:xfrm>
            <a:off x="729419" y="396260"/>
            <a:ext cx="8109900" cy="855300"/>
          </a:xfrm>
          <a:prstGeom prst="rect">
            <a:avLst/>
          </a:prstGeom>
          <a:noFill/>
          <a:ln>
            <a:noFill/>
          </a:ln>
        </p:spPr>
        <p:txBody>
          <a:bodyPr spcFirstLastPara="1" wrap="square" lIns="91425" tIns="45700" rIns="91425" bIns="45700" anchor="t" anchorCtr="0">
            <a:normAutofit fontScale="90000"/>
          </a:bodyPr>
          <a:lstStyle/>
          <a:p>
            <a:pPr marL="0" lvl="0" indent="0" algn="l" rtl="0">
              <a:lnSpc>
                <a:spcPct val="111111"/>
              </a:lnSpc>
              <a:spcBef>
                <a:spcPts val="0"/>
              </a:spcBef>
              <a:spcAft>
                <a:spcPts val="0"/>
              </a:spcAft>
              <a:buClr>
                <a:schemeClr val="dk1"/>
              </a:buClr>
              <a:buSzPct val="100000"/>
              <a:buFont typeface="Calibri"/>
              <a:buNone/>
            </a:pPr>
            <a:r>
              <a:rPr lang="en-GB" sz="3600"/>
              <a:t>Wat is het verschil tussen ventilatie en gaswisseling?</a:t>
            </a:r>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274"/>
        <p:cNvGrpSpPr/>
        <p:nvPr/>
      </p:nvGrpSpPr>
      <p:grpSpPr>
        <a:xfrm>
          <a:off x="0" y="0"/>
          <a:ext cx="0" cy="0"/>
          <a:chOff x="0" y="0"/>
          <a:chExt cx="0" cy="0"/>
        </a:xfrm>
      </p:grpSpPr>
      <p:sp>
        <p:nvSpPr>
          <p:cNvPr id="275" name="Google Shape;275;g2a79041e585_1_0"/>
          <p:cNvSpPr/>
          <p:nvPr/>
        </p:nvSpPr>
        <p:spPr>
          <a:xfrm>
            <a:off x="211015" y="6285469"/>
            <a:ext cx="8933100" cy="497700"/>
          </a:xfrm>
          <a:prstGeom prst="rect">
            <a:avLst/>
          </a:prstGeom>
          <a:solidFill>
            <a:schemeClr val="accen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Calibri"/>
              <a:buNone/>
            </a:pPr>
            <a:endParaRPr sz="1800" b="0" i="0" u="none" strike="noStrike" cap="none">
              <a:solidFill>
                <a:srgbClr val="3366FF"/>
              </a:solidFill>
              <a:latin typeface="Corbel"/>
              <a:ea typeface="Corbel"/>
              <a:cs typeface="Corbel"/>
              <a:sym typeface="Corbel"/>
            </a:endParaRPr>
          </a:p>
        </p:txBody>
      </p:sp>
      <p:sp>
        <p:nvSpPr>
          <p:cNvPr id="276" name="Google Shape;276;g2a79041e585_1_0"/>
          <p:cNvSpPr txBox="1"/>
          <p:nvPr/>
        </p:nvSpPr>
        <p:spPr>
          <a:xfrm>
            <a:off x="6827520" y="6407433"/>
            <a:ext cx="2316600" cy="253800"/>
          </a:xfrm>
          <a:prstGeom prst="rect">
            <a:avLst/>
          </a:prstGeom>
          <a:noFill/>
          <a:ln>
            <a:noFill/>
          </a:ln>
        </p:spPr>
        <p:txBody>
          <a:bodyPr spcFirstLastPara="1" wrap="square" lIns="91425" tIns="45700" rIns="91425" bIns="45700" anchor="t" anchorCtr="0">
            <a:spAutoFit/>
          </a:bodyPr>
          <a:lstStyle/>
          <a:p>
            <a:pPr marL="0" lvl="0" indent="0" algn="r" rtl="0">
              <a:spcBef>
                <a:spcPts val="0"/>
              </a:spcBef>
              <a:spcAft>
                <a:spcPts val="0"/>
              </a:spcAft>
              <a:buClr>
                <a:schemeClr val="lt1"/>
              </a:buClr>
              <a:buSzPts val="1050"/>
              <a:buFont typeface="Tahoma"/>
              <a:buNone/>
            </a:pPr>
            <a:r>
              <a:rPr lang="en-GB" sz="1050">
                <a:solidFill>
                  <a:schemeClr val="lt1"/>
                </a:solidFill>
                <a:latin typeface="Tahoma"/>
                <a:ea typeface="Tahoma"/>
                <a:cs typeface="Tahoma"/>
                <a:sym typeface="Tahoma"/>
              </a:rPr>
              <a:t>www.diagnostischevragen.nl</a:t>
            </a:r>
            <a:endParaRPr/>
          </a:p>
        </p:txBody>
      </p:sp>
      <p:grpSp>
        <p:nvGrpSpPr>
          <p:cNvPr id="277" name="Google Shape;277;g2a79041e585_1_0"/>
          <p:cNvGrpSpPr/>
          <p:nvPr/>
        </p:nvGrpSpPr>
        <p:grpSpPr>
          <a:xfrm>
            <a:off x="806913" y="1496245"/>
            <a:ext cx="7309588" cy="908700"/>
            <a:chOff x="806913" y="1496245"/>
            <a:chExt cx="7309588" cy="908700"/>
          </a:xfrm>
        </p:grpSpPr>
        <p:grpSp>
          <p:nvGrpSpPr>
            <p:cNvPr id="278" name="Google Shape;278;g2a79041e585_1_0"/>
            <p:cNvGrpSpPr/>
            <p:nvPr/>
          </p:nvGrpSpPr>
          <p:grpSpPr>
            <a:xfrm>
              <a:off x="806913" y="1496245"/>
              <a:ext cx="908700" cy="908700"/>
              <a:chOff x="947033" y="2362454"/>
              <a:chExt cx="908700" cy="908700"/>
            </a:xfrm>
          </p:grpSpPr>
          <p:sp>
            <p:nvSpPr>
              <p:cNvPr id="279" name="Google Shape;279;g2a79041e585_1_0"/>
              <p:cNvSpPr/>
              <p:nvPr/>
            </p:nvSpPr>
            <p:spPr>
              <a:xfrm>
                <a:off x="947033" y="2362454"/>
                <a:ext cx="908700" cy="908700"/>
              </a:xfrm>
              <a:prstGeom prst="ellipse">
                <a:avLst/>
              </a:prstGeom>
              <a:solidFill>
                <a:srgbClr val="73C3E3"/>
              </a:solidFill>
              <a:ln>
                <a:noFill/>
              </a:ln>
            </p:spPr>
            <p:txBody>
              <a:bodyPr spcFirstLastPara="1" wrap="square" lIns="35700" tIns="35700" rIns="35700" bIns="35700" anchor="ctr" anchorCtr="0">
                <a:noAutofit/>
              </a:bodyPr>
              <a:lstStyle/>
              <a:p>
                <a:pPr marL="0" marR="0" lvl="0" indent="0" algn="ctr" rtl="0">
                  <a:lnSpc>
                    <a:spcPct val="100000"/>
                  </a:lnSpc>
                  <a:spcBef>
                    <a:spcPts val="0"/>
                  </a:spcBef>
                  <a:spcAft>
                    <a:spcPts val="0"/>
                  </a:spcAft>
                  <a:buClr>
                    <a:srgbClr val="FFFFFF"/>
                  </a:buClr>
                  <a:buSzPts val="2000"/>
                  <a:buFont typeface="Helvetica Neue Light"/>
                  <a:buNone/>
                </a:pPr>
                <a:endParaRPr sz="2000" b="0" i="0" u="none" strike="noStrike" cap="none">
                  <a:solidFill>
                    <a:srgbClr val="FFFFFF"/>
                  </a:solidFill>
                  <a:latin typeface="Helvetica Neue Light"/>
                  <a:ea typeface="Helvetica Neue Light"/>
                  <a:cs typeface="Helvetica Neue Light"/>
                  <a:sym typeface="Helvetica Neue Light"/>
                </a:endParaRPr>
              </a:p>
            </p:txBody>
          </p:sp>
          <p:sp>
            <p:nvSpPr>
              <p:cNvPr id="280" name="Google Shape;280;g2a79041e585_1_0"/>
              <p:cNvSpPr/>
              <p:nvPr/>
            </p:nvSpPr>
            <p:spPr>
              <a:xfrm>
                <a:off x="1261236" y="2588475"/>
                <a:ext cx="356400" cy="431100"/>
              </a:xfrm>
              <a:prstGeom prst="rect">
                <a:avLst/>
              </a:prstGeom>
              <a:noFill/>
              <a:ln>
                <a:noFill/>
              </a:ln>
            </p:spPr>
            <p:txBody>
              <a:bodyPr spcFirstLastPara="1" wrap="square" lIns="35700" tIns="35700" rIns="35700" bIns="35700" anchor="ctr" anchorCtr="0">
                <a:noAutofit/>
              </a:bodyPr>
              <a:lstStyle/>
              <a:p>
                <a:pPr marL="0" marR="0" lvl="0" indent="0" algn="l" rtl="0">
                  <a:lnSpc>
                    <a:spcPct val="120000"/>
                  </a:lnSpc>
                  <a:spcBef>
                    <a:spcPts val="0"/>
                  </a:spcBef>
                  <a:spcAft>
                    <a:spcPts val="0"/>
                  </a:spcAft>
                  <a:buClr>
                    <a:srgbClr val="FFFFFF"/>
                  </a:buClr>
                  <a:buSzPts val="2400"/>
                  <a:buFont typeface="Helvetica Neue"/>
                  <a:buNone/>
                </a:pPr>
                <a:r>
                  <a:rPr lang="en-GB" sz="2400" b="0" i="0" u="none" strike="noStrike" cap="none">
                    <a:solidFill>
                      <a:srgbClr val="FFFFFF"/>
                    </a:solidFill>
                    <a:latin typeface="Helvetica Neue"/>
                    <a:ea typeface="Helvetica Neue"/>
                    <a:cs typeface="Helvetica Neue"/>
                    <a:sym typeface="Helvetica Neue"/>
                  </a:rPr>
                  <a:t>A</a:t>
                </a:r>
                <a:endParaRPr/>
              </a:p>
            </p:txBody>
          </p:sp>
        </p:grpSp>
        <p:sp>
          <p:nvSpPr>
            <p:cNvPr id="281" name="Google Shape;281;g2a79041e585_1_0"/>
            <p:cNvSpPr/>
            <p:nvPr/>
          </p:nvSpPr>
          <p:spPr>
            <a:xfrm>
              <a:off x="1958101" y="1655969"/>
              <a:ext cx="6158400" cy="589200"/>
            </a:xfrm>
            <a:prstGeom prst="rect">
              <a:avLst/>
            </a:prstGeom>
            <a:noFill/>
            <a:ln>
              <a:noFill/>
            </a:ln>
          </p:spPr>
          <p:txBody>
            <a:bodyPr spcFirstLastPara="1" wrap="square" lIns="35700" tIns="35700" rIns="35700" bIns="35700" anchor="ctr" anchorCtr="0">
              <a:noAutofit/>
            </a:bodyPr>
            <a:lstStyle/>
            <a:p>
              <a:pPr marL="0" marR="0" lvl="0" indent="0" algn="l" rtl="0">
                <a:lnSpc>
                  <a:spcPct val="120000"/>
                </a:lnSpc>
                <a:spcBef>
                  <a:spcPts val="0"/>
                </a:spcBef>
                <a:spcAft>
                  <a:spcPts val="0"/>
                </a:spcAft>
                <a:buClr>
                  <a:srgbClr val="000000"/>
                </a:buClr>
                <a:buSzPts val="2800"/>
                <a:buFont typeface="Calibri"/>
                <a:buNone/>
              </a:pPr>
              <a:r>
                <a:rPr lang="en-GB" sz="2800">
                  <a:latin typeface="Calibri"/>
                  <a:ea typeface="Calibri"/>
                  <a:cs typeface="Calibri"/>
                  <a:sym typeface="Calibri"/>
                </a:rPr>
                <a:t>Het spant aan en het gaat omlaag</a:t>
              </a:r>
              <a:endParaRPr sz="2800" b="0" i="0" u="none" strike="noStrike" cap="none">
                <a:solidFill>
                  <a:srgbClr val="000000"/>
                </a:solidFill>
                <a:latin typeface="Calibri"/>
                <a:ea typeface="Calibri"/>
                <a:cs typeface="Calibri"/>
                <a:sym typeface="Calibri"/>
              </a:endParaRPr>
            </a:p>
          </p:txBody>
        </p:sp>
      </p:grpSp>
      <p:grpSp>
        <p:nvGrpSpPr>
          <p:cNvPr id="282" name="Google Shape;282;g2a79041e585_1_0"/>
          <p:cNvGrpSpPr/>
          <p:nvPr/>
        </p:nvGrpSpPr>
        <p:grpSpPr>
          <a:xfrm>
            <a:off x="806912" y="2594911"/>
            <a:ext cx="7309589" cy="908700"/>
            <a:chOff x="806912" y="2594911"/>
            <a:chExt cx="7309589" cy="908700"/>
          </a:xfrm>
        </p:grpSpPr>
        <p:grpSp>
          <p:nvGrpSpPr>
            <p:cNvPr id="283" name="Google Shape;283;g2a79041e585_1_0"/>
            <p:cNvGrpSpPr/>
            <p:nvPr/>
          </p:nvGrpSpPr>
          <p:grpSpPr>
            <a:xfrm>
              <a:off x="806912" y="2594911"/>
              <a:ext cx="908700" cy="908700"/>
              <a:chOff x="4665644" y="2362454"/>
              <a:chExt cx="908700" cy="908700"/>
            </a:xfrm>
          </p:grpSpPr>
          <p:sp>
            <p:nvSpPr>
              <p:cNvPr id="284" name="Google Shape;284;g2a79041e585_1_0"/>
              <p:cNvSpPr/>
              <p:nvPr/>
            </p:nvSpPr>
            <p:spPr>
              <a:xfrm>
                <a:off x="4665644" y="2362454"/>
                <a:ext cx="908700" cy="908700"/>
              </a:xfrm>
              <a:prstGeom prst="ellipse">
                <a:avLst/>
              </a:prstGeom>
              <a:solidFill>
                <a:srgbClr val="919CE3"/>
              </a:solidFill>
              <a:ln>
                <a:noFill/>
              </a:ln>
            </p:spPr>
            <p:txBody>
              <a:bodyPr spcFirstLastPara="1" wrap="square" lIns="35700" tIns="35700" rIns="35700" bIns="35700" anchor="ctr" anchorCtr="0">
                <a:noAutofit/>
              </a:bodyPr>
              <a:lstStyle/>
              <a:p>
                <a:pPr marL="0" marR="0" lvl="0" indent="0" algn="ctr" rtl="0">
                  <a:lnSpc>
                    <a:spcPct val="100000"/>
                  </a:lnSpc>
                  <a:spcBef>
                    <a:spcPts val="0"/>
                  </a:spcBef>
                  <a:spcAft>
                    <a:spcPts val="0"/>
                  </a:spcAft>
                  <a:buClr>
                    <a:srgbClr val="FFFFFF"/>
                  </a:buClr>
                  <a:buSzPts val="2000"/>
                  <a:buFont typeface="Helvetica Neue Light"/>
                  <a:buNone/>
                </a:pPr>
                <a:endParaRPr sz="2000" b="0" i="0" u="none" strike="noStrike" cap="none">
                  <a:solidFill>
                    <a:srgbClr val="FFFFFF"/>
                  </a:solidFill>
                  <a:latin typeface="Helvetica Neue Light"/>
                  <a:ea typeface="Helvetica Neue Light"/>
                  <a:cs typeface="Helvetica Neue Light"/>
                  <a:sym typeface="Helvetica Neue Light"/>
                </a:endParaRPr>
              </a:p>
            </p:txBody>
          </p:sp>
          <p:sp>
            <p:nvSpPr>
              <p:cNvPr id="285" name="Google Shape;285;g2a79041e585_1_0"/>
              <p:cNvSpPr/>
              <p:nvPr/>
            </p:nvSpPr>
            <p:spPr>
              <a:xfrm>
                <a:off x="4979847" y="2588475"/>
                <a:ext cx="356400" cy="431100"/>
              </a:xfrm>
              <a:prstGeom prst="rect">
                <a:avLst/>
              </a:prstGeom>
              <a:noFill/>
              <a:ln>
                <a:noFill/>
              </a:ln>
            </p:spPr>
            <p:txBody>
              <a:bodyPr spcFirstLastPara="1" wrap="square" lIns="35700" tIns="35700" rIns="35700" bIns="35700" anchor="ctr" anchorCtr="0">
                <a:noAutofit/>
              </a:bodyPr>
              <a:lstStyle/>
              <a:p>
                <a:pPr marL="0" marR="0" lvl="0" indent="0" algn="l" rtl="0">
                  <a:lnSpc>
                    <a:spcPct val="120000"/>
                  </a:lnSpc>
                  <a:spcBef>
                    <a:spcPts val="0"/>
                  </a:spcBef>
                  <a:spcAft>
                    <a:spcPts val="0"/>
                  </a:spcAft>
                  <a:buClr>
                    <a:srgbClr val="FFFFFF"/>
                  </a:buClr>
                  <a:buSzPts val="2400"/>
                  <a:buFont typeface="Helvetica Neue"/>
                  <a:buNone/>
                </a:pPr>
                <a:r>
                  <a:rPr lang="en-GB" sz="2400" b="0" i="0" u="none" strike="noStrike" cap="none">
                    <a:solidFill>
                      <a:srgbClr val="FFFFFF"/>
                    </a:solidFill>
                    <a:latin typeface="Helvetica Neue"/>
                    <a:ea typeface="Helvetica Neue"/>
                    <a:cs typeface="Helvetica Neue"/>
                    <a:sym typeface="Helvetica Neue"/>
                  </a:rPr>
                  <a:t>B</a:t>
                </a:r>
                <a:endParaRPr/>
              </a:p>
            </p:txBody>
          </p:sp>
        </p:grpSp>
        <p:sp>
          <p:nvSpPr>
            <p:cNvPr id="286" name="Google Shape;286;g2a79041e585_1_0"/>
            <p:cNvSpPr/>
            <p:nvPr/>
          </p:nvSpPr>
          <p:spPr>
            <a:xfrm>
              <a:off x="1958101" y="2711037"/>
              <a:ext cx="6158400" cy="589200"/>
            </a:xfrm>
            <a:prstGeom prst="rect">
              <a:avLst/>
            </a:prstGeom>
            <a:noFill/>
            <a:ln>
              <a:noFill/>
            </a:ln>
          </p:spPr>
          <p:txBody>
            <a:bodyPr spcFirstLastPara="1" wrap="square" lIns="35700" tIns="35700" rIns="35700" bIns="35700" anchor="ctr" anchorCtr="0">
              <a:noAutofit/>
            </a:bodyPr>
            <a:lstStyle/>
            <a:p>
              <a:pPr marL="0" marR="0" lvl="0" indent="0" algn="l" rtl="0">
                <a:lnSpc>
                  <a:spcPct val="120000"/>
                </a:lnSpc>
                <a:spcBef>
                  <a:spcPts val="0"/>
                </a:spcBef>
                <a:spcAft>
                  <a:spcPts val="0"/>
                </a:spcAft>
                <a:buClr>
                  <a:srgbClr val="000000"/>
                </a:buClr>
                <a:buSzPts val="2800"/>
                <a:buFont typeface="Calibri"/>
                <a:buNone/>
              </a:pPr>
              <a:r>
                <a:rPr lang="en-GB" sz="2800">
                  <a:latin typeface="Calibri"/>
                  <a:ea typeface="Calibri"/>
                  <a:cs typeface="Calibri"/>
                  <a:sym typeface="Calibri"/>
                </a:rPr>
                <a:t>Het spant aan en het gaat omhoog </a:t>
              </a:r>
              <a:endParaRPr sz="2800">
                <a:latin typeface="Calibri"/>
                <a:ea typeface="Calibri"/>
                <a:cs typeface="Calibri"/>
                <a:sym typeface="Calibri"/>
              </a:endParaRPr>
            </a:p>
          </p:txBody>
        </p:sp>
      </p:grpSp>
      <p:grpSp>
        <p:nvGrpSpPr>
          <p:cNvPr id="287" name="Google Shape;287;g2a79041e585_1_0"/>
          <p:cNvGrpSpPr/>
          <p:nvPr/>
        </p:nvGrpSpPr>
        <p:grpSpPr>
          <a:xfrm>
            <a:off x="806911" y="3730897"/>
            <a:ext cx="7309589" cy="908700"/>
            <a:chOff x="806911" y="3730897"/>
            <a:chExt cx="7309589" cy="908700"/>
          </a:xfrm>
        </p:grpSpPr>
        <p:grpSp>
          <p:nvGrpSpPr>
            <p:cNvPr id="288" name="Google Shape;288;g2a79041e585_1_0"/>
            <p:cNvGrpSpPr/>
            <p:nvPr/>
          </p:nvGrpSpPr>
          <p:grpSpPr>
            <a:xfrm>
              <a:off x="806911" y="3730897"/>
              <a:ext cx="908700" cy="908700"/>
              <a:chOff x="947033" y="4156948"/>
              <a:chExt cx="908700" cy="908700"/>
            </a:xfrm>
          </p:grpSpPr>
          <p:sp>
            <p:nvSpPr>
              <p:cNvPr id="289" name="Google Shape;289;g2a79041e585_1_0"/>
              <p:cNvSpPr/>
              <p:nvPr/>
            </p:nvSpPr>
            <p:spPr>
              <a:xfrm>
                <a:off x="947033" y="4156948"/>
                <a:ext cx="908700" cy="908700"/>
              </a:xfrm>
              <a:prstGeom prst="ellipse">
                <a:avLst/>
              </a:prstGeom>
              <a:solidFill>
                <a:srgbClr val="95DF83"/>
              </a:solidFill>
              <a:ln>
                <a:noFill/>
              </a:ln>
            </p:spPr>
            <p:txBody>
              <a:bodyPr spcFirstLastPara="1" wrap="square" lIns="35700" tIns="35700" rIns="35700" bIns="35700" anchor="ctr" anchorCtr="0">
                <a:noAutofit/>
              </a:bodyPr>
              <a:lstStyle/>
              <a:p>
                <a:pPr marL="0" marR="0" lvl="0" indent="0" algn="ctr" rtl="0">
                  <a:lnSpc>
                    <a:spcPct val="100000"/>
                  </a:lnSpc>
                  <a:spcBef>
                    <a:spcPts val="0"/>
                  </a:spcBef>
                  <a:spcAft>
                    <a:spcPts val="0"/>
                  </a:spcAft>
                  <a:buClr>
                    <a:srgbClr val="FFFFFF"/>
                  </a:buClr>
                  <a:buSzPts val="2000"/>
                  <a:buFont typeface="Helvetica Neue Light"/>
                  <a:buNone/>
                </a:pPr>
                <a:endParaRPr sz="2000" b="0" i="0" u="none" strike="noStrike" cap="none">
                  <a:solidFill>
                    <a:srgbClr val="FFFFFF"/>
                  </a:solidFill>
                  <a:latin typeface="Helvetica Neue Light"/>
                  <a:ea typeface="Helvetica Neue Light"/>
                  <a:cs typeface="Helvetica Neue Light"/>
                  <a:sym typeface="Helvetica Neue Light"/>
                </a:endParaRPr>
              </a:p>
            </p:txBody>
          </p:sp>
          <p:sp>
            <p:nvSpPr>
              <p:cNvPr id="290" name="Google Shape;290;g2a79041e585_1_0"/>
              <p:cNvSpPr/>
              <p:nvPr/>
            </p:nvSpPr>
            <p:spPr>
              <a:xfrm>
                <a:off x="1261237" y="4382969"/>
                <a:ext cx="356400" cy="431100"/>
              </a:xfrm>
              <a:prstGeom prst="rect">
                <a:avLst/>
              </a:prstGeom>
              <a:noFill/>
              <a:ln>
                <a:noFill/>
              </a:ln>
            </p:spPr>
            <p:txBody>
              <a:bodyPr spcFirstLastPara="1" wrap="square" lIns="35700" tIns="35700" rIns="35700" bIns="35700" anchor="ctr" anchorCtr="0">
                <a:noAutofit/>
              </a:bodyPr>
              <a:lstStyle/>
              <a:p>
                <a:pPr marL="0" marR="0" lvl="0" indent="0" algn="l" rtl="0">
                  <a:lnSpc>
                    <a:spcPct val="120000"/>
                  </a:lnSpc>
                  <a:spcBef>
                    <a:spcPts val="0"/>
                  </a:spcBef>
                  <a:spcAft>
                    <a:spcPts val="0"/>
                  </a:spcAft>
                  <a:buClr>
                    <a:srgbClr val="FFFFFF"/>
                  </a:buClr>
                  <a:buSzPts val="2400"/>
                  <a:buFont typeface="Helvetica Neue"/>
                  <a:buNone/>
                </a:pPr>
                <a:r>
                  <a:rPr lang="en-GB" sz="2400" b="0" i="0" u="none" strike="noStrike" cap="none">
                    <a:solidFill>
                      <a:srgbClr val="FFFFFF"/>
                    </a:solidFill>
                    <a:latin typeface="Helvetica Neue"/>
                    <a:ea typeface="Helvetica Neue"/>
                    <a:cs typeface="Helvetica Neue"/>
                    <a:sym typeface="Helvetica Neue"/>
                  </a:rPr>
                  <a:t>C</a:t>
                </a:r>
                <a:endParaRPr/>
              </a:p>
            </p:txBody>
          </p:sp>
        </p:grpSp>
        <p:sp>
          <p:nvSpPr>
            <p:cNvPr id="291" name="Google Shape;291;g2a79041e585_1_0"/>
            <p:cNvSpPr/>
            <p:nvPr/>
          </p:nvSpPr>
          <p:spPr>
            <a:xfrm>
              <a:off x="1958100" y="3856597"/>
              <a:ext cx="6158400" cy="589200"/>
            </a:xfrm>
            <a:prstGeom prst="rect">
              <a:avLst/>
            </a:prstGeom>
            <a:noFill/>
            <a:ln>
              <a:noFill/>
            </a:ln>
          </p:spPr>
          <p:txBody>
            <a:bodyPr spcFirstLastPara="1" wrap="square" lIns="35700" tIns="35700" rIns="35700" bIns="35700" anchor="ctr" anchorCtr="0">
              <a:noAutofit/>
            </a:bodyPr>
            <a:lstStyle/>
            <a:p>
              <a:pPr marL="0" marR="0" lvl="0" indent="0" algn="l" rtl="0">
                <a:lnSpc>
                  <a:spcPct val="120000"/>
                </a:lnSpc>
                <a:spcBef>
                  <a:spcPts val="0"/>
                </a:spcBef>
                <a:spcAft>
                  <a:spcPts val="0"/>
                </a:spcAft>
                <a:buClr>
                  <a:srgbClr val="000000"/>
                </a:buClr>
                <a:buSzPts val="2800"/>
                <a:buFont typeface="Calibri"/>
                <a:buNone/>
              </a:pPr>
              <a:r>
                <a:rPr lang="en-GB" sz="2800">
                  <a:latin typeface="Calibri"/>
                  <a:ea typeface="Calibri"/>
                  <a:cs typeface="Calibri"/>
                  <a:sym typeface="Calibri"/>
                </a:rPr>
                <a:t>Het ontspant en het gaat omlaag</a:t>
              </a:r>
              <a:endParaRPr sz="2800" b="0" i="0" u="none" strike="noStrike" cap="none">
                <a:solidFill>
                  <a:srgbClr val="000000"/>
                </a:solidFill>
                <a:latin typeface="Calibri"/>
                <a:ea typeface="Calibri"/>
                <a:cs typeface="Calibri"/>
                <a:sym typeface="Calibri"/>
              </a:endParaRPr>
            </a:p>
          </p:txBody>
        </p:sp>
      </p:grpSp>
      <p:grpSp>
        <p:nvGrpSpPr>
          <p:cNvPr id="292" name="Google Shape;292;g2a79041e585_1_0"/>
          <p:cNvGrpSpPr/>
          <p:nvPr/>
        </p:nvGrpSpPr>
        <p:grpSpPr>
          <a:xfrm>
            <a:off x="806911" y="4829563"/>
            <a:ext cx="7309588" cy="908700"/>
            <a:chOff x="806911" y="4829563"/>
            <a:chExt cx="7309588" cy="908700"/>
          </a:xfrm>
        </p:grpSpPr>
        <p:grpSp>
          <p:nvGrpSpPr>
            <p:cNvPr id="293" name="Google Shape;293;g2a79041e585_1_0"/>
            <p:cNvGrpSpPr/>
            <p:nvPr/>
          </p:nvGrpSpPr>
          <p:grpSpPr>
            <a:xfrm>
              <a:off x="806911" y="4829563"/>
              <a:ext cx="908700" cy="908700"/>
              <a:chOff x="4665644" y="4148177"/>
              <a:chExt cx="908700" cy="908700"/>
            </a:xfrm>
          </p:grpSpPr>
          <p:sp>
            <p:nvSpPr>
              <p:cNvPr id="294" name="Google Shape;294;g2a79041e585_1_0"/>
              <p:cNvSpPr/>
              <p:nvPr/>
            </p:nvSpPr>
            <p:spPr>
              <a:xfrm>
                <a:off x="4665644" y="4148177"/>
                <a:ext cx="908700" cy="908700"/>
              </a:xfrm>
              <a:prstGeom prst="ellipse">
                <a:avLst/>
              </a:prstGeom>
              <a:solidFill>
                <a:srgbClr val="E58BA8"/>
              </a:solidFill>
              <a:ln>
                <a:noFill/>
              </a:ln>
            </p:spPr>
            <p:txBody>
              <a:bodyPr spcFirstLastPara="1" wrap="square" lIns="35700" tIns="35700" rIns="35700" bIns="35700" anchor="ctr" anchorCtr="0">
                <a:noAutofit/>
              </a:bodyPr>
              <a:lstStyle/>
              <a:p>
                <a:pPr marL="0" marR="0" lvl="0" indent="0" algn="ctr" rtl="0">
                  <a:lnSpc>
                    <a:spcPct val="100000"/>
                  </a:lnSpc>
                  <a:spcBef>
                    <a:spcPts val="0"/>
                  </a:spcBef>
                  <a:spcAft>
                    <a:spcPts val="0"/>
                  </a:spcAft>
                  <a:buClr>
                    <a:srgbClr val="FFFFFF"/>
                  </a:buClr>
                  <a:buSzPts val="2000"/>
                  <a:buFont typeface="Helvetica Neue Light"/>
                  <a:buNone/>
                </a:pPr>
                <a:endParaRPr sz="2000" b="0" i="0" u="none" strike="noStrike" cap="none">
                  <a:solidFill>
                    <a:srgbClr val="FFFFFF"/>
                  </a:solidFill>
                  <a:latin typeface="Helvetica Neue Light"/>
                  <a:ea typeface="Helvetica Neue Light"/>
                  <a:cs typeface="Helvetica Neue Light"/>
                  <a:sym typeface="Helvetica Neue Light"/>
                </a:endParaRPr>
              </a:p>
            </p:txBody>
          </p:sp>
          <p:sp>
            <p:nvSpPr>
              <p:cNvPr id="295" name="Google Shape;295;g2a79041e585_1_0"/>
              <p:cNvSpPr/>
              <p:nvPr/>
            </p:nvSpPr>
            <p:spPr>
              <a:xfrm>
                <a:off x="4979848" y="4374198"/>
                <a:ext cx="356400" cy="431100"/>
              </a:xfrm>
              <a:prstGeom prst="rect">
                <a:avLst/>
              </a:prstGeom>
              <a:noFill/>
              <a:ln>
                <a:noFill/>
              </a:ln>
            </p:spPr>
            <p:txBody>
              <a:bodyPr spcFirstLastPara="1" wrap="square" lIns="35700" tIns="35700" rIns="35700" bIns="35700" anchor="ctr" anchorCtr="0">
                <a:noAutofit/>
              </a:bodyPr>
              <a:lstStyle/>
              <a:p>
                <a:pPr marL="0" marR="0" lvl="0" indent="0" algn="l" rtl="0">
                  <a:lnSpc>
                    <a:spcPct val="120000"/>
                  </a:lnSpc>
                  <a:spcBef>
                    <a:spcPts val="0"/>
                  </a:spcBef>
                  <a:spcAft>
                    <a:spcPts val="0"/>
                  </a:spcAft>
                  <a:buClr>
                    <a:srgbClr val="FFFFFF"/>
                  </a:buClr>
                  <a:buSzPts val="2400"/>
                  <a:buFont typeface="Helvetica Neue"/>
                  <a:buNone/>
                </a:pPr>
                <a:r>
                  <a:rPr lang="en-GB" sz="2400" b="0" i="0" u="none" strike="noStrike" cap="none">
                    <a:solidFill>
                      <a:srgbClr val="FFFFFF"/>
                    </a:solidFill>
                    <a:latin typeface="Helvetica Neue"/>
                    <a:ea typeface="Helvetica Neue"/>
                    <a:cs typeface="Helvetica Neue"/>
                    <a:sym typeface="Helvetica Neue"/>
                  </a:rPr>
                  <a:t>D</a:t>
                </a:r>
                <a:endParaRPr/>
              </a:p>
            </p:txBody>
          </p:sp>
        </p:grpSp>
        <p:sp>
          <p:nvSpPr>
            <p:cNvPr id="296" name="Google Shape;296;g2a79041e585_1_0"/>
            <p:cNvSpPr/>
            <p:nvPr/>
          </p:nvSpPr>
          <p:spPr>
            <a:xfrm>
              <a:off x="1958099" y="4989297"/>
              <a:ext cx="6158400" cy="589200"/>
            </a:xfrm>
            <a:prstGeom prst="rect">
              <a:avLst/>
            </a:prstGeom>
            <a:noFill/>
            <a:ln>
              <a:noFill/>
            </a:ln>
          </p:spPr>
          <p:txBody>
            <a:bodyPr spcFirstLastPara="1" wrap="square" lIns="35700" tIns="35700" rIns="35700" bIns="35700" anchor="ctr" anchorCtr="0">
              <a:noAutofit/>
            </a:bodyPr>
            <a:lstStyle/>
            <a:p>
              <a:pPr marL="0" marR="0" lvl="0" indent="0" algn="l" rtl="0">
                <a:lnSpc>
                  <a:spcPct val="120000"/>
                </a:lnSpc>
                <a:spcBef>
                  <a:spcPts val="0"/>
                </a:spcBef>
                <a:spcAft>
                  <a:spcPts val="0"/>
                </a:spcAft>
                <a:buClr>
                  <a:srgbClr val="000000"/>
                </a:buClr>
                <a:buSzPts val="2800"/>
                <a:buFont typeface="Calibri"/>
                <a:buNone/>
              </a:pPr>
              <a:r>
                <a:rPr lang="en-GB" sz="2800">
                  <a:latin typeface="Calibri"/>
                  <a:ea typeface="Calibri"/>
                  <a:cs typeface="Calibri"/>
                  <a:sym typeface="Calibri"/>
                </a:rPr>
                <a:t>Het ontspant en het gaat omhoog</a:t>
              </a:r>
              <a:endParaRPr sz="2800" b="0" i="0" u="none" strike="noStrike" cap="none">
                <a:solidFill>
                  <a:srgbClr val="000000"/>
                </a:solidFill>
                <a:latin typeface="Calibri"/>
                <a:ea typeface="Calibri"/>
                <a:cs typeface="Calibri"/>
                <a:sym typeface="Calibri"/>
              </a:endParaRPr>
            </a:p>
          </p:txBody>
        </p:sp>
      </p:grpSp>
      <p:sp>
        <p:nvSpPr>
          <p:cNvPr id="297" name="Google Shape;297;g2a79041e585_1_0"/>
          <p:cNvSpPr txBox="1">
            <a:spLocks noGrp="1"/>
          </p:cNvSpPr>
          <p:nvPr>
            <p:ph type="title"/>
          </p:nvPr>
        </p:nvSpPr>
        <p:spPr>
          <a:xfrm>
            <a:off x="729419" y="396260"/>
            <a:ext cx="8109900" cy="855300"/>
          </a:xfrm>
          <a:prstGeom prst="rect">
            <a:avLst/>
          </a:prstGeom>
          <a:noFill/>
          <a:ln>
            <a:noFill/>
          </a:ln>
        </p:spPr>
        <p:txBody>
          <a:bodyPr spcFirstLastPara="1" wrap="square" lIns="91425" tIns="45700" rIns="91425" bIns="45700" anchor="t" anchorCtr="0">
            <a:normAutofit fontScale="90000"/>
          </a:bodyPr>
          <a:lstStyle/>
          <a:p>
            <a:pPr marL="0" lvl="0" indent="0" algn="l" rtl="0">
              <a:lnSpc>
                <a:spcPct val="111111"/>
              </a:lnSpc>
              <a:spcBef>
                <a:spcPts val="0"/>
              </a:spcBef>
              <a:spcAft>
                <a:spcPts val="0"/>
              </a:spcAft>
              <a:buClr>
                <a:schemeClr val="dk1"/>
              </a:buClr>
              <a:buSzPct val="109090"/>
              <a:buFont typeface="Calibri"/>
              <a:buNone/>
            </a:pPr>
            <a:r>
              <a:rPr lang="en-GB"/>
              <a:t>Wat doet het middenrif tijdens uitademen?</a:t>
            </a:r>
            <a:br>
              <a:rPr lang="en-GB"/>
            </a:br>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301"/>
        <p:cNvGrpSpPr/>
        <p:nvPr/>
      </p:nvGrpSpPr>
      <p:grpSpPr>
        <a:xfrm>
          <a:off x="0" y="0"/>
          <a:ext cx="0" cy="0"/>
          <a:chOff x="0" y="0"/>
          <a:chExt cx="0" cy="0"/>
        </a:xfrm>
      </p:grpSpPr>
      <p:sp>
        <p:nvSpPr>
          <p:cNvPr id="302" name="Google Shape;302;g2a79041e585_1_77"/>
          <p:cNvSpPr/>
          <p:nvPr/>
        </p:nvSpPr>
        <p:spPr>
          <a:xfrm>
            <a:off x="211015" y="6285469"/>
            <a:ext cx="8933100" cy="497700"/>
          </a:xfrm>
          <a:prstGeom prst="rect">
            <a:avLst/>
          </a:prstGeom>
          <a:solidFill>
            <a:schemeClr val="accen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Calibri"/>
              <a:buNone/>
            </a:pPr>
            <a:endParaRPr sz="1800" b="0" i="0" u="none" strike="noStrike" cap="none">
              <a:solidFill>
                <a:srgbClr val="3366FF"/>
              </a:solidFill>
              <a:latin typeface="Corbel"/>
              <a:ea typeface="Corbel"/>
              <a:cs typeface="Corbel"/>
              <a:sym typeface="Corbel"/>
            </a:endParaRPr>
          </a:p>
        </p:txBody>
      </p:sp>
      <p:sp>
        <p:nvSpPr>
          <p:cNvPr id="303" name="Google Shape;303;g2a79041e585_1_77"/>
          <p:cNvSpPr txBox="1"/>
          <p:nvPr/>
        </p:nvSpPr>
        <p:spPr>
          <a:xfrm>
            <a:off x="6827520" y="6407433"/>
            <a:ext cx="2316600" cy="253800"/>
          </a:xfrm>
          <a:prstGeom prst="rect">
            <a:avLst/>
          </a:prstGeom>
          <a:noFill/>
          <a:ln>
            <a:noFill/>
          </a:ln>
        </p:spPr>
        <p:txBody>
          <a:bodyPr spcFirstLastPara="1" wrap="square" lIns="91425" tIns="45700" rIns="91425" bIns="45700" anchor="t" anchorCtr="0">
            <a:spAutoFit/>
          </a:bodyPr>
          <a:lstStyle/>
          <a:p>
            <a:pPr marL="0" lvl="0" indent="0" algn="r" rtl="0">
              <a:spcBef>
                <a:spcPts val="0"/>
              </a:spcBef>
              <a:spcAft>
                <a:spcPts val="0"/>
              </a:spcAft>
              <a:buClr>
                <a:schemeClr val="lt1"/>
              </a:buClr>
              <a:buSzPts val="1050"/>
              <a:buFont typeface="Tahoma"/>
              <a:buNone/>
            </a:pPr>
            <a:r>
              <a:rPr lang="en-GB" sz="1050">
                <a:solidFill>
                  <a:schemeClr val="lt1"/>
                </a:solidFill>
                <a:latin typeface="Tahoma"/>
                <a:ea typeface="Tahoma"/>
                <a:cs typeface="Tahoma"/>
                <a:sym typeface="Tahoma"/>
              </a:rPr>
              <a:t>www.diagnostischevragen.nl</a:t>
            </a:r>
            <a:endParaRPr/>
          </a:p>
        </p:txBody>
      </p:sp>
      <p:grpSp>
        <p:nvGrpSpPr>
          <p:cNvPr id="304" name="Google Shape;304;g2a79041e585_1_77"/>
          <p:cNvGrpSpPr/>
          <p:nvPr/>
        </p:nvGrpSpPr>
        <p:grpSpPr>
          <a:xfrm>
            <a:off x="806913" y="1496245"/>
            <a:ext cx="908700" cy="908700"/>
            <a:chOff x="947033" y="2362454"/>
            <a:chExt cx="908700" cy="908700"/>
          </a:xfrm>
        </p:grpSpPr>
        <p:sp>
          <p:nvSpPr>
            <p:cNvPr id="305" name="Google Shape;305;g2a79041e585_1_77"/>
            <p:cNvSpPr/>
            <p:nvPr/>
          </p:nvSpPr>
          <p:spPr>
            <a:xfrm>
              <a:off x="947033" y="2362454"/>
              <a:ext cx="908700" cy="908700"/>
            </a:xfrm>
            <a:prstGeom prst="ellipse">
              <a:avLst/>
            </a:prstGeom>
            <a:solidFill>
              <a:srgbClr val="73C3E3"/>
            </a:solidFill>
            <a:ln>
              <a:noFill/>
            </a:ln>
          </p:spPr>
          <p:txBody>
            <a:bodyPr spcFirstLastPara="1" wrap="square" lIns="35700" tIns="35700" rIns="35700" bIns="35700" anchor="ctr" anchorCtr="0">
              <a:noAutofit/>
            </a:bodyPr>
            <a:lstStyle/>
            <a:p>
              <a:pPr marL="0" marR="0" lvl="0" indent="0" algn="ctr" rtl="0">
                <a:lnSpc>
                  <a:spcPct val="100000"/>
                </a:lnSpc>
                <a:spcBef>
                  <a:spcPts val="0"/>
                </a:spcBef>
                <a:spcAft>
                  <a:spcPts val="0"/>
                </a:spcAft>
                <a:buClr>
                  <a:srgbClr val="FFFFFF"/>
                </a:buClr>
                <a:buSzPts val="2000"/>
                <a:buFont typeface="Helvetica Neue Light"/>
                <a:buNone/>
              </a:pPr>
              <a:endParaRPr sz="2000" b="0" i="0" u="none" strike="noStrike" cap="none">
                <a:solidFill>
                  <a:srgbClr val="FFFFFF"/>
                </a:solidFill>
                <a:latin typeface="Helvetica Neue Light"/>
                <a:ea typeface="Helvetica Neue Light"/>
                <a:cs typeface="Helvetica Neue Light"/>
                <a:sym typeface="Helvetica Neue Light"/>
              </a:endParaRPr>
            </a:p>
          </p:txBody>
        </p:sp>
        <p:sp>
          <p:nvSpPr>
            <p:cNvPr id="306" name="Google Shape;306;g2a79041e585_1_77"/>
            <p:cNvSpPr/>
            <p:nvPr/>
          </p:nvSpPr>
          <p:spPr>
            <a:xfrm>
              <a:off x="1261236" y="2588475"/>
              <a:ext cx="356400" cy="431100"/>
            </a:xfrm>
            <a:prstGeom prst="rect">
              <a:avLst/>
            </a:prstGeom>
            <a:noFill/>
            <a:ln>
              <a:noFill/>
            </a:ln>
          </p:spPr>
          <p:txBody>
            <a:bodyPr spcFirstLastPara="1" wrap="square" lIns="35700" tIns="35700" rIns="35700" bIns="35700" anchor="ctr" anchorCtr="0">
              <a:noAutofit/>
            </a:bodyPr>
            <a:lstStyle/>
            <a:p>
              <a:pPr marL="0" marR="0" lvl="0" indent="0" algn="l" rtl="0">
                <a:lnSpc>
                  <a:spcPct val="120000"/>
                </a:lnSpc>
                <a:spcBef>
                  <a:spcPts val="0"/>
                </a:spcBef>
                <a:spcAft>
                  <a:spcPts val="0"/>
                </a:spcAft>
                <a:buClr>
                  <a:srgbClr val="FFFFFF"/>
                </a:buClr>
                <a:buSzPts val="2400"/>
                <a:buFont typeface="Helvetica Neue"/>
                <a:buNone/>
              </a:pPr>
              <a:r>
                <a:rPr lang="en-GB" sz="2400" b="0" i="0" u="none" strike="noStrike" cap="none">
                  <a:solidFill>
                    <a:srgbClr val="FFFFFF"/>
                  </a:solidFill>
                  <a:latin typeface="Helvetica Neue"/>
                  <a:ea typeface="Helvetica Neue"/>
                  <a:cs typeface="Helvetica Neue"/>
                  <a:sym typeface="Helvetica Neue"/>
                </a:rPr>
                <a:t>A</a:t>
              </a:r>
              <a:endParaRPr/>
            </a:p>
          </p:txBody>
        </p:sp>
      </p:grpSp>
      <p:grpSp>
        <p:nvGrpSpPr>
          <p:cNvPr id="307" name="Google Shape;307;g2a79041e585_1_77"/>
          <p:cNvGrpSpPr/>
          <p:nvPr/>
        </p:nvGrpSpPr>
        <p:grpSpPr>
          <a:xfrm>
            <a:off x="806912" y="2594911"/>
            <a:ext cx="908700" cy="908700"/>
            <a:chOff x="4665644" y="2362454"/>
            <a:chExt cx="908700" cy="908700"/>
          </a:xfrm>
        </p:grpSpPr>
        <p:sp>
          <p:nvSpPr>
            <p:cNvPr id="308" name="Google Shape;308;g2a79041e585_1_77"/>
            <p:cNvSpPr/>
            <p:nvPr/>
          </p:nvSpPr>
          <p:spPr>
            <a:xfrm>
              <a:off x="4665644" y="2362454"/>
              <a:ext cx="908700" cy="908700"/>
            </a:xfrm>
            <a:prstGeom prst="ellipse">
              <a:avLst/>
            </a:prstGeom>
            <a:solidFill>
              <a:srgbClr val="919CE3"/>
            </a:solidFill>
            <a:ln>
              <a:noFill/>
            </a:ln>
          </p:spPr>
          <p:txBody>
            <a:bodyPr spcFirstLastPara="1" wrap="square" lIns="35700" tIns="35700" rIns="35700" bIns="35700" anchor="ctr" anchorCtr="0">
              <a:noAutofit/>
            </a:bodyPr>
            <a:lstStyle/>
            <a:p>
              <a:pPr marL="0" marR="0" lvl="0" indent="0" algn="ctr" rtl="0">
                <a:lnSpc>
                  <a:spcPct val="100000"/>
                </a:lnSpc>
                <a:spcBef>
                  <a:spcPts val="0"/>
                </a:spcBef>
                <a:spcAft>
                  <a:spcPts val="0"/>
                </a:spcAft>
                <a:buClr>
                  <a:srgbClr val="FFFFFF"/>
                </a:buClr>
                <a:buSzPts val="2000"/>
                <a:buFont typeface="Helvetica Neue Light"/>
                <a:buNone/>
              </a:pPr>
              <a:endParaRPr sz="2000" b="0" i="0" u="none" strike="noStrike" cap="none">
                <a:solidFill>
                  <a:srgbClr val="FFFFFF"/>
                </a:solidFill>
                <a:latin typeface="Helvetica Neue Light"/>
                <a:ea typeface="Helvetica Neue Light"/>
                <a:cs typeface="Helvetica Neue Light"/>
                <a:sym typeface="Helvetica Neue Light"/>
              </a:endParaRPr>
            </a:p>
          </p:txBody>
        </p:sp>
        <p:sp>
          <p:nvSpPr>
            <p:cNvPr id="309" name="Google Shape;309;g2a79041e585_1_77"/>
            <p:cNvSpPr/>
            <p:nvPr/>
          </p:nvSpPr>
          <p:spPr>
            <a:xfrm>
              <a:off x="4979847" y="2588475"/>
              <a:ext cx="356400" cy="431100"/>
            </a:xfrm>
            <a:prstGeom prst="rect">
              <a:avLst/>
            </a:prstGeom>
            <a:noFill/>
            <a:ln>
              <a:noFill/>
            </a:ln>
          </p:spPr>
          <p:txBody>
            <a:bodyPr spcFirstLastPara="1" wrap="square" lIns="35700" tIns="35700" rIns="35700" bIns="35700" anchor="ctr" anchorCtr="0">
              <a:noAutofit/>
            </a:bodyPr>
            <a:lstStyle/>
            <a:p>
              <a:pPr marL="0" marR="0" lvl="0" indent="0" algn="l" rtl="0">
                <a:lnSpc>
                  <a:spcPct val="120000"/>
                </a:lnSpc>
                <a:spcBef>
                  <a:spcPts val="0"/>
                </a:spcBef>
                <a:spcAft>
                  <a:spcPts val="0"/>
                </a:spcAft>
                <a:buClr>
                  <a:srgbClr val="FFFFFF"/>
                </a:buClr>
                <a:buSzPts val="2400"/>
                <a:buFont typeface="Helvetica Neue"/>
                <a:buNone/>
              </a:pPr>
              <a:r>
                <a:rPr lang="en-GB" sz="2400" b="0" i="0" u="none" strike="noStrike" cap="none">
                  <a:solidFill>
                    <a:srgbClr val="FFFFFF"/>
                  </a:solidFill>
                  <a:latin typeface="Helvetica Neue"/>
                  <a:ea typeface="Helvetica Neue"/>
                  <a:cs typeface="Helvetica Neue"/>
                  <a:sym typeface="Helvetica Neue"/>
                </a:rPr>
                <a:t>B</a:t>
              </a:r>
              <a:endParaRPr/>
            </a:p>
          </p:txBody>
        </p:sp>
      </p:grpSp>
      <p:grpSp>
        <p:nvGrpSpPr>
          <p:cNvPr id="310" name="Google Shape;310;g2a79041e585_1_77"/>
          <p:cNvGrpSpPr/>
          <p:nvPr/>
        </p:nvGrpSpPr>
        <p:grpSpPr>
          <a:xfrm>
            <a:off x="806911" y="3730897"/>
            <a:ext cx="908700" cy="908700"/>
            <a:chOff x="947033" y="4156948"/>
            <a:chExt cx="908700" cy="908700"/>
          </a:xfrm>
        </p:grpSpPr>
        <p:sp>
          <p:nvSpPr>
            <p:cNvPr id="311" name="Google Shape;311;g2a79041e585_1_77"/>
            <p:cNvSpPr/>
            <p:nvPr/>
          </p:nvSpPr>
          <p:spPr>
            <a:xfrm>
              <a:off x="947033" y="4156948"/>
              <a:ext cx="908700" cy="908700"/>
            </a:xfrm>
            <a:prstGeom prst="ellipse">
              <a:avLst/>
            </a:prstGeom>
            <a:solidFill>
              <a:srgbClr val="95DF83"/>
            </a:solidFill>
            <a:ln>
              <a:noFill/>
            </a:ln>
          </p:spPr>
          <p:txBody>
            <a:bodyPr spcFirstLastPara="1" wrap="square" lIns="35700" tIns="35700" rIns="35700" bIns="35700" anchor="ctr" anchorCtr="0">
              <a:noAutofit/>
            </a:bodyPr>
            <a:lstStyle/>
            <a:p>
              <a:pPr marL="0" marR="0" lvl="0" indent="0" algn="ctr" rtl="0">
                <a:lnSpc>
                  <a:spcPct val="100000"/>
                </a:lnSpc>
                <a:spcBef>
                  <a:spcPts val="0"/>
                </a:spcBef>
                <a:spcAft>
                  <a:spcPts val="0"/>
                </a:spcAft>
                <a:buClr>
                  <a:srgbClr val="FFFFFF"/>
                </a:buClr>
                <a:buSzPts val="2000"/>
                <a:buFont typeface="Helvetica Neue Light"/>
                <a:buNone/>
              </a:pPr>
              <a:endParaRPr sz="2000" b="0" i="0" u="none" strike="noStrike" cap="none">
                <a:solidFill>
                  <a:srgbClr val="FFFFFF"/>
                </a:solidFill>
                <a:latin typeface="Helvetica Neue Light"/>
                <a:ea typeface="Helvetica Neue Light"/>
                <a:cs typeface="Helvetica Neue Light"/>
                <a:sym typeface="Helvetica Neue Light"/>
              </a:endParaRPr>
            </a:p>
          </p:txBody>
        </p:sp>
        <p:sp>
          <p:nvSpPr>
            <p:cNvPr id="312" name="Google Shape;312;g2a79041e585_1_77"/>
            <p:cNvSpPr/>
            <p:nvPr/>
          </p:nvSpPr>
          <p:spPr>
            <a:xfrm>
              <a:off x="1261237" y="4382969"/>
              <a:ext cx="356400" cy="431100"/>
            </a:xfrm>
            <a:prstGeom prst="rect">
              <a:avLst/>
            </a:prstGeom>
            <a:noFill/>
            <a:ln>
              <a:noFill/>
            </a:ln>
          </p:spPr>
          <p:txBody>
            <a:bodyPr spcFirstLastPara="1" wrap="square" lIns="35700" tIns="35700" rIns="35700" bIns="35700" anchor="ctr" anchorCtr="0">
              <a:noAutofit/>
            </a:bodyPr>
            <a:lstStyle/>
            <a:p>
              <a:pPr marL="0" marR="0" lvl="0" indent="0" algn="l" rtl="0">
                <a:lnSpc>
                  <a:spcPct val="120000"/>
                </a:lnSpc>
                <a:spcBef>
                  <a:spcPts val="0"/>
                </a:spcBef>
                <a:spcAft>
                  <a:spcPts val="0"/>
                </a:spcAft>
                <a:buClr>
                  <a:srgbClr val="FFFFFF"/>
                </a:buClr>
                <a:buSzPts val="2400"/>
                <a:buFont typeface="Helvetica Neue"/>
                <a:buNone/>
              </a:pPr>
              <a:r>
                <a:rPr lang="en-GB" sz="2400" b="0" i="0" u="none" strike="noStrike" cap="none">
                  <a:solidFill>
                    <a:srgbClr val="FFFFFF"/>
                  </a:solidFill>
                  <a:latin typeface="Helvetica Neue"/>
                  <a:ea typeface="Helvetica Neue"/>
                  <a:cs typeface="Helvetica Neue"/>
                  <a:sym typeface="Helvetica Neue"/>
                </a:rPr>
                <a:t>C</a:t>
              </a:r>
              <a:endParaRPr/>
            </a:p>
          </p:txBody>
        </p:sp>
      </p:grpSp>
      <p:sp>
        <p:nvSpPr>
          <p:cNvPr id="313" name="Google Shape;313;g2a79041e585_1_77"/>
          <p:cNvSpPr/>
          <p:nvPr/>
        </p:nvSpPr>
        <p:spPr>
          <a:xfrm>
            <a:off x="1958101" y="1655969"/>
            <a:ext cx="6158400" cy="589200"/>
          </a:xfrm>
          <a:prstGeom prst="rect">
            <a:avLst/>
          </a:prstGeom>
          <a:noFill/>
          <a:ln>
            <a:noFill/>
          </a:ln>
        </p:spPr>
        <p:txBody>
          <a:bodyPr spcFirstLastPara="1" wrap="square" lIns="35700" tIns="35700" rIns="35700" bIns="35700" anchor="ctr" anchorCtr="0">
            <a:noAutofit/>
          </a:bodyPr>
          <a:lstStyle/>
          <a:p>
            <a:pPr marL="0" marR="0" lvl="0" indent="0" algn="l" rtl="0">
              <a:lnSpc>
                <a:spcPct val="120000"/>
              </a:lnSpc>
              <a:spcBef>
                <a:spcPts val="0"/>
              </a:spcBef>
              <a:spcAft>
                <a:spcPts val="0"/>
              </a:spcAft>
              <a:buClr>
                <a:srgbClr val="000000"/>
              </a:buClr>
              <a:buSzPts val="2800"/>
              <a:buFont typeface="Calibri"/>
              <a:buNone/>
            </a:pPr>
            <a:r>
              <a:rPr lang="en-GB" sz="2800" dirty="0">
                <a:latin typeface="Calibri"/>
                <a:ea typeface="Calibri"/>
                <a:cs typeface="Calibri"/>
                <a:sym typeface="Calibri"/>
              </a:rPr>
              <a:t>De </a:t>
            </a:r>
            <a:r>
              <a:rPr lang="en-GB" sz="2800" dirty="0" err="1">
                <a:latin typeface="Calibri"/>
                <a:ea typeface="Calibri"/>
                <a:cs typeface="Calibri"/>
                <a:sym typeface="Calibri"/>
              </a:rPr>
              <a:t>binnenste</a:t>
            </a:r>
            <a:r>
              <a:rPr lang="en-GB" sz="2800" dirty="0">
                <a:latin typeface="Calibri"/>
                <a:ea typeface="Calibri"/>
                <a:cs typeface="Calibri"/>
                <a:sym typeface="Calibri"/>
              </a:rPr>
              <a:t> </a:t>
            </a:r>
            <a:r>
              <a:rPr lang="en-GB" sz="2800" dirty="0" err="1">
                <a:latin typeface="Calibri"/>
                <a:ea typeface="Calibri"/>
                <a:cs typeface="Calibri"/>
                <a:sym typeface="Calibri"/>
              </a:rPr>
              <a:t>en</a:t>
            </a:r>
            <a:r>
              <a:rPr lang="en-GB" sz="2800" dirty="0">
                <a:latin typeface="Calibri"/>
                <a:ea typeface="Calibri"/>
                <a:cs typeface="Calibri"/>
                <a:sym typeface="Calibri"/>
              </a:rPr>
              <a:t> de </a:t>
            </a:r>
            <a:r>
              <a:rPr lang="en-GB" sz="2800" dirty="0" err="1">
                <a:latin typeface="Calibri"/>
                <a:ea typeface="Calibri"/>
                <a:cs typeface="Calibri"/>
                <a:sym typeface="Calibri"/>
              </a:rPr>
              <a:t>buitenste</a:t>
            </a:r>
            <a:endParaRPr sz="2800" b="0" i="0" u="none" strike="noStrike" cap="none" dirty="0">
              <a:solidFill>
                <a:srgbClr val="000000"/>
              </a:solidFill>
              <a:latin typeface="Calibri"/>
              <a:ea typeface="Calibri"/>
              <a:cs typeface="Calibri"/>
              <a:sym typeface="Calibri"/>
            </a:endParaRPr>
          </a:p>
        </p:txBody>
      </p:sp>
      <p:sp>
        <p:nvSpPr>
          <p:cNvPr id="314" name="Google Shape;314;g2a79041e585_1_77"/>
          <p:cNvSpPr/>
          <p:nvPr/>
        </p:nvSpPr>
        <p:spPr>
          <a:xfrm>
            <a:off x="1958101" y="2711037"/>
            <a:ext cx="6158400" cy="589200"/>
          </a:xfrm>
          <a:prstGeom prst="rect">
            <a:avLst/>
          </a:prstGeom>
          <a:noFill/>
          <a:ln>
            <a:noFill/>
          </a:ln>
        </p:spPr>
        <p:txBody>
          <a:bodyPr spcFirstLastPara="1" wrap="square" lIns="35700" tIns="35700" rIns="35700" bIns="35700" anchor="ctr" anchorCtr="0">
            <a:noAutofit/>
          </a:bodyPr>
          <a:lstStyle/>
          <a:p>
            <a:pPr marL="0" marR="0" lvl="0" indent="0" algn="l" rtl="0">
              <a:lnSpc>
                <a:spcPct val="120000"/>
              </a:lnSpc>
              <a:spcBef>
                <a:spcPts val="0"/>
              </a:spcBef>
              <a:spcAft>
                <a:spcPts val="0"/>
              </a:spcAft>
              <a:buClr>
                <a:srgbClr val="000000"/>
              </a:buClr>
              <a:buSzPts val="2800"/>
              <a:buFont typeface="Calibri"/>
              <a:buNone/>
            </a:pPr>
            <a:r>
              <a:rPr lang="en-GB" sz="2800" dirty="0">
                <a:latin typeface="Calibri"/>
                <a:ea typeface="Calibri"/>
                <a:cs typeface="Calibri"/>
                <a:sym typeface="Calibri"/>
              </a:rPr>
              <a:t>Alleen de </a:t>
            </a:r>
            <a:r>
              <a:rPr lang="en-GB" sz="2800" dirty="0" err="1">
                <a:latin typeface="Calibri"/>
                <a:ea typeface="Calibri"/>
                <a:cs typeface="Calibri"/>
                <a:sym typeface="Calibri"/>
              </a:rPr>
              <a:t>binnenste</a:t>
            </a:r>
            <a:endParaRPr sz="2800" b="0" i="0" u="none" strike="noStrike" cap="none" dirty="0">
              <a:solidFill>
                <a:srgbClr val="000000"/>
              </a:solidFill>
              <a:latin typeface="Calibri"/>
              <a:ea typeface="Calibri"/>
              <a:cs typeface="Calibri"/>
              <a:sym typeface="Calibri"/>
            </a:endParaRPr>
          </a:p>
        </p:txBody>
      </p:sp>
      <p:sp>
        <p:nvSpPr>
          <p:cNvPr id="315" name="Google Shape;315;g2a79041e585_1_77"/>
          <p:cNvSpPr/>
          <p:nvPr/>
        </p:nvSpPr>
        <p:spPr>
          <a:xfrm>
            <a:off x="1958100" y="3856597"/>
            <a:ext cx="6158400" cy="589200"/>
          </a:xfrm>
          <a:prstGeom prst="rect">
            <a:avLst/>
          </a:prstGeom>
          <a:noFill/>
          <a:ln>
            <a:noFill/>
          </a:ln>
        </p:spPr>
        <p:txBody>
          <a:bodyPr spcFirstLastPara="1" wrap="square" lIns="35700" tIns="35700" rIns="35700" bIns="35700" anchor="ctr" anchorCtr="0">
            <a:noAutofit/>
          </a:bodyPr>
          <a:lstStyle/>
          <a:p>
            <a:pPr marL="0" marR="0" lvl="0" indent="0" algn="l" rtl="0">
              <a:lnSpc>
                <a:spcPct val="120000"/>
              </a:lnSpc>
              <a:spcBef>
                <a:spcPts val="0"/>
              </a:spcBef>
              <a:spcAft>
                <a:spcPts val="0"/>
              </a:spcAft>
              <a:buClr>
                <a:srgbClr val="000000"/>
              </a:buClr>
              <a:buSzPts val="2800"/>
              <a:buFont typeface="Calibri"/>
              <a:buNone/>
            </a:pPr>
            <a:r>
              <a:rPr lang="en-GB" sz="2800" dirty="0">
                <a:latin typeface="Calibri"/>
                <a:ea typeface="Calibri"/>
                <a:cs typeface="Calibri"/>
                <a:sym typeface="Calibri"/>
              </a:rPr>
              <a:t>Alleen de </a:t>
            </a:r>
            <a:r>
              <a:rPr lang="en-GB" sz="2800" dirty="0" err="1">
                <a:latin typeface="Calibri"/>
                <a:ea typeface="Calibri"/>
                <a:cs typeface="Calibri"/>
                <a:sym typeface="Calibri"/>
              </a:rPr>
              <a:t>buitenste</a:t>
            </a:r>
            <a:endParaRPr sz="2800" b="0" i="0" u="none" strike="noStrike" cap="none" dirty="0">
              <a:solidFill>
                <a:srgbClr val="000000"/>
              </a:solidFill>
              <a:latin typeface="Calibri"/>
              <a:ea typeface="Calibri"/>
              <a:cs typeface="Calibri"/>
              <a:sym typeface="Calibri"/>
            </a:endParaRPr>
          </a:p>
        </p:txBody>
      </p:sp>
      <p:sp>
        <p:nvSpPr>
          <p:cNvPr id="316" name="Google Shape;316;g2a79041e585_1_77"/>
          <p:cNvSpPr txBox="1">
            <a:spLocks noGrp="1"/>
          </p:cNvSpPr>
          <p:nvPr>
            <p:ph type="title"/>
          </p:nvPr>
        </p:nvSpPr>
        <p:spPr>
          <a:xfrm>
            <a:off x="729419" y="396260"/>
            <a:ext cx="8109900" cy="855300"/>
          </a:xfrm>
          <a:prstGeom prst="rect">
            <a:avLst/>
          </a:prstGeom>
          <a:noFill/>
          <a:ln>
            <a:noFill/>
          </a:ln>
        </p:spPr>
        <p:txBody>
          <a:bodyPr spcFirstLastPara="1" wrap="square" lIns="91425" tIns="45700" rIns="91425" bIns="45700" anchor="t" anchorCtr="0">
            <a:noAutofit/>
          </a:bodyPr>
          <a:lstStyle/>
          <a:p>
            <a:pPr marL="0" lvl="0" indent="0" algn="l" rtl="0">
              <a:lnSpc>
                <a:spcPct val="111111"/>
              </a:lnSpc>
              <a:spcBef>
                <a:spcPts val="0"/>
              </a:spcBef>
              <a:spcAft>
                <a:spcPts val="0"/>
              </a:spcAft>
              <a:buClr>
                <a:schemeClr val="dk1"/>
              </a:buClr>
              <a:buSzPts val="3240"/>
              <a:buFont typeface="Calibri"/>
              <a:buNone/>
            </a:pPr>
            <a:r>
              <a:rPr lang="en-GB" sz="2540"/>
              <a:t>Welke tussenribspieren spannen samen bij inademing?</a:t>
            </a:r>
            <a:endParaRPr sz="1820"/>
          </a:p>
          <a:p>
            <a:pPr marL="0" lvl="0" indent="0" algn="l" rtl="0">
              <a:lnSpc>
                <a:spcPct val="111111"/>
              </a:lnSpc>
              <a:spcBef>
                <a:spcPts val="0"/>
              </a:spcBef>
              <a:spcAft>
                <a:spcPts val="0"/>
              </a:spcAft>
              <a:buClr>
                <a:schemeClr val="dk1"/>
              </a:buClr>
              <a:buSzPts val="3240"/>
              <a:buFont typeface="Calibri"/>
              <a:buNone/>
            </a:pPr>
            <a:br>
              <a:rPr lang="en-GB" sz="1820"/>
            </a:br>
            <a:endParaRPr sz="1820"/>
          </a:p>
        </p:txBody>
      </p:sp>
      <p:pic>
        <p:nvPicPr>
          <p:cNvPr id="317" name="Google Shape;317;g2a79041e585_1_77"/>
          <p:cNvPicPr preferRelativeResize="0"/>
          <p:nvPr/>
        </p:nvPicPr>
        <p:blipFill>
          <a:blip r:embed="rId3">
            <a:alphaModFix/>
          </a:blip>
          <a:stretch>
            <a:fillRect/>
          </a:stretch>
        </p:blipFill>
        <p:spPr>
          <a:xfrm>
            <a:off x="5965251" y="2495151"/>
            <a:ext cx="2874073" cy="2746725"/>
          </a:xfrm>
          <a:prstGeom prst="rect">
            <a:avLst/>
          </a:prstGeom>
          <a:noFill/>
          <a:ln>
            <a:noFill/>
          </a:ln>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432"/>
        <p:cNvGrpSpPr/>
        <p:nvPr/>
      </p:nvGrpSpPr>
      <p:grpSpPr>
        <a:xfrm>
          <a:off x="0" y="0"/>
          <a:ext cx="0" cy="0"/>
          <a:chOff x="0" y="0"/>
          <a:chExt cx="0" cy="0"/>
        </a:xfrm>
      </p:grpSpPr>
      <p:sp>
        <p:nvSpPr>
          <p:cNvPr id="433" name="Google Shape;433;p38"/>
          <p:cNvSpPr txBox="1"/>
          <p:nvPr/>
        </p:nvSpPr>
        <p:spPr>
          <a:xfrm>
            <a:off x="5685183" y="6407433"/>
            <a:ext cx="3458700" cy="2538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1050"/>
              <a:buFont typeface="Arial"/>
              <a:buNone/>
            </a:pPr>
            <a:r>
              <a:rPr lang="en-GB" sz="1050" b="0" i="0" u="none" strike="noStrike" cap="none">
                <a:solidFill>
                  <a:srgbClr val="FFFFFF"/>
                </a:solidFill>
                <a:latin typeface="Tahoma"/>
                <a:ea typeface="Tahoma"/>
                <a:cs typeface="Tahoma"/>
                <a:sym typeface="Tahoma"/>
              </a:rPr>
              <a:t>www.nvon.nl/diagnostischevragen        © 2022 NVON </a:t>
            </a:r>
            <a:endParaRPr sz="1400" b="0" i="0" u="none" strike="noStrike" cap="none">
              <a:solidFill>
                <a:srgbClr val="000000"/>
              </a:solidFill>
              <a:latin typeface="Arial"/>
              <a:ea typeface="Arial"/>
              <a:cs typeface="Arial"/>
              <a:sym typeface="Arial"/>
            </a:endParaRPr>
          </a:p>
        </p:txBody>
      </p:sp>
      <p:sp>
        <p:nvSpPr>
          <p:cNvPr id="434" name="Google Shape;434;p38"/>
          <p:cNvSpPr txBox="1">
            <a:spLocks noGrp="1"/>
          </p:cNvSpPr>
          <p:nvPr>
            <p:ph type="title"/>
          </p:nvPr>
        </p:nvSpPr>
        <p:spPr>
          <a:xfrm>
            <a:off x="628650" y="365126"/>
            <a:ext cx="7886700" cy="4097400"/>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dk1"/>
              </a:buClr>
              <a:buSzPts val="1800"/>
              <a:buNone/>
            </a:pPr>
            <a:br>
              <a:rPr lang="en-GB" b="1"/>
            </a:br>
            <a:endParaRPr/>
          </a:p>
        </p:txBody>
      </p:sp>
      <p:sp>
        <p:nvSpPr>
          <p:cNvPr id="435" name="Google Shape;435;p38"/>
          <p:cNvSpPr txBox="1"/>
          <p:nvPr/>
        </p:nvSpPr>
        <p:spPr>
          <a:xfrm>
            <a:off x="628650" y="572530"/>
            <a:ext cx="7886700" cy="3363300"/>
          </a:xfrm>
          <a:prstGeom prst="rect">
            <a:avLst/>
          </a:prstGeom>
          <a:noFill/>
          <a:ln>
            <a:noFill/>
          </a:ln>
        </p:spPr>
        <p:txBody>
          <a:bodyPr spcFirstLastPara="1" wrap="square" lIns="91425" tIns="45700" rIns="91425" bIns="45700" anchor="t" anchorCtr="0">
            <a:normAutofit/>
          </a:bodyPr>
          <a:lstStyle/>
          <a:p>
            <a:pPr marL="0" marR="0" lvl="0" indent="0" algn="l" rtl="0">
              <a:lnSpc>
                <a:spcPct val="90000"/>
              </a:lnSpc>
              <a:spcBef>
                <a:spcPts val="0"/>
              </a:spcBef>
              <a:spcAft>
                <a:spcPts val="0"/>
              </a:spcAft>
              <a:buClr>
                <a:srgbClr val="000000"/>
              </a:buClr>
              <a:buSzPts val="3300"/>
              <a:buFont typeface="Arial"/>
              <a:buNone/>
            </a:pPr>
            <a:r>
              <a:rPr lang="en-GB" sz="3300" b="0" i="0" u="none" strike="noStrike" cap="none">
                <a:solidFill>
                  <a:schemeClr val="dk1"/>
                </a:solidFill>
                <a:latin typeface="Calibri"/>
                <a:ea typeface="Calibri"/>
                <a:cs typeface="Calibri"/>
                <a:sym typeface="Calibri"/>
              </a:rPr>
              <a:t>Deze vragen met toelichting zijn ontwikkeld door de werkgroep diagnostische vragen van de NVON. Meer vragen en info vind je op:</a:t>
            </a:r>
            <a:endParaRPr/>
          </a:p>
          <a:p>
            <a:pPr marL="0" marR="0" lvl="0" indent="0" algn="l" rtl="0">
              <a:lnSpc>
                <a:spcPct val="90000"/>
              </a:lnSpc>
              <a:spcBef>
                <a:spcPts val="0"/>
              </a:spcBef>
              <a:spcAft>
                <a:spcPts val="0"/>
              </a:spcAft>
              <a:buClr>
                <a:srgbClr val="000000"/>
              </a:buClr>
              <a:buSzPts val="3300"/>
              <a:buFont typeface="Arial"/>
              <a:buNone/>
            </a:pPr>
            <a:endParaRPr sz="3300" b="0" i="0" u="none" strike="noStrike" cap="none">
              <a:solidFill>
                <a:schemeClr val="dk1"/>
              </a:solidFill>
              <a:latin typeface="Calibri"/>
              <a:ea typeface="Calibri"/>
              <a:cs typeface="Calibri"/>
              <a:sym typeface="Calibri"/>
            </a:endParaRPr>
          </a:p>
          <a:p>
            <a:pPr marL="0" marR="0" lvl="0" indent="0" algn="ctr" rtl="0">
              <a:lnSpc>
                <a:spcPct val="90000"/>
              </a:lnSpc>
              <a:spcBef>
                <a:spcPts val="0"/>
              </a:spcBef>
              <a:spcAft>
                <a:spcPts val="0"/>
              </a:spcAft>
              <a:buClr>
                <a:srgbClr val="000000"/>
              </a:buClr>
              <a:buSzPts val="3300"/>
              <a:buFont typeface="Arial"/>
              <a:buNone/>
            </a:pPr>
            <a:r>
              <a:rPr lang="en-GB" sz="3300" b="0" i="0" u="sng" strike="noStrike" cap="none">
                <a:solidFill>
                  <a:schemeClr val="accent1"/>
                </a:solidFill>
                <a:latin typeface="Calibri"/>
                <a:ea typeface="Calibri"/>
                <a:cs typeface="Calibri"/>
                <a:sym typeface="Calibri"/>
                <a:hlinkClick r:id="rId3">
                  <a:extLst>
                    <a:ext uri="{A12FA001-AC4F-418D-AE19-62706E023703}">
                      <ahyp:hlinkClr xmlns:ahyp="http://schemas.microsoft.com/office/drawing/2018/hyperlinkcolor" val="tx"/>
                    </a:ext>
                  </a:extLst>
                </a:hlinkClick>
              </a:rPr>
              <a:t>www.diagnostischevragen.nl</a:t>
            </a:r>
            <a:endParaRPr sz="3300" b="0" i="0" u="none" strike="noStrike" cap="none">
              <a:solidFill>
                <a:schemeClr val="accent1"/>
              </a:solidFill>
              <a:latin typeface="Calibri"/>
              <a:ea typeface="Calibri"/>
              <a:cs typeface="Calibri"/>
              <a:sym typeface="Calibri"/>
            </a:endParaRPr>
          </a:p>
          <a:p>
            <a:pPr marL="0" marR="0" lvl="0" indent="0" algn="l" rtl="0">
              <a:lnSpc>
                <a:spcPct val="90000"/>
              </a:lnSpc>
              <a:spcBef>
                <a:spcPts val="0"/>
              </a:spcBef>
              <a:spcAft>
                <a:spcPts val="0"/>
              </a:spcAft>
              <a:buClr>
                <a:srgbClr val="000000"/>
              </a:buClr>
              <a:buSzPts val="3300"/>
              <a:buFont typeface="Arial"/>
              <a:buNone/>
            </a:pPr>
            <a:endParaRPr sz="3300" b="0" i="0" u="none" strike="noStrike" cap="none">
              <a:solidFill>
                <a:schemeClr val="dk1"/>
              </a:solidFill>
              <a:latin typeface="Calibri"/>
              <a:ea typeface="Calibri"/>
              <a:cs typeface="Calibri"/>
              <a:sym typeface="Calibri"/>
            </a:endParaRPr>
          </a:p>
        </p:txBody>
      </p:sp>
      <p:pic>
        <p:nvPicPr>
          <p:cNvPr id="436" name="Google Shape;436;p38"/>
          <p:cNvPicPr preferRelativeResize="0"/>
          <p:nvPr/>
        </p:nvPicPr>
        <p:blipFill rotWithShape="1">
          <a:blip r:embed="rId4">
            <a:alphaModFix/>
          </a:blip>
          <a:srcRect/>
          <a:stretch/>
        </p:blipFill>
        <p:spPr>
          <a:xfrm>
            <a:off x="2450189" y="3557741"/>
            <a:ext cx="4243622" cy="1295421"/>
          </a:xfrm>
          <a:prstGeom prst="rect">
            <a:avLst/>
          </a:prstGeom>
          <a:noFill/>
          <a:ln>
            <a:noFill/>
          </a:ln>
        </p:spPr>
      </p:pic>
      <p:sp>
        <p:nvSpPr>
          <p:cNvPr id="437" name="Google Shape;437;p38"/>
          <p:cNvSpPr/>
          <p:nvPr/>
        </p:nvSpPr>
        <p:spPr>
          <a:xfrm>
            <a:off x="211015" y="6285469"/>
            <a:ext cx="8933100" cy="497700"/>
          </a:xfrm>
          <a:prstGeom prst="rect">
            <a:avLst/>
          </a:prstGeom>
          <a:solidFill>
            <a:schemeClr val="accen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Calibri"/>
              <a:buNone/>
            </a:pPr>
            <a:endParaRPr sz="1800" b="0" i="0" u="none" strike="noStrike" cap="none">
              <a:solidFill>
                <a:srgbClr val="3366FF"/>
              </a:solidFill>
              <a:latin typeface="Corbel"/>
              <a:ea typeface="Corbel"/>
              <a:cs typeface="Corbel"/>
              <a:sym typeface="Corbel"/>
            </a:endParaRPr>
          </a:p>
        </p:txBody>
      </p:sp>
      <p:sp>
        <p:nvSpPr>
          <p:cNvPr id="438" name="Google Shape;438;p38"/>
          <p:cNvSpPr txBox="1"/>
          <p:nvPr/>
        </p:nvSpPr>
        <p:spPr>
          <a:xfrm>
            <a:off x="6827520" y="6407433"/>
            <a:ext cx="2316600" cy="253800"/>
          </a:xfrm>
          <a:prstGeom prst="rect">
            <a:avLst/>
          </a:prstGeom>
          <a:noFill/>
          <a:ln>
            <a:noFill/>
          </a:ln>
        </p:spPr>
        <p:txBody>
          <a:bodyPr spcFirstLastPara="1" wrap="square" lIns="91425" tIns="45700" rIns="91425" bIns="45700" anchor="t" anchorCtr="0">
            <a:spAutoFit/>
          </a:bodyPr>
          <a:lstStyle/>
          <a:p>
            <a:pPr marL="0" marR="0" lvl="0" indent="0" algn="r" rtl="0">
              <a:lnSpc>
                <a:spcPct val="100000"/>
              </a:lnSpc>
              <a:spcBef>
                <a:spcPts val="0"/>
              </a:spcBef>
              <a:spcAft>
                <a:spcPts val="0"/>
              </a:spcAft>
              <a:buClr>
                <a:srgbClr val="FFFFFF"/>
              </a:buClr>
              <a:buSzPts val="1050"/>
              <a:buFont typeface="Tahoma"/>
              <a:buNone/>
            </a:pPr>
            <a:r>
              <a:rPr lang="en-GB" sz="1050" b="0" i="0" u="none" strike="noStrike" cap="none">
                <a:solidFill>
                  <a:srgbClr val="FFFFFF"/>
                </a:solidFill>
                <a:latin typeface="Tahoma"/>
                <a:ea typeface="Tahoma"/>
                <a:cs typeface="Tahoma"/>
                <a:sym typeface="Tahoma"/>
              </a:rPr>
              <a:t>www.diagnostischevragen.nl</a:t>
            </a:r>
            <a:endParaRPr sz="1400" b="0" i="0" u="none" strike="noStrike" cap="none">
              <a:solidFill>
                <a:srgbClr val="000000"/>
              </a:solidFill>
              <a:latin typeface="Arial"/>
              <a:ea typeface="Arial"/>
              <a:cs typeface="Arial"/>
              <a:sym typeface="Arial"/>
            </a:endParaRPr>
          </a:p>
        </p:txBody>
      </p:sp>
      <p:pic>
        <p:nvPicPr>
          <p:cNvPr id="439" name="Google Shape;439;p38" descr="Creative Commons Attribution-ShareAlike 3.0 Unported - Wikidata"/>
          <p:cNvPicPr preferRelativeResize="0"/>
          <p:nvPr/>
        </p:nvPicPr>
        <p:blipFill rotWithShape="1">
          <a:blip r:embed="rId5">
            <a:alphaModFix/>
          </a:blip>
          <a:srcRect/>
          <a:stretch/>
        </p:blipFill>
        <p:spPr>
          <a:xfrm>
            <a:off x="328188" y="6332184"/>
            <a:ext cx="1148977" cy="404269"/>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97" name="Google Shape;97;p2"/>
          <p:cNvSpPr/>
          <p:nvPr/>
        </p:nvSpPr>
        <p:spPr>
          <a:xfrm>
            <a:off x="211015" y="6285469"/>
            <a:ext cx="8932986" cy="497845"/>
          </a:xfrm>
          <a:prstGeom prst="rect">
            <a:avLst/>
          </a:prstGeom>
          <a:solidFill>
            <a:schemeClr val="accen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Calibri"/>
              <a:buNone/>
            </a:pPr>
            <a:endParaRPr sz="1800" b="0" i="0" u="none" strike="noStrike" cap="none">
              <a:solidFill>
                <a:srgbClr val="3366FF"/>
              </a:solidFill>
              <a:latin typeface="Corbel"/>
              <a:ea typeface="Corbel"/>
              <a:cs typeface="Corbel"/>
              <a:sym typeface="Corbel"/>
            </a:endParaRPr>
          </a:p>
        </p:txBody>
      </p:sp>
      <p:sp>
        <p:nvSpPr>
          <p:cNvPr id="98" name="Google Shape;98;p2"/>
          <p:cNvSpPr txBox="1"/>
          <p:nvPr/>
        </p:nvSpPr>
        <p:spPr>
          <a:xfrm>
            <a:off x="6827520" y="6407433"/>
            <a:ext cx="2316600" cy="415500"/>
          </a:xfrm>
          <a:prstGeom prst="rect">
            <a:avLst/>
          </a:prstGeom>
          <a:noFill/>
          <a:ln>
            <a:noFill/>
          </a:ln>
        </p:spPr>
        <p:txBody>
          <a:bodyPr spcFirstLastPara="1" wrap="square" lIns="91425" tIns="45700" rIns="91425" bIns="45700" anchor="t" anchorCtr="0">
            <a:spAutoFit/>
          </a:bodyPr>
          <a:lstStyle/>
          <a:p>
            <a:pPr marL="0" lvl="0" indent="0" algn="r" rtl="0">
              <a:spcBef>
                <a:spcPts val="0"/>
              </a:spcBef>
              <a:spcAft>
                <a:spcPts val="0"/>
              </a:spcAft>
              <a:buClr>
                <a:schemeClr val="lt1"/>
              </a:buClr>
              <a:buSzPts val="1050"/>
              <a:buFont typeface="Tahoma"/>
              <a:buNone/>
            </a:pPr>
            <a:r>
              <a:rPr lang="en-GB" sz="1050">
                <a:solidFill>
                  <a:schemeClr val="lt1"/>
                </a:solidFill>
                <a:latin typeface="Tahoma"/>
                <a:ea typeface="Tahoma"/>
                <a:cs typeface="Tahoma"/>
                <a:sym typeface="Tahoma"/>
              </a:rPr>
              <a:t>www.diagnostischevragen.nl</a:t>
            </a:r>
            <a:endParaRPr>
              <a:solidFill>
                <a:schemeClr val="dk1"/>
              </a:solidFill>
            </a:endParaRPr>
          </a:p>
          <a:p>
            <a:pPr marL="0" marR="0" lvl="0" indent="0" algn="r" rtl="0">
              <a:lnSpc>
                <a:spcPct val="100000"/>
              </a:lnSpc>
              <a:spcBef>
                <a:spcPts val="0"/>
              </a:spcBef>
              <a:spcAft>
                <a:spcPts val="0"/>
              </a:spcAft>
              <a:buClr>
                <a:srgbClr val="FFFFFF"/>
              </a:buClr>
              <a:buSzPts val="1050"/>
              <a:buFont typeface="Tahoma"/>
              <a:buNone/>
            </a:pPr>
            <a:endParaRPr sz="1050">
              <a:solidFill>
                <a:srgbClr val="FFFFFF"/>
              </a:solidFill>
              <a:latin typeface="Tahoma"/>
              <a:ea typeface="Tahoma"/>
              <a:cs typeface="Tahoma"/>
              <a:sym typeface="Tahoma"/>
            </a:endParaRPr>
          </a:p>
        </p:txBody>
      </p:sp>
      <p:grpSp>
        <p:nvGrpSpPr>
          <p:cNvPr id="99" name="Google Shape;99;p2"/>
          <p:cNvGrpSpPr/>
          <p:nvPr/>
        </p:nvGrpSpPr>
        <p:grpSpPr>
          <a:xfrm>
            <a:off x="806913" y="1496245"/>
            <a:ext cx="7309476" cy="908646"/>
            <a:chOff x="806913" y="1496245"/>
            <a:chExt cx="7309476" cy="908646"/>
          </a:xfrm>
        </p:grpSpPr>
        <p:grpSp>
          <p:nvGrpSpPr>
            <p:cNvPr id="100" name="Google Shape;100;p2"/>
            <p:cNvGrpSpPr/>
            <p:nvPr/>
          </p:nvGrpSpPr>
          <p:grpSpPr>
            <a:xfrm>
              <a:off x="806913" y="1496245"/>
              <a:ext cx="908647" cy="908646"/>
              <a:chOff x="947033" y="2362454"/>
              <a:chExt cx="908647" cy="908646"/>
            </a:xfrm>
          </p:grpSpPr>
          <p:sp>
            <p:nvSpPr>
              <p:cNvPr id="101" name="Google Shape;101;p2"/>
              <p:cNvSpPr/>
              <p:nvPr/>
            </p:nvSpPr>
            <p:spPr>
              <a:xfrm>
                <a:off x="947033" y="2362454"/>
                <a:ext cx="908647" cy="908646"/>
              </a:xfrm>
              <a:prstGeom prst="ellipse">
                <a:avLst/>
              </a:prstGeom>
              <a:solidFill>
                <a:srgbClr val="73C3E3"/>
              </a:solidFill>
              <a:ln>
                <a:noFill/>
              </a:ln>
            </p:spPr>
            <p:txBody>
              <a:bodyPr spcFirstLastPara="1" wrap="square" lIns="35700" tIns="35700" rIns="35700" bIns="35700" anchor="ctr" anchorCtr="0">
                <a:noAutofit/>
              </a:bodyPr>
              <a:lstStyle/>
              <a:p>
                <a:pPr marL="0" marR="0" lvl="0" indent="0" algn="ctr" rtl="0">
                  <a:lnSpc>
                    <a:spcPct val="100000"/>
                  </a:lnSpc>
                  <a:spcBef>
                    <a:spcPts val="0"/>
                  </a:spcBef>
                  <a:spcAft>
                    <a:spcPts val="0"/>
                  </a:spcAft>
                  <a:buClr>
                    <a:srgbClr val="FFFFFF"/>
                  </a:buClr>
                  <a:buSzPts val="2000"/>
                  <a:buFont typeface="Helvetica Neue Light"/>
                  <a:buNone/>
                </a:pPr>
                <a:endParaRPr sz="2000" b="0" i="0" u="none" strike="noStrike" cap="none">
                  <a:solidFill>
                    <a:srgbClr val="FFFFFF"/>
                  </a:solidFill>
                  <a:latin typeface="Helvetica Neue Light"/>
                  <a:ea typeface="Helvetica Neue Light"/>
                  <a:cs typeface="Helvetica Neue Light"/>
                  <a:sym typeface="Helvetica Neue Light"/>
                </a:endParaRPr>
              </a:p>
            </p:txBody>
          </p:sp>
          <p:sp>
            <p:nvSpPr>
              <p:cNvPr id="102" name="Google Shape;102;p2"/>
              <p:cNvSpPr/>
              <p:nvPr/>
            </p:nvSpPr>
            <p:spPr>
              <a:xfrm>
                <a:off x="1261236" y="2588475"/>
                <a:ext cx="356441" cy="431204"/>
              </a:xfrm>
              <a:prstGeom prst="rect">
                <a:avLst/>
              </a:prstGeom>
              <a:noFill/>
              <a:ln>
                <a:noFill/>
              </a:ln>
            </p:spPr>
            <p:txBody>
              <a:bodyPr spcFirstLastPara="1" wrap="square" lIns="35700" tIns="35700" rIns="35700" bIns="35700" anchor="ctr" anchorCtr="0">
                <a:noAutofit/>
              </a:bodyPr>
              <a:lstStyle/>
              <a:p>
                <a:pPr marL="0" marR="0" lvl="0" indent="0" algn="l" rtl="0">
                  <a:lnSpc>
                    <a:spcPct val="120000"/>
                  </a:lnSpc>
                  <a:spcBef>
                    <a:spcPts val="0"/>
                  </a:spcBef>
                  <a:spcAft>
                    <a:spcPts val="0"/>
                  </a:spcAft>
                  <a:buClr>
                    <a:srgbClr val="FFFFFF"/>
                  </a:buClr>
                  <a:buSzPts val="2400"/>
                  <a:buFont typeface="Helvetica Neue"/>
                  <a:buNone/>
                </a:pPr>
                <a:r>
                  <a:rPr lang="en-GB" sz="2400" b="0" i="0" u="none" strike="noStrike" cap="none">
                    <a:solidFill>
                      <a:srgbClr val="FFFFFF"/>
                    </a:solidFill>
                    <a:latin typeface="Helvetica Neue"/>
                    <a:ea typeface="Helvetica Neue"/>
                    <a:cs typeface="Helvetica Neue"/>
                    <a:sym typeface="Helvetica Neue"/>
                  </a:rPr>
                  <a:t>A</a:t>
                </a:r>
                <a:endParaRPr sz="1400" b="0" i="0" u="none" strike="noStrike" cap="none">
                  <a:solidFill>
                    <a:srgbClr val="000000"/>
                  </a:solidFill>
                  <a:latin typeface="Arial"/>
                  <a:ea typeface="Arial"/>
                  <a:cs typeface="Arial"/>
                  <a:sym typeface="Arial"/>
                </a:endParaRPr>
              </a:p>
            </p:txBody>
          </p:sp>
        </p:grpSp>
        <p:sp>
          <p:nvSpPr>
            <p:cNvPr id="103" name="Google Shape;103;p2"/>
            <p:cNvSpPr/>
            <p:nvPr/>
          </p:nvSpPr>
          <p:spPr>
            <a:xfrm>
              <a:off x="1958101" y="1655969"/>
              <a:ext cx="6158288" cy="589198"/>
            </a:xfrm>
            <a:prstGeom prst="rect">
              <a:avLst/>
            </a:prstGeom>
            <a:noFill/>
            <a:ln>
              <a:noFill/>
            </a:ln>
          </p:spPr>
          <p:txBody>
            <a:bodyPr spcFirstLastPara="1" wrap="square" lIns="35700" tIns="35700" rIns="35700" bIns="35700" anchor="ctr" anchorCtr="0">
              <a:noAutofit/>
            </a:bodyPr>
            <a:lstStyle/>
            <a:p>
              <a:pPr marL="0" marR="0" lvl="0" indent="0" algn="l" rtl="0">
                <a:lnSpc>
                  <a:spcPct val="120000"/>
                </a:lnSpc>
                <a:spcBef>
                  <a:spcPts val="0"/>
                </a:spcBef>
                <a:spcAft>
                  <a:spcPts val="0"/>
                </a:spcAft>
                <a:buClr>
                  <a:srgbClr val="000000"/>
                </a:buClr>
                <a:buSzPts val="2800"/>
                <a:buFont typeface="Calibri"/>
                <a:buNone/>
              </a:pPr>
              <a:r>
                <a:rPr lang="en-GB" sz="2800" b="0" i="0" u="none" strike="noStrike" cap="none">
                  <a:solidFill>
                    <a:srgbClr val="000000"/>
                  </a:solidFill>
                  <a:latin typeface="Calibri"/>
                  <a:ea typeface="Calibri"/>
                  <a:cs typeface="Calibri"/>
                  <a:sym typeface="Calibri"/>
                </a:rPr>
                <a:t>Lucht stroomt de longen in</a:t>
              </a:r>
              <a:endParaRPr sz="2800" b="0" i="0" u="none" strike="noStrike" cap="none">
                <a:solidFill>
                  <a:srgbClr val="000000"/>
                </a:solidFill>
                <a:latin typeface="Calibri"/>
                <a:ea typeface="Calibri"/>
                <a:cs typeface="Calibri"/>
                <a:sym typeface="Calibri"/>
              </a:endParaRPr>
            </a:p>
          </p:txBody>
        </p:sp>
      </p:grpSp>
      <p:grpSp>
        <p:nvGrpSpPr>
          <p:cNvPr id="104" name="Google Shape;104;p2"/>
          <p:cNvGrpSpPr/>
          <p:nvPr/>
        </p:nvGrpSpPr>
        <p:grpSpPr>
          <a:xfrm>
            <a:off x="806912" y="2594911"/>
            <a:ext cx="7309477" cy="908646"/>
            <a:chOff x="806912" y="2594911"/>
            <a:chExt cx="7309477" cy="908646"/>
          </a:xfrm>
        </p:grpSpPr>
        <p:grpSp>
          <p:nvGrpSpPr>
            <p:cNvPr id="105" name="Google Shape;105;p2"/>
            <p:cNvGrpSpPr/>
            <p:nvPr/>
          </p:nvGrpSpPr>
          <p:grpSpPr>
            <a:xfrm>
              <a:off x="806912" y="2594911"/>
              <a:ext cx="908647" cy="908646"/>
              <a:chOff x="4665644" y="2362454"/>
              <a:chExt cx="908647" cy="908646"/>
            </a:xfrm>
          </p:grpSpPr>
          <p:sp>
            <p:nvSpPr>
              <p:cNvPr id="106" name="Google Shape;106;p2"/>
              <p:cNvSpPr/>
              <p:nvPr/>
            </p:nvSpPr>
            <p:spPr>
              <a:xfrm>
                <a:off x="4665644" y="2362454"/>
                <a:ext cx="908647" cy="908646"/>
              </a:xfrm>
              <a:prstGeom prst="ellipse">
                <a:avLst/>
              </a:prstGeom>
              <a:solidFill>
                <a:srgbClr val="919CE3"/>
              </a:solidFill>
              <a:ln>
                <a:noFill/>
              </a:ln>
            </p:spPr>
            <p:txBody>
              <a:bodyPr spcFirstLastPara="1" wrap="square" lIns="35700" tIns="35700" rIns="35700" bIns="35700" anchor="ctr" anchorCtr="0">
                <a:noAutofit/>
              </a:bodyPr>
              <a:lstStyle/>
              <a:p>
                <a:pPr marL="0" marR="0" lvl="0" indent="0" algn="ctr" rtl="0">
                  <a:lnSpc>
                    <a:spcPct val="100000"/>
                  </a:lnSpc>
                  <a:spcBef>
                    <a:spcPts val="0"/>
                  </a:spcBef>
                  <a:spcAft>
                    <a:spcPts val="0"/>
                  </a:spcAft>
                  <a:buClr>
                    <a:srgbClr val="FFFFFF"/>
                  </a:buClr>
                  <a:buSzPts val="2000"/>
                  <a:buFont typeface="Helvetica Neue Light"/>
                  <a:buNone/>
                </a:pPr>
                <a:endParaRPr sz="2000" b="0" i="0" u="none" strike="noStrike" cap="none">
                  <a:solidFill>
                    <a:srgbClr val="FFFFFF"/>
                  </a:solidFill>
                  <a:latin typeface="Helvetica Neue Light"/>
                  <a:ea typeface="Helvetica Neue Light"/>
                  <a:cs typeface="Helvetica Neue Light"/>
                  <a:sym typeface="Helvetica Neue Light"/>
                </a:endParaRPr>
              </a:p>
            </p:txBody>
          </p:sp>
          <p:sp>
            <p:nvSpPr>
              <p:cNvPr id="107" name="Google Shape;107;p2"/>
              <p:cNvSpPr/>
              <p:nvPr/>
            </p:nvSpPr>
            <p:spPr>
              <a:xfrm>
                <a:off x="4979847" y="2588475"/>
                <a:ext cx="356441" cy="431204"/>
              </a:xfrm>
              <a:prstGeom prst="rect">
                <a:avLst/>
              </a:prstGeom>
              <a:noFill/>
              <a:ln>
                <a:noFill/>
              </a:ln>
            </p:spPr>
            <p:txBody>
              <a:bodyPr spcFirstLastPara="1" wrap="square" lIns="35700" tIns="35700" rIns="35700" bIns="35700" anchor="ctr" anchorCtr="0">
                <a:noAutofit/>
              </a:bodyPr>
              <a:lstStyle/>
              <a:p>
                <a:pPr marL="0" marR="0" lvl="0" indent="0" algn="l" rtl="0">
                  <a:lnSpc>
                    <a:spcPct val="120000"/>
                  </a:lnSpc>
                  <a:spcBef>
                    <a:spcPts val="0"/>
                  </a:spcBef>
                  <a:spcAft>
                    <a:spcPts val="0"/>
                  </a:spcAft>
                  <a:buClr>
                    <a:srgbClr val="FFFFFF"/>
                  </a:buClr>
                  <a:buSzPts val="2400"/>
                  <a:buFont typeface="Helvetica Neue"/>
                  <a:buNone/>
                </a:pPr>
                <a:r>
                  <a:rPr lang="en-GB" sz="2400" b="0" i="0" u="none" strike="noStrike" cap="none">
                    <a:solidFill>
                      <a:srgbClr val="FFFFFF"/>
                    </a:solidFill>
                    <a:latin typeface="Helvetica Neue"/>
                    <a:ea typeface="Helvetica Neue"/>
                    <a:cs typeface="Helvetica Neue"/>
                    <a:sym typeface="Helvetica Neue"/>
                  </a:rPr>
                  <a:t>B</a:t>
                </a:r>
                <a:endParaRPr sz="1400" b="0" i="0" u="none" strike="noStrike" cap="none">
                  <a:solidFill>
                    <a:srgbClr val="000000"/>
                  </a:solidFill>
                  <a:latin typeface="Arial"/>
                  <a:ea typeface="Arial"/>
                  <a:cs typeface="Arial"/>
                  <a:sym typeface="Arial"/>
                </a:endParaRPr>
              </a:p>
            </p:txBody>
          </p:sp>
        </p:grpSp>
        <p:sp>
          <p:nvSpPr>
            <p:cNvPr id="108" name="Google Shape;108;p2"/>
            <p:cNvSpPr/>
            <p:nvPr/>
          </p:nvSpPr>
          <p:spPr>
            <a:xfrm>
              <a:off x="1958101" y="2711037"/>
              <a:ext cx="6158288" cy="589198"/>
            </a:xfrm>
            <a:prstGeom prst="rect">
              <a:avLst/>
            </a:prstGeom>
            <a:noFill/>
            <a:ln>
              <a:noFill/>
            </a:ln>
          </p:spPr>
          <p:txBody>
            <a:bodyPr spcFirstLastPara="1" wrap="square" lIns="35700" tIns="35700" rIns="35700" bIns="35700" anchor="ctr" anchorCtr="0">
              <a:noAutofit/>
            </a:bodyPr>
            <a:lstStyle/>
            <a:p>
              <a:pPr marL="0" marR="0" lvl="0" indent="0" algn="l" rtl="0">
                <a:lnSpc>
                  <a:spcPct val="120000"/>
                </a:lnSpc>
                <a:spcBef>
                  <a:spcPts val="0"/>
                </a:spcBef>
                <a:spcAft>
                  <a:spcPts val="0"/>
                </a:spcAft>
                <a:buClr>
                  <a:srgbClr val="000000"/>
                </a:buClr>
                <a:buSzPts val="2800"/>
                <a:buFont typeface="Calibri"/>
                <a:buNone/>
              </a:pPr>
              <a:r>
                <a:rPr lang="en-GB" sz="2800" b="0" i="0" u="none" strike="noStrike" cap="none">
                  <a:solidFill>
                    <a:srgbClr val="000000"/>
                  </a:solidFill>
                  <a:latin typeface="Calibri"/>
                  <a:ea typeface="Calibri"/>
                  <a:cs typeface="Calibri"/>
                  <a:sym typeface="Calibri"/>
                </a:rPr>
                <a:t>De tussenribspieren spannen aan</a:t>
              </a:r>
              <a:endParaRPr sz="2800" b="0" i="0" u="none" strike="noStrike" cap="none">
                <a:solidFill>
                  <a:srgbClr val="000000"/>
                </a:solidFill>
                <a:latin typeface="Calibri"/>
                <a:ea typeface="Calibri"/>
                <a:cs typeface="Calibri"/>
                <a:sym typeface="Calibri"/>
              </a:endParaRPr>
            </a:p>
          </p:txBody>
        </p:sp>
      </p:grpSp>
      <p:grpSp>
        <p:nvGrpSpPr>
          <p:cNvPr id="109" name="Google Shape;109;p2"/>
          <p:cNvGrpSpPr/>
          <p:nvPr/>
        </p:nvGrpSpPr>
        <p:grpSpPr>
          <a:xfrm>
            <a:off x="806911" y="3730897"/>
            <a:ext cx="7309478" cy="908646"/>
            <a:chOff x="806911" y="3730897"/>
            <a:chExt cx="7309478" cy="908646"/>
          </a:xfrm>
        </p:grpSpPr>
        <p:grpSp>
          <p:nvGrpSpPr>
            <p:cNvPr id="110" name="Google Shape;110;p2"/>
            <p:cNvGrpSpPr/>
            <p:nvPr/>
          </p:nvGrpSpPr>
          <p:grpSpPr>
            <a:xfrm>
              <a:off x="806911" y="3730897"/>
              <a:ext cx="908647" cy="908646"/>
              <a:chOff x="947033" y="4156948"/>
              <a:chExt cx="908647" cy="908646"/>
            </a:xfrm>
          </p:grpSpPr>
          <p:sp>
            <p:nvSpPr>
              <p:cNvPr id="111" name="Google Shape;111;p2"/>
              <p:cNvSpPr/>
              <p:nvPr/>
            </p:nvSpPr>
            <p:spPr>
              <a:xfrm>
                <a:off x="947033" y="4156948"/>
                <a:ext cx="908647" cy="908646"/>
              </a:xfrm>
              <a:prstGeom prst="ellipse">
                <a:avLst/>
              </a:prstGeom>
              <a:solidFill>
                <a:srgbClr val="95DF83"/>
              </a:solidFill>
              <a:ln>
                <a:noFill/>
              </a:ln>
            </p:spPr>
            <p:txBody>
              <a:bodyPr spcFirstLastPara="1" wrap="square" lIns="35700" tIns="35700" rIns="35700" bIns="35700" anchor="ctr" anchorCtr="0">
                <a:noAutofit/>
              </a:bodyPr>
              <a:lstStyle/>
              <a:p>
                <a:pPr marL="0" marR="0" lvl="0" indent="0" algn="ctr" rtl="0">
                  <a:lnSpc>
                    <a:spcPct val="100000"/>
                  </a:lnSpc>
                  <a:spcBef>
                    <a:spcPts val="0"/>
                  </a:spcBef>
                  <a:spcAft>
                    <a:spcPts val="0"/>
                  </a:spcAft>
                  <a:buClr>
                    <a:srgbClr val="FFFFFF"/>
                  </a:buClr>
                  <a:buSzPts val="2000"/>
                  <a:buFont typeface="Helvetica Neue Light"/>
                  <a:buNone/>
                </a:pPr>
                <a:endParaRPr sz="2000" b="0" i="0" u="none" strike="noStrike" cap="none">
                  <a:solidFill>
                    <a:srgbClr val="FFFFFF"/>
                  </a:solidFill>
                  <a:latin typeface="Helvetica Neue Light"/>
                  <a:ea typeface="Helvetica Neue Light"/>
                  <a:cs typeface="Helvetica Neue Light"/>
                  <a:sym typeface="Helvetica Neue Light"/>
                </a:endParaRPr>
              </a:p>
            </p:txBody>
          </p:sp>
          <p:sp>
            <p:nvSpPr>
              <p:cNvPr id="112" name="Google Shape;112;p2"/>
              <p:cNvSpPr/>
              <p:nvPr/>
            </p:nvSpPr>
            <p:spPr>
              <a:xfrm>
                <a:off x="1261237" y="4382969"/>
                <a:ext cx="356440" cy="431204"/>
              </a:xfrm>
              <a:prstGeom prst="rect">
                <a:avLst/>
              </a:prstGeom>
              <a:noFill/>
              <a:ln>
                <a:noFill/>
              </a:ln>
            </p:spPr>
            <p:txBody>
              <a:bodyPr spcFirstLastPara="1" wrap="square" lIns="35700" tIns="35700" rIns="35700" bIns="35700" anchor="ctr" anchorCtr="0">
                <a:noAutofit/>
              </a:bodyPr>
              <a:lstStyle/>
              <a:p>
                <a:pPr marL="0" marR="0" lvl="0" indent="0" algn="l" rtl="0">
                  <a:lnSpc>
                    <a:spcPct val="120000"/>
                  </a:lnSpc>
                  <a:spcBef>
                    <a:spcPts val="0"/>
                  </a:spcBef>
                  <a:spcAft>
                    <a:spcPts val="0"/>
                  </a:spcAft>
                  <a:buClr>
                    <a:srgbClr val="FFFFFF"/>
                  </a:buClr>
                  <a:buSzPts val="2400"/>
                  <a:buFont typeface="Helvetica Neue"/>
                  <a:buNone/>
                </a:pPr>
                <a:r>
                  <a:rPr lang="en-GB" sz="2400" b="0" i="0" u="none" strike="noStrike" cap="none">
                    <a:solidFill>
                      <a:srgbClr val="FFFFFF"/>
                    </a:solidFill>
                    <a:latin typeface="Helvetica Neue"/>
                    <a:ea typeface="Helvetica Neue"/>
                    <a:cs typeface="Helvetica Neue"/>
                    <a:sym typeface="Helvetica Neue"/>
                  </a:rPr>
                  <a:t>C</a:t>
                </a:r>
                <a:endParaRPr sz="1400" b="0" i="0" u="none" strike="noStrike" cap="none">
                  <a:solidFill>
                    <a:srgbClr val="000000"/>
                  </a:solidFill>
                  <a:latin typeface="Arial"/>
                  <a:ea typeface="Arial"/>
                  <a:cs typeface="Arial"/>
                  <a:sym typeface="Arial"/>
                </a:endParaRPr>
              </a:p>
            </p:txBody>
          </p:sp>
        </p:grpSp>
        <p:sp>
          <p:nvSpPr>
            <p:cNvPr id="113" name="Google Shape;113;p2"/>
            <p:cNvSpPr/>
            <p:nvPr/>
          </p:nvSpPr>
          <p:spPr>
            <a:xfrm>
              <a:off x="1958100" y="3856597"/>
              <a:ext cx="6158289" cy="589198"/>
            </a:xfrm>
            <a:prstGeom prst="rect">
              <a:avLst/>
            </a:prstGeom>
            <a:noFill/>
            <a:ln>
              <a:noFill/>
            </a:ln>
          </p:spPr>
          <p:txBody>
            <a:bodyPr spcFirstLastPara="1" wrap="square" lIns="35700" tIns="35700" rIns="35700" bIns="35700" anchor="ctr" anchorCtr="0">
              <a:noAutofit/>
            </a:bodyPr>
            <a:lstStyle/>
            <a:p>
              <a:pPr marL="0" marR="0" lvl="0" indent="0" algn="l" rtl="0">
                <a:lnSpc>
                  <a:spcPct val="120000"/>
                </a:lnSpc>
                <a:spcBef>
                  <a:spcPts val="0"/>
                </a:spcBef>
                <a:spcAft>
                  <a:spcPts val="0"/>
                </a:spcAft>
                <a:buClr>
                  <a:srgbClr val="000000"/>
                </a:buClr>
                <a:buSzPts val="2800"/>
                <a:buFont typeface="Calibri"/>
                <a:buNone/>
              </a:pPr>
              <a:r>
                <a:rPr lang="en-GB" sz="2800" b="0" i="0" u="none" strike="noStrike" cap="none">
                  <a:solidFill>
                    <a:srgbClr val="000000"/>
                  </a:solidFill>
                  <a:latin typeface="Calibri"/>
                  <a:ea typeface="Calibri"/>
                  <a:cs typeface="Calibri"/>
                  <a:sym typeface="Calibri"/>
                </a:rPr>
                <a:t>De longen worden groter</a:t>
              </a:r>
              <a:endParaRPr sz="2800" b="0" i="0" u="none" strike="noStrike" cap="none">
                <a:solidFill>
                  <a:srgbClr val="000000"/>
                </a:solidFill>
                <a:latin typeface="Calibri"/>
                <a:ea typeface="Calibri"/>
                <a:cs typeface="Calibri"/>
                <a:sym typeface="Calibri"/>
              </a:endParaRPr>
            </a:p>
          </p:txBody>
        </p:sp>
      </p:grpSp>
      <p:grpSp>
        <p:nvGrpSpPr>
          <p:cNvPr id="114" name="Google Shape;114;p2"/>
          <p:cNvGrpSpPr/>
          <p:nvPr/>
        </p:nvGrpSpPr>
        <p:grpSpPr>
          <a:xfrm>
            <a:off x="806911" y="4829563"/>
            <a:ext cx="7309588" cy="908646"/>
            <a:chOff x="806911" y="4829563"/>
            <a:chExt cx="7309588" cy="908646"/>
          </a:xfrm>
        </p:grpSpPr>
        <p:grpSp>
          <p:nvGrpSpPr>
            <p:cNvPr id="115" name="Google Shape;115;p2"/>
            <p:cNvGrpSpPr/>
            <p:nvPr/>
          </p:nvGrpSpPr>
          <p:grpSpPr>
            <a:xfrm>
              <a:off x="806911" y="4829563"/>
              <a:ext cx="908647" cy="908646"/>
              <a:chOff x="4665644" y="4148177"/>
              <a:chExt cx="908647" cy="908646"/>
            </a:xfrm>
          </p:grpSpPr>
          <p:sp>
            <p:nvSpPr>
              <p:cNvPr id="116" name="Google Shape;116;p2"/>
              <p:cNvSpPr/>
              <p:nvPr/>
            </p:nvSpPr>
            <p:spPr>
              <a:xfrm>
                <a:off x="4665644" y="4148177"/>
                <a:ext cx="908647" cy="908646"/>
              </a:xfrm>
              <a:prstGeom prst="ellipse">
                <a:avLst/>
              </a:prstGeom>
              <a:solidFill>
                <a:srgbClr val="E58BA8"/>
              </a:solidFill>
              <a:ln>
                <a:noFill/>
              </a:ln>
            </p:spPr>
            <p:txBody>
              <a:bodyPr spcFirstLastPara="1" wrap="square" lIns="35700" tIns="35700" rIns="35700" bIns="35700" anchor="ctr" anchorCtr="0">
                <a:noAutofit/>
              </a:bodyPr>
              <a:lstStyle/>
              <a:p>
                <a:pPr marL="0" marR="0" lvl="0" indent="0" algn="ctr" rtl="0">
                  <a:lnSpc>
                    <a:spcPct val="100000"/>
                  </a:lnSpc>
                  <a:spcBef>
                    <a:spcPts val="0"/>
                  </a:spcBef>
                  <a:spcAft>
                    <a:spcPts val="0"/>
                  </a:spcAft>
                  <a:buClr>
                    <a:srgbClr val="FFFFFF"/>
                  </a:buClr>
                  <a:buSzPts val="2000"/>
                  <a:buFont typeface="Helvetica Neue Light"/>
                  <a:buNone/>
                </a:pPr>
                <a:endParaRPr sz="2000" b="0" i="0" u="none" strike="noStrike" cap="none">
                  <a:solidFill>
                    <a:srgbClr val="FFFFFF"/>
                  </a:solidFill>
                  <a:latin typeface="Helvetica Neue Light"/>
                  <a:ea typeface="Helvetica Neue Light"/>
                  <a:cs typeface="Helvetica Neue Light"/>
                  <a:sym typeface="Helvetica Neue Light"/>
                </a:endParaRPr>
              </a:p>
            </p:txBody>
          </p:sp>
          <p:sp>
            <p:nvSpPr>
              <p:cNvPr id="117" name="Google Shape;117;p2"/>
              <p:cNvSpPr/>
              <p:nvPr/>
            </p:nvSpPr>
            <p:spPr>
              <a:xfrm>
                <a:off x="4979848" y="4374198"/>
                <a:ext cx="356440" cy="431204"/>
              </a:xfrm>
              <a:prstGeom prst="rect">
                <a:avLst/>
              </a:prstGeom>
              <a:noFill/>
              <a:ln>
                <a:noFill/>
              </a:ln>
            </p:spPr>
            <p:txBody>
              <a:bodyPr spcFirstLastPara="1" wrap="square" lIns="35700" tIns="35700" rIns="35700" bIns="35700" anchor="ctr" anchorCtr="0">
                <a:noAutofit/>
              </a:bodyPr>
              <a:lstStyle/>
              <a:p>
                <a:pPr marL="0" marR="0" lvl="0" indent="0" algn="l" rtl="0">
                  <a:lnSpc>
                    <a:spcPct val="120000"/>
                  </a:lnSpc>
                  <a:spcBef>
                    <a:spcPts val="0"/>
                  </a:spcBef>
                  <a:spcAft>
                    <a:spcPts val="0"/>
                  </a:spcAft>
                  <a:buClr>
                    <a:srgbClr val="FFFFFF"/>
                  </a:buClr>
                  <a:buSzPts val="2400"/>
                  <a:buFont typeface="Helvetica Neue"/>
                  <a:buNone/>
                </a:pPr>
                <a:r>
                  <a:rPr lang="en-GB" sz="2400" b="0" i="0" u="none" strike="noStrike" cap="none">
                    <a:solidFill>
                      <a:srgbClr val="FFFFFF"/>
                    </a:solidFill>
                    <a:latin typeface="Helvetica Neue"/>
                    <a:ea typeface="Helvetica Neue"/>
                    <a:cs typeface="Helvetica Neue"/>
                    <a:sym typeface="Helvetica Neue"/>
                  </a:rPr>
                  <a:t>D</a:t>
                </a:r>
                <a:endParaRPr sz="1400" b="0" i="0" u="none" strike="noStrike" cap="none">
                  <a:solidFill>
                    <a:srgbClr val="000000"/>
                  </a:solidFill>
                  <a:latin typeface="Arial"/>
                  <a:ea typeface="Arial"/>
                  <a:cs typeface="Arial"/>
                  <a:sym typeface="Arial"/>
                </a:endParaRPr>
              </a:p>
            </p:txBody>
          </p:sp>
        </p:grpSp>
        <p:sp>
          <p:nvSpPr>
            <p:cNvPr id="118" name="Google Shape;118;p2"/>
            <p:cNvSpPr/>
            <p:nvPr/>
          </p:nvSpPr>
          <p:spPr>
            <a:xfrm>
              <a:off x="1958099" y="4989297"/>
              <a:ext cx="6158400" cy="589200"/>
            </a:xfrm>
            <a:prstGeom prst="rect">
              <a:avLst/>
            </a:prstGeom>
            <a:noFill/>
            <a:ln>
              <a:noFill/>
            </a:ln>
          </p:spPr>
          <p:txBody>
            <a:bodyPr spcFirstLastPara="1" wrap="square" lIns="35700" tIns="35700" rIns="35700" bIns="35700" anchor="ctr" anchorCtr="0">
              <a:noAutofit/>
            </a:bodyPr>
            <a:lstStyle/>
            <a:p>
              <a:pPr marL="0" marR="0" lvl="0" indent="0" algn="l" rtl="0">
                <a:lnSpc>
                  <a:spcPct val="120000"/>
                </a:lnSpc>
                <a:spcBef>
                  <a:spcPts val="0"/>
                </a:spcBef>
                <a:spcAft>
                  <a:spcPts val="0"/>
                </a:spcAft>
                <a:buClr>
                  <a:srgbClr val="000000"/>
                </a:buClr>
                <a:buSzPts val="2800"/>
                <a:buFont typeface="Calibri"/>
                <a:buNone/>
              </a:pPr>
              <a:r>
                <a:rPr lang="en-GB" sz="2800" b="0" i="0" u="none" strike="noStrike" cap="none">
                  <a:solidFill>
                    <a:srgbClr val="000000"/>
                  </a:solidFill>
                  <a:latin typeface="Calibri"/>
                  <a:ea typeface="Calibri"/>
                  <a:cs typeface="Calibri"/>
                  <a:sym typeface="Calibri"/>
                </a:rPr>
                <a:t>Borstkas beweegt omhoog en naar voren</a:t>
              </a:r>
              <a:endParaRPr sz="2800" b="0" i="0" u="none" strike="noStrike" cap="none">
                <a:solidFill>
                  <a:srgbClr val="000000"/>
                </a:solidFill>
                <a:latin typeface="Calibri"/>
                <a:ea typeface="Calibri"/>
                <a:cs typeface="Calibri"/>
                <a:sym typeface="Calibri"/>
              </a:endParaRPr>
            </a:p>
          </p:txBody>
        </p:sp>
      </p:grpSp>
      <p:sp>
        <p:nvSpPr>
          <p:cNvPr id="119" name="Google Shape;119;p2"/>
          <p:cNvSpPr txBox="1">
            <a:spLocks noGrp="1"/>
          </p:cNvSpPr>
          <p:nvPr>
            <p:ph type="title"/>
          </p:nvPr>
        </p:nvSpPr>
        <p:spPr>
          <a:xfrm>
            <a:off x="729419" y="396260"/>
            <a:ext cx="8109782" cy="855185"/>
          </a:xfrm>
          <a:prstGeom prst="rect">
            <a:avLst/>
          </a:prstGeom>
          <a:noFill/>
          <a:ln>
            <a:noFill/>
          </a:ln>
        </p:spPr>
        <p:txBody>
          <a:bodyPr spcFirstLastPara="1" wrap="square" lIns="91425" tIns="45700" rIns="91425" bIns="45700" anchor="t" anchorCtr="0">
            <a:normAutofit/>
          </a:bodyPr>
          <a:lstStyle/>
          <a:p>
            <a:pPr marL="0" lvl="0" indent="0" algn="l" rtl="0">
              <a:lnSpc>
                <a:spcPct val="111111"/>
              </a:lnSpc>
              <a:spcBef>
                <a:spcPts val="0"/>
              </a:spcBef>
              <a:spcAft>
                <a:spcPts val="0"/>
              </a:spcAft>
              <a:buClr>
                <a:schemeClr val="dk1"/>
              </a:buClr>
              <a:buSzPts val="3600"/>
              <a:buFont typeface="Calibri"/>
              <a:buNone/>
            </a:pPr>
            <a:r>
              <a:rPr lang="en-GB" sz="3600"/>
              <a:t>Wat is de eerste stap bij inademing?</a:t>
            </a:r>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23"/>
        <p:cNvGrpSpPr/>
        <p:nvPr/>
      </p:nvGrpSpPr>
      <p:grpSpPr>
        <a:xfrm>
          <a:off x="0" y="0"/>
          <a:ext cx="0" cy="0"/>
          <a:chOff x="0" y="0"/>
          <a:chExt cx="0" cy="0"/>
        </a:xfrm>
      </p:grpSpPr>
      <p:sp>
        <p:nvSpPr>
          <p:cNvPr id="124" name="Google Shape;124;p3"/>
          <p:cNvSpPr/>
          <p:nvPr/>
        </p:nvSpPr>
        <p:spPr>
          <a:xfrm>
            <a:off x="211015" y="6285469"/>
            <a:ext cx="8933100" cy="497700"/>
          </a:xfrm>
          <a:prstGeom prst="rect">
            <a:avLst/>
          </a:prstGeom>
          <a:solidFill>
            <a:schemeClr val="accen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Calibri"/>
              <a:buNone/>
            </a:pPr>
            <a:endParaRPr sz="1800" b="0" i="0" u="none" strike="noStrike" cap="none">
              <a:solidFill>
                <a:srgbClr val="3366FF"/>
              </a:solidFill>
              <a:latin typeface="Corbel"/>
              <a:ea typeface="Corbel"/>
              <a:cs typeface="Corbel"/>
              <a:sym typeface="Corbel"/>
            </a:endParaRPr>
          </a:p>
        </p:txBody>
      </p:sp>
      <p:sp>
        <p:nvSpPr>
          <p:cNvPr id="125" name="Google Shape;125;p3"/>
          <p:cNvSpPr txBox="1"/>
          <p:nvPr/>
        </p:nvSpPr>
        <p:spPr>
          <a:xfrm>
            <a:off x="6827520" y="6407433"/>
            <a:ext cx="2316600" cy="253800"/>
          </a:xfrm>
          <a:prstGeom prst="rect">
            <a:avLst/>
          </a:prstGeom>
          <a:noFill/>
          <a:ln>
            <a:noFill/>
          </a:ln>
        </p:spPr>
        <p:txBody>
          <a:bodyPr spcFirstLastPara="1" wrap="square" lIns="91425" tIns="45700" rIns="91425" bIns="45700" anchor="t" anchorCtr="0">
            <a:spAutoFit/>
          </a:bodyPr>
          <a:lstStyle/>
          <a:p>
            <a:pPr marL="0" marR="0" lvl="0" indent="0" algn="r" rtl="0">
              <a:lnSpc>
                <a:spcPct val="100000"/>
              </a:lnSpc>
              <a:spcBef>
                <a:spcPts val="0"/>
              </a:spcBef>
              <a:spcAft>
                <a:spcPts val="0"/>
              </a:spcAft>
              <a:buClr>
                <a:srgbClr val="FFFFFF"/>
              </a:buClr>
              <a:buSzPts val="1050"/>
              <a:buFont typeface="Tahoma"/>
              <a:buNone/>
            </a:pPr>
            <a:r>
              <a:rPr lang="en-GB" sz="1050">
                <a:solidFill>
                  <a:schemeClr val="lt1"/>
                </a:solidFill>
                <a:latin typeface="Tahoma"/>
                <a:ea typeface="Tahoma"/>
                <a:cs typeface="Tahoma"/>
                <a:sym typeface="Tahoma"/>
              </a:rPr>
              <a:t>www.</a:t>
            </a:r>
            <a:r>
              <a:rPr lang="en-GB" sz="1050" b="0" i="0" u="none" strike="noStrike" cap="none">
                <a:solidFill>
                  <a:srgbClr val="FFFFFF"/>
                </a:solidFill>
                <a:latin typeface="Tahoma"/>
                <a:ea typeface="Tahoma"/>
                <a:cs typeface="Tahoma"/>
                <a:sym typeface="Tahoma"/>
              </a:rPr>
              <a:t>diagnostischevragen.</a:t>
            </a:r>
            <a:r>
              <a:rPr lang="en-GB" sz="1050">
                <a:solidFill>
                  <a:srgbClr val="FFFFFF"/>
                </a:solidFill>
                <a:latin typeface="Tahoma"/>
                <a:ea typeface="Tahoma"/>
                <a:cs typeface="Tahoma"/>
                <a:sym typeface="Tahoma"/>
              </a:rPr>
              <a:t>n</a:t>
            </a:r>
            <a:r>
              <a:rPr lang="en-GB" sz="1050" b="0" i="0" u="none" strike="noStrike" cap="none">
                <a:solidFill>
                  <a:srgbClr val="FFFFFF"/>
                </a:solidFill>
                <a:latin typeface="Tahoma"/>
                <a:ea typeface="Tahoma"/>
                <a:cs typeface="Tahoma"/>
                <a:sym typeface="Tahoma"/>
              </a:rPr>
              <a:t>l</a:t>
            </a:r>
            <a:endParaRPr sz="1400" b="0" i="0" u="none" strike="noStrike" cap="none">
              <a:solidFill>
                <a:srgbClr val="000000"/>
              </a:solidFill>
              <a:latin typeface="Arial"/>
              <a:ea typeface="Arial"/>
              <a:cs typeface="Arial"/>
              <a:sym typeface="Arial"/>
            </a:endParaRPr>
          </a:p>
        </p:txBody>
      </p:sp>
      <p:grpSp>
        <p:nvGrpSpPr>
          <p:cNvPr id="126" name="Google Shape;126;p3"/>
          <p:cNvGrpSpPr/>
          <p:nvPr/>
        </p:nvGrpSpPr>
        <p:grpSpPr>
          <a:xfrm>
            <a:off x="806913" y="1496245"/>
            <a:ext cx="7309588" cy="908700"/>
            <a:chOff x="806913" y="1496245"/>
            <a:chExt cx="7309588" cy="908700"/>
          </a:xfrm>
        </p:grpSpPr>
        <p:grpSp>
          <p:nvGrpSpPr>
            <p:cNvPr id="127" name="Google Shape;127;p3"/>
            <p:cNvGrpSpPr/>
            <p:nvPr/>
          </p:nvGrpSpPr>
          <p:grpSpPr>
            <a:xfrm>
              <a:off x="806913" y="1496245"/>
              <a:ext cx="908700" cy="908700"/>
              <a:chOff x="947033" y="2362454"/>
              <a:chExt cx="908700" cy="908700"/>
            </a:xfrm>
          </p:grpSpPr>
          <p:sp>
            <p:nvSpPr>
              <p:cNvPr id="128" name="Google Shape;128;p3"/>
              <p:cNvSpPr/>
              <p:nvPr/>
            </p:nvSpPr>
            <p:spPr>
              <a:xfrm>
                <a:off x="947033" y="2362454"/>
                <a:ext cx="908700" cy="908700"/>
              </a:xfrm>
              <a:prstGeom prst="ellipse">
                <a:avLst/>
              </a:prstGeom>
              <a:solidFill>
                <a:srgbClr val="73C3E3"/>
              </a:solidFill>
              <a:ln>
                <a:noFill/>
              </a:ln>
            </p:spPr>
            <p:txBody>
              <a:bodyPr spcFirstLastPara="1" wrap="square" lIns="35700" tIns="35700" rIns="35700" bIns="35700" anchor="ctr" anchorCtr="0">
                <a:noAutofit/>
              </a:bodyPr>
              <a:lstStyle/>
              <a:p>
                <a:pPr marL="0" marR="0" lvl="0" indent="0" algn="ctr" rtl="0">
                  <a:lnSpc>
                    <a:spcPct val="100000"/>
                  </a:lnSpc>
                  <a:spcBef>
                    <a:spcPts val="0"/>
                  </a:spcBef>
                  <a:spcAft>
                    <a:spcPts val="0"/>
                  </a:spcAft>
                  <a:buClr>
                    <a:srgbClr val="FFFFFF"/>
                  </a:buClr>
                  <a:buSzPts val="2000"/>
                  <a:buFont typeface="Helvetica Neue Light"/>
                  <a:buNone/>
                </a:pPr>
                <a:endParaRPr sz="2000" b="0" i="0" u="none" strike="noStrike" cap="none">
                  <a:solidFill>
                    <a:srgbClr val="FFFFFF"/>
                  </a:solidFill>
                  <a:latin typeface="Helvetica Neue Light"/>
                  <a:ea typeface="Helvetica Neue Light"/>
                  <a:cs typeface="Helvetica Neue Light"/>
                  <a:sym typeface="Helvetica Neue Light"/>
                </a:endParaRPr>
              </a:p>
            </p:txBody>
          </p:sp>
          <p:sp>
            <p:nvSpPr>
              <p:cNvPr id="129" name="Google Shape;129;p3"/>
              <p:cNvSpPr/>
              <p:nvPr/>
            </p:nvSpPr>
            <p:spPr>
              <a:xfrm>
                <a:off x="1261236" y="2588475"/>
                <a:ext cx="356400" cy="431100"/>
              </a:xfrm>
              <a:prstGeom prst="rect">
                <a:avLst/>
              </a:prstGeom>
              <a:noFill/>
              <a:ln>
                <a:noFill/>
              </a:ln>
            </p:spPr>
            <p:txBody>
              <a:bodyPr spcFirstLastPara="1" wrap="square" lIns="35700" tIns="35700" rIns="35700" bIns="35700" anchor="ctr" anchorCtr="0">
                <a:noAutofit/>
              </a:bodyPr>
              <a:lstStyle/>
              <a:p>
                <a:pPr marL="0" marR="0" lvl="0" indent="0" algn="l" rtl="0">
                  <a:lnSpc>
                    <a:spcPct val="120000"/>
                  </a:lnSpc>
                  <a:spcBef>
                    <a:spcPts val="0"/>
                  </a:spcBef>
                  <a:spcAft>
                    <a:spcPts val="0"/>
                  </a:spcAft>
                  <a:buClr>
                    <a:srgbClr val="FFFFFF"/>
                  </a:buClr>
                  <a:buSzPts val="2400"/>
                  <a:buFont typeface="Helvetica Neue"/>
                  <a:buNone/>
                </a:pPr>
                <a:r>
                  <a:rPr lang="en-GB" sz="2400" b="0" i="0" u="none" strike="noStrike" cap="none">
                    <a:solidFill>
                      <a:srgbClr val="FFFFFF"/>
                    </a:solidFill>
                    <a:latin typeface="Helvetica Neue"/>
                    <a:ea typeface="Helvetica Neue"/>
                    <a:cs typeface="Helvetica Neue"/>
                    <a:sym typeface="Helvetica Neue"/>
                  </a:rPr>
                  <a:t>A</a:t>
                </a:r>
                <a:endParaRPr sz="1400" b="0" i="0" u="none" strike="noStrike" cap="none">
                  <a:solidFill>
                    <a:srgbClr val="000000"/>
                  </a:solidFill>
                  <a:latin typeface="Arial"/>
                  <a:ea typeface="Arial"/>
                  <a:cs typeface="Arial"/>
                  <a:sym typeface="Arial"/>
                </a:endParaRPr>
              </a:p>
            </p:txBody>
          </p:sp>
        </p:grpSp>
        <p:sp>
          <p:nvSpPr>
            <p:cNvPr id="130" name="Google Shape;130;p3"/>
            <p:cNvSpPr/>
            <p:nvPr/>
          </p:nvSpPr>
          <p:spPr>
            <a:xfrm>
              <a:off x="1958101" y="1655969"/>
              <a:ext cx="6158400" cy="589200"/>
            </a:xfrm>
            <a:prstGeom prst="rect">
              <a:avLst/>
            </a:prstGeom>
            <a:noFill/>
            <a:ln>
              <a:noFill/>
            </a:ln>
          </p:spPr>
          <p:txBody>
            <a:bodyPr spcFirstLastPara="1" wrap="square" lIns="35700" tIns="35700" rIns="35700" bIns="35700" anchor="ctr" anchorCtr="0">
              <a:noAutofit/>
            </a:bodyPr>
            <a:lstStyle/>
            <a:p>
              <a:pPr marL="0" marR="0" lvl="0" indent="0" algn="l" rtl="0">
                <a:lnSpc>
                  <a:spcPct val="120000"/>
                </a:lnSpc>
                <a:spcBef>
                  <a:spcPts val="0"/>
                </a:spcBef>
                <a:spcAft>
                  <a:spcPts val="0"/>
                </a:spcAft>
                <a:buClr>
                  <a:srgbClr val="000000"/>
                </a:buClr>
                <a:buSzPts val="2800"/>
                <a:buFont typeface="Calibri"/>
                <a:buNone/>
              </a:pPr>
              <a:r>
                <a:rPr lang="en-GB" sz="2800" b="0" i="0" u="none" strike="noStrike" cap="none">
                  <a:solidFill>
                    <a:srgbClr val="000000"/>
                  </a:solidFill>
                  <a:latin typeface="Calibri"/>
                  <a:ea typeface="Calibri"/>
                  <a:cs typeface="Calibri"/>
                  <a:sym typeface="Calibri"/>
                </a:rPr>
                <a:t>Lucht stroomt de longen in</a:t>
              </a:r>
              <a:endParaRPr sz="2800" b="0" i="0" u="none" strike="noStrike" cap="none">
                <a:solidFill>
                  <a:srgbClr val="000000"/>
                </a:solidFill>
                <a:latin typeface="Calibri"/>
                <a:ea typeface="Calibri"/>
                <a:cs typeface="Calibri"/>
                <a:sym typeface="Calibri"/>
              </a:endParaRPr>
            </a:p>
          </p:txBody>
        </p:sp>
      </p:grpSp>
      <p:grpSp>
        <p:nvGrpSpPr>
          <p:cNvPr id="131" name="Google Shape;131;p3"/>
          <p:cNvGrpSpPr/>
          <p:nvPr/>
        </p:nvGrpSpPr>
        <p:grpSpPr>
          <a:xfrm>
            <a:off x="806912" y="2594911"/>
            <a:ext cx="7309589" cy="908700"/>
            <a:chOff x="806912" y="2594911"/>
            <a:chExt cx="7309589" cy="908700"/>
          </a:xfrm>
        </p:grpSpPr>
        <p:grpSp>
          <p:nvGrpSpPr>
            <p:cNvPr id="132" name="Google Shape;132;p3"/>
            <p:cNvGrpSpPr/>
            <p:nvPr/>
          </p:nvGrpSpPr>
          <p:grpSpPr>
            <a:xfrm>
              <a:off x="806912" y="2594911"/>
              <a:ext cx="908700" cy="908700"/>
              <a:chOff x="4665644" y="2362454"/>
              <a:chExt cx="908700" cy="908700"/>
            </a:xfrm>
          </p:grpSpPr>
          <p:sp>
            <p:nvSpPr>
              <p:cNvPr id="133" name="Google Shape;133;p3"/>
              <p:cNvSpPr/>
              <p:nvPr/>
            </p:nvSpPr>
            <p:spPr>
              <a:xfrm>
                <a:off x="4665644" y="2362454"/>
                <a:ext cx="908700" cy="908700"/>
              </a:xfrm>
              <a:prstGeom prst="ellipse">
                <a:avLst/>
              </a:prstGeom>
              <a:solidFill>
                <a:srgbClr val="919CE3"/>
              </a:solidFill>
              <a:ln>
                <a:noFill/>
              </a:ln>
            </p:spPr>
            <p:txBody>
              <a:bodyPr spcFirstLastPara="1" wrap="square" lIns="35700" tIns="35700" rIns="35700" bIns="35700" anchor="ctr" anchorCtr="0">
                <a:noAutofit/>
              </a:bodyPr>
              <a:lstStyle/>
              <a:p>
                <a:pPr marL="0" marR="0" lvl="0" indent="0" algn="ctr" rtl="0">
                  <a:lnSpc>
                    <a:spcPct val="100000"/>
                  </a:lnSpc>
                  <a:spcBef>
                    <a:spcPts val="0"/>
                  </a:spcBef>
                  <a:spcAft>
                    <a:spcPts val="0"/>
                  </a:spcAft>
                  <a:buClr>
                    <a:srgbClr val="FFFFFF"/>
                  </a:buClr>
                  <a:buSzPts val="2000"/>
                  <a:buFont typeface="Helvetica Neue Light"/>
                  <a:buNone/>
                </a:pPr>
                <a:endParaRPr sz="2000" b="0" i="0" u="none" strike="noStrike" cap="none">
                  <a:solidFill>
                    <a:srgbClr val="FFFFFF"/>
                  </a:solidFill>
                  <a:latin typeface="Helvetica Neue Light"/>
                  <a:ea typeface="Helvetica Neue Light"/>
                  <a:cs typeface="Helvetica Neue Light"/>
                  <a:sym typeface="Helvetica Neue Light"/>
                </a:endParaRPr>
              </a:p>
            </p:txBody>
          </p:sp>
          <p:sp>
            <p:nvSpPr>
              <p:cNvPr id="134" name="Google Shape;134;p3"/>
              <p:cNvSpPr/>
              <p:nvPr/>
            </p:nvSpPr>
            <p:spPr>
              <a:xfrm>
                <a:off x="4979847" y="2588475"/>
                <a:ext cx="356400" cy="431100"/>
              </a:xfrm>
              <a:prstGeom prst="rect">
                <a:avLst/>
              </a:prstGeom>
              <a:noFill/>
              <a:ln>
                <a:noFill/>
              </a:ln>
            </p:spPr>
            <p:txBody>
              <a:bodyPr spcFirstLastPara="1" wrap="square" lIns="35700" tIns="35700" rIns="35700" bIns="35700" anchor="ctr" anchorCtr="0">
                <a:noAutofit/>
              </a:bodyPr>
              <a:lstStyle/>
              <a:p>
                <a:pPr marL="0" marR="0" lvl="0" indent="0" algn="l" rtl="0">
                  <a:lnSpc>
                    <a:spcPct val="120000"/>
                  </a:lnSpc>
                  <a:spcBef>
                    <a:spcPts val="0"/>
                  </a:spcBef>
                  <a:spcAft>
                    <a:spcPts val="0"/>
                  </a:spcAft>
                  <a:buClr>
                    <a:srgbClr val="FFFFFF"/>
                  </a:buClr>
                  <a:buSzPts val="2400"/>
                  <a:buFont typeface="Helvetica Neue"/>
                  <a:buNone/>
                </a:pPr>
                <a:r>
                  <a:rPr lang="en-GB" sz="2400" b="0" i="0" u="none" strike="noStrike" cap="none">
                    <a:solidFill>
                      <a:srgbClr val="FFFFFF"/>
                    </a:solidFill>
                    <a:latin typeface="Helvetica Neue"/>
                    <a:ea typeface="Helvetica Neue"/>
                    <a:cs typeface="Helvetica Neue"/>
                    <a:sym typeface="Helvetica Neue"/>
                  </a:rPr>
                  <a:t>B</a:t>
                </a:r>
                <a:endParaRPr sz="1400" b="0" i="0" u="none" strike="noStrike" cap="none">
                  <a:solidFill>
                    <a:srgbClr val="000000"/>
                  </a:solidFill>
                  <a:latin typeface="Arial"/>
                  <a:ea typeface="Arial"/>
                  <a:cs typeface="Arial"/>
                  <a:sym typeface="Arial"/>
                </a:endParaRPr>
              </a:p>
            </p:txBody>
          </p:sp>
        </p:grpSp>
        <p:sp>
          <p:nvSpPr>
            <p:cNvPr id="135" name="Google Shape;135;p3"/>
            <p:cNvSpPr/>
            <p:nvPr/>
          </p:nvSpPr>
          <p:spPr>
            <a:xfrm>
              <a:off x="1958101" y="2711037"/>
              <a:ext cx="6158400" cy="589200"/>
            </a:xfrm>
            <a:prstGeom prst="rect">
              <a:avLst/>
            </a:prstGeom>
            <a:noFill/>
            <a:ln>
              <a:noFill/>
            </a:ln>
          </p:spPr>
          <p:txBody>
            <a:bodyPr spcFirstLastPara="1" wrap="square" lIns="35700" tIns="35700" rIns="35700" bIns="35700" anchor="ctr" anchorCtr="0">
              <a:noAutofit/>
            </a:bodyPr>
            <a:lstStyle/>
            <a:p>
              <a:pPr marL="0" marR="0" lvl="0" indent="0" algn="l" rtl="0">
                <a:lnSpc>
                  <a:spcPct val="120000"/>
                </a:lnSpc>
                <a:spcBef>
                  <a:spcPts val="0"/>
                </a:spcBef>
                <a:spcAft>
                  <a:spcPts val="0"/>
                </a:spcAft>
                <a:buClr>
                  <a:srgbClr val="000000"/>
                </a:buClr>
                <a:buSzPts val="2800"/>
                <a:buFont typeface="Calibri"/>
                <a:buNone/>
              </a:pPr>
              <a:r>
                <a:rPr lang="en-GB" sz="2800" b="0" i="0" u="none" strike="noStrike" cap="none">
                  <a:solidFill>
                    <a:srgbClr val="000000"/>
                  </a:solidFill>
                  <a:latin typeface="Calibri"/>
                  <a:ea typeface="Calibri"/>
                  <a:cs typeface="Calibri"/>
                  <a:sym typeface="Calibri"/>
                </a:rPr>
                <a:t>Het middenrif spant aan</a:t>
              </a:r>
              <a:endParaRPr sz="2800" b="0" i="0" u="none" strike="noStrike" cap="none">
                <a:solidFill>
                  <a:srgbClr val="000000"/>
                </a:solidFill>
                <a:latin typeface="Calibri"/>
                <a:ea typeface="Calibri"/>
                <a:cs typeface="Calibri"/>
                <a:sym typeface="Calibri"/>
              </a:endParaRPr>
            </a:p>
          </p:txBody>
        </p:sp>
      </p:grpSp>
      <p:grpSp>
        <p:nvGrpSpPr>
          <p:cNvPr id="136" name="Google Shape;136;p3"/>
          <p:cNvGrpSpPr/>
          <p:nvPr/>
        </p:nvGrpSpPr>
        <p:grpSpPr>
          <a:xfrm>
            <a:off x="806911" y="3730897"/>
            <a:ext cx="7309589" cy="908700"/>
            <a:chOff x="806911" y="3730897"/>
            <a:chExt cx="7309589" cy="908700"/>
          </a:xfrm>
        </p:grpSpPr>
        <p:grpSp>
          <p:nvGrpSpPr>
            <p:cNvPr id="137" name="Google Shape;137;p3"/>
            <p:cNvGrpSpPr/>
            <p:nvPr/>
          </p:nvGrpSpPr>
          <p:grpSpPr>
            <a:xfrm>
              <a:off x="806911" y="3730897"/>
              <a:ext cx="908700" cy="908700"/>
              <a:chOff x="947033" y="4156948"/>
              <a:chExt cx="908700" cy="908700"/>
            </a:xfrm>
          </p:grpSpPr>
          <p:sp>
            <p:nvSpPr>
              <p:cNvPr id="138" name="Google Shape;138;p3"/>
              <p:cNvSpPr/>
              <p:nvPr/>
            </p:nvSpPr>
            <p:spPr>
              <a:xfrm>
                <a:off x="947033" y="4156948"/>
                <a:ext cx="908700" cy="908700"/>
              </a:xfrm>
              <a:prstGeom prst="ellipse">
                <a:avLst/>
              </a:prstGeom>
              <a:solidFill>
                <a:srgbClr val="95DF83"/>
              </a:solidFill>
              <a:ln>
                <a:noFill/>
              </a:ln>
            </p:spPr>
            <p:txBody>
              <a:bodyPr spcFirstLastPara="1" wrap="square" lIns="35700" tIns="35700" rIns="35700" bIns="35700" anchor="ctr" anchorCtr="0">
                <a:noAutofit/>
              </a:bodyPr>
              <a:lstStyle/>
              <a:p>
                <a:pPr marL="0" marR="0" lvl="0" indent="0" algn="ctr" rtl="0">
                  <a:lnSpc>
                    <a:spcPct val="100000"/>
                  </a:lnSpc>
                  <a:spcBef>
                    <a:spcPts val="0"/>
                  </a:spcBef>
                  <a:spcAft>
                    <a:spcPts val="0"/>
                  </a:spcAft>
                  <a:buClr>
                    <a:srgbClr val="FFFFFF"/>
                  </a:buClr>
                  <a:buSzPts val="2000"/>
                  <a:buFont typeface="Helvetica Neue Light"/>
                  <a:buNone/>
                </a:pPr>
                <a:endParaRPr sz="2000" b="0" i="0" u="none" strike="noStrike" cap="none">
                  <a:solidFill>
                    <a:srgbClr val="FFFFFF"/>
                  </a:solidFill>
                  <a:latin typeface="Helvetica Neue Light"/>
                  <a:ea typeface="Helvetica Neue Light"/>
                  <a:cs typeface="Helvetica Neue Light"/>
                  <a:sym typeface="Helvetica Neue Light"/>
                </a:endParaRPr>
              </a:p>
            </p:txBody>
          </p:sp>
          <p:sp>
            <p:nvSpPr>
              <p:cNvPr id="139" name="Google Shape;139;p3"/>
              <p:cNvSpPr/>
              <p:nvPr/>
            </p:nvSpPr>
            <p:spPr>
              <a:xfrm>
                <a:off x="1261237" y="4382969"/>
                <a:ext cx="356400" cy="431100"/>
              </a:xfrm>
              <a:prstGeom prst="rect">
                <a:avLst/>
              </a:prstGeom>
              <a:noFill/>
              <a:ln>
                <a:noFill/>
              </a:ln>
            </p:spPr>
            <p:txBody>
              <a:bodyPr spcFirstLastPara="1" wrap="square" lIns="35700" tIns="35700" rIns="35700" bIns="35700" anchor="ctr" anchorCtr="0">
                <a:noAutofit/>
              </a:bodyPr>
              <a:lstStyle/>
              <a:p>
                <a:pPr marL="0" marR="0" lvl="0" indent="0" algn="l" rtl="0">
                  <a:lnSpc>
                    <a:spcPct val="120000"/>
                  </a:lnSpc>
                  <a:spcBef>
                    <a:spcPts val="0"/>
                  </a:spcBef>
                  <a:spcAft>
                    <a:spcPts val="0"/>
                  </a:spcAft>
                  <a:buClr>
                    <a:srgbClr val="FFFFFF"/>
                  </a:buClr>
                  <a:buSzPts val="2400"/>
                  <a:buFont typeface="Helvetica Neue"/>
                  <a:buNone/>
                </a:pPr>
                <a:r>
                  <a:rPr lang="en-GB" sz="2400" b="0" i="0" u="none" strike="noStrike" cap="none">
                    <a:solidFill>
                      <a:srgbClr val="FFFFFF"/>
                    </a:solidFill>
                    <a:latin typeface="Helvetica Neue"/>
                    <a:ea typeface="Helvetica Neue"/>
                    <a:cs typeface="Helvetica Neue"/>
                    <a:sym typeface="Helvetica Neue"/>
                  </a:rPr>
                  <a:t>C</a:t>
                </a:r>
                <a:endParaRPr sz="1400" b="0" i="0" u="none" strike="noStrike" cap="none">
                  <a:solidFill>
                    <a:srgbClr val="000000"/>
                  </a:solidFill>
                  <a:latin typeface="Arial"/>
                  <a:ea typeface="Arial"/>
                  <a:cs typeface="Arial"/>
                  <a:sym typeface="Arial"/>
                </a:endParaRPr>
              </a:p>
            </p:txBody>
          </p:sp>
        </p:grpSp>
        <p:sp>
          <p:nvSpPr>
            <p:cNvPr id="140" name="Google Shape;140;p3"/>
            <p:cNvSpPr/>
            <p:nvPr/>
          </p:nvSpPr>
          <p:spPr>
            <a:xfrm>
              <a:off x="1958100" y="3856597"/>
              <a:ext cx="6158400" cy="589200"/>
            </a:xfrm>
            <a:prstGeom prst="rect">
              <a:avLst/>
            </a:prstGeom>
            <a:noFill/>
            <a:ln>
              <a:noFill/>
            </a:ln>
          </p:spPr>
          <p:txBody>
            <a:bodyPr spcFirstLastPara="1" wrap="square" lIns="35700" tIns="35700" rIns="35700" bIns="35700" anchor="ctr" anchorCtr="0">
              <a:noAutofit/>
            </a:bodyPr>
            <a:lstStyle/>
            <a:p>
              <a:pPr marL="0" marR="0" lvl="0" indent="0" algn="l" rtl="0">
                <a:lnSpc>
                  <a:spcPct val="120000"/>
                </a:lnSpc>
                <a:spcBef>
                  <a:spcPts val="0"/>
                </a:spcBef>
                <a:spcAft>
                  <a:spcPts val="0"/>
                </a:spcAft>
                <a:buClr>
                  <a:srgbClr val="000000"/>
                </a:buClr>
                <a:buSzPts val="2800"/>
                <a:buFont typeface="Calibri"/>
                <a:buNone/>
              </a:pPr>
              <a:r>
                <a:rPr lang="en-GB" sz="2800" b="0" i="0" u="none" strike="noStrike" cap="none" dirty="0">
                  <a:solidFill>
                    <a:srgbClr val="000000"/>
                  </a:solidFill>
                  <a:latin typeface="Calibri"/>
                  <a:ea typeface="Calibri"/>
                  <a:cs typeface="Calibri"/>
                  <a:sym typeface="Calibri"/>
                </a:rPr>
                <a:t>De </a:t>
              </a:r>
              <a:r>
                <a:rPr lang="en-GB" sz="2800" b="0" i="0" u="none" strike="noStrike" cap="none" dirty="0" err="1">
                  <a:solidFill>
                    <a:srgbClr val="000000"/>
                  </a:solidFill>
                  <a:latin typeface="Calibri"/>
                  <a:ea typeface="Calibri"/>
                  <a:cs typeface="Calibri"/>
                  <a:sym typeface="Calibri"/>
                </a:rPr>
                <a:t>longen</a:t>
              </a:r>
              <a:r>
                <a:rPr lang="en-GB" sz="2800" b="0" i="0" u="none" strike="noStrike" cap="none" dirty="0">
                  <a:solidFill>
                    <a:srgbClr val="000000"/>
                  </a:solidFill>
                  <a:latin typeface="Calibri"/>
                  <a:ea typeface="Calibri"/>
                  <a:cs typeface="Calibri"/>
                  <a:sym typeface="Calibri"/>
                </a:rPr>
                <a:t> </a:t>
              </a:r>
              <a:r>
                <a:rPr lang="en-GB" sz="2800" b="0" i="0" u="none" strike="noStrike" cap="none" dirty="0" err="1">
                  <a:solidFill>
                    <a:srgbClr val="000000"/>
                  </a:solidFill>
                  <a:latin typeface="Calibri"/>
                  <a:ea typeface="Calibri"/>
                  <a:cs typeface="Calibri"/>
                  <a:sym typeface="Calibri"/>
                </a:rPr>
                <a:t>worden</a:t>
              </a:r>
              <a:r>
                <a:rPr lang="en-GB" sz="2800" b="0" i="0" u="none" strike="noStrike" cap="none" dirty="0">
                  <a:solidFill>
                    <a:srgbClr val="000000"/>
                  </a:solidFill>
                  <a:latin typeface="Calibri"/>
                  <a:ea typeface="Calibri"/>
                  <a:cs typeface="Calibri"/>
                  <a:sym typeface="Calibri"/>
                </a:rPr>
                <a:t> </a:t>
              </a:r>
              <a:r>
                <a:rPr lang="en-GB" sz="2800" b="0" i="0" u="none" strike="noStrike" cap="none" dirty="0" err="1">
                  <a:solidFill>
                    <a:srgbClr val="000000"/>
                  </a:solidFill>
                  <a:latin typeface="Calibri"/>
                  <a:ea typeface="Calibri"/>
                  <a:cs typeface="Calibri"/>
                  <a:sym typeface="Calibri"/>
                </a:rPr>
                <a:t>groter</a:t>
              </a:r>
              <a:endParaRPr sz="2800" b="0" i="0" u="none" strike="noStrike" cap="none" dirty="0">
                <a:solidFill>
                  <a:srgbClr val="000000"/>
                </a:solidFill>
                <a:latin typeface="Calibri"/>
                <a:ea typeface="Calibri"/>
                <a:cs typeface="Calibri"/>
                <a:sym typeface="Calibri"/>
              </a:endParaRPr>
            </a:p>
          </p:txBody>
        </p:sp>
      </p:grpSp>
      <p:grpSp>
        <p:nvGrpSpPr>
          <p:cNvPr id="141" name="Google Shape;141;p3"/>
          <p:cNvGrpSpPr/>
          <p:nvPr/>
        </p:nvGrpSpPr>
        <p:grpSpPr>
          <a:xfrm>
            <a:off x="806911" y="4829563"/>
            <a:ext cx="7309588" cy="908700"/>
            <a:chOff x="806911" y="4829563"/>
            <a:chExt cx="7309588" cy="908700"/>
          </a:xfrm>
        </p:grpSpPr>
        <p:grpSp>
          <p:nvGrpSpPr>
            <p:cNvPr id="142" name="Google Shape;142;p3"/>
            <p:cNvGrpSpPr/>
            <p:nvPr/>
          </p:nvGrpSpPr>
          <p:grpSpPr>
            <a:xfrm>
              <a:off x="806911" y="4829563"/>
              <a:ext cx="908700" cy="908700"/>
              <a:chOff x="4665644" y="4148177"/>
              <a:chExt cx="908700" cy="908700"/>
            </a:xfrm>
          </p:grpSpPr>
          <p:sp>
            <p:nvSpPr>
              <p:cNvPr id="143" name="Google Shape;143;p3"/>
              <p:cNvSpPr/>
              <p:nvPr/>
            </p:nvSpPr>
            <p:spPr>
              <a:xfrm>
                <a:off x="4665644" y="4148177"/>
                <a:ext cx="908700" cy="908700"/>
              </a:xfrm>
              <a:prstGeom prst="ellipse">
                <a:avLst/>
              </a:prstGeom>
              <a:solidFill>
                <a:srgbClr val="E58BA8"/>
              </a:solidFill>
              <a:ln>
                <a:noFill/>
              </a:ln>
            </p:spPr>
            <p:txBody>
              <a:bodyPr spcFirstLastPara="1" wrap="square" lIns="35700" tIns="35700" rIns="35700" bIns="35700" anchor="ctr" anchorCtr="0">
                <a:noAutofit/>
              </a:bodyPr>
              <a:lstStyle/>
              <a:p>
                <a:pPr marL="0" marR="0" lvl="0" indent="0" algn="ctr" rtl="0">
                  <a:lnSpc>
                    <a:spcPct val="100000"/>
                  </a:lnSpc>
                  <a:spcBef>
                    <a:spcPts val="0"/>
                  </a:spcBef>
                  <a:spcAft>
                    <a:spcPts val="0"/>
                  </a:spcAft>
                  <a:buClr>
                    <a:srgbClr val="FFFFFF"/>
                  </a:buClr>
                  <a:buSzPts val="2000"/>
                  <a:buFont typeface="Helvetica Neue Light"/>
                  <a:buNone/>
                </a:pPr>
                <a:endParaRPr sz="2000" b="0" i="0" u="none" strike="noStrike" cap="none">
                  <a:solidFill>
                    <a:srgbClr val="FFFFFF"/>
                  </a:solidFill>
                  <a:latin typeface="Helvetica Neue Light"/>
                  <a:ea typeface="Helvetica Neue Light"/>
                  <a:cs typeface="Helvetica Neue Light"/>
                  <a:sym typeface="Helvetica Neue Light"/>
                </a:endParaRPr>
              </a:p>
            </p:txBody>
          </p:sp>
          <p:sp>
            <p:nvSpPr>
              <p:cNvPr id="144" name="Google Shape;144;p3"/>
              <p:cNvSpPr/>
              <p:nvPr/>
            </p:nvSpPr>
            <p:spPr>
              <a:xfrm>
                <a:off x="4979848" y="4374198"/>
                <a:ext cx="356400" cy="431100"/>
              </a:xfrm>
              <a:prstGeom prst="rect">
                <a:avLst/>
              </a:prstGeom>
              <a:noFill/>
              <a:ln>
                <a:noFill/>
              </a:ln>
            </p:spPr>
            <p:txBody>
              <a:bodyPr spcFirstLastPara="1" wrap="square" lIns="35700" tIns="35700" rIns="35700" bIns="35700" anchor="ctr" anchorCtr="0">
                <a:noAutofit/>
              </a:bodyPr>
              <a:lstStyle/>
              <a:p>
                <a:pPr marL="0" marR="0" lvl="0" indent="0" algn="l" rtl="0">
                  <a:lnSpc>
                    <a:spcPct val="120000"/>
                  </a:lnSpc>
                  <a:spcBef>
                    <a:spcPts val="0"/>
                  </a:spcBef>
                  <a:spcAft>
                    <a:spcPts val="0"/>
                  </a:spcAft>
                  <a:buClr>
                    <a:srgbClr val="FFFFFF"/>
                  </a:buClr>
                  <a:buSzPts val="2400"/>
                  <a:buFont typeface="Helvetica Neue"/>
                  <a:buNone/>
                </a:pPr>
                <a:r>
                  <a:rPr lang="en-GB" sz="2400" b="0" i="0" u="none" strike="noStrike" cap="none">
                    <a:solidFill>
                      <a:srgbClr val="FFFFFF"/>
                    </a:solidFill>
                    <a:latin typeface="Helvetica Neue"/>
                    <a:ea typeface="Helvetica Neue"/>
                    <a:cs typeface="Helvetica Neue"/>
                    <a:sym typeface="Helvetica Neue"/>
                  </a:rPr>
                  <a:t>D</a:t>
                </a:r>
                <a:endParaRPr sz="1400" b="0" i="0" u="none" strike="noStrike" cap="none">
                  <a:solidFill>
                    <a:srgbClr val="000000"/>
                  </a:solidFill>
                  <a:latin typeface="Arial"/>
                  <a:ea typeface="Arial"/>
                  <a:cs typeface="Arial"/>
                  <a:sym typeface="Arial"/>
                </a:endParaRPr>
              </a:p>
            </p:txBody>
          </p:sp>
        </p:grpSp>
        <p:sp>
          <p:nvSpPr>
            <p:cNvPr id="145" name="Google Shape;145;p3"/>
            <p:cNvSpPr/>
            <p:nvPr/>
          </p:nvSpPr>
          <p:spPr>
            <a:xfrm>
              <a:off x="1958099" y="4989297"/>
              <a:ext cx="6158400" cy="589200"/>
            </a:xfrm>
            <a:prstGeom prst="rect">
              <a:avLst/>
            </a:prstGeom>
            <a:noFill/>
            <a:ln>
              <a:noFill/>
            </a:ln>
          </p:spPr>
          <p:txBody>
            <a:bodyPr spcFirstLastPara="1" wrap="square" lIns="35700" tIns="35700" rIns="35700" bIns="35700" anchor="ctr" anchorCtr="0">
              <a:noAutofit/>
            </a:bodyPr>
            <a:lstStyle/>
            <a:p>
              <a:pPr marL="0" marR="0" lvl="0" indent="0" algn="l" rtl="0">
                <a:lnSpc>
                  <a:spcPct val="120000"/>
                </a:lnSpc>
                <a:spcBef>
                  <a:spcPts val="0"/>
                </a:spcBef>
                <a:spcAft>
                  <a:spcPts val="0"/>
                </a:spcAft>
                <a:buClr>
                  <a:srgbClr val="000000"/>
                </a:buClr>
                <a:buSzPts val="2800"/>
                <a:buFont typeface="Calibri"/>
                <a:buNone/>
              </a:pPr>
              <a:r>
                <a:rPr lang="en-GB" sz="2800" b="0" i="0" u="none" strike="noStrike" cap="none" dirty="0">
                  <a:solidFill>
                    <a:srgbClr val="000000"/>
                  </a:solidFill>
                  <a:latin typeface="Calibri"/>
                  <a:ea typeface="Calibri"/>
                  <a:cs typeface="Calibri"/>
                  <a:sym typeface="Calibri"/>
                </a:rPr>
                <a:t>Het </a:t>
              </a:r>
              <a:r>
                <a:rPr lang="en-GB" sz="2800" b="0" i="0" u="none" strike="noStrike" cap="none" dirty="0" err="1">
                  <a:solidFill>
                    <a:srgbClr val="000000"/>
                  </a:solidFill>
                  <a:latin typeface="Calibri"/>
                  <a:ea typeface="Calibri"/>
                  <a:cs typeface="Calibri"/>
                  <a:sym typeface="Calibri"/>
                </a:rPr>
                <a:t>middenrif</a:t>
              </a:r>
              <a:r>
                <a:rPr lang="en-GB" sz="2800" b="0" i="0" u="none" strike="noStrike" cap="none" dirty="0">
                  <a:solidFill>
                    <a:srgbClr val="000000"/>
                  </a:solidFill>
                  <a:latin typeface="Calibri"/>
                  <a:ea typeface="Calibri"/>
                  <a:cs typeface="Calibri"/>
                  <a:sym typeface="Calibri"/>
                </a:rPr>
                <a:t> </a:t>
              </a:r>
              <a:r>
                <a:rPr lang="en-GB" sz="2800" b="0" i="0" u="none" strike="noStrike" cap="none" dirty="0" err="1">
                  <a:solidFill>
                    <a:srgbClr val="000000"/>
                  </a:solidFill>
                  <a:latin typeface="Calibri"/>
                  <a:ea typeface="Calibri"/>
                  <a:cs typeface="Calibri"/>
                  <a:sym typeface="Calibri"/>
                </a:rPr>
                <a:t>beweegt</a:t>
              </a:r>
              <a:r>
                <a:rPr lang="en-GB" sz="2800" b="0" i="0" u="none" strike="noStrike" cap="none" dirty="0">
                  <a:solidFill>
                    <a:srgbClr val="000000"/>
                  </a:solidFill>
                  <a:latin typeface="Calibri"/>
                  <a:ea typeface="Calibri"/>
                  <a:cs typeface="Calibri"/>
                  <a:sym typeface="Calibri"/>
                </a:rPr>
                <a:t> </a:t>
              </a:r>
              <a:r>
                <a:rPr lang="en-GB" sz="2800" b="0" i="0" u="none" strike="noStrike" cap="none" dirty="0" err="1">
                  <a:solidFill>
                    <a:srgbClr val="000000"/>
                  </a:solidFill>
                  <a:latin typeface="Calibri"/>
                  <a:ea typeface="Calibri"/>
                  <a:cs typeface="Calibri"/>
                  <a:sym typeface="Calibri"/>
                </a:rPr>
                <a:t>omlaag</a:t>
              </a:r>
              <a:endParaRPr sz="2800" b="0" i="0" u="none" strike="noStrike" cap="none" dirty="0">
                <a:solidFill>
                  <a:srgbClr val="000000"/>
                </a:solidFill>
                <a:latin typeface="Calibri"/>
                <a:ea typeface="Calibri"/>
                <a:cs typeface="Calibri"/>
                <a:sym typeface="Calibri"/>
              </a:endParaRPr>
            </a:p>
          </p:txBody>
        </p:sp>
      </p:grpSp>
      <p:sp>
        <p:nvSpPr>
          <p:cNvPr id="146" name="Google Shape;146;p3"/>
          <p:cNvSpPr txBox="1">
            <a:spLocks noGrp="1"/>
          </p:cNvSpPr>
          <p:nvPr>
            <p:ph type="title"/>
          </p:nvPr>
        </p:nvSpPr>
        <p:spPr>
          <a:xfrm>
            <a:off x="729419" y="396260"/>
            <a:ext cx="8109900" cy="855300"/>
          </a:xfrm>
          <a:prstGeom prst="rect">
            <a:avLst/>
          </a:prstGeom>
          <a:noFill/>
          <a:ln>
            <a:noFill/>
          </a:ln>
        </p:spPr>
        <p:txBody>
          <a:bodyPr spcFirstLastPara="1" wrap="square" lIns="91425" tIns="45700" rIns="91425" bIns="45700" anchor="t" anchorCtr="0">
            <a:normAutofit/>
          </a:bodyPr>
          <a:lstStyle/>
          <a:p>
            <a:pPr marL="0" lvl="0" indent="0" algn="l" rtl="0">
              <a:lnSpc>
                <a:spcPct val="111111"/>
              </a:lnSpc>
              <a:spcBef>
                <a:spcPts val="0"/>
              </a:spcBef>
              <a:spcAft>
                <a:spcPts val="0"/>
              </a:spcAft>
              <a:buClr>
                <a:schemeClr val="dk1"/>
              </a:buClr>
              <a:buSzPts val="3600"/>
              <a:buFont typeface="Calibri"/>
              <a:buNone/>
            </a:pPr>
            <a:r>
              <a:rPr lang="en-GB" sz="3600"/>
              <a:t>Wat is de eerste stap bij inademing?</a:t>
            </a:r>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50"/>
        <p:cNvGrpSpPr/>
        <p:nvPr/>
      </p:nvGrpSpPr>
      <p:grpSpPr>
        <a:xfrm>
          <a:off x="0" y="0"/>
          <a:ext cx="0" cy="0"/>
          <a:chOff x="0" y="0"/>
          <a:chExt cx="0" cy="0"/>
        </a:xfrm>
      </p:grpSpPr>
      <p:sp>
        <p:nvSpPr>
          <p:cNvPr id="151" name="Google Shape;151;p4"/>
          <p:cNvSpPr/>
          <p:nvPr/>
        </p:nvSpPr>
        <p:spPr>
          <a:xfrm>
            <a:off x="211015" y="6285469"/>
            <a:ext cx="8933100" cy="497700"/>
          </a:xfrm>
          <a:prstGeom prst="rect">
            <a:avLst/>
          </a:prstGeom>
          <a:solidFill>
            <a:schemeClr val="accen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Calibri"/>
              <a:buNone/>
            </a:pPr>
            <a:endParaRPr sz="1800" b="0" i="0" u="none" strike="noStrike" cap="none">
              <a:solidFill>
                <a:srgbClr val="3366FF"/>
              </a:solidFill>
              <a:latin typeface="Corbel"/>
              <a:ea typeface="Corbel"/>
              <a:cs typeface="Corbel"/>
              <a:sym typeface="Corbel"/>
            </a:endParaRPr>
          </a:p>
        </p:txBody>
      </p:sp>
      <p:sp>
        <p:nvSpPr>
          <p:cNvPr id="152" name="Google Shape;152;p4"/>
          <p:cNvSpPr txBox="1"/>
          <p:nvPr/>
        </p:nvSpPr>
        <p:spPr>
          <a:xfrm>
            <a:off x="6827520" y="6407433"/>
            <a:ext cx="2316600" cy="253800"/>
          </a:xfrm>
          <a:prstGeom prst="rect">
            <a:avLst/>
          </a:prstGeom>
          <a:noFill/>
          <a:ln>
            <a:noFill/>
          </a:ln>
        </p:spPr>
        <p:txBody>
          <a:bodyPr spcFirstLastPara="1" wrap="square" lIns="91425" tIns="45700" rIns="91425" bIns="45700" anchor="t" anchorCtr="0">
            <a:spAutoFit/>
          </a:bodyPr>
          <a:lstStyle/>
          <a:p>
            <a:pPr marL="0" lvl="0" indent="0" algn="r" rtl="0">
              <a:spcBef>
                <a:spcPts val="0"/>
              </a:spcBef>
              <a:spcAft>
                <a:spcPts val="0"/>
              </a:spcAft>
              <a:buClr>
                <a:schemeClr val="lt1"/>
              </a:buClr>
              <a:buSzPts val="1050"/>
              <a:buFont typeface="Tahoma"/>
              <a:buNone/>
            </a:pPr>
            <a:r>
              <a:rPr lang="en-GB" sz="1050">
                <a:solidFill>
                  <a:schemeClr val="lt1"/>
                </a:solidFill>
                <a:latin typeface="Tahoma"/>
                <a:ea typeface="Tahoma"/>
                <a:cs typeface="Tahoma"/>
                <a:sym typeface="Tahoma"/>
              </a:rPr>
              <a:t>www.diagnostischevragen.nl</a:t>
            </a:r>
            <a:endParaRPr sz="1400" b="0" i="0" u="none" strike="noStrike" cap="none">
              <a:solidFill>
                <a:srgbClr val="000000"/>
              </a:solidFill>
              <a:latin typeface="Arial"/>
              <a:ea typeface="Arial"/>
              <a:cs typeface="Arial"/>
              <a:sym typeface="Arial"/>
            </a:endParaRPr>
          </a:p>
        </p:txBody>
      </p:sp>
      <p:grpSp>
        <p:nvGrpSpPr>
          <p:cNvPr id="153" name="Google Shape;153;p4"/>
          <p:cNvGrpSpPr/>
          <p:nvPr/>
        </p:nvGrpSpPr>
        <p:grpSpPr>
          <a:xfrm>
            <a:off x="806913" y="1496245"/>
            <a:ext cx="7309588" cy="908700"/>
            <a:chOff x="806913" y="1496245"/>
            <a:chExt cx="7309588" cy="908700"/>
          </a:xfrm>
        </p:grpSpPr>
        <p:grpSp>
          <p:nvGrpSpPr>
            <p:cNvPr id="154" name="Google Shape;154;p4"/>
            <p:cNvGrpSpPr/>
            <p:nvPr/>
          </p:nvGrpSpPr>
          <p:grpSpPr>
            <a:xfrm>
              <a:off x="806913" y="1496245"/>
              <a:ext cx="908700" cy="908700"/>
              <a:chOff x="947033" y="2362454"/>
              <a:chExt cx="908700" cy="908700"/>
            </a:xfrm>
          </p:grpSpPr>
          <p:sp>
            <p:nvSpPr>
              <p:cNvPr id="155" name="Google Shape;155;p4"/>
              <p:cNvSpPr/>
              <p:nvPr/>
            </p:nvSpPr>
            <p:spPr>
              <a:xfrm>
                <a:off x="947033" y="2362454"/>
                <a:ext cx="908700" cy="908700"/>
              </a:xfrm>
              <a:prstGeom prst="ellipse">
                <a:avLst/>
              </a:prstGeom>
              <a:solidFill>
                <a:srgbClr val="73C3E3"/>
              </a:solidFill>
              <a:ln>
                <a:noFill/>
              </a:ln>
            </p:spPr>
            <p:txBody>
              <a:bodyPr spcFirstLastPara="1" wrap="square" lIns="35700" tIns="35700" rIns="35700" bIns="35700" anchor="ctr" anchorCtr="0">
                <a:noAutofit/>
              </a:bodyPr>
              <a:lstStyle/>
              <a:p>
                <a:pPr marL="0" marR="0" lvl="0" indent="0" algn="ctr" rtl="0">
                  <a:lnSpc>
                    <a:spcPct val="100000"/>
                  </a:lnSpc>
                  <a:spcBef>
                    <a:spcPts val="0"/>
                  </a:spcBef>
                  <a:spcAft>
                    <a:spcPts val="0"/>
                  </a:spcAft>
                  <a:buClr>
                    <a:srgbClr val="FFFFFF"/>
                  </a:buClr>
                  <a:buSzPts val="2000"/>
                  <a:buFont typeface="Helvetica Neue Light"/>
                  <a:buNone/>
                </a:pPr>
                <a:endParaRPr sz="2000" b="0" i="0" u="none" strike="noStrike" cap="none">
                  <a:solidFill>
                    <a:srgbClr val="FFFFFF"/>
                  </a:solidFill>
                  <a:latin typeface="Helvetica Neue Light"/>
                  <a:ea typeface="Helvetica Neue Light"/>
                  <a:cs typeface="Helvetica Neue Light"/>
                  <a:sym typeface="Helvetica Neue Light"/>
                </a:endParaRPr>
              </a:p>
            </p:txBody>
          </p:sp>
          <p:sp>
            <p:nvSpPr>
              <p:cNvPr id="156" name="Google Shape;156;p4"/>
              <p:cNvSpPr/>
              <p:nvPr/>
            </p:nvSpPr>
            <p:spPr>
              <a:xfrm>
                <a:off x="1261236" y="2588475"/>
                <a:ext cx="356400" cy="431100"/>
              </a:xfrm>
              <a:prstGeom prst="rect">
                <a:avLst/>
              </a:prstGeom>
              <a:noFill/>
              <a:ln>
                <a:noFill/>
              </a:ln>
            </p:spPr>
            <p:txBody>
              <a:bodyPr spcFirstLastPara="1" wrap="square" lIns="35700" tIns="35700" rIns="35700" bIns="35700" anchor="ctr" anchorCtr="0">
                <a:noAutofit/>
              </a:bodyPr>
              <a:lstStyle/>
              <a:p>
                <a:pPr marL="0" marR="0" lvl="0" indent="0" algn="l" rtl="0">
                  <a:lnSpc>
                    <a:spcPct val="120000"/>
                  </a:lnSpc>
                  <a:spcBef>
                    <a:spcPts val="0"/>
                  </a:spcBef>
                  <a:spcAft>
                    <a:spcPts val="0"/>
                  </a:spcAft>
                  <a:buClr>
                    <a:srgbClr val="FFFFFF"/>
                  </a:buClr>
                  <a:buSzPts val="2400"/>
                  <a:buFont typeface="Helvetica Neue"/>
                  <a:buNone/>
                </a:pPr>
                <a:r>
                  <a:rPr lang="en-GB" sz="2400" b="0" i="0" u="none" strike="noStrike" cap="none">
                    <a:solidFill>
                      <a:srgbClr val="FFFFFF"/>
                    </a:solidFill>
                    <a:latin typeface="Helvetica Neue"/>
                    <a:ea typeface="Helvetica Neue"/>
                    <a:cs typeface="Helvetica Neue"/>
                    <a:sym typeface="Helvetica Neue"/>
                  </a:rPr>
                  <a:t>A</a:t>
                </a:r>
                <a:endParaRPr sz="1400" b="0" i="0" u="none" strike="noStrike" cap="none">
                  <a:solidFill>
                    <a:srgbClr val="000000"/>
                  </a:solidFill>
                  <a:latin typeface="Arial"/>
                  <a:ea typeface="Arial"/>
                  <a:cs typeface="Arial"/>
                  <a:sym typeface="Arial"/>
                </a:endParaRPr>
              </a:p>
            </p:txBody>
          </p:sp>
        </p:grpSp>
        <p:sp>
          <p:nvSpPr>
            <p:cNvPr id="157" name="Google Shape;157;p4"/>
            <p:cNvSpPr/>
            <p:nvPr/>
          </p:nvSpPr>
          <p:spPr>
            <a:xfrm>
              <a:off x="1958101" y="1655969"/>
              <a:ext cx="6158400" cy="589200"/>
            </a:xfrm>
            <a:prstGeom prst="rect">
              <a:avLst/>
            </a:prstGeom>
            <a:noFill/>
            <a:ln>
              <a:noFill/>
            </a:ln>
          </p:spPr>
          <p:txBody>
            <a:bodyPr spcFirstLastPara="1" wrap="square" lIns="35700" tIns="35700" rIns="35700" bIns="35700" anchor="ctr" anchorCtr="0">
              <a:noAutofit/>
            </a:bodyPr>
            <a:lstStyle/>
            <a:p>
              <a:pPr marL="0" marR="0" lvl="0" indent="0" algn="l" rtl="0">
                <a:lnSpc>
                  <a:spcPct val="120000"/>
                </a:lnSpc>
                <a:spcBef>
                  <a:spcPts val="0"/>
                </a:spcBef>
                <a:spcAft>
                  <a:spcPts val="0"/>
                </a:spcAft>
                <a:buClr>
                  <a:srgbClr val="000000"/>
                </a:buClr>
                <a:buSzPts val="2800"/>
                <a:buFont typeface="Calibri"/>
                <a:buNone/>
              </a:pPr>
              <a:r>
                <a:rPr lang="en-GB" sz="2800" b="0" i="0" u="none" strike="noStrike" cap="none" dirty="0" err="1">
                  <a:solidFill>
                    <a:srgbClr val="000000"/>
                  </a:solidFill>
                  <a:latin typeface="Calibri"/>
                  <a:ea typeface="Calibri"/>
                  <a:cs typeface="Calibri"/>
                  <a:sym typeface="Calibri"/>
                </a:rPr>
                <a:t>Slijm</a:t>
              </a:r>
              <a:r>
                <a:rPr lang="en-GB" sz="2800" b="0" i="0" u="none" strike="noStrike" cap="none" dirty="0">
                  <a:solidFill>
                    <a:srgbClr val="000000"/>
                  </a:solidFill>
                  <a:latin typeface="Calibri"/>
                  <a:ea typeface="Calibri"/>
                  <a:cs typeface="Calibri"/>
                  <a:sym typeface="Calibri"/>
                </a:rPr>
                <a:t> </a:t>
              </a:r>
              <a:r>
                <a:rPr lang="en-GB" sz="2800" b="0" i="0" u="none" strike="noStrike" cap="none" dirty="0" err="1">
                  <a:solidFill>
                    <a:srgbClr val="000000"/>
                  </a:solidFill>
                  <a:latin typeface="Calibri"/>
                  <a:ea typeface="Calibri"/>
                  <a:cs typeface="Calibri"/>
                  <a:sym typeface="Calibri"/>
                </a:rPr>
                <a:t>verplaatsen</a:t>
              </a:r>
              <a:endParaRPr sz="2800" b="0" i="0" u="none" strike="noStrike" cap="none" dirty="0">
                <a:solidFill>
                  <a:srgbClr val="000000"/>
                </a:solidFill>
                <a:latin typeface="Calibri"/>
                <a:ea typeface="Calibri"/>
                <a:cs typeface="Calibri"/>
                <a:sym typeface="Calibri"/>
              </a:endParaRPr>
            </a:p>
          </p:txBody>
        </p:sp>
      </p:grpSp>
      <p:grpSp>
        <p:nvGrpSpPr>
          <p:cNvPr id="158" name="Google Shape;158;p4"/>
          <p:cNvGrpSpPr/>
          <p:nvPr/>
        </p:nvGrpSpPr>
        <p:grpSpPr>
          <a:xfrm>
            <a:off x="806912" y="2594911"/>
            <a:ext cx="7309589" cy="908700"/>
            <a:chOff x="806912" y="2594911"/>
            <a:chExt cx="7309589" cy="908700"/>
          </a:xfrm>
        </p:grpSpPr>
        <p:grpSp>
          <p:nvGrpSpPr>
            <p:cNvPr id="159" name="Google Shape;159;p4"/>
            <p:cNvGrpSpPr/>
            <p:nvPr/>
          </p:nvGrpSpPr>
          <p:grpSpPr>
            <a:xfrm>
              <a:off x="806912" y="2594911"/>
              <a:ext cx="908700" cy="908700"/>
              <a:chOff x="4665644" y="2362454"/>
              <a:chExt cx="908700" cy="908700"/>
            </a:xfrm>
          </p:grpSpPr>
          <p:sp>
            <p:nvSpPr>
              <p:cNvPr id="160" name="Google Shape;160;p4"/>
              <p:cNvSpPr/>
              <p:nvPr/>
            </p:nvSpPr>
            <p:spPr>
              <a:xfrm>
                <a:off x="4665644" y="2362454"/>
                <a:ext cx="908700" cy="908700"/>
              </a:xfrm>
              <a:prstGeom prst="ellipse">
                <a:avLst/>
              </a:prstGeom>
              <a:solidFill>
                <a:srgbClr val="919CE3"/>
              </a:solidFill>
              <a:ln>
                <a:noFill/>
              </a:ln>
            </p:spPr>
            <p:txBody>
              <a:bodyPr spcFirstLastPara="1" wrap="square" lIns="35700" tIns="35700" rIns="35700" bIns="35700" anchor="ctr" anchorCtr="0">
                <a:noAutofit/>
              </a:bodyPr>
              <a:lstStyle/>
              <a:p>
                <a:pPr marL="0" marR="0" lvl="0" indent="0" algn="ctr" rtl="0">
                  <a:lnSpc>
                    <a:spcPct val="100000"/>
                  </a:lnSpc>
                  <a:spcBef>
                    <a:spcPts val="0"/>
                  </a:spcBef>
                  <a:spcAft>
                    <a:spcPts val="0"/>
                  </a:spcAft>
                  <a:buClr>
                    <a:srgbClr val="FFFFFF"/>
                  </a:buClr>
                  <a:buSzPts val="2000"/>
                  <a:buFont typeface="Helvetica Neue Light"/>
                  <a:buNone/>
                </a:pPr>
                <a:endParaRPr sz="2000" b="0" i="0" u="none" strike="noStrike" cap="none">
                  <a:solidFill>
                    <a:srgbClr val="FFFFFF"/>
                  </a:solidFill>
                  <a:latin typeface="Helvetica Neue Light"/>
                  <a:ea typeface="Helvetica Neue Light"/>
                  <a:cs typeface="Helvetica Neue Light"/>
                  <a:sym typeface="Helvetica Neue Light"/>
                </a:endParaRPr>
              </a:p>
            </p:txBody>
          </p:sp>
          <p:sp>
            <p:nvSpPr>
              <p:cNvPr id="161" name="Google Shape;161;p4"/>
              <p:cNvSpPr/>
              <p:nvPr/>
            </p:nvSpPr>
            <p:spPr>
              <a:xfrm>
                <a:off x="4979847" y="2588475"/>
                <a:ext cx="356400" cy="431100"/>
              </a:xfrm>
              <a:prstGeom prst="rect">
                <a:avLst/>
              </a:prstGeom>
              <a:noFill/>
              <a:ln>
                <a:noFill/>
              </a:ln>
            </p:spPr>
            <p:txBody>
              <a:bodyPr spcFirstLastPara="1" wrap="square" lIns="35700" tIns="35700" rIns="35700" bIns="35700" anchor="ctr" anchorCtr="0">
                <a:noAutofit/>
              </a:bodyPr>
              <a:lstStyle/>
              <a:p>
                <a:pPr marL="0" marR="0" lvl="0" indent="0" algn="l" rtl="0">
                  <a:lnSpc>
                    <a:spcPct val="120000"/>
                  </a:lnSpc>
                  <a:spcBef>
                    <a:spcPts val="0"/>
                  </a:spcBef>
                  <a:spcAft>
                    <a:spcPts val="0"/>
                  </a:spcAft>
                  <a:buClr>
                    <a:srgbClr val="FFFFFF"/>
                  </a:buClr>
                  <a:buSzPts val="2400"/>
                  <a:buFont typeface="Helvetica Neue"/>
                  <a:buNone/>
                </a:pPr>
                <a:r>
                  <a:rPr lang="en-GB" sz="2400" b="0" i="0" u="none" strike="noStrike" cap="none">
                    <a:solidFill>
                      <a:srgbClr val="FFFFFF"/>
                    </a:solidFill>
                    <a:latin typeface="Helvetica Neue"/>
                    <a:ea typeface="Helvetica Neue"/>
                    <a:cs typeface="Helvetica Neue"/>
                    <a:sym typeface="Helvetica Neue"/>
                  </a:rPr>
                  <a:t>B</a:t>
                </a:r>
                <a:endParaRPr sz="1400" b="0" i="0" u="none" strike="noStrike" cap="none">
                  <a:solidFill>
                    <a:srgbClr val="000000"/>
                  </a:solidFill>
                  <a:latin typeface="Arial"/>
                  <a:ea typeface="Arial"/>
                  <a:cs typeface="Arial"/>
                  <a:sym typeface="Arial"/>
                </a:endParaRPr>
              </a:p>
            </p:txBody>
          </p:sp>
        </p:grpSp>
        <p:sp>
          <p:nvSpPr>
            <p:cNvPr id="162" name="Google Shape;162;p4"/>
            <p:cNvSpPr/>
            <p:nvPr/>
          </p:nvSpPr>
          <p:spPr>
            <a:xfrm>
              <a:off x="1958101" y="2711037"/>
              <a:ext cx="6158400" cy="589200"/>
            </a:xfrm>
            <a:prstGeom prst="rect">
              <a:avLst/>
            </a:prstGeom>
            <a:noFill/>
            <a:ln>
              <a:noFill/>
            </a:ln>
          </p:spPr>
          <p:txBody>
            <a:bodyPr spcFirstLastPara="1" wrap="square" lIns="35700" tIns="35700" rIns="35700" bIns="35700" anchor="ctr" anchorCtr="0">
              <a:noAutofit/>
            </a:bodyPr>
            <a:lstStyle/>
            <a:p>
              <a:pPr marL="0" marR="0" lvl="0" indent="0" algn="l" rtl="0">
                <a:lnSpc>
                  <a:spcPct val="120000"/>
                </a:lnSpc>
                <a:spcBef>
                  <a:spcPts val="0"/>
                </a:spcBef>
                <a:spcAft>
                  <a:spcPts val="0"/>
                </a:spcAft>
                <a:buClr>
                  <a:srgbClr val="000000"/>
                </a:buClr>
                <a:buSzPts val="2800"/>
                <a:buFont typeface="Calibri"/>
                <a:buNone/>
              </a:pPr>
              <a:r>
                <a:rPr lang="en-GB" sz="2800" b="0" i="0" u="none" strike="noStrike" cap="none" dirty="0" err="1">
                  <a:solidFill>
                    <a:srgbClr val="000000"/>
                  </a:solidFill>
                  <a:latin typeface="Calibri"/>
                  <a:ea typeface="Calibri"/>
                  <a:cs typeface="Calibri"/>
                  <a:sym typeface="Calibri"/>
                </a:rPr>
                <a:t>Slijm</a:t>
              </a:r>
              <a:r>
                <a:rPr lang="en-GB" sz="2800" b="0" i="0" u="none" strike="noStrike" cap="none" dirty="0">
                  <a:solidFill>
                    <a:srgbClr val="000000"/>
                  </a:solidFill>
                  <a:latin typeface="Calibri"/>
                  <a:ea typeface="Calibri"/>
                  <a:cs typeface="Calibri"/>
                  <a:sym typeface="Calibri"/>
                </a:rPr>
                <a:t> </a:t>
              </a:r>
              <a:r>
                <a:rPr lang="en-GB" sz="2800" b="0" i="0" u="none" strike="noStrike" cap="none" dirty="0" err="1">
                  <a:solidFill>
                    <a:srgbClr val="000000"/>
                  </a:solidFill>
                  <a:latin typeface="Calibri"/>
                  <a:ea typeface="Calibri"/>
                  <a:cs typeface="Calibri"/>
                  <a:sym typeface="Calibri"/>
                </a:rPr>
                <a:t>aanmaken</a:t>
              </a:r>
              <a:endParaRPr sz="2800" b="0" i="0" u="none" strike="noStrike" cap="none" dirty="0">
                <a:solidFill>
                  <a:srgbClr val="000000"/>
                </a:solidFill>
                <a:latin typeface="Calibri"/>
                <a:ea typeface="Calibri"/>
                <a:cs typeface="Calibri"/>
                <a:sym typeface="Calibri"/>
              </a:endParaRPr>
            </a:p>
          </p:txBody>
        </p:sp>
      </p:grpSp>
      <p:grpSp>
        <p:nvGrpSpPr>
          <p:cNvPr id="163" name="Google Shape;163;p4"/>
          <p:cNvGrpSpPr/>
          <p:nvPr/>
        </p:nvGrpSpPr>
        <p:grpSpPr>
          <a:xfrm>
            <a:off x="806911" y="3730897"/>
            <a:ext cx="7309589" cy="908700"/>
            <a:chOff x="806911" y="3730897"/>
            <a:chExt cx="7309589" cy="908700"/>
          </a:xfrm>
        </p:grpSpPr>
        <p:grpSp>
          <p:nvGrpSpPr>
            <p:cNvPr id="164" name="Google Shape;164;p4"/>
            <p:cNvGrpSpPr/>
            <p:nvPr/>
          </p:nvGrpSpPr>
          <p:grpSpPr>
            <a:xfrm>
              <a:off x="806911" y="3730897"/>
              <a:ext cx="908700" cy="908700"/>
              <a:chOff x="947033" y="4156948"/>
              <a:chExt cx="908700" cy="908700"/>
            </a:xfrm>
          </p:grpSpPr>
          <p:sp>
            <p:nvSpPr>
              <p:cNvPr id="165" name="Google Shape;165;p4"/>
              <p:cNvSpPr/>
              <p:nvPr/>
            </p:nvSpPr>
            <p:spPr>
              <a:xfrm>
                <a:off x="947033" y="4156948"/>
                <a:ext cx="908700" cy="908700"/>
              </a:xfrm>
              <a:prstGeom prst="ellipse">
                <a:avLst/>
              </a:prstGeom>
              <a:solidFill>
                <a:srgbClr val="95DF83"/>
              </a:solidFill>
              <a:ln>
                <a:noFill/>
              </a:ln>
            </p:spPr>
            <p:txBody>
              <a:bodyPr spcFirstLastPara="1" wrap="square" lIns="35700" tIns="35700" rIns="35700" bIns="35700" anchor="ctr" anchorCtr="0">
                <a:noAutofit/>
              </a:bodyPr>
              <a:lstStyle/>
              <a:p>
                <a:pPr marL="0" marR="0" lvl="0" indent="0" algn="ctr" rtl="0">
                  <a:lnSpc>
                    <a:spcPct val="100000"/>
                  </a:lnSpc>
                  <a:spcBef>
                    <a:spcPts val="0"/>
                  </a:spcBef>
                  <a:spcAft>
                    <a:spcPts val="0"/>
                  </a:spcAft>
                  <a:buClr>
                    <a:srgbClr val="FFFFFF"/>
                  </a:buClr>
                  <a:buSzPts val="2000"/>
                  <a:buFont typeface="Helvetica Neue Light"/>
                  <a:buNone/>
                </a:pPr>
                <a:endParaRPr sz="2000" b="0" i="0" u="none" strike="noStrike" cap="none">
                  <a:solidFill>
                    <a:srgbClr val="FFFFFF"/>
                  </a:solidFill>
                  <a:latin typeface="Helvetica Neue Light"/>
                  <a:ea typeface="Helvetica Neue Light"/>
                  <a:cs typeface="Helvetica Neue Light"/>
                  <a:sym typeface="Helvetica Neue Light"/>
                </a:endParaRPr>
              </a:p>
            </p:txBody>
          </p:sp>
          <p:sp>
            <p:nvSpPr>
              <p:cNvPr id="166" name="Google Shape;166;p4"/>
              <p:cNvSpPr/>
              <p:nvPr/>
            </p:nvSpPr>
            <p:spPr>
              <a:xfrm>
                <a:off x="1261237" y="4382969"/>
                <a:ext cx="356400" cy="431100"/>
              </a:xfrm>
              <a:prstGeom prst="rect">
                <a:avLst/>
              </a:prstGeom>
              <a:noFill/>
              <a:ln>
                <a:noFill/>
              </a:ln>
            </p:spPr>
            <p:txBody>
              <a:bodyPr spcFirstLastPara="1" wrap="square" lIns="35700" tIns="35700" rIns="35700" bIns="35700" anchor="ctr" anchorCtr="0">
                <a:noAutofit/>
              </a:bodyPr>
              <a:lstStyle/>
              <a:p>
                <a:pPr marL="0" marR="0" lvl="0" indent="0" algn="l" rtl="0">
                  <a:lnSpc>
                    <a:spcPct val="120000"/>
                  </a:lnSpc>
                  <a:spcBef>
                    <a:spcPts val="0"/>
                  </a:spcBef>
                  <a:spcAft>
                    <a:spcPts val="0"/>
                  </a:spcAft>
                  <a:buClr>
                    <a:srgbClr val="FFFFFF"/>
                  </a:buClr>
                  <a:buSzPts val="2400"/>
                  <a:buFont typeface="Helvetica Neue"/>
                  <a:buNone/>
                </a:pPr>
                <a:r>
                  <a:rPr lang="en-GB" sz="2400" b="0" i="0" u="none" strike="noStrike" cap="none">
                    <a:solidFill>
                      <a:srgbClr val="FFFFFF"/>
                    </a:solidFill>
                    <a:latin typeface="Helvetica Neue"/>
                    <a:ea typeface="Helvetica Neue"/>
                    <a:cs typeface="Helvetica Neue"/>
                    <a:sym typeface="Helvetica Neue"/>
                  </a:rPr>
                  <a:t>C</a:t>
                </a:r>
                <a:endParaRPr sz="1400" b="0" i="0" u="none" strike="noStrike" cap="none">
                  <a:solidFill>
                    <a:srgbClr val="000000"/>
                  </a:solidFill>
                  <a:latin typeface="Arial"/>
                  <a:ea typeface="Arial"/>
                  <a:cs typeface="Arial"/>
                  <a:sym typeface="Arial"/>
                </a:endParaRPr>
              </a:p>
            </p:txBody>
          </p:sp>
        </p:grpSp>
        <p:sp>
          <p:nvSpPr>
            <p:cNvPr id="167" name="Google Shape;167;p4"/>
            <p:cNvSpPr/>
            <p:nvPr/>
          </p:nvSpPr>
          <p:spPr>
            <a:xfrm>
              <a:off x="1958100" y="3856597"/>
              <a:ext cx="6158400" cy="589200"/>
            </a:xfrm>
            <a:prstGeom prst="rect">
              <a:avLst/>
            </a:prstGeom>
            <a:noFill/>
            <a:ln>
              <a:noFill/>
            </a:ln>
          </p:spPr>
          <p:txBody>
            <a:bodyPr spcFirstLastPara="1" wrap="square" lIns="35700" tIns="35700" rIns="35700" bIns="35700" anchor="ctr" anchorCtr="0">
              <a:noAutofit/>
            </a:bodyPr>
            <a:lstStyle/>
            <a:p>
              <a:pPr marL="0" marR="0" lvl="0" indent="0" algn="l" rtl="0">
                <a:lnSpc>
                  <a:spcPct val="120000"/>
                </a:lnSpc>
                <a:spcBef>
                  <a:spcPts val="0"/>
                </a:spcBef>
                <a:spcAft>
                  <a:spcPts val="0"/>
                </a:spcAft>
                <a:buClr>
                  <a:srgbClr val="000000"/>
                </a:buClr>
                <a:buSzPts val="2800"/>
                <a:buFont typeface="Calibri"/>
                <a:buNone/>
              </a:pPr>
              <a:r>
                <a:rPr lang="en-GB" sz="2800" b="0" i="0" u="none" strike="noStrike" cap="none">
                  <a:solidFill>
                    <a:srgbClr val="000000"/>
                  </a:solidFill>
                  <a:latin typeface="Calibri"/>
                  <a:ea typeface="Calibri"/>
                  <a:cs typeface="Calibri"/>
                  <a:sym typeface="Calibri"/>
                </a:rPr>
                <a:t>Ziekteverwekkers vangen</a:t>
              </a:r>
              <a:endParaRPr sz="2800" b="0" i="0" u="none" strike="noStrike" cap="none">
                <a:solidFill>
                  <a:srgbClr val="000000"/>
                </a:solidFill>
                <a:latin typeface="Calibri"/>
                <a:ea typeface="Calibri"/>
                <a:cs typeface="Calibri"/>
                <a:sym typeface="Calibri"/>
              </a:endParaRPr>
            </a:p>
          </p:txBody>
        </p:sp>
      </p:grpSp>
      <p:grpSp>
        <p:nvGrpSpPr>
          <p:cNvPr id="168" name="Google Shape;168;p4"/>
          <p:cNvGrpSpPr/>
          <p:nvPr/>
        </p:nvGrpSpPr>
        <p:grpSpPr>
          <a:xfrm>
            <a:off x="806911" y="4829563"/>
            <a:ext cx="7309588" cy="908700"/>
            <a:chOff x="806911" y="4829563"/>
            <a:chExt cx="7309588" cy="908700"/>
          </a:xfrm>
        </p:grpSpPr>
        <p:grpSp>
          <p:nvGrpSpPr>
            <p:cNvPr id="169" name="Google Shape;169;p4"/>
            <p:cNvGrpSpPr/>
            <p:nvPr/>
          </p:nvGrpSpPr>
          <p:grpSpPr>
            <a:xfrm>
              <a:off x="806911" y="4829563"/>
              <a:ext cx="908700" cy="908700"/>
              <a:chOff x="4665644" y="4148177"/>
              <a:chExt cx="908700" cy="908700"/>
            </a:xfrm>
          </p:grpSpPr>
          <p:sp>
            <p:nvSpPr>
              <p:cNvPr id="170" name="Google Shape;170;p4"/>
              <p:cNvSpPr/>
              <p:nvPr/>
            </p:nvSpPr>
            <p:spPr>
              <a:xfrm>
                <a:off x="4665644" y="4148177"/>
                <a:ext cx="908700" cy="908700"/>
              </a:xfrm>
              <a:prstGeom prst="ellipse">
                <a:avLst/>
              </a:prstGeom>
              <a:solidFill>
                <a:srgbClr val="E58BA8"/>
              </a:solidFill>
              <a:ln>
                <a:noFill/>
              </a:ln>
            </p:spPr>
            <p:txBody>
              <a:bodyPr spcFirstLastPara="1" wrap="square" lIns="35700" tIns="35700" rIns="35700" bIns="35700" anchor="ctr" anchorCtr="0">
                <a:noAutofit/>
              </a:bodyPr>
              <a:lstStyle/>
              <a:p>
                <a:pPr marL="0" marR="0" lvl="0" indent="0" algn="ctr" rtl="0">
                  <a:lnSpc>
                    <a:spcPct val="100000"/>
                  </a:lnSpc>
                  <a:spcBef>
                    <a:spcPts val="0"/>
                  </a:spcBef>
                  <a:spcAft>
                    <a:spcPts val="0"/>
                  </a:spcAft>
                  <a:buClr>
                    <a:srgbClr val="FFFFFF"/>
                  </a:buClr>
                  <a:buSzPts val="2000"/>
                  <a:buFont typeface="Helvetica Neue Light"/>
                  <a:buNone/>
                </a:pPr>
                <a:endParaRPr sz="2000" b="0" i="0" u="none" strike="noStrike" cap="none">
                  <a:solidFill>
                    <a:srgbClr val="FFFFFF"/>
                  </a:solidFill>
                  <a:latin typeface="Helvetica Neue Light"/>
                  <a:ea typeface="Helvetica Neue Light"/>
                  <a:cs typeface="Helvetica Neue Light"/>
                  <a:sym typeface="Helvetica Neue Light"/>
                </a:endParaRPr>
              </a:p>
            </p:txBody>
          </p:sp>
          <p:sp>
            <p:nvSpPr>
              <p:cNvPr id="171" name="Google Shape;171;p4"/>
              <p:cNvSpPr/>
              <p:nvPr/>
            </p:nvSpPr>
            <p:spPr>
              <a:xfrm>
                <a:off x="4979848" y="4374198"/>
                <a:ext cx="356400" cy="431100"/>
              </a:xfrm>
              <a:prstGeom prst="rect">
                <a:avLst/>
              </a:prstGeom>
              <a:noFill/>
              <a:ln>
                <a:noFill/>
              </a:ln>
            </p:spPr>
            <p:txBody>
              <a:bodyPr spcFirstLastPara="1" wrap="square" lIns="35700" tIns="35700" rIns="35700" bIns="35700" anchor="ctr" anchorCtr="0">
                <a:noAutofit/>
              </a:bodyPr>
              <a:lstStyle/>
              <a:p>
                <a:pPr marL="0" marR="0" lvl="0" indent="0" algn="l" rtl="0">
                  <a:lnSpc>
                    <a:spcPct val="120000"/>
                  </a:lnSpc>
                  <a:spcBef>
                    <a:spcPts val="0"/>
                  </a:spcBef>
                  <a:spcAft>
                    <a:spcPts val="0"/>
                  </a:spcAft>
                  <a:buClr>
                    <a:srgbClr val="FFFFFF"/>
                  </a:buClr>
                  <a:buSzPts val="2400"/>
                  <a:buFont typeface="Helvetica Neue"/>
                  <a:buNone/>
                </a:pPr>
                <a:r>
                  <a:rPr lang="en-GB" sz="2400" b="0" i="0" u="none" strike="noStrike" cap="none">
                    <a:solidFill>
                      <a:srgbClr val="FFFFFF"/>
                    </a:solidFill>
                    <a:latin typeface="Helvetica Neue"/>
                    <a:ea typeface="Helvetica Neue"/>
                    <a:cs typeface="Helvetica Neue"/>
                    <a:sym typeface="Helvetica Neue"/>
                  </a:rPr>
                  <a:t>D</a:t>
                </a:r>
                <a:endParaRPr sz="1400" b="0" i="0" u="none" strike="noStrike" cap="none">
                  <a:solidFill>
                    <a:srgbClr val="000000"/>
                  </a:solidFill>
                  <a:latin typeface="Arial"/>
                  <a:ea typeface="Arial"/>
                  <a:cs typeface="Arial"/>
                  <a:sym typeface="Arial"/>
                </a:endParaRPr>
              </a:p>
            </p:txBody>
          </p:sp>
        </p:grpSp>
        <p:sp>
          <p:nvSpPr>
            <p:cNvPr id="172" name="Google Shape;172;p4"/>
            <p:cNvSpPr/>
            <p:nvPr/>
          </p:nvSpPr>
          <p:spPr>
            <a:xfrm>
              <a:off x="1958099" y="4989297"/>
              <a:ext cx="6158400" cy="589200"/>
            </a:xfrm>
            <a:prstGeom prst="rect">
              <a:avLst/>
            </a:prstGeom>
            <a:noFill/>
            <a:ln>
              <a:noFill/>
            </a:ln>
          </p:spPr>
          <p:txBody>
            <a:bodyPr spcFirstLastPara="1" wrap="square" lIns="35700" tIns="35700" rIns="35700" bIns="35700" anchor="ctr" anchorCtr="0">
              <a:noAutofit/>
            </a:bodyPr>
            <a:lstStyle/>
            <a:p>
              <a:pPr marL="0" marR="0" lvl="0" indent="0" algn="l" rtl="0">
                <a:lnSpc>
                  <a:spcPct val="120000"/>
                </a:lnSpc>
                <a:spcBef>
                  <a:spcPts val="0"/>
                </a:spcBef>
                <a:spcAft>
                  <a:spcPts val="0"/>
                </a:spcAft>
                <a:buClr>
                  <a:srgbClr val="000000"/>
                </a:buClr>
                <a:buSzPts val="2800"/>
                <a:buFont typeface="Calibri"/>
                <a:buNone/>
              </a:pPr>
              <a:r>
                <a:rPr lang="en-GB" sz="2800" b="0" i="0" u="none" strike="noStrike" cap="none">
                  <a:solidFill>
                    <a:srgbClr val="000000"/>
                  </a:solidFill>
                  <a:latin typeface="Calibri"/>
                  <a:ea typeface="Calibri"/>
                  <a:cs typeface="Calibri"/>
                  <a:sym typeface="Calibri"/>
                </a:rPr>
                <a:t>Grote stofdeeltjes vangen</a:t>
              </a:r>
              <a:endParaRPr sz="2800" b="0" i="0" u="none" strike="noStrike" cap="none">
                <a:solidFill>
                  <a:srgbClr val="000000"/>
                </a:solidFill>
                <a:latin typeface="Calibri"/>
                <a:ea typeface="Calibri"/>
                <a:cs typeface="Calibri"/>
                <a:sym typeface="Calibri"/>
              </a:endParaRPr>
            </a:p>
          </p:txBody>
        </p:sp>
      </p:grpSp>
      <p:sp>
        <p:nvSpPr>
          <p:cNvPr id="173" name="Google Shape;173;p4"/>
          <p:cNvSpPr txBox="1">
            <a:spLocks noGrp="1"/>
          </p:cNvSpPr>
          <p:nvPr>
            <p:ph type="title"/>
          </p:nvPr>
        </p:nvSpPr>
        <p:spPr>
          <a:xfrm>
            <a:off x="729419" y="396260"/>
            <a:ext cx="8109900" cy="855300"/>
          </a:xfrm>
          <a:prstGeom prst="rect">
            <a:avLst/>
          </a:prstGeom>
          <a:noFill/>
          <a:ln>
            <a:noFill/>
          </a:ln>
        </p:spPr>
        <p:txBody>
          <a:bodyPr spcFirstLastPara="1" wrap="square" lIns="91425" tIns="45700" rIns="91425" bIns="45700" anchor="t" anchorCtr="0">
            <a:normAutofit/>
          </a:bodyPr>
          <a:lstStyle/>
          <a:p>
            <a:pPr marL="0" lvl="0" indent="0" algn="l" rtl="0">
              <a:lnSpc>
                <a:spcPct val="111111"/>
              </a:lnSpc>
              <a:spcBef>
                <a:spcPts val="0"/>
              </a:spcBef>
              <a:spcAft>
                <a:spcPts val="0"/>
              </a:spcAft>
              <a:buClr>
                <a:schemeClr val="dk1"/>
              </a:buClr>
              <a:buSzPts val="3600"/>
              <a:buFont typeface="Calibri"/>
              <a:buNone/>
            </a:pPr>
            <a:r>
              <a:rPr lang="en-GB" sz="3600"/>
              <a:t>Wat is de functie van trilhaarcellen?</a:t>
            </a:r>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77"/>
        <p:cNvGrpSpPr/>
        <p:nvPr/>
      </p:nvGrpSpPr>
      <p:grpSpPr>
        <a:xfrm>
          <a:off x="0" y="0"/>
          <a:ext cx="0" cy="0"/>
          <a:chOff x="0" y="0"/>
          <a:chExt cx="0" cy="0"/>
        </a:xfrm>
      </p:grpSpPr>
      <p:sp>
        <p:nvSpPr>
          <p:cNvPr id="178" name="Google Shape;178;p5"/>
          <p:cNvSpPr/>
          <p:nvPr/>
        </p:nvSpPr>
        <p:spPr>
          <a:xfrm>
            <a:off x="211015" y="6285469"/>
            <a:ext cx="8933100" cy="497700"/>
          </a:xfrm>
          <a:prstGeom prst="rect">
            <a:avLst/>
          </a:prstGeom>
          <a:solidFill>
            <a:schemeClr val="accen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Calibri"/>
              <a:buNone/>
            </a:pPr>
            <a:endParaRPr sz="1800" b="0" i="0" u="none" strike="noStrike" cap="none">
              <a:solidFill>
                <a:srgbClr val="3366FF"/>
              </a:solidFill>
              <a:latin typeface="Corbel"/>
              <a:ea typeface="Corbel"/>
              <a:cs typeface="Corbel"/>
              <a:sym typeface="Corbel"/>
            </a:endParaRPr>
          </a:p>
        </p:txBody>
      </p:sp>
      <p:sp>
        <p:nvSpPr>
          <p:cNvPr id="179" name="Google Shape;179;p5"/>
          <p:cNvSpPr txBox="1"/>
          <p:nvPr/>
        </p:nvSpPr>
        <p:spPr>
          <a:xfrm>
            <a:off x="6827520" y="6407433"/>
            <a:ext cx="2316600" cy="253800"/>
          </a:xfrm>
          <a:prstGeom prst="rect">
            <a:avLst/>
          </a:prstGeom>
          <a:noFill/>
          <a:ln>
            <a:noFill/>
          </a:ln>
        </p:spPr>
        <p:txBody>
          <a:bodyPr spcFirstLastPara="1" wrap="square" lIns="91425" tIns="45700" rIns="91425" bIns="45700" anchor="t" anchorCtr="0">
            <a:spAutoFit/>
          </a:bodyPr>
          <a:lstStyle/>
          <a:p>
            <a:pPr marL="0" marR="0" lvl="0" indent="0" algn="r" rtl="0">
              <a:lnSpc>
                <a:spcPct val="100000"/>
              </a:lnSpc>
              <a:spcBef>
                <a:spcPts val="0"/>
              </a:spcBef>
              <a:spcAft>
                <a:spcPts val="0"/>
              </a:spcAft>
              <a:buClr>
                <a:srgbClr val="FFFFFF"/>
              </a:buClr>
              <a:buSzPts val="1050"/>
              <a:buFont typeface="Tahoma"/>
              <a:buNone/>
            </a:pPr>
            <a:r>
              <a:rPr lang="en-GB" sz="1050">
                <a:solidFill>
                  <a:schemeClr val="lt1"/>
                </a:solidFill>
                <a:latin typeface="Tahoma"/>
                <a:ea typeface="Tahoma"/>
                <a:cs typeface="Tahoma"/>
                <a:sym typeface="Tahoma"/>
              </a:rPr>
              <a:t>www.</a:t>
            </a:r>
            <a:r>
              <a:rPr lang="en-GB" sz="1050" b="0" i="0" u="none" strike="noStrike" cap="none">
                <a:solidFill>
                  <a:srgbClr val="FFFFFF"/>
                </a:solidFill>
                <a:latin typeface="Tahoma"/>
                <a:ea typeface="Tahoma"/>
                <a:cs typeface="Tahoma"/>
                <a:sym typeface="Tahoma"/>
              </a:rPr>
              <a:t>diagnostischevragen.nl</a:t>
            </a:r>
            <a:endParaRPr sz="1400" b="0" i="0" u="none" strike="noStrike" cap="none">
              <a:solidFill>
                <a:srgbClr val="000000"/>
              </a:solidFill>
              <a:latin typeface="Arial"/>
              <a:ea typeface="Arial"/>
              <a:cs typeface="Arial"/>
              <a:sym typeface="Arial"/>
            </a:endParaRPr>
          </a:p>
        </p:txBody>
      </p:sp>
      <p:grpSp>
        <p:nvGrpSpPr>
          <p:cNvPr id="180" name="Google Shape;180;p5"/>
          <p:cNvGrpSpPr/>
          <p:nvPr/>
        </p:nvGrpSpPr>
        <p:grpSpPr>
          <a:xfrm>
            <a:off x="806913" y="1496245"/>
            <a:ext cx="908700" cy="908700"/>
            <a:chOff x="947033" y="2362454"/>
            <a:chExt cx="908700" cy="908700"/>
          </a:xfrm>
        </p:grpSpPr>
        <p:sp>
          <p:nvSpPr>
            <p:cNvPr id="181" name="Google Shape;181;p5"/>
            <p:cNvSpPr/>
            <p:nvPr/>
          </p:nvSpPr>
          <p:spPr>
            <a:xfrm>
              <a:off x="947033" y="2362454"/>
              <a:ext cx="908700" cy="908700"/>
            </a:xfrm>
            <a:prstGeom prst="ellipse">
              <a:avLst/>
            </a:prstGeom>
            <a:solidFill>
              <a:srgbClr val="73C3E3"/>
            </a:solidFill>
            <a:ln>
              <a:noFill/>
            </a:ln>
          </p:spPr>
          <p:txBody>
            <a:bodyPr spcFirstLastPara="1" wrap="square" lIns="35700" tIns="35700" rIns="35700" bIns="35700" anchor="ctr" anchorCtr="0">
              <a:noAutofit/>
            </a:bodyPr>
            <a:lstStyle/>
            <a:p>
              <a:pPr marL="0" marR="0" lvl="0" indent="0" algn="ctr" rtl="0">
                <a:lnSpc>
                  <a:spcPct val="100000"/>
                </a:lnSpc>
                <a:spcBef>
                  <a:spcPts val="0"/>
                </a:spcBef>
                <a:spcAft>
                  <a:spcPts val="0"/>
                </a:spcAft>
                <a:buClr>
                  <a:srgbClr val="FFFFFF"/>
                </a:buClr>
                <a:buSzPts val="2000"/>
                <a:buFont typeface="Helvetica Neue Light"/>
                <a:buNone/>
              </a:pPr>
              <a:endParaRPr sz="2000" b="0" i="0" u="none" strike="noStrike" cap="none">
                <a:solidFill>
                  <a:srgbClr val="FFFFFF"/>
                </a:solidFill>
                <a:latin typeface="Helvetica Neue Light"/>
                <a:ea typeface="Helvetica Neue Light"/>
                <a:cs typeface="Helvetica Neue Light"/>
                <a:sym typeface="Helvetica Neue Light"/>
              </a:endParaRPr>
            </a:p>
          </p:txBody>
        </p:sp>
        <p:sp>
          <p:nvSpPr>
            <p:cNvPr id="182" name="Google Shape;182;p5"/>
            <p:cNvSpPr/>
            <p:nvPr/>
          </p:nvSpPr>
          <p:spPr>
            <a:xfrm>
              <a:off x="1261236" y="2588475"/>
              <a:ext cx="356400" cy="431100"/>
            </a:xfrm>
            <a:prstGeom prst="rect">
              <a:avLst/>
            </a:prstGeom>
            <a:noFill/>
            <a:ln>
              <a:noFill/>
            </a:ln>
          </p:spPr>
          <p:txBody>
            <a:bodyPr spcFirstLastPara="1" wrap="square" lIns="35700" tIns="35700" rIns="35700" bIns="35700" anchor="ctr" anchorCtr="0">
              <a:noAutofit/>
            </a:bodyPr>
            <a:lstStyle/>
            <a:p>
              <a:pPr marL="0" marR="0" lvl="0" indent="0" algn="l" rtl="0">
                <a:lnSpc>
                  <a:spcPct val="120000"/>
                </a:lnSpc>
                <a:spcBef>
                  <a:spcPts val="0"/>
                </a:spcBef>
                <a:spcAft>
                  <a:spcPts val="0"/>
                </a:spcAft>
                <a:buClr>
                  <a:srgbClr val="FFFFFF"/>
                </a:buClr>
                <a:buSzPts val="2400"/>
                <a:buFont typeface="Helvetica Neue"/>
                <a:buNone/>
              </a:pPr>
              <a:r>
                <a:rPr lang="en-GB" sz="2400" b="0" i="0" u="none" strike="noStrike" cap="none">
                  <a:solidFill>
                    <a:srgbClr val="FFFFFF"/>
                  </a:solidFill>
                  <a:latin typeface="Helvetica Neue"/>
                  <a:ea typeface="Helvetica Neue"/>
                  <a:cs typeface="Helvetica Neue"/>
                  <a:sym typeface="Helvetica Neue"/>
                </a:rPr>
                <a:t>A</a:t>
              </a:r>
              <a:endParaRPr sz="1400" b="0" i="0" u="none" strike="noStrike" cap="none">
                <a:solidFill>
                  <a:srgbClr val="000000"/>
                </a:solidFill>
                <a:latin typeface="Arial"/>
                <a:ea typeface="Arial"/>
                <a:cs typeface="Arial"/>
                <a:sym typeface="Arial"/>
              </a:endParaRPr>
            </a:p>
          </p:txBody>
        </p:sp>
      </p:grpSp>
      <p:grpSp>
        <p:nvGrpSpPr>
          <p:cNvPr id="183" name="Google Shape;183;p5"/>
          <p:cNvGrpSpPr/>
          <p:nvPr/>
        </p:nvGrpSpPr>
        <p:grpSpPr>
          <a:xfrm>
            <a:off x="806912" y="2594911"/>
            <a:ext cx="908700" cy="908700"/>
            <a:chOff x="4665644" y="2362454"/>
            <a:chExt cx="908700" cy="908700"/>
          </a:xfrm>
        </p:grpSpPr>
        <p:sp>
          <p:nvSpPr>
            <p:cNvPr id="184" name="Google Shape;184;p5"/>
            <p:cNvSpPr/>
            <p:nvPr/>
          </p:nvSpPr>
          <p:spPr>
            <a:xfrm>
              <a:off x="4665644" y="2362454"/>
              <a:ext cx="908700" cy="908700"/>
            </a:xfrm>
            <a:prstGeom prst="ellipse">
              <a:avLst/>
            </a:prstGeom>
            <a:solidFill>
              <a:srgbClr val="919CE3"/>
            </a:solidFill>
            <a:ln>
              <a:noFill/>
            </a:ln>
          </p:spPr>
          <p:txBody>
            <a:bodyPr spcFirstLastPara="1" wrap="square" lIns="35700" tIns="35700" rIns="35700" bIns="35700" anchor="ctr" anchorCtr="0">
              <a:noAutofit/>
            </a:bodyPr>
            <a:lstStyle/>
            <a:p>
              <a:pPr marL="0" marR="0" lvl="0" indent="0" algn="ctr" rtl="0">
                <a:lnSpc>
                  <a:spcPct val="100000"/>
                </a:lnSpc>
                <a:spcBef>
                  <a:spcPts val="0"/>
                </a:spcBef>
                <a:spcAft>
                  <a:spcPts val="0"/>
                </a:spcAft>
                <a:buClr>
                  <a:srgbClr val="FFFFFF"/>
                </a:buClr>
                <a:buSzPts val="2000"/>
                <a:buFont typeface="Helvetica Neue Light"/>
                <a:buNone/>
              </a:pPr>
              <a:endParaRPr sz="2000" b="0" i="0" u="none" strike="noStrike" cap="none">
                <a:solidFill>
                  <a:srgbClr val="FFFFFF"/>
                </a:solidFill>
                <a:latin typeface="Helvetica Neue Light"/>
                <a:ea typeface="Helvetica Neue Light"/>
                <a:cs typeface="Helvetica Neue Light"/>
                <a:sym typeface="Helvetica Neue Light"/>
              </a:endParaRPr>
            </a:p>
          </p:txBody>
        </p:sp>
        <p:sp>
          <p:nvSpPr>
            <p:cNvPr id="185" name="Google Shape;185;p5"/>
            <p:cNvSpPr/>
            <p:nvPr/>
          </p:nvSpPr>
          <p:spPr>
            <a:xfrm>
              <a:off x="4979847" y="2588475"/>
              <a:ext cx="356400" cy="431100"/>
            </a:xfrm>
            <a:prstGeom prst="rect">
              <a:avLst/>
            </a:prstGeom>
            <a:noFill/>
            <a:ln>
              <a:noFill/>
            </a:ln>
          </p:spPr>
          <p:txBody>
            <a:bodyPr spcFirstLastPara="1" wrap="square" lIns="35700" tIns="35700" rIns="35700" bIns="35700" anchor="ctr" anchorCtr="0">
              <a:noAutofit/>
            </a:bodyPr>
            <a:lstStyle/>
            <a:p>
              <a:pPr marL="0" marR="0" lvl="0" indent="0" algn="l" rtl="0">
                <a:lnSpc>
                  <a:spcPct val="120000"/>
                </a:lnSpc>
                <a:spcBef>
                  <a:spcPts val="0"/>
                </a:spcBef>
                <a:spcAft>
                  <a:spcPts val="0"/>
                </a:spcAft>
                <a:buClr>
                  <a:srgbClr val="FFFFFF"/>
                </a:buClr>
                <a:buSzPts val="2400"/>
                <a:buFont typeface="Helvetica Neue"/>
                <a:buNone/>
              </a:pPr>
              <a:r>
                <a:rPr lang="en-GB" sz="2400" b="0" i="0" u="none" strike="noStrike" cap="none">
                  <a:solidFill>
                    <a:srgbClr val="FFFFFF"/>
                  </a:solidFill>
                  <a:latin typeface="Helvetica Neue"/>
                  <a:ea typeface="Helvetica Neue"/>
                  <a:cs typeface="Helvetica Neue"/>
                  <a:sym typeface="Helvetica Neue"/>
                </a:rPr>
                <a:t>B</a:t>
              </a:r>
              <a:endParaRPr sz="1400" b="0" i="0" u="none" strike="noStrike" cap="none">
                <a:solidFill>
                  <a:srgbClr val="000000"/>
                </a:solidFill>
                <a:latin typeface="Arial"/>
                <a:ea typeface="Arial"/>
                <a:cs typeface="Arial"/>
                <a:sym typeface="Arial"/>
              </a:endParaRPr>
            </a:p>
          </p:txBody>
        </p:sp>
      </p:grpSp>
      <p:grpSp>
        <p:nvGrpSpPr>
          <p:cNvPr id="186" name="Google Shape;186;p5"/>
          <p:cNvGrpSpPr/>
          <p:nvPr/>
        </p:nvGrpSpPr>
        <p:grpSpPr>
          <a:xfrm>
            <a:off x="806911" y="3730897"/>
            <a:ext cx="908700" cy="908700"/>
            <a:chOff x="947033" y="4156948"/>
            <a:chExt cx="908700" cy="908700"/>
          </a:xfrm>
        </p:grpSpPr>
        <p:sp>
          <p:nvSpPr>
            <p:cNvPr id="187" name="Google Shape;187;p5"/>
            <p:cNvSpPr/>
            <p:nvPr/>
          </p:nvSpPr>
          <p:spPr>
            <a:xfrm>
              <a:off x="947033" y="4156948"/>
              <a:ext cx="908700" cy="908700"/>
            </a:xfrm>
            <a:prstGeom prst="ellipse">
              <a:avLst/>
            </a:prstGeom>
            <a:solidFill>
              <a:srgbClr val="95DF83"/>
            </a:solidFill>
            <a:ln>
              <a:noFill/>
            </a:ln>
          </p:spPr>
          <p:txBody>
            <a:bodyPr spcFirstLastPara="1" wrap="square" lIns="35700" tIns="35700" rIns="35700" bIns="35700" anchor="ctr" anchorCtr="0">
              <a:noAutofit/>
            </a:bodyPr>
            <a:lstStyle/>
            <a:p>
              <a:pPr marL="0" marR="0" lvl="0" indent="0" algn="ctr" rtl="0">
                <a:lnSpc>
                  <a:spcPct val="100000"/>
                </a:lnSpc>
                <a:spcBef>
                  <a:spcPts val="0"/>
                </a:spcBef>
                <a:spcAft>
                  <a:spcPts val="0"/>
                </a:spcAft>
                <a:buClr>
                  <a:srgbClr val="FFFFFF"/>
                </a:buClr>
                <a:buSzPts val="2000"/>
                <a:buFont typeface="Helvetica Neue Light"/>
                <a:buNone/>
              </a:pPr>
              <a:endParaRPr sz="2000" b="0" i="0" u="none" strike="noStrike" cap="none">
                <a:solidFill>
                  <a:srgbClr val="FFFFFF"/>
                </a:solidFill>
                <a:latin typeface="Helvetica Neue Light"/>
                <a:ea typeface="Helvetica Neue Light"/>
                <a:cs typeface="Helvetica Neue Light"/>
                <a:sym typeface="Helvetica Neue Light"/>
              </a:endParaRPr>
            </a:p>
          </p:txBody>
        </p:sp>
        <p:sp>
          <p:nvSpPr>
            <p:cNvPr id="188" name="Google Shape;188;p5"/>
            <p:cNvSpPr/>
            <p:nvPr/>
          </p:nvSpPr>
          <p:spPr>
            <a:xfrm>
              <a:off x="1261237" y="4382969"/>
              <a:ext cx="356400" cy="431100"/>
            </a:xfrm>
            <a:prstGeom prst="rect">
              <a:avLst/>
            </a:prstGeom>
            <a:noFill/>
            <a:ln>
              <a:noFill/>
            </a:ln>
          </p:spPr>
          <p:txBody>
            <a:bodyPr spcFirstLastPara="1" wrap="square" lIns="35700" tIns="35700" rIns="35700" bIns="35700" anchor="ctr" anchorCtr="0">
              <a:noAutofit/>
            </a:bodyPr>
            <a:lstStyle/>
            <a:p>
              <a:pPr marL="0" marR="0" lvl="0" indent="0" algn="l" rtl="0">
                <a:lnSpc>
                  <a:spcPct val="120000"/>
                </a:lnSpc>
                <a:spcBef>
                  <a:spcPts val="0"/>
                </a:spcBef>
                <a:spcAft>
                  <a:spcPts val="0"/>
                </a:spcAft>
                <a:buClr>
                  <a:srgbClr val="FFFFFF"/>
                </a:buClr>
                <a:buSzPts val="2400"/>
                <a:buFont typeface="Helvetica Neue"/>
                <a:buNone/>
              </a:pPr>
              <a:r>
                <a:rPr lang="en-GB" sz="2400" b="0" i="0" u="none" strike="noStrike" cap="none">
                  <a:solidFill>
                    <a:srgbClr val="FFFFFF"/>
                  </a:solidFill>
                  <a:latin typeface="Helvetica Neue"/>
                  <a:ea typeface="Helvetica Neue"/>
                  <a:cs typeface="Helvetica Neue"/>
                  <a:sym typeface="Helvetica Neue"/>
                </a:rPr>
                <a:t>C</a:t>
              </a:r>
              <a:endParaRPr sz="1400" b="0" i="0" u="none" strike="noStrike" cap="none">
                <a:solidFill>
                  <a:srgbClr val="000000"/>
                </a:solidFill>
                <a:latin typeface="Arial"/>
                <a:ea typeface="Arial"/>
                <a:cs typeface="Arial"/>
                <a:sym typeface="Arial"/>
              </a:endParaRPr>
            </a:p>
          </p:txBody>
        </p:sp>
      </p:grpSp>
      <p:sp>
        <p:nvSpPr>
          <p:cNvPr id="189" name="Google Shape;189;p5"/>
          <p:cNvSpPr/>
          <p:nvPr/>
        </p:nvSpPr>
        <p:spPr>
          <a:xfrm>
            <a:off x="1958101" y="1655969"/>
            <a:ext cx="6158400" cy="589200"/>
          </a:xfrm>
          <a:prstGeom prst="rect">
            <a:avLst/>
          </a:prstGeom>
          <a:noFill/>
          <a:ln>
            <a:noFill/>
          </a:ln>
        </p:spPr>
        <p:txBody>
          <a:bodyPr spcFirstLastPara="1" wrap="square" lIns="35700" tIns="35700" rIns="35700" bIns="35700" anchor="ctr" anchorCtr="0">
            <a:noAutofit/>
          </a:bodyPr>
          <a:lstStyle/>
          <a:p>
            <a:pPr marL="0" marR="0" lvl="0" indent="0" algn="l" rtl="0">
              <a:lnSpc>
                <a:spcPct val="120000"/>
              </a:lnSpc>
              <a:spcBef>
                <a:spcPts val="0"/>
              </a:spcBef>
              <a:spcAft>
                <a:spcPts val="0"/>
              </a:spcAft>
              <a:buClr>
                <a:srgbClr val="000000"/>
              </a:buClr>
              <a:buSzPts val="2800"/>
              <a:buFont typeface="Calibri"/>
              <a:buNone/>
            </a:pPr>
            <a:r>
              <a:rPr lang="en-GB" sz="2800" b="0" i="0" u="none" strike="noStrike" cap="none">
                <a:solidFill>
                  <a:srgbClr val="000000"/>
                </a:solidFill>
                <a:latin typeface="Calibri"/>
                <a:ea typeface="Calibri"/>
                <a:cs typeface="Calibri"/>
                <a:sym typeface="Calibri"/>
              </a:rPr>
              <a:t>Alleen koolstofdioxide</a:t>
            </a:r>
            <a:endParaRPr sz="2800" b="0" i="0" u="none" strike="noStrike" cap="none">
              <a:solidFill>
                <a:srgbClr val="000000"/>
              </a:solidFill>
              <a:latin typeface="Calibri"/>
              <a:ea typeface="Calibri"/>
              <a:cs typeface="Calibri"/>
              <a:sym typeface="Calibri"/>
            </a:endParaRPr>
          </a:p>
        </p:txBody>
      </p:sp>
      <p:sp>
        <p:nvSpPr>
          <p:cNvPr id="190" name="Google Shape;190;p5"/>
          <p:cNvSpPr/>
          <p:nvPr/>
        </p:nvSpPr>
        <p:spPr>
          <a:xfrm>
            <a:off x="1958101" y="2711037"/>
            <a:ext cx="6158400" cy="589200"/>
          </a:xfrm>
          <a:prstGeom prst="rect">
            <a:avLst/>
          </a:prstGeom>
          <a:noFill/>
          <a:ln>
            <a:noFill/>
          </a:ln>
        </p:spPr>
        <p:txBody>
          <a:bodyPr spcFirstLastPara="1" wrap="square" lIns="35700" tIns="35700" rIns="35700" bIns="35700" anchor="ctr" anchorCtr="0">
            <a:noAutofit/>
          </a:bodyPr>
          <a:lstStyle/>
          <a:p>
            <a:pPr marL="0" marR="0" lvl="0" indent="0" algn="l" rtl="0">
              <a:lnSpc>
                <a:spcPct val="120000"/>
              </a:lnSpc>
              <a:spcBef>
                <a:spcPts val="0"/>
              </a:spcBef>
              <a:spcAft>
                <a:spcPts val="0"/>
              </a:spcAft>
              <a:buClr>
                <a:srgbClr val="000000"/>
              </a:buClr>
              <a:buSzPts val="2800"/>
              <a:buFont typeface="Calibri"/>
              <a:buNone/>
            </a:pPr>
            <a:r>
              <a:rPr lang="en-GB" sz="2800" b="0" i="0" u="none" strike="noStrike" cap="none">
                <a:solidFill>
                  <a:srgbClr val="000000"/>
                </a:solidFill>
                <a:latin typeface="Calibri"/>
                <a:ea typeface="Calibri"/>
                <a:cs typeface="Calibri"/>
                <a:sym typeface="Calibri"/>
              </a:rPr>
              <a:t>Alleen zuurstof</a:t>
            </a:r>
            <a:endParaRPr sz="2800" b="0" i="0" u="none" strike="noStrike" cap="none">
              <a:solidFill>
                <a:srgbClr val="000000"/>
              </a:solidFill>
              <a:latin typeface="Calibri"/>
              <a:ea typeface="Calibri"/>
              <a:cs typeface="Calibri"/>
              <a:sym typeface="Calibri"/>
            </a:endParaRPr>
          </a:p>
        </p:txBody>
      </p:sp>
      <p:sp>
        <p:nvSpPr>
          <p:cNvPr id="191" name="Google Shape;191;p5"/>
          <p:cNvSpPr/>
          <p:nvPr/>
        </p:nvSpPr>
        <p:spPr>
          <a:xfrm>
            <a:off x="1958100" y="3856597"/>
            <a:ext cx="6158400" cy="589200"/>
          </a:xfrm>
          <a:prstGeom prst="rect">
            <a:avLst/>
          </a:prstGeom>
          <a:noFill/>
          <a:ln>
            <a:noFill/>
          </a:ln>
        </p:spPr>
        <p:txBody>
          <a:bodyPr spcFirstLastPara="1" wrap="square" lIns="35700" tIns="35700" rIns="35700" bIns="35700" anchor="ctr" anchorCtr="0">
            <a:noAutofit/>
          </a:bodyPr>
          <a:lstStyle/>
          <a:p>
            <a:pPr marL="0" marR="0" lvl="0" indent="0" algn="l" rtl="0">
              <a:lnSpc>
                <a:spcPct val="120000"/>
              </a:lnSpc>
              <a:spcBef>
                <a:spcPts val="0"/>
              </a:spcBef>
              <a:spcAft>
                <a:spcPts val="0"/>
              </a:spcAft>
              <a:buClr>
                <a:srgbClr val="000000"/>
              </a:buClr>
              <a:buSzPts val="2800"/>
              <a:buFont typeface="Calibri"/>
              <a:buNone/>
            </a:pPr>
            <a:r>
              <a:rPr lang="en-GB" sz="2800" b="0" i="0" u="none" strike="noStrike" cap="none">
                <a:solidFill>
                  <a:srgbClr val="000000"/>
                </a:solidFill>
                <a:latin typeface="Calibri"/>
                <a:ea typeface="Calibri"/>
                <a:cs typeface="Calibri"/>
                <a:sym typeface="Calibri"/>
              </a:rPr>
              <a:t>Koolstofdioxide en zuurstof</a:t>
            </a:r>
            <a:endParaRPr sz="2800" b="0" i="0" u="none" strike="noStrike" cap="none">
              <a:solidFill>
                <a:srgbClr val="000000"/>
              </a:solidFill>
              <a:latin typeface="Calibri"/>
              <a:ea typeface="Calibri"/>
              <a:cs typeface="Calibri"/>
              <a:sym typeface="Calibri"/>
            </a:endParaRPr>
          </a:p>
        </p:txBody>
      </p:sp>
      <p:sp>
        <p:nvSpPr>
          <p:cNvPr id="192" name="Google Shape;192;p5"/>
          <p:cNvSpPr/>
          <p:nvPr/>
        </p:nvSpPr>
        <p:spPr>
          <a:xfrm>
            <a:off x="1958099" y="4989334"/>
            <a:ext cx="6158400" cy="589200"/>
          </a:xfrm>
          <a:prstGeom prst="rect">
            <a:avLst/>
          </a:prstGeom>
          <a:noFill/>
          <a:ln>
            <a:noFill/>
          </a:ln>
        </p:spPr>
        <p:txBody>
          <a:bodyPr spcFirstLastPara="1" wrap="square" lIns="35700" tIns="35700" rIns="35700" bIns="35700" anchor="ctr" anchorCtr="0">
            <a:noAutofit/>
          </a:bodyPr>
          <a:lstStyle/>
          <a:p>
            <a:pPr marL="0" marR="0" lvl="0" indent="0" algn="l" rtl="0">
              <a:lnSpc>
                <a:spcPct val="120000"/>
              </a:lnSpc>
              <a:spcBef>
                <a:spcPts val="0"/>
              </a:spcBef>
              <a:spcAft>
                <a:spcPts val="0"/>
              </a:spcAft>
              <a:buClr>
                <a:srgbClr val="000000"/>
              </a:buClr>
              <a:buSzPts val="2800"/>
              <a:buFont typeface="Calibri"/>
              <a:buNone/>
            </a:pPr>
            <a:endParaRPr sz="2800" b="0" i="0" u="none" strike="noStrike" cap="none">
              <a:solidFill>
                <a:srgbClr val="000000"/>
              </a:solidFill>
              <a:latin typeface="Calibri"/>
              <a:ea typeface="Calibri"/>
              <a:cs typeface="Calibri"/>
              <a:sym typeface="Calibri"/>
            </a:endParaRPr>
          </a:p>
        </p:txBody>
      </p:sp>
      <p:sp>
        <p:nvSpPr>
          <p:cNvPr id="193" name="Google Shape;193;p5"/>
          <p:cNvSpPr txBox="1">
            <a:spLocks noGrp="1"/>
          </p:cNvSpPr>
          <p:nvPr>
            <p:ph type="title"/>
          </p:nvPr>
        </p:nvSpPr>
        <p:spPr>
          <a:xfrm>
            <a:off x="729419" y="396260"/>
            <a:ext cx="8109900" cy="855300"/>
          </a:xfrm>
          <a:prstGeom prst="rect">
            <a:avLst/>
          </a:prstGeom>
          <a:noFill/>
          <a:ln>
            <a:noFill/>
          </a:ln>
        </p:spPr>
        <p:txBody>
          <a:bodyPr spcFirstLastPara="1" wrap="square" lIns="91425" tIns="45700" rIns="91425" bIns="45700" anchor="t" anchorCtr="0">
            <a:normAutofit/>
          </a:bodyPr>
          <a:lstStyle/>
          <a:p>
            <a:pPr marL="0" lvl="0" indent="0" algn="l" rtl="0">
              <a:lnSpc>
                <a:spcPct val="111111"/>
              </a:lnSpc>
              <a:spcBef>
                <a:spcPts val="0"/>
              </a:spcBef>
              <a:spcAft>
                <a:spcPts val="0"/>
              </a:spcAft>
              <a:buClr>
                <a:schemeClr val="dk1"/>
              </a:buClr>
              <a:buSzPts val="3600"/>
              <a:buFont typeface="Calibri"/>
              <a:buNone/>
            </a:pPr>
            <a:r>
              <a:rPr lang="en-GB" sz="3600"/>
              <a:t>Wat adem je uit?</a:t>
            </a:r>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98"/>
        <p:cNvGrpSpPr/>
        <p:nvPr/>
      </p:nvGrpSpPr>
      <p:grpSpPr>
        <a:xfrm>
          <a:off x="0" y="0"/>
          <a:ext cx="0" cy="0"/>
          <a:chOff x="0" y="0"/>
          <a:chExt cx="0" cy="0"/>
        </a:xfrm>
      </p:grpSpPr>
      <p:sp>
        <p:nvSpPr>
          <p:cNvPr id="199" name="Google Shape;199;g324f4a81a25_3_0"/>
          <p:cNvSpPr/>
          <p:nvPr/>
        </p:nvSpPr>
        <p:spPr>
          <a:xfrm>
            <a:off x="211015" y="6285469"/>
            <a:ext cx="8933100" cy="497700"/>
          </a:xfrm>
          <a:prstGeom prst="rect">
            <a:avLst/>
          </a:prstGeom>
          <a:solidFill>
            <a:schemeClr val="accent1"/>
          </a:soli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3366FF"/>
              </a:solidFill>
              <a:effectLst/>
              <a:uLnTx/>
              <a:uFillTx/>
              <a:latin typeface="Corbel"/>
              <a:ea typeface="Corbel"/>
              <a:cs typeface="Corbel"/>
              <a:sym typeface="Corbel"/>
            </a:endParaRPr>
          </a:p>
        </p:txBody>
      </p:sp>
      <p:sp>
        <p:nvSpPr>
          <p:cNvPr id="200" name="Google Shape;200;g324f4a81a25_3_0"/>
          <p:cNvSpPr txBox="1"/>
          <p:nvPr/>
        </p:nvSpPr>
        <p:spPr>
          <a:xfrm>
            <a:off x="6827520" y="6407433"/>
            <a:ext cx="2316600" cy="253800"/>
          </a:xfrm>
          <a:prstGeom prst="rect">
            <a:avLst/>
          </a:prstGeom>
          <a:noFill/>
          <a:ln>
            <a:noFill/>
          </a:ln>
        </p:spPr>
        <p:txBody>
          <a:bodyPr spcFirstLastPara="1" wrap="square" lIns="91425" tIns="45700" rIns="91425" bIns="45700" anchor="t" anchorCtr="0">
            <a:spAutoFit/>
          </a:bodyPr>
          <a:lstStyle/>
          <a:p>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r>
              <a:rPr kumimoji="0" lang="en-GB" sz="1050" b="0" i="0" u="none" strike="noStrike" kern="0" cap="none" spc="0" normalizeH="0" baseline="0" noProof="0">
                <a:ln>
                  <a:noFill/>
                </a:ln>
                <a:solidFill>
                  <a:srgbClr val="FFFFFF"/>
                </a:solidFill>
                <a:effectLst/>
                <a:uLnTx/>
                <a:uFillTx/>
                <a:latin typeface="Tahoma"/>
                <a:ea typeface="Tahoma"/>
                <a:cs typeface="Tahoma"/>
                <a:sym typeface="Tahoma"/>
              </a:rPr>
              <a:t>www.diagnostischevragen.nl</a:t>
            </a:r>
            <a:endParaRPr kumimoji="0" sz="1400" b="0" i="0" u="none" strike="noStrike" kern="0" cap="none" spc="0" normalizeH="0" baseline="0" noProof="0">
              <a:ln>
                <a:noFill/>
              </a:ln>
              <a:solidFill>
                <a:srgbClr val="000000"/>
              </a:solidFill>
              <a:effectLst/>
              <a:uLnTx/>
              <a:uFillTx/>
              <a:latin typeface="Arial"/>
              <a:cs typeface="Arial"/>
              <a:sym typeface="Arial"/>
            </a:endParaRPr>
          </a:p>
        </p:txBody>
      </p:sp>
      <p:grpSp>
        <p:nvGrpSpPr>
          <p:cNvPr id="201" name="Google Shape;201;g324f4a81a25_3_0"/>
          <p:cNvGrpSpPr/>
          <p:nvPr/>
        </p:nvGrpSpPr>
        <p:grpSpPr>
          <a:xfrm>
            <a:off x="806913" y="1496245"/>
            <a:ext cx="908700" cy="908700"/>
            <a:chOff x="947033" y="2362454"/>
            <a:chExt cx="908700" cy="908700"/>
          </a:xfrm>
        </p:grpSpPr>
        <p:sp>
          <p:nvSpPr>
            <p:cNvPr id="202" name="Google Shape;202;g324f4a81a25_3_0"/>
            <p:cNvSpPr/>
            <p:nvPr/>
          </p:nvSpPr>
          <p:spPr>
            <a:xfrm>
              <a:off x="947033" y="2362454"/>
              <a:ext cx="908700" cy="908700"/>
            </a:xfrm>
            <a:prstGeom prst="ellipse">
              <a:avLst/>
            </a:prstGeom>
            <a:solidFill>
              <a:srgbClr val="73C3E3"/>
            </a:solidFill>
            <a:ln>
              <a:noFill/>
            </a:ln>
          </p:spPr>
          <p:txBody>
            <a:bodyPr spcFirstLastPara="1" wrap="square" lIns="35700" tIns="35700" rIns="35700" bIns="3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2000" b="0" i="0" u="none" strike="noStrike" kern="0" cap="none" spc="0" normalizeH="0" baseline="0" noProof="0">
                <a:ln>
                  <a:noFill/>
                </a:ln>
                <a:solidFill>
                  <a:srgbClr val="FFFFFF"/>
                </a:solidFill>
                <a:effectLst/>
                <a:uLnTx/>
                <a:uFillTx/>
                <a:latin typeface="Helvetica Neue Light"/>
                <a:ea typeface="Helvetica Neue Light"/>
                <a:cs typeface="Helvetica Neue Light"/>
                <a:sym typeface="Helvetica Neue Light"/>
              </a:endParaRPr>
            </a:p>
          </p:txBody>
        </p:sp>
        <p:sp>
          <p:nvSpPr>
            <p:cNvPr id="203" name="Google Shape;203;g324f4a81a25_3_0"/>
            <p:cNvSpPr/>
            <p:nvPr/>
          </p:nvSpPr>
          <p:spPr>
            <a:xfrm>
              <a:off x="1261236" y="2588475"/>
              <a:ext cx="356400" cy="431100"/>
            </a:xfrm>
            <a:prstGeom prst="rect">
              <a:avLst/>
            </a:prstGeom>
            <a:noFill/>
            <a:ln>
              <a:noFill/>
            </a:ln>
          </p:spPr>
          <p:txBody>
            <a:bodyPr spcFirstLastPara="1" wrap="square" lIns="35700" tIns="35700" rIns="35700" bIns="35700" anchor="ctr" anchorCtr="0">
              <a:noAutofit/>
            </a:bodyPr>
            <a:lstStyle/>
            <a:p>
              <a:pPr marL="0" marR="0" lvl="0" indent="0" algn="l" defTabSz="914400" rtl="0" eaLnBrk="1" fontAlgn="auto" latinLnBrk="0" hangingPunct="1">
                <a:lnSpc>
                  <a:spcPct val="120000"/>
                </a:lnSpc>
                <a:spcBef>
                  <a:spcPts val="0"/>
                </a:spcBef>
                <a:spcAft>
                  <a:spcPts val="0"/>
                </a:spcAft>
                <a:buClr>
                  <a:srgbClr val="000000"/>
                </a:buClr>
                <a:buSzTx/>
                <a:buFont typeface="Arial"/>
                <a:buNone/>
                <a:tabLst/>
                <a:defRPr/>
              </a:pPr>
              <a:r>
                <a:rPr kumimoji="0" lang="en-GB" sz="2400" b="0" i="0" u="none" strike="noStrike" kern="0" cap="none" spc="0" normalizeH="0" baseline="0" noProof="0">
                  <a:ln>
                    <a:noFill/>
                  </a:ln>
                  <a:solidFill>
                    <a:srgbClr val="FFFFFF"/>
                  </a:solidFill>
                  <a:effectLst/>
                  <a:uLnTx/>
                  <a:uFillTx/>
                  <a:latin typeface="Helvetica Neue"/>
                  <a:ea typeface="Helvetica Neue"/>
                  <a:cs typeface="Helvetica Neue"/>
                  <a:sym typeface="Helvetica Neue"/>
                </a:rPr>
                <a:t>A</a:t>
              </a:r>
              <a:endParaRPr kumimoji="0" sz="1400" b="0" i="0" u="none" strike="noStrike" kern="0" cap="none" spc="0" normalizeH="0" baseline="0" noProof="0">
                <a:ln>
                  <a:noFill/>
                </a:ln>
                <a:solidFill>
                  <a:srgbClr val="000000"/>
                </a:solidFill>
                <a:effectLst/>
                <a:uLnTx/>
                <a:uFillTx/>
                <a:latin typeface="Arial"/>
                <a:cs typeface="Arial"/>
                <a:sym typeface="Arial"/>
              </a:endParaRPr>
            </a:p>
          </p:txBody>
        </p:sp>
      </p:grpSp>
      <p:grpSp>
        <p:nvGrpSpPr>
          <p:cNvPr id="204" name="Google Shape;204;g324f4a81a25_3_0"/>
          <p:cNvGrpSpPr/>
          <p:nvPr/>
        </p:nvGrpSpPr>
        <p:grpSpPr>
          <a:xfrm>
            <a:off x="806912" y="2594911"/>
            <a:ext cx="908700" cy="908700"/>
            <a:chOff x="4665644" y="2362454"/>
            <a:chExt cx="908700" cy="908700"/>
          </a:xfrm>
        </p:grpSpPr>
        <p:sp>
          <p:nvSpPr>
            <p:cNvPr id="205" name="Google Shape;205;g324f4a81a25_3_0"/>
            <p:cNvSpPr/>
            <p:nvPr/>
          </p:nvSpPr>
          <p:spPr>
            <a:xfrm>
              <a:off x="4665644" y="2362454"/>
              <a:ext cx="908700" cy="908700"/>
            </a:xfrm>
            <a:prstGeom prst="ellipse">
              <a:avLst/>
            </a:prstGeom>
            <a:solidFill>
              <a:srgbClr val="919CE3"/>
            </a:solidFill>
            <a:ln>
              <a:noFill/>
            </a:ln>
          </p:spPr>
          <p:txBody>
            <a:bodyPr spcFirstLastPara="1" wrap="square" lIns="35700" tIns="35700" rIns="35700" bIns="3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2000" b="0" i="0" u="none" strike="noStrike" kern="0" cap="none" spc="0" normalizeH="0" baseline="0" noProof="0">
                <a:ln>
                  <a:noFill/>
                </a:ln>
                <a:solidFill>
                  <a:srgbClr val="FFFFFF"/>
                </a:solidFill>
                <a:effectLst/>
                <a:uLnTx/>
                <a:uFillTx/>
                <a:latin typeface="Helvetica Neue Light"/>
                <a:ea typeface="Helvetica Neue Light"/>
                <a:cs typeface="Helvetica Neue Light"/>
                <a:sym typeface="Helvetica Neue Light"/>
              </a:endParaRPr>
            </a:p>
          </p:txBody>
        </p:sp>
        <p:sp>
          <p:nvSpPr>
            <p:cNvPr id="206" name="Google Shape;206;g324f4a81a25_3_0"/>
            <p:cNvSpPr/>
            <p:nvPr/>
          </p:nvSpPr>
          <p:spPr>
            <a:xfrm>
              <a:off x="4979847" y="2588475"/>
              <a:ext cx="356400" cy="431100"/>
            </a:xfrm>
            <a:prstGeom prst="rect">
              <a:avLst/>
            </a:prstGeom>
            <a:noFill/>
            <a:ln>
              <a:noFill/>
            </a:ln>
          </p:spPr>
          <p:txBody>
            <a:bodyPr spcFirstLastPara="1" wrap="square" lIns="35700" tIns="35700" rIns="35700" bIns="35700" anchor="ctr" anchorCtr="0">
              <a:noAutofit/>
            </a:bodyPr>
            <a:lstStyle/>
            <a:p>
              <a:pPr marL="0" marR="0" lvl="0" indent="0" algn="l" defTabSz="914400" rtl="0" eaLnBrk="1" fontAlgn="auto" latinLnBrk="0" hangingPunct="1">
                <a:lnSpc>
                  <a:spcPct val="120000"/>
                </a:lnSpc>
                <a:spcBef>
                  <a:spcPts val="0"/>
                </a:spcBef>
                <a:spcAft>
                  <a:spcPts val="0"/>
                </a:spcAft>
                <a:buClr>
                  <a:srgbClr val="000000"/>
                </a:buClr>
                <a:buSzTx/>
                <a:buFont typeface="Arial"/>
                <a:buNone/>
                <a:tabLst/>
                <a:defRPr/>
              </a:pPr>
              <a:r>
                <a:rPr kumimoji="0" lang="en-GB" sz="2400" b="0" i="0" u="none" strike="noStrike" kern="0" cap="none" spc="0" normalizeH="0" baseline="0" noProof="0">
                  <a:ln>
                    <a:noFill/>
                  </a:ln>
                  <a:solidFill>
                    <a:srgbClr val="FFFFFF"/>
                  </a:solidFill>
                  <a:effectLst/>
                  <a:uLnTx/>
                  <a:uFillTx/>
                  <a:latin typeface="Helvetica Neue"/>
                  <a:ea typeface="Helvetica Neue"/>
                  <a:cs typeface="Helvetica Neue"/>
                  <a:sym typeface="Helvetica Neue"/>
                </a:rPr>
                <a:t>B</a:t>
              </a:r>
              <a:endParaRPr kumimoji="0" sz="1400" b="0" i="0" u="none" strike="noStrike" kern="0" cap="none" spc="0" normalizeH="0" baseline="0" noProof="0">
                <a:ln>
                  <a:noFill/>
                </a:ln>
                <a:solidFill>
                  <a:srgbClr val="000000"/>
                </a:solidFill>
                <a:effectLst/>
                <a:uLnTx/>
                <a:uFillTx/>
                <a:latin typeface="Arial"/>
                <a:cs typeface="Arial"/>
                <a:sym typeface="Arial"/>
              </a:endParaRPr>
            </a:p>
          </p:txBody>
        </p:sp>
      </p:grpSp>
      <p:grpSp>
        <p:nvGrpSpPr>
          <p:cNvPr id="207" name="Google Shape;207;g324f4a81a25_3_0"/>
          <p:cNvGrpSpPr/>
          <p:nvPr/>
        </p:nvGrpSpPr>
        <p:grpSpPr>
          <a:xfrm>
            <a:off x="806911" y="3730897"/>
            <a:ext cx="908700" cy="908700"/>
            <a:chOff x="947033" y="4156948"/>
            <a:chExt cx="908700" cy="908700"/>
          </a:xfrm>
        </p:grpSpPr>
        <p:sp>
          <p:nvSpPr>
            <p:cNvPr id="208" name="Google Shape;208;g324f4a81a25_3_0"/>
            <p:cNvSpPr/>
            <p:nvPr/>
          </p:nvSpPr>
          <p:spPr>
            <a:xfrm>
              <a:off x="947033" y="4156948"/>
              <a:ext cx="908700" cy="908700"/>
            </a:xfrm>
            <a:prstGeom prst="ellipse">
              <a:avLst/>
            </a:prstGeom>
            <a:solidFill>
              <a:srgbClr val="95DF83"/>
            </a:solidFill>
            <a:ln>
              <a:noFill/>
            </a:ln>
          </p:spPr>
          <p:txBody>
            <a:bodyPr spcFirstLastPara="1" wrap="square" lIns="35700" tIns="35700" rIns="35700" bIns="3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2000" b="0" i="0" u="none" strike="noStrike" kern="0" cap="none" spc="0" normalizeH="0" baseline="0" noProof="0">
                <a:ln>
                  <a:noFill/>
                </a:ln>
                <a:solidFill>
                  <a:srgbClr val="FFFFFF"/>
                </a:solidFill>
                <a:effectLst/>
                <a:uLnTx/>
                <a:uFillTx/>
                <a:latin typeface="Helvetica Neue Light"/>
                <a:ea typeface="Helvetica Neue Light"/>
                <a:cs typeface="Helvetica Neue Light"/>
                <a:sym typeface="Helvetica Neue Light"/>
              </a:endParaRPr>
            </a:p>
          </p:txBody>
        </p:sp>
        <p:sp>
          <p:nvSpPr>
            <p:cNvPr id="209" name="Google Shape;209;g324f4a81a25_3_0"/>
            <p:cNvSpPr/>
            <p:nvPr/>
          </p:nvSpPr>
          <p:spPr>
            <a:xfrm>
              <a:off x="1261237" y="4382969"/>
              <a:ext cx="356400" cy="431100"/>
            </a:xfrm>
            <a:prstGeom prst="rect">
              <a:avLst/>
            </a:prstGeom>
            <a:noFill/>
            <a:ln>
              <a:noFill/>
            </a:ln>
          </p:spPr>
          <p:txBody>
            <a:bodyPr spcFirstLastPara="1" wrap="square" lIns="35700" tIns="35700" rIns="35700" bIns="35700" anchor="ctr" anchorCtr="0">
              <a:noAutofit/>
            </a:bodyPr>
            <a:lstStyle/>
            <a:p>
              <a:pPr marL="0" marR="0" lvl="0" indent="0" algn="l" defTabSz="914400" rtl="0" eaLnBrk="1" fontAlgn="auto" latinLnBrk="0" hangingPunct="1">
                <a:lnSpc>
                  <a:spcPct val="120000"/>
                </a:lnSpc>
                <a:spcBef>
                  <a:spcPts val="0"/>
                </a:spcBef>
                <a:spcAft>
                  <a:spcPts val="0"/>
                </a:spcAft>
                <a:buClr>
                  <a:srgbClr val="000000"/>
                </a:buClr>
                <a:buSzTx/>
                <a:buFont typeface="Arial"/>
                <a:buNone/>
                <a:tabLst/>
                <a:defRPr/>
              </a:pPr>
              <a:r>
                <a:rPr kumimoji="0" lang="en-GB" sz="2400" b="0" i="0" u="none" strike="noStrike" kern="0" cap="none" spc="0" normalizeH="0" baseline="0" noProof="0">
                  <a:ln>
                    <a:noFill/>
                  </a:ln>
                  <a:solidFill>
                    <a:srgbClr val="FFFFFF"/>
                  </a:solidFill>
                  <a:effectLst/>
                  <a:uLnTx/>
                  <a:uFillTx/>
                  <a:latin typeface="Helvetica Neue"/>
                  <a:ea typeface="Helvetica Neue"/>
                  <a:cs typeface="Helvetica Neue"/>
                  <a:sym typeface="Helvetica Neue"/>
                </a:rPr>
                <a:t>C</a:t>
              </a:r>
              <a:endParaRPr kumimoji="0" sz="1400" b="0" i="0" u="none" strike="noStrike" kern="0" cap="none" spc="0" normalizeH="0" baseline="0" noProof="0">
                <a:ln>
                  <a:noFill/>
                </a:ln>
                <a:solidFill>
                  <a:srgbClr val="000000"/>
                </a:solidFill>
                <a:effectLst/>
                <a:uLnTx/>
                <a:uFillTx/>
                <a:latin typeface="Arial"/>
                <a:cs typeface="Arial"/>
                <a:sym typeface="Arial"/>
              </a:endParaRPr>
            </a:p>
          </p:txBody>
        </p:sp>
      </p:grpSp>
      <p:grpSp>
        <p:nvGrpSpPr>
          <p:cNvPr id="210" name="Google Shape;210;g324f4a81a25_3_0"/>
          <p:cNvGrpSpPr/>
          <p:nvPr/>
        </p:nvGrpSpPr>
        <p:grpSpPr>
          <a:xfrm>
            <a:off x="806911" y="4829563"/>
            <a:ext cx="908700" cy="908700"/>
            <a:chOff x="4665644" y="4148177"/>
            <a:chExt cx="908700" cy="908700"/>
          </a:xfrm>
        </p:grpSpPr>
        <p:sp>
          <p:nvSpPr>
            <p:cNvPr id="211" name="Google Shape;211;g324f4a81a25_3_0"/>
            <p:cNvSpPr/>
            <p:nvPr/>
          </p:nvSpPr>
          <p:spPr>
            <a:xfrm>
              <a:off x="4665644" y="4148177"/>
              <a:ext cx="908700" cy="908700"/>
            </a:xfrm>
            <a:prstGeom prst="ellipse">
              <a:avLst/>
            </a:prstGeom>
            <a:solidFill>
              <a:srgbClr val="E58BA8"/>
            </a:solidFill>
            <a:ln>
              <a:noFill/>
            </a:ln>
          </p:spPr>
          <p:txBody>
            <a:bodyPr spcFirstLastPara="1" wrap="square" lIns="35700" tIns="35700" rIns="35700" bIns="3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2000" b="0" i="0" u="none" strike="noStrike" kern="0" cap="none" spc="0" normalizeH="0" baseline="0" noProof="0">
                <a:ln>
                  <a:noFill/>
                </a:ln>
                <a:solidFill>
                  <a:srgbClr val="FFFFFF"/>
                </a:solidFill>
                <a:effectLst/>
                <a:uLnTx/>
                <a:uFillTx/>
                <a:latin typeface="Helvetica Neue Light"/>
                <a:ea typeface="Helvetica Neue Light"/>
                <a:cs typeface="Helvetica Neue Light"/>
                <a:sym typeface="Helvetica Neue Light"/>
              </a:endParaRPr>
            </a:p>
          </p:txBody>
        </p:sp>
        <p:sp>
          <p:nvSpPr>
            <p:cNvPr id="212" name="Google Shape;212;g324f4a81a25_3_0"/>
            <p:cNvSpPr/>
            <p:nvPr/>
          </p:nvSpPr>
          <p:spPr>
            <a:xfrm>
              <a:off x="4979848" y="4374198"/>
              <a:ext cx="356400" cy="431100"/>
            </a:xfrm>
            <a:prstGeom prst="rect">
              <a:avLst/>
            </a:prstGeom>
            <a:noFill/>
            <a:ln>
              <a:noFill/>
            </a:ln>
          </p:spPr>
          <p:txBody>
            <a:bodyPr spcFirstLastPara="1" wrap="square" lIns="35700" tIns="35700" rIns="35700" bIns="35700" anchor="ctr" anchorCtr="0">
              <a:noAutofit/>
            </a:bodyPr>
            <a:lstStyle/>
            <a:p>
              <a:pPr marL="0" marR="0" lvl="0" indent="0" algn="l" defTabSz="914400" rtl="0" eaLnBrk="1" fontAlgn="auto" latinLnBrk="0" hangingPunct="1">
                <a:lnSpc>
                  <a:spcPct val="120000"/>
                </a:lnSpc>
                <a:spcBef>
                  <a:spcPts val="0"/>
                </a:spcBef>
                <a:spcAft>
                  <a:spcPts val="0"/>
                </a:spcAft>
                <a:buClr>
                  <a:srgbClr val="000000"/>
                </a:buClr>
                <a:buSzTx/>
                <a:buFont typeface="Arial"/>
                <a:buNone/>
                <a:tabLst/>
                <a:defRPr/>
              </a:pPr>
              <a:r>
                <a:rPr kumimoji="0" lang="en-GB" sz="2400" b="0" i="0" u="none" strike="noStrike" kern="0" cap="none" spc="0" normalizeH="0" baseline="0" noProof="0">
                  <a:ln>
                    <a:noFill/>
                  </a:ln>
                  <a:solidFill>
                    <a:srgbClr val="FFFFFF"/>
                  </a:solidFill>
                  <a:effectLst/>
                  <a:uLnTx/>
                  <a:uFillTx/>
                  <a:latin typeface="Helvetica Neue"/>
                  <a:ea typeface="Helvetica Neue"/>
                  <a:cs typeface="Helvetica Neue"/>
                  <a:sym typeface="Helvetica Neue"/>
                </a:rPr>
                <a:t>D</a:t>
              </a:r>
              <a:endParaRPr kumimoji="0" sz="1400" b="0" i="0" u="none" strike="noStrike" kern="0" cap="none" spc="0" normalizeH="0" baseline="0" noProof="0">
                <a:ln>
                  <a:noFill/>
                </a:ln>
                <a:solidFill>
                  <a:srgbClr val="000000"/>
                </a:solidFill>
                <a:effectLst/>
                <a:uLnTx/>
                <a:uFillTx/>
                <a:latin typeface="Arial"/>
                <a:cs typeface="Arial"/>
                <a:sym typeface="Arial"/>
              </a:endParaRPr>
            </a:p>
          </p:txBody>
        </p:sp>
      </p:grpSp>
      <p:sp>
        <p:nvSpPr>
          <p:cNvPr id="213" name="Google Shape;213;g324f4a81a25_3_0"/>
          <p:cNvSpPr/>
          <p:nvPr/>
        </p:nvSpPr>
        <p:spPr>
          <a:xfrm>
            <a:off x="1958101" y="1655969"/>
            <a:ext cx="6158400" cy="589200"/>
          </a:xfrm>
          <a:prstGeom prst="rect">
            <a:avLst/>
          </a:prstGeom>
          <a:noFill/>
          <a:ln>
            <a:noFill/>
          </a:ln>
        </p:spPr>
        <p:txBody>
          <a:bodyPr spcFirstLastPara="1" wrap="square" lIns="35700" tIns="35700" rIns="35700" bIns="35700" anchor="ctr" anchorCtr="0">
            <a:noAutofit/>
          </a:bodyPr>
          <a:lstStyle/>
          <a:p>
            <a:pPr marL="0" marR="0" lvl="0" indent="0" algn="l" defTabSz="914400" rtl="0" eaLnBrk="1" fontAlgn="auto" latinLnBrk="0" hangingPunct="1">
              <a:lnSpc>
                <a:spcPct val="120000"/>
              </a:lnSpc>
              <a:spcBef>
                <a:spcPts val="0"/>
              </a:spcBef>
              <a:spcAft>
                <a:spcPts val="0"/>
              </a:spcAft>
              <a:buClr>
                <a:srgbClr val="000000"/>
              </a:buClr>
              <a:buSzTx/>
              <a:buFont typeface="Arial"/>
              <a:buNone/>
              <a:tabLst/>
              <a:defRPr/>
            </a:pPr>
            <a:r>
              <a:rPr kumimoji="0" lang="en-GB" sz="2800" b="0" i="0" u="none" strike="noStrike" kern="0" cap="none" spc="0" normalizeH="0" baseline="0" noProof="0">
                <a:ln>
                  <a:noFill/>
                </a:ln>
                <a:solidFill>
                  <a:srgbClr val="000000"/>
                </a:solidFill>
                <a:effectLst/>
                <a:uLnTx/>
                <a:uFillTx/>
                <a:latin typeface="Calibri"/>
                <a:ea typeface="Calibri"/>
                <a:cs typeface="Calibri"/>
                <a:sym typeface="Calibri"/>
              </a:rPr>
              <a:t>Zelf maken</a:t>
            </a:r>
            <a:endParaRPr kumimoji="0" sz="2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214" name="Google Shape;214;g324f4a81a25_3_0"/>
          <p:cNvSpPr/>
          <p:nvPr/>
        </p:nvSpPr>
        <p:spPr>
          <a:xfrm>
            <a:off x="1958100" y="2711037"/>
            <a:ext cx="7185900" cy="589200"/>
          </a:xfrm>
          <a:prstGeom prst="rect">
            <a:avLst/>
          </a:prstGeom>
          <a:noFill/>
          <a:ln>
            <a:noFill/>
          </a:ln>
        </p:spPr>
        <p:txBody>
          <a:bodyPr spcFirstLastPara="1" wrap="square" lIns="35700" tIns="35700" rIns="35700" bIns="35700" anchor="ctr" anchorCtr="0">
            <a:noAutofit/>
          </a:bodyPr>
          <a:lstStyle/>
          <a:p>
            <a:pPr marL="0" marR="0" lvl="0" indent="0" algn="l" defTabSz="914400" rtl="0" eaLnBrk="1" fontAlgn="auto" latinLnBrk="0" hangingPunct="1">
              <a:lnSpc>
                <a:spcPct val="120000"/>
              </a:lnSpc>
              <a:spcBef>
                <a:spcPts val="0"/>
              </a:spcBef>
              <a:spcAft>
                <a:spcPts val="0"/>
              </a:spcAft>
              <a:buClr>
                <a:srgbClr val="000000"/>
              </a:buClr>
              <a:buSzTx/>
              <a:buFont typeface="Arial"/>
              <a:buNone/>
              <a:tabLst/>
              <a:defRPr/>
            </a:pPr>
            <a:r>
              <a:rPr kumimoji="0" lang="en-GB" sz="2800" b="0" i="0" u="none" strike="noStrike" kern="0" cap="none" spc="0" normalizeH="0" baseline="0" noProof="0">
                <a:ln>
                  <a:noFill/>
                </a:ln>
                <a:solidFill>
                  <a:srgbClr val="000000"/>
                </a:solidFill>
                <a:effectLst/>
                <a:uLnTx/>
                <a:uFillTx/>
                <a:latin typeface="Calibri"/>
                <a:ea typeface="Calibri"/>
                <a:cs typeface="Calibri"/>
                <a:sym typeface="Calibri"/>
              </a:rPr>
              <a:t>Uit de lucht opnemen</a:t>
            </a:r>
            <a:endParaRPr kumimoji="0" sz="2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215" name="Google Shape;215;g324f4a81a25_3_0"/>
          <p:cNvSpPr/>
          <p:nvPr/>
        </p:nvSpPr>
        <p:spPr>
          <a:xfrm>
            <a:off x="1958100" y="3856597"/>
            <a:ext cx="6158400" cy="589200"/>
          </a:xfrm>
          <a:prstGeom prst="rect">
            <a:avLst/>
          </a:prstGeom>
          <a:noFill/>
          <a:ln>
            <a:noFill/>
          </a:ln>
        </p:spPr>
        <p:txBody>
          <a:bodyPr spcFirstLastPara="1" wrap="square" lIns="35700" tIns="35700" rIns="35700" bIns="35700" anchor="ctr" anchorCtr="0">
            <a:noAutofit/>
          </a:bodyPr>
          <a:lstStyle/>
          <a:p>
            <a:pPr marL="0" marR="0" lvl="0" indent="0" algn="l" defTabSz="914400" rtl="0" eaLnBrk="1" fontAlgn="auto" latinLnBrk="0" hangingPunct="1">
              <a:lnSpc>
                <a:spcPct val="120000"/>
              </a:lnSpc>
              <a:spcBef>
                <a:spcPts val="0"/>
              </a:spcBef>
              <a:spcAft>
                <a:spcPts val="0"/>
              </a:spcAft>
              <a:buClr>
                <a:srgbClr val="000000"/>
              </a:buClr>
              <a:buSzTx/>
              <a:buFont typeface="Arial"/>
              <a:buNone/>
              <a:tabLst/>
              <a:defRPr/>
            </a:pPr>
            <a:r>
              <a:rPr kumimoji="0" lang="en-GB" sz="2800" b="0" i="0" u="none" strike="noStrike" kern="0" cap="none" spc="0" normalizeH="0" baseline="0" noProof="0">
                <a:ln>
                  <a:noFill/>
                </a:ln>
                <a:solidFill>
                  <a:srgbClr val="000000"/>
                </a:solidFill>
                <a:effectLst/>
                <a:uLnTx/>
                <a:uFillTx/>
                <a:latin typeface="Calibri"/>
                <a:ea typeface="Calibri"/>
                <a:cs typeface="Calibri"/>
                <a:sym typeface="Calibri"/>
              </a:rPr>
              <a:t>Uit de longen opnemen</a:t>
            </a:r>
            <a:endParaRPr kumimoji="0" sz="2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216" name="Google Shape;216;g324f4a81a25_3_0"/>
          <p:cNvSpPr/>
          <p:nvPr/>
        </p:nvSpPr>
        <p:spPr>
          <a:xfrm>
            <a:off x="1958099" y="5062409"/>
            <a:ext cx="7185900" cy="589200"/>
          </a:xfrm>
          <a:prstGeom prst="rect">
            <a:avLst/>
          </a:prstGeom>
          <a:noFill/>
          <a:ln>
            <a:noFill/>
          </a:ln>
        </p:spPr>
        <p:txBody>
          <a:bodyPr spcFirstLastPara="1" wrap="square" lIns="35700" tIns="35700" rIns="35700" bIns="35700" anchor="ctr" anchorCtr="0">
            <a:noAutofit/>
          </a:bodyPr>
          <a:lstStyle/>
          <a:p>
            <a:pPr marL="0" marR="0" lvl="0" indent="0" algn="l" defTabSz="914400" rtl="0" eaLnBrk="1" fontAlgn="auto" latinLnBrk="0" hangingPunct="1">
              <a:lnSpc>
                <a:spcPct val="120000"/>
              </a:lnSpc>
              <a:spcBef>
                <a:spcPts val="0"/>
              </a:spcBef>
              <a:spcAft>
                <a:spcPts val="0"/>
              </a:spcAft>
              <a:buClr>
                <a:srgbClr val="000000"/>
              </a:buClr>
              <a:buSzTx/>
              <a:buFont typeface="Arial"/>
              <a:buNone/>
              <a:tabLst/>
              <a:defRPr/>
            </a:pPr>
            <a:r>
              <a:rPr kumimoji="0" lang="en-GB" sz="2800" b="0" i="0" u="none" strike="noStrike" kern="0" cap="none" spc="0" normalizeH="0" baseline="0" noProof="0">
                <a:ln>
                  <a:noFill/>
                </a:ln>
                <a:solidFill>
                  <a:srgbClr val="000000"/>
                </a:solidFill>
                <a:effectLst/>
                <a:uLnTx/>
                <a:uFillTx/>
                <a:latin typeface="Calibri"/>
                <a:ea typeface="Calibri"/>
                <a:cs typeface="Calibri"/>
                <a:sym typeface="Calibri"/>
              </a:rPr>
              <a:t>Uit het bloed opnemen</a:t>
            </a:r>
            <a:endParaRPr kumimoji="0" sz="2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217" name="Google Shape;217;g324f4a81a25_3_0"/>
          <p:cNvSpPr txBox="1">
            <a:spLocks noGrp="1"/>
          </p:cNvSpPr>
          <p:nvPr>
            <p:ph type="title"/>
          </p:nvPr>
        </p:nvSpPr>
        <p:spPr>
          <a:xfrm>
            <a:off x="729419" y="396260"/>
            <a:ext cx="8109900" cy="855300"/>
          </a:xfrm>
          <a:prstGeom prst="rect">
            <a:avLst/>
          </a:prstGeom>
          <a:noFill/>
          <a:ln>
            <a:noFill/>
          </a:ln>
        </p:spPr>
        <p:txBody>
          <a:bodyPr spcFirstLastPara="1" wrap="square" lIns="91425" tIns="45700" rIns="91425" bIns="45700" anchor="t" anchorCtr="0">
            <a:normAutofit fontScale="90000"/>
          </a:bodyPr>
          <a:lstStyle/>
          <a:p>
            <a:pPr marL="0" lvl="0" indent="0" algn="l" rtl="0">
              <a:lnSpc>
                <a:spcPct val="111111"/>
              </a:lnSpc>
              <a:spcBef>
                <a:spcPts val="0"/>
              </a:spcBef>
              <a:spcAft>
                <a:spcPts val="0"/>
              </a:spcAft>
              <a:buClr>
                <a:schemeClr val="dk1"/>
              </a:buClr>
              <a:buSzPct val="100000"/>
              <a:buFont typeface="Calibri"/>
              <a:buNone/>
            </a:pPr>
            <a:r>
              <a:rPr lang="en-GB" sz="3600"/>
              <a:t>Hoe komt een hersencel aan zuurstof?</a:t>
            </a:r>
            <a:br>
              <a:rPr lang="en-GB"/>
            </a:br>
            <a:endParaRPr/>
          </a:p>
        </p:txBody>
      </p:sp>
      <p:pic>
        <p:nvPicPr>
          <p:cNvPr id="218" name="Google Shape;218;g324f4a81a25_3_0"/>
          <p:cNvPicPr preferRelativeResize="0"/>
          <p:nvPr/>
        </p:nvPicPr>
        <p:blipFill rotWithShape="1">
          <a:blip r:embed="rId3">
            <a:alphaModFix/>
          </a:blip>
          <a:srcRect/>
          <a:stretch/>
        </p:blipFill>
        <p:spPr>
          <a:xfrm>
            <a:off x="6498336" y="2321639"/>
            <a:ext cx="2020060" cy="2317904"/>
          </a:xfrm>
          <a:prstGeom prst="rect">
            <a:avLst/>
          </a:prstGeom>
          <a:noFill/>
          <a:ln>
            <a:noFill/>
          </a:ln>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97"/>
        <p:cNvGrpSpPr/>
        <p:nvPr/>
      </p:nvGrpSpPr>
      <p:grpSpPr>
        <a:xfrm>
          <a:off x="0" y="0"/>
          <a:ext cx="0" cy="0"/>
          <a:chOff x="0" y="0"/>
          <a:chExt cx="0" cy="0"/>
        </a:xfrm>
      </p:grpSpPr>
      <p:sp>
        <p:nvSpPr>
          <p:cNvPr id="198" name="Google Shape;198;p6"/>
          <p:cNvSpPr/>
          <p:nvPr/>
        </p:nvSpPr>
        <p:spPr>
          <a:xfrm>
            <a:off x="211015" y="6285469"/>
            <a:ext cx="8933100" cy="497700"/>
          </a:xfrm>
          <a:prstGeom prst="rect">
            <a:avLst/>
          </a:prstGeom>
          <a:solidFill>
            <a:schemeClr val="accen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Calibri"/>
              <a:buNone/>
            </a:pPr>
            <a:endParaRPr sz="1800" b="0" i="0" u="none" strike="noStrike" cap="none">
              <a:solidFill>
                <a:srgbClr val="3366FF"/>
              </a:solidFill>
              <a:latin typeface="Corbel"/>
              <a:ea typeface="Corbel"/>
              <a:cs typeface="Corbel"/>
              <a:sym typeface="Corbel"/>
            </a:endParaRPr>
          </a:p>
        </p:txBody>
      </p:sp>
      <p:sp>
        <p:nvSpPr>
          <p:cNvPr id="199" name="Google Shape;199;p6"/>
          <p:cNvSpPr txBox="1"/>
          <p:nvPr/>
        </p:nvSpPr>
        <p:spPr>
          <a:xfrm>
            <a:off x="6827520" y="6407433"/>
            <a:ext cx="2316600" cy="253800"/>
          </a:xfrm>
          <a:prstGeom prst="rect">
            <a:avLst/>
          </a:prstGeom>
          <a:noFill/>
          <a:ln>
            <a:noFill/>
          </a:ln>
        </p:spPr>
        <p:txBody>
          <a:bodyPr spcFirstLastPara="1" wrap="square" lIns="91425" tIns="45700" rIns="91425" bIns="45700" anchor="t" anchorCtr="0">
            <a:spAutoFit/>
          </a:bodyPr>
          <a:lstStyle/>
          <a:p>
            <a:pPr marL="0" lvl="0" indent="0" algn="r" rtl="0">
              <a:spcBef>
                <a:spcPts val="0"/>
              </a:spcBef>
              <a:spcAft>
                <a:spcPts val="0"/>
              </a:spcAft>
              <a:buClr>
                <a:schemeClr val="lt1"/>
              </a:buClr>
              <a:buSzPts val="1050"/>
              <a:buFont typeface="Tahoma"/>
              <a:buNone/>
            </a:pPr>
            <a:r>
              <a:rPr lang="en-GB" sz="1050">
                <a:solidFill>
                  <a:schemeClr val="lt1"/>
                </a:solidFill>
                <a:latin typeface="Tahoma"/>
                <a:ea typeface="Tahoma"/>
                <a:cs typeface="Tahoma"/>
                <a:sym typeface="Tahoma"/>
              </a:rPr>
              <a:t>www.diagnostischevragen.nl</a:t>
            </a:r>
            <a:endParaRPr sz="1400" b="0" i="0" u="none" strike="noStrike" cap="none">
              <a:solidFill>
                <a:srgbClr val="000000"/>
              </a:solidFill>
              <a:latin typeface="Arial"/>
              <a:ea typeface="Arial"/>
              <a:cs typeface="Arial"/>
              <a:sym typeface="Arial"/>
            </a:endParaRPr>
          </a:p>
        </p:txBody>
      </p:sp>
      <p:grpSp>
        <p:nvGrpSpPr>
          <p:cNvPr id="200" name="Google Shape;200;p6"/>
          <p:cNvGrpSpPr/>
          <p:nvPr/>
        </p:nvGrpSpPr>
        <p:grpSpPr>
          <a:xfrm>
            <a:off x="729437" y="3454311"/>
            <a:ext cx="908700" cy="908700"/>
            <a:chOff x="4665644" y="2362454"/>
            <a:chExt cx="908700" cy="908700"/>
          </a:xfrm>
        </p:grpSpPr>
        <p:sp>
          <p:nvSpPr>
            <p:cNvPr id="201" name="Google Shape;201;p6"/>
            <p:cNvSpPr/>
            <p:nvPr/>
          </p:nvSpPr>
          <p:spPr>
            <a:xfrm>
              <a:off x="4665644" y="2362454"/>
              <a:ext cx="908700" cy="908700"/>
            </a:xfrm>
            <a:prstGeom prst="ellipse">
              <a:avLst/>
            </a:prstGeom>
            <a:solidFill>
              <a:srgbClr val="919CE3"/>
            </a:solidFill>
            <a:ln>
              <a:noFill/>
            </a:ln>
          </p:spPr>
          <p:txBody>
            <a:bodyPr spcFirstLastPara="1" wrap="square" lIns="35700" tIns="35700" rIns="35700" bIns="35700" anchor="ctr" anchorCtr="0">
              <a:noAutofit/>
            </a:bodyPr>
            <a:lstStyle/>
            <a:p>
              <a:pPr marL="0" marR="0" lvl="0" indent="0" algn="ctr" rtl="0">
                <a:lnSpc>
                  <a:spcPct val="100000"/>
                </a:lnSpc>
                <a:spcBef>
                  <a:spcPts val="0"/>
                </a:spcBef>
                <a:spcAft>
                  <a:spcPts val="0"/>
                </a:spcAft>
                <a:buClr>
                  <a:srgbClr val="FFFFFF"/>
                </a:buClr>
                <a:buSzPts val="2000"/>
                <a:buFont typeface="Helvetica Neue Light"/>
                <a:buNone/>
              </a:pPr>
              <a:endParaRPr sz="2000" b="0" i="0" u="none" strike="noStrike" cap="none">
                <a:solidFill>
                  <a:srgbClr val="FFFFFF"/>
                </a:solidFill>
                <a:latin typeface="Helvetica Neue Light"/>
                <a:ea typeface="Helvetica Neue Light"/>
                <a:cs typeface="Helvetica Neue Light"/>
                <a:sym typeface="Helvetica Neue Light"/>
              </a:endParaRPr>
            </a:p>
          </p:txBody>
        </p:sp>
        <p:sp>
          <p:nvSpPr>
            <p:cNvPr id="202" name="Google Shape;202;p6"/>
            <p:cNvSpPr/>
            <p:nvPr/>
          </p:nvSpPr>
          <p:spPr>
            <a:xfrm>
              <a:off x="4979847" y="2588475"/>
              <a:ext cx="356400" cy="431100"/>
            </a:xfrm>
            <a:prstGeom prst="rect">
              <a:avLst/>
            </a:prstGeom>
            <a:noFill/>
            <a:ln>
              <a:noFill/>
            </a:ln>
          </p:spPr>
          <p:txBody>
            <a:bodyPr spcFirstLastPara="1" wrap="square" lIns="35700" tIns="35700" rIns="35700" bIns="35700" anchor="ctr" anchorCtr="0">
              <a:noAutofit/>
            </a:bodyPr>
            <a:lstStyle/>
            <a:p>
              <a:pPr marL="0" marR="0" lvl="0" indent="0" algn="l" rtl="0">
                <a:lnSpc>
                  <a:spcPct val="120000"/>
                </a:lnSpc>
                <a:spcBef>
                  <a:spcPts val="0"/>
                </a:spcBef>
                <a:spcAft>
                  <a:spcPts val="0"/>
                </a:spcAft>
                <a:buClr>
                  <a:srgbClr val="FFFFFF"/>
                </a:buClr>
                <a:buSzPts val="2400"/>
                <a:buFont typeface="Helvetica Neue"/>
                <a:buNone/>
              </a:pPr>
              <a:r>
                <a:rPr lang="en-GB" sz="2400" b="0" i="0" u="none" strike="noStrike" cap="none">
                  <a:solidFill>
                    <a:srgbClr val="FFFFFF"/>
                  </a:solidFill>
                  <a:latin typeface="Helvetica Neue"/>
                  <a:ea typeface="Helvetica Neue"/>
                  <a:cs typeface="Helvetica Neue"/>
                  <a:sym typeface="Helvetica Neue"/>
                </a:rPr>
                <a:t>B</a:t>
              </a:r>
              <a:endParaRPr sz="1400" b="0" i="0" u="none" strike="noStrike" cap="none">
                <a:solidFill>
                  <a:srgbClr val="000000"/>
                </a:solidFill>
                <a:latin typeface="Arial"/>
                <a:ea typeface="Arial"/>
                <a:cs typeface="Arial"/>
                <a:sym typeface="Arial"/>
              </a:endParaRPr>
            </a:p>
          </p:txBody>
        </p:sp>
      </p:grpSp>
      <p:grpSp>
        <p:nvGrpSpPr>
          <p:cNvPr id="203" name="Google Shape;203;p6"/>
          <p:cNvGrpSpPr/>
          <p:nvPr/>
        </p:nvGrpSpPr>
        <p:grpSpPr>
          <a:xfrm>
            <a:off x="729438" y="2355645"/>
            <a:ext cx="908700" cy="908700"/>
            <a:chOff x="947033" y="2362454"/>
            <a:chExt cx="908700" cy="908700"/>
          </a:xfrm>
        </p:grpSpPr>
        <p:sp>
          <p:nvSpPr>
            <p:cNvPr id="204" name="Google Shape;204;p6"/>
            <p:cNvSpPr/>
            <p:nvPr/>
          </p:nvSpPr>
          <p:spPr>
            <a:xfrm>
              <a:off x="947033" y="2362454"/>
              <a:ext cx="908700" cy="908700"/>
            </a:xfrm>
            <a:prstGeom prst="ellipse">
              <a:avLst/>
            </a:prstGeom>
            <a:solidFill>
              <a:srgbClr val="73C3E3"/>
            </a:solidFill>
            <a:ln>
              <a:noFill/>
            </a:ln>
          </p:spPr>
          <p:txBody>
            <a:bodyPr spcFirstLastPara="1" wrap="square" lIns="35700" tIns="35700" rIns="35700" bIns="35700" anchor="ctr" anchorCtr="0">
              <a:noAutofit/>
            </a:bodyPr>
            <a:lstStyle/>
            <a:p>
              <a:pPr marL="0" marR="0" lvl="0" indent="0" algn="ctr" rtl="0">
                <a:lnSpc>
                  <a:spcPct val="100000"/>
                </a:lnSpc>
                <a:spcBef>
                  <a:spcPts val="0"/>
                </a:spcBef>
                <a:spcAft>
                  <a:spcPts val="0"/>
                </a:spcAft>
                <a:buClr>
                  <a:srgbClr val="FFFFFF"/>
                </a:buClr>
                <a:buSzPts val="2000"/>
                <a:buFont typeface="Helvetica Neue Light"/>
                <a:buNone/>
              </a:pPr>
              <a:endParaRPr sz="2000" b="0" i="0" u="none" strike="noStrike" cap="none">
                <a:solidFill>
                  <a:srgbClr val="FFFFFF"/>
                </a:solidFill>
                <a:latin typeface="Helvetica Neue Light"/>
                <a:ea typeface="Helvetica Neue Light"/>
                <a:cs typeface="Helvetica Neue Light"/>
                <a:sym typeface="Helvetica Neue Light"/>
              </a:endParaRPr>
            </a:p>
          </p:txBody>
        </p:sp>
        <p:sp>
          <p:nvSpPr>
            <p:cNvPr id="205" name="Google Shape;205;p6"/>
            <p:cNvSpPr/>
            <p:nvPr/>
          </p:nvSpPr>
          <p:spPr>
            <a:xfrm>
              <a:off x="1261236" y="2588475"/>
              <a:ext cx="356400" cy="431100"/>
            </a:xfrm>
            <a:prstGeom prst="rect">
              <a:avLst/>
            </a:prstGeom>
            <a:noFill/>
            <a:ln>
              <a:noFill/>
            </a:ln>
          </p:spPr>
          <p:txBody>
            <a:bodyPr spcFirstLastPara="1" wrap="square" lIns="35700" tIns="35700" rIns="35700" bIns="35700" anchor="ctr" anchorCtr="0">
              <a:noAutofit/>
            </a:bodyPr>
            <a:lstStyle/>
            <a:p>
              <a:pPr marL="0" marR="0" lvl="0" indent="0" algn="l" rtl="0">
                <a:lnSpc>
                  <a:spcPct val="120000"/>
                </a:lnSpc>
                <a:spcBef>
                  <a:spcPts val="0"/>
                </a:spcBef>
                <a:spcAft>
                  <a:spcPts val="0"/>
                </a:spcAft>
                <a:buClr>
                  <a:srgbClr val="FFFFFF"/>
                </a:buClr>
                <a:buSzPts val="2400"/>
                <a:buFont typeface="Helvetica Neue"/>
                <a:buNone/>
              </a:pPr>
              <a:r>
                <a:rPr lang="en-GB" sz="2400" b="0" i="0" u="none" strike="noStrike" cap="none">
                  <a:solidFill>
                    <a:srgbClr val="FFFFFF"/>
                  </a:solidFill>
                  <a:latin typeface="Helvetica Neue"/>
                  <a:ea typeface="Helvetica Neue"/>
                  <a:cs typeface="Helvetica Neue"/>
                  <a:sym typeface="Helvetica Neue"/>
                </a:rPr>
                <a:t>A</a:t>
              </a:r>
              <a:endParaRPr sz="1400" b="0" i="0" u="none" strike="noStrike" cap="none">
                <a:solidFill>
                  <a:srgbClr val="000000"/>
                </a:solidFill>
                <a:latin typeface="Arial"/>
                <a:ea typeface="Arial"/>
                <a:cs typeface="Arial"/>
                <a:sym typeface="Arial"/>
              </a:endParaRPr>
            </a:p>
          </p:txBody>
        </p:sp>
      </p:grpSp>
      <p:sp>
        <p:nvSpPr>
          <p:cNvPr id="206" name="Google Shape;206;p6"/>
          <p:cNvSpPr/>
          <p:nvPr/>
        </p:nvSpPr>
        <p:spPr>
          <a:xfrm>
            <a:off x="1880626" y="2515369"/>
            <a:ext cx="6158400" cy="589200"/>
          </a:xfrm>
          <a:prstGeom prst="rect">
            <a:avLst/>
          </a:prstGeom>
          <a:noFill/>
          <a:ln>
            <a:noFill/>
          </a:ln>
        </p:spPr>
        <p:txBody>
          <a:bodyPr spcFirstLastPara="1" wrap="square" lIns="35700" tIns="35700" rIns="35700" bIns="35700" anchor="ctr" anchorCtr="0">
            <a:noAutofit/>
          </a:bodyPr>
          <a:lstStyle/>
          <a:p>
            <a:pPr marL="0" marR="0" lvl="0" indent="0" algn="l" rtl="0">
              <a:lnSpc>
                <a:spcPct val="120000"/>
              </a:lnSpc>
              <a:spcBef>
                <a:spcPts val="0"/>
              </a:spcBef>
              <a:spcAft>
                <a:spcPts val="0"/>
              </a:spcAft>
              <a:buClr>
                <a:srgbClr val="000000"/>
              </a:buClr>
              <a:buSzPts val="2800"/>
              <a:buFont typeface="Calibri"/>
              <a:buNone/>
            </a:pPr>
            <a:r>
              <a:rPr lang="en-GB" sz="2800" b="0" i="0" u="none" strike="noStrike" cap="none">
                <a:solidFill>
                  <a:srgbClr val="000000"/>
                </a:solidFill>
                <a:latin typeface="Calibri"/>
                <a:ea typeface="Calibri"/>
                <a:cs typeface="Calibri"/>
                <a:sym typeface="Calibri"/>
              </a:rPr>
              <a:t>Juist</a:t>
            </a:r>
            <a:endParaRPr sz="2800" b="0" i="0" u="none" strike="noStrike" cap="none">
              <a:solidFill>
                <a:srgbClr val="000000"/>
              </a:solidFill>
              <a:latin typeface="Calibri"/>
              <a:ea typeface="Calibri"/>
              <a:cs typeface="Calibri"/>
              <a:sym typeface="Calibri"/>
            </a:endParaRPr>
          </a:p>
        </p:txBody>
      </p:sp>
      <p:sp>
        <p:nvSpPr>
          <p:cNvPr id="207" name="Google Shape;207;p6"/>
          <p:cNvSpPr/>
          <p:nvPr/>
        </p:nvSpPr>
        <p:spPr>
          <a:xfrm>
            <a:off x="1880626" y="3570437"/>
            <a:ext cx="6158400" cy="589200"/>
          </a:xfrm>
          <a:prstGeom prst="rect">
            <a:avLst/>
          </a:prstGeom>
          <a:noFill/>
          <a:ln>
            <a:noFill/>
          </a:ln>
        </p:spPr>
        <p:txBody>
          <a:bodyPr spcFirstLastPara="1" wrap="square" lIns="35700" tIns="35700" rIns="35700" bIns="35700" anchor="ctr" anchorCtr="0">
            <a:noAutofit/>
          </a:bodyPr>
          <a:lstStyle/>
          <a:p>
            <a:pPr marL="0" marR="0" lvl="0" indent="0" algn="l" rtl="0">
              <a:lnSpc>
                <a:spcPct val="120000"/>
              </a:lnSpc>
              <a:spcBef>
                <a:spcPts val="0"/>
              </a:spcBef>
              <a:spcAft>
                <a:spcPts val="0"/>
              </a:spcAft>
              <a:buClr>
                <a:srgbClr val="000000"/>
              </a:buClr>
              <a:buSzPts val="2800"/>
              <a:buFont typeface="Calibri"/>
              <a:buNone/>
            </a:pPr>
            <a:r>
              <a:rPr lang="en-GB" sz="2800" b="0" i="0" u="none" strike="noStrike" cap="none">
                <a:solidFill>
                  <a:srgbClr val="000000"/>
                </a:solidFill>
                <a:latin typeface="Calibri"/>
                <a:ea typeface="Calibri"/>
                <a:cs typeface="Calibri"/>
                <a:sym typeface="Calibri"/>
              </a:rPr>
              <a:t>Onjuist</a:t>
            </a:r>
            <a:endParaRPr sz="2800" b="0" i="0" u="none" strike="noStrike" cap="none">
              <a:solidFill>
                <a:srgbClr val="000000"/>
              </a:solidFill>
              <a:latin typeface="Calibri"/>
              <a:ea typeface="Calibri"/>
              <a:cs typeface="Calibri"/>
              <a:sym typeface="Calibri"/>
            </a:endParaRPr>
          </a:p>
        </p:txBody>
      </p:sp>
      <p:sp>
        <p:nvSpPr>
          <p:cNvPr id="208" name="Google Shape;208;p6"/>
          <p:cNvSpPr txBox="1">
            <a:spLocks noGrp="1"/>
          </p:cNvSpPr>
          <p:nvPr>
            <p:ph type="title"/>
          </p:nvPr>
        </p:nvSpPr>
        <p:spPr>
          <a:xfrm>
            <a:off x="729419" y="396260"/>
            <a:ext cx="8109900" cy="855300"/>
          </a:xfrm>
          <a:prstGeom prst="rect">
            <a:avLst/>
          </a:prstGeom>
          <a:noFill/>
          <a:ln>
            <a:noFill/>
          </a:ln>
        </p:spPr>
        <p:txBody>
          <a:bodyPr spcFirstLastPara="1" wrap="square" lIns="91425" tIns="45700" rIns="91425" bIns="45700" anchor="t" anchorCtr="0">
            <a:normAutofit fontScale="90000"/>
          </a:bodyPr>
          <a:lstStyle/>
          <a:p>
            <a:pPr marL="0" lvl="0" indent="0" algn="l" rtl="0">
              <a:lnSpc>
                <a:spcPct val="111111"/>
              </a:lnSpc>
              <a:spcBef>
                <a:spcPts val="0"/>
              </a:spcBef>
              <a:spcAft>
                <a:spcPts val="0"/>
              </a:spcAft>
              <a:buClr>
                <a:schemeClr val="dk1"/>
              </a:buClr>
              <a:buSzPct val="100000"/>
              <a:buFont typeface="Calibri"/>
              <a:buNone/>
            </a:pPr>
            <a:r>
              <a:rPr lang="en-GB" sz="3600"/>
              <a:t>Vanuit het longblaasje wordt lucht opgenomen in het bloed</a:t>
            </a:r>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212"/>
        <p:cNvGrpSpPr/>
        <p:nvPr/>
      </p:nvGrpSpPr>
      <p:grpSpPr>
        <a:xfrm>
          <a:off x="0" y="0"/>
          <a:ext cx="0" cy="0"/>
          <a:chOff x="0" y="0"/>
          <a:chExt cx="0" cy="0"/>
        </a:xfrm>
      </p:grpSpPr>
      <p:sp>
        <p:nvSpPr>
          <p:cNvPr id="213" name="Google Shape;213;p7"/>
          <p:cNvSpPr/>
          <p:nvPr/>
        </p:nvSpPr>
        <p:spPr>
          <a:xfrm>
            <a:off x="211015" y="6285469"/>
            <a:ext cx="8933100" cy="497700"/>
          </a:xfrm>
          <a:prstGeom prst="rect">
            <a:avLst/>
          </a:prstGeom>
          <a:solidFill>
            <a:schemeClr val="accen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Calibri"/>
              <a:buNone/>
            </a:pPr>
            <a:endParaRPr sz="1800" b="0" i="0" u="none" strike="noStrike" cap="none">
              <a:solidFill>
                <a:srgbClr val="3366FF"/>
              </a:solidFill>
              <a:latin typeface="Corbel"/>
              <a:ea typeface="Corbel"/>
              <a:cs typeface="Corbel"/>
              <a:sym typeface="Corbel"/>
            </a:endParaRPr>
          </a:p>
        </p:txBody>
      </p:sp>
      <p:sp>
        <p:nvSpPr>
          <p:cNvPr id="214" name="Google Shape;214;p7"/>
          <p:cNvSpPr txBox="1"/>
          <p:nvPr/>
        </p:nvSpPr>
        <p:spPr>
          <a:xfrm>
            <a:off x="6827520" y="6407433"/>
            <a:ext cx="2316600" cy="253800"/>
          </a:xfrm>
          <a:prstGeom prst="rect">
            <a:avLst/>
          </a:prstGeom>
          <a:noFill/>
          <a:ln>
            <a:noFill/>
          </a:ln>
        </p:spPr>
        <p:txBody>
          <a:bodyPr spcFirstLastPara="1" wrap="square" lIns="91425" tIns="45700" rIns="91425" bIns="45700" anchor="t" anchorCtr="0">
            <a:spAutoFit/>
          </a:bodyPr>
          <a:lstStyle/>
          <a:p>
            <a:pPr marL="0" lvl="0" indent="0" algn="r" rtl="0">
              <a:spcBef>
                <a:spcPts val="0"/>
              </a:spcBef>
              <a:spcAft>
                <a:spcPts val="0"/>
              </a:spcAft>
              <a:buClr>
                <a:schemeClr val="lt1"/>
              </a:buClr>
              <a:buSzPts val="1050"/>
              <a:buFont typeface="Tahoma"/>
              <a:buNone/>
            </a:pPr>
            <a:r>
              <a:rPr lang="en-GB" sz="1050">
                <a:solidFill>
                  <a:schemeClr val="lt1"/>
                </a:solidFill>
                <a:latin typeface="Tahoma"/>
                <a:ea typeface="Tahoma"/>
                <a:cs typeface="Tahoma"/>
                <a:sym typeface="Tahoma"/>
              </a:rPr>
              <a:t>www.diagnostischevragen.nl</a:t>
            </a:r>
            <a:endParaRPr/>
          </a:p>
        </p:txBody>
      </p:sp>
      <p:grpSp>
        <p:nvGrpSpPr>
          <p:cNvPr id="215" name="Google Shape;215;p7"/>
          <p:cNvGrpSpPr/>
          <p:nvPr/>
        </p:nvGrpSpPr>
        <p:grpSpPr>
          <a:xfrm>
            <a:off x="729437" y="3454311"/>
            <a:ext cx="908700" cy="908700"/>
            <a:chOff x="4665644" y="2362454"/>
            <a:chExt cx="908700" cy="908700"/>
          </a:xfrm>
        </p:grpSpPr>
        <p:sp>
          <p:nvSpPr>
            <p:cNvPr id="216" name="Google Shape;216;p7"/>
            <p:cNvSpPr/>
            <p:nvPr/>
          </p:nvSpPr>
          <p:spPr>
            <a:xfrm>
              <a:off x="4665644" y="2362454"/>
              <a:ext cx="908700" cy="908700"/>
            </a:xfrm>
            <a:prstGeom prst="ellipse">
              <a:avLst/>
            </a:prstGeom>
            <a:solidFill>
              <a:srgbClr val="919CE3"/>
            </a:solidFill>
            <a:ln>
              <a:noFill/>
            </a:ln>
          </p:spPr>
          <p:txBody>
            <a:bodyPr spcFirstLastPara="1" wrap="square" lIns="35700" tIns="35700" rIns="35700" bIns="35700" anchor="ctr" anchorCtr="0">
              <a:noAutofit/>
            </a:bodyPr>
            <a:lstStyle/>
            <a:p>
              <a:pPr marL="0" marR="0" lvl="0" indent="0" algn="ctr" rtl="0">
                <a:lnSpc>
                  <a:spcPct val="100000"/>
                </a:lnSpc>
                <a:spcBef>
                  <a:spcPts val="0"/>
                </a:spcBef>
                <a:spcAft>
                  <a:spcPts val="0"/>
                </a:spcAft>
                <a:buClr>
                  <a:srgbClr val="FFFFFF"/>
                </a:buClr>
                <a:buSzPts val="2000"/>
                <a:buFont typeface="Helvetica Neue Light"/>
                <a:buNone/>
              </a:pPr>
              <a:endParaRPr sz="2000" b="0" i="0" u="none" strike="noStrike" cap="none">
                <a:solidFill>
                  <a:srgbClr val="FFFFFF"/>
                </a:solidFill>
                <a:latin typeface="Helvetica Neue Light"/>
                <a:ea typeface="Helvetica Neue Light"/>
                <a:cs typeface="Helvetica Neue Light"/>
                <a:sym typeface="Helvetica Neue Light"/>
              </a:endParaRPr>
            </a:p>
          </p:txBody>
        </p:sp>
        <p:sp>
          <p:nvSpPr>
            <p:cNvPr id="217" name="Google Shape;217;p7"/>
            <p:cNvSpPr/>
            <p:nvPr/>
          </p:nvSpPr>
          <p:spPr>
            <a:xfrm>
              <a:off x="4979847" y="2588475"/>
              <a:ext cx="356400" cy="431100"/>
            </a:xfrm>
            <a:prstGeom prst="rect">
              <a:avLst/>
            </a:prstGeom>
            <a:noFill/>
            <a:ln>
              <a:noFill/>
            </a:ln>
          </p:spPr>
          <p:txBody>
            <a:bodyPr spcFirstLastPara="1" wrap="square" lIns="35700" tIns="35700" rIns="35700" bIns="35700" anchor="ctr" anchorCtr="0">
              <a:noAutofit/>
            </a:bodyPr>
            <a:lstStyle/>
            <a:p>
              <a:pPr marL="0" marR="0" lvl="0" indent="0" algn="l" rtl="0">
                <a:lnSpc>
                  <a:spcPct val="120000"/>
                </a:lnSpc>
                <a:spcBef>
                  <a:spcPts val="0"/>
                </a:spcBef>
                <a:spcAft>
                  <a:spcPts val="0"/>
                </a:spcAft>
                <a:buClr>
                  <a:srgbClr val="FFFFFF"/>
                </a:buClr>
                <a:buSzPts val="2400"/>
                <a:buFont typeface="Helvetica Neue"/>
                <a:buNone/>
              </a:pPr>
              <a:r>
                <a:rPr lang="en-GB" sz="2400" b="0" i="0" u="none" strike="noStrike" cap="none">
                  <a:solidFill>
                    <a:srgbClr val="FFFFFF"/>
                  </a:solidFill>
                  <a:latin typeface="Helvetica Neue"/>
                  <a:ea typeface="Helvetica Neue"/>
                  <a:cs typeface="Helvetica Neue"/>
                  <a:sym typeface="Helvetica Neue"/>
                </a:rPr>
                <a:t>B</a:t>
              </a:r>
              <a:endParaRPr sz="1400" b="0" i="0" u="none" strike="noStrike" cap="none">
                <a:solidFill>
                  <a:srgbClr val="000000"/>
                </a:solidFill>
                <a:latin typeface="Arial"/>
                <a:ea typeface="Arial"/>
                <a:cs typeface="Arial"/>
                <a:sym typeface="Arial"/>
              </a:endParaRPr>
            </a:p>
          </p:txBody>
        </p:sp>
      </p:grpSp>
      <p:grpSp>
        <p:nvGrpSpPr>
          <p:cNvPr id="218" name="Google Shape;218;p7"/>
          <p:cNvGrpSpPr/>
          <p:nvPr/>
        </p:nvGrpSpPr>
        <p:grpSpPr>
          <a:xfrm>
            <a:off x="729438" y="2355645"/>
            <a:ext cx="908700" cy="908700"/>
            <a:chOff x="947033" y="2362454"/>
            <a:chExt cx="908700" cy="908700"/>
          </a:xfrm>
        </p:grpSpPr>
        <p:sp>
          <p:nvSpPr>
            <p:cNvPr id="219" name="Google Shape;219;p7"/>
            <p:cNvSpPr/>
            <p:nvPr/>
          </p:nvSpPr>
          <p:spPr>
            <a:xfrm>
              <a:off x="947033" y="2362454"/>
              <a:ext cx="908700" cy="908700"/>
            </a:xfrm>
            <a:prstGeom prst="ellipse">
              <a:avLst/>
            </a:prstGeom>
            <a:solidFill>
              <a:srgbClr val="73C3E3"/>
            </a:solidFill>
            <a:ln>
              <a:noFill/>
            </a:ln>
          </p:spPr>
          <p:txBody>
            <a:bodyPr spcFirstLastPara="1" wrap="square" lIns="35700" tIns="35700" rIns="35700" bIns="35700" anchor="ctr" anchorCtr="0">
              <a:noAutofit/>
            </a:bodyPr>
            <a:lstStyle/>
            <a:p>
              <a:pPr marL="0" marR="0" lvl="0" indent="0" algn="ctr" rtl="0">
                <a:lnSpc>
                  <a:spcPct val="100000"/>
                </a:lnSpc>
                <a:spcBef>
                  <a:spcPts val="0"/>
                </a:spcBef>
                <a:spcAft>
                  <a:spcPts val="0"/>
                </a:spcAft>
                <a:buClr>
                  <a:srgbClr val="FFFFFF"/>
                </a:buClr>
                <a:buSzPts val="2000"/>
                <a:buFont typeface="Helvetica Neue Light"/>
                <a:buNone/>
              </a:pPr>
              <a:endParaRPr sz="2000" b="0" i="0" u="none" strike="noStrike" cap="none">
                <a:solidFill>
                  <a:srgbClr val="FFFFFF"/>
                </a:solidFill>
                <a:latin typeface="Helvetica Neue Light"/>
                <a:ea typeface="Helvetica Neue Light"/>
                <a:cs typeface="Helvetica Neue Light"/>
                <a:sym typeface="Helvetica Neue Light"/>
              </a:endParaRPr>
            </a:p>
          </p:txBody>
        </p:sp>
        <p:sp>
          <p:nvSpPr>
            <p:cNvPr id="220" name="Google Shape;220;p7"/>
            <p:cNvSpPr/>
            <p:nvPr/>
          </p:nvSpPr>
          <p:spPr>
            <a:xfrm>
              <a:off x="1261236" y="2588475"/>
              <a:ext cx="356400" cy="431100"/>
            </a:xfrm>
            <a:prstGeom prst="rect">
              <a:avLst/>
            </a:prstGeom>
            <a:noFill/>
            <a:ln>
              <a:noFill/>
            </a:ln>
          </p:spPr>
          <p:txBody>
            <a:bodyPr spcFirstLastPara="1" wrap="square" lIns="35700" tIns="35700" rIns="35700" bIns="35700" anchor="ctr" anchorCtr="0">
              <a:noAutofit/>
            </a:bodyPr>
            <a:lstStyle/>
            <a:p>
              <a:pPr marL="0" marR="0" lvl="0" indent="0" algn="l" rtl="0">
                <a:lnSpc>
                  <a:spcPct val="120000"/>
                </a:lnSpc>
                <a:spcBef>
                  <a:spcPts val="0"/>
                </a:spcBef>
                <a:spcAft>
                  <a:spcPts val="0"/>
                </a:spcAft>
                <a:buClr>
                  <a:srgbClr val="FFFFFF"/>
                </a:buClr>
                <a:buSzPts val="2400"/>
                <a:buFont typeface="Helvetica Neue"/>
                <a:buNone/>
              </a:pPr>
              <a:r>
                <a:rPr lang="en-GB" sz="2400" b="0" i="0" u="none" strike="noStrike" cap="none">
                  <a:solidFill>
                    <a:srgbClr val="FFFFFF"/>
                  </a:solidFill>
                  <a:latin typeface="Helvetica Neue"/>
                  <a:ea typeface="Helvetica Neue"/>
                  <a:cs typeface="Helvetica Neue"/>
                  <a:sym typeface="Helvetica Neue"/>
                </a:rPr>
                <a:t>A</a:t>
              </a:r>
              <a:endParaRPr sz="1400" b="0" i="0" u="none" strike="noStrike" cap="none">
                <a:solidFill>
                  <a:srgbClr val="000000"/>
                </a:solidFill>
                <a:latin typeface="Arial"/>
                <a:ea typeface="Arial"/>
                <a:cs typeface="Arial"/>
                <a:sym typeface="Arial"/>
              </a:endParaRPr>
            </a:p>
          </p:txBody>
        </p:sp>
      </p:grpSp>
      <p:sp>
        <p:nvSpPr>
          <p:cNvPr id="221" name="Google Shape;221;p7"/>
          <p:cNvSpPr/>
          <p:nvPr/>
        </p:nvSpPr>
        <p:spPr>
          <a:xfrm>
            <a:off x="1880626" y="2515369"/>
            <a:ext cx="6158400" cy="589200"/>
          </a:xfrm>
          <a:prstGeom prst="rect">
            <a:avLst/>
          </a:prstGeom>
          <a:noFill/>
          <a:ln>
            <a:noFill/>
          </a:ln>
        </p:spPr>
        <p:txBody>
          <a:bodyPr spcFirstLastPara="1" wrap="square" lIns="35700" tIns="35700" rIns="35700" bIns="35700" anchor="ctr" anchorCtr="0">
            <a:noAutofit/>
          </a:bodyPr>
          <a:lstStyle/>
          <a:p>
            <a:pPr marL="0" marR="0" lvl="0" indent="0" algn="l" rtl="0">
              <a:lnSpc>
                <a:spcPct val="120000"/>
              </a:lnSpc>
              <a:spcBef>
                <a:spcPts val="0"/>
              </a:spcBef>
              <a:spcAft>
                <a:spcPts val="0"/>
              </a:spcAft>
              <a:buClr>
                <a:srgbClr val="000000"/>
              </a:buClr>
              <a:buSzPts val="2800"/>
              <a:buFont typeface="Calibri"/>
              <a:buNone/>
            </a:pPr>
            <a:r>
              <a:rPr lang="en-GB" sz="2800" b="0" i="0" u="none" strike="noStrike" cap="none">
                <a:solidFill>
                  <a:srgbClr val="000000"/>
                </a:solidFill>
                <a:latin typeface="Calibri"/>
                <a:ea typeface="Calibri"/>
                <a:cs typeface="Calibri"/>
                <a:sym typeface="Calibri"/>
              </a:rPr>
              <a:t>Opgeloste vorm</a:t>
            </a:r>
            <a:endParaRPr sz="2800" b="0" i="0" u="none" strike="noStrike" cap="none">
              <a:solidFill>
                <a:srgbClr val="000000"/>
              </a:solidFill>
              <a:latin typeface="Calibri"/>
              <a:ea typeface="Calibri"/>
              <a:cs typeface="Calibri"/>
              <a:sym typeface="Calibri"/>
            </a:endParaRPr>
          </a:p>
        </p:txBody>
      </p:sp>
      <p:sp>
        <p:nvSpPr>
          <p:cNvPr id="222" name="Google Shape;222;p7"/>
          <p:cNvSpPr/>
          <p:nvPr/>
        </p:nvSpPr>
        <p:spPr>
          <a:xfrm>
            <a:off x="1880626" y="4756412"/>
            <a:ext cx="6158400" cy="589200"/>
          </a:xfrm>
          <a:prstGeom prst="rect">
            <a:avLst/>
          </a:prstGeom>
          <a:noFill/>
          <a:ln>
            <a:noFill/>
          </a:ln>
        </p:spPr>
        <p:txBody>
          <a:bodyPr spcFirstLastPara="1" wrap="square" lIns="35700" tIns="35700" rIns="35700" bIns="35700" anchor="ctr" anchorCtr="0">
            <a:noAutofit/>
          </a:bodyPr>
          <a:lstStyle/>
          <a:p>
            <a:pPr marL="0" marR="0" lvl="0" indent="0" algn="l" rtl="0">
              <a:lnSpc>
                <a:spcPct val="120000"/>
              </a:lnSpc>
              <a:spcBef>
                <a:spcPts val="0"/>
              </a:spcBef>
              <a:spcAft>
                <a:spcPts val="0"/>
              </a:spcAft>
              <a:buClr>
                <a:srgbClr val="000000"/>
              </a:buClr>
              <a:buSzPts val="2800"/>
              <a:buFont typeface="Calibri"/>
              <a:buNone/>
            </a:pPr>
            <a:endParaRPr sz="2800" b="0" i="0" u="none" strike="noStrike" cap="none">
              <a:solidFill>
                <a:srgbClr val="000000"/>
              </a:solidFill>
              <a:latin typeface="Calibri"/>
              <a:ea typeface="Calibri"/>
              <a:cs typeface="Calibri"/>
              <a:sym typeface="Calibri"/>
            </a:endParaRPr>
          </a:p>
        </p:txBody>
      </p:sp>
      <p:sp>
        <p:nvSpPr>
          <p:cNvPr id="223" name="Google Shape;223;p7"/>
          <p:cNvSpPr txBox="1">
            <a:spLocks noGrp="1"/>
          </p:cNvSpPr>
          <p:nvPr>
            <p:ph type="title"/>
          </p:nvPr>
        </p:nvSpPr>
        <p:spPr>
          <a:xfrm>
            <a:off x="729419" y="396260"/>
            <a:ext cx="8109900" cy="855300"/>
          </a:xfrm>
          <a:prstGeom prst="rect">
            <a:avLst/>
          </a:prstGeom>
          <a:noFill/>
          <a:ln>
            <a:noFill/>
          </a:ln>
        </p:spPr>
        <p:txBody>
          <a:bodyPr spcFirstLastPara="1" wrap="square" lIns="91425" tIns="45700" rIns="91425" bIns="45700" anchor="t" anchorCtr="0">
            <a:normAutofit fontScale="90000"/>
          </a:bodyPr>
          <a:lstStyle/>
          <a:p>
            <a:pPr marL="0" lvl="0" indent="0" algn="l" rtl="0">
              <a:lnSpc>
                <a:spcPct val="111111"/>
              </a:lnSpc>
              <a:spcBef>
                <a:spcPts val="0"/>
              </a:spcBef>
              <a:spcAft>
                <a:spcPts val="0"/>
              </a:spcAft>
              <a:buClr>
                <a:schemeClr val="dk1"/>
              </a:buClr>
              <a:buSzPct val="100000"/>
              <a:buFont typeface="Calibri"/>
              <a:buNone/>
            </a:pPr>
            <a:r>
              <a:rPr lang="en-GB" sz="3600"/>
              <a:t>In welke vorm komt zuurstof van de lucht in het bloed?</a:t>
            </a:r>
            <a:endParaRPr/>
          </a:p>
        </p:txBody>
      </p:sp>
      <p:grpSp>
        <p:nvGrpSpPr>
          <p:cNvPr id="224" name="Google Shape;224;p7"/>
          <p:cNvGrpSpPr/>
          <p:nvPr/>
        </p:nvGrpSpPr>
        <p:grpSpPr>
          <a:xfrm>
            <a:off x="729436" y="4756410"/>
            <a:ext cx="908700" cy="908700"/>
            <a:chOff x="869558" y="5201123"/>
            <a:chExt cx="908700" cy="908700"/>
          </a:xfrm>
        </p:grpSpPr>
        <p:sp>
          <p:nvSpPr>
            <p:cNvPr id="225" name="Google Shape;225;p7"/>
            <p:cNvSpPr/>
            <p:nvPr/>
          </p:nvSpPr>
          <p:spPr>
            <a:xfrm>
              <a:off x="869558" y="5201123"/>
              <a:ext cx="908700" cy="908700"/>
            </a:xfrm>
            <a:prstGeom prst="ellipse">
              <a:avLst/>
            </a:prstGeom>
            <a:solidFill>
              <a:srgbClr val="95DF83"/>
            </a:solidFill>
            <a:ln>
              <a:noFill/>
            </a:ln>
          </p:spPr>
          <p:txBody>
            <a:bodyPr spcFirstLastPara="1" wrap="square" lIns="35700" tIns="35700" rIns="35700" bIns="35700" anchor="ctr" anchorCtr="0">
              <a:noAutofit/>
            </a:bodyPr>
            <a:lstStyle/>
            <a:p>
              <a:pPr marL="0" marR="0" lvl="0" indent="0" algn="ctr" rtl="0">
                <a:lnSpc>
                  <a:spcPct val="100000"/>
                </a:lnSpc>
                <a:spcBef>
                  <a:spcPts val="0"/>
                </a:spcBef>
                <a:spcAft>
                  <a:spcPts val="0"/>
                </a:spcAft>
                <a:buClr>
                  <a:srgbClr val="FFFFFF"/>
                </a:buClr>
                <a:buSzPts val="2000"/>
                <a:buFont typeface="Helvetica Neue Light"/>
                <a:buNone/>
              </a:pPr>
              <a:endParaRPr sz="2000" b="0" i="0" u="none" strike="noStrike" cap="none">
                <a:solidFill>
                  <a:srgbClr val="FFFFFF"/>
                </a:solidFill>
                <a:latin typeface="Helvetica Neue Light"/>
                <a:ea typeface="Helvetica Neue Light"/>
                <a:cs typeface="Helvetica Neue Light"/>
                <a:sym typeface="Helvetica Neue Light"/>
              </a:endParaRPr>
            </a:p>
          </p:txBody>
        </p:sp>
        <p:sp>
          <p:nvSpPr>
            <p:cNvPr id="226" name="Google Shape;226;p7"/>
            <p:cNvSpPr/>
            <p:nvPr/>
          </p:nvSpPr>
          <p:spPr>
            <a:xfrm>
              <a:off x="1145712" y="5439919"/>
              <a:ext cx="356400" cy="431100"/>
            </a:xfrm>
            <a:prstGeom prst="rect">
              <a:avLst/>
            </a:prstGeom>
            <a:noFill/>
            <a:ln>
              <a:noFill/>
            </a:ln>
          </p:spPr>
          <p:txBody>
            <a:bodyPr spcFirstLastPara="1" wrap="square" lIns="35700" tIns="35700" rIns="35700" bIns="35700" anchor="ctr" anchorCtr="0">
              <a:noAutofit/>
            </a:bodyPr>
            <a:lstStyle/>
            <a:p>
              <a:pPr marL="0" marR="0" lvl="0" indent="0" algn="l" rtl="0">
                <a:lnSpc>
                  <a:spcPct val="120000"/>
                </a:lnSpc>
                <a:spcBef>
                  <a:spcPts val="0"/>
                </a:spcBef>
                <a:spcAft>
                  <a:spcPts val="0"/>
                </a:spcAft>
                <a:buClr>
                  <a:srgbClr val="FFFFFF"/>
                </a:buClr>
                <a:buSzPts val="2400"/>
                <a:buFont typeface="Helvetica Neue"/>
                <a:buNone/>
              </a:pPr>
              <a:r>
                <a:rPr lang="en-GB" sz="2400" b="0" i="0" u="none" strike="noStrike" cap="none">
                  <a:solidFill>
                    <a:srgbClr val="FFFFFF"/>
                  </a:solidFill>
                  <a:latin typeface="Helvetica Neue"/>
                  <a:ea typeface="Helvetica Neue"/>
                  <a:cs typeface="Helvetica Neue"/>
                  <a:sym typeface="Helvetica Neue"/>
                </a:rPr>
                <a:t>C</a:t>
              </a:r>
              <a:endParaRPr sz="1400" b="0" i="0" u="none" strike="noStrike" cap="none">
                <a:solidFill>
                  <a:srgbClr val="000000"/>
                </a:solidFill>
                <a:latin typeface="Arial"/>
                <a:ea typeface="Arial"/>
                <a:cs typeface="Arial"/>
                <a:sym typeface="Arial"/>
              </a:endParaRPr>
            </a:p>
          </p:txBody>
        </p:sp>
      </p:grpSp>
      <p:sp>
        <p:nvSpPr>
          <p:cNvPr id="227" name="Google Shape;227;p7"/>
          <p:cNvSpPr/>
          <p:nvPr/>
        </p:nvSpPr>
        <p:spPr>
          <a:xfrm>
            <a:off x="1880625" y="4916160"/>
            <a:ext cx="6158400" cy="589200"/>
          </a:xfrm>
          <a:prstGeom prst="rect">
            <a:avLst/>
          </a:prstGeom>
          <a:noFill/>
          <a:ln>
            <a:noFill/>
          </a:ln>
        </p:spPr>
        <p:txBody>
          <a:bodyPr spcFirstLastPara="1" wrap="square" lIns="35700" tIns="35700" rIns="35700" bIns="35700" anchor="ctr" anchorCtr="0">
            <a:noAutofit/>
          </a:bodyPr>
          <a:lstStyle/>
          <a:p>
            <a:pPr marL="0" marR="0" lvl="0" indent="0" algn="l" rtl="0">
              <a:lnSpc>
                <a:spcPct val="120000"/>
              </a:lnSpc>
              <a:spcBef>
                <a:spcPts val="0"/>
              </a:spcBef>
              <a:spcAft>
                <a:spcPts val="0"/>
              </a:spcAft>
              <a:buClr>
                <a:srgbClr val="000000"/>
              </a:buClr>
              <a:buSzPts val="2800"/>
              <a:buFont typeface="Calibri"/>
              <a:buNone/>
            </a:pPr>
            <a:r>
              <a:rPr lang="en-GB" sz="2800" b="0" i="0" u="none" strike="noStrike" cap="none">
                <a:solidFill>
                  <a:srgbClr val="000000"/>
                </a:solidFill>
                <a:latin typeface="Calibri"/>
                <a:ea typeface="Calibri"/>
                <a:cs typeface="Calibri"/>
                <a:sym typeface="Calibri"/>
              </a:rPr>
              <a:t>Gebonden vorm</a:t>
            </a:r>
            <a:endParaRPr sz="2800" b="0" i="0" u="none" strike="noStrike" cap="none">
              <a:solidFill>
                <a:srgbClr val="000000"/>
              </a:solidFill>
              <a:latin typeface="Calibri"/>
              <a:ea typeface="Calibri"/>
              <a:cs typeface="Calibri"/>
              <a:sym typeface="Calibri"/>
            </a:endParaRPr>
          </a:p>
        </p:txBody>
      </p:sp>
      <p:sp>
        <p:nvSpPr>
          <p:cNvPr id="228" name="Google Shape;228;p7"/>
          <p:cNvSpPr/>
          <p:nvPr/>
        </p:nvSpPr>
        <p:spPr>
          <a:xfrm>
            <a:off x="1880625" y="3715772"/>
            <a:ext cx="6158400" cy="589200"/>
          </a:xfrm>
          <a:prstGeom prst="rect">
            <a:avLst/>
          </a:prstGeom>
          <a:noFill/>
          <a:ln>
            <a:noFill/>
          </a:ln>
        </p:spPr>
        <p:txBody>
          <a:bodyPr spcFirstLastPara="1" wrap="square" lIns="35700" tIns="35700" rIns="35700" bIns="35700" anchor="ctr" anchorCtr="0">
            <a:noAutofit/>
          </a:bodyPr>
          <a:lstStyle/>
          <a:p>
            <a:pPr marL="0" marR="0" lvl="0" indent="0" algn="l" rtl="0">
              <a:lnSpc>
                <a:spcPct val="120000"/>
              </a:lnSpc>
              <a:spcBef>
                <a:spcPts val="0"/>
              </a:spcBef>
              <a:spcAft>
                <a:spcPts val="0"/>
              </a:spcAft>
              <a:buClr>
                <a:srgbClr val="000000"/>
              </a:buClr>
              <a:buSzPts val="2800"/>
              <a:buFont typeface="Calibri"/>
              <a:buNone/>
            </a:pPr>
            <a:r>
              <a:rPr lang="en-GB" sz="2800" b="0" i="0" u="none" strike="noStrike" cap="none">
                <a:solidFill>
                  <a:srgbClr val="000000"/>
                </a:solidFill>
                <a:latin typeface="Calibri"/>
                <a:ea typeface="Calibri"/>
                <a:cs typeface="Calibri"/>
                <a:sym typeface="Calibri"/>
              </a:rPr>
              <a:t>Gasvormig</a:t>
            </a:r>
            <a:endParaRPr sz="2800" b="0" i="0" u="none" strike="noStrike" cap="none">
              <a:solidFill>
                <a:srgbClr val="000000"/>
              </a:solidFill>
              <a:latin typeface="Calibri"/>
              <a:ea typeface="Calibri"/>
              <a:cs typeface="Calibri"/>
              <a:sym typeface="Calibri"/>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232"/>
        <p:cNvGrpSpPr/>
        <p:nvPr/>
      </p:nvGrpSpPr>
      <p:grpSpPr>
        <a:xfrm>
          <a:off x="0" y="0"/>
          <a:ext cx="0" cy="0"/>
          <a:chOff x="0" y="0"/>
          <a:chExt cx="0" cy="0"/>
        </a:xfrm>
      </p:grpSpPr>
      <p:sp>
        <p:nvSpPr>
          <p:cNvPr id="233" name="Google Shape;233;p8"/>
          <p:cNvSpPr/>
          <p:nvPr/>
        </p:nvSpPr>
        <p:spPr>
          <a:xfrm>
            <a:off x="211015" y="6285469"/>
            <a:ext cx="8933100" cy="497700"/>
          </a:xfrm>
          <a:prstGeom prst="rect">
            <a:avLst/>
          </a:prstGeom>
          <a:solidFill>
            <a:schemeClr val="accen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Calibri"/>
              <a:buNone/>
            </a:pPr>
            <a:endParaRPr sz="1800" b="0" i="0" u="none" strike="noStrike" cap="none">
              <a:solidFill>
                <a:srgbClr val="3366FF"/>
              </a:solidFill>
              <a:latin typeface="Corbel"/>
              <a:ea typeface="Corbel"/>
              <a:cs typeface="Corbel"/>
              <a:sym typeface="Corbel"/>
            </a:endParaRPr>
          </a:p>
        </p:txBody>
      </p:sp>
      <p:sp>
        <p:nvSpPr>
          <p:cNvPr id="234" name="Google Shape;234;p8"/>
          <p:cNvSpPr txBox="1"/>
          <p:nvPr/>
        </p:nvSpPr>
        <p:spPr>
          <a:xfrm>
            <a:off x="6827520" y="6407433"/>
            <a:ext cx="2316600" cy="253800"/>
          </a:xfrm>
          <a:prstGeom prst="rect">
            <a:avLst/>
          </a:prstGeom>
          <a:noFill/>
          <a:ln>
            <a:noFill/>
          </a:ln>
        </p:spPr>
        <p:txBody>
          <a:bodyPr spcFirstLastPara="1" wrap="square" lIns="91425" tIns="45700" rIns="91425" bIns="45700" anchor="t" anchorCtr="0">
            <a:spAutoFit/>
          </a:bodyPr>
          <a:lstStyle/>
          <a:p>
            <a:pPr marL="0" lvl="0" indent="0" algn="r" rtl="0">
              <a:spcBef>
                <a:spcPts val="0"/>
              </a:spcBef>
              <a:spcAft>
                <a:spcPts val="0"/>
              </a:spcAft>
              <a:buClr>
                <a:schemeClr val="lt1"/>
              </a:buClr>
              <a:buSzPts val="1050"/>
              <a:buFont typeface="Tahoma"/>
              <a:buNone/>
            </a:pPr>
            <a:r>
              <a:rPr lang="en-GB" sz="1050">
                <a:solidFill>
                  <a:schemeClr val="lt1"/>
                </a:solidFill>
                <a:latin typeface="Tahoma"/>
                <a:ea typeface="Tahoma"/>
                <a:cs typeface="Tahoma"/>
                <a:sym typeface="Tahoma"/>
              </a:rPr>
              <a:t>www.diagnostischevragen.nl</a:t>
            </a:r>
            <a:endParaRPr sz="1400" b="0" i="0" u="none" strike="noStrike" cap="none">
              <a:solidFill>
                <a:srgbClr val="000000"/>
              </a:solidFill>
              <a:latin typeface="Arial"/>
              <a:ea typeface="Arial"/>
              <a:cs typeface="Arial"/>
              <a:sym typeface="Arial"/>
            </a:endParaRPr>
          </a:p>
        </p:txBody>
      </p:sp>
      <p:grpSp>
        <p:nvGrpSpPr>
          <p:cNvPr id="235" name="Google Shape;235;p8"/>
          <p:cNvGrpSpPr/>
          <p:nvPr/>
        </p:nvGrpSpPr>
        <p:grpSpPr>
          <a:xfrm>
            <a:off x="806913" y="1496245"/>
            <a:ext cx="908700" cy="908700"/>
            <a:chOff x="947033" y="2362454"/>
            <a:chExt cx="908700" cy="908700"/>
          </a:xfrm>
        </p:grpSpPr>
        <p:sp>
          <p:nvSpPr>
            <p:cNvPr id="236" name="Google Shape;236;p8"/>
            <p:cNvSpPr/>
            <p:nvPr/>
          </p:nvSpPr>
          <p:spPr>
            <a:xfrm>
              <a:off x="947033" y="2362454"/>
              <a:ext cx="908700" cy="908700"/>
            </a:xfrm>
            <a:prstGeom prst="ellipse">
              <a:avLst/>
            </a:prstGeom>
            <a:solidFill>
              <a:srgbClr val="73C3E3"/>
            </a:solidFill>
            <a:ln>
              <a:noFill/>
            </a:ln>
          </p:spPr>
          <p:txBody>
            <a:bodyPr spcFirstLastPara="1" wrap="square" lIns="35700" tIns="35700" rIns="35700" bIns="35700" anchor="ctr" anchorCtr="0">
              <a:noAutofit/>
            </a:bodyPr>
            <a:lstStyle/>
            <a:p>
              <a:pPr marL="0" marR="0" lvl="0" indent="0" algn="ctr" rtl="0">
                <a:lnSpc>
                  <a:spcPct val="100000"/>
                </a:lnSpc>
                <a:spcBef>
                  <a:spcPts val="0"/>
                </a:spcBef>
                <a:spcAft>
                  <a:spcPts val="0"/>
                </a:spcAft>
                <a:buClr>
                  <a:srgbClr val="FFFFFF"/>
                </a:buClr>
                <a:buSzPts val="2000"/>
                <a:buFont typeface="Helvetica Neue Light"/>
                <a:buNone/>
              </a:pPr>
              <a:endParaRPr sz="2000" b="0" i="0" u="none" strike="noStrike" cap="none">
                <a:solidFill>
                  <a:srgbClr val="FFFFFF"/>
                </a:solidFill>
                <a:latin typeface="Helvetica Neue Light"/>
                <a:ea typeface="Helvetica Neue Light"/>
                <a:cs typeface="Helvetica Neue Light"/>
                <a:sym typeface="Helvetica Neue Light"/>
              </a:endParaRPr>
            </a:p>
          </p:txBody>
        </p:sp>
        <p:sp>
          <p:nvSpPr>
            <p:cNvPr id="237" name="Google Shape;237;p8"/>
            <p:cNvSpPr/>
            <p:nvPr/>
          </p:nvSpPr>
          <p:spPr>
            <a:xfrm>
              <a:off x="1261236" y="2588475"/>
              <a:ext cx="356400" cy="431100"/>
            </a:xfrm>
            <a:prstGeom prst="rect">
              <a:avLst/>
            </a:prstGeom>
            <a:noFill/>
            <a:ln>
              <a:noFill/>
            </a:ln>
          </p:spPr>
          <p:txBody>
            <a:bodyPr spcFirstLastPara="1" wrap="square" lIns="35700" tIns="35700" rIns="35700" bIns="35700" anchor="ctr" anchorCtr="0">
              <a:noAutofit/>
            </a:bodyPr>
            <a:lstStyle/>
            <a:p>
              <a:pPr marL="0" marR="0" lvl="0" indent="0" algn="l" rtl="0">
                <a:lnSpc>
                  <a:spcPct val="120000"/>
                </a:lnSpc>
                <a:spcBef>
                  <a:spcPts val="0"/>
                </a:spcBef>
                <a:spcAft>
                  <a:spcPts val="0"/>
                </a:spcAft>
                <a:buClr>
                  <a:srgbClr val="FFFFFF"/>
                </a:buClr>
                <a:buSzPts val="2400"/>
                <a:buFont typeface="Helvetica Neue"/>
                <a:buNone/>
              </a:pPr>
              <a:r>
                <a:rPr lang="en-GB" sz="2400" b="0" i="0" u="none" strike="noStrike" cap="none">
                  <a:solidFill>
                    <a:srgbClr val="FFFFFF"/>
                  </a:solidFill>
                  <a:latin typeface="Helvetica Neue"/>
                  <a:ea typeface="Helvetica Neue"/>
                  <a:cs typeface="Helvetica Neue"/>
                  <a:sym typeface="Helvetica Neue"/>
                </a:rPr>
                <a:t>A</a:t>
              </a:r>
              <a:endParaRPr sz="1400" b="0" i="0" u="none" strike="noStrike" cap="none">
                <a:solidFill>
                  <a:srgbClr val="000000"/>
                </a:solidFill>
                <a:latin typeface="Arial"/>
                <a:ea typeface="Arial"/>
                <a:cs typeface="Arial"/>
                <a:sym typeface="Arial"/>
              </a:endParaRPr>
            </a:p>
          </p:txBody>
        </p:sp>
      </p:grpSp>
      <p:grpSp>
        <p:nvGrpSpPr>
          <p:cNvPr id="238" name="Google Shape;238;p8"/>
          <p:cNvGrpSpPr/>
          <p:nvPr/>
        </p:nvGrpSpPr>
        <p:grpSpPr>
          <a:xfrm>
            <a:off x="806912" y="2594911"/>
            <a:ext cx="908700" cy="908700"/>
            <a:chOff x="4665644" y="2362454"/>
            <a:chExt cx="908700" cy="908700"/>
          </a:xfrm>
        </p:grpSpPr>
        <p:sp>
          <p:nvSpPr>
            <p:cNvPr id="239" name="Google Shape;239;p8"/>
            <p:cNvSpPr/>
            <p:nvPr/>
          </p:nvSpPr>
          <p:spPr>
            <a:xfrm>
              <a:off x="4665644" y="2362454"/>
              <a:ext cx="908700" cy="908700"/>
            </a:xfrm>
            <a:prstGeom prst="ellipse">
              <a:avLst/>
            </a:prstGeom>
            <a:solidFill>
              <a:srgbClr val="919CE3"/>
            </a:solidFill>
            <a:ln>
              <a:noFill/>
            </a:ln>
          </p:spPr>
          <p:txBody>
            <a:bodyPr spcFirstLastPara="1" wrap="square" lIns="35700" tIns="35700" rIns="35700" bIns="35700" anchor="ctr" anchorCtr="0">
              <a:noAutofit/>
            </a:bodyPr>
            <a:lstStyle/>
            <a:p>
              <a:pPr marL="0" marR="0" lvl="0" indent="0" algn="ctr" rtl="0">
                <a:lnSpc>
                  <a:spcPct val="100000"/>
                </a:lnSpc>
                <a:spcBef>
                  <a:spcPts val="0"/>
                </a:spcBef>
                <a:spcAft>
                  <a:spcPts val="0"/>
                </a:spcAft>
                <a:buClr>
                  <a:srgbClr val="FFFFFF"/>
                </a:buClr>
                <a:buSzPts val="2000"/>
                <a:buFont typeface="Helvetica Neue Light"/>
                <a:buNone/>
              </a:pPr>
              <a:endParaRPr sz="2000" b="0" i="0" u="none" strike="noStrike" cap="none">
                <a:solidFill>
                  <a:srgbClr val="FFFFFF"/>
                </a:solidFill>
                <a:latin typeface="Helvetica Neue Light"/>
                <a:ea typeface="Helvetica Neue Light"/>
                <a:cs typeface="Helvetica Neue Light"/>
                <a:sym typeface="Helvetica Neue Light"/>
              </a:endParaRPr>
            </a:p>
          </p:txBody>
        </p:sp>
        <p:sp>
          <p:nvSpPr>
            <p:cNvPr id="240" name="Google Shape;240;p8"/>
            <p:cNvSpPr/>
            <p:nvPr/>
          </p:nvSpPr>
          <p:spPr>
            <a:xfrm>
              <a:off x="4979847" y="2588475"/>
              <a:ext cx="356400" cy="431100"/>
            </a:xfrm>
            <a:prstGeom prst="rect">
              <a:avLst/>
            </a:prstGeom>
            <a:noFill/>
            <a:ln>
              <a:noFill/>
            </a:ln>
          </p:spPr>
          <p:txBody>
            <a:bodyPr spcFirstLastPara="1" wrap="square" lIns="35700" tIns="35700" rIns="35700" bIns="35700" anchor="ctr" anchorCtr="0">
              <a:noAutofit/>
            </a:bodyPr>
            <a:lstStyle/>
            <a:p>
              <a:pPr marL="0" marR="0" lvl="0" indent="0" algn="l" rtl="0">
                <a:lnSpc>
                  <a:spcPct val="120000"/>
                </a:lnSpc>
                <a:spcBef>
                  <a:spcPts val="0"/>
                </a:spcBef>
                <a:spcAft>
                  <a:spcPts val="0"/>
                </a:spcAft>
                <a:buClr>
                  <a:srgbClr val="FFFFFF"/>
                </a:buClr>
                <a:buSzPts val="2400"/>
                <a:buFont typeface="Helvetica Neue"/>
                <a:buNone/>
              </a:pPr>
              <a:r>
                <a:rPr lang="en-GB" sz="2400" b="0" i="0" u="none" strike="noStrike" cap="none">
                  <a:solidFill>
                    <a:srgbClr val="FFFFFF"/>
                  </a:solidFill>
                  <a:latin typeface="Helvetica Neue"/>
                  <a:ea typeface="Helvetica Neue"/>
                  <a:cs typeface="Helvetica Neue"/>
                  <a:sym typeface="Helvetica Neue"/>
                </a:rPr>
                <a:t>B</a:t>
              </a:r>
              <a:endParaRPr sz="1400" b="0" i="0" u="none" strike="noStrike" cap="none">
                <a:solidFill>
                  <a:srgbClr val="000000"/>
                </a:solidFill>
                <a:latin typeface="Arial"/>
                <a:ea typeface="Arial"/>
                <a:cs typeface="Arial"/>
                <a:sym typeface="Arial"/>
              </a:endParaRPr>
            </a:p>
          </p:txBody>
        </p:sp>
      </p:grpSp>
      <p:grpSp>
        <p:nvGrpSpPr>
          <p:cNvPr id="241" name="Google Shape;241;p8"/>
          <p:cNvGrpSpPr/>
          <p:nvPr/>
        </p:nvGrpSpPr>
        <p:grpSpPr>
          <a:xfrm>
            <a:off x="806911" y="3712235"/>
            <a:ext cx="908700" cy="908700"/>
            <a:chOff x="947033" y="4156948"/>
            <a:chExt cx="908700" cy="908700"/>
          </a:xfrm>
        </p:grpSpPr>
        <p:sp>
          <p:nvSpPr>
            <p:cNvPr id="242" name="Google Shape;242;p8"/>
            <p:cNvSpPr/>
            <p:nvPr/>
          </p:nvSpPr>
          <p:spPr>
            <a:xfrm>
              <a:off x="947033" y="4156948"/>
              <a:ext cx="908700" cy="908700"/>
            </a:xfrm>
            <a:prstGeom prst="ellipse">
              <a:avLst/>
            </a:prstGeom>
            <a:solidFill>
              <a:srgbClr val="95DF83"/>
            </a:solidFill>
            <a:ln>
              <a:noFill/>
            </a:ln>
          </p:spPr>
          <p:txBody>
            <a:bodyPr spcFirstLastPara="1" wrap="square" lIns="35700" tIns="35700" rIns="35700" bIns="35700" anchor="ctr" anchorCtr="0">
              <a:noAutofit/>
            </a:bodyPr>
            <a:lstStyle/>
            <a:p>
              <a:pPr marL="0" marR="0" lvl="0" indent="0" algn="ctr" rtl="0">
                <a:lnSpc>
                  <a:spcPct val="100000"/>
                </a:lnSpc>
                <a:spcBef>
                  <a:spcPts val="0"/>
                </a:spcBef>
                <a:spcAft>
                  <a:spcPts val="0"/>
                </a:spcAft>
                <a:buClr>
                  <a:srgbClr val="FFFFFF"/>
                </a:buClr>
                <a:buSzPts val="2000"/>
                <a:buFont typeface="Helvetica Neue Light"/>
                <a:buNone/>
              </a:pPr>
              <a:endParaRPr sz="2000" b="0" i="0" u="none" strike="noStrike" cap="none">
                <a:solidFill>
                  <a:srgbClr val="FFFFFF"/>
                </a:solidFill>
                <a:latin typeface="Helvetica Neue Light"/>
                <a:ea typeface="Helvetica Neue Light"/>
                <a:cs typeface="Helvetica Neue Light"/>
                <a:sym typeface="Helvetica Neue Light"/>
              </a:endParaRPr>
            </a:p>
          </p:txBody>
        </p:sp>
        <p:sp>
          <p:nvSpPr>
            <p:cNvPr id="243" name="Google Shape;243;p8"/>
            <p:cNvSpPr/>
            <p:nvPr/>
          </p:nvSpPr>
          <p:spPr>
            <a:xfrm>
              <a:off x="1261237" y="4382969"/>
              <a:ext cx="356400" cy="431100"/>
            </a:xfrm>
            <a:prstGeom prst="rect">
              <a:avLst/>
            </a:prstGeom>
            <a:noFill/>
            <a:ln>
              <a:noFill/>
            </a:ln>
          </p:spPr>
          <p:txBody>
            <a:bodyPr spcFirstLastPara="1" wrap="square" lIns="35700" tIns="35700" rIns="35700" bIns="35700" anchor="ctr" anchorCtr="0">
              <a:noAutofit/>
            </a:bodyPr>
            <a:lstStyle/>
            <a:p>
              <a:pPr marL="0" marR="0" lvl="0" indent="0" algn="l" rtl="0">
                <a:lnSpc>
                  <a:spcPct val="120000"/>
                </a:lnSpc>
                <a:spcBef>
                  <a:spcPts val="0"/>
                </a:spcBef>
                <a:spcAft>
                  <a:spcPts val="0"/>
                </a:spcAft>
                <a:buClr>
                  <a:srgbClr val="FFFFFF"/>
                </a:buClr>
                <a:buSzPts val="2400"/>
                <a:buFont typeface="Helvetica Neue"/>
                <a:buNone/>
              </a:pPr>
              <a:r>
                <a:rPr lang="en-GB" sz="2400" b="0" i="0" u="none" strike="noStrike" cap="none">
                  <a:solidFill>
                    <a:srgbClr val="FFFFFF"/>
                  </a:solidFill>
                  <a:latin typeface="Helvetica Neue"/>
                  <a:ea typeface="Helvetica Neue"/>
                  <a:cs typeface="Helvetica Neue"/>
                  <a:sym typeface="Helvetica Neue"/>
                </a:rPr>
                <a:t>C</a:t>
              </a:r>
              <a:endParaRPr sz="1400" b="0" i="0" u="none" strike="noStrike" cap="none">
                <a:solidFill>
                  <a:srgbClr val="000000"/>
                </a:solidFill>
                <a:latin typeface="Arial"/>
                <a:ea typeface="Arial"/>
                <a:cs typeface="Arial"/>
                <a:sym typeface="Arial"/>
              </a:endParaRPr>
            </a:p>
          </p:txBody>
        </p:sp>
      </p:grpSp>
      <p:grpSp>
        <p:nvGrpSpPr>
          <p:cNvPr id="244" name="Google Shape;244;p8"/>
          <p:cNvGrpSpPr/>
          <p:nvPr/>
        </p:nvGrpSpPr>
        <p:grpSpPr>
          <a:xfrm>
            <a:off x="806911" y="4829563"/>
            <a:ext cx="908700" cy="908700"/>
            <a:chOff x="4665644" y="4148177"/>
            <a:chExt cx="908700" cy="908700"/>
          </a:xfrm>
        </p:grpSpPr>
        <p:sp>
          <p:nvSpPr>
            <p:cNvPr id="245" name="Google Shape;245;p8"/>
            <p:cNvSpPr/>
            <p:nvPr/>
          </p:nvSpPr>
          <p:spPr>
            <a:xfrm>
              <a:off x="4665644" y="4148177"/>
              <a:ext cx="908700" cy="908700"/>
            </a:xfrm>
            <a:prstGeom prst="ellipse">
              <a:avLst/>
            </a:prstGeom>
            <a:solidFill>
              <a:srgbClr val="E58BA8"/>
            </a:solidFill>
            <a:ln>
              <a:noFill/>
            </a:ln>
          </p:spPr>
          <p:txBody>
            <a:bodyPr spcFirstLastPara="1" wrap="square" lIns="35700" tIns="35700" rIns="35700" bIns="35700" anchor="ctr" anchorCtr="0">
              <a:noAutofit/>
            </a:bodyPr>
            <a:lstStyle/>
            <a:p>
              <a:pPr marL="0" marR="0" lvl="0" indent="0" algn="ctr" rtl="0">
                <a:lnSpc>
                  <a:spcPct val="100000"/>
                </a:lnSpc>
                <a:spcBef>
                  <a:spcPts val="0"/>
                </a:spcBef>
                <a:spcAft>
                  <a:spcPts val="0"/>
                </a:spcAft>
                <a:buClr>
                  <a:srgbClr val="FFFFFF"/>
                </a:buClr>
                <a:buSzPts val="2000"/>
                <a:buFont typeface="Helvetica Neue Light"/>
                <a:buNone/>
              </a:pPr>
              <a:endParaRPr sz="2000" b="0" i="0" u="none" strike="noStrike" cap="none">
                <a:solidFill>
                  <a:srgbClr val="FFFFFF"/>
                </a:solidFill>
                <a:latin typeface="Helvetica Neue Light"/>
                <a:ea typeface="Helvetica Neue Light"/>
                <a:cs typeface="Helvetica Neue Light"/>
                <a:sym typeface="Helvetica Neue Light"/>
              </a:endParaRPr>
            </a:p>
          </p:txBody>
        </p:sp>
        <p:sp>
          <p:nvSpPr>
            <p:cNvPr id="246" name="Google Shape;246;p8"/>
            <p:cNvSpPr/>
            <p:nvPr/>
          </p:nvSpPr>
          <p:spPr>
            <a:xfrm>
              <a:off x="4979848" y="4374198"/>
              <a:ext cx="356400" cy="431100"/>
            </a:xfrm>
            <a:prstGeom prst="rect">
              <a:avLst/>
            </a:prstGeom>
            <a:noFill/>
            <a:ln>
              <a:noFill/>
            </a:ln>
          </p:spPr>
          <p:txBody>
            <a:bodyPr spcFirstLastPara="1" wrap="square" lIns="35700" tIns="35700" rIns="35700" bIns="35700" anchor="ctr" anchorCtr="0">
              <a:noAutofit/>
            </a:bodyPr>
            <a:lstStyle/>
            <a:p>
              <a:pPr marL="0" marR="0" lvl="0" indent="0" algn="l" rtl="0">
                <a:lnSpc>
                  <a:spcPct val="120000"/>
                </a:lnSpc>
                <a:spcBef>
                  <a:spcPts val="0"/>
                </a:spcBef>
                <a:spcAft>
                  <a:spcPts val="0"/>
                </a:spcAft>
                <a:buClr>
                  <a:srgbClr val="FFFFFF"/>
                </a:buClr>
                <a:buSzPts val="2400"/>
                <a:buFont typeface="Helvetica Neue"/>
                <a:buNone/>
              </a:pPr>
              <a:r>
                <a:rPr lang="en-GB" sz="2400" b="0" i="0" u="none" strike="noStrike" cap="none">
                  <a:solidFill>
                    <a:srgbClr val="FFFFFF"/>
                  </a:solidFill>
                  <a:latin typeface="Helvetica Neue"/>
                  <a:ea typeface="Helvetica Neue"/>
                  <a:cs typeface="Helvetica Neue"/>
                  <a:sym typeface="Helvetica Neue"/>
                </a:rPr>
                <a:t>D</a:t>
              </a:r>
              <a:endParaRPr sz="1400" b="0" i="0" u="none" strike="noStrike" cap="none">
                <a:solidFill>
                  <a:srgbClr val="000000"/>
                </a:solidFill>
                <a:latin typeface="Arial"/>
                <a:ea typeface="Arial"/>
                <a:cs typeface="Arial"/>
                <a:sym typeface="Arial"/>
              </a:endParaRPr>
            </a:p>
          </p:txBody>
        </p:sp>
      </p:grpSp>
      <p:sp>
        <p:nvSpPr>
          <p:cNvPr id="247" name="Google Shape;247;p8"/>
          <p:cNvSpPr/>
          <p:nvPr/>
        </p:nvSpPr>
        <p:spPr>
          <a:xfrm>
            <a:off x="1958100" y="1655975"/>
            <a:ext cx="6776700" cy="589200"/>
          </a:xfrm>
          <a:prstGeom prst="rect">
            <a:avLst/>
          </a:prstGeom>
          <a:noFill/>
          <a:ln>
            <a:noFill/>
          </a:ln>
        </p:spPr>
        <p:txBody>
          <a:bodyPr spcFirstLastPara="1" wrap="square" lIns="35700" tIns="35700" rIns="35700" bIns="35700" anchor="ctr" anchorCtr="0">
            <a:noAutofit/>
          </a:bodyPr>
          <a:lstStyle/>
          <a:p>
            <a:pPr marL="0" marR="0" lvl="0" indent="0" algn="l" rtl="0">
              <a:lnSpc>
                <a:spcPct val="120000"/>
              </a:lnSpc>
              <a:spcBef>
                <a:spcPts val="0"/>
              </a:spcBef>
              <a:spcAft>
                <a:spcPts val="0"/>
              </a:spcAft>
              <a:buClr>
                <a:srgbClr val="000000"/>
              </a:buClr>
              <a:buSzPts val="2800"/>
              <a:buFont typeface="Calibri"/>
              <a:buNone/>
            </a:pPr>
            <a:r>
              <a:rPr lang="en-GB" sz="2800" b="0" i="0" u="none" strike="noStrike" cap="none">
                <a:solidFill>
                  <a:srgbClr val="000000"/>
                </a:solidFill>
                <a:latin typeface="Calibri"/>
                <a:ea typeface="Calibri"/>
                <a:cs typeface="Calibri"/>
                <a:sym typeface="Calibri"/>
              </a:rPr>
              <a:t> </a:t>
            </a:r>
            <a:r>
              <a:rPr lang="en-GB" sz="2700" b="0" i="0" u="none" strike="noStrike" cap="none">
                <a:solidFill>
                  <a:srgbClr val="000000"/>
                </a:solidFill>
                <a:latin typeface="Calibri"/>
                <a:ea typeface="Calibri"/>
                <a:cs typeface="Calibri"/>
                <a:sym typeface="Calibri"/>
              </a:rPr>
              <a:t>alle lucht in de longblaasjes ververst </a:t>
            </a:r>
            <a:endParaRPr sz="2700" b="0" i="0" u="none" strike="noStrike" cap="none">
              <a:solidFill>
                <a:srgbClr val="000000"/>
              </a:solidFill>
              <a:latin typeface="Calibri"/>
              <a:ea typeface="Calibri"/>
              <a:cs typeface="Calibri"/>
              <a:sym typeface="Calibri"/>
            </a:endParaRPr>
          </a:p>
        </p:txBody>
      </p:sp>
      <p:sp>
        <p:nvSpPr>
          <p:cNvPr id="248" name="Google Shape;248;p8"/>
          <p:cNvSpPr/>
          <p:nvPr/>
        </p:nvSpPr>
        <p:spPr>
          <a:xfrm>
            <a:off x="1958100" y="2711025"/>
            <a:ext cx="7185900" cy="589200"/>
          </a:xfrm>
          <a:prstGeom prst="rect">
            <a:avLst/>
          </a:prstGeom>
          <a:noFill/>
          <a:ln>
            <a:noFill/>
          </a:ln>
        </p:spPr>
        <p:txBody>
          <a:bodyPr spcFirstLastPara="1" wrap="square" lIns="35700" tIns="35700" rIns="35700" bIns="35700" anchor="ctr" anchorCtr="0">
            <a:noAutofit/>
          </a:bodyPr>
          <a:lstStyle/>
          <a:p>
            <a:pPr marL="0" marR="0" lvl="0" indent="0" algn="l" rtl="0">
              <a:lnSpc>
                <a:spcPct val="120000"/>
              </a:lnSpc>
              <a:spcBef>
                <a:spcPts val="0"/>
              </a:spcBef>
              <a:spcAft>
                <a:spcPts val="0"/>
              </a:spcAft>
              <a:buClr>
                <a:srgbClr val="000000"/>
              </a:buClr>
              <a:buSzPts val="2800"/>
              <a:buFont typeface="Calibri"/>
              <a:buNone/>
            </a:pPr>
            <a:r>
              <a:rPr lang="en-GB" sz="2700" b="0" i="0" u="none" strike="noStrike" cap="none">
                <a:solidFill>
                  <a:srgbClr val="000000"/>
                </a:solidFill>
                <a:latin typeface="Calibri"/>
                <a:ea typeface="Calibri"/>
                <a:cs typeface="Calibri"/>
                <a:sym typeface="Calibri"/>
              </a:rPr>
              <a:t>een deel van de lucht in de longblaasjes ververst</a:t>
            </a:r>
            <a:endParaRPr sz="2700" b="0" i="0" u="none" strike="noStrike" cap="none">
              <a:solidFill>
                <a:srgbClr val="000000"/>
              </a:solidFill>
              <a:latin typeface="Calibri"/>
              <a:ea typeface="Calibri"/>
              <a:cs typeface="Calibri"/>
              <a:sym typeface="Calibri"/>
            </a:endParaRPr>
          </a:p>
        </p:txBody>
      </p:sp>
      <p:sp>
        <p:nvSpPr>
          <p:cNvPr id="249" name="Google Shape;249;p8"/>
          <p:cNvSpPr/>
          <p:nvPr/>
        </p:nvSpPr>
        <p:spPr>
          <a:xfrm>
            <a:off x="1958100" y="3837925"/>
            <a:ext cx="7068300" cy="589200"/>
          </a:xfrm>
          <a:prstGeom prst="rect">
            <a:avLst/>
          </a:prstGeom>
          <a:noFill/>
          <a:ln>
            <a:noFill/>
          </a:ln>
        </p:spPr>
        <p:txBody>
          <a:bodyPr spcFirstLastPara="1" wrap="square" lIns="35700" tIns="35700" rIns="35700" bIns="35700" anchor="ctr" anchorCtr="0">
            <a:noAutofit/>
          </a:bodyPr>
          <a:lstStyle/>
          <a:p>
            <a:pPr marL="0" marR="0" lvl="0" indent="0" algn="l" rtl="0">
              <a:lnSpc>
                <a:spcPct val="120000"/>
              </a:lnSpc>
              <a:spcBef>
                <a:spcPts val="0"/>
              </a:spcBef>
              <a:spcAft>
                <a:spcPts val="0"/>
              </a:spcAft>
              <a:buClr>
                <a:srgbClr val="000000"/>
              </a:buClr>
              <a:buSzPts val="2800"/>
              <a:buFont typeface="Calibri"/>
              <a:buNone/>
            </a:pPr>
            <a:r>
              <a:rPr lang="en-GB" sz="2800" b="0" i="0" u="none" strike="noStrike" cap="none">
                <a:solidFill>
                  <a:srgbClr val="000000"/>
                </a:solidFill>
                <a:latin typeface="Calibri"/>
                <a:ea typeface="Calibri"/>
                <a:cs typeface="Calibri"/>
                <a:sym typeface="Calibri"/>
              </a:rPr>
              <a:t>alleen de zuurstof in de longblaasjes ververst</a:t>
            </a:r>
            <a:endParaRPr sz="2800" b="0" i="0" u="none" strike="noStrike" cap="none">
              <a:solidFill>
                <a:srgbClr val="000000"/>
              </a:solidFill>
              <a:latin typeface="Calibri"/>
              <a:ea typeface="Calibri"/>
              <a:cs typeface="Calibri"/>
              <a:sym typeface="Calibri"/>
            </a:endParaRPr>
          </a:p>
        </p:txBody>
      </p:sp>
      <p:sp>
        <p:nvSpPr>
          <p:cNvPr id="250" name="Google Shape;250;p8"/>
          <p:cNvSpPr/>
          <p:nvPr/>
        </p:nvSpPr>
        <p:spPr>
          <a:xfrm>
            <a:off x="1958099" y="4989334"/>
            <a:ext cx="6158400" cy="589200"/>
          </a:xfrm>
          <a:prstGeom prst="rect">
            <a:avLst/>
          </a:prstGeom>
          <a:noFill/>
          <a:ln>
            <a:noFill/>
          </a:ln>
        </p:spPr>
        <p:txBody>
          <a:bodyPr spcFirstLastPara="1" wrap="square" lIns="35700" tIns="35700" rIns="35700" bIns="35700" anchor="ctr" anchorCtr="0">
            <a:noAutofit/>
          </a:bodyPr>
          <a:lstStyle/>
          <a:p>
            <a:pPr marL="0" marR="0" lvl="0" indent="0" algn="l" rtl="0">
              <a:lnSpc>
                <a:spcPct val="120000"/>
              </a:lnSpc>
              <a:spcBef>
                <a:spcPts val="0"/>
              </a:spcBef>
              <a:spcAft>
                <a:spcPts val="0"/>
              </a:spcAft>
              <a:buClr>
                <a:srgbClr val="000000"/>
              </a:buClr>
              <a:buSzPts val="2800"/>
              <a:buFont typeface="Calibri"/>
              <a:buNone/>
            </a:pPr>
            <a:r>
              <a:rPr lang="en-GB" sz="2800" b="0" i="0" u="none" strike="noStrike" cap="none">
                <a:solidFill>
                  <a:srgbClr val="000000"/>
                </a:solidFill>
                <a:latin typeface="Calibri"/>
                <a:ea typeface="Calibri"/>
                <a:cs typeface="Calibri"/>
                <a:sym typeface="Calibri"/>
              </a:rPr>
              <a:t>alleen de zuurstof en koolstofdioxide in de longblaasje wordt ververst</a:t>
            </a:r>
            <a:endParaRPr sz="2800" b="0" i="0" u="none" strike="noStrike" cap="none">
              <a:solidFill>
                <a:srgbClr val="000000"/>
              </a:solidFill>
              <a:latin typeface="Calibri"/>
              <a:ea typeface="Calibri"/>
              <a:cs typeface="Calibri"/>
              <a:sym typeface="Calibri"/>
            </a:endParaRPr>
          </a:p>
        </p:txBody>
      </p:sp>
      <p:sp>
        <p:nvSpPr>
          <p:cNvPr id="251" name="Google Shape;251;p8"/>
          <p:cNvSpPr txBox="1">
            <a:spLocks noGrp="1"/>
          </p:cNvSpPr>
          <p:nvPr>
            <p:ph type="title"/>
          </p:nvPr>
        </p:nvSpPr>
        <p:spPr>
          <a:xfrm>
            <a:off x="729419" y="396260"/>
            <a:ext cx="8109900" cy="855300"/>
          </a:xfrm>
          <a:prstGeom prst="rect">
            <a:avLst/>
          </a:prstGeom>
          <a:noFill/>
          <a:ln>
            <a:noFill/>
          </a:ln>
        </p:spPr>
        <p:txBody>
          <a:bodyPr spcFirstLastPara="1" wrap="square" lIns="91425" tIns="45700" rIns="91425" bIns="45700" anchor="t" anchorCtr="0">
            <a:normAutofit/>
          </a:bodyPr>
          <a:lstStyle/>
          <a:p>
            <a:pPr marL="0" lvl="0" indent="0" algn="l" rtl="0">
              <a:lnSpc>
                <a:spcPct val="111111"/>
              </a:lnSpc>
              <a:spcBef>
                <a:spcPts val="0"/>
              </a:spcBef>
              <a:spcAft>
                <a:spcPts val="0"/>
              </a:spcAft>
              <a:buClr>
                <a:schemeClr val="dk1"/>
              </a:buClr>
              <a:buSzPts val="3600"/>
              <a:buFont typeface="Calibri"/>
              <a:buNone/>
            </a:pPr>
            <a:r>
              <a:rPr lang="en-GB" sz="3600"/>
              <a:t>Na een keer in- en uitademen is…</a:t>
            </a:r>
            <a:endParaRPr/>
          </a:p>
        </p:txBody>
      </p:sp>
    </p:spTree>
  </p:cSld>
  <p:clrMapOvr>
    <a:masterClrMapping/>
  </p:clrMapOvr>
</p:sld>
</file>

<file path=ppt/theme/theme1.xml><?xml version="1.0" encoding="utf-8"?>
<a:theme xmlns:a="http://schemas.openxmlformats.org/drawingml/2006/main" name="Kantoorthema">
  <a:themeElements>
    <a:clrScheme name="Aangepast 1">
      <a:dk1>
        <a:srgbClr val="000000"/>
      </a:dk1>
      <a:lt1>
        <a:srgbClr val="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Kantoorthema">
  <a:themeElements>
    <a:clrScheme name="Kantoor">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TotalTime>
  <Words>1165</Words>
  <Application>Microsoft Office PowerPoint</Application>
  <PresentationFormat>Diavoorstelling (4:3)</PresentationFormat>
  <Paragraphs>183</Paragraphs>
  <Slides>13</Slides>
  <Notes>13</Notes>
  <HiddenSlides>0</HiddenSlides>
  <MMClips>0</MMClips>
  <ScaleCrop>false</ScaleCrop>
  <HeadingPairs>
    <vt:vector size="6" baseType="variant">
      <vt:variant>
        <vt:lpstr>Gebruikte lettertypen</vt:lpstr>
      </vt:variant>
      <vt:variant>
        <vt:i4>6</vt:i4>
      </vt:variant>
      <vt:variant>
        <vt:lpstr>Thema</vt:lpstr>
      </vt:variant>
      <vt:variant>
        <vt:i4>1</vt:i4>
      </vt:variant>
      <vt:variant>
        <vt:lpstr>Diatitels</vt:lpstr>
      </vt:variant>
      <vt:variant>
        <vt:i4>13</vt:i4>
      </vt:variant>
    </vt:vector>
  </HeadingPairs>
  <TitlesOfParts>
    <vt:vector size="20" baseType="lpstr">
      <vt:lpstr>Tahoma</vt:lpstr>
      <vt:lpstr>Arial</vt:lpstr>
      <vt:lpstr>Helvetica Neue Light</vt:lpstr>
      <vt:lpstr>Calibri</vt:lpstr>
      <vt:lpstr>Corbel</vt:lpstr>
      <vt:lpstr>Helvetica Neue</vt:lpstr>
      <vt:lpstr>Kantoorthema</vt:lpstr>
      <vt:lpstr>Ademhaling </vt:lpstr>
      <vt:lpstr>Wat is de eerste stap bij inademing?</vt:lpstr>
      <vt:lpstr>Wat is de eerste stap bij inademing?</vt:lpstr>
      <vt:lpstr>Wat is de functie van trilhaarcellen?</vt:lpstr>
      <vt:lpstr>Wat adem je uit?</vt:lpstr>
      <vt:lpstr>Hoe komt een hersencel aan zuurstof? </vt:lpstr>
      <vt:lpstr>Vanuit het longblaasje wordt lucht opgenomen in het bloed</vt:lpstr>
      <vt:lpstr>In welke vorm komt zuurstof van de lucht in het bloed?</vt:lpstr>
      <vt:lpstr>Na een keer in- en uitademen is…</vt:lpstr>
      <vt:lpstr>Wat is het verschil tussen ventilatie en gaswisseling?</vt:lpstr>
      <vt:lpstr>Wat doet het middenrif tijdens uitademen? </vt:lpstr>
      <vt:lpstr>Welke tussenribspieren spannen samen bij inademing?  </vt:lpstr>
      <vt:lpstr>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Ademhaling </dc:title>
  <dc:creator>Sofie Faes</dc:creator>
  <cp:lastModifiedBy>Sofie Faes</cp:lastModifiedBy>
  <cp:revision>3</cp:revision>
  <dcterms:modified xsi:type="dcterms:W3CDTF">2025-06-23T14:11:55Z</dcterms:modified>
</cp:coreProperties>
</file>