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9" r:id="rId4"/>
    <p:sldId id="258" r:id="rId5"/>
    <p:sldId id="262" r:id="rId6"/>
    <p:sldId id="260" r:id="rId7"/>
    <p:sldId id="264" r:id="rId8"/>
    <p:sldId id="261" r:id="rId9"/>
    <p:sldId id="263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nl-NL"/>
    </a:defPPr>
    <a:lvl1pPr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rgbClr val="8C438F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chthoek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hoek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hte verbindingslijn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hthoek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Ova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5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EA662-C571-4571-9B9A-3EFF55B8D3A2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16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4EF9118-39B5-4071-AF80-7EF5080CB6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hthoek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hthoek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hthoe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e verbindingslijn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2" name="Ova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3" name="Tijdelijke aanduiding voor dianumm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D3B97-CC54-44A3-9A63-97F232AE625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4" name="Tijdelijke aanduiding voo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B4BD0-EECB-493B-9400-F4EAAA43C0C6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2B38F-C21E-4957-94F2-5EA75E74AE89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05831-D9E8-4B8F-B43D-5E761A6C6BC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hthoek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hthoek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hoek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hthoek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Ova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Ova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Tijdelijke aanduiding voo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D9E14-135F-477D-8B45-172E9993E4B3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1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83BF85A-46FF-4E9C-8624-1FAF9C775C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 verbindingslijn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E97B0-E38C-4B46-A64D-713C2C2DEEA0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65ADD-2272-4FEA-ADCD-5B1CE7E4287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hthoek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hte verbindingslijn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Rechthoek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7" name="Ova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8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8004-6790-44B3-B1F8-657106059427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19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45BC596-436B-41A4-9CE1-1508039C06F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114EF-0435-4341-9506-D2F715E26378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CB942-94C4-449D-92B0-359F9C3E0BC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echthoek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hthoek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hthoek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D5E63-69A2-403F-BC9A-AEF9FA48FDFF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9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4E7663-1E5A-4E4B-9AF5-F9D254EFA0D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hthoek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1" name="Rechthoek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Ova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5" name="Rechthoek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6" name="Tijdelijke aanduiding voor dianumm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2724FE9-9A60-433A-8747-AFCD1DF8F9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7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061B7-DBE3-4875-8DD2-5CA78D959C8B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18" name="Tijdelijke aanduiding voor voettekst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AAC4E-1A15-401F-8CF0-6DE3EAB9CD96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F5746-395E-4AE0-A4D1-B59FA886CFB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34CC027-CB95-4D61-BA6D-8A782D4083D7}" type="datetimeFigureOut">
              <a:rPr lang="nl-NL"/>
              <a:pPr>
                <a:defRPr/>
              </a:pPr>
              <a:t>25-11-2010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5" name="Ova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21B286-C22E-4A5B-A3D6-F546E45C749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038" name="Tijdelijke aanduiding voor titel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  <a:endParaRPr lang="en-US" smtClean="0"/>
          </a:p>
        </p:txBody>
      </p:sp>
      <p:sp>
        <p:nvSpPr>
          <p:cNvPr id="1039" name="Tijdelijke aanduiding voor teks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8C438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A04DA3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C4652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B5D3D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hyperlink" Target="http://web.me.com/schuffelen/Site/everydaywords/droogtrommel.MP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rnover.nl/images/content/Niet-drogen-in-droogtrommel.gif" TargetMode="Externa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www.milieucentraal.nl/Domeinen/Algemeen/Images/Fotos/wasgoed-stapel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tmooiste.be/oc/catalog/images/wonderdoekjes.gif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elektrozine.be/images/ez_artikels/08/3682/wassen-met-volle-trommel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gif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gif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Muziek\Nederlandstalig\Trafassi%20-%20Kleine%20Wasjes,%20Grote%20Wasjes.mp3" TargetMode="Externa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hyperlink" Target="http://www.google.nl/imgres?imgurl=http://www.elektrozine.be/images/ez_artikels/10/4792/eco-wasmachines.jpg&amp;imgrefurl=http://www.elektrozine.be/ez/artikeldetail_print.php?artid=4143&amp;usg=__B3OW_s3H3mobElZjM_-mHdGY43A=&amp;h=300&amp;w=400&amp;sz=33&amp;hl=nl&amp;start=52&amp;zoom=1&amp;um=1&amp;itbs=1&amp;tbnid=8sKGF3tZ8Wz_4M:&amp;tbnh=93&amp;tbnw=124&amp;prev=/images?q=wasmachine+deur+gaat+niet+open&amp;start=40&amp;um=1&amp;hl=nl&amp;sa=N&amp;ndsp=20&amp;tbs=isch: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6375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4800" b="1" dirty="0" smtClean="0"/>
              <a:t>Was Sorteren en Wassen </a:t>
            </a:r>
            <a:endParaRPr lang="nl-NL" sz="4800" b="1" dirty="0"/>
          </a:p>
        </p:txBody>
      </p:sp>
      <p:pic>
        <p:nvPicPr>
          <p:cNvPr id="13315" name="Afbeelding 3" descr="http://www.animatieplaatjes.nl/plaatjesW/wasmachines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2636838"/>
            <a:ext cx="314325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Fig-110-Mrs-Stark-washing-out-of-doors-on-a-warm-day-T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2492375"/>
            <a:ext cx="3529013" cy="38877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sz="4400" b="1" dirty="0" smtClean="0"/>
              <a:t>Was </a:t>
            </a:r>
            <a:r>
              <a:rPr lang="en-US" sz="4400" b="1" dirty="0" err="1" smtClean="0"/>
              <a:t>drogen</a:t>
            </a:r>
            <a:r>
              <a:rPr lang="en-US" sz="4400" b="1" dirty="0" smtClean="0"/>
              <a:t> </a:t>
            </a:r>
            <a:endParaRPr lang="nl-NL" sz="4400" b="1" dirty="0" smtClean="0"/>
          </a:p>
        </p:txBody>
      </p:sp>
      <p:pic>
        <p:nvPicPr>
          <p:cNvPr id="33798" name="Picture 6" descr="[dryer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5488" y="2349500"/>
            <a:ext cx="2643187" cy="2806700"/>
          </a:xfrm>
          <a:prstGeom prst="rect">
            <a:avLst/>
          </a:prstGeom>
          <a:noFill/>
        </p:spPr>
      </p:pic>
      <p:pic>
        <p:nvPicPr>
          <p:cNvPr id="33800" name="Picture 8" descr="click to hea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8" y="5157788"/>
            <a:ext cx="142875" cy="104775"/>
          </a:xfrm>
          <a:prstGeom prst="rect">
            <a:avLst/>
          </a:prstGeom>
          <a:noFill/>
        </p:spPr>
      </p:pic>
      <p:sp>
        <p:nvSpPr>
          <p:cNvPr id="33801" name="Rectangle 9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    Benodigdheden:</a:t>
            </a:r>
          </a:p>
          <a:p>
            <a:r>
              <a:rPr lang="en-US" smtClean="0"/>
              <a:t> Wasmand</a:t>
            </a:r>
          </a:p>
          <a:p>
            <a:r>
              <a:rPr lang="en-US" smtClean="0"/>
              <a:t> Droogtrommel </a:t>
            </a:r>
          </a:p>
          <a:p>
            <a:r>
              <a:rPr lang="en-US" smtClean="0"/>
              <a:t> Nat wasgoed</a:t>
            </a:r>
          </a:p>
          <a:p>
            <a:r>
              <a:rPr lang="en-US" smtClean="0"/>
              <a:t> Wasrek</a:t>
            </a:r>
          </a:p>
          <a:p>
            <a:r>
              <a:rPr lang="en-US" smtClean="0"/>
              <a:t> Wasknijpers </a:t>
            </a:r>
            <a:endParaRPr lang="nl-NL" smtClean="0"/>
          </a:p>
        </p:txBody>
      </p:sp>
    </p:spTree>
  </p:cSld>
  <p:clrMapOvr>
    <a:masterClrMapping/>
  </p:clrMapOvr>
  <p:transition spd="slow">
    <p:wedg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sz="3200" b="1" smtClean="0"/>
              <a:t>Op welke manieren kan was gedroogd worden.</a:t>
            </a:r>
            <a:endParaRPr lang="nl-NL" sz="3200" b="1" smtClean="0"/>
          </a:p>
        </p:txBody>
      </p:sp>
      <p:sp>
        <p:nvSpPr>
          <p:cNvPr id="35846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b="1" dirty="0" smtClean="0"/>
              <a:t>In de </a:t>
            </a:r>
            <a:r>
              <a:rPr lang="en-US" b="1" dirty="0" err="1" smtClean="0"/>
              <a:t>droogtrommel</a:t>
            </a:r>
            <a:endParaRPr lang="en-US" b="1" dirty="0" smtClean="0"/>
          </a:p>
          <a:p>
            <a:r>
              <a:rPr lang="en-US" b="1" dirty="0" err="1" smtClean="0"/>
              <a:t>Aan</a:t>
            </a:r>
            <a:r>
              <a:rPr lang="en-US" b="1" dirty="0" smtClean="0"/>
              <a:t> het </a:t>
            </a:r>
            <a:r>
              <a:rPr lang="en-US" b="1" dirty="0" err="1" smtClean="0"/>
              <a:t>wasrek</a:t>
            </a:r>
            <a:r>
              <a:rPr lang="en-US" b="1" dirty="0" smtClean="0"/>
              <a:t>  </a:t>
            </a:r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Wasgoed</a:t>
            </a:r>
            <a:r>
              <a:rPr lang="en-US" b="1" dirty="0" smtClean="0"/>
              <a:t> met </a:t>
            </a:r>
            <a:r>
              <a:rPr lang="en-US" b="1" dirty="0" err="1" smtClean="0"/>
              <a:t>dit</a:t>
            </a:r>
            <a:r>
              <a:rPr lang="en-US" b="1" dirty="0" smtClean="0"/>
              <a:t> </a:t>
            </a:r>
            <a:r>
              <a:rPr lang="en-US" b="1" dirty="0" err="1" smtClean="0"/>
              <a:t>etiket</a:t>
            </a:r>
            <a:r>
              <a:rPr lang="en-US" b="1" dirty="0" smtClean="0"/>
              <a:t> </a:t>
            </a:r>
            <a:r>
              <a:rPr lang="en-US" b="1" dirty="0" err="1" smtClean="0"/>
              <a:t>mag</a:t>
            </a:r>
            <a:r>
              <a:rPr lang="en-US" b="1" dirty="0" smtClean="0"/>
              <a:t> </a:t>
            </a:r>
            <a:r>
              <a:rPr lang="en-US" b="1" dirty="0" err="1" smtClean="0"/>
              <a:t>niet</a:t>
            </a:r>
            <a:r>
              <a:rPr lang="en-US" b="1" dirty="0" smtClean="0"/>
              <a:t> in de </a:t>
            </a:r>
            <a:r>
              <a:rPr lang="en-US" b="1" dirty="0" err="1" smtClean="0"/>
              <a:t>droogtrommel</a:t>
            </a:r>
            <a:r>
              <a:rPr lang="en-US" b="1" dirty="0" smtClean="0"/>
              <a:t>.</a:t>
            </a:r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Maak</a:t>
            </a:r>
            <a:r>
              <a:rPr lang="en-US" b="1" dirty="0" smtClean="0"/>
              <a:t> </a:t>
            </a:r>
            <a:r>
              <a:rPr lang="en-US" b="1" dirty="0" err="1" smtClean="0"/>
              <a:t>daarom</a:t>
            </a:r>
            <a:r>
              <a:rPr lang="en-US" b="1" dirty="0" smtClean="0"/>
              <a:t> </a:t>
            </a:r>
            <a:r>
              <a:rPr lang="en-US" b="1" dirty="0" err="1" smtClean="0"/>
              <a:t>altijd</a:t>
            </a:r>
            <a:r>
              <a:rPr lang="en-US" b="1" dirty="0" smtClean="0"/>
              <a:t> twee </a:t>
            </a:r>
            <a:r>
              <a:rPr lang="en-US" b="1" dirty="0" err="1" smtClean="0"/>
              <a:t>stapeltjes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</a:t>
            </a:r>
            <a:r>
              <a:rPr lang="en-US" b="1" dirty="0" err="1" smtClean="0"/>
              <a:t>Bonte</a:t>
            </a:r>
            <a:r>
              <a:rPr lang="en-US" b="1" dirty="0" smtClean="0"/>
              <a:t> was </a:t>
            </a:r>
            <a:r>
              <a:rPr lang="en-US" b="1" dirty="0" err="1" smtClean="0"/>
              <a:t>binnenstebuiten</a:t>
            </a:r>
            <a:r>
              <a:rPr lang="en-US" b="1" dirty="0" smtClean="0"/>
              <a:t> </a:t>
            </a:r>
            <a:r>
              <a:rPr lang="en-US" b="1" dirty="0" err="1" smtClean="0"/>
              <a:t>keren</a:t>
            </a:r>
            <a:r>
              <a:rPr lang="en-US" b="1" dirty="0" smtClean="0"/>
              <a:t> </a:t>
            </a:r>
          </a:p>
          <a:p>
            <a:pPr>
              <a:buFont typeface="Wingdings 2" pitchFamily="18" charset="2"/>
              <a:buNone/>
            </a:pPr>
            <a:endParaRPr lang="nl-NL" b="1" dirty="0" smtClean="0"/>
          </a:p>
        </p:txBody>
      </p:sp>
      <p:pic>
        <p:nvPicPr>
          <p:cNvPr id="35847" name="Picture 7" descr="Bekijk de originele afbeeldi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3789363"/>
            <a:ext cx="2951163" cy="241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sz="4400" b="1" smtClean="0"/>
              <a:t>De Was drogen aan een droogrek </a:t>
            </a:r>
            <a:endParaRPr lang="nl-NL" sz="4400" b="1" smtClean="0"/>
          </a:p>
        </p:txBody>
      </p:sp>
      <p:pic>
        <p:nvPicPr>
          <p:cNvPr id="34821" name="Picture 5" descr="[rack for drying clothes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2924175"/>
            <a:ext cx="5113338" cy="3422650"/>
          </a:xfrm>
          <a:prstGeom prst="rect">
            <a:avLst/>
          </a:prstGeom>
          <a:noFill/>
        </p:spPr>
      </p:pic>
      <p:pic>
        <p:nvPicPr>
          <p:cNvPr id="34828" name="Picture 12" descr="[laundry basket with laundry]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4213" y="2924175"/>
            <a:ext cx="2879725" cy="3384550"/>
          </a:xfr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3200" b="1" dirty="0" smtClean="0"/>
              <a:t>Aandachtspunten bij het gebruik van de droger. 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301624" y="1428736"/>
            <a:ext cx="8556655" cy="4694252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err="1" smtClean="0"/>
              <a:t>Pluizenfilter</a:t>
            </a:r>
            <a:r>
              <a:rPr lang="en-US" b="1" dirty="0" smtClean="0"/>
              <a:t> van de </a:t>
            </a:r>
            <a:r>
              <a:rPr lang="en-US" b="1" dirty="0" err="1" smtClean="0"/>
              <a:t>droger</a:t>
            </a:r>
            <a:r>
              <a:rPr lang="en-US" b="1" dirty="0" smtClean="0"/>
              <a:t> </a:t>
            </a:r>
            <a:r>
              <a:rPr lang="en-US" b="1" dirty="0" err="1" smtClean="0"/>
              <a:t>controleren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Gebruiksaanwijzing</a:t>
            </a:r>
            <a:r>
              <a:rPr lang="en-US" b="1" dirty="0" smtClean="0"/>
              <a:t> </a:t>
            </a:r>
            <a:r>
              <a:rPr lang="en-US" b="1" dirty="0" err="1" smtClean="0"/>
              <a:t>lezen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Vochtig</a:t>
            </a:r>
            <a:r>
              <a:rPr lang="en-US" b="1" dirty="0" smtClean="0"/>
              <a:t> </a:t>
            </a:r>
            <a:r>
              <a:rPr lang="en-US" b="1" dirty="0" err="1" smtClean="0"/>
              <a:t>doekje</a:t>
            </a:r>
            <a:r>
              <a:rPr lang="en-US" b="1" dirty="0" smtClean="0"/>
              <a:t> over het filter </a:t>
            </a:r>
            <a:r>
              <a:rPr lang="en-US" b="1" dirty="0" err="1" smtClean="0"/>
              <a:t>halen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Bij</a:t>
            </a:r>
            <a:r>
              <a:rPr lang="en-US" b="1" dirty="0" smtClean="0"/>
              <a:t> </a:t>
            </a:r>
            <a:r>
              <a:rPr lang="en-US" b="1" dirty="0" err="1" smtClean="0"/>
              <a:t>condensdroger</a:t>
            </a:r>
            <a:r>
              <a:rPr lang="en-US" b="1" dirty="0" smtClean="0"/>
              <a:t> </a:t>
            </a:r>
            <a:r>
              <a:rPr lang="en-US" b="1" dirty="0" err="1" smtClean="0"/>
              <a:t>waterbakje</a:t>
            </a:r>
            <a:r>
              <a:rPr lang="en-US" b="1" dirty="0" smtClean="0"/>
              <a:t> </a:t>
            </a:r>
            <a:r>
              <a:rPr lang="en-US" b="1" dirty="0" err="1" smtClean="0"/>
              <a:t>legen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Sla het </a:t>
            </a:r>
            <a:r>
              <a:rPr lang="en-US" b="1" dirty="0" err="1" smtClean="0"/>
              <a:t>wasgoed</a:t>
            </a:r>
            <a:r>
              <a:rPr lang="en-US" b="1" dirty="0" smtClean="0"/>
              <a:t> </a:t>
            </a:r>
            <a:r>
              <a:rPr lang="en-US" b="1" dirty="0" err="1" smtClean="0"/>
              <a:t>uit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 Stop het </a:t>
            </a:r>
            <a:r>
              <a:rPr lang="en-US" b="1" dirty="0" err="1" smtClean="0"/>
              <a:t>wasgoed</a:t>
            </a:r>
            <a:r>
              <a:rPr lang="en-US" b="1" dirty="0" smtClean="0"/>
              <a:t> in de </a:t>
            </a:r>
            <a:r>
              <a:rPr lang="en-US" b="1" dirty="0" err="1" smtClean="0"/>
              <a:t>droogtrommel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Trommel</a:t>
            </a:r>
            <a:r>
              <a:rPr lang="en-US" b="1" dirty="0" smtClean="0"/>
              <a:t> </a:t>
            </a:r>
            <a:r>
              <a:rPr lang="en-US" b="1" dirty="0" err="1" smtClean="0"/>
              <a:t>niet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vol</a:t>
            </a:r>
            <a:r>
              <a:rPr lang="en-US" b="1" dirty="0" smtClean="0"/>
              <a:t> </a:t>
            </a:r>
            <a:r>
              <a:rPr lang="en-US" b="1" dirty="0" err="1" smtClean="0"/>
              <a:t>stoppen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Stel</a:t>
            </a:r>
            <a:r>
              <a:rPr lang="en-US" b="1" dirty="0" smtClean="0"/>
              <a:t> het </a:t>
            </a:r>
            <a:r>
              <a:rPr lang="en-US" b="1" dirty="0" err="1" smtClean="0"/>
              <a:t>droogprogramma</a:t>
            </a:r>
            <a:r>
              <a:rPr lang="en-US" b="1" dirty="0" smtClean="0"/>
              <a:t> in  en </a:t>
            </a:r>
            <a:r>
              <a:rPr lang="en-US" b="1" dirty="0" err="1" smtClean="0"/>
              <a:t>druk</a:t>
            </a:r>
            <a:r>
              <a:rPr lang="en-US" b="1" dirty="0" smtClean="0"/>
              <a:t> op de </a:t>
            </a:r>
            <a:r>
              <a:rPr lang="en-US" b="1" dirty="0" err="1" smtClean="0"/>
              <a:t>knop</a:t>
            </a:r>
            <a:r>
              <a:rPr lang="en-US" b="1" dirty="0" smtClean="0"/>
              <a:t> </a:t>
            </a:r>
            <a:r>
              <a:rPr lang="en-US" sz="2400" b="1" dirty="0" smtClean="0"/>
              <a:t>START !</a:t>
            </a:r>
          </a:p>
          <a:p>
            <a:r>
              <a:rPr lang="en-US" sz="2400" b="1" dirty="0" smtClean="0"/>
              <a:t> </a:t>
            </a:r>
            <a:r>
              <a:rPr lang="en-US" sz="2400" b="1" dirty="0" err="1" smtClean="0"/>
              <a:t>Luister</a:t>
            </a:r>
            <a:r>
              <a:rPr lang="en-US" sz="2400" b="1" dirty="0" smtClean="0"/>
              <a:t> of de machine </a:t>
            </a:r>
            <a:r>
              <a:rPr lang="en-US" sz="2400" b="1" dirty="0" err="1" smtClean="0"/>
              <a:t>draait</a:t>
            </a:r>
            <a:r>
              <a:rPr lang="en-US" sz="2400" b="1" dirty="0" smtClean="0"/>
              <a:t>.  </a:t>
            </a:r>
            <a:endParaRPr lang="nl-NL" sz="24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4000" b="1" dirty="0" smtClean="0"/>
              <a:t>Het wasgoed is droog !</a:t>
            </a:r>
            <a:endParaRPr lang="nl-NL" sz="4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b="1" dirty="0" smtClean="0"/>
              <a:t>Controleer of het wasgoed goed droog is.</a:t>
            </a:r>
          </a:p>
          <a:p>
            <a:r>
              <a:rPr lang="nl-NL" b="1" dirty="0" smtClean="0"/>
              <a:t> Haal deze uit de droogtrommel en  doe het in de wasmand </a:t>
            </a:r>
            <a:endParaRPr lang="nl-NL" dirty="0"/>
          </a:p>
        </p:txBody>
      </p:sp>
      <p:pic>
        <p:nvPicPr>
          <p:cNvPr id="1026" name="Picture 2" descr="http://blogimages.bloggen.be/jikifiti/196-84926f51837d5bc7bdad797461d6b4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928935"/>
            <a:ext cx="7948791" cy="32861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4400" b="1" dirty="0" smtClean="0"/>
              <a:t>Strijken</a:t>
            </a:r>
            <a:endParaRPr lang="nl-NL" sz="4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Benodigdheden:</a:t>
            </a:r>
          </a:p>
          <a:p>
            <a:r>
              <a:rPr lang="nl-NL" dirty="0" smtClean="0"/>
              <a:t> Strijkijzer</a:t>
            </a:r>
          </a:p>
          <a:p>
            <a:r>
              <a:rPr lang="nl-NL" dirty="0" smtClean="0"/>
              <a:t> Strijkplank</a:t>
            </a:r>
          </a:p>
          <a:p>
            <a:r>
              <a:rPr lang="nl-NL" dirty="0" smtClean="0"/>
              <a:t> Wasmand met Wasgoed 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Sorteer was op “Platgoed”.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Strijkplank op goede hoogte brengen.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Stekker in Stopcontact.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 Knop van de strijkijzer in de goede stand. ( Kijk op het etiket van het wasgoed)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4400" b="1" dirty="0" smtClean="0"/>
              <a:t>Aandachtspunten bij het strijken</a:t>
            </a:r>
            <a:endParaRPr lang="nl-NL" sz="4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 Strijk het wasgoed in de juiste volgorde.</a:t>
            </a:r>
            <a:br>
              <a:rPr lang="nl-NL" dirty="0" smtClean="0"/>
            </a:br>
            <a:r>
              <a:rPr lang="nl-NL" dirty="0" smtClean="0"/>
              <a:t>  ( eerst de randen en dan de rest) </a:t>
            </a:r>
          </a:p>
          <a:p>
            <a:r>
              <a:rPr lang="nl-NL" dirty="0" smtClean="0"/>
              <a:t> Strijk bij een kussensloop eerst de insteekflap aan de</a:t>
            </a:r>
            <a:br>
              <a:rPr lang="nl-NL" dirty="0" smtClean="0"/>
            </a:br>
            <a:r>
              <a:rPr lang="nl-NL" dirty="0" smtClean="0"/>
              <a:t> binnenkant.</a:t>
            </a:r>
          </a:p>
          <a:p>
            <a:r>
              <a:rPr lang="nl-NL" dirty="0" smtClean="0"/>
              <a:t> Denk aan je houding en bewaar afstand van de </a:t>
            </a:r>
            <a:br>
              <a:rPr lang="nl-NL" dirty="0" smtClean="0"/>
            </a:br>
            <a:r>
              <a:rPr lang="nl-NL" dirty="0" smtClean="0"/>
              <a:t> strijkplank. </a:t>
            </a:r>
          </a:p>
          <a:p>
            <a:pPr>
              <a:buNone/>
            </a:pPr>
            <a:endParaRPr lang="nl-NL" dirty="0" smtClean="0"/>
          </a:p>
        </p:txBody>
      </p:sp>
      <p:pic>
        <p:nvPicPr>
          <p:cNvPr id="4" name="Afbeelding 3" descr="E:\strijken2[1]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89040"/>
            <a:ext cx="273630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E:\Lesson-8-Learning-To-Wash-And-Iron-Table-Linen-Or-12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861048"/>
            <a:ext cx="2669524" cy="25202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4400" b="1" dirty="0" smtClean="0"/>
              <a:t>Het wasgoed is gestreken !</a:t>
            </a:r>
            <a:endParaRPr lang="nl-NL" sz="4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 Haal de stekker van het strijkijzer uit het stopcontact. </a:t>
            </a:r>
          </a:p>
          <a:p>
            <a:r>
              <a:rPr lang="nl-NL" dirty="0" smtClean="0"/>
              <a:t> Laat de strijkijzer afkoelen. </a:t>
            </a:r>
          </a:p>
          <a:p>
            <a:r>
              <a:rPr lang="nl-NL" dirty="0" smtClean="0"/>
              <a:t> Vouw de was netjes op.</a:t>
            </a:r>
          </a:p>
          <a:p>
            <a:r>
              <a:rPr lang="nl-NL" dirty="0" smtClean="0"/>
              <a:t> Leg de opgevouwen was in de strijkmand. </a:t>
            </a:r>
          </a:p>
          <a:p>
            <a:r>
              <a:rPr lang="nl-NL" dirty="0" smtClean="0"/>
              <a:t> Ruim de strijkplank en het strijkijzer op. </a:t>
            </a:r>
          </a:p>
          <a:p>
            <a:r>
              <a:rPr lang="nl-NL" dirty="0" smtClean="0"/>
              <a:t>Let op! De strijkijzer moet eerst afgekoeld zijn.  </a:t>
            </a:r>
            <a:endParaRPr lang="nl-NL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b="1" dirty="0" smtClean="0"/>
              <a:t>De Was Vouwen 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     Hoe vouw je de was:</a:t>
            </a:r>
          </a:p>
        </p:txBody>
      </p:sp>
      <p:pic>
        <p:nvPicPr>
          <p:cNvPr id="4098" name="Picture 2" descr="http://static.fonq.nl/data/producten/28593-groo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571612"/>
            <a:ext cx="4762500" cy="4762500"/>
          </a:xfrm>
          <a:prstGeom prst="rect">
            <a:avLst/>
          </a:prstGeom>
          <a:noFill/>
        </p:spPr>
      </p:pic>
      <p:pic>
        <p:nvPicPr>
          <p:cNvPr id="4099" name="Picture 3" descr="C:\Users\Andre\AppData\Local\Microsoft\Windows\Temporary Internet Files\Content.IE5\LAEJUYV4\MM900336894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167062"/>
            <a:ext cx="457200" cy="523875"/>
          </a:xfrm>
          <a:prstGeom prst="rect">
            <a:avLst/>
          </a:prstGeom>
          <a:noFill/>
        </p:spPr>
      </p:pic>
      <p:pic>
        <p:nvPicPr>
          <p:cNvPr id="4100" name="Picture 4" descr="C:\Users\Andre\AppData\Local\Microsoft\Windows\Temporary Internet Files\Content.IE5\LAEJUYV4\MM900336894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1" y="3143248"/>
            <a:ext cx="1693730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 smtClean="0"/>
              <a:t>That’s</a:t>
            </a:r>
            <a:r>
              <a:rPr lang="nl-NL" b="1" dirty="0" smtClean="0"/>
              <a:t> the </a:t>
            </a:r>
            <a:r>
              <a:rPr lang="nl-NL" b="1" dirty="0" err="1" smtClean="0"/>
              <a:t>Question</a:t>
            </a:r>
            <a:r>
              <a:rPr lang="nl-NL" b="1" dirty="0" smtClean="0"/>
              <a:t> 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NL" dirty="0" smtClean="0"/>
          </a:p>
          <a:p>
            <a:pPr>
              <a:buNone/>
            </a:pPr>
            <a:r>
              <a:rPr lang="nl-NL" dirty="0" smtClean="0"/>
              <a:t>     </a:t>
            </a:r>
            <a:r>
              <a:rPr lang="nl-NL" sz="2400" b="1" dirty="0" smtClean="0"/>
              <a:t>1   2   3   3   4   5          6   3                     7      8     6   9</a:t>
            </a:r>
          </a:p>
          <a:p>
            <a:pPr marL="457200" indent="-457200">
              <a:buNone/>
            </a:pPr>
            <a:r>
              <a:rPr lang="nl-NL" sz="2400" b="1" dirty="0" smtClean="0"/>
              <a:t>      </a:t>
            </a:r>
            <a:r>
              <a:rPr lang="nl-NL" sz="2400" b="1" dirty="0" smtClean="0"/>
              <a:t>W  </a:t>
            </a:r>
            <a:r>
              <a:rPr lang="nl-NL" sz="2400" b="1" dirty="0" smtClean="0"/>
              <a:t>a</a:t>
            </a:r>
            <a:r>
              <a:rPr lang="nl-NL" sz="2400" b="1" dirty="0" smtClean="0"/>
              <a:t>  </a:t>
            </a:r>
            <a:r>
              <a:rPr lang="nl-NL" sz="2400" b="1" dirty="0" smtClean="0"/>
              <a:t>s</a:t>
            </a:r>
            <a:r>
              <a:rPr lang="nl-NL" sz="2400" b="1" dirty="0" smtClean="0"/>
              <a:t>   </a:t>
            </a:r>
            <a:r>
              <a:rPr lang="nl-NL" sz="2400" b="1" dirty="0" err="1" smtClean="0"/>
              <a:t>s</a:t>
            </a:r>
            <a:r>
              <a:rPr lang="nl-NL" sz="2400" b="1" dirty="0" smtClean="0"/>
              <a:t>  </a:t>
            </a:r>
            <a:r>
              <a:rPr lang="nl-NL" sz="2400" b="1" dirty="0" smtClean="0"/>
              <a:t>e</a:t>
            </a:r>
            <a:r>
              <a:rPr lang="nl-NL" sz="2400" b="1" dirty="0" smtClean="0"/>
              <a:t> </a:t>
            </a:r>
            <a:r>
              <a:rPr lang="nl-NL" sz="2400" b="1" dirty="0" smtClean="0"/>
              <a:t>n</a:t>
            </a:r>
            <a:r>
              <a:rPr lang="nl-NL" sz="2400" b="1" dirty="0" smtClean="0"/>
              <a:t>               </a:t>
            </a:r>
            <a:r>
              <a:rPr lang="nl-NL" sz="2400" b="1" dirty="0" smtClean="0"/>
              <a:t>i</a:t>
            </a:r>
            <a:r>
              <a:rPr lang="nl-NL" sz="2400" b="1" dirty="0" smtClean="0"/>
              <a:t>    </a:t>
            </a:r>
            <a:r>
              <a:rPr lang="nl-NL" sz="2400" b="1" dirty="0" smtClean="0"/>
              <a:t>s</a:t>
            </a:r>
            <a:r>
              <a:rPr lang="nl-NL" sz="2400" b="1" dirty="0" smtClean="0"/>
              <a:t>                     </a:t>
            </a:r>
            <a:r>
              <a:rPr lang="nl-NL" sz="2400" b="1" dirty="0" smtClean="0"/>
              <a:t>V</a:t>
            </a:r>
            <a:r>
              <a:rPr lang="nl-NL" sz="2400" b="1" dirty="0" smtClean="0"/>
              <a:t>     U     </a:t>
            </a:r>
            <a:r>
              <a:rPr lang="nl-NL" sz="2400" b="1" dirty="0" smtClean="0"/>
              <a:t>I</a:t>
            </a:r>
            <a:r>
              <a:rPr lang="nl-NL" sz="2400" b="1" dirty="0" smtClean="0"/>
              <a:t>    </a:t>
            </a:r>
            <a:r>
              <a:rPr lang="nl-NL" sz="2400" b="1" dirty="0" smtClean="0"/>
              <a:t>L</a:t>
            </a:r>
            <a:r>
              <a:rPr lang="nl-NL" sz="2400" b="1" dirty="0" smtClean="0"/>
              <a:t>   </a:t>
            </a: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400" b="1" dirty="0" smtClean="0"/>
              <a:t> 7    4    11   1   6  12</a:t>
            </a:r>
            <a:r>
              <a:rPr lang="nl-NL" sz="2400" dirty="0" smtClean="0"/>
              <a:t>  </a:t>
            </a:r>
            <a:r>
              <a:rPr lang="nl-NL" sz="2400" b="1" dirty="0" smtClean="0"/>
              <a:t>13   4    11   4    5    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 -     -      -     -    -    -     -      -     -     -     </a:t>
            </a:r>
            <a:r>
              <a:rPr lang="nl-NL" sz="2400" dirty="0" smtClean="0"/>
              <a:t>n  </a:t>
            </a:r>
            <a:endParaRPr lang="nl-NL" sz="2400" dirty="0" smtClean="0"/>
          </a:p>
          <a:p>
            <a:pPr>
              <a:buNone/>
            </a:pPr>
            <a:endParaRPr lang="nl-NL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nl-NL" sz="4400" b="1" dirty="0" smtClean="0"/>
              <a:t>Leerdoelen :</a:t>
            </a:r>
            <a:endParaRPr lang="nl-NL" sz="4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sz="2400" b="1" dirty="0" smtClean="0"/>
              <a:t>Jij kan de was sorteren .</a:t>
            </a:r>
          </a:p>
          <a:p>
            <a:r>
              <a:rPr lang="nl-NL" sz="2400" b="1" dirty="0" smtClean="0"/>
              <a:t>Jij kan de wasmachine instellen. </a:t>
            </a:r>
          </a:p>
          <a:p>
            <a:r>
              <a:rPr lang="nl-NL" sz="2400" b="1" dirty="0" smtClean="0"/>
              <a:t>Jij kan de juiste programma en juiste temperatuur</a:t>
            </a:r>
            <a:br>
              <a:rPr lang="nl-NL" sz="2400" b="1" dirty="0" smtClean="0"/>
            </a:br>
            <a:r>
              <a:rPr lang="nl-NL" sz="2400" b="1" dirty="0" smtClean="0"/>
              <a:t>kiezen voor alle soorten wasgoed. </a:t>
            </a:r>
          </a:p>
          <a:p>
            <a:r>
              <a:rPr lang="nl-NL" sz="2400" b="1" dirty="0" smtClean="0"/>
              <a:t>Jij weet in welk bakje het wasmiddel hoort. </a:t>
            </a:r>
          </a:p>
          <a:p>
            <a:r>
              <a:rPr lang="nl-NL" sz="2400" b="1" dirty="0" smtClean="0"/>
              <a:t>Jij weet welk wasgoed wel en niet in de droger mag. </a:t>
            </a:r>
          </a:p>
          <a:p>
            <a:r>
              <a:rPr lang="nl-NL" sz="2400" b="1" dirty="0" smtClean="0"/>
              <a:t>Jij weet de pluizenfilter van de droger schoon te maken.</a:t>
            </a:r>
          </a:p>
          <a:p>
            <a:r>
              <a:rPr lang="nl-NL" sz="2400" b="1" dirty="0" smtClean="0"/>
              <a:t>Jij weet het programma van de droogtrommel in te stellen .</a:t>
            </a:r>
          </a:p>
          <a:p>
            <a:r>
              <a:rPr lang="nl-NL" sz="2400" b="1" dirty="0" smtClean="0"/>
              <a:t>Bij elk wasgoed kan jij de stand van het strijkijzer te bepalen. </a:t>
            </a:r>
          </a:p>
          <a:p>
            <a:r>
              <a:rPr lang="nl-NL" sz="2400" b="1" dirty="0" smtClean="0"/>
              <a:t>Jij weet het wasgoed in volgorde te strijken.  </a:t>
            </a:r>
            <a:endParaRPr lang="nl-N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5400" b="1" dirty="0" smtClean="0"/>
              <a:t>Wassen </a:t>
            </a:r>
            <a:endParaRPr lang="nl-NL" sz="5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Benodigdheden : Denk wat je allemaal nodig hebt.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 Wasmachine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 Wasmand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 Wasmiddel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 Wasgoed </a:t>
            </a:r>
            <a:endParaRPr lang="nl-NL" dirty="0"/>
          </a:p>
        </p:txBody>
      </p:sp>
      <p:pic>
        <p:nvPicPr>
          <p:cNvPr id="14339" name="Afbeelding 3" descr="http://www.animatieplaatjes.nl/plaatjesH/huishouden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0" y="3786188"/>
            <a:ext cx="214312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Afbeelding 4" descr="http://www.animatieplaatjes.nl/plaatjesW/wasmiddelen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5" y="2000250"/>
            <a:ext cx="21431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Afbeelding 5" descr="http://www.animatieplaatjes.nl/plaatjesW/wasmachines2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00" y="4000500"/>
            <a:ext cx="23574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5400" b="1" dirty="0" smtClean="0"/>
              <a:t>Stappen voor het Wassen   </a:t>
            </a:r>
            <a:endParaRPr lang="nl-NL" sz="5400" b="1" dirty="0"/>
          </a:p>
        </p:txBody>
      </p:sp>
      <p:sp>
        <p:nvSpPr>
          <p:cNvPr id="15362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nl-NL" b="1" smtClean="0"/>
              <a:t>    Wat ga je doen :</a:t>
            </a:r>
          </a:p>
          <a:p>
            <a:pPr eaLnBrk="1" hangingPunct="1">
              <a:lnSpc>
                <a:spcPct val="90000"/>
              </a:lnSpc>
            </a:pPr>
            <a:r>
              <a:rPr lang="nl-NL" smtClean="0"/>
              <a:t> Verzamel de te wassen kleding.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nl-NL" smtClean="0"/>
          </a:p>
          <a:p>
            <a:pPr eaLnBrk="1" hangingPunct="1">
              <a:lnSpc>
                <a:spcPct val="90000"/>
              </a:lnSpc>
            </a:pPr>
            <a:r>
              <a:rPr lang="nl-NL" smtClean="0"/>
              <a:t> Sorteer de kleding in hoopjes. Overweeg hierbij wat voor soort stof het is( Lakens, handdoeken, servetten, badjassen) en de kleur.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nl-NL" smtClean="0"/>
          </a:p>
          <a:p>
            <a:pPr eaLnBrk="1" hangingPunct="1">
              <a:lnSpc>
                <a:spcPct val="90000"/>
              </a:lnSpc>
            </a:pPr>
            <a:r>
              <a:rPr lang="nl-NL" smtClean="0"/>
              <a:t>Sorteer de resterende kleding (in het algemeen materialen zoals katoen, linnen, synthetische vezels), afhankelijk van de kleur.</a:t>
            </a:r>
          </a:p>
        </p:txBody>
      </p:sp>
    </p:spTree>
  </p:cSld>
  <p:clrMapOvr>
    <a:masterClrMapping/>
  </p:clrMapOvr>
  <p:transition spd="slow">
    <p:wedge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4400" b="1" dirty="0" smtClean="0"/>
              <a:t>Wasgoed Sorteren voor het wassen  </a:t>
            </a:r>
            <a:endParaRPr lang="nl-NL" sz="4400" b="1" dirty="0"/>
          </a:p>
        </p:txBody>
      </p:sp>
      <p:sp>
        <p:nvSpPr>
          <p:cNvPr id="16386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nl-NL" sz="3200" b="1" smtClean="0"/>
              <a:t> Kook was voor 95</a:t>
            </a:r>
            <a:r>
              <a:rPr lang="nl-NL" sz="3200" smtClean="0"/>
              <a:t>°C</a:t>
            </a:r>
          </a:p>
          <a:p>
            <a:pPr eaLnBrk="1" hangingPunct="1"/>
            <a:r>
              <a:rPr lang="nl-NL" sz="3200" b="1" smtClean="0"/>
              <a:t> Bonte was voor 60 </a:t>
            </a:r>
            <a:r>
              <a:rPr lang="nl-NL" sz="3200" smtClean="0"/>
              <a:t>°C</a:t>
            </a:r>
          </a:p>
          <a:p>
            <a:pPr eaLnBrk="1" hangingPunct="1"/>
            <a:r>
              <a:rPr lang="nl-NL" sz="3200" b="1" smtClean="0"/>
              <a:t> Fijne was voor 40 </a:t>
            </a:r>
            <a:r>
              <a:rPr lang="nl-NL" sz="3200" smtClean="0"/>
              <a:t>°C</a:t>
            </a:r>
          </a:p>
          <a:p>
            <a:pPr eaLnBrk="1" hangingPunct="1"/>
            <a:r>
              <a:rPr lang="nl-NL" sz="3200" b="1" smtClean="0"/>
              <a:t> Extra fijnewas voor 30 </a:t>
            </a:r>
            <a:r>
              <a:rPr lang="nl-NL" sz="3200" smtClean="0"/>
              <a:t>°C</a:t>
            </a:r>
          </a:p>
          <a:p>
            <a:pPr eaLnBrk="1" hangingPunct="1"/>
            <a:endParaRPr lang="nl-NL" sz="3200" b="1" smtClean="0"/>
          </a:p>
          <a:p>
            <a:pPr eaLnBrk="1" hangingPunct="1">
              <a:buFont typeface="Wingdings 2" pitchFamily="18" charset="2"/>
              <a:buNone/>
            </a:pPr>
            <a:endParaRPr lang="nl-NL" sz="3200" b="1" smtClean="0"/>
          </a:p>
        </p:txBody>
      </p:sp>
      <p:pic>
        <p:nvPicPr>
          <p:cNvPr id="16387" name="Afbeelding 3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63" y="1500188"/>
            <a:ext cx="235743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Afbeelding 8" descr="Bekijk de afbeelding op ware groott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63" y="3929063"/>
            <a:ext cx="2362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Afbeelding 9" descr="Bekijk de afbeelding op ware groott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0188" y="4000500"/>
            <a:ext cx="27146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tekst 9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4040188" cy="733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nl-NL"/>
              <a:t>.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half" idx="3"/>
          </p:nvPr>
        </p:nvSpPr>
        <p:spPr>
          <a:xfrm>
            <a:off x="4791075" y="1524000"/>
            <a:ext cx="4041775" cy="7318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nl-NL" dirty="0" smtClean="0"/>
              <a:t>1</a:t>
            </a:r>
            <a:endParaRPr lang="nl-NL" dirty="0"/>
          </a:p>
        </p:txBody>
      </p:sp>
      <p:pic>
        <p:nvPicPr>
          <p:cNvPr id="17411" name="Picture 2" descr="C:\Users\Andre\Pictures\gratis-breipatroon-theemuts-3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3571875"/>
            <a:ext cx="4429125" cy="2889250"/>
          </a:xfrm>
        </p:spPr>
      </p:pic>
      <p:sp>
        <p:nvSpPr>
          <p:cNvPr id="17412" name="Tijdelijke aanduiding voor inhoud 11"/>
          <p:cNvSpPr>
            <a:spLocks noGrp="1"/>
          </p:cNvSpPr>
          <p:nvPr>
            <p:ph sz="quarter" idx="4"/>
          </p:nvPr>
        </p:nvSpPr>
        <p:spPr>
          <a:xfrm>
            <a:off x="285750" y="2214563"/>
            <a:ext cx="4252913" cy="4179887"/>
          </a:xfrm>
        </p:spPr>
        <p:txBody>
          <a:bodyPr/>
          <a:lstStyle/>
          <a:p>
            <a:pPr eaLnBrk="1" hangingPunct="1"/>
            <a:r>
              <a:rPr lang="nl-NL" smtClean="0"/>
              <a:t>Ritsen sluiten en klittenband dicht doen.</a:t>
            </a:r>
          </a:p>
          <a:p>
            <a:pPr eaLnBrk="1" hangingPunct="1">
              <a:buFont typeface="Wingdings 2" pitchFamily="18" charset="2"/>
              <a:buNone/>
            </a:pPr>
            <a:endParaRPr lang="nl-NL" smtClean="0"/>
          </a:p>
          <a:p>
            <a:pPr eaLnBrk="1" hangingPunct="1"/>
            <a:r>
              <a:rPr lang="nl-NL" smtClean="0"/>
              <a:t>Zakken controleren </a:t>
            </a:r>
          </a:p>
          <a:p>
            <a:pPr eaLnBrk="1" hangingPunct="1">
              <a:buFont typeface="Wingdings 2" pitchFamily="18" charset="2"/>
              <a:buNone/>
            </a:pPr>
            <a:endParaRPr lang="nl-NL" smtClean="0"/>
          </a:p>
          <a:p>
            <a:pPr eaLnBrk="1" hangingPunct="1"/>
            <a:r>
              <a:rPr lang="nl-NL" smtClean="0"/>
              <a:t> Bonte was binnenste- buiten keren.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5400" b="1" dirty="0" smtClean="0">
                <a:solidFill>
                  <a:schemeClr val="accent3">
                    <a:shade val="75000"/>
                  </a:schemeClr>
                </a:solidFill>
              </a:rPr>
              <a:t>Aandachtspunten</a:t>
            </a:r>
            <a:endParaRPr lang="nl-NL" sz="5400" b="1" dirty="0">
              <a:solidFill>
                <a:schemeClr val="accent3">
                  <a:shade val="75000"/>
                </a:schemeClr>
              </a:solidFill>
            </a:endParaRPr>
          </a:p>
        </p:txBody>
      </p:sp>
      <p:pic>
        <p:nvPicPr>
          <p:cNvPr id="17414" name="Afbeelding 4" descr="http://www.animatieplaatjes.nl/plaatjesP/pennen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2852738"/>
            <a:ext cx="1714500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Afbeelding 12" descr="http://www.winkeltjes.net/madelief/images/15929diese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285875"/>
            <a:ext cx="2214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0" descr="telefoon5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1268413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sz="4400" b="1" dirty="0" smtClean="0"/>
              <a:t>Was machine </a:t>
            </a:r>
            <a:r>
              <a:rPr lang="en-US" sz="4400" b="1" dirty="0" err="1" smtClean="0"/>
              <a:t>Kraan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opendraaien</a:t>
            </a:r>
            <a:r>
              <a:rPr lang="en-US" sz="4400" b="1" dirty="0" smtClean="0"/>
              <a:t> </a:t>
            </a:r>
            <a:endParaRPr lang="nl-NL" sz="4400" b="1" dirty="0" smtClean="0"/>
          </a:p>
        </p:txBody>
      </p:sp>
      <p:pic>
        <p:nvPicPr>
          <p:cNvPr id="32772" name="Picture 4" descr="afvoer_wasmachine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1628775"/>
            <a:ext cx="3887788" cy="4679950"/>
          </a:xfrm>
        </p:spPr>
      </p:pic>
      <p:pic>
        <p:nvPicPr>
          <p:cNvPr id="32773" name="Picture 5" descr="373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628775"/>
            <a:ext cx="4392612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Andre\AppData\Local\Microsoft\Windows\Temporary Internet Files\Content.IE5\ZKBR1QF3\MM900234721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3000372"/>
            <a:ext cx="1207247" cy="14287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4800" b="1" dirty="0" smtClean="0">
                <a:solidFill>
                  <a:schemeClr val="accent3">
                    <a:shade val="75000"/>
                  </a:schemeClr>
                </a:solidFill>
              </a:rPr>
              <a:t>Vervolg Stappen van  Wassen</a:t>
            </a:r>
            <a:endParaRPr lang="nl-NL" sz="4800" b="1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b="1" dirty="0" smtClean="0"/>
              <a:t> </a:t>
            </a:r>
            <a:r>
              <a:rPr lang="nl-NL" sz="2000" b="1" dirty="0" smtClean="0"/>
              <a:t>Doe de was in de wasmachine.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b="1" dirty="0" smtClean="0"/>
              <a:t> </a:t>
            </a:r>
            <a:r>
              <a:rPr lang="nl-NL" sz="2000" b="1" dirty="0" smtClean="0"/>
              <a:t>Doe de deur of klep goed dicht.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000" b="1" dirty="0" smtClean="0"/>
              <a:t> Doe de kraan van de</a:t>
            </a:r>
            <a:br>
              <a:rPr lang="nl-NL" sz="2000" b="1" dirty="0" smtClean="0"/>
            </a:br>
            <a:r>
              <a:rPr lang="nl-NL" sz="2000" b="1" dirty="0" smtClean="0"/>
              <a:t> wasmachine open.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000" b="1" dirty="0" smtClean="0"/>
              <a:t> Kies de juiste programma en</a:t>
            </a:r>
            <a:br>
              <a:rPr lang="nl-NL" sz="2000" b="1" dirty="0" smtClean="0"/>
            </a:br>
            <a:r>
              <a:rPr lang="nl-NL" sz="2000" b="1" dirty="0" smtClean="0"/>
              <a:t> temperatuur.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000" b="1" dirty="0" smtClean="0"/>
              <a:t> Doe het wasmiddel in het bakje.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000" b="1" dirty="0" smtClean="0"/>
              <a:t> Druk op startknopje.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nl-NL" sz="20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000" b="1" dirty="0" smtClean="0"/>
              <a:t> Luister of de wasmachine aangaat. </a:t>
            </a:r>
            <a:endParaRPr lang="nl-NL" sz="2000" b="1" dirty="0"/>
          </a:p>
        </p:txBody>
      </p:sp>
      <p:pic>
        <p:nvPicPr>
          <p:cNvPr id="18437" name="Picture 5" descr="wasmachin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00600" y="2171700"/>
            <a:ext cx="4038600" cy="3079750"/>
          </a:xfrm>
        </p:spPr>
      </p:pic>
      <p:pic>
        <p:nvPicPr>
          <p:cNvPr id="5" name="Trafassi - Kleine Wasjes, Grote Wasje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444208" y="566124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95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eaLnBrk="1" hangingPunct="1"/>
            <a:r>
              <a:rPr lang="en-US" sz="4400" b="1" smtClean="0">
                <a:solidFill>
                  <a:srgbClr val="8C438F"/>
                </a:solidFill>
              </a:rPr>
              <a:t>De Was is Klaar !</a:t>
            </a:r>
            <a:endParaRPr lang="nl-NL" sz="4400" b="1" smtClean="0">
              <a:solidFill>
                <a:srgbClr val="8C438F"/>
              </a:solidFill>
            </a:endParaRPr>
          </a:p>
        </p:txBody>
      </p:sp>
      <p:pic>
        <p:nvPicPr>
          <p:cNvPr id="19458" name="Picture 4" descr="huishouden2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1188" y="3429000"/>
            <a:ext cx="2951162" cy="2879725"/>
          </a:xfrm>
        </p:spPr>
      </p:pic>
      <p:pic>
        <p:nvPicPr>
          <p:cNvPr id="19459" name="ipf8sKGF3tZ8Wz_4M:" descr="eco-wasmachin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1268413"/>
            <a:ext cx="2881312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Foto-TVYBXC7L-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276475"/>
            <a:ext cx="5184775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kat-3.wav">
            <a:hlinkClick r:id="" action="ppaction://media"/>
          </p:cNvPr>
          <p:cNvPicPr>
            <a:picLocks noRot="1" noChangeAspect="1"/>
          </p:cNvPicPr>
          <p:nvPr>
            <a:wavAudioFile r:embed="rId1" name="kat-3.wav"/>
          </p:nvPr>
        </p:nvPicPr>
        <p:blipFill>
          <a:blip r:embed="rId7" cstate="print"/>
          <a:stretch>
            <a:fillRect/>
          </a:stretch>
        </p:blipFill>
        <p:spPr>
          <a:xfrm>
            <a:off x="4429124" y="178592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122</TotalTime>
  <Words>510</Words>
  <Application>Microsoft Office PowerPoint</Application>
  <PresentationFormat>Diavoorstelling (4:3)</PresentationFormat>
  <Paragraphs>109</Paragraphs>
  <Slides>19</Slides>
  <Notes>0</Notes>
  <HiddenSlides>0</HiddenSlides>
  <MMClips>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Civiel</vt:lpstr>
      <vt:lpstr>Was Sorteren en Wassen </vt:lpstr>
      <vt:lpstr>Leerdoelen :</vt:lpstr>
      <vt:lpstr>Wassen </vt:lpstr>
      <vt:lpstr>Stappen voor het Wassen   </vt:lpstr>
      <vt:lpstr>Wasgoed Sorteren voor het wassen  </vt:lpstr>
      <vt:lpstr>Aandachtspunten</vt:lpstr>
      <vt:lpstr>Was machine Kraan opendraaien </vt:lpstr>
      <vt:lpstr>Vervolg Stappen van  Wassen</vt:lpstr>
      <vt:lpstr>De Was is Klaar !</vt:lpstr>
      <vt:lpstr>Was drogen </vt:lpstr>
      <vt:lpstr>Op welke manieren kan was gedroogd worden.</vt:lpstr>
      <vt:lpstr>De Was drogen aan een droogrek </vt:lpstr>
      <vt:lpstr>Aandachtspunten bij het gebruik van de droger. </vt:lpstr>
      <vt:lpstr>Het wasgoed is droog !</vt:lpstr>
      <vt:lpstr>Strijken</vt:lpstr>
      <vt:lpstr>Aandachtspunten bij het strijken</vt:lpstr>
      <vt:lpstr>Het wasgoed is gestreken !</vt:lpstr>
      <vt:lpstr>De Was Vouwen </vt:lpstr>
      <vt:lpstr>That’s the Question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Wassen/Drogen/Strijken/Vouwen</dc:title>
  <dc:creator>Andre</dc:creator>
  <cp:lastModifiedBy>stagehc2</cp:lastModifiedBy>
  <cp:revision>101</cp:revision>
  <dcterms:created xsi:type="dcterms:W3CDTF">2010-11-08T05:49:35Z</dcterms:created>
  <dcterms:modified xsi:type="dcterms:W3CDTF">2010-11-25T08:28:28Z</dcterms:modified>
</cp:coreProperties>
</file>