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6" r:id="rId2"/>
    <p:sldMasterId id="2147483937" r:id="rId3"/>
    <p:sldMasterId id="2147483955" r:id="rId4"/>
  </p:sldMasterIdLst>
  <p:notesMasterIdLst>
    <p:notesMasterId r:id="rId41"/>
  </p:notesMasterIdLst>
  <p:handoutMasterIdLst>
    <p:handoutMasterId r:id="rId42"/>
  </p:handoutMasterIdLst>
  <p:sldIdLst>
    <p:sldId id="299" r:id="rId5"/>
    <p:sldId id="322" r:id="rId6"/>
    <p:sldId id="324" r:id="rId7"/>
    <p:sldId id="351" r:id="rId8"/>
    <p:sldId id="356" r:id="rId9"/>
    <p:sldId id="412" r:id="rId10"/>
    <p:sldId id="380" r:id="rId11"/>
    <p:sldId id="354" r:id="rId12"/>
    <p:sldId id="381" r:id="rId13"/>
    <p:sldId id="382" r:id="rId14"/>
    <p:sldId id="383" r:id="rId15"/>
    <p:sldId id="385" r:id="rId16"/>
    <p:sldId id="394" r:id="rId17"/>
    <p:sldId id="386" r:id="rId18"/>
    <p:sldId id="387" r:id="rId19"/>
    <p:sldId id="388" r:id="rId20"/>
    <p:sldId id="389" r:id="rId21"/>
    <p:sldId id="396" r:id="rId22"/>
    <p:sldId id="397" r:id="rId23"/>
    <p:sldId id="358" r:id="rId24"/>
    <p:sldId id="390" r:id="rId25"/>
    <p:sldId id="406" r:id="rId26"/>
    <p:sldId id="393" r:id="rId27"/>
    <p:sldId id="391" r:id="rId28"/>
    <p:sldId id="392" r:id="rId29"/>
    <p:sldId id="395" r:id="rId30"/>
    <p:sldId id="403" r:id="rId31"/>
    <p:sldId id="409" r:id="rId32"/>
    <p:sldId id="401" r:id="rId33"/>
    <p:sldId id="405" r:id="rId34"/>
    <p:sldId id="404" r:id="rId35"/>
    <p:sldId id="410" r:id="rId36"/>
    <p:sldId id="402" r:id="rId37"/>
    <p:sldId id="411" r:id="rId38"/>
    <p:sldId id="339" r:id="rId39"/>
    <p:sldId id="379" r:id="rId40"/>
  </p:sldIdLst>
  <p:sldSz cx="9144000" cy="6858000" type="overhead"/>
  <p:notesSz cx="6765925" cy="9867900"/>
  <p:defaultTextStyle>
    <a:defPPr>
      <a:defRPr lang="nl-NL"/>
    </a:defPPr>
    <a:lvl1pPr algn="l" rtl="0" fontAlgn="base">
      <a:spcBef>
        <a:spcPct val="0"/>
      </a:spcBef>
      <a:spcAft>
        <a:spcPct val="0"/>
      </a:spcAft>
      <a:defRPr sz="1400" kern="1200">
        <a:solidFill>
          <a:schemeClr val="tx1"/>
        </a:solidFill>
        <a:latin typeface="Eurostile-Demi" pitchFamily="2" charset="0"/>
        <a:ea typeface="+mn-ea"/>
        <a:cs typeface="+mn-cs"/>
      </a:defRPr>
    </a:lvl1pPr>
    <a:lvl2pPr marL="457200" algn="l" rtl="0" fontAlgn="base">
      <a:spcBef>
        <a:spcPct val="0"/>
      </a:spcBef>
      <a:spcAft>
        <a:spcPct val="0"/>
      </a:spcAft>
      <a:defRPr sz="1400" kern="1200">
        <a:solidFill>
          <a:schemeClr val="tx1"/>
        </a:solidFill>
        <a:latin typeface="Eurostile-Demi" pitchFamily="2" charset="0"/>
        <a:ea typeface="+mn-ea"/>
        <a:cs typeface="+mn-cs"/>
      </a:defRPr>
    </a:lvl2pPr>
    <a:lvl3pPr marL="914400" algn="l" rtl="0" fontAlgn="base">
      <a:spcBef>
        <a:spcPct val="0"/>
      </a:spcBef>
      <a:spcAft>
        <a:spcPct val="0"/>
      </a:spcAft>
      <a:defRPr sz="1400" kern="1200">
        <a:solidFill>
          <a:schemeClr val="tx1"/>
        </a:solidFill>
        <a:latin typeface="Eurostile-Demi" pitchFamily="2" charset="0"/>
        <a:ea typeface="+mn-ea"/>
        <a:cs typeface="+mn-cs"/>
      </a:defRPr>
    </a:lvl3pPr>
    <a:lvl4pPr marL="1371600" algn="l" rtl="0" fontAlgn="base">
      <a:spcBef>
        <a:spcPct val="0"/>
      </a:spcBef>
      <a:spcAft>
        <a:spcPct val="0"/>
      </a:spcAft>
      <a:defRPr sz="1400" kern="1200">
        <a:solidFill>
          <a:schemeClr val="tx1"/>
        </a:solidFill>
        <a:latin typeface="Eurostile-Demi" pitchFamily="2" charset="0"/>
        <a:ea typeface="+mn-ea"/>
        <a:cs typeface="+mn-cs"/>
      </a:defRPr>
    </a:lvl4pPr>
    <a:lvl5pPr marL="1828800" algn="l" rtl="0" fontAlgn="base">
      <a:spcBef>
        <a:spcPct val="0"/>
      </a:spcBef>
      <a:spcAft>
        <a:spcPct val="0"/>
      </a:spcAft>
      <a:defRPr sz="1400" kern="1200">
        <a:solidFill>
          <a:schemeClr val="tx1"/>
        </a:solidFill>
        <a:latin typeface="Eurostile-Demi" pitchFamily="2" charset="0"/>
        <a:ea typeface="+mn-ea"/>
        <a:cs typeface="+mn-cs"/>
      </a:defRPr>
    </a:lvl5pPr>
    <a:lvl6pPr marL="2286000" algn="l" defTabSz="914400" rtl="0" eaLnBrk="1" latinLnBrk="0" hangingPunct="1">
      <a:defRPr sz="1400" kern="1200">
        <a:solidFill>
          <a:schemeClr val="tx1"/>
        </a:solidFill>
        <a:latin typeface="Eurostile-Demi" pitchFamily="2" charset="0"/>
        <a:ea typeface="+mn-ea"/>
        <a:cs typeface="+mn-cs"/>
      </a:defRPr>
    </a:lvl6pPr>
    <a:lvl7pPr marL="2743200" algn="l" defTabSz="914400" rtl="0" eaLnBrk="1" latinLnBrk="0" hangingPunct="1">
      <a:defRPr sz="1400" kern="1200">
        <a:solidFill>
          <a:schemeClr val="tx1"/>
        </a:solidFill>
        <a:latin typeface="Eurostile-Demi" pitchFamily="2" charset="0"/>
        <a:ea typeface="+mn-ea"/>
        <a:cs typeface="+mn-cs"/>
      </a:defRPr>
    </a:lvl7pPr>
    <a:lvl8pPr marL="3200400" algn="l" defTabSz="914400" rtl="0" eaLnBrk="1" latinLnBrk="0" hangingPunct="1">
      <a:defRPr sz="1400" kern="1200">
        <a:solidFill>
          <a:schemeClr val="tx1"/>
        </a:solidFill>
        <a:latin typeface="Eurostile-Demi" pitchFamily="2" charset="0"/>
        <a:ea typeface="+mn-ea"/>
        <a:cs typeface="+mn-cs"/>
      </a:defRPr>
    </a:lvl8pPr>
    <a:lvl9pPr marL="3657600" algn="l" defTabSz="914400" rtl="0" eaLnBrk="1" latinLnBrk="0" hangingPunct="1">
      <a:defRPr sz="1400" kern="1200">
        <a:solidFill>
          <a:schemeClr val="tx1"/>
        </a:solidFill>
        <a:latin typeface="Eurostile-Demi"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80029"/>
    <a:srgbClr val="CF959B"/>
    <a:srgbClr val="8C0F31"/>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3771" autoAdjust="0"/>
  </p:normalViewPr>
  <p:slideViewPr>
    <p:cSldViewPr>
      <p:cViewPr varScale="1">
        <p:scale>
          <a:sx n="73" d="100"/>
          <a:sy n="73" d="100"/>
        </p:scale>
        <p:origin x="1320" y="72"/>
      </p:cViewPr>
      <p:guideLst>
        <p:guide orient="horz" pos="2160"/>
        <p:guide pos="27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1A9A50-66FE-40BD-92A5-0FBC95E88FF2}" type="doc">
      <dgm:prSet loTypeId="urn:microsoft.com/office/officeart/2005/8/layout/gear1" loCatId="relationship" qsTypeId="urn:microsoft.com/office/officeart/2005/8/quickstyle/3d9" qsCatId="3D" csTypeId="urn:microsoft.com/office/officeart/2005/8/colors/accent1_2" csCatId="accent1" phldr="1"/>
      <dgm:spPr/>
    </dgm:pt>
    <dgm:pt modelId="{3A75E25C-A0FE-4232-A1CC-F2172C021EF7}">
      <dgm:prSet phldrT="[Tekst]"/>
      <dgm:spPr/>
      <dgm:t>
        <a:bodyPr/>
        <a:lstStyle/>
        <a:p>
          <a:r>
            <a:rPr lang="nl-NL" dirty="0" smtClean="0">
              <a:solidFill>
                <a:srgbClr val="FF0000"/>
              </a:solidFill>
            </a:rPr>
            <a:t>Klinisch redeneren</a:t>
          </a:r>
          <a:endParaRPr lang="nl-NL" dirty="0">
            <a:solidFill>
              <a:srgbClr val="FF0000"/>
            </a:solidFill>
          </a:endParaRPr>
        </a:p>
      </dgm:t>
    </dgm:pt>
    <dgm:pt modelId="{B75E2DBC-6AD9-4F58-AFCD-5C304A44A89E}" type="parTrans" cxnId="{58E0E66C-27C2-4653-99F0-E9F4C5BC5E34}">
      <dgm:prSet/>
      <dgm:spPr/>
      <dgm:t>
        <a:bodyPr/>
        <a:lstStyle/>
        <a:p>
          <a:endParaRPr lang="nl-NL"/>
        </a:p>
      </dgm:t>
    </dgm:pt>
    <dgm:pt modelId="{CCC2D757-FB86-404D-9BCF-B2E25215C030}" type="sibTrans" cxnId="{58E0E66C-27C2-4653-99F0-E9F4C5BC5E34}">
      <dgm:prSet/>
      <dgm:spPr/>
      <dgm:t>
        <a:bodyPr/>
        <a:lstStyle/>
        <a:p>
          <a:endParaRPr lang="nl-NL"/>
        </a:p>
      </dgm:t>
    </dgm:pt>
    <dgm:pt modelId="{B91A7B88-817A-4AE6-8254-04BB82087106}">
      <dgm:prSet phldrT="[Tekst]"/>
      <dgm:spPr/>
      <dgm:t>
        <a:bodyPr/>
        <a:lstStyle/>
        <a:p>
          <a:r>
            <a:rPr lang="nl-NL" dirty="0" smtClean="0">
              <a:solidFill>
                <a:srgbClr val="FF0000"/>
              </a:solidFill>
            </a:rPr>
            <a:t>Denken</a:t>
          </a:r>
          <a:endParaRPr lang="nl-NL" dirty="0">
            <a:solidFill>
              <a:srgbClr val="FF0000"/>
            </a:solidFill>
          </a:endParaRPr>
        </a:p>
      </dgm:t>
    </dgm:pt>
    <dgm:pt modelId="{3649EBE4-66A8-4332-B8E1-E256EC2C9EDF}" type="parTrans" cxnId="{E5724C88-359F-4389-B45C-8CA82BBFC5BA}">
      <dgm:prSet/>
      <dgm:spPr/>
      <dgm:t>
        <a:bodyPr/>
        <a:lstStyle/>
        <a:p>
          <a:endParaRPr lang="nl-NL"/>
        </a:p>
      </dgm:t>
    </dgm:pt>
    <dgm:pt modelId="{14CAB36A-2710-4886-9D96-63ED190AFC29}" type="sibTrans" cxnId="{E5724C88-359F-4389-B45C-8CA82BBFC5BA}">
      <dgm:prSet/>
      <dgm:spPr/>
      <dgm:t>
        <a:bodyPr/>
        <a:lstStyle/>
        <a:p>
          <a:endParaRPr lang="nl-NL"/>
        </a:p>
      </dgm:t>
    </dgm:pt>
    <dgm:pt modelId="{CE14499C-3630-4FDD-862B-A65439F3BA48}">
      <dgm:prSet phldrT="[Tekst]"/>
      <dgm:spPr/>
      <dgm:t>
        <a:bodyPr/>
        <a:lstStyle/>
        <a:p>
          <a:r>
            <a:rPr lang="nl-NL" dirty="0" smtClean="0">
              <a:solidFill>
                <a:srgbClr val="FF0000"/>
              </a:solidFill>
            </a:rPr>
            <a:t>Besluiten nemen</a:t>
          </a:r>
          <a:endParaRPr lang="nl-NL" dirty="0">
            <a:solidFill>
              <a:srgbClr val="FF0000"/>
            </a:solidFill>
          </a:endParaRPr>
        </a:p>
      </dgm:t>
    </dgm:pt>
    <dgm:pt modelId="{941B0ACF-F318-4EDC-8EBF-35749FB04293}" type="parTrans" cxnId="{702EC01F-25C4-46C6-86AF-42357AD8635E}">
      <dgm:prSet/>
      <dgm:spPr/>
      <dgm:t>
        <a:bodyPr/>
        <a:lstStyle/>
        <a:p>
          <a:endParaRPr lang="nl-NL"/>
        </a:p>
      </dgm:t>
    </dgm:pt>
    <dgm:pt modelId="{3C205261-F373-4A7C-9CBA-61E6AA104F8B}" type="sibTrans" cxnId="{702EC01F-25C4-46C6-86AF-42357AD8635E}">
      <dgm:prSet/>
      <dgm:spPr/>
      <dgm:t>
        <a:bodyPr/>
        <a:lstStyle/>
        <a:p>
          <a:endParaRPr lang="nl-NL"/>
        </a:p>
      </dgm:t>
    </dgm:pt>
    <dgm:pt modelId="{B40BA440-434D-41FB-A79E-7000FF2D3D88}" type="pres">
      <dgm:prSet presAssocID="{391A9A50-66FE-40BD-92A5-0FBC95E88FF2}" presName="composite" presStyleCnt="0">
        <dgm:presLayoutVars>
          <dgm:chMax val="3"/>
          <dgm:animLvl val="lvl"/>
          <dgm:resizeHandles val="exact"/>
        </dgm:presLayoutVars>
      </dgm:prSet>
      <dgm:spPr/>
    </dgm:pt>
    <dgm:pt modelId="{B7BFEEBD-A039-4744-9751-703EAF996533}" type="pres">
      <dgm:prSet presAssocID="{3A75E25C-A0FE-4232-A1CC-F2172C021EF7}" presName="gear1" presStyleLbl="node1" presStyleIdx="0" presStyleCnt="3">
        <dgm:presLayoutVars>
          <dgm:chMax val="1"/>
          <dgm:bulletEnabled val="1"/>
        </dgm:presLayoutVars>
      </dgm:prSet>
      <dgm:spPr/>
      <dgm:t>
        <a:bodyPr/>
        <a:lstStyle/>
        <a:p>
          <a:endParaRPr lang="en-US"/>
        </a:p>
      </dgm:t>
    </dgm:pt>
    <dgm:pt modelId="{D86374FE-A949-45BF-BEA4-86F17BF820B7}" type="pres">
      <dgm:prSet presAssocID="{3A75E25C-A0FE-4232-A1CC-F2172C021EF7}" presName="gear1srcNode" presStyleLbl="node1" presStyleIdx="0" presStyleCnt="3"/>
      <dgm:spPr/>
      <dgm:t>
        <a:bodyPr/>
        <a:lstStyle/>
        <a:p>
          <a:endParaRPr lang="en-US"/>
        </a:p>
      </dgm:t>
    </dgm:pt>
    <dgm:pt modelId="{C0A48CCF-FB45-47CE-B015-B7478DB92639}" type="pres">
      <dgm:prSet presAssocID="{3A75E25C-A0FE-4232-A1CC-F2172C021EF7}" presName="gear1dstNode" presStyleLbl="node1" presStyleIdx="0" presStyleCnt="3"/>
      <dgm:spPr/>
      <dgm:t>
        <a:bodyPr/>
        <a:lstStyle/>
        <a:p>
          <a:endParaRPr lang="en-US"/>
        </a:p>
      </dgm:t>
    </dgm:pt>
    <dgm:pt modelId="{3939F4AB-942E-4F01-BCE3-F2A88D7F1CD5}" type="pres">
      <dgm:prSet presAssocID="{B91A7B88-817A-4AE6-8254-04BB82087106}" presName="gear2" presStyleLbl="node1" presStyleIdx="1" presStyleCnt="3">
        <dgm:presLayoutVars>
          <dgm:chMax val="1"/>
          <dgm:bulletEnabled val="1"/>
        </dgm:presLayoutVars>
      </dgm:prSet>
      <dgm:spPr/>
      <dgm:t>
        <a:bodyPr/>
        <a:lstStyle/>
        <a:p>
          <a:endParaRPr lang="en-US"/>
        </a:p>
      </dgm:t>
    </dgm:pt>
    <dgm:pt modelId="{D941D3A0-7573-4DD4-900B-77C5ED80F274}" type="pres">
      <dgm:prSet presAssocID="{B91A7B88-817A-4AE6-8254-04BB82087106}" presName="gear2srcNode" presStyleLbl="node1" presStyleIdx="1" presStyleCnt="3"/>
      <dgm:spPr/>
      <dgm:t>
        <a:bodyPr/>
        <a:lstStyle/>
        <a:p>
          <a:endParaRPr lang="en-US"/>
        </a:p>
      </dgm:t>
    </dgm:pt>
    <dgm:pt modelId="{0DFDBB28-2F24-4A8F-9882-88CB3870E17C}" type="pres">
      <dgm:prSet presAssocID="{B91A7B88-817A-4AE6-8254-04BB82087106}" presName="gear2dstNode" presStyleLbl="node1" presStyleIdx="1" presStyleCnt="3"/>
      <dgm:spPr/>
      <dgm:t>
        <a:bodyPr/>
        <a:lstStyle/>
        <a:p>
          <a:endParaRPr lang="en-US"/>
        </a:p>
      </dgm:t>
    </dgm:pt>
    <dgm:pt modelId="{B43BA21B-DE09-49DC-BC96-374C61AF199E}" type="pres">
      <dgm:prSet presAssocID="{CE14499C-3630-4FDD-862B-A65439F3BA48}" presName="gear3" presStyleLbl="node1" presStyleIdx="2" presStyleCnt="3" custLinFactNeighborX="-14063" custLinFactNeighborY="948"/>
      <dgm:spPr/>
      <dgm:t>
        <a:bodyPr/>
        <a:lstStyle/>
        <a:p>
          <a:endParaRPr lang="en-US"/>
        </a:p>
      </dgm:t>
    </dgm:pt>
    <dgm:pt modelId="{0958B0CF-5269-47AA-B4B3-0A0FF5B4C9F6}" type="pres">
      <dgm:prSet presAssocID="{CE14499C-3630-4FDD-862B-A65439F3BA48}" presName="gear3tx" presStyleLbl="node1" presStyleIdx="2" presStyleCnt="3">
        <dgm:presLayoutVars>
          <dgm:chMax val="1"/>
          <dgm:bulletEnabled val="1"/>
        </dgm:presLayoutVars>
      </dgm:prSet>
      <dgm:spPr/>
      <dgm:t>
        <a:bodyPr/>
        <a:lstStyle/>
        <a:p>
          <a:endParaRPr lang="en-US"/>
        </a:p>
      </dgm:t>
    </dgm:pt>
    <dgm:pt modelId="{16CC6F7A-A948-4E29-9044-1D2484973D81}" type="pres">
      <dgm:prSet presAssocID="{CE14499C-3630-4FDD-862B-A65439F3BA48}" presName="gear3srcNode" presStyleLbl="node1" presStyleIdx="2" presStyleCnt="3"/>
      <dgm:spPr/>
      <dgm:t>
        <a:bodyPr/>
        <a:lstStyle/>
        <a:p>
          <a:endParaRPr lang="en-US"/>
        </a:p>
      </dgm:t>
    </dgm:pt>
    <dgm:pt modelId="{DC995359-C717-4EC8-8B9E-3B9017936FEF}" type="pres">
      <dgm:prSet presAssocID="{CE14499C-3630-4FDD-862B-A65439F3BA48}" presName="gear3dstNode" presStyleLbl="node1" presStyleIdx="2" presStyleCnt="3"/>
      <dgm:spPr/>
      <dgm:t>
        <a:bodyPr/>
        <a:lstStyle/>
        <a:p>
          <a:endParaRPr lang="en-US"/>
        </a:p>
      </dgm:t>
    </dgm:pt>
    <dgm:pt modelId="{8C557AAF-36E8-4381-99CB-E4F045414FCD}" type="pres">
      <dgm:prSet presAssocID="{CCC2D757-FB86-404D-9BCF-B2E25215C030}" presName="connector1" presStyleLbl="sibTrans2D1" presStyleIdx="0" presStyleCnt="3"/>
      <dgm:spPr/>
      <dgm:t>
        <a:bodyPr/>
        <a:lstStyle/>
        <a:p>
          <a:endParaRPr lang="en-US"/>
        </a:p>
      </dgm:t>
    </dgm:pt>
    <dgm:pt modelId="{1F3C6A6D-7CDE-479C-9312-CF6A76346AEF}" type="pres">
      <dgm:prSet presAssocID="{14CAB36A-2710-4886-9D96-63ED190AFC29}" presName="connector2" presStyleLbl="sibTrans2D1" presStyleIdx="1" presStyleCnt="3"/>
      <dgm:spPr/>
      <dgm:t>
        <a:bodyPr/>
        <a:lstStyle/>
        <a:p>
          <a:endParaRPr lang="en-US"/>
        </a:p>
      </dgm:t>
    </dgm:pt>
    <dgm:pt modelId="{FE3F3841-8DC4-431B-9E74-9C4641CF4A0F}" type="pres">
      <dgm:prSet presAssocID="{3C205261-F373-4A7C-9CBA-61E6AA104F8B}" presName="connector3" presStyleLbl="sibTrans2D1" presStyleIdx="2" presStyleCnt="3"/>
      <dgm:spPr/>
      <dgm:t>
        <a:bodyPr/>
        <a:lstStyle/>
        <a:p>
          <a:endParaRPr lang="en-US"/>
        </a:p>
      </dgm:t>
    </dgm:pt>
  </dgm:ptLst>
  <dgm:cxnLst>
    <dgm:cxn modelId="{66137B55-6EA6-4DD5-A449-43FD57F0F8D9}" type="presOf" srcId="{3A75E25C-A0FE-4232-A1CC-F2172C021EF7}" destId="{B7BFEEBD-A039-4744-9751-703EAF996533}" srcOrd="0" destOrd="0" presId="urn:microsoft.com/office/officeart/2005/8/layout/gear1"/>
    <dgm:cxn modelId="{BD8A90B3-B388-447C-8F6B-8DC8E1B7DC0C}" type="presOf" srcId="{14CAB36A-2710-4886-9D96-63ED190AFC29}" destId="{1F3C6A6D-7CDE-479C-9312-CF6A76346AEF}" srcOrd="0" destOrd="0" presId="urn:microsoft.com/office/officeart/2005/8/layout/gear1"/>
    <dgm:cxn modelId="{BB14E97E-D824-4A1E-AB16-979784536690}" type="presOf" srcId="{CCC2D757-FB86-404D-9BCF-B2E25215C030}" destId="{8C557AAF-36E8-4381-99CB-E4F045414FCD}" srcOrd="0" destOrd="0" presId="urn:microsoft.com/office/officeart/2005/8/layout/gear1"/>
    <dgm:cxn modelId="{702EC01F-25C4-46C6-86AF-42357AD8635E}" srcId="{391A9A50-66FE-40BD-92A5-0FBC95E88FF2}" destId="{CE14499C-3630-4FDD-862B-A65439F3BA48}" srcOrd="2" destOrd="0" parTransId="{941B0ACF-F318-4EDC-8EBF-35749FB04293}" sibTransId="{3C205261-F373-4A7C-9CBA-61E6AA104F8B}"/>
    <dgm:cxn modelId="{58E0E66C-27C2-4653-99F0-E9F4C5BC5E34}" srcId="{391A9A50-66FE-40BD-92A5-0FBC95E88FF2}" destId="{3A75E25C-A0FE-4232-A1CC-F2172C021EF7}" srcOrd="0" destOrd="0" parTransId="{B75E2DBC-6AD9-4F58-AFCD-5C304A44A89E}" sibTransId="{CCC2D757-FB86-404D-9BCF-B2E25215C030}"/>
    <dgm:cxn modelId="{026A49B6-A948-4BBE-9658-3DE92B8C14C7}" type="presOf" srcId="{CE14499C-3630-4FDD-862B-A65439F3BA48}" destId="{16CC6F7A-A948-4E29-9044-1D2484973D81}" srcOrd="2" destOrd="0" presId="urn:microsoft.com/office/officeart/2005/8/layout/gear1"/>
    <dgm:cxn modelId="{8BC000E5-15D0-486F-BCC1-18ED31933D2E}" type="presOf" srcId="{B91A7B88-817A-4AE6-8254-04BB82087106}" destId="{D941D3A0-7573-4DD4-900B-77C5ED80F274}" srcOrd="1" destOrd="0" presId="urn:microsoft.com/office/officeart/2005/8/layout/gear1"/>
    <dgm:cxn modelId="{EC522B46-771D-4195-B32A-D438BA061E8F}" type="presOf" srcId="{CE14499C-3630-4FDD-862B-A65439F3BA48}" destId="{B43BA21B-DE09-49DC-BC96-374C61AF199E}" srcOrd="0" destOrd="0" presId="urn:microsoft.com/office/officeart/2005/8/layout/gear1"/>
    <dgm:cxn modelId="{45C2E8B5-6761-4DC2-82DA-B23147F83548}" type="presOf" srcId="{3C205261-F373-4A7C-9CBA-61E6AA104F8B}" destId="{FE3F3841-8DC4-431B-9E74-9C4641CF4A0F}" srcOrd="0" destOrd="0" presId="urn:microsoft.com/office/officeart/2005/8/layout/gear1"/>
    <dgm:cxn modelId="{E5724C88-359F-4389-B45C-8CA82BBFC5BA}" srcId="{391A9A50-66FE-40BD-92A5-0FBC95E88FF2}" destId="{B91A7B88-817A-4AE6-8254-04BB82087106}" srcOrd="1" destOrd="0" parTransId="{3649EBE4-66A8-4332-B8E1-E256EC2C9EDF}" sibTransId="{14CAB36A-2710-4886-9D96-63ED190AFC29}"/>
    <dgm:cxn modelId="{ABDD931F-9E94-477C-86BE-847A0E54E63B}" type="presOf" srcId="{391A9A50-66FE-40BD-92A5-0FBC95E88FF2}" destId="{B40BA440-434D-41FB-A79E-7000FF2D3D88}" srcOrd="0" destOrd="0" presId="urn:microsoft.com/office/officeart/2005/8/layout/gear1"/>
    <dgm:cxn modelId="{F96F14F1-AEC6-4686-AC39-1B20A9990887}" type="presOf" srcId="{3A75E25C-A0FE-4232-A1CC-F2172C021EF7}" destId="{D86374FE-A949-45BF-BEA4-86F17BF820B7}" srcOrd="1" destOrd="0" presId="urn:microsoft.com/office/officeart/2005/8/layout/gear1"/>
    <dgm:cxn modelId="{945B12A1-4324-4BF1-A1EB-977212EAEB71}" type="presOf" srcId="{CE14499C-3630-4FDD-862B-A65439F3BA48}" destId="{0958B0CF-5269-47AA-B4B3-0A0FF5B4C9F6}" srcOrd="1" destOrd="0" presId="urn:microsoft.com/office/officeart/2005/8/layout/gear1"/>
    <dgm:cxn modelId="{C1497136-99A4-4470-A546-F7446E5C5D2C}" type="presOf" srcId="{CE14499C-3630-4FDD-862B-A65439F3BA48}" destId="{DC995359-C717-4EC8-8B9E-3B9017936FEF}" srcOrd="3" destOrd="0" presId="urn:microsoft.com/office/officeart/2005/8/layout/gear1"/>
    <dgm:cxn modelId="{B6EDC34C-CC4C-426A-8439-C86B012EBAD2}" type="presOf" srcId="{3A75E25C-A0FE-4232-A1CC-F2172C021EF7}" destId="{C0A48CCF-FB45-47CE-B015-B7478DB92639}" srcOrd="2" destOrd="0" presId="urn:microsoft.com/office/officeart/2005/8/layout/gear1"/>
    <dgm:cxn modelId="{A5A2C6A1-09E7-4AB1-9EA9-1F2128E01E51}" type="presOf" srcId="{B91A7B88-817A-4AE6-8254-04BB82087106}" destId="{0DFDBB28-2F24-4A8F-9882-88CB3870E17C}" srcOrd="2" destOrd="0" presId="urn:microsoft.com/office/officeart/2005/8/layout/gear1"/>
    <dgm:cxn modelId="{1A9F8055-7B6A-40C2-AD35-5FAA6527A0A3}" type="presOf" srcId="{B91A7B88-817A-4AE6-8254-04BB82087106}" destId="{3939F4AB-942E-4F01-BCE3-F2A88D7F1CD5}" srcOrd="0" destOrd="0" presId="urn:microsoft.com/office/officeart/2005/8/layout/gear1"/>
    <dgm:cxn modelId="{5C039029-820D-4D7B-BC88-13F2C47B1274}" type="presParOf" srcId="{B40BA440-434D-41FB-A79E-7000FF2D3D88}" destId="{B7BFEEBD-A039-4744-9751-703EAF996533}" srcOrd="0" destOrd="0" presId="urn:microsoft.com/office/officeart/2005/8/layout/gear1"/>
    <dgm:cxn modelId="{1103072A-8DEF-4EE2-A33D-00A66422938A}" type="presParOf" srcId="{B40BA440-434D-41FB-A79E-7000FF2D3D88}" destId="{D86374FE-A949-45BF-BEA4-86F17BF820B7}" srcOrd="1" destOrd="0" presId="urn:microsoft.com/office/officeart/2005/8/layout/gear1"/>
    <dgm:cxn modelId="{64E5BBC2-7D00-484E-8262-0C9065D450EF}" type="presParOf" srcId="{B40BA440-434D-41FB-A79E-7000FF2D3D88}" destId="{C0A48CCF-FB45-47CE-B015-B7478DB92639}" srcOrd="2" destOrd="0" presId="urn:microsoft.com/office/officeart/2005/8/layout/gear1"/>
    <dgm:cxn modelId="{0AF8DC59-29D4-4288-A907-DF0D4EF59A7C}" type="presParOf" srcId="{B40BA440-434D-41FB-A79E-7000FF2D3D88}" destId="{3939F4AB-942E-4F01-BCE3-F2A88D7F1CD5}" srcOrd="3" destOrd="0" presId="urn:microsoft.com/office/officeart/2005/8/layout/gear1"/>
    <dgm:cxn modelId="{7AC58316-F319-44E2-810D-E7B3B21718E7}" type="presParOf" srcId="{B40BA440-434D-41FB-A79E-7000FF2D3D88}" destId="{D941D3A0-7573-4DD4-900B-77C5ED80F274}" srcOrd="4" destOrd="0" presId="urn:microsoft.com/office/officeart/2005/8/layout/gear1"/>
    <dgm:cxn modelId="{C43A6632-E756-4073-BB8B-2FA981D512A0}" type="presParOf" srcId="{B40BA440-434D-41FB-A79E-7000FF2D3D88}" destId="{0DFDBB28-2F24-4A8F-9882-88CB3870E17C}" srcOrd="5" destOrd="0" presId="urn:microsoft.com/office/officeart/2005/8/layout/gear1"/>
    <dgm:cxn modelId="{00D21FA8-5A37-431A-B4A0-B63B3A624C10}" type="presParOf" srcId="{B40BA440-434D-41FB-A79E-7000FF2D3D88}" destId="{B43BA21B-DE09-49DC-BC96-374C61AF199E}" srcOrd="6" destOrd="0" presId="urn:microsoft.com/office/officeart/2005/8/layout/gear1"/>
    <dgm:cxn modelId="{A464F812-647A-44F2-A3AA-852E52011FB5}" type="presParOf" srcId="{B40BA440-434D-41FB-A79E-7000FF2D3D88}" destId="{0958B0CF-5269-47AA-B4B3-0A0FF5B4C9F6}" srcOrd="7" destOrd="0" presId="urn:microsoft.com/office/officeart/2005/8/layout/gear1"/>
    <dgm:cxn modelId="{891D11E2-C9EA-4721-9456-3889002575F3}" type="presParOf" srcId="{B40BA440-434D-41FB-A79E-7000FF2D3D88}" destId="{16CC6F7A-A948-4E29-9044-1D2484973D81}" srcOrd="8" destOrd="0" presId="urn:microsoft.com/office/officeart/2005/8/layout/gear1"/>
    <dgm:cxn modelId="{1CB34952-5287-4B56-90D3-26D69F6B0A79}" type="presParOf" srcId="{B40BA440-434D-41FB-A79E-7000FF2D3D88}" destId="{DC995359-C717-4EC8-8B9E-3B9017936FEF}" srcOrd="9" destOrd="0" presId="urn:microsoft.com/office/officeart/2005/8/layout/gear1"/>
    <dgm:cxn modelId="{9CF10B60-2C33-4511-8727-698D87FC8616}" type="presParOf" srcId="{B40BA440-434D-41FB-A79E-7000FF2D3D88}" destId="{8C557AAF-36E8-4381-99CB-E4F045414FCD}" srcOrd="10" destOrd="0" presId="urn:microsoft.com/office/officeart/2005/8/layout/gear1"/>
    <dgm:cxn modelId="{8EB85B8D-8F14-4D08-9BF9-E221B86BE184}" type="presParOf" srcId="{B40BA440-434D-41FB-A79E-7000FF2D3D88}" destId="{1F3C6A6D-7CDE-479C-9312-CF6A76346AEF}" srcOrd="11" destOrd="0" presId="urn:microsoft.com/office/officeart/2005/8/layout/gear1"/>
    <dgm:cxn modelId="{14F2C7AE-79FE-4CEE-B2A0-913DD3CBEF40}" type="presParOf" srcId="{B40BA440-434D-41FB-A79E-7000FF2D3D88}" destId="{FE3F3841-8DC4-431B-9E74-9C4641CF4A0F}"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58C8CA-825C-4FC0-9ADF-AF27F1447886}" type="doc">
      <dgm:prSet loTypeId="urn:microsoft.com/office/officeart/2005/8/layout/gear1" loCatId="relationship" qsTypeId="urn:microsoft.com/office/officeart/2005/8/quickstyle/3d9" qsCatId="3D" csTypeId="urn:microsoft.com/office/officeart/2005/8/colors/accent1_2" csCatId="accent1" phldr="1"/>
      <dgm:spPr/>
    </dgm:pt>
    <dgm:pt modelId="{FC902D50-B45E-4098-8086-E58B56A62A18}">
      <dgm:prSet phldrT="[Tekst]"/>
      <dgm:spPr/>
      <dgm:t>
        <a:bodyPr/>
        <a:lstStyle/>
        <a:p>
          <a:r>
            <a:rPr lang="nl-NL" b="1" dirty="0" smtClean="0">
              <a:solidFill>
                <a:srgbClr val="FF0000"/>
              </a:solidFill>
            </a:rPr>
            <a:t>Klinisch redeneren</a:t>
          </a:r>
          <a:endParaRPr lang="nl-NL" b="1" dirty="0">
            <a:solidFill>
              <a:srgbClr val="FF0000"/>
            </a:solidFill>
          </a:endParaRPr>
        </a:p>
      </dgm:t>
    </dgm:pt>
    <dgm:pt modelId="{A18704D8-A737-42DA-BBA2-8C56985E0B0E}" type="parTrans" cxnId="{9D6D1DEB-247D-4D7B-A7DC-059A06E85325}">
      <dgm:prSet/>
      <dgm:spPr/>
      <dgm:t>
        <a:bodyPr/>
        <a:lstStyle/>
        <a:p>
          <a:endParaRPr lang="nl-NL"/>
        </a:p>
      </dgm:t>
    </dgm:pt>
    <dgm:pt modelId="{F9A071B1-DD84-480A-B4E5-D96EE5EEE9CF}" type="sibTrans" cxnId="{9D6D1DEB-247D-4D7B-A7DC-059A06E85325}">
      <dgm:prSet/>
      <dgm:spPr/>
      <dgm:t>
        <a:bodyPr/>
        <a:lstStyle/>
        <a:p>
          <a:endParaRPr lang="nl-NL"/>
        </a:p>
      </dgm:t>
    </dgm:pt>
    <dgm:pt modelId="{B4820AB3-9CB2-4D3F-A09C-3D4B21F0286B}">
      <dgm:prSet phldrT="[Tekst]"/>
      <dgm:spPr/>
      <dgm:t>
        <a:bodyPr/>
        <a:lstStyle/>
        <a:p>
          <a:r>
            <a:rPr lang="nl-NL" b="1" dirty="0" smtClean="0">
              <a:solidFill>
                <a:srgbClr val="FF0000"/>
              </a:solidFill>
            </a:rPr>
            <a:t>Omgaan met informatie</a:t>
          </a:r>
          <a:endParaRPr lang="nl-NL" b="1" dirty="0">
            <a:solidFill>
              <a:srgbClr val="FF0000"/>
            </a:solidFill>
          </a:endParaRPr>
        </a:p>
      </dgm:t>
    </dgm:pt>
    <dgm:pt modelId="{A0BB4434-C762-4CF6-8927-5671A40F5E3F}" type="parTrans" cxnId="{352E730F-7CD5-408A-801E-AFFB04E48D4A}">
      <dgm:prSet/>
      <dgm:spPr/>
      <dgm:t>
        <a:bodyPr/>
        <a:lstStyle/>
        <a:p>
          <a:endParaRPr lang="nl-NL"/>
        </a:p>
      </dgm:t>
    </dgm:pt>
    <dgm:pt modelId="{2663E2EC-443A-47DA-B1FE-FCD0784B4A71}" type="sibTrans" cxnId="{352E730F-7CD5-408A-801E-AFFB04E48D4A}">
      <dgm:prSet/>
      <dgm:spPr/>
      <dgm:t>
        <a:bodyPr/>
        <a:lstStyle/>
        <a:p>
          <a:endParaRPr lang="nl-NL"/>
        </a:p>
      </dgm:t>
    </dgm:pt>
    <dgm:pt modelId="{2CBAFFC4-E627-48F5-965D-8F59045D62C8}">
      <dgm:prSet phldrT="[Tekst]"/>
      <dgm:spPr/>
      <dgm:t>
        <a:bodyPr/>
        <a:lstStyle/>
        <a:p>
          <a:r>
            <a:rPr lang="nl-NL" b="1" dirty="0" smtClean="0">
              <a:solidFill>
                <a:srgbClr val="FF0000"/>
              </a:solidFill>
            </a:rPr>
            <a:t>Juiste vragen stellen</a:t>
          </a:r>
          <a:endParaRPr lang="nl-NL" b="1" dirty="0">
            <a:solidFill>
              <a:srgbClr val="FF0000"/>
            </a:solidFill>
          </a:endParaRPr>
        </a:p>
      </dgm:t>
    </dgm:pt>
    <dgm:pt modelId="{B3002996-694D-40F7-8E0D-1F8B1D8DA8C4}" type="parTrans" cxnId="{1470D296-C137-43B0-A4E8-604111D67D52}">
      <dgm:prSet/>
      <dgm:spPr/>
      <dgm:t>
        <a:bodyPr/>
        <a:lstStyle/>
        <a:p>
          <a:endParaRPr lang="nl-NL"/>
        </a:p>
      </dgm:t>
    </dgm:pt>
    <dgm:pt modelId="{C4BACFDD-E938-4733-8284-D5AAD9E3EB86}" type="sibTrans" cxnId="{1470D296-C137-43B0-A4E8-604111D67D52}">
      <dgm:prSet/>
      <dgm:spPr/>
      <dgm:t>
        <a:bodyPr/>
        <a:lstStyle/>
        <a:p>
          <a:endParaRPr lang="nl-NL"/>
        </a:p>
      </dgm:t>
    </dgm:pt>
    <dgm:pt modelId="{130B1B04-9E14-41E2-A731-9D3E21FF7D4C}" type="pres">
      <dgm:prSet presAssocID="{E058C8CA-825C-4FC0-9ADF-AF27F1447886}" presName="composite" presStyleCnt="0">
        <dgm:presLayoutVars>
          <dgm:chMax val="3"/>
          <dgm:animLvl val="lvl"/>
          <dgm:resizeHandles val="exact"/>
        </dgm:presLayoutVars>
      </dgm:prSet>
      <dgm:spPr/>
    </dgm:pt>
    <dgm:pt modelId="{D2ED4722-3E85-4DB2-A13C-49C0AE24BAE6}" type="pres">
      <dgm:prSet presAssocID="{FC902D50-B45E-4098-8086-E58B56A62A18}" presName="gear1" presStyleLbl="node1" presStyleIdx="0" presStyleCnt="3" custLinFactNeighborX="7851" custLinFactNeighborY="-2804">
        <dgm:presLayoutVars>
          <dgm:chMax val="1"/>
          <dgm:bulletEnabled val="1"/>
        </dgm:presLayoutVars>
      </dgm:prSet>
      <dgm:spPr/>
      <dgm:t>
        <a:bodyPr/>
        <a:lstStyle/>
        <a:p>
          <a:endParaRPr lang="en-US"/>
        </a:p>
      </dgm:t>
    </dgm:pt>
    <dgm:pt modelId="{ED79765F-0210-467F-ABC9-EB8A8B37A373}" type="pres">
      <dgm:prSet presAssocID="{FC902D50-B45E-4098-8086-E58B56A62A18}" presName="gear1srcNode" presStyleLbl="node1" presStyleIdx="0" presStyleCnt="3"/>
      <dgm:spPr/>
      <dgm:t>
        <a:bodyPr/>
        <a:lstStyle/>
        <a:p>
          <a:endParaRPr lang="en-US"/>
        </a:p>
      </dgm:t>
    </dgm:pt>
    <dgm:pt modelId="{001A5325-60BA-4546-A119-4F54DDE67DEF}" type="pres">
      <dgm:prSet presAssocID="{FC902D50-B45E-4098-8086-E58B56A62A18}" presName="gear1dstNode" presStyleLbl="node1" presStyleIdx="0" presStyleCnt="3"/>
      <dgm:spPr/>
      <dgm:t>
        <a:bodyPr/>
        <a:lstStyle/>
        <a:p>
          <a:endParaRPr lang="en-US"/>
        </a:p>
      </dgm:t>
    </dgm:pt>
    <dgm:pt modelId="{14B90AC6-B910-42AA-AA7A-79E0C759A9E5}" type="pres">
      <dgm:prSet presAssocID="{B4820AB3-9CB2-4D3F-A09C-3D4B21F0286B}" presName="gear2" presStyleLbl="node1" presStyleIdx="1" presStyleCnt="3">
        <dgm:presLayoutVars>
          <dgm:chMax val="1"/>
          <dgm:bulletEnabled val="1"/>
        </dgm:presLayoutVars>
      </dgm:prSet>
      <dgm:spPr/>
      <dgm:t>
        <a:bodyPr/>
        <a:lstStyle/>
        <a:p>
          <a:endParaRPr lang="en-US"/>
        </a:p>
      </dgm:t>
    </dgm:pt>
    <dgm:pt modelId="{C96B39D8-BF2F-4EB2-896B-2754C0FAA21B}" type="pres">
      <dgm:prSet presAssocID="{B4820AB3-9CB2-4D3F-A09C-3D4B21F0286B}" presName="gear2srcNode" presStyleLbl="node1" presStyleIdx="1" presStyleCnt="3"/>
      <dgm:spPr/>
      <dgm:t>
        <a:bodyPr/>
        <a:lstStyle/>
        <a:p>
          <a:endParaRPr lang="en-US"/>
        </a:p>
      </dgm:t>
    </dgm:pt>
    <dgm:pt modelId="{156FEF36-370F-439E-89D5-F50177AC0639}" type="pres">
      <dgm:prSet presAssocID="{B4820AB3-9CB2-4D3F-A09C-3D4B21F0286B}" presName="gear2dstNode" presStyleLbl="node1" presStyleIdx="1" presStyleCnt="3"/>
      <dgm:spPr/>
      <dgm:t>
        <a:bodyPr/>
        <a:lstStyle/>
        <a:p>
          <a:endParaRPr lang="en-US"/>
        </a:p>
      </dgm:t>
    </dgm:pt>
    <dgm:pt modelId="{F7CF161F-2FB0-496C-854E-C420F44E73CA}" type="pres">
      <dgm:prSet presAssocID="{2CBAFFC4-E627-48F5-965D-8F59045D62C8}" presName="gear3" presStyleLbl="node1" presStyleIdx="2" presStyleCnt="3" custLinFactNeighborY="1285"/>
      <dgm:spPr/>
      <dgm:t>
        <a:bodyPr/>
        <a:lstStyle/>
        <a:p>
          <a:endParaRPr lang="en-US"/>
        </a:p>
      </dgm:t>
    </dgm:pt>
    <dgm:pt modelId="{369C198E-D8F0-4939-B498-C359800EF4D4}" type="pres">
      <dgm:prSet presAssocID="{2CBAFFC4-E627-48F5-965D-8F59045D62C8}" presName="gear3tx" presStyleLbl="node1" presStyleIdx="2" presStyleCnt="3">
        <dgm:presLayoutVars>
          <dgm:chMax val="1"/>
          <dgm:bulletEnabled val="1"/>
        </dgm:presLayoutVars>
      </dgm:prSet>
      <dgm:spPr/>
      <dgm:t>
        <a:bodyPr/>
        <a:lstStyle/>
        <a:p>
          <a:endParaRPr lang="en-US"/>
        </a:p>
      </dgm:t>
    </dgm:pt>
    <dgm:pt modelId="{A9343D86-54D2-4529-9296-AB7BFDE6BCE8}" type="pres">
      <dgm:prSet presAssocID="{2CBAFFC4-E627-48F5-965D-8F59045D62C8}" presName="gear3srcNode" presStyleLbl="node1" presStyleIdx="2" presStyleCnt="3"/>
      <dgm:spPr/>
      <dgm:t>
        <a:bodyPr/>
        <a:lstStyle/>
        <a:p>
          <a:endParaRPr lang="en-US"/>
        </a:p>
      </dgm:t>
    </dgm:pt>
    <dgm:pt modelId="{C8C643AF-CB73-4D70-A7C5-82CDEE89DF18}" type="pres">
      <dgm:prSet presAssocID="{2CBAFFC4-E627-48F5-965D-8F59045D62C8}" presName="gear3dstNode" presStyleLbl="node1" presStyleIdx="2" presStyleCnt="3"/>
      <dgm:spPr/>
      <dgm:t>
        <a:bodyPr/>
        <a:lstStyle/>
        <a:p>
          <a:endParaRPr lang="en-US"/>
        </a:p>
      </dgm:t>
    </dgm:pt>
    <dgm:pt modelId="{1CA5DA41-ECF8-4857-B837-E080F3C37B13}" type="pres">
      <dgm:prSet presAssocID="{F9A071B1-DD84-480A-B4E5-D96EE5EEE9CF}" presName="connector1" presStyleLbl="sibTrans2D1" presStyleIdx="0" presStyleCnt="3"/>
      <dgm:spPr/>
      <dgm:t>
        <a:bodyPr/>
        <a:lstStyle/>
        <a:p>
          <a:endParaRPr lang="en-US"/>
        </a:p>
      </dgm:t>
    </dgm:pt>
    <dgm:pt modelId="{14216C2A-B630-4327-8B3B-DA1EEB882644}" type="pres">
      <dgm:prSet presAssocID="{2663E2EC-443A-47DA-B1FE-FCD0784B4A71}" presName="connector2" presStyleLbl="sibTrans2D1" presStyleIdx="1" presStyleCnt="3"/>
      <dgm:spPr/>
      <dgm:t>
        <a:bodyPr/>
        <a:lstStyle/>
        <a:p>
          <a:endParaRPr lang="en-US"/>
        </a:p>
      </dgm:t>
    </dgm:pt>
    <dgm:pt modelId="{3298FF5E-E265-4599-9088-F8B219176DC5}" type="pres">
      <dgm:prSet presAssocID="{C4BACFDD-E938-4733-8284-D5AAD9E3EB86}" presName="connector3" presStyleLbl="sibTrans2D1" presStyleIdx="2" presStyleCnt="3"/>
      <dgm:spPr/>
      <dgm:t>
        <a:bodyPr/>
        <a:lstStyle/>
        <a:p>
          <a:endParaRPr lang="en-US"/>
        </a:p>
      </dgm:t>
    </dgm:pt>
  </dgm:ptLst>
  <dgm:cxnLst>
    <dgm:cxn modelId="{0DCD685F-5B81-424A-8FA2-F67635498B60}" type="presOf" srcId="{B4820AB3-9CB2-4D3F-A09C-3D4B21F0286B}" destId="{156FEF36-370F-439E-89D5-F50177AC0639}" srcOrd="2" destOrd="0" presId="urn:microsoft.com/office/officeart/2005/8/layout/gear1"/>
    <dgm:cxn modelId="{5776BE04-653C-4388-A581-B375084791DD}" type="presOf" srcId="{2CBAFFC4-E627-48F5-965D-8F59045D62C8}" destId="{369C198E-D8F0-4939-B498-C359800EF4D4}" srcOrd="1" destOrd="0" presId="urn:microsoft.com/office/officeart/2005/8/layout/gear1"/>
    <dgm:cxn modelId="{9D6D1DEB-247D-4D7B-A7DC-059A06E85325}" srcId="{E058C8CA-825C-4FC0-9ADF-AF27F1447886}" destId="{FC902D50-B45E-4098-8086-E58B56A62A18}" srcOrd="0" destOrd="0" parTransId="{A18704D8-A737-42DA-BBA2-8C56985E0B0E}" sibTransId="{F9A071B1-DD84-480A-B4E5-D96EE5EEE9CF}"/>
    <dgm:cxn modelId="{8A9AB273-C83A-4221-A218-0AA1D847A828}" type="presOf" srcId="{E058C8CA-825C-4FC0-9ADF-AF27F1447886}" destId="{130B1B04-9E14-41E2-A731-9D3E21FF7D4C}" srcOrd="0" destOrd="0" presId="urn:microsoft.com/office/officeart/2005/8/layout/gear1"/>
    <dgm:cxn modelId="{0939C6FA-C669-48DB-B20B-1D1632D3A5D5}" type="presOf" srcId="{2CBAFFC4-E627-48F5-965D-8F59045D62C8}" destId="{A9343D86-54D2-4529-9296-AB7BFDE6BCE8}" srcOrd="2" destOrd="0" presId="urn:microsoft.com/office/officeart/2005/8/layout/gear1"/>
    <dgm:cxn modelId="{1470D296-C137-43B0-A4E8-604111D67D52}" srcId="{E058C8CA-825C-4FC0-9ADF-AF27F1447886}" destId="{2CBAFFC4-E627-48F5-965D-8F59045D62C8}" srcOrd="2" destOrd="0" parTransId="{B3002996-694D-40F7-8E0D-1F8B1D8DA8C4}" sibTransId="{C4BACFDD-E938-4733-8284-D5AAD9E3EB86}"/>
    <dgm:cxn modelId="{352E730F-7CD5-408A-801E-AFFB04E48D4A}" srcId="{E058C8CA-825C-4FC0-9ADF-AF27F1447886}" destId="{B4820AB3-9CB2-4D3F-A09C-3D4B21F0286B}" srcOrd="1" destOrd="0" parTransId="{A0BB4434-C762-4CF6-8927-5671A40F5E3F}" sibTransId="{2663E2EC-443A-47DA-B1FE-FCD0784B4A71}"/>
    <dgm:cxn modelId="{39E076F8-AB06-4700-9274-D8D666B16DE0}" type="presOf" srcId="{B4820AB3-9CB2-4D3F-A09C-3D4B21F0286B}" destId="{14B90AC6-B910-42AA-AA7A-79E0C759A9E5}" srcOrd="0" destOrd="0" presId="urn:microsoft.com/office/officeart/2005/8/layout/gear1"/>
    <dgm:cxn modelId="{E1C0FA5C-0247-41FC-91A1-2DF4F138A5E2}" type="presOf" srcId="{FC902D50-B45E-4098-8086-E58B56A62A18}" destId="{001A5325-60BA-4546-A119-4F54DDE67DEF}" srcOrd="2" destOrd="0" presId="urn:microsoft.com/office/officeart/2005/8/layout/gear1"/>
    <dgm:cxn modelId="{54A7467C-26D9-4F4A-9B7F-CCE809A17F0D}" type="presOf" srcId="{FC902D50-B45E-4098-8086-E58B56A62A18}" destId="{ED79765F-0210-467F-ABC9-EB8A8B37A373}" srcOrd="1" destOrd="0" presId="urn:microsoft.com/office/officeart/2005/8/layout/gear1"/>
    <dgm:cxn modelId="{94B288FB-C6FC-42D8-B1A9-9489CB5AFB7B}" type="presOf" srcId="{B4820AB3-9CB2-4D3F-A09C-3D4B21F0286B}" destId="{C96B39D8-BF2F-4EB2-896B-2754C0FAA21B}" srcOrd="1" destOrd="0" presId="urn:microsoft.com/office/officeart/2005/8/layout/gear1"/>
    <dgm:cxn modelId="{0A5C6B51-2866-4672-9466-C0A9AA020452}" type="presOf" srcId="{2CBAFFC4-E627-48F5-965D-8F59045D62C8}" destId="{C8C643AF-CB73-4D70-A7C5-82CDEE89DF18}" srcOrd="3" destOrd="0" presId="urn:microsoft.com/office/officeart/2005/8/layout/gear1"/>
    <dgm:cxn modelId="{68CD3B1C-EE0E-442A-ABD6-D09C64863E2E}" type="presOf" srcId="{F9A071B1-DD84-480A-B4E5-D96EE5EEE9CF}" destId="{1CA5DA41-ECF8-4857-B837-E080F3C37B13}" srcOrd="0" destOrd="0" presId="urn:microsoft.com/office/officeart/2005/8/layout/gear1"/>
    <dgm:cxn modelId="{BE402A5B-8EB9-4024-BB03-7166832F21FB}" type="presOf" srcId="{2663E2EC-443A-47DA-B1FE-FCD0784B4A71}" destId="{14216C2A-B630-4327-8B3B-DA1EEB882644}" srcOrd="0" destOrd="0" presId="urn:microsoft.com/office/officeart/2005/8/layout/gear1"/>
    <dgm:cxn modelId="{F5DF4A35-736A-4AD8-BB18-D26DF9B18148}" type="presOf" srcId="{2CBAFFC4-E627-48F5-965D-8F59045D62C8}" destId="{F7CF161F-2FB0-496C-854E-C420F44E73CA}" srcOrd="0" destOrd="0" presId="urn:microsoft.com/office/officeart/2005/8/layout/gear1"/>
    <dgm:cxn modelId="{B99CB8BE-C340-453C-A45A-8D87D4D6D29F}" type="presOf" srcId="{C4BACFDD-E938-4733-8284-D5AAD9E3EB86}" destId="{3298FF5E-E265-4599-9088-F8B219176DC5}" srcOrd="0" destOrd="0" presId="urn:microsoft.com/office/officeart/2005/8/layout/gear1"/>
    <dgm:cxn modelId="{5413CE68-887D-4020-847E-FDB644E2885D}" type="presOf" srcId="{FC902D50-B45E-4098-8086-E58B56A62A18}" destId="{D2ED4722-3E85-4DB2-A13C-49C0AE24BAE6}" srcOrd="0" destOrd="0" presId="urn:microsoft.com/office/officeart/2005/8/layout/gear1"/>
    <dgm:cxn modelId="{88773B0E-02F7-4C7D-A16D-C73FD18BB2D4}" type="presParOf" srcId="{130B1B04-9E14-41E2-A731-9D3E21FF7D4C}" destId="{D2ED4722-3E85-4DB2-A13C-49C0AE24BAE6}" srcOrd="0" destOrd="0" presId="urn:microsoft.com/office/officeart/2005/8/layout/gear1"/>
    <dgm:cxn modelId="{9EDA48D0-499F-4DD1-A298-6C40C8F491D5}" type="presParOf" srcId="{130B1B04-9E14-41E2-A731-9D3E21FF7D4C}" destId="{ED79765F-0210-467F-ABC9-EB8A8B37A373}" srcOrd="1" destOrd="0" presId="urn:microsoft.com/office/officeart/2005/8/layout/gear1"/>
    <dgm:cxn modelId="{9665155E-A60A-4085-B149-A07A25158AEB}" type="presParOf" srcId="{130B1B04-9E14-41E2-A731-9D3E21FF7D4C}" destId="{001A5325-60BA-4546-A119-4F54DDE67DEF}" srcOrd="2" destOrd="0" presId="urn:microsoft.com/office/officeart/2005/8/layout/gear1"/>
    <dgm:cxn modelId="{094F3454-C229-4098-B448-4DCD2C21514E}" type="presParOf" srcId="{130B1B04-9E14-41E2-A731-9D3E21FF7D4C}" destId="{14B90AC6-B910-42AA-AA7A-79E0C759A9E5}" srcOrd="3" destOrd="0" presId="urn:microsoft.com/office/officeart/2005/8/layout/gear1"/>
    <dgm:cxn modelId="{8E1BF595-DD32-4FCF-B781-4B9462B2CFEC}" type="presParOf" srcId="{130B1B04-9E14-41E2-A731-9D3E21FF7D4C}" destId="{C96B39D8-BF2F-4EB2-896B-2754C0FAA21B}" srcOrd="4" destOrd="0" presId="urn:microsoft.com/office/officeart/2005/8/layout/gear1"/>
    <dgm:cxn modelId="{64294727-A537-49E4-8F31-E6DF4D9DF3E6}" type="presParOf" srcId="{130B1B04-9E14-41E2-A731-9D3E21FF7D4C}" destId="{156FEF36-370F-439E-89D5-F50177AC0639}" srcOrd="5" destOrd="0" presId="urn:microsoft.com/office/officeart/2005/8/layout/gear1"/>
    <dgm:cxn modelId="{3E2FAD24-4F3E-4616-9525-5C1A5FA9D46E}" type="presParOf" srcId="{130B1B04-9E14-41E2-A731-9D3E21FF7D4C}" destId="{F7CF161F-2FB0-496C-854E-C420F44E73CA}" srcOrd="6" destOrd="0" presId="urn:microsoft.com/office/officeart/2005/8/layout/gear1"/>
    <dgm:cxn modelId="{0454BCD5-CC70-4ADF-BB7E-B45713716EEC}" type="presParOf" srcId="{130B1B04-9E14-41E2-A731-9D3E21FF7D4C}" destId="{369C198E-D8F0-4939-B498-C359800EF4D4}" srcOrd="7" destOrd="0" presId="urn:microsoft.com/office/officeart/2005/8/layout/gear1"/>
    <dgm:cxn modelId="{0043D379-8F8F-4EDD-8105-DC62E45E0455}" type="presParOf" srcId="{130B1B04-9E14-41E2-A731-9D3E21FF7D4C}" destId="{A9343D86-54D2-4529-9296-AB7BFDE6BCE8}" srcOrd="8" destOrd="0" presId="urn:microsoft.com/office/officeart/2005/8/layout/gear1"/>
    <dgm:cxn modelId="{184ACE9A-0730-4566-81DB-92D8C7272024}" type="presParOf" srcId="{130B1B04-9E14-41E2-A731-9D3E21FF7D4C}" destId="{C8C643AF-CB73-4D70-A7C5-82CDEE89DF18}" srcOrd="9" destOrd="0" presId="urn:microsoft.com/office/officeart/2005/8/layout/gear1"/>
    <dgm:cxn modelId="{AAED55D5-8114-441D-8D47-0AE0B7ED474F}" type="presParOf" srcId="{130B1B04-9E14-41E2-A731-9D3E21FF7D4C}" destId="{1CA5DA41-ECF8-4857-B837-E080F3C37B13}" srcOrd="10" destOrd="0" presId="urn:microsoft.com/office/officeart/2005/8/layout/gear1"/>
    <dgm:cxn modelId="{DE7A5160-DD6E-415A-8FE0-11BBDC31A4D6}" type="presParOf" srcId="{130B1B04-9E14-41E2-A731-9D3E21FF7D4C}" destId="{14216C2A-B630-4327-8B3B-DA1EEB882644}" srcOrd="11" destOrd="0" presId="urn:microsoft.com/office/officeart/2005/8/layout/gear1"/>
    <dgm:cxn modelId="{9806D64C-0327-4FCE-AABD-463526BDC005}" type="presParOf" srcId="{130B1B04-9E14-41E2-A731-9D3E21FF7D4C}" destId="{3298FF5E-E265-4599-9088-F8B219176DC5}"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B111FE-8611-43B6-90E5-673D36E812BA}" type="doc">
      <dgm:prSet loTypeId="urn:microsoft.com/office/officeart/2005/8/layout/gear1" loCatId="relationship" qsTypeId="urn:microsoft.com/office/officeart/2005/8/quickstyle/3d9" qsCatId="3D" csTypeId="urn:microsoft.com/office/officeart/2005/8/colors/accent1_2" csCatId="accent1" phldr="1"/>
      <dgm:spPr/>
    </dgm:pt>
    <dgm:pt modelId="{8E722C7B-F572-4694-9BBF-5110C02B8363}">
      <dgm:prSet phldrT="[Tekst]"/>
      <dgm:spPr/>
      <dgm:t>
        <a:bodyPr/>
        <a:lstStyle/>
        <a:p>
          <a:r>
            <a:rPr lang="nl-NL" b="1" dirty="0" err="1" smtClean="0">
              <a:solidFill>
                <a:srgbClr val="FF0000"/>
              </a:solidFill>
            </a:rPr>
            <a:t>Patient</a:t>
          </a:r>
          <a:endParaRPr lang="nl-NL" b="1" dirty="0">
            <a:solidFill>
              <a:srgbClr val="FF0000"/>
            </a:solidFill>
          </a:endParaRPr>
        </a:p>
      </dgm:t>
    </dgm:pt>
    <dgm:pt modelId="{2BB023EF-F6D8-4120-9408-B1F2FF5625EA}" type="parTrans" cxnId="{90B61935-98DB-44B1-B438-9FEBFB33C15A}">
      <dgm:prSet/>
      <dgm:spPr/>
      <dgm:t>
        <a:bodyPr/>
        <a:lstStyle/>
        <a:p>
          <a:endParaRPr lang="nl-NL">
            <a:solidFill>
              <a:srgbClr val="FF0000"/>
            </a:solidFill>
          </a:endParaRPr>
        </a:p>
      </dgm:t>
    </dgm:pt>
    <dgm:pt modelId="{2135D9FF-06B4-47F8-8FCF-DBF162472A3C}" type="sibTrans" cxnId="{90B61935-98DB-44B1-B438-9FEBFB33C15A}">
      <dgm:prSet/>
      <dgm:spPr/>
      <dgm:t>
        <a:bodyPr/>
        <a:lstStyle/>
        <a:p>
          <a:endParaRPr lang="nl-NL">
            <a:solidFill>
              <a:srgbClr val="FF0000"/>
            </a:solidFill>
          </a:endParaRPr>
        </a:p>
      </dgm:t>
    </dgm:pt>
    <dgm:pt modelId="{57DFCF8A-D763-40EB-B27B-BB68329FB0BA}" type="pres">
      <dgm:prSet presAssocID="{9DB111FE-8611-43B6-90E5-673D36E812BA}" presName="composite" presStyleCnt="0">
        <dgm:presLayoutVars>
          <dgm:chMax val="3"/>
          <dgm:animLvl val="lvl"/>
          <dgm:resizeHandles val="exact"/>
        </dgm:presLayoutVars>
      </dgm:prSet>
      <dgm:spPr/>
    </dgm:pt>
    <dgm:pt modelId="{2ACD4D82-D017-4FF6-8546-79EDAD623C04}" type="pres">
      <dgm:prSet presAssocID="{8E722C7B-F572-4694-9BBF-5110C02B8363}" presName="gear1" presStyleLbl="node1" presStyleIdx="0" presStyleCnt="1" custLinFactNeighborX="8586" custLinFactNeighborY="-2038">
        <dgm:presLayoutVars>
          <dgm:chMax val="1"/>
          <dgm:bulletEnabled val="1"/>
        </dgm:presLayoutVars>
      </dgm:prSet>
      <dgm:spPr/>
      <dgm:t>
        <a:bodyPr/>
        <a:lstStyle/>
        <a:p>
          <a:endParaRPr lang="en-US"/>
        </a:p>
      </dgm:t>
    </dgm:pt>
    <dgm:pt modelId="{13D84539-1DF3-4CA1-ACC8-65EDA59188F7}" type="pres">
      <dgm:prSet presAssocID="{8E722C7B-F572-4694-9BBF-5110C02B8363}" presName="gear1srcNode" presStyleLbl="node1" presStyleIdx="0" presStyleCnt="1"/>
      <dgm:spPr/>
      <dgm:t>
        <a:bodyPr/>
        <a:lstStyle/>
        <a:p>
          <a:endParaRPr lang="en-US"/>
        </a:p>
      </dgm:t>
    </dgm:pt>
    <dgm:pt modelId="{9BE12410-F7E2-4830-A344-19320A76EBAD}" type="pres">
      <dgm:prSet presAssocID="{8E722C7B-F572-4694-9BBF-5110C02B8363}" presName="gear1dstNode" presStyleLbl="node1" presStyleIdx="0" presStyleCnt="1"/>
      <dgm:spPr/>
      <dgm:t>
        <a:bodyPr/>
        <a:lstStyle/>
        <a:p>
          <a:endParaRPr lang="en-US"/>
        </a:p>
      </dgm:t>
    </dgm:pt>
    <dgm:pt modelId="{50516E26-BACA-41BA-B41B-2D4D2AE7AC8F}" type="pres">
      <dgm:prSet presAssocID="{2135D9FF-06B4-47F8-8FCF-DBF162472A3C}" presName="connector1" presStyleLbl="sibTrans2D1" presStyleIdx="0" presStyleCnt="1" custLinFactNeighborX="637" custLinFactNeighborY="637"/>
      <dgm:spPr/>
      <dgm:t>
        <a:bodyPr/>
        <a:lstStyle/>
        <a:p>
          <a:endParaRPr lang="en-US"/>
        </a:p>
      </dgm:t>
    </dgm:pt>
  </dgm:ptLst>
  <dgm:cxnLst>
    <dgm:cxn modelId="{BA47DDDF-887A-4736-95F1-5B635E64541A}" type="presOf" srcId="{2135D9FF-06B4-47F8-8FCF-DBF162472A3C}" destId="{50516E26-BACA-41BA-B41B-2D4D2AE7AC8F}" srcOrd="0" destOrd="0" presId="urn:microsoft.com/office/officeart/2005/8/layout/gear1"/>
    <dgm:cxn modelId="{90B61935-98DB-44B1-B438-9FEBFB33C15A}" srcId="{9DB111FE-8611-43B6-90E5-673D36E812BA}" destId="{8E722C7B-F572-4694-9BBF-5110C02B8363}" srcOrd="0" destOrd="0" parTransId="{2BB023EF-F6D8-4120-9408-B1F2FF5625EA}" sibTransId="{2135D9FF-06B4-47F8-8FCF-DBF162472A3C}"/>
    <dgm:cxn modelId="{4A373EE7-682E-48B2-A7D1-46DD3FBBD003}" type="presOf" srcId="{8E722C7B-F572-4694-9BBF-5110C02B8363}" destId="{2ACD4D82-D017-4FF6-8546-79EDAD623C04}" srcOrd="0" destOrd="0" presId="urn:microsoft.com/office/officeart/2005/8/layout/gear1"/>
    <dgm:cxn modelId="{37617499-F715-4B76-A4AD-3AEF3234C9E3}" type="presOf" srcId="{8E722C7B-F572-4694-9BBF-5110C02B8363}" destId="{13D84539-1DF3-4CA1-ACC8-65EDA59188F7}" srcOrd="1" destOrd="0" presId="urn:microsoft.com/office/officeart/2005/8/layout/gear1"/>
    <dgm:cxn modelId="{D3759483-C8D3-4E79-BCA6-047543D59EC3}" type="presOf" srcId="{8E722C7B-F572-4694-9BBF-5110C02B8363}" destId="{9BE12410-F7E2-4830-A344-19320A76EBAD}" srcOrd="2" destOrd="0" presId="urn:microsoft.com/office/officeart/2005/8/layout/gear1"/>
    <dgm:cxn modelId="{56849384-B0BC-490C-855E-AB0F3F673972}" type="presOf" srcId="{9DB111FE-8611-43B6-90E5-673D36E812BA}" destId="{57DFCF8A-D763-40EB-B27B-BB68329FB0BA}" srcOrd="0" destOrd="0" presId="urn:microsoft.com/office/officeart/2005/8/layout/gear1"/>
    <dgm:cxn modelId="{9BEDABDE-FEF4-479D-8254-4905D0E4BA4C}" type="presParOf" srcId="{57DFCF8A-D763-40EB-B27B-BB68329FB0BA}" destId="{2ACD4D82-D017-4FF6-8546-79EDAD623C04}" srcOrd="0" destOrd="0" presId="urn:microsoft.com/office/officeart/2005/8/layout/gear1"/>
    <dgm:cxn modelId="{2DF1F157-A78F-44E6-99FC-9756E2BAF353}" type="presParOf" srcId="{57DFCF8A-D763-40EB-B27B-BB68329FB0BA}" destId="{13D84539-1DF3-4CA1-ACC8-65EDA59188F7}" srcOrd="1" destOrd="0" presId="urn:microsoft.com/office/officeart/2005/8/layout/gear1"/>
    <dgm:cxn modelId="{977AEF8D-2D1B-461D-889A-8B05DBC32E4C}" type="presParOf" srcId="{57DFCF8A-D763-40EB-B27B-BB68329FB0BA}" destId="{9BE12410-F7E2-4830-A344-19320A76EBAD}" srcOrd="2" destOrd="0" presId="urn:microsoft.com/office/officeart/2005/8/layout/gear1"/>
    <dgm:cxn modelId="{0D221297-B612-4E3C-B859-01DD305E52DF}" type="presParOf" srcId="{57DFCF8A-D763-40EB-B27B-BB68329FB0BA}" destId="{50516E26-BACA-41BA-B41B-2D4D2AE7AC8F}" srcOrd="3" destOrd="0" presId="urn:microsoft.com/office/officeart/2005/8/layout/gear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FEEBD-A039-4744-9751-703EAF996533}">
      <dsp:nvSpPr>
        <dsp:cNvPr id="0" name=""/>
        <dsp:cNvSpPr/>
      </dsp:nvSpPr>
      <dsp:spPr>
        <a:xfrm>
          <a:off x="1351769" y="1869613"/>
          <a:ext cx="1652162" cy="1652162"/>
        </a:xfrm>
        <a:prstGeom prst="gear9">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sp3d extrusionH="28000" prstMaterial="matte"/>
        </a:bodyPr>
        <a:lstStyle/>
        <a:p>
          <a:pPr lvl="0" algn="ctr" defTabSz="444500">
            <a:lnSpc>
              <a:spcPct val="90000"/>
            </a:lnSpc>
            <a:spcBef>
              <a:spcPct val="0"/>
            </a:spcBef>
            <a:spcAft>
              <a:spcPct val="35000"/>
            </a:spcAft>
          </a:pPr>
          <a:r>
            <a:rPr lang="nl-NL" sz="1000" kern="1200" dirty="0" smtClean="0">
              <a:solidFill>
                <a:srgbClr val="FF0000"/>
              </a:solidFill>
            </a:rPr>
            <a:t>Klinisch redeneren</a:t>
          </a:r>
          <a:endParaRPr lang="nl-NL" sz="1000" kern="1200" dirty="0">
            <a:solidFill>
              <a:srgbClr val="FF0000"/>
            </a:solidFill>
          </a:endParaRPr>
        </a:p>
      </dsp:txBody>
      <dsp:txXfrm>
        <a:off x="1683927" y="2256624"/>
        <a:ext cx="987846" cy="849245"/>
      </dsp:txXfrm>
    </dsp:sp>
    <dsp:sp modelId="{3939F4AB-942E-4F01-BCE3-F2A88D7F1CD5}">
      <dsp:nvSpPr>
        <dsp:cNvPr id="0" name=""/>
        <dsp:cNvSpPr/>
      </dsp:nvSpPr>
      <dsp:spPr>
        <a:xfrm>
          <a:off x="390511" y="1479102"/>
          <a:ext cx="1201572" cy="1201572"/>
        </a:xfrm>
        <a:prstGeom prst="gear6">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sp3d extrusionH="28000" prstMaterial="matte"/>
        </a:bodyPr>
        <a:lstStyle/>
        <a:p>
          <a:pPr lvl="0" algn="ctr" defTabSz="444500">
            <a:lnSpc>
              <a:spcPct val="90000"/>
            </a:lnSpc>
            <a:spcBef>
              <a:spcPct val="0"/>
            </a:spcBef>
            <a:spcAft>
              <a:spcPct val="35000"/>
            </a:spcAft>
          </a:pPr>
          <a:r>
            <a:rPr lang="nl-NL" sz="1000" kern="1200" dirty="0" smtClean="0">
              <a:solidFill>
                <a:srgbClr val="FF0000"/>
              </a:solidFill>
            </a:rPr>
            <a:t>Denken</a:t>
          </a:r>
          <a:endParaRPr lang="nl-NL" sz="1000" kern="1200" dirty="0">
            <a:solidFill>
              <a:srgbClr val="FF0000"/>
            </a:solidFill>
          </a:endParaRPr>
        </a:p>
      </dsp:txBody>
      <dsp:txXfrm>
        <a:off x="693010" y="1783430"/>
        <a:ext cx="596574" cy="592916"/>
      </dsp:txXfrm>
    </dsp:sp>
    <dsp:sp modelId="{B43BA21B-DE09-49DC-BC96-374C61AF199E}">
      <dsp:nvSpPr>
        <dsp:cNvPr id="0" name=""/>
        <dsp:cNvSpPr/>
      </dsp:nvSpPr>
      <dsp:spPr>
        <a:xfrm rot="20700000">
          <a:off x="860741" y="663808"/>
          <a:ext cx="1177296" cy="1177296"/>
        </a:xfrm>
        <a:prstGeom prst="gear6">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sp3d extrusionH="28000" prstMaterial="matte"/>
        </a:bodyPr>
        <a:lstStyle/>
        <a:p>
          <a:pPr lvl="0" algn="ctr" defTabSz="444500">
            <a:lnSpc>
              <a:spcPct val="90000"/>
            </a:lnSpc>
            <a:spcBef>
              <a:spcPct val="0"/>
            </a:spcBef>
            <a:spcAft>
              <a:spcPct val="35000"/>
            </a:spcAft>
          </a:pPr>
          <a:r>
            <a:rPr lang="nl-NL" sz="1000" kern="1200" dirty="0" smtClean="0">
              <a:solidFill>
                <a:srgbClr val="FF0000"/>
              </a:solidFill>
            </a:rPr>
            <a:t>Besluiten nemen</a:t>
          </a:r>
          <a:endParaRPr lang="nl-NL" sz="1000" kern="1200" dirty="0">
            <a:solidFill>
              <a:srgbClr val="FF0000"/>
            </a:solidFill>
          </a:endParaRPr>
        </a:p>
      </dsp:txBody>
      <dsp:txXfrm rot="-20700000">
        <a:off x="1118957" y="922024"/>
        <a:ext cx="660865" cy="660865"/>
      </dsp:txXfrm>
    </dsp:sp>
    <dsp:sp modelId="{8C557AAF-36E8-4381-99CB-E4F045414FCD}">
      <dsp:nvSpPr>
        <dsp:cNvPr id="0" name=""/>
        <dsp:cNvSpPr/>
      </dsp:nvSpPr>
      <dsp:spPr>
        <a:xfrm>
          <a:off x="1212122" y="1627393"/>
          <a:ext cx="2114768" cy="2114768"/>
        </a:xfrm>
        <a:prstGeom prst="circularArrow">
          <a:avLst>
            <a:gd name="adj1" fmla="val 4687"/>
            <a:gd name="adj2" fmla="val 299029"/>
            <a:gd name="adj3" fmla="val 2478907"/>
            <a:gd name="adj4" fmla="val 15944009"/>
            <a:gd name="adj5" fmla="val 5469"/>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1F3C6A6D-7CDE-479C-9312-CF6A76346AEF}">
      <dsp:nvSpPr>
        <dsp:cNvPr id="0" name=""/>
        <dsp:cNvSpPr/>
      </dsp:nvSpPr>
      <dsp:spPr>
        <a:xfrm>
          <a:off x="177714" y="1218348"/>
          <a:ext cx="1536511" cy="153651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FE3F3841-8DC4-431B-9E74-9C4641CF4A0F}">
      <dsp:nvSpPr>
        <dsp:cNvPr id="0" name=""/>
        <dsp:cNvSpPr/>
      </dsp:nvSpPr>
      <dsp:spPr>
        <a:xfrm>
          <a:off x="791193" y="397376"/>
          <a:ext cx="1656668" cy="165666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D4722-3E85-4DB2-A13C-49C0AE24BAE6}">
      <dsp:nvSpPr>
        <dsp:cNvPr id="0" name=""/>
        <dsp:cNvSpPr/>
      </dsp:nvSpPr>
      <dsp:spPr>
        <a:xfrm>
          <a:off x="2120720" y="1552053"/>
          <a:ext cx="1964271" cy="1964271"/>
        </a:xfrm>
        <a:prstGeom prst="gear9">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sp3d extrusionH="28000" prstMaterial="matte"/>
        </a:bodyPr>
        <a:lstStyle/>
        <a:p>
          <a:pPr lvl="0" algn="ctr" defTabSz="400050">
            <a:lnSpc>
              <a:spcPct val="90000"/>
            </a:lnSpc>
            <a:spcBef>
              <a:spcPct val="0"/>
            </a:spcBef>
            <a:spcAft>
              <a:spcPct val="35000"/>
            </a:spcAft>
          </a:pPr>
          <a:r>
            <a:rPr lang="nl-NL" sz="900" b="1" kern="1200" dirty="0" smtClean="0">
              <a:solidFill>
                <a:srgbClr val="FF0000"/>
              </a:solidFill>
            </a:rPr>
            <a:t>Klinisch redeneren</a:t>
          </a:r>
          <a:endParaRPr lang="nl-NL" sz="900" b="1" kern="1200" dirty="0">
            <a:solidFill>
              <a:srgbClr val="FF0000"/>
            </a:solidFill>
          </a:endParaRPr>
        </a:p>
      </dsp:txBody>
      <dsp:txXfrm>
        <a:off x="2515626" y="2012174"/>
        <a:ext cx="1174459" cy="1009676"/>
      </dsp:txXfrm>
    </dsp:sp>
    <dsp:sp modelId="{14B90AC6-B910-42AA-AA7A-79E0C759A9E5}">
      <dsp:nvSpPr>
        <dsp:cNvPr id="0" name=""/>
        <dsp:cNvSpPr/>
      </dsp:nvSpPr>
      <dsp:spPr>
        <a:xfrm>
          <a:off x="823656" y="1142848"/>
          <a:ext cx="1428561" cy="1428561"/>
        </a:xfrm>
        <a:prstGeom prst="gear6">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sp3d extrusionH="28000" prstMaterial="matte"/>
        </a:bodyPr>
        <a:lstStyle/>
        <a:p>
          <a:pPr lvl="0" algn="ctr" defTabSz="400050">
            <a:lnSpc>
              <a:spcPct val="90000"/>
            </a:lnSpc>
            <a:spcBef>
              <a:spcPct val="0"/>
            </a:spcBef>
            <a:spcAft>
              <a:spcPct val="35000"/>
            </a:spcAft>
          </a:pPr>
          <a:r>
            <a:rPr lang="nl-NL" sz="900" b="1" kern="1200" dirty="0" smtClean="0">
              <a:solidFill>
                <a:srgbClr val="FF0000"/>
              </a:solidFill>
            </a:rPr>
            <a:t>Omgaan met informatie</a:t>
          </a:r>
          <a:endParaRPr lang="nl-NL" sz="900" b="1" kern="1200" dirty="0">
            <a:solidFill>
              <a:srgbClr val="FF0000"/>
            </a:solidFill>
          </a:endParaRPr>
        </a:p>
      </dsp:txBody>
      <dsp:txXfrm>
        <a:off x="1183301" y="1504666"/>
        <a:ext cx="709271" cy="704925"/>
      </dsp:txXfrm>
    </dsp:sp>
    <dsp:sp modelId="{F7CF161F-2FB0-496C-854E-C420F44E73CA}">
      <dsp:nvSpPr>
        <dsp:cNvPr id="0" name=""/>
        <dsp:cNvSpPr/>
      </dsp:nvSpPr>
      <dsp:spPr>
        <a:xfrm rot="20700000">
          <a:off x="1623796" y="179315"/>
          <a:ext cx="1399698" cy="1399698"/>
        </a:xfrm>
        <a:prstGeom prst="gear6">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sp3d extrusionH="28000" prstMaterial="matte"/>
        </a:bodyPr>
        <a:lstStyle/>
        <a:p>
          <a:pPr lvl="0" algn="ctr" defTabSz="400050">
            <a:lnSpc>
              <a:spcPct val="90000"/>
            </a:lnSpc>
            <a:spcBef>
              <a:spcPct val="0"/>
            </a:spcBef>
            <a:spcAft>
              <a:spcPct val="35000"/>
            </a:spcAft>
          </a:pPr>
          <a:r>
            <a:rPr lang="nl-NL" sz="900" b="1" kern="1200" dirty="0" smtClean="0">
              <a:solidFill>
                <a:srgbClr val="FF0000"/>
              </a:solidFill>
            </a:rPr>
            <a:t>Juiste vragen stellen</a:t>
          </a:r>
          <a:endParaRPr lang="nl-NL" sz="900" b="1" kern="1200" dirty="0">
            <a:solidFill>
              <a:srgbClr val="FF0000"/>
            </a:solidFill>
          </a:endParaRPr>
        </a:p>
      </dsp:txBody>
      <dsp:txXfrm rot="-20700000">
        <a:off x="1930791" y="486310"/>
        <a:ext cx="785708" cy="785708"/>
      </dsp:txXfrm>
    </dsp:sp>
    <dsp:sp modelId="{1CA5DA41-ECF8-4857-B837-E080F3C37B13}">
      <dsp:nvSpPr>
        <dsp:cNvPr id="0" name=""/>
        <dsp:cNvSpPr/>
      </dsp:nvSpPr>
      <dsp:spPr>
        <a:xfrm>
          <a:off x="1808748" y="1314527"/>
          <a:ext cx="2514267" cy="2514267"/>
        </a:xfrm>
        <a:prstGeom prst="circularArrow">
          <a:avLst>
            <a:gd name="adj1" fmla="val 4687"/>
            <a:gd name="adj2" fmla="val 299029"/>
            <a:gd name="adj3" fmla="val 2499351"/>
            <a:gd name="adj4" fmla="val 15897986"/>
            <a:gd name="adj5" fmla="val 5469"/>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14216C2A-B630-4327-8B3B-DA1EEB882644}">
      <dsp:nvSpPr>
        <dsp:cNvPr id="0" name=""/>
        <dsp:cNvSpPr/>
      </dsp:nvSpPr>
      <dsp:spPr>
        <a:xfrm>
          <a:off x="570661" y="829435"/>
          <a:ext cx="1826772" cy="182677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3298FF5E-E265-4599-9088-F8B219176DC5}">
      <dsp:nvSpPr>
        <dsp:cNvPr id="0" name=""/>
        <dsp:cNvSpPr/>
      </dsp:nvSpPr>
      <dsp:spPr>
        <a:xfrm>
          <a:off x="1300032" y="-146625"/>
          <a:ext cx="1969628" cy="196962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D4D82-D017-4FF6-8546-79EDAD623C04}">
      <dsp:nvSpPr>
        <dsp:cNvPr id="0" name=""/>
        <dsp:cNvSpPr/>
      </dsp:nvSpPr>
      <dsp:spPr>
        <a:xfrm>
          <a:off x="1134435" y="756079"/>
          <a:ext cx="1741454" cy="1741454"/>
        </a:xfrm>
        <a:prstGeom prst="gear9">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sp3d extrusionH="28000" prstMaterial="matte"/>
        </a:bodyPr>
        <a:lstStyle/>
        <a:p>
          <a:pPr lvl="0" algn="ctr" defTabSz="844550">
            <a:lnSpc>
              <a:spcPct val="90000"/>
            </a:lnSpc>
            <a:spcBef>
              <a:spcPct val="0"/>
            </a:spcBef>
            <a:spcAft>
              <a:spcPct val="35000"/>
            </a:spcAft>
          </a:pPr>
          <a:r>
            <a:rPr lang="nl-NL" sz="1900" b="1" kern="1200" dirty="0" err="1" smtClean="0">
              <a:solidFill>
                <a:srgbClr val="FF0000"/>
              </a:solidFill>
            </a:rPr>
            <a:t>Patient</a:t>
          </a:r>
          <a:endParaRPr lang="nl-NL" sz="1900" b="1" kern="1200" dirty="0">
            <a:solidFill>
              <a:srgbClr val="FF0000"/>
            </a:solidFill>
          </a:endParaRPr>
        </a:p>
      </dsp:txBody>
      <dsp:txXfrm>
        <a:off x="1484545" y="1164006"/>
        <a:ext cx="1041234" cy="895144"/>
      </dsp:txXfrm>
    </dsp:sp>
    <dsp:sp modelId="{50516E26-BACA-41BA-B41B-2D4D2AE7AC8F}">
      <dsp:nvSpPr>
        <dsp:cNvPr id="0" name=""/>
        <dsp:cNvSpPr/>
      </dsp:nvSpPr>
      <dsp:spPr>
        <a:xfrm>
          <a:off x="1053368" y="522452"/>
          <a:ext cx="2141989" cy="2141989"/>
        </a:xfrm>
        <a:prstGeom prst="circularArrow">
          <a:avLst>
            <a:gd name="adj1" fmla="val 4878"/>
            <a:gd name="adj2" fmla="val 312630"/>
            <a:gd name="adj3" fmla="val 3052870"/>
            <a:gd name="adj4" fmla="val 15348171"/>
            <a:gd name="adj5" fmla="val 5691"/>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321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nl-NL"/>
          </a:p>
        </p:txBody>
      </p:sp>
      <p:sp>
        <p:nvSpPr>
          <p:cNvPr id="24579" name="Rectangle 3"/>
          <p:cNvSpPr>
            <a:spLocks noGrp="1" noChangeArrowheads="1"/>
          </p:cNvSpPr>
          <p:nvPr>
            <p:ph type="dt" sz="quarter" idx="1"/>
          </p:nvPr>
        </p:nvSpPr>
        <p:spPr bwMode="auto">
          <a:xfrm>
            <a:off x="3833813" y="0"/>
            <a:ext cx="29321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nl-NL"/>
          </a:p>
        </p:txBody>
      </p:sp>
      <p:sp>
        <p:nvSpPr>
          <p:cNvPr id="24580" name="Rectangle 4"/>
          <p:cNvSpPr>
            <a:spLocks noGrp="1" noChangeArrowheads="1"/>
          </p:cNvSpPr>
          <p:nvPr>
            <p:ph type="ftr" sz="quarter" idx="2"/>
          </p:nvPr>
        </p:nvSpPr>
        <p:spPr bwMode="auto">
          <a:xfrm>
            <a:off x="0" y="9374188"/>
            <a:ext cx="29321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nl-NL"/>
          </a:p>
        </p:txBody>
      </p:sp>
      <p:sp>
        <p:nvSpPr>
          <p:cNvPr id="24581" name="Rectangle 5"/>
          <p:cNvSpPr>
            <a:spLocks noGrp="1" noChangeArrowheads="1"/>
          </p:cNvSpPr>
          <p:nvPr>
            <p:ph type="sldNum" sz="quarter" idx="3"/>
          </p:nvPr>
        </p:nvSpPr>
        <p:spPr bwMode="auto">
          <a:xfrm>
            <a:off x="3833813" y="9374188"/>
            <a:ext cx="29321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0EE6074-58AE-49B1-A6C7-792BBA837805}" type="slidenum">
              <a:rPr lang="nl-NL"/>
              <a:pPr>
                <a:defRPr/>
              </a:pPr>
              <a:t>‹nr.›</a:t>
            </a:fld>
            <a:endParaRPr lang="nl-NL"/>
          </a:p>
        </p:txBody>
      </p:sp>
    </p:spTree>
    <p:extLst>
      <p:ext uri="{BB962C8B-B14F-4D97-AF65-F5344CB8AC3E}">
        <p14:creationId xmlns:p14="http://schemas.microsoft.com/office/powerpoint/2010/main" val="774820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321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nl-NL"/>
          </a:p>
        </p:txBody>
      </p:sp>
      <p:sp>
        <p:nvSpPr>
          <p:cNvPr id="5123" name="Rectangle 3"/>
          <p:cNvSpPr>
            <a:spLocks noGrp="1" noChangeArrowheads="1"/>
          </p:cNvSpPr>
          <p:nvPr>
            <p:ph type="dt" idx="1"/>
          </p:nvPr>
        </p:nvSpPr>
        <p:spPr bwMode="auto">
          <a:xfrm>
            <a:off x="3833813" y="0"/>
            <a:ext cx="29321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nl-NL"/>
          </a:p>
        </p:txBody>
      </p:sp>
      <p:sp>
        <p:nvSpPr>
          <p:cNvPr id="20484" name="Rectangle 4"/>
          <p:cNvSpPr>
            <a:spLocks noGrp="1" noRot="1" noChangeAspect="1" noChangeArrowheads="1" noTextEdit="1"/>
          </p:cNvSpPr>
          <p:nvPr>
            <p:ph type="sldImg" idx="2"/>
          </p:nvPr>
        </p:nvSpPr>
        <p:spPr bwMode="auto">
          <a:xfrm>
            <a:off x="917575" y="739775"/>
            <a:ext cx="4933950" cy="37004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01700" y="4687888"/>
            <a:ext cx="4962525" cy="4440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5126" name="Rectangle 6"/>
          <p:cNvSpPr>
            <a:spLocks noGrp="1" noChangeArrowheads="1"/>
          </p:cNvSpPr>
          <p:nvPr>
            <p:ph type="ftr" sz="quarter" idx="4"/>
          </p:nvPr>
        </p:nvSpPr>
        <p:spPr bwMode="auto">
          <a:xfrm>
            <a:off x="0" y="9374188"/>
            <a:ext cx="29321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nl-NL"/>
          </a:p>
        </p:txBody>
      </p:sp>
      <p:sp>
        <p:nvSpPr>
          <p:cNvPr id="5127" name="Rectangle 7"/>
          <p:cNvSpPr>
            <a:spLocks noGrp="1" noChangeArrowheads="1"/>
          </p:cNvSpPr>
          <p:nvPr>
            <p:ph type="sldNum" sz="quarter" idx="5"/>
          </p:nvPr>
        </p:nvSpPr>
        <p:spPr bwMode="auto">
          <a:xfrm>
            <a:off x="3833813" y="9374188"/>
            <a:ext cx="29321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5201689-2C7A-4F68-9B92-437961D92337}" type="slidenum">
              <a:rPr lang="nl-NL"/>
              <a:pPr>
                <a:defRPr/>
              </a:pPr>
              <a:t>‹nr.›</a:t>
            </a:fld>
            <a:endParaRPr lang="nl-NL"/>
          </a:p>
        </p:txBody>
      </p:sp>
    </p:spTree>
    <p:extLst>
      <p:ext uri="{BB962C8B-B14F-4D97-AF65-F5344CB8AC3E}">
        <p14:creationId xmlns:p14="http://schemas.microsoft.com/office/powerpoint/2010/main" val="1228919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7575" y="739775"/>
            <a:ext cx="4933950" cy="3700463"/>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35201689-2C7A-4F68-9B92-437961D92337}" type="slidenum">
              <a:rPr lang="nl-NL" smtClean="0"/>
              <a:pPr>
                <a:defRPr/>
              </a:pPr>
              <a:t>1</a:t>
            </a:fld>
            <a:endParaRPr lang="nl-NL" dirty="0"/>
          </a:p>
        </p:txBody>
      </p:sp>
    </p:spTree>
    <p:extLst>
      <p:ext uri="{BB962C8B-B14F-4D97-AF65-F5344CB8AC3E}">
        <p14:creationId xmlns:p14="http://schemas.microsoft.com/office/powerpoint/2010/main" val="3990646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7575" y="739775"/>
            <a:ext cx="4933950" cy="3700463"/>
          </a:xfrm>
        </p:spPr>
      </p:sp>
      <p:sp>
        <p:nvSpPr>
          <p:cNvPr id="3" name="Tijdelijke aanduiding voor notities 2"/>
          <p:cNvSpPr>
            <a:spLocks noGrp="1"/>
          </p:cNvSpPr>
          <p:nvPr>
            <p:ph type="body" idx="1"/>
          </p:nvPr>
        </p:nvSpPr>
        <p:spPr/>
        <p:txBody>
          <a:bodyPr/>
          <a:lstStyle/>
          <a:p>
            <a:r>
              <a:rPr lang="en-US" dirty="0" smtClean="0"/>
              <a:t>ICF (International Classification of Functioning, Disability and Health)</a:t>
            </a:r>
          </a:p>
          <a:p>
            <a:endParaRPr lang="en-US" dirty="0" smtClean="0"/>
          </a:p>
          <a:p>
            <a:r>
              <a:rPr lang="en-US" dirty="0" err="1" smtClean="0"/>
              <a:t>Welke</a:t>
            </a:r>
            <a:r>
              <a:rPr lang="en-US" dirty="0" smtClean="0"/>
              <a:t> </a:t>
            </a:r>
            <a:r>
              <a:rPr lang="en-US" dirty="0" err="1" smtClean="0"/>
              <a:t>relatie</a:t>
            </a:r>
            <a:r>
              <a:rPr lang="en-US" dirty="0" smtClean="0"/>
              <a:t> </a:t>
            </a:r>
            <a:r>
              <a:rPr lang="en-US" dirty="0" err="1" smtClean="0"/>
              <a:t>hebben</a:t>
            </a:r>
            <a:r>
              <a:rPr lang="en-US" dirty="0" smtClean="0"/>
              <a:t> </a:t>
            </a:r>
            <a:r>
              <a:rPr lang="en-US" dirty="0" err="1" smtClean="0"/>
              <a:t>deze</a:t>
            </a:r>
            <a:r>
              <a:rPr lang="en-US" dirty="0" smtClean="0"/>
              <a:t> </a:t>
            </a:r>
            <a:r>
              <a:rPr lang="en-US" dirty="0" err="1" smtClean="0"/>
              <a:t>begrippen</a:t>
            </a:r>
            <a:r>
              <a:rPr lang="en-US" dirty="0" smtClean="0"/>
              <a:t> met </a:t>
            </a:r>
            <a:r>
              <a:rPr lang="en-US" dirty="0" err="1" smtClean="0"/>
              <a:t>elkaar</a:t>
            </a:r>
            <a:r>
              <a:rPr lang="en-US" dirty="0" smtClean="0"/>
              <a:t> </a:t>
            </a:r>
            <a:r>
              <a:rPr lang="en-US" dirty="0" err="1" smtClean="0"/>
              <a:t>en</a:t>
            </a:r>
            <a:r>
              <a:rPr lang="en-US" dirty="0" smtClean="0"/>
              <a:t> hoe </a:t>
            </a:r>
            <a:r>
              <a:rPr lang="en-US" dirty="0" err="1" smtClean="0"/>
              <a:t>te</a:t>
            </a:r>
            <a:r>
              <a:rPr lang="en-US" dirty="0" smtClean="0"/>
              <a:t> </a:t>
            </a:r>
            <a:r>
              <a:rPr lang="en-US" dirty="0" err="1" smtClean="0"/>
              <a:t>gebruiken</a:t>
            </a:r>
            <a:r>
              <a:rPr lang="en-US" dirty="0" smtClean="0"/>
              <a:t> </a:t>
            </a:r>
            <a:r>
              <a:rPr lang="en-US" dirty="0" err="1" smtClean="0"/>
              <a:t>als</a:t>
            </a:r>
            <a:r>
              <a:rPr lang="en-US" dirty="0" smtClean="0"/>
              <a:t> </a:t>
            </a:r>
            <a:r>
              <a:rPr lang="en-US" dirty="0" err="1" smtClean="0"/>
              <a:t>verpleegkundige</a:t>
            </a:r>
            <a:endParaRPr lang="nl-NL" dirty="0"/>
          </a:p>
        </p:txBody>
      </p:sp>
      <p:sp>
        <p:nvSpPr>
          <p:cNvPr id="4" name="Tijdelijke aanduiding voor dianummer 3"/>
          <p:cNvSpPr>
            <a:spLocks noGrp="1"/>
          </p:cNvSpPr>
          <p:nvPr>
            <p:ph type="sldNum" sz="quarter" idx="10"/>
          </p:nvPr>
        </p:nvSpPr>
        <p:spPr/>
        <p:txBody>
          <a:bodyPr/>
          <a:lstStyle/>
          <a:p>
            <a:pPr>
              <a:defRPr/>
            </a:pPr>
            <a:fld id="{35201689-2C7A-4F68-9B92-437961D92337}" type="slidenum">
              <a:rPr lang="nl-NL" smtClean="0"/>
              <a:pPr>
                <a:defRPr/>
              </a:pPr>
              <a:t>3</a:t>
            </a:fld>
            <a:endParaRPr lang="nl-NL"/>
          </a:p>
        </p:txBody>
      </p:sp>
    </p:spTree>
    <p:extLst>
      <p:ext uri="{BB962C8B-B14F-4D97-AF65-F5344CB8AC3E}">
        <p14:creationId xmlns:p14="http://schemas.microsoft.com/office/powerpoint/2010/main" val="163006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7575" y="739775"/>
            <a:ext cx="4933950" cy="3700463"/>
          </a:xfrm>
        </p:spPr>
      </p:sp>
      <p:sp>
        <p:nvSpPr>
          <p:cNvPr id="3" name="Tijdelijke aanduiding voor notities 2"/>
          <p:cNvSpPr>
            <a:spLocks noGrp="1"/>
          </p:cNvSpPr>
          <p:nvPr>
            <p:ph type="body" idx="1"/>
          </p:nvPr>
        </p:nvSpPr>
        <p:spPr/>
        <p:txBody>
          <a:bodyPr/>
          <a:lstStyle/>
          <a:p>
            <a:r>
              <a:rPr lang="nl-NL" dirty="0" smtClean="0"/>
              <a:t>Meer dan voorheen zullen verpleegkundigen hun bijdrage aan de zorg zichtbaar gaan maken in resultaten. Immers: alleen wie de resultaten definieert kan zien of</a:t>
            </a:r>
          </a:p>
          <a:p>
            <a:r>
              <a:rPr lang="nl-NL" dirty="0" smtClean="0"/>
              <a:t>hij het goede doet, kan vergelijken, monitoren, toetsen en bijsturen (V&amp;VN, 2012).</a:t>
            </a:r>
            <a:endParaRPr lang="nl-NL" dirty="0"/>
          </a:p>
        </p:txBody>
      </p:sp>
      <p:sp>
        <p:nvSpPr>
          <p:cNvPr id="4" name="Tijdelijke aanduiding voor dianummer 3"/>
          <p:cNvSpPr>
            <a:spLocks noGrp="1"/>
          </p:cNvSpPr>
          <p:nvPr>
            <p:ph type="sldNum" sz="quarter" idx="10"/>
          </p:nvPr>
        </p:nvSpPr>
        <p:spPr/>
        <p:txBody>
          <a:bodyPr/>
          <a:lstStyle/>
          <a:p>
            <a:pPr>
              <a:defRPr/>
            </a:pPr>
            <a:fld id="{35201689-2C7A-4F68-9B92-437961D92337}" type="slidenum">
              <a:rPr lang="nl-NL" smtClean="0"/>
              <a:pPr>
                <a:defRPr/>
              </a:pPr>
              <a:t>4</a:t>
            </a:fld>
            <a:endParaRPr lang="nl-NL"/>
          </a:p>
        </p:txBody>
      </p:sp>
    </p:spTree>
    <p:extLst>
      <p:ext uri="{BB962C8B-B14F-4D97-AF65-F5344CB8AC3E}">
        <p14:creationId xmlns:p14="http://schemas.microsoft.com/office/powerpoint/2010/main" val="1852097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afbeelding 1"/>
          <p:cNvSpPr>
            <a:spLocks noGrp="1" noRot="1" noChangeAspect="1" noTextEdit="1"/>
          </p:cNvSpPr>
          <p:nvPr>
            <p:ph type="sldImg"/>
          </p:nvPr>
        </p:nvSpPr>
        <p:spPr>
          <a:ln/>
        </p:spPr>
      </p:sp>
      <p:sp>
        <p:nvSpPr>
          <p:cNvPr id="27651" name="Tijdelijke aanduiding voor notities 2"/>
          <p:cNvSpPr>
            <a:spLocks noGrp="1"/>
          </p:cNvSpPr>
          <p:nvPr>
            <p:ph type="body" idx="1"/>
          </p:nvPr>
        </p:nvSpPr>
        <p:spPr>
          <a:noFill/>
          <a:ln/>
        </p:spPr>
        <p:txBody>
          <a:bodyPr/>
          <a:lstStyle/>
          <a:p>
            <a:r>
              <a:rPr lang="nl-NL" dirty="0"/>
              <a:t>Herhaling</a:t>
            </a:r>
            <a:r>
              <a:rPr lang="nl-NL" baseline="0" dirty="0"/>
              <a:t> college module 1</a:t>
            </a:r>
            <a:endParaRPr lang="nl-NL" dirty="0"/>
          </a:p>
        </p:txBody>
      </p:sp>
      <p:sp>
        <p:nvSpPr>
          <p:cNvPr id="27652" name="Tijdelijke aanduiding voor dianummer 3"/>
          <p:cNvSpPr>
            <a:spLocks noGrp="1"/>
          </p:cNvSpPr>
          <p:nvPr>
            <p:ph type="sldNum" sz="quarter" idx="5"/>
          </p:nvPr>
        </p:nvSpPr>
        <p:spPr>
          <a:noFill/>
        </p:spPr>
        <p:txBody>
          <a:bodyPr/>
          <a:lstStyle/>
          <a:p>
            <a:fld id="{0A3D5A72-4AD3-4547-8C29-02F9D0988C97}" type="slidenum">
              <a:rPr lang="nl-NL" smtClean="0"/>
              <a:pPr/>
              <a:t>13</a:t>
            </a:fld>
            <a:endParaRPr lang="nl-NL"/>
          </a:p>
        </p:txBody>
      </p:sp>
    </p:spTree>
    <p:extLst>
      <p:ext uri="{BB962C8B-B14F-4D97-AF65-F5344CB8AC3E}">
        <p14:creationId xmlns:p14="http://schemas.microsoft.com/office/powerpoint/2010/main" val="4201022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7575" y="739775"/>
            <a:ext cx="4933950" cy="3700463"/>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35201689-2C7A-4F68-9B92-437961D92337}" type="slidenum">
              <a:rPr lang="nl-NL" smtClean="0"/>
              <a:pPr>
                <a:defRPr/>
              </a:pPr>
              <a:t>20</a:t>
            </a:fld>
            <a:endParaRPr lang="nl-NL"/>
          </a:p>
        </p:txBody>
      </p:sp>
    </p:spTree>
    <p:extLst>
      <p:ext uri="{BB962C8B-B14F-4D97-AF65-F5344CB8AC3E}">
        <p14:creationId xmlns:p14="http://schemas.microsoft.com/office/powerpoint/2010/main" val="3397007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35201689-2C7A-4F68-9B92-437961D92337}" type="slidenum">
              <a:rPr lang="nl-NL" smtClean="0"/>
              <a:pPr>
                <a:defRPr/>
              </a:pPr>
              <a:t>21</a:t>
            </a:fld>
            <a:endParaRPr lang="nl-NL"/>
          </a:p>
        </p:txBody>
      </p:sp>
    </p:spTree>
    <p:extLst>
      <p:ext uri="{BB962C8B-B14F-4D97-AF65-F5344CB8AC3E}">
        <p14:creationId xmlns:p14="http://schemas.microsoft.com/office/powerpoint/2010/main" val="3971497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35201689-2C7A-4F68-9B92-437961D92337}" type="slidenum">
              <a:rPr lang="nl-NL" smtClean="0"/>
              <a:pPr>
                <a:defRPr/>
              </a:pPr>
              <a:t>22</a:t>
            </a:fld>
            <a:endParaRPr lang="nl-NL"/>
          </a:p>
        </p:txBody>
      </p:sp>
    </p:spTree>
    <p:extLst>
      <p:ext uri="{BB962C8B-B14F-4D97-AF65-F5344CB8AC3E}">
        <p14:creationId xmlns:p14="http://schemas.microsoft.com/office/powerpoint/2010/main" val="649358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Herhaling uit college module 1</a:t>
            </a:r>
          </a:p>
        </p:txBody>
      </p:sp>
      <p:sp>
        <p:nvSpPr>
          <p:cNvPr id="4" name="Tijdelijke aanduiding voor dianummer 3"/>
          <p:cNvSpPr>
            <a:spLocks noGrp="1"/>
          </p:cNvSpPr>
          <p:nvPr>
            <p:ph type="sldNum" sz="quarter" idx="10"/>
          </p:nvPr>
        </p:nvSpPr>
        <p:spPr/>
        <p:txBody>
          <a:bodyPr/>
          <a:lstStyle/>
          <a:p>
            <a:pPr>
              <a:defRPr/>
            </a:pPr>
            <a:fld id="{35201689-2C7A-4F68-9B92-437961D92337}" type="slidenum">
              <a:rPr lang="nl-NL" smtClean="0"/>
              <a:pPr>
                <a:defRPr/>
              </a:pPr>
              <a:t>23</a:t>
            </a:fld>
            <a:endParaRPr lang="nl-NL"/>
          </a:p>
        </p:txBody>
      </p:sp>
    </p:spTree>
    <p:extLst>
      <p:ext uri="{BB962C8B-B14F-4D97-AF65-F5344CB8AC3E}">
        <p14:creationId xmlns:p14="http://schemas.microsoft.com/office/powerpoint/2010/main" val="1677514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a:ln/>
        </p:spPr>
      </p:sp>
      <p:sp>
        <p:nvSpPr>
          <p:cNvPr id="30723" name="Tijdelijke aanduiding voor notities 2"/>
          <p:cNvSpPr>
            <a:spLocks noGrp="1"/>
          </p:cNvSpPr>
          <p:nvPr>
            <p:ph type="body" idx="1"/>
          </p:nvPr>
        </p:nvSpPr>
        <p:spPr>
          <a:noFill/>
          <a:ln/>
        </p:spPr>
        <p:txBody>
          <a:bodyPr/>
          <a:lstStyle/>
          <a:p>
            <a:r>
              <a:rPr lang="nl-NL" dirty="0"/>
              <a:t>Kort omschrijving van de situatie: Frank is opgenomen op de afdeling chirurgie in verband met een tweede operatie aan zijn rechter been. Vorig jaar heeft hij een bromfietsongeval gehad, waarbij hij een gecompliceerde (open) beenbreuk opliep. Hij komt nu voor het verwijderen van een aantal schroeven.</a:t>
            </a:r>
          </a:p>
          <a:p>
            <a:r>
              <a:rPr lang="nl-NL" dirty="0"/>
              <a:t>Dit was zijn tweede operatie na de gecompliceerde beenbreuk geweest en alles was naar wens verlopen. Hij was er eigenlijk, gezien de ernst van het bromfietsongeluk, nog heel goed vanaf gekomen.</a:t>
            </a:r>
          </a:p>
        </p:txBody>
      </p:sp>
      <p:sp>
        <p:nvSpPr>
          <p:cNvPr id="30724" name="Tijdelijke aanduiding voor dianummer 3"/>
          <p:cNvSpPr>
            <a:spLocks noGrp="1"/>
          </p:cNvSpPr>
          <p:nvPr>
            <p:ph type="sldNum" sz="quarter" idx="5"/>
          </p:nvPr>
        </p:nvSpPr>
        <p:spPr>
          <a:noFill/>
        </p:spPr>
        <p:txBody>
          <a:bodyPr/>
          <a:lstStyle/>
          <a:p>
            <a:fld id="{6B36E13C-C116-49A7-B4EF-7970EC89CF29}" type="slidenum">
              <a:rPr lang="nl-NL" smtClean="0"/>
              <a:pPr/>
              <a:t>26</a:t>
            </a:fld>
            <a:endParaRPr lang="nl-NL" dirty="0"/>
          </a:p>
        </p:txBody>
      </p:sp>
    </p:spTree>
    <p:extLst>
      <p:ext uri="{BB962C8B-B14F-4D97-AF65-F5344CB8AC3E}">
        <p14:creationId xmlns:p14="http://schemas.microsoft.com/office/powerpoint/2010/main" val="3357488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651"/>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656847B7-98C6-4999-95C0-FA4328764C4F}" type="datetimeFigureOut">
              <a:rPr lang="en-US">
                <a:solidFill>
                  <a:prstClr val="black">
                    <a:tint val="75000"/>
                  </a:prstClr>
                </a:solidFill>
              </a:rPr>
              <a:pPr>
                <a:defRPr/>
              </a:pPr>
              <a:t>5/28/2019</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02194F7D-6910-457F-BECC-BE70CFD7287A}" type="slidenum">
              <a:rPr lang="en-US">
                <a:solidFill>
                  <a:prstClr val="black">
                    <a:tint val="75000"/>
                  </a:prstClr>
                </a:solidFill>
              </a:rPr>
              <a:pPr>
                <a:defRPr/>
              </a:pPr>
              <a:t>‹nr.›</a:t>
            </a:fld>
            <a:endParaRPr lang="en-US" dirty="0">
              <a:solidFill>
                <a:srgbClr val="ED1B34">
                  <a:shade val="90000"/>
                </a:srgbClr>
              </a:solidFill>
            </a:endParaRPr>
          </a:p>
        </p:txBody>
      </p:sp>
    </p:spTree>
    <p:extLst>
      <p:ext uri="{BB962C8B-B14F-4D97-AF65-F5344CB8AC3E}">
        <p14:creationId xmlns:p14="http://schemas.microsoft.com/office/powerpoint/2010/main" val="3340365197"/>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ED729B90-98CA-451B-9475-4693467316A1}" type="datetimeFigureOut">
              <a:rPr lang="en-US">
                <a:solidFill>
                  <a:prstClr val="black">
                    <a:tint val="75000"/>
                  </a:prstClr>
                </a:solidFill>
              </a:rPr>
              <a:pPr>
                <a:defRPr/>
              </a:pPr>
              <a:t>5/28/2019</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59B188EA-DE29-4E02-9EB0-A14E99FDD4F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191539325"/>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864"/>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864"/>
            <a:ext cx="6019800" cy="5851525"/>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F6A6CFBE-D32F-4D91-9553-78E029A11489}" type="datetimeFigureOut">
              <a:rPr lang="en-US">
                <a:solidFill>
                  <a:prstClr val="black">
                    <a:tint val="75000"/>
                  </a:prstClr>
                </a:solidFill>
              </a:rPr>
              <a:pPr>
                <a:defRPr/>
              </a:pPr>
              <a:t>5/28/2019</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C235FC18-76C8-4D7C-9D38-FC12B98C246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315864906"/>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eldia">
    <p:bg>
      <p:bgPr>
        <a:solidFill>
          <a:schemeClr val="accent2"/>
        </a:solidFill>
        <a:effectLst/>
      </p:bgPr>
    </p:bg>
    <p:spTree>
      <p:nvGrpSpPr>
        <p:cNvPr id="1" name=""/>
        <p:cNvGrpSpPr/>
        <p:nvPr/>
      </p:nvGrpSpPr>
      <p:grpSpPr>
        <a:xfrm>
          <a:off x="0" y="0"/>
          <a:ext cx="0" cy="0"/>
          <a:chOff x="0" y="0"/>
          <a:chExt cx="0" cy="0"/>
        </a:xfrm>
      </p:grpSpPr>
      <p:sp>
        <p:nvSpPr>
          <p:cNvPr id="5" name="Rechthoek 4"/>
          <p:cNvSpPr/>
          <p:nvPr userDrawn="1"/>
        </p:nvSpPr>
        <p:spPr>
          <a:xfrm>
            <a:off x="0" y="0"/>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nl-NL" sz="1800">
              <a:solidFill>
                <a:srgbClr val="FB0A2B"/>
              </a:solidFill>
              <a:ea typeface="ＭＳ Ｐゴシック" pitchFamily="-128" charset="-128"/>
            </a:endParaRPr>
          </a:p>
        </p:txBody>
      </p:sp>
      <p:pic>
        <p:nvPicPr>
          <p:cNvPr id="6" name="Afbeelding 6" descr="Zuyd_HOGESCHOOL_DIAP_RGB.png"/>
          <p:cNvPicPr>
            <a:picLocks noChangeAspect="1"/>
          </p:cNvPicPr>
          <p:nvPr userDrawn="1"/>
        </p:nvPicPr>
        <p:blipFill>
          <a:blip r:embed="rId2"/>
          <a:srcRect l="55247"/>
          <a:stretch>
            <a:fillRect/>
          </a:stretch>
        </p:blipFill>
        <p:spPr bwMode="auto">
          <a:xfrm>
            <a:off x="7916976" y="5435600"/>
            <a:ext cx="1227137" cy="1422400"/>
          </a:xfrm>
          <a:prstGeom prst="rect">
            <a:avLst/>
          </a:prstGeom>
          <a:noFill/>
          <a:ln w="9525">
            <a:noFill/>
            <a:miter lim="800000"/>
            <a:headEnd/>
            <a:tailEnd/>
          </a:ln>
        </p:spPr>
      </p:pic>
      <p:sp>
        <p:nvSpPr>
          <p:cNvPr id="7" name="Rechthoek 22"/>
          <p:cNvSpPr>
            <a:spLocks noChangeArrowheads="1"/>
          </p:cNvSpPr>
          <p:nvPr userDrawn="1"/>
        </p:nvSpPr>
        <p:spPr bwMode="auto">
          <a:xfrm flipH="1">
            <a:off x="14" y="324076"/>
            <a:ext cx="1260475" cy="4175125"/>
          </a:xfrm>
          <a:prstGeom prst="rect">
            <a:avLst/>
          </a:prstGeom>
          <a:solidFill>
            <a:schemeClr val="bg1"/>
          </a:solidFill>
          <a:ln w="9525">
            <a:noFill/>
            <a:miter lim="800000"/>
            <a:headEnd/>
            <a:tailEnd/>
          </a:ln>
        </p:spPr>
        <p:txBody>
          <a:bodyPr anchor="ctr"/>
          <a:lstStyle/>
          <a:p>
            <a:pPr algn="ctr" defTabSz="457200">
              <a:defRPr/>
            </a:pPr>
            <a:endParaRPr lang="nl-NL" sz="1800">
              <a:solidFill>
                <a:srgbClr val="FFFFFF"/>
              </a:solidFill>
              <a:latin typeface="Verdana" pitchFamily="-128" charset="0"/>
              <a:ea typeface="ＭＳ Ｐゴシック" pitchFamily="-128" charset="-128"/>
            </a:endParaRPr>
          </a:p>
        </p:txBody>
      </p:sp>
      <p:sp>
        <p:nvSpPr>
          <p:cNvPr id="8" name="Rechthoek 23"/>
          <p:cNvSpPr>
            <a:spLocks noChangeArrowheads="1"/>
          </p:cNvSpPr>
          <p:nvPr userDrawn="1"/>
        </p:nvSpPr>
        <p:spPr bwMode="auto">
          <a:xfrm flipH="1">
            <a:off x="1403350" y="324076"/>
            <a:ext cx="4179888" cy="4175125"/>
          </a:xfrm>
          <a:prstGeom prst="rect">
            <a:avLst/>
          </a:prstGeom>
          <a:solidFill>
            <a:schemeClr val="bg1"/>
          </a:solidFill>
          <a:ln w="9525">
            <a:noFill/>
            <a:miter lim="800000"/>
            <a:headEnd/>
            <a:tailEnd/>
          </a:ln>
        </p:spPr>
        <p:txBody>
          <a:bodyPr anchor="ctr"/>
          <a:lstStyle/>
          <a:p>
            <a:pPr algn="ctr" defTabSz="457200">
              <a:defRPr/>
            </a:pPr>
            <a:endParaRPr lang="nl-NL" sz="1800">
              <a:solidFill>
                <a:srgbClr val="FFFFFF"/>
              </a:solidFill>
              <a:latin typeface="Verdana" pitchFamily="-128" charset="0"/>
              <a:ea typeface="ＭＳ Ｐゴシック" pitchFamily="-128" charset="-128"/>
            </a:endParaRPr>
          </a:p>
        </p:txBody>
      </p:sp>
      <p:sp>
        <p:nvSpPr>
          <p:cNvPr id="12" name="Titel 1"/>
          <p:cNvSpPr>
            <a:spLocks noGrp="1"/>
          </p:cNvSpPr>
          <p:nvPr>
            <p:ph type="title"/>
          </p:nvPr>
        </p:nvSpPr>
        <p:spPr>
          <a:xfrm>
            <a:off x="1600902" y="548257"/>
            <a:ext cx="3644124" cy="2139931"/>
          </a:xfrm>
        </p:spPr>
        <p:txBody>
          <a:bodyPr>
            <a:normAutofit/>
          </a:bodyPr>
          <a:lstStyle>
            <a:lvl1pPr>
              <a:defRPr sz="3600">
                <a:solidFill>
                  <a:schemeClr val="bg2"/>
                </a:solidFill>
              </a:defRPr>
            </a:lvl1pPr>
          </a:lstStyle>
          <a:p>
            <a:r>
              <a:rPr lang="nl-NL" smtClean="0"/>
              <a:t>Klik om de stijl te bewerken</a:t>
            </a:r>
            <a:endParaRPr lang="nl-NL" dirty="0"/>
          </a:p>
        </p:txBody>
      </p:sp>
      <p:sp>
        <p:nvSpPr>
          <p:cNvPr id="14" name="Tijdelijke aanduiding voor tekst 13"/>
          <p:cNvSpPr>
            <a:spLocks noGrp="1"/>
          </p:cNvSpPr>
          <p:nvPr>
            <p:ph type="body" sz="quarter" idx="10"/>
          </p:nvPr>
        </p:nvSpPr>
        <p:spPr>
          <a:xfrm>
            <a:off x="1548045" y="3957644"/>
            <a:ext cx="3167063" cy="365125"/>
          </a:xfrm>
          <a:prstGeom prst="rect">
            <a:avLst/>
          </a:prstGeom>
        </p:spPr>
        <p:txBody>
          <a:bodyPr/>
          <a:lstStyle>
            <a:lvl1pPr marL="0" indent="0">
              <a:buFontTx/>
              <a:buNone/>
              <a:defRPr>
                <a:solidFill>
                  <a:schemeClr val="bg2"/>
                </a:solidFill>
              </a:defRPr>
            </a:lvl1pPr>
          </a:lstStyle>
          <a:p>
            <a:pPr lvl="0"/>
            <a:r>
              <a:rPr lang="nl-NL" smtClean="0"/>
              <a:t>Tekststijl van het model bewerken</a:t>
            </a:r>
          </a:p>
        </p:txBody>
      </p:sp>
      <p:sp>
        <p:nvSpPr>
          <p:cNvPr id="17" name="Tijdelijke aanduiding voor tekst 13"/>
          <p:cNvSpPr>
            <a:spLocks noGrp="1"/>
          </p:cNvSpPr>
          <p:nvPr>
            <p:ph type="body" sz="quarter" idx="11"/>
          </p:nvPr>
        </p:nvSpPr>
        <p:spPr>
          <a:xfrm>
            <a:off x="1513935" y="2957627"/>
            <a:ext cx="3167063" cy="748106"/>
          </a:xfrm>
          <a:prstGeom prst="rect">
            <a:avLst/>
          </a:prstGeom>
        </p:spPr>
        <p:txBody>
          <a:bodyPr/>
          <a:lstStyle>
            <a:lvl1pPr marL="0" indent="0">
              <a:buFont typeface="Arial"/>
              <a:buNone/>
              <a:defRPr b="1">
                <a:solidFill>
                  <a:schemeClr val="bg2"/>
                </a:solidFill>
              </a:defRPr>
            </a:lvl1pPr>
          </a:lstStyle>
          <a:p>
            <a:pPr lvl="0"/>
            <a:r>
              <a:rPr lang="nl-NL" smtClean="0"/>
              <a:t>Tekststijl van het model bewerken</a:t>
            </a:r>
          </a:p>
        </p:txBody>
      </p:sp>
    </p:spTree>
    <p:extLst>
      <p:ext uri="{BB962C8B-B14F-4D97-AF65-F5344CB8AC3E}">
        <p14:creationId xmlns:p14="http://schemas.microsoft.com/office/powerpoint/2010/main" val="2652269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eldia">
    <p:bg>
      <p:bgPr>
        <a:solidFill>
          <a:schemeClr val="accent2"/>
        </a:solidFill>
        <a:effectLst/>
      </p:bgPr>
    </p:bg>
    <p:spTree>
      <p:nvGrpSpPr>
        <p:cNvPr id="1" name=""/>
        <p:cNvGrpSpPr/>
        <p:nvPr/>
      </p:nvGrpSpPr>
      <p:grpSpPr>
        <a:xfrm>
          <a:off x="0" y="0"/>
          <a:ext cx="0" cy="0"/>
          <a:chOff x="0" y="0"/>
          <a:chExt cx="0" cy="0"/>
        </a:xfrm>
      </p:grpSpPr>
      <p:sp>
        <p:nvSpPr>
          <p:cNvPr id="5" name="Rechthoek 4"/>
          <p:cNvSpPr/>
          <p:nvPr userDrawn="1"/>
        </p:nvSpPr>
        <p:spPr>
          <a:xfrm>
            <a:off x="0" y="0"/>
            <a:ext cx="9144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nl-NL" sz="1800">
              <a:solidFill>
                <a:srgbClr val="FB0A2B"/>
              </a:solidFill>
              <a:ea typeface="ＭＳ Ｐゴシック" pitchFamily="-128" charset="-128"/>
            </a:endParaRPr>
          </a:p>
        </p:txBody>
      </p:sp>
      <p:pic>
        <p:nvPicPr>
          <p:cNvPr id="6" name="Afbeelding 6" descr="Zuyd_HOGESCHOOL_DIAP_RGB.png"/>
          <p:cNvPicPr>
            <a:picLocks noChangeAspect="1"/>
          </p:cNvPicPr>
          <p:nvPr userDrawn="1"/>
        </p:nvPicPr>
        <p:blipFill>
          <a:blip r:embed="rId2"/>
          <a:srcRect l="55247"/>
          <a:stretch>
            <a:fillRect/>
          </a:stretch>
        </p:blipFill>
        <p:spPr bwMode="auto">
          <a:xfrm>
            <a:off x="7916976" y="5435600"/>
            <a:ext cx="1227137" cy="1422400"/>
          </a:xfrm>
          <a:prstGeom prst="rect">
            <a:avLst/>
          </a:prstGeom>
          <a:noFill/>
          <a:ln w="9525">
            <a:noFill/>
            <a:miter lim="800000"/>
            <a:headEnd/>
            <a:tailEnd/>
          </a:ln>
        </p:spPr>
      </p:pic>
      <p:sp>
        <p:nvSpPr>
          <p:cNvPr id="7" name="Rechthoek 22"/>
          <p:cNvSpPr>
            <a:spLocks noChangeArrowheads="1"/>
          </p:cNvSpPr>
          <p:nvPr userDrawn="1"/>
        </p:nvSpPr>
        <p:spPr bwMode="auto">
          <a:xfrm flipH="1">
            <a:off x="14" y="324076"/>
            <a:ext cx="1260475" cy="4175125"/>
          </a:xfrm>
          <a:prstGeom prst="rect">
            <a:avLst/>
          </a:prstGeom>
          <a:solidFill>
            <a:schemeClr val="bg1"/>
          </a:solidFill>
          <a:ln w="9525">
            <a:noFill/>
            <a:miter lim="800000"/>
            <a:headEnd/>
            <a:tailEnd/>
          </a:ln>
        </p:spPr>
        <p:txBody>
          <a:bodyPr anchor="ctr"/>
          <a:lstStyle/>
          <a:p>
            <a:pPr algn="ctr" defTabSz="457200">
              <a:defRPr/>
            </a:pPr>
            <a:endParaRPr lang="nl-NL" sz="1800">
              <a:solidFill>
                <a:srgbClr val="FFFFFF"/>
              </a:solidFill>
              <a:latin typeface="Verdana" pitchFamily="-128" charset="0"/>
              <a:ea typeface="ＭＳ Ｐゴシック" pitchFamily="-128" charset="-128"/>
            </a:endParaRPr>
          </a:p>
        </p:txBody>
      </p:sp>
      <p:sp>
        <p:nvSpPr>
          <p:cNvPr id="8" name="Rechthoek 23"/>
          <p:cNvSpPr>
            <a:spLocks noChangeArrowheads="1"/>
          </p:cNvSpPr>
          <p:nvPr userDrawn="1"/>
        </p:nvSpPr>
        <p:spPr bwMode="auto">
          <a:xfrm flipH="1">
            <a:off x="1403350" y="324076"/>
            <a:ext cx="4179888" cy="4175125"/>
          </a:xfrm>
          <a:prstGeom prst="rect">
            <a:avLst/>
          </a:prstGeom>
          <a:solidFill>
            <a:schemeClr val="bg1"/>
          </a:solidFill>
          <a:ln w="9525">
            <a:noFill/>
            <a:miter lim="800000"/>
            <a:headEnd/>
            <a:tailEnd/>
          </a:ln>
        </p:spPr>
        <p:txBody>
          <a:bodyPr anchor="ctr"/>
          <a:lstStyle/>
          <a:p>
            <a:pPr algn="ctr" defTabSz="457200">
              <a:defRPr/>
            </a:pPr>
            <a:endParaRPr lang="nl-NL" sz="1800">
              <a:solidFill>
                <a:srgbClr val="FFFFFF"/>
              </a:solidFill>
              <a:latin typeface="Verdana" pitchFamily="-128" charset="0"/>
              <a:ea typeface="ＭＳ Ｐゴシック" pitchFamily="-128" charset="-128"/>
            </a:endParaRPr>
          </a:p>
        </p:txBody>
      </p:sp>
      <p:sp>
        <p:nvSpPr>
          <p:cNvPr id="12" name="Titel 1"/>
          <p:cNvSpPr>
            <a:spLocks noGrp="1"/>
          </p:cNvSpPr>
          <p:nvPr>
            <p:ph type="title"/>
          </p:nvPr>
        </p:nvSpPr>
        <p:spPr>
          <a:xfrm>
            <a:off x="1600902" y="548257"/>
            <a:ext cx="3644124" cy="2139931"/>
          </a:xfrm>
        </p:spPr>
        <p:txBody>
          <a:bodyPr>
            <a:normAutofit/>
          </a:bodyPr>
          <a:lstStyle>
            <a:lvl1pPr>
              <a:defRPr sz="3600">
                <a:solidFill>
                  <a:schemeClr val="bg2"/>
                </a:solidFill>
              </a:defRPr>
            </a:lvl1pPr>
          </a:lstStyle>
          <a:p>
            <a:r>
              <a:rPr lang="nl-NL" smtClean="0"/>
              <a:t>Klik om de stijl te bewerken</a:t>
            </a:r>
            <a:endParaRPr lang="nl-NL" dirty="0"/>
          </a:p>
        </p:txBody>
      </p:sp>
      <p:sp>
        <p:nvSpPr>
          <p:cNvPr id="14" name="Tijdelijke aanduiding voor tekst 13"/>
          <p:cNvSpPr>
            <a:spLocks noGrp="1"/>
          </p:cNvSpPr>
          <p:nvPr>
            <p:ph type="body" sz="quarter" idx="10"/>
          </p:nvPr>
        </p:nvSpPr>
        <p:spPr>
          <a:xfrm>
            <a:off x="1548045" y="3957644"/>
            <a:ext cx="3167063" cy="365125"/>
          </a:xfrm>
          <a:prstGeom prst="rect">
            <a:avLst/>
          </a:prstGeom>
        </p:spPr>
        <p:txBody>
          <a:bodyPr/>
          <a:lstStyle>
            <a:lvl1pPr marL="0" indent="0">
              <a:buFontTx/>
              <a:buNone/>
              <a:defRPr>
                <a:solidFill>
                  <a:schemeClr val="bg2"/>
                </a:solidFill>
              </a:defRPr>
            </a:lvl1pPr>
          </a:lstStyle>
          <a:p>
            <a:pPr lvl="0"/>
            <a:r>
              <a:rPr lang="nl-NL" smtClean="0"/>
              <a:t>Tekststijl van het model bewerken</a:t>
            </a:r>
          </a:p>
        </p:txBody>
      </p:sp>
      <p:sp>
        <p:nvSpPr>
          <p:cNvPr id="17" name="Tijdelijke aanduiding voor tekst 13"/>
          <p:cNvSpPr>
            <a:spLocks noGrp="1"/>
          </p:cNvSpPr>
          <p:nvPr>
            <p:ph type="body" sz="quarter" idx="11"/>
          </p:nvPr>
        </p:nvSpPr>
        <p:spPr>
          <a:xfrm>
            <a:off x="1513935" y="2957627"/>
            <a:ext cx="3167063" cy="748106"/>
          </a:xfrm>
          <a:prstGeom prst="rect">
            <a:avLst/>
          </a:prstGeom>
        </p:spPr>
        <p:txBody>
          <a:bodyPr/>
          <a:lstStyle>
            <a:lvl1pPr marL="0" indent="0">
              <a:buFont typeface="Arial"/>
              <a:buNone/>
              <a:defRPr b="1">
                <a:solidFill>
                  <a:schemeClr val="bg2"/>
                </a:solidFill>
              </a:defRPr>
            </a:lvl1pPr>
          </a:lstStyle>
          <a:p>
            <a:pPr lvl="0"/>
            <a:r>
              <a:rPr lang="nl-NL" smtClean="0"/>
              <a:t>Tekststijl van het model bewerken</a:t>
            </a:r>
          </a:p>
        </p:txBody>
      </p:sp>
    </p:spTree>
    <p:extLst>
      <p:ext uri="{BB962C8B-B14F-4D97-AF65-F5344CB8AC3E}">
        <p14:creationId xmlns:p14="http://schemas.microsoft.com/office/powerpoint/2010/main" val="547805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eldia">
    <p:bg>
      <p:bgPr>
        <a:solidFill>
          <a:schemeClr val="accent2"/>
        </a:solidFill>
        <a:effectLst/>
      </p:bgPr>
    </p:bg>
    <p:spTree>
      <p:nvGrpSpPr>
        <p:cNvPr id="1" name=""/>
        <p:cNvGrpSpPr/>
        <p:nvPr/>
      </p:nvGrpSpPr>
      <p:grpSpPr>
        <a:xfrm>
          <a:off x="0" y="0"/>
          <a:ext cx="0" cy="0"/>
          <a:chOff x="0" y="0"/>
          <a:chExt cx="0" cy="0"/>
        </a:xfrm>
      </p:grpSpPr>
      <p:sp>
        <p:nvSpPr>
          <p:cNvPr id="5" name="Rechthoek 4"/>
          <p:cNvSpPr/>
          <p:nvPr userDrawn="1"/>
        </p:nvSpPr>
        <p:spPr>
          <a:xfrm>
            <a:off x="0" y="0"/>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nl-NL" sz="1800">
              <a:solidFill>
                <a:srgbClr val="FB0A2B"/>
              </a:solidFill>
              <a:ea typeface="ＭＳ Ｐゴシック" pitchFamily="-128" charset="-128"/>
            </a:endParaRPr>
          </a:p>
        </p:txBody>
      </p:sp>
      <p:pic>
        <p:nvPicPr>
          <p:cNvPr id="6" name="Afbeelding 6" descr="Zuyd_HOGESCHOOL_DIAP_RGB.png"/>
          <p:cNvPicPr>
            <a:picLocks noChangeAspect="1"/>
          </p:cNvPicPr>
          <p:nvPr userDrawn="1"/>
        </p:nvPicPr>
        <p:blipFill>
          <a:blip r:embed="rId2"/>
          <a:srcRect l="55247"/>
          <a:stretch>
            <a:fillRect/>
          </a:stretch>
        </p:blipFill>
        <p:spPr bwMode="auto">
          <a:xfrm>
            <a:off x="7916976" y="5435600"/>
            <a:ext cx="1227137" cy="1422400"/>
          </a:xfrm>
          <a:prstGeom prst="rect">
            <a:avLst/>
          </a:prstGeom>
          <a:noFill/>
          <a:ln w="9525">
            <a:noFill/>
            <a:miter lim="800000"/>
            <a:headEnd/>
            <a:tailEnd/>
          </a:ln>
        </p:spPr>
      </p:pic>
      <p:sp>
        <p:nvSpPr>
          <p:cNvPr id="7" name="Rechthoek 22"/>
          <p:cNvSpPr>
            <a:spLocks noChangeArrowheads="1"/>
          </p:cNvSpPr>
          <p:nvPr userDrawn="1"/>
        </p:nvSpPr>
        <p:spPr bwMode="auto">
          <a:xfrm flipH="1">
            <a:off x="14" y="324076"/>
            <a:ext cx="1260475" cy="4175125"/>
          </a:xfrm>
          <a:prstGeom prst="rect">
            <a:avLst/>
          </a:prstGeom>
          <a:solidFill>
            <a:schemeClr val="bg1"/>
          </a:solidFill>
          <a:ln w="9525">
            <a:noFill/>
            <a:miter lim="800000"/>
            <a:headEnd/>
            <a:tailEnd/>
          </a:ln>
        </p:spPr>
        <p:txBody>
          <a:bodyPr anchor="ctr"/>
          <a:lstStyle/>
          <a:p>
            <a:pPr algn="ctr" defTabSz="457200">
              <a:defRPr/>
            </a:pPr>
            <a:endParaRPr lang="nl-NL" sz="1800">
              <a:solidFill>
                <a:srgbClr val="FFFFFF"/>
              </a:solidFill>
              <a:latin typeface="Verdana" pitchFamily="-128" charset="0"/>
              <a:ea typeface="ＭＳ Ｐゴシック" pitchFamily="-128" charset="-128"/>
            </a:endParaRPr>
          </a:p>
        </p:txBody>
      </p:sp>
      <p:sp>
        <p:nvSpPr>
          <p:cNvPr id="8" name="Rechthoek 23"/>
          <p:cNvSpPr>
            <a:spLocks noChangeArrowheads="1"/>
          </p:cNvSpPr>
          <p:nvPr userDrawn="1"/>
        </p:nvSpPr>
        <p:spPr bwMode="auto">
          <a:xfrm flipH="1">
            <a:off x="1403350" y="324076"/>
            <a:ext cx="4179888" cy="4175125"/>
          </a:xfrm>
          <a:prstGeom prst="rect">
            <a:avLst/>
          </a:prstGeom>
          <a:solidFill>
            <a:schemeClr val="bg1"/>
          </a:solidFill>
          <a:ln w="9525">
            <a:noFill/>
            <a:miter lim="800000"/>
            <a:headEnd/>
            <a:tailEnd/>
          </a:ln>
        </p:spPr>
        <p:txBody>
          <a:bodyPr anchor="ctr"/>
          <a:lstStyle/>
          <a:p>
            <a:pPr algn="ctr" defTabSz="457200">
              <a:defRPr/>
            </a:pPr>
            <a:endParaRPr lang="nl-NL" sz="1800">
              <a:solidFill>
                <a:srgbClr val="FFFFFF"/>
              </a:solidFill>
              <a:latin typeface="Verdana" pitchFamily="-128" charset="0"/>
              <a:ea typeface="ＭＳ Ｐゴシック" pitchFamily="-128" charset="-128"/>
            </a:endParaRPr>
          </a:p>
        </p:txBody>
      </p:sp>
      <p:sp>
        <p:nvSpPr>
          <p:cNvPr id="12" name="Titel 1"/>
          <p:cNvSpPr>
            <a:spLocks noGrp="1"/>
          </p:cNvSpPr>
          <p:nvPr>
            <p:ph type="title"/>
          </p:nvPr>
        </p:nvSpPr>
        <p:spPr>
          <a:xfrm>
            <a:off x="1600902" y="548257"/>
            <a:ext cx="3644124" cy="2139931"/>
          </a:xfrm>
        </p:spPr>
        <p:txBody>
          <a:bodyPr>
            <a:normAutofit/>
          </a:bodyPr>
          <a:lstStyle>
            <a:lvl1pPr>
              <a:defRPr sz="3600">
                <a:solidFill>
                  <a:schemeClr val="bg2"/>
                </a:solidFill>
              </a:defRPr>
            </a:lvl1pPr>
          </a:lstStyle>
          <a:p>
            <a:r>
              <a:rPr lang="nl-NL" smtClean="0"/>
              <a:t>Klik om de stijl te bewerken</a:t>
            </a:r>
            <a:endParaRPr lang="nl-NL" dirty="0"/>
          </a:p>
        </p:txBody>
      </p:sp>
      <p:sp>
        <p:nvSpPr>
          <p:cNvPr id="14" name="Tijdelijke aanduiding voor tekst 13"/>
          <p:cNvSpPr>
            <a:spLocks noGrp="1"/>
          </p:cNvSpPr>
          <p:nvPr>
            <p:ph type="body" sz="quarter" idx="10"/>
          </p:nvPr>
        </p:nvSpPr>
        <p:spPr>
          <a:xfrm>
            <a:off x="1548045" y="3957644"/>
            <a:ext cx="3167063" cy="365125"/>
          </a:xfrm>
          <a:prstGeom prst="rect">
            <a:avLst/>
          </a:prstGeom>
        </p:spPr>
        <p:txBody>
          <a:bodyPr/>
          <a:lstStyle>
            <a:lvl1pPr marL="0" indent="0">
              <a:buFontTx/>
              <a:buNone/>
              <a:defRPr>
                <a:solidFill>
                  <a:schemeClr val="bg2"/>
                </a:solidFill>
              </a:defRPr>
            </a:lvl1pPr>
          </a:lstStyle>
          <a:p>
            <a:pPr lvl="0"/>
            <a:r>
              <a:rPr lang="nl-NL" smtClean="0"/>
              <a:t>Tekststijl van het model bewerken</a:t>
            </a:r>
          </a:p>
        </p:txBody>
      </p:sp>
      <p:sp>
        <p:nvSpPr>
          <p:cNvPr id="17" name="Tijdelijke aanduiding voor tekst 13"/>
          <p:cNvSpPr>
            <a:spLocks noGrp="1"/>
          </p:cNvSpPr>
          <p:nvPr>
            <p:ph type="body" sz="quarter" idx="11"/>
          </p:nvPr>
        </p:nvSpPr>
        <p:spPr>
          <a:xfrm>
            <a:off x="1513935" y="2957627"/>
            <a:ext cx="3167063" cy="748106"/>
          </a:xfrm>
          <a:prstGeom prst="rect">
            <a:avLst/>
          </a:prstGeom>
        </p:spPr>
        <p:txBody>
          <a:bodyPr/>
          <a:lstStyle>
            <a:lvl1pPr marL="0" indent="0">
              <a:buFont typeface="Arial"/>
              <a:buNone/>
              <a:defRPr b="1">
                <a:solidFill>
                  <a:schemeClr val="bg2"/>
                </a:solidFill>
              </a:defRPr>
            </a:lvl1pPr>
          </a:lstStyle>
          <a:p>
            <a:pPr lvl="0"/>
            <a:r>
              <a:rPr lang="nl-NL" smtClean="0"/>
              <a:t>Tekststijl van het model bewerken</a:t>
            </a:r>
          </a:p>
        </p:txBody>
      </p:sp>
    </p:spTree>
    <p:extLst>
      <p:ext uri="{BB962C8B-B14F-4D97-AF65-F5344CB8AC3E}">
        <p14:creationId xmlns:p14="http://schemas.microsoft.com/office/powerpoint/2010/main" val="3485601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eldia">
    <p:bg>
      <p:bgPr>
        <a:solidFill>
          <a:schemeClr val="accent2"/>
        </a:solidFill>
        <a:effectLst/>
      </p:bgPr>
    </p:bg>
    <p:spTree>
      <p:nvGrpSpPr>
        <p:cNvPr id="1" name=""/>
        <p:cNvGrpSpPr/>
        <p:nvPr/>
      </p:nvGrpSpPr>
      <p:grpSpPr>
        <a:xfrm>
          <a:off x="0" y="0"/>
          <a:ext cx="0" cy="0"/>
          <a:chOff x="0" y="0"/>
          <a:chExt cx="0" cy="0"/>
        </a:xfrm>
      </p:grpSpPr>
      <p:sp>
        <p:nvSpPr>
          <p:cNvPr id="5" name="Rechthoek 4"/>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nl-NL" sz="1800">
              <a:solidFill>
                <a:srgbClr val="FB0A2B"/>
              </a:solidFill>
              <a:ea typeface="ＭＳ Ｐゴシック" pitchFamily="-128" charset="-128"/>
            </a:endParaRPr>
          </a:p>
        </p:txBody>
      </p:sp>
      <p:pic>
        <p:nvPicPr>
          <p:cNvPr id="6" name="Afbeelding 6" descr="Zuyd_HOGESCHOOL_DIAP_RGB.png"/>
          <p:cNvPicPr>
            <a:picLocks noChangeAspect="1"/>
          </p:cNvPicPr>
          <p:nvPr userDrawn="1"/>
        </p:nvPicPr>
        <p:blipFill>
          <a:blip r:embed="rId2"/>
          <a:srcRect l="55247"/>
          <a:stretch>
            <a:fillRect/>
          </a:stretch>
        </p:blipFill>
        <p:spPr bwMode="auto">
          <a:xfrm>
            <a:off x="7916976" y="5435600"/>
            <a:ext cx="1227137" cy="1422400"/>
          </a:xfrm>
          <a:prstGeom prst="rect">
            <a:avLst/>
          </a:prstGeom>
          <a:noFill/>
          <a:ln w="9525">
            <a:noFill/>
            <a:miter lim="800000"/>
            <a:headEnd/>
            <a:tailEnd/>
          </a:ln>
        </p:spPr>
      </p:pic>
      <p:sp>
        <p:nvSpPr>
          <p:cNvPr id="7" name="Rechthoek 22"/>
          <p:cNvSpPr>
            <a:spLocks noChangeArrowheads="1"/>
          </p:cNvSpPr>
          <p:nvPr userDrawn="1"/>
        </p:nvSpPr>
        <p:spPr bwMode="auto">
          <a:xfrm flipH="1">
            <a:off x="14" y="324076"/>
            <a:ext cx="1260475" cy="4175125"/>
          </a:xfrm>
          <a:prstGeom prst="rect">
            <a:avLst/>
          </a:prstGeom>
          <a:solidFill>
            <a:schemeClr val="bg1"/>
          </a:solidFill>
          <a:ln w="9525">
            <a:noFill/>
            <a:miter lim="800000"/>
            <a:headEnd/>
            <a:tailEnd/>
          </a:ln>
        </p:spPr>
        <p:txBody>
          <a:bodyPr anchor="ctr"/>
          <a:lstStyle/>
          <a:p>
            <a:pPr algn="ctr" defTabSz="457200">
              <a:defRPr/>
            </a:pPr>
            <a:endParaRPr lang="nl-NL" sz="1800">
              <a:solidFill>
                <a:srgbClr val="FFFFFF"/>
              </a:solidFill>
              <a:latin typeface="Verdana" pitchFamily="-128" charset="0"/>
              <a:ea typeface="ＭＳ Ｐゴシック" pitchFamily="-128" charset="-128"/>
            </a:endParaRPr>
          </a:p>
        </p:txBody>
      </p:sp>
      <p:sp>
        <p:nvSpPr>
          <p:cNvPr id="8" name="Rechthoek 23"/>
          <p:cNvSpPr>
            <a:spLocks noChangeArrowheads="1"/>
          </p:cNvSpPr>
          <p:nvPr userDrawn="1"/>
        </p:nvSpPr>
        <p:spPr bwMode="auto">
          <a:xfrm flipH="1">
            <a:off x="1403350" y="324076"/>
            <a:ext cx="4179888" cy="4175125"/>
          </a:xfrm>
          <a:prstGeom prst="rect">
            <a:avLst/>
          </a:prstGeom>
          <a:solidFill>
            <a:schemeClr val="bg1"/>
          </a:solidFill>
          <a:ln w="9525">
            <a:noFill/>
            <a:miter lim="800000"/>
            <a:headEnd/>
            <a:tailEnd/>
          </a:ln>
        </p:spPr>
        <p:txBody>
          <a:bodyPr anchor="ctr"/>
          <a:lstStyle/>
          <a:p>
            <a:pPr algn="ctr" defTabSz="457200">
              <a:defRPr/>
            </a:pPr>
            <a:endParaRPr lang="nl-NL" sz="1800">
              <a:solidFill>
                <a:srgbClr val="FFFFFF"/>
              </a:solidFill>
              <a:latin typeface="Verdana" pitchFamily="-128" charset="0"/>
              <a:ea typeface="ＭＳ Ｐゴシック" pitchFamily="-128" charset="-128"/>
            </a:endParaRPr>
          </a:p>
        </p:txBody>
      </p:sp>
      <p:sp>
        <p:nvSpPr>
          <p:cNvPr id="12" name="Titel 1"/>
          <p:cNvSpPr>
            <a:spLocks noGrp="1"/>
          </p:cNvSpPr>
          <p:nvPr>
            <p:ph type="title"/>
          </p:nvPr>
        </p:nvSpPr>
        <p:spPr>
          <a:xfrm>
            <a:off x="1600902" y="548257"/>
            <a:ext cx="3644124" cy="2139931"/>
          </a:xfrm>
        </p:spPr>
        <p:txBody>
          <a:bodyPr>
            <a:normAutofit/>
          </a:bodyPr>
          <a:lstStyle>
            <a:lvl1pPr>
              <a:defRPr sz="3600">
                <a:solidFill>
                  <a:schemeClr val="bg2"/>
                </a:solidFill>
              </a:defRPr>
            </a:lvl1pPr>
          </a:lstStyle>
          <a:p>
            <a:r>
              <a:rPr lang="nl-NL" smtClean="0"/>
              <a:t>Klik om de stijl te bewerken</a:t>
            </a:r>
            <a:endParaRPr lang="nl-NL" dirty="0"/>
          </a:p>
        </p:txBody>
      </p:sp>
      <p:sp>
        <p:nvSpPr>
          <p:cNvPr id="14" name="Tijdelijke aanduiding voor tekst 13"/>
          <p:cNvSpPr>
            <a:spLocks noGrp="1"/>
          </p:cNvSpPr>
          <p:nvPr>
            <p:ph type="body" sz="quarter" idx="10"/>
          </p:nvPr>
        </p:nvSpPr>
        <p:spPr>
          <a:xfrm>
            <a:off x="1548045" y="3957644"/>
            <a:ext cx="3167063" cy="365125"/>
          </a:xfrm>
          <a:prstGeom prst="rect">
            <a:avLst/>
          </a:prstGeom>
        </p:spPr>
        <p:txBody>
          <a:bodyPr/>
          <a:lstStyle>
            <a:lvl1pPr marL="0" indent="0">
              <a:buFontTx/>
              <a:buNone/>
              <a:defRPr>
                <a:solidFill>
                  <a:schemeClr val="bg2"/>
                </a:solidFill>
              </a:defRPr>
            </a:lvl1pPr>
          </a:lstStyle>
          <a:p>
            <a:pPr lvl="0"/>
            <a:r>
              <a:rPr lang="nl-NL" smtClean="0"/>
              <a:t>Tekststijl van het model bewerken</a:t>
            </a:r>
          </a:p>
        </p:txBody>
      </p:sp>
      <p:sp>
        <p:nvSpPr>
          <p:cNvPr id="17" name="Tijdelijke aanduiding voor tekst 13"/>
          <p:cNvSpPr>
            <a:spLocks noGrp="1"/>
          </p:cNvSpPr>
          <p:nvPr>
            <p:ph type="body" sz="quarter" idx="11"/>
          </p:nvPr>
        </p:nvSpPr>
        <p:spPr>
          <a:xfrm>
            <a:off x="1513935" y="2957627"/>
            <a:ext cx="3167063" cy="748106"/>
          </a:xfrm>
          <a:prstGeom prst="rect">
            <a:avLst/>
          </a:prstGeom>
        </p:spPr>
        <p:txBody>
          <a:bodyPr/>
          <a:lstStyle>
            <a:lvl1pPr marL="0" indent="0">
              <a:buFont typeface="Arial"/>
              <a:buNone/>
              <a:defRPr b="1">
                <a:solidFill>
                  <a:schemeClr val="bg2"/>
                </a:solidFill>
              </a:defRPr>
            </a:lvl1pPr>
          </a:lstStyle>
          <a:p>
            <a:pPr lvl="0"/>
            <a:r>
              <a:rPr lang="nl-NL" smtClean="0"/>
              <a:t>Tekststijl van het model bewerken</a:t>
            </a:r>
          </a:p>
        </p:txBody>
      </p:sp>
    </p:spTree>
    <p:extLst>
      <p:ext uri="{BB962C8B-B14F-4D97-AF65-F5344CB8AC3E}">
        <p14:creationId xmlns:p14="http://schemas.microsoft.com/office/powerpoint/2010/main" val="1117627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5" name="Tijdelijke aanduiding voor inhoud 2"/>
          <p:cNvSpPr>
            <a:spLocks noGrp="1"/>
          </p:cNvSpPr>
          <p:nvPr>
            <p:ph idx="1"/>
          </p:nvPr>
        </p:nvSpPr>
        <p:spPr>
          <a:xfrm>
            <a:off x="322263" y="1546225"/>
            <a:ext cx="7848600" cy="3473044"/>
          </a:xfrm>
          <a:prstGeom prst="rect">
            <a:avLst/>
          </a:prstGeom>
        </p:spPr>
        <p:txBody>
          <a:bodyPr/>
          <a:lstStyle>
            <a:lvl1pPr marL="271463" indent="-271463">
              <a:defRPr sz="2000"/>
            </a:lvl1pPr>
            <a:lvl2pPr marL="271463" indent="-271463">
              <a:defRPr sz="2000"/>
            </a:lvl2pPr>
            <a:lvl3pPr marL="271463" indent="-271463">
              <a:defRPr sz="2000"/>
            </a:lvl3pPr>
            <a:lvl4pPr marL="271463" indent="-271463">
              <a:defRPr sz="2000"/>
            </a:lvl4pPr>
            <a:lvl5pPr marL="271463" indent="-271463">
              <a:defRPr sz="2000"/>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2581208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Aangepaste indeling">
    <p:spTree>
      <p:nvGrpSpPr>
        <p:cNvPr id="1" name=""/>
        <p:cNvGrpSpPr/>
        <p:nvPr/>
      </p:nvGrpSpPr>
      <p:grpSpPr>
        <a:xfrm>
          <a:off x="0" y="0"/>
          <a:ext cx="0" cy="0"/>
          <a:chOff x="0" y="0"/>
          <a:chExt cx="0" cy="0"/>
        </a:xfrm>
      </p:grpSpPr>
      <p:sp>
        <p:nvSpPr>
          <p:cNvPr id="3" name="Rechthoek 23"/>
          <p:cNvSpPr>
            <a:spLocks noChangeArrowheads="1"/>
          </p:cNvSpPr>
          <p:nvPr userDrawn="1"/>
        </p:nvSpPr>
        <p:spPr bwMode="auto">
          <a:xfrm flipH="1">
            <a:off x="1403350" y="324076"/>
            <a:ext cx="4179888" cy="4175125"/>
          </a:xfrm>
          <a:prstGeom prst="rect">
            <a:avLst/>
          </a:prstGeom>
          <a:solidFill>
            <a:schemeClr val="tx2"/>
          </a:solidFill>
          <a:ln w="9525">
            <a:noFill/>
            <a:miter lim="800000"/>
            <a:headEnd/>
            <a:tailEnd/>
          </a:ln>
        </p:spPr>
        <p:txBody>
          <a:bodyPr anchor="ctr"/>
          <a:lstStyle/>
          <a:p>
            <a:pPr algn="ctr" defTabSz="457200">
              <a:defRPr/>
            </a:pPr>
            <a:endParaRPr lang="nl-NL" sz="1800">
              <a:solidFill>
                <a:srgbClr val="FFFFFF"/>
              </a:solidFill>
              <a:latin typeface="Verdana" pitchFamily="-128" charset="0"/>
              <a:ea typeface="ＭＳ Ｐゴシック" pitchFamily="-128" charset="-128"/>
            </a:endParaRPr>
          </a:p>
        </p:txBody>
      </p:sp>
      <p:sp>
        <p:nvSpPr>
          <p:cNvPr id="4" name="Rechthoek 22"/>
          <p:cNvSpPr>
            <a:spLocks noChangeArrowheads="1"/>
          </p:cNvSpPr>
          <p:nvPr userDrawn="1"/>
        </p:nvSpPr>
        <p:spPr bwMode="auto">
          <a:xfrm flipH="1">
            <a:off x="14" y="324076"/>
            <a:ext cx="1260475" cy="4175125"/>
          </a:xfrm>
          <a:prstGeom prst="rect">
            <a:avLst/>
          </a:prstGeom>
          <a:solidFill>
            <a:schemeClr val="tx2"/>
          </a:solidFill>
          <a:ln w="9525">
            <a:noFill/>
            <a:miter lim="800000"/>
            <a:headEnd/>
            <a:tailEnd/>
          </a:ln>
        </p:spPr>
        <p:txBody>
          <a:bodyPr anchor="ctr"/>
          <a:lstStyle/>
          <a:p>
            <a:pPr algn="ctr" defTabSz="457200">
              <a:defRPr/>
            </a:pPr>
            <a:endParaRPr lang="nl-NL" sz="1800">
              <a:solidFill>
                <a:srgbClr val="FFFFFF"/>
              </a:solidFill>
              <a:latin typeface="Verdana" pitchFamily="-128" charset="0"/>
              <a:ea typeface="ＭＳ Ｐゴシック" pitchFamily="-128" charset="-128"/>
            </a:endParaRPr>
          </a:p>
        </p:txBody>
      </p:sp>
      <p:sp>
        <p:nvSpPr>
          <p:cNvPr id="6" name="Titel 1"/>
          <p:cNvSpPr>
            <a:spLocks noGrp="1"/>
          </p:cNvSpPr>
          <p:nvPr>
            <p:ph type="title"/>
          </p:nvPr>
        </p:nvSpPr>
        <p:spPr>
          <a:xfrm>
            <a:off x="1670486" y="548031"/>
            <a:ext cx="3644124" cy="3610046"/>
          </a:xfrm>
        </p:spPr>
        <p:txBody>
          <a:bodyPr>
            <a:normAutofit/>
          </a:bodyPr>
          <a:lstStyle>
            <a:lvl1pPr>
              <a:defRPr sz="2800">
                <a:solidFill>
                  <a:schemeClr val="bg1"/>
                </a:solidFill>
              </a:defRPr>
            </a:lvl1pPr>
          </a:lstStyle>
          <a:p>
            <a:r>
              <a:rPr lang="nl-NL" smtClean="0"/>
              <a:t>Klik om de stijl te bewerken</a:t>
            </a:r>
            <a:endParaRPr lang="nl-NL" dirty="0"/>
          </a:p>
        </p:txBody>
      </p:sp>
    </p:spTree>
    <p:extLst>
      <p:ext uri="{BB962C8B-B14F-4D97-AF65-F5344CB8AC3E}">
        <p14:creationId xmlns:p14="http://schemas.microsoft.com/office/powerpoint/2010/main" val="3642886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tel 1"/>
          <p:cNvSpPr>
            <a:spLocks noGrp="1"/>
          </p:cNvSpPr>
          <p:nvPr>
            <p:ph type="title"/>
          </p:nvPr>
        </p:nvSpPr>
        <p:spPr>
          <a:xfrm>
            <a:off x="322264" y="324075"/>
            <a:ext cx="4178300" cy="998539"/>
          </a:xfrm>
        </p:spPr>
        <p:txBody>
          <a:bodyPr>
            <a:normAutofit/>
          </a:bodyPr>
          <a:lstStyle>
            <a:lvl1pPr>
              <a:defRPr sz="2800">
                <a:solidFill>
                  <a:schemeClr val="tx2"/>
                </a:solidFill>
              </a:defRPr>
            </a:lvl1pPr>
          </a:lstStyle>
          <a:p>
            <a:r>
              <a:rPr lang="nl-NL" smtClean="0"/>
              <a:t>Klik om de stijl te bewerken</a:t>
            </a:r>
            <a:endParaRPr lang="nl-NL" dirty="0"/>
          </a:p>
        </p:txBody>
      </p:sp>
      <p:sp>
        <p:nvSpPr>
          <p:cNvPr id="4" name="Tijdelijke aanduiding voor inhoud 2"/>
          <p:cNvSpPr>
            <a:spLocks noGrp="1"/>
          </p:cNvSpPr>
          <p:nvPr>
            <p:ph idx="1"/>
          </p:nvPr>
        </p:nvSpPr>
        <p:spPr>
          <a:xfrm>
            <a:off x="322264" y="1546225"/>
            <a:ext cx="4178300" cy="2952750"/>
          </a:xfrm>
          <a:prstGeom prst="rect">
            <a:avLst/>
          </a:prstGeom>
        </p:spPr>
        <p:txBody>
          <a:bodyPr/>
          <a:lstStyle>
            <a:lvl1pPr marL="271463" indent="-271463">
              <a:defRPr sz="2000"/>
            </a:lvl1pPr>
            <a:lvl2pPr marL="271463" indent="-271463">
              <a:defRPr sz="2000"/>
            </a:lvl2pPr>
            <a:lvl3pPr marL="271463" indent="-271463">
              <a:defRPr sz="2000"/>
            </a:lvl3pPr>
            <a:lvl4pPr marL="271463" indent="-271463">
              <a:defRPr sz="2000"/>
            </a:lvl4pPr>
            <a:lvl5pPr marL="271463" indent="-271463">
              <a:defRPr sz="2000"/>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6" name="Tijdelijke aanduiding voor afbeelding 5"/>
          <p:cNvSpPr>
            <a:spLocks noGrp="1"/>
          </p:cNvSpPr>
          <p:nvPr>
            <p:ph type="pic" sz="quarter" idx="10"/>
          </p:nvPr>
        </p:nvSpPr>
        <p:spPr>
          <a:xfrm>
            <a:off x="4636442" y="324076"/>
            <a:ext cx="4175125" cy="4175125"/>
          </a:xfrm>
          <a:prstGeom prst="rect">
            <a:avLst/>
          </a:prstGeom>
        </p:spPr>
        <p:txBody>
          <a:bodyPr rtlCol="0">
            <a:normAutofit/>
          </a:bodyPr>
          <a:lstStyle>
            <a:lvl1pPr>
              <a:defRPr sz="2000"/>
            </a:lvl1pPr>
          </a:lstStyle>
          <a:p>
            <a:pPr lvl="0"/>
            <a:r>
              <a:rPr lang="nl-NL" noProof="0" smtClean="0"/>
              <a:t>Klik op het pictogram als u een afbeelding wilt toevoegen</a:t>
            </a:r>
            <a:endParaRPr lang="nl-NL" noProof="0" dirty="0" smtClean="0"/>
          </a:p>
        </p:txBody>
      </p:sp>
    </p:spTree>
    <p:extLst>
      <p:ext uri="{BB962C8B-B14F-4D97-AF65-F5344CB8AC3E}">
        <p14:creationId xmlns:p14="http://schemas.microsoft.com/office/powerpoint/2010/main" val="3222166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sp>
        <p:nvSpPr>
          <p:cNvPr id="7" name="Rechthoek 6"/>
          <p:cNvSpPr>
            <a:spLocks noChangeArrowheads="1"/>
          </p:cNvSpPr>
          <p:nvPr userDrawn="1"/>
        </p:nvSpPr>
        <p:spPr bwMode="auto">
          <a:xfrm flipH="1">
            <a:off x="4641850" y="324076"/>
            <a:ext cx="4178300" cy="4175125"/>
          </a:xfrm>
          <a:prstGeom prst="rect">
            <a:avLst/>
          </a:prstGeom>
          <a:solidFill>
            <a:srgbClr val="8E0E6A"/>
          </a:solidFill>
          <a:ln w="9525">
            <a:noFill/>
            <a:miter lim="800000"/>
            <a:headEnd/>
            <a:tailEnd/>
          </a:ln>
        </p:spPr>
        <p:txBody>
          <a:bodyPr anchor="ctr"/>
          <a:lstStyle/>
          <a:p>
            <a:pPr algn="ctr" defTabSz="457200">
              <a:defRPr/>
            </a:pPr>
            <a:endParaRPr lang="nl-NL" sz="1800">
              <a:solidFill>
                <a:srgbClr val="FFFFFF"/>
              </a:solidFill>
              <a:latin typeface="Verdana" pitchFamily="-128" charset="0"/>
              <a:ea typeface="ＭＳ Ｐゴシック" pitchFamily="-128" charset="-128"/>
            </a:endParaRPr>
          </a:p>
        </p:txBody>
      </p:sp>
      <p:sp>
        <p:nvSpPr>
          <p:cNvPr id="8" name="Rechthoek 7"/>
          <p:cNvSpPr>
            <a:spLocks noChangeArrowheads="1"/>
          </p:cNvSpPr>
          <p:nvPr userDrawn="1"/>
        </p:nvSpPr>
        <p:spPr bwMode="auto">
          <a:xfrm flipH="1">
            <a:off x="322264" y="324076"/>
            <a:ext cx="4178300" cy="4175125"/>
          </a:xfrm>
          <a:prstGeom prst="rect">
            <a:avLst/>
          </a:prstGeom>
          <a:solidFill>
            <a:schemeClr val="accent1"/>
          </a:solidFill>
          <a:ln w="9525">
            <a:noFill/>
            <a:miter lim="800000"/>
            <a:headEnd/>
            <a:tailEnd/>
          </a:ln>
        </p:spPr>
        <p:txBody>
          <a:bodyPr anchor="ctr"/>
          <a:lstStyle/>
          <a:p>
            <a:pPr algn="ctr" defTabSz="457200">
              <a:defRPr/>
            </a:pPr>
            <a:endParaRPr lang="nl-NL" sz="1800">
              <a:solidFill>
                <a:srgbClr val="FFFFFF"/>
              </a:solidFill>
              <a:latin typeface="Verdana" pitchFamily="-128" charset="0"/>
              <a:ea typeface="ＭＳ Ｐゴシック" pitchFamily="-128" charset="-128"/>
            </a:endParaRPr>
          </a:p>
        </p:txBody>
      </p:sp>
      <p:sp>
        <p:nvSpPr>
          <p:cNvPr id="5" name="Titel 1"/>
          <p:cNvSpPr>
            <a:spLocks noGrp="1"/>
          </p:cNvSpPr>
          <p:nvPr>
            <p:ph type="title"/>
          </p:nvPr>
        </p:nvSpPr>
        <p:spPr>
          <a:xfrm>
            <a:off x="591481" y="436940"/>
            <a:ext cx="3705440" cy="998539"/>
          </a:xfrm>
        </p:spPr>
        <p:txBody>
          <a:bodyPr>
            <a:normAutofit/>
          </a:bodyPr>
          <a:lstStyle>
            <a:lvl1pPr>
              <a:defRPr sz="2000">
                <a:solidFill>
                  <a:schemeClr val="tx2"/>
                </a:solidFill>
              </a:defRPr>
            </a:lvl1pPr>
          </a:lstStyle>
          <a:p>
            <a:r>
              <a:rPr lang="nl-NL" smtClean="0"/>
              <a:t>Klik om de stijl te bewerken</a:t>
            </a:r>
            <a:endParaRPr lang="nl-NL" dirty="0"/>
          </a:p>
        </p:txBody>
      </p:sp>
      <p:sp>
        <p:nvSpPr>
          <p:cNvPr id="6" name="Tijdelijke aanduiding voor inhoud 2"/>
          <p:cNvSpPr>
            <a:spLocks noGrp="1"/>
          </p:cNvSpPr>
          <p:nvPr>
            <p:ph idx="1"/>
          </p:nvPr>
        </p:nvSpPr>
        <p:spPr>
          <a:xfrm>
            <a:off x="591488" y="1546225"/>
            <a:ext cx="3705439" cy="2672744"/>
          </a:xfrm>
          <a:prstGeom prst="rect">
            <a:avLst/>
          </a:prstGeom>
        </p:spPr>
        <p:txBody>
          <a:bodyPr/>
          <a:lstStyle>
            <a:lvl1pPr marL="271463" indent="-271463">
              <a:defRPr sz="2000"/>
            </a:lvl1pPr>
            <a:lvl2pPr marL="271463" indent="-271463">
              <a:defRPr sz="2000"/>
            </a:lvl2pPr>
            <a:lvl3pPr marL="271463" indent="-271463">
              <a:defRPr sz="2000"/>
            </a:lvl3pPr>
            <a:lvl4pPr marL="271463" indent="-271463">
              <a:defRPr sz="2000"/>
            </a:lvl4pPr>
            <a:lvl5pPr marL="271463" indent="-271463">
              <a:defRPr sz="2000"/>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2" name="Tijdelijke aanduiding voor tekst 13"/>
          <p:cNvSpPr>
            <a:spLocks noGrp="1"/>
          </p:cNvSpPr>
          <p:nvPr>
            <p:ph type="body" sz="quarter" idx="11"/>
          </p:nvPr>
        </p:nvSpPr>
        <p:spPr>
          <a:xfrm>
            <a:off x="4796306" y="376043"/>
            <a:ext cx="3775023" cy="1059432"/>
          </a:xfrm>
          <a:prstGeom prst="rect">
            <a:avLst/>
          </a:prstGeom>
        </p:spPr>
        <p:txBody>
          <a:bodyPr/>
          <a:lstStyle>
            <a:lvl1pPr marL="0">
              <a:buFontTx/>
              <a:buNone/>
              <a:defRPr b="1" baseline="0">
                <a:solidFill>
                  <a:schemeClr val="bg1"/>
                </a:solidFill>
              </a:defRPr>
            </a:lvl1pPr>
          </a:lstStyle>
          <a:p>
            <a:pPr lvl="0"/>
            <a:r>
              <a:rPr lang="nl-NL" smtClean="0"/>
              <a:t>Tekststijl van het model bewerken</a:t>
            </a:r>
          </a:p>
        </p:txBody>
      </p:sp>
      <p:sp>
        <p:nvSpPr>
          <p:cNvPr id="13" name="Tijdelijke aanduiding voor inhoud 2"/>
          <p:cNvSpPr>
            <a:spLocks noGrp="1"/>
          </p:cNvSpPr>
          <p:nvPr>
            <p:ph idx="12"/>
          </p:nvPr>
        </p:nvSpPr>
        <p:spPr>
          <a:xfrm>
            <a:off x="4866003" y="1546225"/>
            <a:ext cx="3705439" cy="2672744"/>
          </a:xfrm>
          <a:prstGeom prst="rect">
            <a:avLst/>
          </a:prstGeom>
        </p:spPr>
        <p:txBody>
          <a:bodyPr/>
          <a:lstStyle>
            <a:lvl1pPr marL="271463" indent="-271463">
              <a:defRPr sz="2000">
                <a:solidFill>
                  <a:schemeClr val="bg1"/>
                </a:solidFill>
              </a:defRPr>
            </a:lvl1pPr>
            <a:lvl2pPr marL="271463" indent="-271463">
              <a:defRPr sz="2000">
                <a:solidFill>
                  <a:schemeClr val="bg1"/>
                </a:solidFill>
              </a:defRPr>
            </a:lvl2pPr>
            <a:lvl3pPr marL="271463" indent="-271463">
              <a:defRPr sz="2000">
                <a:solidFill>
                  <a:schemeClr val="bg1"/>
                </a:solidFill>
              </a:defRPr>
            </a:lvl3pPr>
            <a:lvl4pPr marL="271463" indent="-271463">
              <a:defRPr sz="2000">
                <a:solidFill>
                  <a:schemeClr val="bg1"/>
                </a:solidFill>
              </a:defRPr>
            </a:lvl4pPr>
            <a:lvl5pPr marL="271463" indent="-271463">
              <a:defRPr sz="2000">
                <a:solidFill>
                  <a:schemeClr val="bg1"/>
                </a:solidFill>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354126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70EDF9DD-29A2-4EDB-97A2-9BC3E3687AF0}" type="datetimeFigureOut">
              <a:rPr lang="en-US">
                <a:solidFill>
                  <a:prstClr val="black">
                    <a:tint val="75000"/>
                  </a:prstClr>
                </a:solidFill>
              </a:rPr>
              <a:pPr>
                <a:defRPr/>
              </a:pPr>
              <a:t>5/28/2019</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83FAD8F8-49FA-4F23-BC9F-04881985B7CE}" type="slidenum">
              <a:rPr lang="en-US">
                <a:solidFill>
                  <a:prstClr val="black">
                    <a:tint val="75000"/>
                  </a:prstClr>
                </a:solidFill>
              </a:rPr>
              <a:pPr>
                <a:defRPr/>
              </a:pPr>
              <a:t>‹nr.›</a:t>
            </a:fld>
            <a:endParaRPr lang="en-US" dirty="0">
              <a:solidFill>
                <a:prstClr val="black">
                  <a:tint val="75000"/>
                </a:prstClr>
              </a:solidFill>
            </a:endParaRPr>
          </a:p>
        </p:txBody>
      </p:sp>
    </p:spTree>
    <p:extLst>
      <p:ext uri="{BB962C8B-B14F-4D97-AF65-F5344CB8AC3E}">
        <p14:creationId xmlns:p14="http://schemas.microsoft.com/office/powerpoint/2010/main" val="276094270"/>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Aangepaste indeling">
    <p:spTree>
      <p:nvGrpSpPr>
        <p:cNvPr id="1" name=""/>
        <p:cNvGrpSpPr/>
        <p:nvPr/>
      </p:nvGrpSpPr>
      <p:grpSpPr>
        <a:xfrm>
          <a:off x="0" y="0"/>
          <a:ext cx="0" cy="0"/>
          <a:chOff x="0" y="0"/>
          <a:chExt cx="0" cy="0"/>
        </a:xfrm>
      </p:grpSpPr>
      <p:sp>
        <p:nvSpPr>
          <p:cNvPr id="3" name="Rechthoek 2"/>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nl-NL" sz="1800">
              <a:solidFill>
                <a:srgbClr val="FB0A2B"/>
              </a:solidFill>
              <a:ea typeface="ＭＳ Ｐゴシック" pitchFamily="-128" charset="-128"/>
            </a:endParaRPr>
          </a:p>
        </p:txBody>
      </p:sp>
      <p:pic>
        <p:nvPicPr>
          <p:cNvPr id="4" name="Afbeelding 6" descr="Zuyd_HOGESCHOOL_DIAP_RGB.png"/>
          <p:cNvPicPr>
            <a:picLocks noChangeAspect="1"/>
          </p:cNvPicPr>
          <p:nvPr userDrawn="1"/>
        </p:nvPicPr>
        <p:blipFill>
          <a:blip r:embed="rId2"/>
          <a:srcRect l="54012"/>
          <a:stretch>
            <a:fillRect/>
          </a:stretch>
        </p:blipFill>
        <p:spPr bwMode="auto">
          <a:xfrm>
            <a:off x="7881939" y="5435600"/>
            <a:ext cx="1262062" cy="1422400"/>
          </a:xfrm>
          <a:prstGeom prst="rect">
            <a:avLst/>
          </a:prstGeom>
          <a:noFill/>
          <a:ln w="9525">
            <a:noFill/>
            <a:miter lim="800000"/>
            <a:headEnd/>
            <a:tailEnd/>
          </a:ln>
        </p:spPr>
      </p:pic>
      <p:sp>
        <p:nvSpPr>
          <p:cNvPr id="5" name="Titel 1"/>
          <p:cNvSpPr>
            <a:spLocks noGrp="1"/>
          </p:cNvSpPr>
          <p:nvPr>
            <p:ph type="title"/>
          </p:nvPr>
        </p:nvSpPr>
        <p:spPr>
          <a:xfrm>
            <a:off x="322263" y="323850"/>
            <a:ext cx="7848600" cy="998538"/>
          </a:xfrm>
        </p:spPr>
        <p:txBody>
          <a:bodyPr/>
          <a:lstStyle>
            <a:lvl1pPr>
              <a:defRPr baseline="0">
                <a:solidFill>
                  <a:schemeClr val="bg1"/>
                </a:solidFill>
              </a:defRPr>
            </a:lvl1pPr>
          </a:lstStyle>
          <a:p>
            <a:r>
              <a:rPr lang="nl-NL" smtClean="0"/>
              <a:t>Klik om de stijl te bewerken</a:t>
            </a:r>
            <a:endParaRPr lang="nl-NL" dirty="0"/>
          </a:p>
        </p:txBody>
      </p:sp>
    </p:spTree>
    <p:extLst>
      <p:ext uri="{BB962C8B-B14F-4D97-AF65-F5344CB8AC3E}">
        <p14:creationId xmlns:p14="http://schemas.microsoft.com/office/powerpoint/2010/main" val="1382998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kst 100%">
    <p:spTree>
      <p:nvGrpSpPr>
        <p:cNvPr id="1" name=""/>
        <p:cNvGrpSpPr/>
        <p:nvPr/>
      </p:nvGrpSpPr>
      <p:grpSpPr>
        <a:xfrm>
          <a:off x="0" y="0"/>
          <a:ext cx="0" cy="0"/>
          <a:chOff x="0" y="0"/>
          <a:chExt cx="0" cy="0"/>
        </a:xfrm>
      </p:grpSpPr>
      <p:sp>
        <p:nvSpPr>
          <p:cNvPr id="58" name="Rechthoek 57"/>
          <p:cNvSpPr/>
          <p:nvPr userDrawn="1"/>
        </p:nvSpPr>
        <p:spPr>
          <a:xfrm>
            <a:off x="2216248" y="288003"/>
            <a:ext cx="6639302"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l"/>
            <a:endParaRPr lang="en-US" sz="2200" dirty="0" smtClean="0"/>
          </a:p>
        </p:txBody>
      </p:sp>
      <p:sp>
        <p:nvSpPr>
          <p:cNvPr id="2" name="Titel 1"/>
          <p:cNvSpPr>
            <a:spLocks noGrp="1"/>
          </p:cNvSpPr>
          <p:nvPr userDrawn="1">
            <p:ph type="title"/>
          </p:nvPr>
        </p:nvSpPr>
        <p:spPr/>
        <p:txBody>
          <a:bodyPr/>
          <a:lstStyle/>
          <a:p>
            <a:r>
              <a:rPr lang="nl-NL" smtClean="0"/>
              <a:t>Klik om de stijl te bewerken</a:t>
            </a:r>
            <a:endParaRPr lang="en-US"/>
          </a:p>
        </p:txBody>
      </p:sp>
      <p:sp>
        <p:nvSpPr>
          <p:cNvPr id="7" name="Tekstvak 6"/>
          <p:cNvSpPr txBox="1"/>
          <p:nvPr userDrawn="1"/>
        </p:nvSpPr>
        <p:spPr>
          <a:xfrm>
            <a:off x="4574495" y="-520792"/>
            <a:ext cx="4574381" cy="246221"/>
          </a:xfrm>
          <a:prstGeom prst="rect">
            <a:avLst/>
          </a:prstGeom>
          <a:noFill/>
        </p:spPr>
        <p:txBody>
          <a:bodyPr wrap="square" lIns="0" tIns="0" rIns="0" bIns="0" rtlCol="0">
            <a:noAutofit/>
          </a:bodyPr>
          <a:lstStyle/>
          <a:p>
            <a:pPr algn="r"/>
            <a:r>
              <a:rPr lang="nl-NL" sz="1800" dirty="0" smtClean="0">
                <a:solidFill>
                  <a:schemeClr val="tx1">
                    <a:lumMod val="50000"/>
                    <a:lumOff val="50000"/>
                  </a:schemeClr>
                </a:solidFill>
              </a:rPr>
              <a:t>Tekst</a:t>
            </a:r>
            <a:r>
              <a:rPr lang="nl-NL" sz="1800" baseline="0" dirty="0" smtClean="0">
                <a:solidFill>
                  <a:schemeClr val="tx1">
                    <a:lumMod val="50000"/>
                    <a:lumOff val="50000"/>
                  </a:schemeClr>
                </a:solidFill>
              </a:rPr>
              <a:t> 100%</a:t>
            </a:r>
            <a:endParaRPr lang="nl-NL" sz="1800" dirty="0" smtClean="0">
              <a:solidFill>
                <a:schemeClr val="tx1">
                  <a:lumMod val="50000"/>
                  <a:lumOff val="50000"/>
                </a:schemeClr>
              </a:solidFill>
            </a:endParaRPr>
          </a:p>
        </p:txBody>
      </p:sp>
      <p:grpSp>
        <p:nvGrpSpPr>
          <p:cNvPr id="12" name="GRID" hidden="1"/>
          <p:cNvGrpSpPr/>
          <p:nvPr userDrawn="1"/>
        </p:nvGrpSpPr>
        <p:grpSpPr>
          <a:xfrm>
            <a:off x="-180976" y="-190500"/>
            <a:ext cx="9505953" cy="7239000"/>
            <a:chOff x="-241301" y="-190500"/>
            <a:chExt cx="12674604" cy="7239000"/>
          </a:xfrm>
        </p:grpSpPr>
        <p:cxnSp>
          <p:nvCxnSpPr>
            <p:cNvPr id="13" name="Rechte verbindingslijn 12"/>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hoek 16"/>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hthoek 17"/>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9" name="Rechte verbindingslijn 18"/>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hthoek 26"/>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hthoek 27"/>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9" name="Rechte verbindingslijn 28"/>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 name="Tijdelijke aanduiding voor verticale tekst 2"/>
          <p:cNvSpPr>
            <a:spLocks noGrp="1"/>
          </p:cNvSpPr>
          <p:nvPr userDrawn="1">
            <p:ph type="body" orient="vert" idx="1"/>
          </p:nvPr>
        </p:nvSpPr>
        <p:spPr>
          <a:xfrm>
            <a:off x="2216249" y="287994"/>
            <a:ext cx="6639300" cy="6282002"/>
          </a:xfrm>
          <a:noFill/>
        </p:spPr>
        <p:txBody>
          <a:bodyPr vert="horz"/>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64" name="Tijdelijke aanduiding voor verticale tekst 2"/>
          <p:cNvSpPr>
            <a:spLocks noGrp="1"/>
          </p:cNvSpPr>
          <p:nvPr>
            <p:ph type="body" orient="vert" idx="14" hasCustomPrompt="1"/>
          </p:nvPr>
        </p:nvSpPr>
        <p:spPr>
          <a:xfrm>
            <a:off x="51" y="288224"/>
            <a:ext cx="180449" cy="2426395"/>
          </a:xfrm>
          <a:solidFill>
            <a:schemeClr val="accent1"/>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en-US" dirty="0" smtClean="0"/>
              <a:t> </a:t>
            </a:r>
            <a:endParaRPr lang="en-US" dirty="0"/>
          </a:p>
        </p:txBody>
      </p:sp>
      <p:sp>
        <p:nvSpPr>
          <p:cNvPr id="48" name="Tijdelijke aanduiding voor datum 3"/>
          <p:cNvSpPr>
            <a:spLocks noGrp="1"/>
          </p:cNvSpPr>
          <p:nvPr>
            <p:ph type="dt" sz="half" idx="2"/>
          </p:nvPr>
        </p:nvSpPr>
        <p:spPr>
          <a:xfrm>
            <a:off x="518269" y="6570224"/>
            <a:ext cx="734082"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28 May 2019</a:t>
            </a:fld>
            <a:endParaRPr lang="en-US" dirty="0"/>
          </a:p>
        </p:txBody>
      </p:sp>
      <p:sp>
        <p:nvSpPr>
          <p:cNvPr id="50" name="Tijdelijke aanduiding voor voettekst 4"/>
          <p:cNvSpPr>
            <a:spLocks noGrp="1"/>
          </p:cNvSpPr>
          <p:nvPr>
            <p:ph type="ftr" sz="quarter" idx="3"/>
          </p:nvPr>
        </p:nvSpPr>
        <p:spPr>
          <a:xfrm>
            <a:off x="1252349" y="6570224"/>
            <a:ext cx="3747600" cy="295941"/>
          </a:xfrm>
          <a:prstGeom prst="rect">
            <a:avLst/>
          </a:prstGeom>
        </p:spPr>
        <p:txBody>
          <a:bodyPr vert="horz" lIns="0" tIns="0" rIns="0" bIns="0" rtlCol="0" anchor="ctr"/>
          <a:lstStyle>
            <a:lvl1pPr algn="l">
              <a:defRPr sz="1000">
                <a:solidFill>
                  <a:srgbClr val="988A86"/>
                </a:solidFill>
              </a:defRPr>
            </a:lvl1pPr>
          </a:lstStyle>
          <a:p>
            <a:r>
              <a:rPr lang="en-US" smtClean="0"/>
              <a:t>|  Zuyd Template-set</a:t>
            </a:r>
            <a:endParaRPr lang="en-US" dirty="0"/>
          </a:p>
        </p:txBody>
      </p:sp>
      <p:sp>
        <p:nvSpPr>
          <p:cNvPr id="55" name="Tijdelijke aanduiding voor dianummer 5"/>
          <p:cNvSpPr>
            <a:spLocks noGrp="1"/>
          </p:cNvSpPr>
          <p:nvPr>
            <p:ph type="sldNum" sz="quarter" idx="4"/>
          </p:nvPr>
        </p:nvSpPr>
        <p:spPr>
          <a:xfrm>
            <a:off x="288563" y="6570224"/>
            <a:ext cx="229819"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grpSp>
        <p:nvGrpSpPr>
          <p:cNvPr id="56" name="ZUYD logo"/>
          <p:cNvGrpSpPr/>
          <p:nvPr userDrawn="1"/>
        </p:nvGrpSpPr>
        <p:grpSpPr>
          <a:xfrm>
            <a:off x="8395486" y="5920014"/>
            <a:ext cx="352064" cy="506213"/>
            <a:chOff x="0" y="-7639050"/>
            <a:chExt cx="6359525" cy="6858000"/>
          </a:xfrm>
          <a:solidFill>
            <a:schemeClr val="accent1"/>
          </a:solidFill>
        </p:grpSpPr>
        <p:sp>
          <p:nvSpPr>
            <p:cNvPr id="57"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150073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600200"/>
            <a:ext cx="4038600" cy="45307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48200" y="1600200"/>
            <a:ext cx="4038600" cy="218916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4648200" y="3941763"/>
            <a:ext cx="4038600" cy="218916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datum 5"/>
          <p:cNvSpPr>
            <a:spLocks noGrp="1"/>
          </p:cNvSpPr>
          <p:nvPr>
            <p:ph type="dt" sz="half" idx="10"/>
          </p:nvPr>
        </p:nvSpPr>
        <p:spPr>
          <a:xfrm>
            <a:off x="457200" y="6278563"/>
            <a:ext cx="2133600" cy="457200"/>
          </a:xfrm>
        </p:spPr>
        <p:txBody>
          <a:bodyPr/>
          <a:lstStyle>
            <a:lvl1pPr>
              <a:defRPr/>
            </a:lvl1pPr>
          </a:lstStyle>
          <a:p>
            <a:endParaRPr lang="nl-NL" altLang="nl-NL"/>
          </a:p>
        </p:txBody>
      </p:sp>
      <p:sp>
        <p:nvSpPr>
          <p:cNvPr id="7" name="Tijdelijke aanduiding voor voettekst 6"/>
          <p:cNvSpPr>
            <a:spLocks noGrp="1"/>
          </p:cNvSpPr>
          <p:nvPr>
            <p:ph type="ftr" sz="quarter" idx="11"/>
          </p:nvPr>
        </p:nvSpPr>
        <p:spPr>
          <a:xfrm>
            <a:off x="3124200" y="6278563"/>
            <a:ext cx="2895600" cy="457200"/>
          </a:xfrm>
        </p:spPr>
        <p:txBody>
          <a:bodyPr/>
          <a:lstStyle>
            <a:lvl1pPr>
              <a:defRPr/>
            </a:lvl1pPr>
          </a:lstStyle>
          <a:p>
            <a:endParaRPr lang="nl-NL" altLang="nl-NL"/>
          </a:p>
        </p:txBody>
      </p:sp>
      <p:sp>
        <p:nvSpPr>
          <p:cNvPr id="8" name="Tijdelijke aanduiding voor dianummer 7"/>
          <p:cNvSpPr>
            <a:spLocks noGrp="1"/>
          </p:cNvSpPr>
          <p:nvPr>
            <p:ph type="sldNum" sz="quarter" idx="12"/>
          </p:nvPr>
        </p:nvSpPr>
        <p:spPr>
          <a:xfrm>
            <a:off x="6553200" y="6278563"/>
            <a:ext cx="2133600" cy="457200"/>
          </a:xfrm>
        </p:spPr>
        <p:txBody>
          <a:bodyPr/>
          <a:lstStyle>
            <a:lvl1pPr>
              <a:defRPr/>
            </a:lvl1pPr>
          </a:lstStyle>
          <a:p>
            <a:fld id="{21DC4B9D-5FDC-4CAF-A342-DCA6AD9A6429}" type="slidenum">
              <a:rPr lang="nl-NL" altLang="nl-NL"/>
              <a:pPr/>
              <a:t>‹nr.›</a:t>
            </a:fld>
            <a:endParaRPr lang="nl-NL" altLang="nl-NL"/>
          </a:p>
        </p:txBody>
      </p:sp>
    </p:spTree>
    <p:extLst>
      <p:ext uri="{BB962C8B-B14F-4D97-AF65-F5344CB8AC3E}">
        <p14:creationId xmlns:p14="http://schemas.microsoft.com/office/powerpoint/2010/main" val="1272159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slide">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hasCustomPrompt="1"/>
          </p:nvPr>
        </p:nvSpPr>
        <p:spPr>
          <a:xfrm>
            <a:off x="-1" y="0"/>
            <a:ext cx="9144001" cy="6865938"/>
          </a:xfrm>
          <a:solidFill>
            <a:schemeClr val="bg1">
              <a:lumMod val="85000"/>
            </a:schemeClr>
          </a:solidFill>
        </p:spPr>
        <p:txBody>
          <a:bodyPr lIns="6444000" anchor="ctr"/>
          <a:lstStyle>
            <a:lvl1pPr marL="0" indent="0" algn="l">
              <a:lnSpc>
                <a:spcPct val="100000"/>
              </a:lnSpc>
              <a:spcBef>
                <a:spcPts val="0"/>
              </a:spcBef>
              <a:spcAft>
                <a:spcPts val="0"/>
              </a:spcAft>
              <a:buNone/>
              <a:defRPr/>
            </a:lvl1pPr>
          </a:lstStyle>
          <a:p>
            <a:r>
              <a:rPr lang="nl-NL" dirty="0" smtClean="0"/>
              <a:t>Klik op het pictogram</a:t>
            </a:r>
            <a:br>
              <a:rPr lang="nl-NL" dirty="0" smtClean="0"/>
            </a:br>
            <a:r>
              <a:rPr lang="nl-NL" dirty="0" smtClean="0"/>
              <a:t>om een afbeelding in te voegen</a:t>
            </a:r>
            <a:endParaRPr lang="en-US" dirty="0"/>
          </a:p>
        </p:txBody>
      </p:sp>
      <p:sp>
        <p:nvSpPr>
          <p:cNvPr id="5" name="Tijdelijke aanduiding voor voettekst 4"/>
          <p:cNvSpPr>
            <a:spLocks noGrp="1"/>
          </p:cNvSpPr>
          <p:nvPr>
            <p:ph type="ftr" sz="quarter" idx="11"/>
          </p:nvPr>
        </p:nvSpPr>
        <p:spPr>
          <a:xfrm>
            <a:off x="5000060" y="7278833"/>
            <a:ext cx="3855601" cy="295941"/>
          </a:xfrm>
        </p:spPr>
        <p:txBody>
          <a:bodyPr/>
          <a:lstStyle>
            <a:lvl1pPr>
              <a:defRPr>
                <a:solidFill>
                  <a:schemeClr val="bg1"/>
                </a:solidFill>
              </a:defRPr>
            </a:lvl1pPr>
          </a:lstStyle>
          <a:p>
            <a:r>
              <a:rPr lang="en-US" dirty="0" smtClean="0">
                <a:solidFill>
                  <a:prstClr val="white"/>
                </a:solidFill>
              </a:rPr>
              <a:t>|  </a:t>
            </a:r>
            <a:r>
              <a:rPr lang="en-US" dirty="0" err="1" smtClean="0">
                <a:solidFill>
                  <a:prstClr val="white"/>
                </a:solidFill>
              </a:rPr>
              <a:t>Zuyd</a:t>
            </a:r>
            <a:r>
              <a:rPr lang="en-US" dirty="0" smtClean="0">
                <a:solidFill>
                  <a:prstClr val="white"/>
                </a:solidFill>
              </a:rPr>
              <a:t> Template-set</a:t>
            </a:r>
            <a:endParaRPr lang="en-US" dirty="0">
              <a:solidFill>
                <a:prstClr val="white"/>
              </a:solidFill>
            </a:endParaRPr>
          </a:p>
        </p:txBody>
      </p:sp>
      <p:sp>
        <p:nvSpPr>
          <p:cNvPr id="6" name="Tijdelijke aanduiding voor dianummer 5"/>
          <p:cNvSpPr>
            <a:spLocks noGrp="1"/>
          </p:cNvSpPr>
          <p:nvPr>
            <p:ph type="sldNum" sz="quarter" idx="12"/>
          </p:nvPr>
        </p:nvSpPr>
        <p:spPr>
          <a:xfrm>
            <a:off x="288560" y="7278833"/>
            <a:ext cx="229819" cy="295941"/>
          </a:xfrm>
        </p:spPr>
        <p:txBody>
          <a:bodyPr/>
          <a:lstStyle>
            <a:lvl1pPr>
              <a:defRPr>
                <a:solidFill>
                  <a:schemeClr val="bg1"/>
                </a:solidFill>
              </a:defRPr>
            </a:lvl1pPr>
          </a:lstStyle>
          <a:p>
            <a:fld id="{3C1C91B2-D80A-449A-A874-9D15922EA0F1}" type="slidenum">
              <a:rPr lang="en-US" smtClean="0">
                <a:solidFill>
                  <a:prstClr val="white"/>
                </a:solidFill>
              </a:rPr>
              <a:pPr/>
              <a:t>‹nr.›</a:t>
            </a:fld>
            <a:endParaRPr lang="en-US" dirty="0">
              <a:solidFill>
                <a:prstClr val="white"/>
              </a:solidFill>
            </a:endParaRPr>
          </a:p>
        </p:txBody>
      </p:sp>
      <p:sp>
        <p:nvSpPr>
          <p:cNvPr id="7" name="Tekstvak 6"/>
          <p:cNvSpPr txBox="1"/>
          <p:nvPr userDrawn="1"/>
        </p:nvSpPr>
        <p:spPr>
          <a:xfrm>
            <a:off x="457449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Titel slide</a:t>
            </a:r>
          </a:p>
        </p:txBody>
      </p:sp>
      <p:sp>
        <p:nvSpPr>
          <p:cNvPr id="2" name="Titel 1"/>
          <p:cNvSpPr>
            <a:spLocks noGrp="1"/>
          </p:cNvSpPr>
          <p:nvPr>
            <p:ph type="title"/>
          </p:nvPr>
        </p:nvSpPr>
        <p:spPr>
          <a:xfrm>
            <a:off x="1252351" y="1573204"/>
            <a:ext cx="2783708" cy="3711599"/>
          </a:xfrm>
        </p:spPr>
        <p:txBody>
          <a:bodyPr rIns="144000" bIns="108000" anchor="t"/>
          <a:lstStyle>
            <a:lvl1pPr>
              <a:defRPr sz="3200" b="0"/>
            </a:lvl1pPr>
          </a:lstStyle>
          <a:p>
            <a:r>
              <a:rPr lang="nl-NL" dirty="0" smtClean="0"/>
              <a:t>Klik om de stijl te bewerken</a:t>
            </a:r>
            <a:endParaRPr lang="en-US" dirty="0"/>
          </a:p>
        </p:txBody>
      </p:sp>
      <p:sp>
        <p:nvSpPr>
          <p:cNvPr id="4" name="Tijdelijke aanduiding voor datum 3"/>
          <p:cNvSpPr>
            <a:spLocks noGrp="1"/>
          </p:cNvSpPr>
          <p:nvPr>
            <p:ph type="dt" sz="half" idx="10"/>
          </p:nvPr>
        </p:nvSpPr>
        <p:spPr>
          <a:xfrm>
            <a:off x="1252351" y="4800595"/>
            <a:ext cx="2783708" cy="484202"/>
          </a:xfrm>
        </p:spPr>
        <p:txBody>
          <a:bodyPr lIns="144000" tIns="144000" rIns="144000" bIns="144000" anchor="b"/>
          <a:lstStyle>
            <a:lvl1pPr algn="l">
              <a:defRPr sz="1800" b="0">
                <a:solidFill>
                  <a:schemeClr val="bg1"/>
                </a:solidFill>
              </a:defRPr>
            </a:lvl1pPr>
          </a:lstStyle>
          <a:p>
            <a:fld id="{3ADDAAF9-6FC4-452A-9EC6-1E4BCA07EB4A}" type="datetime3">
              <a:rPr lang="en-US" smtClean="0">
                <a:solidFill>
                  <a:prstClr val="white"/>
                </a:solidFill>
              </a:rPr>
              <a:pPr/>
              <a:t>28 May 2019</a:t>
            </a:fld>
            <a:endParaRPr lang="en-US" dirty="0">
              <a:solidFill>
                <a:prstClr val="white"/>
              </a:solidFill>
            </a:endParaRPr>
          </a:p>
        </p:txBody>
      </p:sp>
      <p:sp>
        <p:nvSpPr>
          <p:cNvPr id="48" name="Tijdelijke aanduiding voor verticale tekst 2"/>
          <p:cNvSpPr>
            <a:spLocks noGrp="1"/>
          </p:cNvSpPr>
          <p:nvPr>
            <p:ph type="body" orient="vert" idx="15" hasCustomPrompt="1"/>
          </p:nvPr>
        </p:nvSpPr>
        <p:spPr>
          <a:xfrm>
            <a:off x="8231850" y="5684402"/>
            <a:ext cx="515700" cy="741600"/>
          </a:xfrm>
          <a:blipFill>
            <a:blip r:embed="rId2"/>
            <a:stretch>
              <a:fillRect/>
            </a:stretch>
          </a:blipFill>
        </p:spPr>
        <p:txBody>
          <a:bodyPr vert="horz" lIns="0" tIns="0" rIns="0" bIns="0" anchor="ctr"/>
          <a:lstStyle>
            <a:lvl1pPr marL="0" indent="0" algn="ctr">
              <a:buNone/>
              <a:defRPr sz="600" baseline="0"/>
            </a:lvl1pPr>
            <a:lvl2pPr marL="177800" inden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nl-NL" smtClean="0"/>
              <a:t>S.V.P. niet verwijderen of aanpassen</a:t>
            </a:r>
            <a:endParaRPr lang="en-US" dirty="0"/>
          </a:p>
        </p:txBody>
      </p:sp>
      <p:grpSp>
        <p:nvGrpSpPr>
          <p:cNvPr id="44" name="Groep 43"/>
          <p:cNvGrpSpPr/>
          <p:nvPr userDrawn="1"/>
        </p:nvGrpSpPr>
        <p:grpSpPr>
          <a:xfrm>
            <a:off x="-2229876" y="-100346"/>
            <a:ext cx="2121875" cy="6957092"/>
            <a:chOff x="-2973167" y="-100346"/>
            <a:chExt cx="2829166" cy="6957092"/>
          </a:xfrm>
        </p:grpSpPr>
        <p:sp>
          <p:nvSpPr>
            <p:cNvPr id="47" name="Rechthoek 46"/>
            <p:cNvSpPr/>
            <p:nvPr userDrawn="1"/>
          </p:nvSpPr>
          <p:spPr>
            <a:xfrm>
              <a:off x="-2973167"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600" b="1" kern="0" cap="all" dirty="0" smtClean="0">
                  <a:solidFill>
                    <a:srgbClr val="44546A"/>
                  </a:solidFill>
                  <a:latin typeface="Segoe UI Light" panose="020B0502040204020203" pitchFamily="34" charset="0"/>
                  <a:cs typeface="Segoe UI Light" panose="020B0502040204020203" pitchFamily="34" charset="0"/>
                </a:rPr>
                <a:t>AFBEELDING INVOEGEN</a:t>
              </a:r>
            </a:p>
          </p:txBody>
        </p:sp>
        <p:sp>
          <p:nvSpPr>
            <p:cNvPr id="49" name="Tekstvak 33"/>
            <p:cNvSpPr txBox="1"/>
            <p:nvPr userDrawn="1"/>
          </p:nvSpPr>
          <p:spPr>
            <a:xfrm>
              <a:off x="-2788022"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smtClean="0">
                  <a:solidFill>
                    <a:prstClr val="black"/>
                  </a:solidFill>
                  <a:latin typeface="Segoe UI Light" panose="020B0502040204020203" pitchFamily="34" charset="0"/>
                  <a:cs typeface="Segoe UI Light" panose="020B0502040204020203" pitchFamily="34" charset="0"/>
                </a:rPr>
                <a:t>Klik op het icoon om een afbeelding</a:t>
              </a:r>
              <a:br>
                <a:rPr lang="nl-NL" sz="1200" kern="0" dirty="0" smtClean="0">
                  <a:solidFill>
                    <a:prstClr val="black"/>
                  </a:solidFill>
                  <a:latin typeface="Segoe UI Light" panose="020B0502040204020203" pitchFamily="34" charset="0"/>
                  <a:cs typeface="Segoe UI Light" panose="020B0502040204020203" pitchFamily="34" charset="0"/>
                </a:rPr>
              </a:br>
              <a:r>
                <a:rPr lang="nl-NL" sz="1200" kern="0" dirty="0" smtClean="0">
                  <a:solidFill>
                    <a:prstClr val="black"/>
                  </a:solidFill>
                  <a:latin typeface="Segoe UI Light" panose="020B0502040204020203" pitchFamily="34" charset="0"/>
                  <a:cs typeface="Segoe UI Light" panose="020B0502040204020203" pitchFamily="34" charset="0"/>
                </a:rPr>
                <a:t>in te voegen</a:t>
              </a:r>
              <a:endParaRPr lang="en-US" sz="1200" kern="0" dirty="0" smtClean="0">
                <a:solidFill>
                  <a:prstClr val="black"/>
                </a:solidFill>
                <a:latin typeface="Segoe UI Light" panose="020B0502040204020203" pitchFamily="34" charset="0"/>
                <a:cs typeface="Segoe UI Light" panose="020B0502040204020203" pitchFamily="34" charset="0"/>
              </a:endParaRPr>
            </a:p>
          </p:txBody>
        </p:sp>
        <p:sp>
          <p:nvSpPr>
            <p:cNvPr id="50" name="Tekstvak 33"/>
            <p:cNvSpPr txBox="1"/>
            <p:nvPr userDrawn="1"/>
          </p:nvSpPr>
          <p:spPr>
            <a:xfrm>
              <a:off x="-2788022"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err="1" smtClean="0">
                  <a:solidFill>
                    <a:prstClr val="black"/>
                  </a:solidFill>
                  <a:latin typeface="Segoe UI Light" panose="020B0502040204020203" pitchFamily="34" charset="0"/>
                  <a:cs typeface="Segoe UI Light" panose="020B0502040204020203" pitchFamily="34" charset="0"/>
                </a:rPr>
                <a:t>Selecteer</a:t>
              </a:r>
              <a:r>
                <a:rPr lang="en-US" sz="1200" kern="0" dirty="0" smtClean="0">
                  <a:solidFill>
                    <a:prstClr val="black"/>
                  </a:solidFill>
                  <a:latin typeface="Segoe UI Light" panose="020B0502040204020203" pitchFamily="34" charset="0"/>
                  <a:cs typeface="Segoe UI Light" panose="020B0502040204020203" pitchFamily="34" charset="0"/>
                </a:rPr>
                <a:t> de </a:t>
              </a:r>
              <a:r>
                <a:rPr lang="en-US" sz="1200" kern="0" dirty="0" err="1" smtClean="0">
                  <a:solidFill>
                    <a:prstClr val="black"/>
                  </a:solidFill>
                  <a:latin typeface="Segoe UI Light" panose="020B0502040204020203" pitchFamily="34" charset="0"/>
                  <a:cs typeface="Segoe UI Light" panose="020B0502040204020203" pitchFamily="34" charset="0"/>
                </a:rPr>
                <a:t>afbeelding</a:t>
              </a:r>
              <a:r>
                <a:rPr lang="en-US" sz="1200" kern="0" dirty="0" smtClean="0">
                  <a:solidFill>
                    <a:prstClr val="black"/>
                  </a:solidFill>
                  <a:latin typeface="Segoe UI Light" panose="020B0502040204020203" pitchFamily="34" charset="0"/>
                  <a:cs typeface="Segoe UI Light" panose="020B0502040204020203" pitchFamily="34" charset="0"/>
                </a:rPr>
                <a:t> die je wilt </a:t>
              </a:r>
              <a:r>
                <a:rPr lang="en-US" sz="1200" kern="0" dirty="0" err="1" smtClean="0">
                  <a:solidFill>
                    <a:prstClr val="black"/>
                  </a:solidFill>
                  <a:latin typeface="Segoe UI Light" panose="020B0502040204020203" pitchFamily="34" charset="0"/>
                  <a:cs typeface="Segoe UI Light" panose="020B0502040204020203" pitchFamily="34" charset="0"/>
                </a:rPr>
                <a:t>invoegen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klik</a:t>
              </a:r>
              <a:r>
                <a:rPr lang="en-US" sz="1200" kern="0" dirty="0" smtClean="0">
                  <a:solidFill>
                    <a:prstClr val="black"/>
                  </a:solidFill>
                  <a:latin typeface="Segoe UI Light" panose="020B0502040204020203" pitchFamily="34" charset="0"/>
                  <a:cs typeface="Segoe UI Light" panose="020B0502040204020203" pitchFamily="34" charset="0"/>
                </a:rPr>
                <a:t> op </a:t>
              </a:r>
              <a:r>
                <a:rPr lang="en-US" sz="1200" b="1" kern="0" dirty="0" smtClean="0">
                  <a:solidFill>
                    <a:prstClr val="black"/>
                  </a:solidFill>
                  <a:latin typeface="Segoe UI Light" panose="020B0502040204020203" pitchFamily="34" charset="0"/>
                  <a:cs typeface="Segoe UI Light" panose="020B0502040204020203" pitchFamily="34" charset="0"/>
                </a:rPr>
                <a:t>‘</a:t>
              </a:r>
              <a:r>
                <a:rPr lang="en-US" sz="1200" b="1" kern="0" dirty="0" err="1" smtClean="0">
                  <a:solidFill>
                    <a:prstClr val="black"/>
                  </a:solidFill>
                  <a:latin typeface="Segoe UI Light" panose="020B0502040204020203" pitchFamily="34" charset="0"/>
                  <a:cs typeface="Segoe UI Light" panose="020B0502040204020203" pitchFamily="34" charset="0"/>
                </a:rPr>
                <a:t>Invoegen</a:t>
              </a:r>
              <a:r>
                <a:rPr lang="en-US" sz="1200" b="1" kern="0" dirty="0" smtClean="0">
                  <a:solidFill>
                    <a:prstClr val="black"/>
                  </a:solidFill>
                  <a:latin typeface="Segoe UI Light" panose="020B0502040204020203" pitchFamily="34" charset="0"/>
                  <a:cs typeface="Segoe UI Light" panose="020B0502040204020203" pitchFamily="34" charset="0"/>
                </a:rPr>
                <a:t>’</a:t>
              </a:r>
              <a:endParaRPr lang="nl-NL" sz="1200" b="1" kern="0" dirty="0" smtClean="0">
                <a:solidFill>
                  <a:prstClr val="black"/>
                </a:solidFill>
                <a:latin typeface="Segoe UI Light" panose="020B0502040204020203" pitchFamily="34" charset="0"/>
                <a:cs typeface="Segoe UI Light" panose="020B0502040204020203" pitchFamily="34" charset="0"/>
              </a:endParaRPr>
            </a:p>
          </p:txBody>
        </p:sp>
        <p:sp>
          <p:nvSpPr>
            <p:cNvPr id="51" name="Ovaal 50"/>
            <p:cNvSpPr/>
            <p:nvPr userDrawn="1"/>
          </p:nvSpPr>
          <p:spPr>
            <a:xfrm>
              <a:off x="-278431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1</a:t>
              </a:r>
            </a:p>
          </p:txBody>
        </p:sp>
        <p:sp>
          <p:nvSpPr>
            <p:cNvPr id="52" name="Ovaal 51"/>
            <p:cNvSpPr/>
            <p:nvPr userDrawn="1"/>
          </p:nvSpPr>
          <p:spPr>
            <a:xfrm>
              <a:off x="-278431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2</a:t>
              </a:r>
            </a:p>
          </p:txBody>
        </p:sp>
        <p:cxnSp>
          <p:nvCxnSpPr>
            <p:cNvPr id="53" name="Rechte verbindingslijn 52"/>
            <p:cNvCxnSpPr/>
            <p:nvPr userDrawn="1"/>
          </p:nvCxnSpPr>
          <p:spPr>
            <a:xfrm>
              <a:off x="-2785944" y="288269"/>
              <a:ext cx="2556613" cy="0"/>
            </a:xfrm>
            <a:prstGeom prst="line">
              <a:avLst/>
            </a:prstGeom>
            <a:noFill/>
            <a:ln w="9525" cap="flat" cmpd="sng" algn="ctr">
              <a:solidFill>
                <a:schemeClr val="tx2"/>
              </a:solidFill>
              <a:prstDash val="solid"/>
            </a:ln>
            <a:effectLst/>
          </p:spPr>
        </p:cxnSp>
        <p:cxnSp>
          <p:nvCxnSpPr>
            <p:cNvPr id="54" name="Rechte verbindingslijn 53"/>
            <p:cNvCxnSpPr/>
            <p:nvPr userDrawn="1"/>
          </p:nvCxnSpPr>
          <p:spPr>
            <a:xfrm>
              <a:off x="-2786283" y="2167521"/>
              <a:ext cx="2556952" cy="0"/>
            </a:xfrm>
            <a:prstGeom prst="line">
              <a:avLst/>
            </a:prstGeom>
            <a:noFill/>
            <a:ln w="9525" cap="flat" cmpd="sng" algn="ctr">
              <a:solidFill>
                <a:schemeClr val="tx2"/>
              </a:solidFill>
              <a:prstDash val="solid"/>
            </a:ln>
            <a:effectLst/>
          </p:spPr>
        </p:cxnSp>
        <p:cxnSp>
          <p:nvCxnSpPr>
            <p:cNvPr id="55" name="Rechte verbindingslijn 54"/>
            <p:cNvCxnSpPr/>
            <p:nvPr userDrawn="1"/>
          </p:nvCxnSpPr>
          <p:spPr>
            <a:xfrm>
              <a:off x="-2785944" y="4022832"/>
              <a:ext cx="2556613" cy="0"/>
            </a:xfrm>
            <a:prstGeom prst="line">
              <a:avLst/>
            </a:prstGeom>
            <a:noFill/>
            <a:ln w="9525" cap="flat" cmpd="sng" algn="ctr">
              <a:solidFill>
                <a:schemeClr val="tx2"/>
              </a:solidFill>
              <a:prstDash val="solid"/>
            </a:ln>
            <a:effectLst/>
          </p:spPr>
        </p:cxnSp>
        <p:pic>
          <p:nvPicPr>
            <p:cNvPr id="56" name="Icoontje afbeeldi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77585" y="1459905"/>
              <a:ext cx="521075" cy="521075"/>
            </a:xfrm>
            <a:prstGeom prst="rect">
              <a:avLst/>
            </a:prstGeom>
          </p:spPr>
        </p:pic>
        <p:cxnSp>
          <p:nvCxnSpPr>
            <p:cNvPr id="57" name="Rechte verbindingslijn 56"/>
            <p:cNvCxnSpPr/>
            <p:nvPr userDrawn="1"/>
          </p:nvCxnSpPr>
          <p:spPr>
            <a:xfrm>
              <a:off x="-2785944" y="6856746"/>
              <a:ext cx="2556613" cy="0"/>
            </a:xfrm>
            <a:prstGeom prst="line">
              <a:avLst/>
            </a:prstGeom>
            <a:noFill/>
            <a:ln w="9525" cap="flat" cmpd="sng" algn="ctr">
              <a:solidFill>
                <a:schemeClr val="tx2"/>
              </a:solidFill>
              <a:prstDash val="solid"/>
            </a:ln>
            <a:effectLst/>
          </p:spPr>
        </p:cxnSp>
        <p:grpSp>
          <p:nvGrpSpPr>
            <p:cNvPr id="58" name="Groep 57"/>
            <p:cNvGrpSpPr/>
            <p:nvPr/>
          </p:nvGrpSpPr>
          <p:grpSpPr>
            <a:xfrm>
              <a:off x="-2790881" y="3471416"/>
              <a:ext cx="1114138" cy="297656"/>
              <a:chOff x="13560784" y="3471416"/>
              <a:chExt cx="1114138" cy="297656"/>
            </a:xfrm>
          </p:grpSpPr>
          <p:sp>
            <p:nvSpPr>
              <p:cNvPr id="78" name="Afgeronde rechthoek 77"/>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79"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smtClean="0">
                    <a:solidFill>
                      <a:prstClr val="black"/>
                    </a:solidFill>
                  </a:rPr>
                  <a:t>Invoegen</a:t>
                </a:r>
                <a:endParaRPr lang="en-GB" dirty="0">
                  <a:solidFill>
                    <a:prstClr val="black"/>
                  </a:solidFill>
                </a:endParaRPr>
              </a:p>
            </p:txBody>
          </p:sp>
          <p:cxnSp>
            <p:nvCxnSpPr>
              <p:cNvPr id="80" name="Rechte verbindingslijn 79"/>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Gelijkbenige driehoek 80"/>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grpSp>
          <p:nvGrpSpPr>
            <p:cNvPr id="59" name="Groep 58"/>
            <p:cNvGrpSpPr/>
            <p:nvPr userDrawn="1"/>
          </p:nvGrpSpPr>
          <p:grpSpPr>
            <a:xfrm>
              <a:off x="-2788022" y="4226919"/>
              <a:ext cx="2644021" cy="2360096"/>
              <a:chOff x="-2788022" y="4375200"/>
              <a:chExt cx="2644021" cy="2360096"/>
            </a:xfrm>
          </p:grpSpPr>
          <p:sp>
            <p:nvSpPr>
              <p:cNvPr id="60" name="Tekstvak 33"/>
              <p:cNvSpPr txBox="1"/>
              <p:nvPr userDrawn="1"/>
            </p:nvSpPr>
            <p:spPr>
              <a:xfrm>
                <a:off x="-2788022"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a:solidFill>
                      <a:prstClr val="black"/>
                    </a:solidFill>
                    <a:latin typeface="Segoe UI Light" panose="020B0502040204020203" pitchFamily="34" charset="0"/>
                    <a:cs typeface="Segoe UI Light" panose="020B0502040204020203" pitchFamily="34" charset="0"/>
                  </a:rPr>
                  <a:t>Klik met de rechter </a:t>
                </a:r>
                <a:r>
                  <a:rPr lang="nl-NL" sz="1200" kern="0" dirty="0" smtClean="0">
                    <a:solidFill>
                      <a:prstClr val="black"/>
                    </a:solidFill>
                    <a:latin typeface="Segoe UI Light" panose="020B0502040204020203" pitchFamily="34" charset="0"/>
                    <a:cs typeface="Segoe UI Light" panose="020B0502040204020203" pitchFamily="34" charset="0"/>
                  </a:rPr>
                  <a:t>muisknop </a:t>
                </a:r>
                <a:r>
                  <a:rPr lang="nl-NL" sz="1200" kern="0" dirty="0">
                    <a:solidFill>
                      <a:prstClr val="black"/>
                    </a:solidFill>
                    <a:latin typeface="Segoe UI Light" panose="020B0502040204020203" pitchFamily="34" charset="0"/>
                    <a:cs typeface="Segoe UI Light" panose="020B0502040204020203" pitchFamily="34" charset="0"/>
                  </a:rPr>
                  <a:t>op de miniatuurweergave van de dia en kies </a:t>
                </a:r>
                <a:r>
                  <a:rPr lang="nl-NL" sz="1200" b="1" kern="0" dirty="0">
                    <a:solidFill>
                      <a:prstClr val="black"/>
                    </a:solidFill>
                    <a:latin typeface="Segoe UI Light" panose="020B0502040204020203" pitchFamily="34" charset="0"/>
                    <a:cs typeface="Segoe UI Light" panose="020B0502040204020203" pitchFamily="34" charset="0"/>
                  </a:rPr>
                  <a:t>‘Dia herstellen’</a:t>
                </a:r>
              </a:p>
            </p:txBody>
          </p:sp>
          <p:pic>
            <p:nvPicPr>
              <p:cNvPr id="61" name="Picture 2"/>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7585" y="5421021"/>
                <a:ext cx="1992342" cy="1069419"/>
              </a:xfrm>
              <a:prstGeom prst="rect">
                <a:avLst/>
              </a:prstGeom>
              <a:solidFill>
                <a:schemeClr val="bg2"/>
              </a:solidFill>
              <a:ln>
                <a:noFill/>
              </a:ln>
              <a:extLst/>
            </p:spPr>
          </p:pic>
          <p:sp>
            <p:nvSpPr>
              <p:cNvPr id="62" name="Tekstvak 61"/>
              <p:cNvSpPr txBox="1"/>
              <p:nvPr/>
            </p:nvSpPr>
            <p:spPr>
              <a:xfrm>
                <a:off x="-2741158" y="5527701"/>
                <a:ext cx="1925434" cy="1200329"/>
              </a:xfrm>
              <a:prstGeom prst="rect">
                <a:avLst/>
              </a:prstGeom>
              <a:noFill/>
            </p:spPr>
            <p:txBody>
              <a:bodyPr wrap="square" rtlCol="0">
                <a:spAutoFit/>
              </a:bodyPr>
              <a:lstStyle/>
              <a:p>
                <a:pPr algn="ctr" fontAlgn="auto">
                  <a:spcBef>
                    <a:spcPts val="0"/>
                  </a:spcBef>
                  <a:spcAft>
                    <a:spcPts val="0"/>
                  </a:spcAft>
                </a:pPr>
                <a:r>
                  <a:rPr lang="en-US" sz="1200" b="1" dirty="0" err="1" smtClean="0">
                    <a:solidFill>
                      <a:prstClr val="black"/>
                    </a:solidFill>
                    <a:latin typeface="Verdana"/>
                  </a:rPr>
                  <a:t>Hier</a:t>
                </a:r>
                <a:r>
                  <a:rPr lang="en-US" sz="1200" b="1" dirty="0" smtClean="0">
                    <a:solidFill>
                      <a:prstClr val="black"/>
                    </a:solidFill>
                    <a:latin typeface="Verdana"/>
                  </a:rPr>
                  <a:t> </a:t>
                </a:r>
                <a:r>
                  <a:rPr lang="en-US" sz="1200" b="1" dirty="0" err="1" smtClean="0">
                    <a:solidFill>
                      <a:prstClr val="black"/>
                    </a:solidFill>
                    <a:latin typeface="Verdana"/>
                  </a:rPr>
                  <a:t>een</a:t>
                </a:r>
                <a:r>
                  <a:rPr lang="en-US" sz="1200" b="1" dirty="0" smtClean="0">
                    <a:solidFill>
                      <a:prstClr val="black"/>
                    </a:solidFill>
                    <a:latin typeface="Verdana"/>
                  </a:rPr>
                  <a:t> </a:t>
                </a:r>
                <a:r>
                  <a:rPr lang="en-US" sz="1200" b="1" dirty="0" err="1" smtClean="0">
                    <a:solidFill>
                      <a:prstClr val="black"/>
                    </a:solidFill>
                    <a:latin typeface="Verdana"/>
                  </a:rPr>
                  <a:t>printscreen</a:t>
                </a:r>
                <a:r>
                  <a:rPr lang="en-US" sz="1200" b="1" dirty="0" smtClean="0">
                    <a:solidFill>
                      <a:prstClr val="black"/>
                    </a:solidFill>
                    <a:latin typeface="Verdana"/>
                  </a:rPr>
                  <a:t> van de </a:t>
                </a:r>
                <a:r>
                  <a:rPr lang="en-US" sz="1200" b="1" dirty="0" err="1" smtClean="0">
                    <a:solidFill>
                      <a:prstClr val="black"/>
                    </a:solidFill>
                    <a:latin typeface="Verdana"/>
                  </a:rPr>
                  <a:t>miniatuur</a:t>
                </a:r>
                <a:r>
                  <a:rPr lang="en-US" sz="1200" b="1" dirty="0" smtClean="0">
                    <a:solidFill>
                      <a:prstClr val="black"/>
                    </a:solidFill>
                    <a:latin typeface="Verdana"/>
                  </a:rPr>
                  <a:t>- </a:t>
                </a:r>
                <a:r>
                  <a:rPr lang="en-US" sz="1200" b="1" dirty="0" err="1" smtClean="0">
                    <a:solidFill>
                      <a:prstClr val="black"/>
                    </a:solidFill>
                    <a:latin typeface="Verdana"/>
                  </a:rPr>
                  <a:t>titelslide</a:t>
                </a:r>
                <a:r>
                  <a:rPr lang="en-US" sz="1200" b="1" dirty="0" smtClean="0">
                    <a:solidFill>
                      <a:prstClr val="black"/>
                    </a:solidFill>
                    <a:latin typeface="Verdana"/>
                  </a:rPr>
                  <a:t> </a:t>
                </a:r>
                <a:r>
                  <a:rPr lang="en-US" sz="1200" b="1" dirty="0" err="1" smtClean="0">
                    <a:solidFill>
                      <a:prstClr val="black"/>
                    </a:solidFill>
                    <a:latin typeface="Verdana"/>
                  </a:rPr>
                  <a:t>plaatsen</a:t>
                </a:r>
                <a:endParaRPr lang="en-US" sz="1200" b="1" dirty="0">
                  <a:solidFill>
                    <a:prstClr val="black"/>
                  </a:solidFill>
                  <a:latin typeface="Verdana"/>
                </a:endParaRPr>
              </a:p>
            </p:txBody>
          </p:sp>
          <p:sp>
            <p:nvSpPr>
              <p:cNvPr id="63" name="Rechthoek 62"/>
              <p:cNvSpPr/>
              <p:nvPr/>
            </p:nvSpPr>
            <p:spPr>
              <a:xfrm>
                <a:off x="-210909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64" name="Groep 63"/>
              <p:cNvGrpSpPr/>
              <p:nvPr/>
            </p:nvGrpSpPr>
            <p:grpSpPr>
              <a:xfrm>
                <a:off x="-2113278" y="6054428"/>
                <a:ext cx="1969277" cy="542924"/>
                <a:chOff x="13164976" y="6054428"/>
                <a:chExt cx="1969277" cy="542924"/>
              </a:xfrm>
            </p:grpSpPr>
            <p:sp>
              <p:nvSpPr>
                <p:cNvPr id="68" name="Rechthoek 67"/>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69" name="Groep 68"/>
                <p:cNvGrpSpPr/>
                <p:nvPr/>
              </p:nvGrpSpPr>
              <p:grpSpPr>
                <a:xfrm>
                  <a:off x="13214777" y="6112607"/>
                  <a:ext cx="145227" cy="129517"/>
                  <a:chOff x="12287399" y="5999447"/>
                  <a:chExt cx="194830" cy="173755"/>
                </a:xfrm>
              </p:grpSpPr>
              <p:sp>
                <p:nvSpPr>
                  <p:cNvPr id="72" name="Afgeronde rechthoek 71"/>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73" name="Rechthoek 72"/>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74" name="Rechthoek 73"/>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75" name="Rechthoek 74"/>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76" name="Rechthoek 75"/>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77" name="Rechthoek 76"/>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sp>
              <p:nvSpPr>
                <p:cNvPr id="70" name="Rechthoek 69"/>
                <p:cNvSpPr/>
                <p:nvPr/>
              </p:nvSpPr>
              <p:spPr>
                <a:xfrm>
                  <a:off x="13424745" y="6062530"/>
                  <a:ext cx="1013525" cy="261610"/>
                </a:xfrm>
                <a:prstGeom prst="rect">
                  <a:avLst/>
                </a:prstGeom>
              </p:spPr>
              <p:txBody>
                <a:bodyPr wrap="none">
                  <a:spAutoFit/>
                </a:bodyPr>
                <a:lstStyle/>
                <a:p>
                  <a:pPr fontAlgn="auto">
                    <a:spcBef>
                      <a:spcPts val="0"/>
                    </a:spcBef>
                    <a:spcAft>
                      <a:spcPts val="0"/>
                    </a:spcAft>
                  </a:pPr>
                  <a:r>
                    <a:rPr lang="en-US" sz="1100" dirty="0" err="1" smtClean="0">
                      <a:solidFill>
                        <a:prstClr val="black"/>
                      </a:solidFill>
                      <a:latin typeface="Verdana"/>
                    </a:rPr>
                    <a:t>Indeling</a:t>
                  </a:r>
                  <a:endParaRPr lang="en-US" sz="1100" dirty="0">
                    <a:solidFill>
                      <a:prstClr val="black"/>
                    </a:solidFill>
                    <a:latin typeface="Verdana"/>
                  </a:endParaRPr>
                </a:p>
              </p:txBody>
            </p:sp>
            <p:sp>
              <p:nvSpPr>
                <p:cNvPr id="71" name="Gelijkbenige driehoek 70"/>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sp>
            <p:nvSpPr>
              <p:cNvPr id="65" name="Afgeronde rechthoek 64"/>
              <p:cNvSpPr/>
              <p:nvPr/>
            </p:nvSpPr>
            <p:spPr>
              <a:xfrm>
                <a:off x="-210909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fontAlgn="auto">
                  <a:spcBef>
                    <a:spcPts val="0"/>
                  </a:spcBef>
                  <a:spcAft>
                    <a:spcPts val="0"/>
                  </a:spcAft>
                </a:pPr>
                <a:r>
                  <a:rPr lang="en-US" sz="1200" dirty="0" err="1" smtClean="0">
                    <a:solidFill>
                      <a:prstClr val="black"/>
                    </a:solidFill>
                  </a:rPr>
                  <a:t>Dia</a:t>
                </a:r>
                <a:r>
                  <a:rPr lang="en-US" sz="1200" dirty="0" smtClean="0">
                    <a:solidFill>
                      <a:prstClr val="black"/>
                    </a:solidFill>
                  </a:rPr>
                  <a:t> </a:t>
                </a:r>
                <a:r>
                  <a:rPr lang="en-US" sz="1200" dirty="0" err="1" smtClean="0">
                    <a:solidFill>
                      <a:prstClr val="black"/>
                    </a:solidFill>
                  </a:rPr>
                  <a:t>herstellen</a:t>
                </a:r>
                <a:endParaRPr lang="en-US" sz="1200" dirty="0">
                  <a:solidFill>
                    <a:prstClr val="black"/>
                  </a:solidFill>
                </a:endParaRPr>
              </a:p>
            </p:txBody>
          </p:sp>
          <p:pic>
            <p:nvPicPr>
              <p:cNvPr id="6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436"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Tekstvak 33"/>
              <p:cNvSpPr txBox="1"/>
              <p:nvPr userDrawn="1"/>
            </p:nvSpPr>
            <p:spPr>
              <a:xfrm>
                <a:off x="-2788022" y="4375200"/>
                <a:ext cx="2558692" cy="24442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b="1" kern="0" dirty="0" smtClean="0">
                    <a:solidFill>
                      <a:prstClr val="black"/>
                    </a:solidFill>
                    <a:latin typeface="Segoe UI Light" panose="020B0502040204020203" pitchFamily="34" charset="0"/>
                    <a:cs typeface="Segoe UI Light" panose="020B0502040204020203" pitchFamily="34" charset="0"/>
                  </a:rPr>
                  <a:t>Niet goed gegaan?</a:t>
                </a:r>
                <a:endParaRPr lang="nl-NL" sz="1200" b="1" kern="0" dirty="0">
                  <a:solidFill>
                    <a:prstClr val="black"/>
                  </a:solidFill>
                  <a:latin typeface="Segoe UI Light" panose="020B0502040204020203" pitchFamily="34" charset="0"/>
                  <a:cs typeface="Segoe UI Light" panose="020B0502040204020203" pitchFamily="34" charset="0"/>
                </a:endParaRPr>
              </a:p>
            </p:txBody>
          </p:sp>
        </p:grpSp>
      </p:grpSp>
    </p:spTree>
    <p:extLst>
      <p:ext uri="{BB962C8B-B14F-4D97-AF65-F5344CB8AC3E}">
        <p14:creationId xmlns:p14="http://schemas.microsoft.com/office/powerpoint/2010/main" val="9296434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100%">
    <p:spTree>
      <p:nvGrpSpPr>
        <p:cNvPr id="1" name=""/>
        <p:cNvGrpSpPr/>
        <p:nvPr/>
      </p:nvGrpSpPr>
      <p:grpSpPr>
        <a:xfrm>
          <a:off x="0" y="0"/>
          <a:ext cx="0" cy="0"/>
          <a:chOff x="0" y="0"/>
          <a:chExt cx="0" cy="0"/>
        </a:xfrm>
      </p:grpSpPr>
      <p:sp>
        <p:nvSpPr>
          <p:cNvPr id="58" name="Rechthoek 57"/>
          <p:cNvSpPr/>
          <p:nvPr userDrawn="1"/>
        </p:nvSpPr>
        <p:spPr>
          <a:xfrm>
            <a:off x="2216248" y="288003"/>
            <a:ext cx="6639302"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2200" dirty="0" smtClean="0">
              <a:solidFill>
                <a:prstClr val="white"/>
              </a:solidFill>
            </a:endParaRPr>
          </a:p>
        </p:txBody>
      </p:sp>
      <p:sp>
        <p:nvSpPr>
          <p:cNvPr id="2" name="Titel 1"/>
          <p:cNvSpPr>
            <a:spLocks noGrp="1"/>
          </p:cNvSpPr>
          <p:nvPr userDrawn="1">
            <p:ph type="title"/>
          </p:nvPr>
        </p:nvSpPr>
        <p:spPr/>
        <p:txBody>
          <a:bodyPr/>
          <a:lstStyle/>
          <a:p>
            <a:r>
              <a:rPr lang="nl-NL" smtClean="0"/>
              <a:t>Klik om de stijl te bewerken</a:t>
            </a:r>
            <a:endParaRPr lang="en-US"/>
          </a:p>
        </p:txBody>
      </p:sp>
      <p:sp>
        <p:nvSpPr>
          <p:cNvPr id="7" name="Tekstvak 6"/>
          <p:cNvSpPr txBox="1"/>
          <p:nvPr userDrawn="1"/>
        </p:nvSpPr>
        <p:spPr>
          <a:xfrm>
            <a:off x="457449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Tekst 100%</a:t>
            </a:r>
          </a:p>
        </p:txBody>
      </p:sp>
      <p:grpSp>
        <p:nvGrpSpPr>
          <p:cNvPr id="12" name="GRID" hidden="1"/>
          <p:cNvGrpSpPr/>
          <p:nvPr userDrawn="1"/>
        </p:nvGrpSpPr>
        <p:grpSpPr>
          <a:xfrm>
            <a:off x="-180976" y="-190500"/>
            <a:ext cx="9505953" cy="7239000"/>
            <a:chOff x="-241301" y="-190500"/>
            <a:chExt cx="12674604" cy="7239000"/>
          </a:xfrm>
        </p:grpSpPr>
        <p:cxnSp>
          <p:nvCxnSpPr>
            <p:cNvPr id="13" name="Rechte verbindingslijn 12"/>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hoek 16"/>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18" name="Rechthoek 17"/>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19" name="Rechte verbindingslijn 18"/>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hthoek 26"/>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28" name="Rechthoek 27"/>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29" name="Rechte verbindingslijn 28"/>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 name="Tijdelijke aanduiding voor verticale tekst 2"/>
          <p:cNvSpPr>
            <a:spLocks noGrp="1"/>
          </p:cNvSpPr>
          <p:nvPr userDrawn="1">
            <p:ph type="body" orient="vert" idx="1"/>
          </p:nvPr>
        </p:nvSpPr>
        <p:spPr>
          <a:xfrm>
            <a:off x="2216249" y="287994"/>
            <a:ext cx="6639300" cy="6282002"/>
          </a:xfrm>
          <a:noFill/>
        </p:spPr>
        <p:txBody>
          <a:bodyPr vert="horz"/>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64" name="Tijdelijke aanduiding voor verticale tekst 2"/>
          <p:cNvSpPr>
            <a:spLocks noGrp="1"/>
          </p:cNvSpPr>
          <p:nvPr>
            <p:ph type="body" orient="vert" idx="14" hasCustomPrompt="1"/>
          </p:nvPr>
        </p:nvSpPr>
        <p:spPr>
          <a:xfrm>
            <a:off x="51" y="288218"/>
            <a:ext cx="180449" cy="2426395"/>
          </a:xfrm>
          <a:solidFill>
            <a:schemeClr val="accent1"/>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en-US" dirty="0" smtClean="0"/>
              <a:t> </a:t>
            </a:r>
            <a:endParaRPr lang="en-US" dirty="0"/>
          </a:p>
        </p:txBody>
      </p:sp>
      <p:sp>
        <p:nvSpPr>
          <p:cNvPr id="48" name="Tijdelijke aanduiding voor datum 3"/>
          <p:cNvSpPr>
            <a:spLocks noGrp="1"/>
          </p:cNvSpPr>
          <p:nvPr>
            <p:ph type="dt" sz="half" idx="2"/>
          </p:nvPr>
        </p:nvSpPr>
        <p:spPr>
          <a:xfrm>
            <a:off x="518269" y="6570218"/>
            <a:ext cx="734082"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28 May 2019</a:t>
            </a:fld>
            <a:endParaRPr lang="en-US" dirty="0"/>
          </a:p>
        </p:txBody>
      </p:sp>
      <p:sp>
        <p:nvSpPr>
          <p:cNvPr id="50" name="Tijdelijke aanduiding voor voettekst 4"/>
          <p:cNvSpPr>
            <a:spLocks noGrp="1"/>
          </p:cNvSpPr>
          <p:nvPr>
            <p:ph type="ftr" sz="quarter" idx="3"/>
          </p:nvPr>
        </p:nvSpPr>
        <p:spPr>
          <a:xfrm>
            <a:off x="1252349" y="6570218"/>
            <a:ext cx="3747600" cy="295941"/>
          </a:xfrm>
          <a:prstGeom prst="rect">
            <a:avLst/>
          </a:prstGeom>
        </p:spPr>
        <p:txBody>
          <a:bodyPr vert="horz" lIns="0" tIns="0" rIns="0" bIns="0" rtlCol="0" anchor="ctr"/>
          <a:lstStyle>
            <a:lvl1pPr algn="l">
              <a:defRPr sz="1000">
                <a:solidFill>
                  <a:srgbClr val="988A86"/>
                </a:solidFill>
              </a:defRPr>
            </a:lvl1pPr>
          </a:lstStyle>
          <a:p>
            <a:r>
              <a:rPr lang="en-US" smtClean="0"/>
              <a:t>|  Zuyd Template-set</a:t>
            </a:r>
            <a:endParaRPr lang="en-US" dirty="0"/>
          </a:p>
        </p:txBody>
      </p:sp>
      <p:sp>
        <p:nvSpPr>
          <p:cNvPr id="55" name="Tijdelijke aanduiding voor dianummer 5"/>
          <p:cNvSpPr>
            <a:spLocks noGrp="1"/>
          </p:cNvSpPr>
          <p:nvPr>
            <p:ph type="sldNum" sz="quarter" idx="4"/>
          </p:nvPr>
        </p:nvSpPr>
        <p:spPr>
          <a:xfrm>
            <a:off x="288560" y="6570218"/>
            <a:ext cx="229819"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grpSp>
        <p:nvGrpSpPr>
          <p:cNvPr id="56" name="ZUYD logo"/>
          <p:cNvGrpSpPr/>
          <p:nvPr userDrawn="1"/>
        </p:nvGrpSpPr>
        <p:grpSpPr>
          <a:xfrm>
            <a:off x="8395486" y="5920008"/>
            <a:ext cx="352064" cy="506213"/>
            <a:chOff x="0" y="-7639050"/>
            <a:chExt cx="6359525" cy="6858000"/>
          </a:xfrm>
          <a:solidFill>
            <a:schemeClr val="accent1"/>
          </a:solidFill>
        </p:grpSpPr>
        <p:sp>
          <p:nvSpPr>
            <p:cNvPr id="57"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59"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60"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61"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grpSp>
    </p:spTree>
    <p:extLst>
      <p:ext uri="{BB962C8B-B14F-4D97-AF65-F5344CB8AC3E}">
        <p14:creationId xmlns:p14="http://schemas.microsoft.com/office/powerpoint/2010/main" val="122865285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eeld 70% - tekst 30%">
    <p:spTree>
      <p:nvGrpSpPr>
        <p:cNvPr id="1" name=""/>
        <p:cNvGrpSpPr/>
        <p:nvPr/>
      </p:nvGrpSpPr>
      <p:grpSpPr>
        <a:xfrm>
          <a:off x="0" y="0"/>
          <a:ext cx="0" cy="0"/>
          <a:chOff x="0" y="0"/>
          <a:chExt cx="0" cy="0"/>
        </a:xfrm>
      </p:grpSpPr>
      <p:sp>
        <p:nvSpPr>
          <p:cNvPr id="45" name="Tijdelijke aanduiding voor afbeelding 8"/>
          <p:cNvSpPr>
            <a:spLocks noGrp="1"/>
          </p:cNvSpPr>
          <p:nvPr>
            <p:ph type="pic" sz="quarter" idx="13" hasCustomPrompt="1"/>
          </p:nvPr>
        </p:nvSpPr>
        <p:spPr>
          <a:xfrm>
            <a:off x="60" y="0"/>
            <a:ext cx="5963849" cy="6858000"/>
          </a:xfrm>
          <a:solidFill>
            <a:schemeClr val="bg1">
              <a:lumMod val="85000"/>
            </a:schemeClr>
          </a:solidFill>
        </p:spPr>
        <p:txBody>
          <a:bodyPr lIns="144000" tIns="1080000" anchor="ctr"/>
          <a:lstStyle>
            <a:lvl1pPr marL="0" indent="0" algn="ctr">
              <a:lnSpc>
                <a:spcPct val="100000"/>
              </a:lnSpc>
              <a:spcBef>
                <a:spcPts val="0"/>
              </a:spcBef>
              <a:spcAft>
                <a:spcPts val="0"/>
              </a:spcAft>
              <a:buNone/>
              <a:defRPr/>
            </a:lvl1pPr>
          </a:lstStyle>
          <a:p>
            <a:r>
              <a:rPr lang="nl-NL" dirty="0" smtClean="0"/>
              <a:t>Klik op het pictogram</a:t>
            </a:r>
            <a:br>
              <a:rPr lang="nl-NL" dirty="0" smtClean="0"/>
            </a:br>
            <a:r>
              <a:rPr lang="nl-NL" dirty="0" smtClean="0"/>
              <a:t>om een afbeelding in te voegen</a:t>
            </a:r>
            <a:endParaRPr lang="en-US" dirty="0"/>
          </a:p>
        </p:txBody>
      </p:sp>
      <p:sp>
        <p:nvSpPr>
          <p:cNvPr id="2" name="Titel 1"/>
          <p:cNvSpPr>
            <a:spLocks noGrp="1"/>
          </p:cNvSpPr>
          <p:nvPr>
            <p:ph type="title"/>
          </p:nvPr>
        </p:nvSpPr>
        <p:spPr>
          <a:xfrm>
            <a:off x="288467" y="288218"/>
            <a:ext cx="1819801" cy="2426395"/>
          </a:xfrm>
          <a:solidFill>
            <a:schemeClr val="accent4"/>
          </a:solidFill>
        </p:spPr>
        <p:txBody>
          <a:bodyPr/>
          <a:lstStyle/>
          <a:p>
            <a:r>
              <a:rPr lang="nl-NL" smtClean="0"/>
              <a:t>Klik om de stijl te bewerken</a:t>
            </a:r>
            <a:endParaRPr lang="en-US"/>
          </a:p>
        </p:txBody>
      </p:sp>
      <p:sp>
        <p:nvSpPr>
          <p:cNvPr id="7" name="Tekstvak 6"/>
          <p:cNvSpPr txBox="1"/>
          <p:nvPr userDrawn="1"/>
        </p:nvSpPr>
        <p:spPr>
          <a:xfrm>
            <a:off x="457449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Beeld 70% - tekst 30%</a:t>
            </a:r>
          </a:p>
        </p:txBody>
      </p:sp>
      <p:grpSp>
        <p:nvGrpSpPr>
          <p:cNvPr id="12" name="GRID" hidden="1"/>
          <p:cNvGrpSpPr/>
          <p:nvPr userDrawn="1"/>
        </p:nvGrpSpPr>
        <p:grpSpPr>
          <a:xfrm>
            <a:off x="-180976" y="-190500"/>
            <a:ext cx="9505953" cy="7239000"/>
            <a:chOff x="-241301" y="-190500"/>
            <a:chExt cx="12674604" cy="7239000"/>
          </a:xfrm>
        </p:grpSpPr>
        <p:cxnSp>
          <p:nvCxnSpPr>
            <p:cNvPr id="13" name="Rechte verbindingslijn 12"/>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hoek 16"/>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18" name="Rechthoek 17"/>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19" name="Rechte verbindingslijn 18"/>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hthoek 26"/>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28" name="Rechthoek 27"/>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29" name="Rechte verbindingslijn 28"/>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hthoek 78"/>
          <p:cNvSpPr/>
          <p:nvPr userDrawn="1"/>
        </p:nvSpPr>
        <p:spPr>
          <a:xfrm>
            <a:off x="6071846" y="288003"/>
            <a:ext cx="2783703"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1600" dirty="0" smtClean="0">
              <a:solidFill>
                <a:prstClr val="white"/>
              </a:solidFill>
            </a:endParaRPr>
          </a:p>
        </p:txBody>
      </p:sp>
      <p:sp>
        <p:nvSpPr>
          <p:cNvPr id="80" name="Tijdelijke aanduiding voor verticale tekst 2"/>
          <p:cNvSpPr>
            <a:spLocks noGrp="1"/>
          </p:cNvSpPr>
          <p:nvPr>
            <p:ph type="body" orient="vert" idx="1"/>
          </p:nvPr>
        </p:nvSpPr>
        <p:spPr>
          <a:xfrm>
            <a:off x="6071843" y="287994"/>
            <a:ext cx="2783706" cy="6282002"/>
          </a:xfrm>
          <a:noFill/>
        </p:spPr>
        <p:txBody>
          <a:bodyPr vert="horz"/>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grpSp>
        <p:nvGrpSpPr>
          <p:cNvPr id="103" name="Groep 102"/>
          <p:cNvGrpSpPr/>
          <p:nvPr userDrawn="1"/>
        </p:nvGrpSpPr>
        <p:grpSpPr>
          <a:xfrm>
            <a:off x="-2229876" y="-100346"/>
            <a:ext cx="2121875" cy="6957092"/>
            <a:chOff x="-2973167" y="-100346"/>
            <a:chExt cx="2829166" cy="6957092"/>
          </a:xfrm>
        </p:grpSpPr>
        <p:sp>
          <p:nvSpPr>
            <p:cNvPr id="104" name="Rechthoek 103"/>
            <p:cNvSpPr/>
            <p:nvPr userDrawn="1"/>
          </p:nvSpPr>
          <p:spPr>
            <a:xfrm>
              <a:off x="-2973167"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600" b="1" kern="0" cap="all" dirty="0" smtClean="0">
                  <a:solidFill>
                    <a:srgbClr val="44546A"/>
                  </a:solidFill>
                  <a:latin typeface="Segoe UI Light" panose="020B0502040204020203" pitchFamily="34" charset="0"/>
                  <a:cs typeface="Segoe UI Light" panose="020B0502040204020203" pitchFamily="34" charset="0"/>
                </a:rPr>
                <a:t>AFBEELDING INVOEGEN</a:t>
              </a:r>
            </a:p>
          </p:txBody>
        </p:sp>
        <p:sp>
          <p:nvSpPr>
            <p:cNvPr id="105" name="Tekstvak 33"/>
            <p:cNvSpPr txBox="1"/>
            <p:nvPr userDrawn="1"/>
          </p:nvSpPr>
          <p:spPr>
            <a:xfrm>
              <a:off x="-2788022"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smtClean="0">
                  <a:solidFill>
                    <a:prstClr val="black"/>
                  </a:solidFill>
                  <a:latin typeface="Segoe UI Light" panose="020B0502040204020203" pitchFamily="34" charset="0"/>
                  <a:cs typeface="Segoe UI Light" panose="020B0502040204020203" pitchFamily="34" charset="0"/>
                </a:rPr>
                <a:t>Klik op het icoon om een afbeelding</a:t>
              </a:r>
              <a:br>
                <a:rPr lang="nl-NL" sz="1200" kern="0" dirty="0" smtClean="0">
                  <a:solidFill>
                    <a:prstClr val="black"/>
                  </a:solidFill>
                  <a:latin typeface="Segoe UI Light" panose="020B0502040204020203" pitchFamily="34" charset="0"/>
                  <a:cs typeface="Segoe UI Light" panose="020B0502040204020203" pitchFamily="34" charset="0"/>
                </a:rPr>
              </a:br>
              <a:r>
                <a:rPr lang="nl-NL" sz="1200" kern="0" dirty="0" smtClean="0">
                  <a:solidFill>
                    <a:prstClr val="black"/>
                  </a:solidFill>
                  <a:latin typeface="Segoe UI Light" panose="020B0502040204020203" pitchFamily="34" charset="0"/>
                  <a:cs typeface="Segoe UI Light" panose="020B0502040204020203" pitchFamily="34" charset="0"/>
                </a:rPr>
                <a:t>in te voegen</a:t>
              </a:r>
              <a:endParaRPr lang="en-US" sz="1200" kern="0" dirty="0" smtClean="0">
                <a:solidFill>
                  <a:prstClr val="black"/>
                </a:solidFill>
                <a:latin typeface="Segoe UI Light" panose="020B0502040204020203" pitchFamily="34" charset="0"/>
                <a:cs typeface="Segoe UI Light" panose="020B0502040204020203" pitchFamily="34" charset="0"/>
              </a:endParaRPr>
            </a:p>
          </p:txBody>
        </p:sp>
        <p:sp>
          <p:nvSpPr>
            <p:cNvPr id="106" name="Tekstvak 33"/>
            <p:cNvSpPr txBox="1"/>
            <p:nvPr userDrawn="1"/>
          </p:nvSpPr>
          <p:spPr>
            <a:xfrm>
              <a:off x="-2788022"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err="1" smtClean="0">
                  <a:solidFill>
                    <a:prstClr val="black"/>
                  </a:solidFill>
                  <a:latin typeface="Segoe UI Light" panose="020B0502040204020203" pitchFamily="34" charset="0"/>
                  <a:cs typeface="Segoe UI Light" panose="020B0502040204020203" pitchFamily="34" charset="0"/>
                </a:rPr>
                <a:t>Selecteer</a:t>
              </a:r>
              <a:r>
                <a:rPr lang="en-US" sz="1200" kern="0" dirty="0" smtClean="0">
                  <a:solidFill>
                    <a:prstClr val="black"/>
                  </a:solidFill>
                  <a:latin typeface="Segoe UI Light" panose="020B0502040204020203" pitchFamily="34" charset="0"/>
                  <a:cs typeface="Segoe UI Light" panose="020B0502040204020203" pitchFamily="34" charset="0"/>
                </a:rPr>
                <a:t> de </a:t>
              </a:r>
              <a:r>
                <a:rPr lang="en-US" sz="1200" kern="0" dirty="0" err="1" smtClean="0">
                  <a:solidFill>
                    <a:prstClr val="black"/>
                  </a:solidFill>
                  <a:latin typeface="Segoe UI Light" panose="020B0502040204020203" pitchFamily="34" charset="0"/>
                  <a:cs typeface="Segoe UI Light" panose="020B0502040204020203" pitchFamily="34" charset="0"/>
                </a:rPr>
                <a:t>afbeelding</a:t>
              </a:r>
              <a:r>
                <a:rPr lang="en-US" sz="1200" kern="0" dirty="0" smtClean="0">
                  <a:solidFill>
                    <a:prstClr val="black"/>
                  </a:solidFill>
                  <a:latin typeface="Segoe UI Light" panose="020B0502040204020203" pitchFamily="34" charset="0"/>
                  <a:cs typeface="Segoe UI Light" panose="020B0502040204020203" pitchFamily="34" charset="0"/>
                </a:rPr>
                <a:t> die je wilt </a:t>
              </a:r>
              <a:r>
                <a:rPr lang="en-US" sz="1200" kern="0" dirty="0" err="1" smtClean="0">
                  <a:solidFill>
                    <a:prstClr val="black"/>
                  </a:solidFill>
                  <a:latin typeface="Segoe UI Light" panose="020B0502040204020203" pitchFamily="34" charset="0"/>
                  <a:cs typeface="Segoe UI Light" panose="020B0502040204020203" pitchFamily="34" charset="0"/>
                </a:rPr>
                <a:t>invoegen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klik</a:t>
              </a:r>
              <a:r>
                <a:rPr lang="en-US" sz="1200" kern="0" dirty="0" smtClean="0">
                  <a:solidFill>
                    <a:prstClr val="black"/>
                  </a:solidFill>
                  <a:latin typeface="Segoe UI Light" panose="020B0502040204020203" pitchFamily="34" charset="0"/>
                  <a:cs typeface="Segoe UI Light" panose="020B0502040204020203" pitchFamily="34" charset="0"/>
                </a:rPr>
                <a:t> op </a:t>
              </a:r>
              <a:r>
                <a:rPr lang="en-US" sz="1200" b="1" kern="0" dirty="0" smtClean="0">
                  <a:solidFill>
                    <a:prstClr val="black"/>
                  </a:solidFill>
                  <a:latin typeface="Segoe UI Light" panose="020B0502040204020203" pitchFamily="34" charset="0"/>
                  <a:cs typeface="Segoe UI Light" panose="020B0502040204020203" pitchFamily="34" charset="0"/>
                </a:rPr>
                <a:t>‘</a:t>
              </a:r>
              <a:r>
                <a:rPr lang="en-US" sz="1200" b="1" kern="0" dirty="0" err="1" smtClean="0">
                  <a:solidFill>
                    <a:prstClr val="black"/>
                  </a:solidFill>
                  <a:latin typeface="Segoe UI Light" panose="020B0502040204020203" pitchFamily="34" charset="0"/>
                  <a:cs typeface="Segoe UI Light" panose="020B0502040204020203" pitchFamily="34" charset="0"/>
                </a:rPr>
                <a:t>Invoegen</a:t>
              </a:r>
              <a:r>
                <a:rPr lang="en-US" sz="1200" b="1" kern="0" dirty="0" smtClean="0">
                  <a:solidFill>
                    <a:prstClr val="black"/>
                  </a:solidFill>
                  <a:latin typeface="Segoe UI Light" panose="020B0502040204020203" pitchFamily="34" charset="0"/>
                  <a:cs typeface="Segoe UI Light" panose="020B0502040204020203" pitchFamily="34" charset="0"/>
                </a:rPr>
                <a:t>’</a:t>
              </a:r>
              <a:endParaRPr lang="nl-NL" sz="1200" b="1" kern="0" dirty="0" smtClean="0">
                <a:solidFill>
                  <a:prstClr val="black"/>
                </a:solidFill>
                <a:latin typeface="Segoe UI Light" panose="020B0502040204020203" pitchFamily="34" charset="0"/>
                <a:cs typeface="Segoe UI Light" panose="020B0502040204020203" pitchFamily="34" charset="0"/>
              </a:endParaRPr>
            </a:p>
          </p:txBody>
        </p:sp>
        <p:sp>
          <p:nvSpPr>
            <p:cNvPr id="107" name="Ovaal 106"/>
            <p:cNvSpPr/>
            <p:nvPr userDrawn="1"/>
          </p:nvSpPr>
          <p:spPr>
            <a:xfrm>
              <a:off x="-278431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1</a:t>
              </a:r>
            </a:p>
          </p:txBody>
        </p:sp>
        <p:sp>
          <p:nvSpPr>
            <p:cNvPr id="108" name="Ovaal 107"/>
            <p:cNvSpPr/>
            <p:nvPr userDrawn="1"/>
          </p:nvSpPr>
          <p:spPr>
            <a:xfrm>
              <a:off x="-278431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2</a:t>
              </a:r>
            </a:p>
          </p:txBody>
        </p:sp>
        <p:cxnSp>
          <p:nvCxnSpPr>
            <p:cNvPr id="109" name="Rechte verbindingslijn 108"/>
            <p:cNvCxnSpPr/>
            <p:nvPr userDrawn="1"/>
          </p:nvCxnSpPr>
          <p:spPr>
            <a:xfrm>
              <a:off x="-2785944" y="288269"/>
              <a:ext cx="2556613" cy="0"/>
            </a:xfrm>
            <a:prstGeom prst="line">
              <a:avLst/>
            </a:prstGeom>
            <a:noFill/>
            <a:ln w="9525" cap="flat" cmpd="sng" algn="ctr">
              <a:solidFill>
                <a:schemeClr val="tx2"/>
              </a:solidFill>
              <a:prstDash val="solid"/>
            </a:ln>
            <a:effectLst/>
          </p:spPr>
        </p:cxnSp>
        <p:cxnSp>
          <p:nvCxnSpPr>
            <p:cNvPr id="110" name="Rechte verbindingslijn 109"/>
            <p:cNvCxnSpPr/>
            <p:nvPr userDrawn="1"/>
          </p:nvCxnSpPr>
          <p:spPr>
            <a:xfrm>
              <a:off x="-2786283" y="2167521"/>
              <a:ext cx="2556952" cy="0"/>
            </a:xfrm>
            <a:prstGeom prst="line">
              <a:avLst/>
            </a:prstGeom>
            <a:noFill/>
            <a:ln w="9525" cap="flat" cmpd="sng" algn="ctr">
              <a:solidFill>
                <a:schemeClr val="tx2"/>
              </a:solidFill>
              <a:prstDash val="solid"/>
            </a:ln>
            <a:effectLst/>
          </p:spPr>
        </p:cxnSp>
        <p:cxnSp>
          <p:nvCxnSpPr>
            <p:cNvPr id="111" name="Rechte verbindingslijn 110"/>
            <p:cNvCxnSpPr/>
            <p:nvPr userDrawn="1"/>
          </p:nvCxnSpPr>
          <p:spPr>
            <a:xfrm>
              <a:off x="-2785944" y="4022832"/>
              <a:ext cx="2556613" cy="0"/>
            </a:xfrm>
            <a:prstGeom prst="line">
              <a:avLst/>
            </a:prstGeom>
            <a:noFill/>
            <a:ln w="9525" cap="flat" cmpd="sng" algn="ctr">
              <a:solidFill>
                <a:schemeClr val="tx2"/>
              </a:solidFill>
              <a:prstDash val="solid"/>
            </a:ln>
            <a:effectLst/>
          </p:spPr>
        </p:cxnSp>
        <p:pic>
          <p:nvPicPr>
            <p:cNvPr id="112" name="Icoontje afbeeld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7585" y="1459905"/>
              <a:ext cx="521075" cy="521075"/>
            </a:xfrm>
            <a:prstGeom prst="rect">
              <a:avLst/>
            </a:prstGeom>
          </p:spPr>
        </p:pic>
        <p:cxnSp>
          <p:nvCxnSpPr>
            <p:cNvPr id="113" name="Rechte verbindingslijn 112"/>
            <p:cNvCxnSpPr/>
            <p:nvPr userDrawn="1"/>
          </p:nvCxnSpPr>
          <p:spPr>
            <a:xfrm>
              <a:off x="-2785944" y="6856746"/>
              <a:ext cx="2556613" cy="0"/>
            </a:xfrm>
            <a:prstGeom prst="line">
              <a:avLst/>
            </a:prstGeom>
            <a:noFill/>
            <a:ln w="9525" cap="flat" cmpd="sng" algn="ctr">
              <a:solidFill>
                <a:schemeClr val="tx2"/>
              </a:solidFill>
              <a:prstDash val="solid"/>
            </a:ln>
            <a:effectLst/>
          </p:spPr>
        </p:cxnSp>
        <p:grpSp>
          <p:nvGrpSpPr>
            <p:cNvPr id="114" name="Groep 113"/>
            <p:cNvGrpSpPr/>
            <p:nvPr/>
          </p:nvGrpSpPr>
          <p:grpSpPr>
            <a:xfrm>
              <a:off x="-2790881" y="3471416"/>
              <a:ext cx="1114138" cy="297656"/>
              <a:chOff x="13560784" y="3471416"/>
              <a:chExt cx="1114138" cy="297656"/>
            </a:xfrm>
          </p:grpSpPr>
          <p:sp>
            <p:nvSpPr>
              <p:cNvPr id="168" name="Afgeronde rechthoek 167"/>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69"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smtClean="0">
                    <a:solidFill>
                      <a:prstClr val="black"/>
                    </a:solidFill>
                  </a:rPr>
                  <a:t>Invoegen</a:t>
                </a:r>
                <a:endParaRPr lang="en-GB" dirty="0">
                  <a:solidFill>
                    <a:prstClr val="black"/>
                  </a:solidFill>
                </a:endParaRPr>
              </a:p>
            </p:txBody>
          </p:sp>
          <p:cxnSp>
            <p:nvCxnSpPr>
              <p:cNvPr id="170" name="Rechte verbindingslijn 169"/>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Gelijkbenige driehoek 170"/>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grpSp>
          <p:nvGrpSpPr>
            <p:cNvPr id="115" name="Groep 114"/>
            <p:cNvGrpSpPr/>
            <p:nvPr userDrawn="1"/>
          </p:nvGrpSpPr>
          <p:grpSpPr>
            <a:xfrm>
              <a:off x="-2788022" y="4226919"/>
              <a:ext cx="2644021" cy="2360096"/>
              <a:chOff x="-2788022" y="4375200"/>
              <a:chExt cx="2644021" cy="2360096"/>
            </a:xfrm>
          </p:grpSpPr>
          <p:sp>
            <p:nvSpPr>
              <p:cNvPr id="116" name="Tekstvak 33"/>
              <p:cNvSpPr txBox="1"/>
              <p:nvPr userDrawn="1"/>
            </p:nvSpPr>
            <p:spPr>
              <a:xfrm>
                <a:off x="-2788022"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a:solidFill>
                      <a:prstClr val="black"/>
                    </a:solidFill>
                    <a:latin typeface="Segoe UI Light" panose="020B0502040204020203" pitchFamily="34" charset="0"/>
                    <a:cs typeface="Segoe UI Light" panose="020B0502040204020203" pitchFamily="34" charset="0"/>
                  </a:rPr>
                  <a:t>Klik met de rechter </a:t>
                </a:r>
                <a:r>
                  <a:rPr lang="nl-NL" sz="1200" kern="0" dirty="0" smtClean="0">
                    <a:solidFill>
                      <a:prstClr val="black"/>
                    </a:solidFill>
                    <a:latin typeface="Segoe UI Light" panose="020B0502040204020203" pitchFamily="34" charset="0"/>
                    <a:cs typeface="Segoe UI Light" panose="020B0502040204020203" pitchFamily="34" charset="0"/>
                  </a:rPr>
                  <a:t>muisknop </a:t>
                </a:r>
                <a:r>
                  <a:rPr lang="nl-NL" sz="1200" kern="0" dirty="0">
                    <a:solidFill>
                      <a:prstClr val="black"/>
                    </a:solidFill>
                    <a:latin typeface="Segoe UI Light" panose="020B0502040204020203" pitchFamily="34" charset="0"/>
                    <a:cs typeface="Segoe UI Light" panose="020B0502040204020203" pitchFamily="34" charset="0"/>
                  </a:rPr>
                  <a:t>op de miniatuurweergave van de dia en kies </a:t>
                </a:r>
                <a:r>
                  <a:rPr lang="nl-NL" sz="1200" b="1" kern="0" dirty="0">
                    <a:solidFill>
                      <a:prstClr val="black"/>
                    </a:solidFill>
                    <a:latin typeface="Segoe UI Light" panose="020B0502040204020203" pitchFamily="34" charset="0"/>
                    <a:cs typeface="Segoe UI Light" panose="020B0502040204020203" pitchFamily="34" charset="0"/>
                  </a:rPr>
                  <a:t>‘Dia herstellen’</a:t>
                </a:r>
              </a:p>
            </p:txBody>
          </p:sp>
          <p:pic>
            <p:nvPicPr>
              <p:cNvPr id="117"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7585" y="5421021"/>
                <a:ext cx="1992342" cy="1069419"/>
              </a:xfrm>
              <a:prstGeom prst="rect">
                <a:avLst/>
              </a:prstGeom>
              <a:solidFill>
                <a:schemeClr val="bg2"/>
              </a:solidFill>
              <a:ln>
                <a:noFill/>
              </a:ln>
              <a:extLst/>
            </p:spPr>
          </p:pic>
          <p:sp>
            <p:nvSpPr>
              <p:cNvPr id="118" name="Tekstvak 117"/>
              <p:cNvSpPr txBox="1"/>
              <p:nvPr/>
            </p:nvSpPr>
            <p:spPr>
              <a:xfrm>
                <a:off x="-2741158" y="5527701"/>
                <a:ext cx="1925434" cy="1200329"/>
              </a:xfrm>
              <a:prstGeom prst="rect">
                <a:avLst/>
              </a:prstGeom>
              <a:noFill/>
            </p:spPr>
            <p:txBody>
              <a:bodyPr wrap="square" rtlCol="0">
                <a:spAutoFit/>
              </a:bodyPr>
              <a:lstStyle/>
              <a:p>
                <a:pPr algn="ctr" fontAlgn="auto">
                  <a:spcBef>
                    <a:spcPts val="0"/>
                  </a:spcBef>
                  <a:spcAft>
                    <a:spcPts val="0"/>
                  </a:spcAft>
                </a:pPr>
                <a:r>
                  <a:rPr lang="en-US" sz="1200" b="1" dirty="0" err="1" smtClean="0">
                    <a:solidFill>
                      <a:prstClr val="black"/>
                    </a:solidFill>
                    <a:latin typeface="Verdana"/>
                  </a:rPr>
                  <a:t>Hier</a:t>
                </a:r>
                <a:r>
                  <a:rPr lang="en-US" sz="1200" b="1" dirty="0" smtClean="0">
                    <a:solidFill>
                      <a:prstClr val="black"/>
                    </a:solidFill>
                    <a:latin typeface="Verdana"/>
                  </a:rPr>
                  <a:t> </a:t>
                </a:r>
                <a:r>
                  <a:rPr lang="en-US" sz="1200" b="1" dirty="0" err="1" smtClean="0">
                    <a:solidFill>
                      <a:prstClr val="black"/>
                    </a:solidFill>
                    <a:latin typeface="Verdana"/>
                  </a:rPr>
                  <a:t>een</a:t>
                </a:r>
                <a:r>
                  <a:rPr lang="en-US" sz="1200" b="1" dirty="0" smtClean="0">
                    <a:solidFill>
                      <a:prstClr val="black"/>
                    </a:solidFill>
                    <a:latin typeface="Verdana"/>
                  </a:rPr>
                  <a:t> </a:t>
                </a:r>
                <a:r>
                  <a:rPr lang="en-US" sz="1200" b="1" dirty="0" err="1" smtClean="0">
                    <a:solidFill>
                      <a:prstClr val="black"/>
                    </a:solidFill>
                    <a:latin typeface="Verdana"/>
                  </a:rPr>
                  <a:t>printscreen</a:t>
                </a:r>
                <a:r>
                  <a:rPr lang="en-US" sz="1200" b="1" dirty="0" smtClean="0">
                    <a:solidFill>
                      <a:prstClr val="black"/>
                    </a:solidFill>
                    <a:latin typeface="Verdana"/>
                  </a:rPr>
                  <a:t> van de </a:t>
                </a:r>
                <a:r>
                  <a:rPr lang="en-US" sz="1200" b="1" dirty="0" err="1" smtClean="0">
                    <a:solidFill>
                      <a:prstClr val="black"/>
                    </a:solidFill>
                    <a:latin typeface="Verdana"/>
                  </a:rPr>
                  <a:t>miniatuur</a:t>
                </a:r>
                <a:r>
                  <a:rPr lang="en-US" sz="1200" b="1" dirty="0" smtClean="0">
                    <a:solidFill>
                      <a:prstClr val="black"/>
                    </a:solidFill>
                    <a:latin typeface="Verdana"/>
                  </a:rPr>
                  <a:t>- </a:t>
                </a:r>
                <a:r>
                  <a:rPr lang="en-US" sz="1200" b="1" dirty="0" err="1" smtClean="0">
                    <a:solidFill>
                      <a:prstClr val="black"/>
                    </a:solidFill>
                    <a:latin typeface="Verdana"/>
                  </a:rPr>
                  <a:t>titelslide</a:t>
                </a:r>
                <a:r>
                  <a:rPr lang="en-US" sz="1200" b="1" dirty="0" smtClean="0">
                    <a:solidFill>
                      <a:prstClr val="black"/>
                    </a:solidFill>
                    <a:latin typeface="Verdana"/>
                  </a:rPr>
                  <a:t> </a:t>
                </a:r>
                <a:r>
                  <a:rPr lang="en-US" sz="1200" b="1" dirty="0" err="1" smtClean="0">
                    <a:solidFill>
                      <a:prstClr val="black"/>
                    </a:solidFill>
                    <a:latin typeface="Verdana"/>
                  </a:rPr>
                  <a:t>plaatsen</a:t>
                </a:r>
                <a:endParaRPr lang="en-US" sz="1200" b="1" dirty="0">
                  <a:solidFill>
                    <a:prstClr val="black"/>
                  </a:solidFill>
                  <a:latin typeface="Verdana"/>
                </a:endParaRPr>
              </a:p>
            </p:txBody>
          </p:sp>
          <p:sp>
            <p:nvSpPr>
              <p:cNvPr id="119" name="Rechthoek 118"/>
              <p:cNvSpPr/>
              <p:nvPr/>
            </p:nvSpPr>
            <p:spPr>
              <a:xfrm>
                <a:off x="-210909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20" name="Groep 119"/>
              <p:cNvGrpSpPr/>
              <p:nvPr/>
            </p:nvGrpSpPr>
            <p:grpSpPr>
              <a:xfrm>
                <a:off x="-2113278" y="6054428"/>
                <a:ext cx="1969277" cy="542924"/>
                <a:chOff x="13164976" y="6054428"/>
                <a:chExt cx="1969277" cy="542924"/>
              </a:xfrm>
            </p:grpSpPr>
            <p:sp>
              <p:nvSpPr>
                <p:cNvPr id="124" name="Rechthoek 123"/>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25" name="Groep 124"/>
                <p:cNvGrpSpPr/>
                <p:nvPr/>
              </p:nvGrpSpPr>
              <p:grpSpPr>
                <a:xfrm>
                  <a:off x="13214777" y="6112607"/>
                  <a:ext cx="145227" cy="129517"/>
                  <a:chOff x="12287399" y="5999447"/>
                  <a:chExt cx="194830" cy="173755"/>
                </a:xfrm>
              </p:grpSpPr>
              <p:sp>
                <p:nvSpPr>
                  <p:cNvPr id="128" name="Afgeronde rechthoek 127"/>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29" name="Rechthoek 128"/>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30" name="Rechthoek 129"/>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31" name="Rechthoek 130"/>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32" name="Rechthoek 131"/>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33" name="Rechthoek 132"/>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sp>
              <p:nvSpPr>
                <p:cNvPr id="126" name="Rechthoek 125"/>
                <p:cNvSpPr/>
                <p:nvPr/>
              </p:nvSpPr>
              <p:spPr>
                <a:xfrm>
                  <a:off x="13424745" y="6062530"/>
                  <a:ext cx="1013525" cy="261610"/>
                </a:xfrm>
                <a:prstGeom prst="rect">
                  <a:avLst/>
                </a:prstGeom>
              </p:spPr>
              <p:txBody>
                <a:bodyPr wrap="none">
                  <a:spAutoFit/>
                </a:bodyPr>
                <a:lstStyle/>
                <a:p>
                  <a:pPr fontAlgn="auto">
                    <a:spcBef>
                      <a:spcPts val="0"/>
                    </a:spcBef>
                    <a:spcAft>
                      <a:spcPts val="0"/>
                    </a:spcAft>
                  </a:pPr>
                  <a:r>
                    <a:rPr lang="en-US" sz="1100" dirty="0" err="1" smtClean="0">
                      <a:solidFill>
                        <a:prstClr val="black"/>
                      </a:solidFill>
                      <a:latin typeface="Verdana"/>
                    </a:rPr>
                    <a:t>Indeling</a:t>
                  </a:r>
                  <a:endParaRPr lang="en-US" sz="1100" dirty="0">
                    <a:solidFill>
                      <a:prstClr val="black"/>
                    </a:solidFill>
                    <a:latin typeface="Verdana"/>
                  </a:endParaRPr>
                </a:p>
              </p:txBody>
            </p:sp>
            <p:sp>
              <p:nvSpPr>
                <p:cNvPr id="127" name="Gelijkbenige driehoek 126"/>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sp>
            <p:nvSpPr>
              <p:cNvPr id="121" name="Afgeronde rechthoek 120"/>
              <p:cNvSpPr/>
              <p:nvPr/>
            </p:nvSpPr>
            <p:spPr>
              <a:xfrm>
                <a:off x="-210909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fontAlgn="auto">
                  <a:spcBef>
                    <a:spcPts val="0"/>
                  </a:spcBef>
                  <a:spcAft>
                    <a:spcPts val="0"/>
                  </a:spcAft>
                </a:pPr>
                <a:r>
                  <a:rPr lang="en-US" sz="1200" dirty="0" err="1" smtClean="0">
                    <a:solidFill>
                      <a:prstClr val="black"/>
                    </a:solidFill>
                  </a:rPr>
                  <a:t>Dia</a:t>
                </a:r>
                <a:r>
                  <a:rPr lang="en-US" sz="1200" dirty="0" smtClean="0">
                    <a:solidFill>
                      <a:prstClr val="black"/>
                    </a:solidFill>
                  </a:rPr>
                  <a:t> </a:t>
                </a:r>
                <a:r>
                  <a:rPr lang="en-US" sz="1200" dirty="0" err="1" smtClean="0">
                    <a:solidFill>
                      <a:prstClr val="black"/>
                    </a:solidFill>
                  </a:rPr>
                  <a:t>herstellen</a:t>
                </a:r>
                <a:endParaRPr lang="en-US" sz="1200" dirty="0">
                  <a:solidFill>
                    <a:prstClr val="black"/>
                  </a:solidFill>
                </a:endParaRPr>
              </a:p>
            </p:txBody>
          </p:sp>
          <p:pic>
            <p:nvPicPr>
              <p:cNvPr id="1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36"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 name="Tekstvak 33"/>
              <p:cNvSpPr txBox="1"/>
              <p:nvPr userDrawn="1"/>
            </p:nvSpPr>
            <p:spPr>
              <a:xfrm>
                <a:off x="-2788022" y="4375200"/>
                <a:ext cx="2558692" cy="24442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b="1" kern="0" dirty="0" smtClean="0">
                    <a:solidFill>
                      <a:prstClr val="black"/>
                    </a:solidFill>
                    <a:latin typeface="Segoe UI Light" panose="020B0502040204020203" pitchFamily="34" charset="0"/>
                    <a:cs typeface="Segoe UI Light" panose="020B0502040204020203" pitchFamily="34" charset="0"/>
                  </a:rPr>
                  <a:t>Niet goed gegaan?</a:t>
                </a:r>
                <a:endParaRPr lang="nl-NL" sz="1200" b="1" kern="0" dirty="0">
                  <a:solidFill>
                    <a:prstClr val="black"/>
                  </a:solidFill>
                  <a:latin typeface="Segoe UI Light" panose="020B0502040204020203" pitchFamily="34" charset="0"/>
                  <a:cs typeface="Segoe UI Light" panose="020B0502040204020203" pitchFamily="34" charset="0"/>
                </a:endParaRPr>
              </a:p>
            </p:txBody>
          </p:sp>
        </p:grpSp>
      </p:grpSp>
      <p:sp>
        <p:nvSpPr>
          <p:cNvPr id="172" name="Tijdelijke aanduiding voor verticale tekst 2"/>
          <p:cNvSpPr>
            <a:spLocks noGrp="1"/>
          </p:cNvSpPr>
          <p:nvPr>
            <p:ph type="body" orient="vert" idx="14" hasCustomPrompt="1"/>
          </p:nvPr>
        </p:nvSpPr>
        <p:spPr>
          <a:xfrm>
            <a:off x="51" y="288218"/>
            <a:ext cx="180449" cy="2426395"/>
          </a:xfrm>
          <a:solidFill>
            <a:schemeClr val="accent4"/>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en-US" dirty="0" smtClean="0"/>
              <a:t> </a:t>
            </a:r>
            <a:endParaRPr lang="en-US" dirty="0"/>
          </a:p>
        </p:txBody>
      </p:sp>
      <p:sp>
        <p:nvSpPr>
          <p:cNvPr id="84" name="Tijdelijke aanduiding voor datum 3"/>
          <p:cNvSpPr>
            <a:spLocks noGrp="1"/>
          </p:cNvSpPr>
          <p:nvPr>
            <p:ph type="dt" sz="half" idx="2"/>
          </p:nvPr>
        </p:nvSpPr>
        <p:spPr>
          <a:xfrm>
            <a:off x="518269" y="6570218"/>
            <a:ext cx="734082" cy="295941"/>
          </a:xfrm>
          <a:prstGeom prst="rect">
            <a:avLst/>
          </a:prstGeom>
        </p:spPr>
        <p:txBody>
          <a:bodyPr vert="horz" lIns="0" tIns="0" rIns="0" bIns="0" rtlCol="0" anchor="ctr"/>
          <a:lstStyle>
            <a:lvl1pPr algn="ctr">
              <a:defRPr sz="1000">
                <a:solidFill>
                  <a:schemeClr val="bg1"/>
                </a:solidFill>
              </a:defRPr>
            </a:lvl1pPr>
          </a:lstStyle>
          <a:p>
            <a:fld id="{C1B43481-DE6C-4F49-AA09-28B10B9F22B7}" type="datetime3">
              <a:rPr lang="en-US" smtClean="0">
                <a:solidFill>
                  <a:prstClr val="white"/>
                </a:solidFill>
              </a:rPr>
              <a:pPr/>
              <a:t>28 May 2019</a:t>
            </a:fld>
            <a:endParaRPr lang="en-US" dirty="0">
              <a:solidFill>
                <a:prstClr val="white"/>
              </a:solidFill>
            </a:endParaRPr>
          </a:p>
        </p:txBody>
      </p:sp>
      <p:sp>
        <p:nvSpPr>
          <p:cNvPr id="85" name="Tijdelijke aanduiding voor voettekst 4"/>
          <p:cNvSpPr>
            <a:spLocks noGrp="1"/>
          </p:cNvSpPr>
          <p:nvPr>
            <p:ph type="ftr" sz="quarter" idx="3"/>
          </p:nvPr>
        </p:nvSpPr>
        <p:spPr>
          <a:xfrm>
            <a:off x="1252349" y="6570218"/>
            <a:ext cx="3747600" cy="295941"/>
          </a:xfrm>
          <a:prstGeom prst="rect">
            <a:avLst/>
          </a:prstGeom>
        </p:spPr>
        <p:txBody>
          <a:bodyPr vert="horz" lIns="0" tIns="0" rIns="0" bIns="0" rtlCol="0" anchor="ctr"/>
          <a:lstStyle>
            <a:lvl1pPr algn="l">
              <a:defRPr sz="1000">
                <a:solidFill>
                  <a:schemeClr val="bg1"/>
                </a:solidFill>
              </a:defRPr>
            </a:lvl1pPr>
          </a:lstStyle>
          <a:p>
            <a:r>
              <a:rPr lang="en-US" smtClean="0">
                <a:solidFill>
                  <a:prstClr val="white"/>
                </a:solidFill>
              </a:rPr>
              <a:t>|  Zuyd Template-set</a:t>
            </a:r>
            <a:endParaRPr lang="en-US" dirty="0">
              <a:solidFill>
                <a:prstClr val="white"/>
              </a:solidFill>
            </a:endParaRPr>
          </a:p>
        </p:txBody>
      </p:sp>
      <p:sp>
        <p:nvSpPr>
          <p:cNvPr id="86" name="Tijdelijke aanduiding voor dianummer 5"/>
          <p:cNvSpPr>
            <a:spLocks noGrp="1"/>
          </p:cNvSpPr>
          <p:nvPr>
            <p:ph type="sldNum" sz="quarter" idx="4"/>
          </p:nvPr>
        </p:nvSpPr>
        <p:spPr>
          <a:xfrm>
            <a:off x="288560" y="6570218"/>
            <a:ext cx="229819" cy="295941"/>
          </a:xfrm>
          <a:prstGeom prst="rect">
            <a:avLst/>
          </a:prstGeom>
        </p:spPr>
        <p:txBody>
          <a:bodyPr vert="horz" lIns="0" tIns="0" rIns="0" bIns="0" rtlCol="0" anchor="ctr"/>
          <a:lstStyle>
            <a:lvl1pPr algn="l">
              <a:defRPr sz="1000" b="0">
                <a:solidFill>
                  <a:schemeClr val="bg1"/>
                </a:solidFill>
              </a:defRPr>
            </a:lvl1pPr>
          </a:lstStyle>
          <a:p>
            <a:fld id="{3C1C91B2-D80A-449A-A874-9D15922EA0F1}" type="slidenum">
              <a:rPr lang="en-US" smtClean="0">
                <a:solidFill>
                  <a:prstClr val="white"/>
                </a:solidFill>
              </a:rPr>
              <a:pPr/>
              <a:t>‹nr.›</a:t>
            </a:fld>
            <a:endParaRPr lang="en-US" dirty="0">
              <a:solidFill>
                <a:prstClr val="white"/>
              </a:solidFill>
            </a:endParaRPr>
          </a:p>
        </p:txBody>
      </p:sp>
      <p:grpSp>
        <p:nvGrpSpPr>
          <p:cNvPr id="87" name="ZUYD logo"/>
          <p:cNvGrpSpPr/>
          <p:nvPr userDrawn="1"/>
        </p:nvGrpSpPr>
        <p:grpSpPr>
          <a:xfrm>
            <a:off x="8395486" y="5920008"/>
            <a:ext cx="352064" cy="506213"/>
            <a:chOff x="0" y="-7639050"/>
            <a:chExt cx="6359525" cy="6858000"/>
          </a:xfrm>
          <a:solidFill>
            <a:schemeClr val="accent1"/>
          </a:solidFill>
        </p:grpSpPr>
        <p:sp>
          <p:nvSpPr>
            <p:cNvPr id="88"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89"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90"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91"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grpSp>
    </p:spTree>
    <p:extLst>
      <p:ext uri="{BB962C8B-B14F-4D97-AF65-F5344CB8AC3E}">
        <p14:creationId xmlns:p14="http://schemas.microsoft.com/office/powerpoint/2010/main" val="391938220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eeld 50% - tekst 50%">
    <p:spTree>
      <p:nvGrpSpPr>
        <p:cNvPr id="1" name=""/>
        <p:cNvGrpSpPr/>
        <p:nvPr/>
      </p:nvGrpSpPr>
      <p:grpSpPr>
        <a:xfrm>
          <a:off x="0" y="0"/>
          <a:ext cx="0" cy="0"/>
          <a:chOff x="0" y="0"/>
          <a:chExt cx="0" cy="0"/>
        </a:xfrm>
      </p:grpSpPr>
      <p:sp>
        <p:nvSpPr>
          <p:cNvPr id="45" name="Tijdelijke aanduiding voor afbeelding 8"/>
          <p:cNvSpPr>
            <a:spLocks noGrp="1"/>
          </p:cNvSpPr>
          <p:nvPr>
            <p:ph type="pic" sz="quarter" idx="13" hasCustomPrompt="1"/>
          </p:nvPr>
        </p:nvSpPr>
        <p:spPr>
          <a:xfrm>
            <a:off x="2" y="0"/>
            <a:ext cx="4999947" cy="6858000"/>
          </a:xfrm>
          <a:solidFill>
            <a:schemeClr val="bg1">
              <a:lumMod val="85000"/>
            </a:schemeClr>
          </a:solidFill>
        </p:spPr>
        <p:txBody>
          <a:bodyPr lIns="144000" tIns="1080000" anchor="ctr"/>
          <a:lstStyle>
            <a:lvl1pPr marL="0" indent="0" algn="ctr">
              <a:lnSpc>
                <a:spcPct val="100000"/>
              </a:lnSpc>
              <a:spcBef>
                <a:spcPts val="0"/>
              </a:spcBef>
              <a:spcAft>
                <a:spcPts val="0"/>
              </a:spcAft>
              <a:buNone/>
              <a:defRPr/>
            </a:lvl1pPr>
          </a:lstStyle>
          <a:p>
            <a:r>
              <a:rPr lang="nl-NL" dirty="0" smtClean="0"/>
              <a:t>Klik op het pictogram</a:t>
            </a:r>
            <a:br>
              <a:rPr lang="nl-NL" dirty="0" smtClean="0"/>
            </a:br>
            <a:r>
              <a:rPr lang="nl-NL" dirty="0" smtClean="0"/>
              <a:t>om een afbeelding in te voegen</a:t>
            </a:r>
            <a:endParaRPr lang="en-US" dirty="0"/>
          </a:p>
        </p:txBody>
      </p:sp>
      <p:sp>
        <p:nvSpPr>
          <p:cNvPr id="2" name="Titel 1"/>
          <p:cNvSpPr>
            <a:spLocks noGrp="1"/>
          </p:cNvSpPr>
          <p:nvPr>
            <p:ph type="title"/>
          </p:nvPr>
        </p:nvSpPr>
        <p:spPr>
          <a:xfrm>
            <a:off x="288467" y="288218"/>
            <a:ext cx="1819801" cy="2426395"/>
          </a:xfrm>
        </p:spPr>
        <p:txBody>
          <a:bodyPr/>
          <a:lstStyle/>
          <a:p>
            <a:r>
              <a:rPr lang="nl-NL" smtClean="0"/>
              <a:t>Klik om de stijl te bewerken</a:t>
            </a:r>
            <a:endParaRPr lang="en-US"/>
          </a:p>
        </p:txBody>
      </p:sp>
      <p:sp>
        <p:nvSpPr>
          <p:cNvPr id="7" name="Tekstvak 6"/>
          <p:cNvSpPr txBox="1"/>
          <p:nvPr userDrawn="1"/>
        </p:nvSpPr>
        <p:spPr>
          <a:xfrm>
            <a:off x="457449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Beeld 50% - tekst 50%</a:t>
            </a:r>
          </a:p>
        </p:txBody>
      </p:sp>
      <p:grpSp>
        <p:nvGrpSpPr>
          <p:cNvPr id="12" name="GRID" hidden="1"/>
          <p:cNvGrpSpPr/>
          <p:nvPr userDrawn="1"/>
        </p:nvGrpSpPr>
        <p:grpSpPr>
          <a:xfrm>
            <a:off x="-180976" y="-190500"/>
            <a:ext cx="9505953" cy="7239000"/>
            <a:chOff x="-241301" y="-190500"/>
            <a:chExt cx="12674604" cy="7239000"/>
          </a:xfrm>
        </p:grpSpPr>
        <p:cxnSp>
          <p:nvCxnSpPr>
            <p:cNvPr id="13" name="Rechte verbindingslijn 12"/>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hoek 16"/>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18" name="Rechthoek 17"/>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19" name="Rechte verbindingslijn 18"/>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hthoek 26"/>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28" name="Rechthoek 27"/>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29" name="Rechte verbindingslijn 28"/>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hthoek 78"/>
          <p:cNvSpPr/>
          <p:nvPr userDrawn="1"/>
        </p:nvSpPr>
        <p:spPr>
          <a:xfrm>
            <a:off x="5107948" y="288003"/>
            <a:ext cx="3747602"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1600" dirty="0" smtClean="0">
              <a:solidFill>
                <a:prstClr val="white"/>
              </a:solidFill>
            </a:endParaRPr>
          </a:p>
        </p:txBody>
      </p:sp>
      <p:sp>
        <p:nvSpPr>
          <p:cNvPr id="80" name="Tijdelijke aanduiding voor verticale tekst 2"/>
          <p:cNvSpPr>
            <a:spLocks noGrp="1"/>
          </p:cNvSpPr>
          <p:nvPr>
            <p:ph type="body" orient="vert" idx="1"/>
          </p:nvPr>
        </p:nvSpPr>
        <p:spPr>
          <a:xfrm>
            <a:off x="5107948" y="287994"/>
            <a:ext cx="3747602" cy="6282002"/>
          </a:xfrm>
          <a:noFill/>
        </p:spPr>
        <p:txBody>
          <a:bodyPr vert="horz"/>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grpSp>
        <p:nvGrpSpPr>
          <p:cNvPr id="91" name="Groep 90"/>
          <p:cNvGrpSpPr/>
          <p:nvPr userDrawn="1"/>
        </p:nvGrpSpPr>
        <p:grpSpPr>
          <a:xfrm>
            <a:off x="-2229876" y="-100346"/>
            <a:ext cx="2121875" cy="6957092"/>
            <a:chOff x="-2973167" y="-100346"/>
            <a:chExt cx="2829166" cy="6957092"/>
          </a:xfrm>
        </p:grpSpPr>
        <p:sp>
          <p:nvSpPr>
            <p:cNvPr id="92" name="Rechthoek 91"/>
            <p:cNvSpPr/>
            <p:nvPr userDrawn="1"/>
          </p:nvSpPr>
          <p:spPr>
            <a:xfrm>
              <a:off x="-2973167"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600" b="1" kern="0" cap="all" dirty="0" smtClean="0">
                  <a:solidFill>
                    <a:srgbClr val="44546A"/>
                  </a:solidFill>
                  <a:latin typeface="Segoe UI Light" panose="020B0502040204020203" pitchFamily="34" charset="0"/>
                  <a:cs typeface="Segoe UI Light" panose="020B0502040204020203" pitchFamily="34" charset="0"/>
                </a:rPr>
                <a:t>AFBEELDING INVOEGEN</a:t>
              </a:r>
            </a:p>
          </p:txBody>
        </p:sp>
        <p:sp>
          <p:nvSpPr>
            <p:cNvPr id="93" name="Tekstvak 33"/>
            <p:cNvSpPr txBox="1"/>
            <p:nvPr userDrawn="1"/>
          </p:nvSpPr>
          <p:spPr>
            <a:xfrm>
              <a:off x="-2788022"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smtClean="0">
                  <a:solidFill>
                    <a:prstClr val="black"/>
                  </a:solidFill>
                  <a:latin typeface="Segoe UI Light" panose="020B0502040204020203" pitchFamily="34" charset="0"/>
                  <a:cs typeface="Segoe UI Light" panose="020B0502040204020203" pitchFamily="34" charset="0"/>
                </a:rPr>
                <a:t>Klik op het icoon om een afbeelding</a:t>
              </a:r>
              <a:br>
                <a:rPr lang="nl-NL" sz="1200" kern="0" dirty="0" smtClean="0">
                  <a:solidFill>
                    <a:prstClr val="black"/>
                  </a:solidFill>
                  <a:latin typeface="Segoe UI Light" panose="020B0502040204020203" pitchFamily="34" charset="0"/>
                  <a:cs typeface="Segoe UI Light" panose="020B0502040204020203" pitchFamily="34" charset="0"/>
                </a:rPr>
              </a:br>
              <a:r>
                <a:rPr lang="nl-NL" sz="1200" kern="0" dirty="0" smtClean="0">
                  <a:solidFill>
                    <a:prstClr val="black"/>
                  </a:solidFill>
                  <a:latin typeface="Segoe UI Light" panose="020B0502040204020203" pitchFamily="34" charset="0"/>
                  <a:cs typeface="Segoe UI Light" panose="020B0502040204020203" pitchFamily="34" charset="0"/>
                </a:rPr>
                <a:t>in te voegen</a:t>
              </a:r>
              <a:endParaRPr lang="en-US" sz="1200" kern="0" dirty="0" smtClean="0">
                <a:solidFill>
                  <a:prstClr val="black"/>
                </a:solidFill>
                <a:latin typeface="Segoe UI Light" panose="020B0502040204020203" pitchFamily="34" charset="0"/>
                <a:cs typeface="Segoe UI Light" panose="020B0502040204020203" pitchFamily="34" charset="0"/>
              </a:endParaRPr>
            </a:p>
          </p:txBody>
        </p:sp>
        <p:sp>
          <p:nvSpPr>
            <p:cNvPr id="94" name="Tekstvak 33"/>
            <p:cNvSpPr txBox="1"/>
            <p:nvPr userDrawn="1"/>
          </p:nvSpPr>
          <p:spPr>
            <a:xfrm>
              <a:off x="-2788022"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err="1" smtClean="0">
                  <a:solidFill>
                    <a:prstClr val="black"/>
                  </a:solidFill>
                  <a:latin typeface="Segoe UI Light" panose="020B0502040204020203" pitchFamily="34" charset="0"/>
                  <a:cs typeface="Segoe UI Light" panose="020B0502040204020203" pitchFamily="34" charset="0"/>
                </a:rPr>
                <a:t>Selecteer</a:t>
              </a:r>
              <a:r>
                <a:rPr lang="en-US" sz="1200" kern="0" dirty="0" smtClean="0">
                  <a:solidFill>
                    <a:prstClr val="black"/>
                  </a:solidFill>
                  <a:latin typeface="Segoe UI Light" panose="020B0502040204020203" pitchFamily="34" charset="0"/>
                  <a:cs typeface="Segoe UI Light" panose="020B0502040204020203" pitchFamily="34" charset="0"/>
                </a:rPr>
                <a:t> de </a:t>
              </a:r>
              <a:r>
                <a:rPr lang="en-US" sz="1200" kern="0" dirty="0" err="1" smtClean="0">
                  <a:solidFill>
                    <a:prstClr val="black"/>
                  </a:solidFill>
                  <a:latin typeface="Segoe UI Light" panose="020B0502040204020203" pitchFamily="34" charset="0"/>
                  <a:cs typeface="Segoe UI Light" panose="020B0502040204020203" pitchFamily="34" charset="0"/>
                </a:rPr>
                <a:t>afbeelding</a:t>
              </a:r>
              <a:r>
                <a:rPr lang="en-US" sz="1200" kern="0" dirty="0" smtClean="0">
                  <a:solidFill>
                    <a:prstClr val="black"/>
                  </a:solidFill>
                  <a:latin typeface="Segoe UI Light" panose="020B0502040204020203" pitchFamily="34" charset="0"/>
                  <a:cs typeface="Segoe UI Light" panose="020B0502040204020203" pitchFamily="34" charset="0"/>
                </a:rPr>
                <a:t> die je wilt </a:t>
              </a:r>
              <a:r>
                <a:rPr lang="en-US" sz="1200" kern="0" dirty="0" err="1" smtClean="0">
                  <a:solidFill>
                    <a:prstClr val="black"/>
                  </a:solidFill>
                  <a:latin typeface="Segoe UI Light" panose="020B0502040204020203" pitchFamily="34" charset="0"/>
                  <a:cs typeface="Segoe UI Light" panose="020B0502040204020203" pitchFamily="34" charset="0"/>
                </a:rPr>
                <a:t>invoegen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klik</a:t>
              </a:r>
              <a:r>
                <a:rPr lang="en-US" sz="1200" kern="0" dirty="0" smtClean="0">
                  <a:solidFill>
                    <a:prstClr val="black"/>
                  </a:solidFill>
                  <a:latin typeface="Segoe UI Light" panose="020B0502040204020203" pitchFamily="34" charset="0"/>
                  <a:cs typeface="Segoe UI Light" panose="020B0502040204020203" pitchFamily="34" charset="0"/>
                </a:rPr>
                <a:t> op </a:t>
              </a:r>
              <a:r>
                <a:rPr lang="en-US" sz="1200" b="1" kern="0" dirty="0" smtClean="0">
                  <a:solidFill>
                    <a:prstClr val="black"/>
                  </a:solidFill>
                  <a:latin typeface="Segoe UI Light" panose="020B0502040204020203" pitchFamily="34" charset="0"/>
                  <a:cs typeface="Segoe UI Light" panose="020B0502040204020203" pitchFamily="34" charset="0"/>
                </a:rPr>
                <a:t>‘</a:t>
              </a:r>
              <a:r>
                <a:rPr lang="en-US" sz="1200" b="1" kern="0" dirty="0" err="1" smtClean="0">
                  <a:solidFill>
                    <a:prstClr val="black"/>
                  </a:solidFill>
                  <a:latin typeface="Segoe UI Light" panose="020B0502040204020203" pitchFamily="34" charset="0"/>
                  <a:cs typeface="Segoe UI Light" panose="020B0502040204020203" pitchFamily="34" charset="0"/>
                </a:rPr>
                <a:t>Invoegen</a:t>
              </a:r>
              <a:r>
                <a:rPr lang="en-US" sz="1200" b="1" kern="0" dirty="0" smtClean="0">
                  <a:solidFill>
                    <a:prstClr val="black"/>
                  </a:solidFill>
                  <a:latin typeface="Segoe UI Light" panose="020B0502040204020203" pitchFamily="34" charset="0"/>
                  <a:cs typeface="Segoe UI Light" panose="020B0502040204020203" pitchFamily="34" charset="0"/>
                </a:rPr>
                <a:t>’</a:t>
              </a:r>
              <a:endParaRPr lang="nl-NL" sz="1200" b="1" kern="0" dirty="0" smtClean="0">
                <a:solidFill>
                  <a:prstClr val="black"/>
                </a:solidFill>
                <a:latin typeface="Segoe UI Light" panose="020B0502040204020203" pitchFamily="34" charset="0"/>
                <a:cs typeface="Segoe UI Light" panose="020B0502040204020203" pitchFamily="34" charset="0"/>
              </a:endParaRPr>
            </a:p>
          </p:txBody>
        </p:sp>
        <p:sp>
          <p:nvSpPr>
            <p:cNvPr id="95" name="Ovaal 94"/>
            <p:cNvSpPr/>
            <p:nvPr userDrawn="1"/>
          </p:nvSpPr>
          <p:spPr>
            <a:xfrm>
              <a:off x="-278431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1</a:t>
              </a:r>
            </a:p>
          </p:txBody>
        </p:sp>
        <p:sp>
          <p:nvSpPr>
            <p:cNvPr id="96" name="Ovaal 95"/>
            <p:cNvSpPr/>
            <p:nvPr userDrawn="1"/>
          </p:nvSpPr>
          <p:spPr>
            <a:xfrm>
              <a:off x="-278431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2</a:t>
              </a:r>
            </a:p>
          </p:txBody>
        </p:sp>
        <p:cxnSp>
          <p:nvCxnSpPr>
            <p:cNvPr id="97" name="Rechte verbindingslijn 96"/>
            <p:cNvCxnSpPr/>
            <p:nvPr userDrawn="1"/>
          </p:nvCxnSpPr>
          <p:spPr>
            <a:xfrm>
              <a:off x="-2785944" y="288269"/>
              <a:ext cx="2556613" cy="0"/>
            </a:xfrm>
            <a:prstGeom prst="line">
              <a:avLst/>
            </a:prstGeom>
            <a:noFill/>
            <a:ln w="9525" cap="flat" cmpd="sng" algn="ctr">
              <a:solidFill>
                <a:schemeClr val="tx2"/>
              </a:solidFill>
              <a:prstDash val="solid"/>
            </a:ln>
            <a:effectLst/>
          </p:spPr>
        </p:cxnSp>
        <p:cxnSp>
          <p:nvCxnSpPr>
            <p:cNvPr id="98" name="Rechte verbindingslijn 97"/>
            <p:cNvCxnSpPr/>
            <p:nvPr userDrawn="1"/>
          </p:nvCxnSpPr>
          <p:spPr>
            <a:xfrm>
              <a:off x="-2786283" y="2167521"/>
              <a:ext cx="2556952" cy="0"/>
            </a:xfrm>
            <a:prstGeom prst="line">
              <a:avLst/>
            </a:prstGeom>
            <a:noFill/>
            <a:ln w="9525" cap="flat" cmpd="sng" algn="ctr">
              <a:solidFill>
                <a:schemeClr val="tx2"/>
              </a:solidFill>
              <a:prstDash val="solid"/>
            </a:ln>
            <a:effectLst/>
          </p:spPr>
        </p:cxnSp>
        <p:cxnSp>
          <p:nvCxnSpPr>
            <p:cNvPr id="99" name="Rechte verbindingslijn 98"/>
            <p:cNvCxnSpPr/>
            <p:nvPr userDrawn="1"/>
          </p:nvCxnSpPr>
          <p:spPr>
            <a:xfrm>
              <a:off x="-2785944" y="4022832"/>
              <a:ext cx="2556613" cy="0"/>
            </a:xfrm>
            <a:prstGeom prst="line">
              <a:avLst/>
            </a:prstGeom>
            <a:noFill/>
            <a:ln w="9525" cap="flat" cmpd="sng" algn="ctr">
              <a:solidFill>
                <a:schemeClr val="tx2"/>
              </a:solidFill>
              <a:prstDash val="solid"/>
            </a:ln>
            <a:effectLst/>
          </p:spPr>
        </p:cxnSp>
        <p:pic>
          <p:nvPicPr>
            <p:cNvPr id="100" name="Icoontje afbeeld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7585" y="1459905"/>
              <a:ext cx="521075" cy="521075"/>
            </a:xfrm>
            <a:prstGeom prst="rect">
              <a:avLst/>
            </a:prstGeom>
          </p:spPr>
        </p:pic>
        <p:cxnSp>
          <p:nvCxnSpPr>
            <p:cNvPr id="101" name="Rechte verbindingslijn 100"/>
            <p:cNvCxnSpPr/>
            <p:nvPr userDrawn="1"/>
          </p:nvCxnSpPr>
          <p:spPr>
            <a:xfrm>
              <a:off x="-2785944" y="6856746"/>
              <a:ext cx="2556613" cy="0"/>
            </a:xfrm>
            <a:prstGeom prst="line">
              <a:avLst/>
            </a:prstGeom>
            <a:noFill/>
            <a:ln w="9525" cap="flat" cmpd="sng" algn="ctr">
              <a:solidFill>
                <a:schemeClr val="tx2"/>
              </a:solidFill>
              <a:prstDash val="solid"/>
            </a:ln>
            <a:effectLst/>
          </p:spPr>
        </p:cxnSp>
        <p:grpSp>
          <p:nvGrpSpPr>
            <p:cNvPr id="102" name="Groep 101"/>
            <p:cNvGrpSpPr/>
            <p:nvPr/>
          </p:nvGrpSpPr>
          <p:grpSpPr>
            <a:xfrm>
              <a:off x="-2790881" y="3471416"/>
              <a:ext cx="1114138" cy="297656"/>
              <a:chOff x="13560784" y="3471416"/>
              <a:chExt cx="1114138" cy="297656"/>
            </a:xfrm>
          </p:grpSpPr>
          <p:sp>
            <p:nvSpPr>
              <p:cNvPr id="122" name="Afgeronde rechthoek 121"/>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23"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smtClean="0">
                    <a:solidFill>
                      <a:prstClr val="black"/>
                    </a:solidFill>
                  </a:rPr>
                  <a:t>Invoegen</a:t>
                </a:r>
                <a:endParaRPr lang="en-GB" dirty="0">
                  <a:solidFill>
                    <a:prstClr val="black"/>
                  </a:solidFill>
                </a:endParaRPr>
              </a:p>
            </p:txBody>
          </p:sp>
          <p:cxnSp>
            <p:nvCxnSpPr>
              <p:cNvPr id="124" name="Rechte verbindingslijn 123"/>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Gelijkbenige driehoek 124"/>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grpSp>
          <p:nvGrpSpPr>
            <p:cNvPr id="103" name="Groep 102"/>
            <p:cNvGrpSpPr/>
            <p:nvPr userDrawn="1"/>
          </p:nvGrpSpPr>
          <p:grpSpPr>
            <a:xfrm>
              <a:off x="-2788022" y="4226919"/>
              <a:ext cx="2644021" cy="2360096"/>
              <a:chOff x="-2788022" y="4375200"/>
              <a:chExt cx="2644021" cy="2360096"/>
            </a:xfrm>
          </p:grpSpPr>
          <p:sp>
            <p:nvSpPr>
              <p:cNvPr id="104" name="Tekstvak 33"/>
              <p:cNvSpPr txBox="1"/>
              <p:nvPr userDrawn="1"/>
            </p:nvSpPr>
            <p:spPr>
              <a:xfrm>
                <a:off x="-2788022"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a:solidFill>
                      <a:prstClr val="black"/>
                    </a:solidFill>
                    <a:latin typeface="Segoe UI Light" panose="020B0502040204020203" pitchFamily="34" charset="0"/>
                    <a:cs typeface="Segoe UI Light" panose="020B0502040204020203" pitchFamily="34" charset="0"/>
                  </a:rPr>
                  <a:t>Klik met de rechter </a:t>
                </a:r>
                <a:r>
                  <a:rPr lang="nl-NL" sz="1200" kern="0" dirty="0" smtClean="0">
                    <a:solidFill>
                      <a:prstClr val="black"/>
                    </a:solidFill>
                    <a:latin typeface="Segoe UI Light" panose="020B0502040204020203" pitchFamily="34" charset="0"/>
                    <a:cs typeface="Segoe UI Light" panose="020B0502040204020203" pitchFamily="34" charset="0"/>
                  </a:rPr>
                  <a:t>muisknop </a:t>
                </a:r>
                <a:r>
                  <a:rPr lang="nl-NL" sz="1200" kern="0" dirty="0">
                    <a:solidFill>
                      <a:prstClr val="black"/>
                    </a:solidFill>
                    <a:latin typeface="Segoe UI Light" panose="020B0502040204020203" pitchFamily="34" charset="0"/>
                    <a:cs typeface="Segoe UI Light" panose="020B0502040204020203" pitchFamily="34" charset="0"/>
                  </a:rPr>
                  <a:t>op de miniatuurweergave van de dia en kies </a:t>
                </a:r>
                <a:r>
                  <a:rPr lang="nl-NL" sz="1200" b="1" kern="0" dirty="0">
                    <a:solidFill>
                      <a:prstClr val="black"/>
                    </a:solidFill>
                    <a:latin typeface="Segoe UI Light" panose="020B0502040204020203" pitchFamily="34" charset="0"/>
                    <a:cs typeface="Segoe UI Light" panose="020B0502040204020203" pitchFamily="34" charset="0"/>
                  </a:rPr>
                  <a:t>‘Dia herstellen’</a:t>
                </a:r>
              </a:p>
            </p:txBody>
          </p:sp>
          <p:pic>
            <p:nvPicPr>
              <p:cNvPr id="105"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7585" y="5421021"/>
                <a:ext cx="1992342" cy="1069419"/>
              </a:xfrm>
              <a:prstGeom prst="rect">
                <a:avLst/>
              </a:prstGeom>
              <a:solidFill>
                <a:schemeClr val="bg2"/>
              </a:solidFill>
              <a:ln>
                <a:noFill/>
              </a:ln>
              <a:extLst/>
            </p:spPr>
          </p:pic>
          <p:sp>
            <p:nvSpPr>
              <p:cNvPr id="106" name="Tekstvak 105"/>
              <p:cNvSpPr txBox="1"/>
              <p:nvPr/>
            </p:nvSpPr>
            <p:spPr>
              <a:xfrm>
                <a:off x="-2741158" y="5527701"/>
                <a:ext cx="1925434" cy="1200329"/>
              </a:xfrm>
              <a:prstGeom prst="rect">
                <a:avLst/>
              </a:prstGeom>
              <a:noFill/>
            </p:spPr>
            <p:txBody>
              <a:bodyPr wrap="square" rtlCol="0">
                <a:spAutoFit/>
              </a:bodyPr>
              <a:lstStyle/>
              <a:p>
                <a:pPr algn="ctr" fontAlgn="auto">
                  <a:spcBef>
                    <a:spcPts val="0"/>
                  </a:spcBef>
                  <a:spcAft>
                    <a:spcPts val="0"/>
                  </a:spcAft>
                </a:pPr>
                <a:r>
                  <a:rPr lang="en-US" sz="1200" b="1" dirty="0" err="1" smtClean="0">
                    <a:solidFill>
                      <a:prstClr val="black"/>
                    </a:solidFill>
                    <a:latin typeface="Verdana"/>
                  </a:rPr>
                  <a:t>Hier</a:t>
                </a:r>
                <a:r>
                  <a:rPr lang="en-US" sz="1200" b="1" dirty="0" smtClean="0">
                    <a:solidFill>
                      <a:prstClr val="black"/>
                    </a:solidFill>
                    <a:latin typeface="Verdana"/>
                  </a:rPr>
                  <a:t> </a:t>
                </a:r>
                <a:r>
                  <a:rPr lang="en-US" sz="1200" b="1" dirty="0" err="1" smtClean="0">
                    <a:solidFill>
                      <a:prstClr val="black"/>
                    </a:solidFill>
                    <a:latin typeface="Verdana"/>
                  </a:rPr>
                  <a:t>een</a:t>
                </a:r>
                <a:r>
                  <a:rPr lang="en-US" sz="1200" b="1" dirty="0" smtClean="0">
                    <a:solidFill>
                      <a:prstClr val="black"/>
                    </a:solidFill>
                    <a:latin typeface="Verdana"/>
                  </a:rPr>
                  <a:t> </a:t>
                </a:r>
                <a:r>
                  <a:rPr lang="en-US" sz="1200" b="1" dirty="0" err="1" smtClean="0">
                    <a:solidFill>
                      <a:prstClr val="black"/>
                    </a:solidFill>
                    <a:latin typeface="Verdana"/>
                  </a:rPr>
                  <a:t>printscreen</a:t>
                </a:r>
                <a:r>
                  <a:rPr lang="en-US" sz="1200" b="1" dirty="0" smtClean="0">
                    <a:solidFill>
                      <a:prstClr val="black"/>
                    </a:solidFill>
                    <a:latin typeface="Verdana"/>
                  </a:rPr>
                  <a:t> van de </a:t>
                </a:r>
                <a:r>
                  <a:rPr lang="en-US" sz="1200" b="1" dirty="0" err="1" smtClean="0">
                    <a:solidFill>
                      <a:prstClr val="black"/>
                    </a:solidFill>
                    <a:latin typeface="Verdana"/>
                  </a:rPr>
                  <a:t>miniatuur</a:t>
                </a:r>
                <a:r>
                  <a:rPr lang="en-US" sz="1200" b="1" dirty="0" smtClean="0">
                    <a:solidFill>
                      <a:prstClr val="black"/>
                    </a:solidFill>
                    <a:latin typeface="Verdana"/>
                  </a:rPr>
                  <a:t>- </a:t>
                </a:r>
                <a:r>
                  <a:rPr lang="en-US" sz="1200" b="1" dirty="0" err="1" smtClean="0">
                    <a:solidFill>
                      <a:prstClr val="black"/>
                    </a:solidFill>
                    <a:latin typeface="Verdana"/>
                  </a:rPr>
                  <a:t>titelslide</a:t>
                </a:r>
                <a:r>
                  <a:rPr lang="en-US" sz="1200" b="1" dirty="0" smtClean="0">
                    <a:solidFill>
                      <a:prstClr val="black"/>
                    </a:solidFill>
                    <a:latin typeface="Verdana"/>
                  </a:rPr>
                  <a:t> </a:t>
                </a:r>
                <a:r>
                  <a:rPr lang="en-US" sz="1200" b="1" dirty="0" err="1" smtClean="0">
                    <a:solidFill>
                      <a:prstClr val="black"/>
                    </a:solidFill>
                    <a:latin typeface="Verdana"/>
                  </a:rPr>
                  <a:t>plaatsen</a:t>
                </a:r>
                <a:endParaRPr lang="en-US" sz="1200" b="1" dirty="0">
                  <a:solidFill>
                    <a:prstClr val="black"/>
                  </a:solidFill>
                  <a:latin typeface="Verdana"/>
                </a:endParaRPr>
              </a:p>
            </p:txBody>
          </p:sp>
          <p:sp>
            <p:nvSpPr>
              <p:cNvPr id="107" name="Rechthoek 106"/>
              <p:cNvSpPr/>
              <p:nvPr/>
            </p:nvSpPr>
            <p:spPr>
              <a:xfrm>
                <a:off x="-210909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08" name="Groep 107"/>
              <p:cNvGrpSpPr/>
              <p:nvPr/>
            </p:nvGrpSpPr>
            <p:grpSpPr>
              <a:xfrm>
                <a:off x="-2113278" y="6054428"/>
                <a:ext cx="1969277" cy="542924"/>
                <a:chOff x="13164976" y="6054428"/>
                <a:chExt cx="1969277" cy="542924"/>
              </a:xfrm>
            </p:grpSpPr>
            <p:sp>
              <p:nvSpPr>
                <p:cNvPr id="112" name="Rechthoek 111"/>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13" name="Groep 112"/>
                <p:cNvGrpSpPr/>
                <p:nvPr/>
              </p:nvGrpSpPr>
              <p:grpSpPr>
                <a:xfrm>
                  <a:off x="13214777" y="6112607"/>
                  <a:ext cx="145227" cy="129517"/>
                  <a:chOff x="12287399" y="5999447"/>
                  <a:chExt cx="194830" cy="173755"/>
                </a:xfrm>
              </p:grpSpPr>
              <p:sp>
                <p:nvSpPr>
                  <p:cNvPr id="116" name="Afgeronde rechthoek 115"/>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7" name="Rechthoek 116"/>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8" name="Rechthoek 117"/>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9" name="Rechthoek 118"/>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20" name="Rechthoek 119"/>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21" name="Rechthoek 120"/>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sp>
              <p:nvSpPr>
                <p:cNvPr id="114" name="Rechthoek 113"/>
                <p:cNvSpPr/>
                <p:nvPr/>
              </p:nvSpPr>
              <p:spPr>
                <a:xfrm>
                  <a:off x="13424745" y="6062530"/>
                  <a:ext cx="1013525" cy="261610"/>
                </a:xfrm>
                <a:prstGeom prst="rect">
                  <a:avLst/>
                </a:prstGeom>
              </p:spPr>
              <p:txBody>
                <a:bodyPr wrap="none">
                  <a:spAutoFit/>
                </a:bodyPr>
                <a:lstStyle/>
                <a:p>
                  <a:pPr fontAlgn="auto">
                    <a:spcBef>
                      <a:spcPts val="0"/>
                    </a:spcBef>
                    <a:spcAft>
                      <a:spcPts val="0"/>
                    </a:spcAft>
                  </a:pPr>
                  <a:r>
                    <a:rPr lang="en-US" sz="1100" dirty="0" err="1" smtClean="0">
                      <a:solidFill>
                        <a:prstClr val="black"/>
                      </a:solidFill>
                      <a:latin typeface="Verdana"/>
                    </a:rPr>
                    <a:t>Indeling</a:t>
                  </a:r>
                  <a:endParaRPr lang="en-US" sz="1100" dirty="0">
                    <a:solidFill>
                      <a:prstClr val="black"/>
                    </a:solidFill>
                    <a:latin typeface="Verdana"/>
                  </a:endParaRPr>
                </a:p>
              </p:txBody>
            </p:sp>
            <p:sp>
              <p:nvSpPr>
                <p:cNvPr id="115" name="Gelijkbenige driehoek 114"/>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sp>
            <p:nvSpPr>
              <p:cNvPr id="109" name="Afgeronde rechthoek 108"/>
              <p:cNvSpPr/>
              <p:nvPr/>
            </p:nvSpPr>
            <p:spPr>
              <a:xfrm>
                <a:off x="-210909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fontAlgn="auto">
                  <a:spcBef>
                    <a:spcPts val="0"/>
                  </a:spcBef>
                  <a:spcAft>
                    <a:spcPts val="0"/>
                  </a:spcAft>
                </a:pPr>
                <a:r>
                  <a:rPr lang="en-US" sz="1200" dirty="0" err="1" smtClean="0">
                    <a:solidFill>
                      <a:prstClr val="black"/>
                    </a:solidFill>
                  </a:rPr>
                  <a:t>Dia</a:t>
                </a:r>
                <a:r>
                  <a:rPr lang="en-US" sz="1200" dirty="0" smtClean="0">
                    <a:solidFill>
                      <a:prstClr val="black"/>
                    </a:solidFill>
                  </a:rPr>
                  <a:t> </a:t>
                </a:r>
                <a:r>
                  <a:rPr lang="en-US" sz="1200" dirty="0" err="1" smtClean="0">
                    <a:solidFill>
                      <a:prstClr val="black"/>
                    </a:solidFill>
                  </a:rPr>
                  <a:t>herstellen</a:t>
                </a:r>
                <a:endParaRPr lang="en-US" sz="1200" dirty="0">
                  <a:solidFill>
                    <a:prstClr val="black"/>
                  </a:solidFill>
                </a:endParaRPr>
              </a:p>
            </p:txBody>
          </p:sp>
          <p:pic>
            <p:nvPicPr>
              <p:cNvPr id="1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36"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Tekstvak 33"/>
              <p:cNvSpPr txBox="1"/>
              <p:nvPr userDrawn="1"/>
            </p:nvSpPr>
            <p:spPr>
              <a:xfrm>
                <a:off x="-2788022" y="4375200"/>
                <a:ext cx="2558692" cy="24442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b="1" kern="0" dirty="0" smtClean="0">
                    <a:solidFill>
                      <a:prstClr val="black"/>
                    </a:solidFill>
                    <a:latin typeface="Segoe UI Light" panose="020B0502040204020203" pitchFamily="34" charset="0"/>
                    <a:cs typeface="Segoe UI Light" panose="020B0502040204020203" pitchFamily="34" charset="0"/>
                  </a:rPr>
                  <a:t>Niet goed gegaan?</a:t>
                </a:r>
                <a:endParaRPr lang="nl-NL" sz="1200" b="1" kern="0" dirty="0">
                  <a:solidFill>
                    <a:prstClr val="black"/>
                  </a:solidFill>
                  <a:latin typeface="Segoe UI Light" panose="020B0502040204020203" pitchFamily="34" charset="0"/>
                  <a:cs typeface="Segoe UI Light" panose="020B0502040204020203" pitchFamily="34" charset="0"/>
                </a:endParaRPr>
              </a:p>
            </p:txBody>
          </p:sp>
        </p:grpSp>
      </p:grpSp>
      <p:sp>
        <p:nvSpPr>
          <p:cNvPr id="126" name="Tijdelijke aanduiding voor verticale tekst 2"/>
          <p:cNvSpPr>
            <a:spLocks noGrp="1"/>
          </p:cNvSpPr>
          <p:nvPr>
            <p:ph type="body" orient="vert" idx="14" hasCustomPrompt="1"/>
          </p:nvPr>
        </p:nvSpPr>
        <p:spPr>
          <a:xfrm>
            <a:off x="51" y="288218"/>
            <a:ext cx="180449" cy="2426395"/>
          </a:xfrm>
          <a:solidFill>
            <a:schemeClr val="accent1"/>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en-US" dirty="0" smtClean="0"/>
              <a:t> </a:t>
            </a:r>
            <a:endParaRPr lang="en-US" dirty="0"/>
          </a:p>
        </p:txBody>
      </p:sp>
      <p:sp>
        <p:nvSpPr>
          <p:cNvPr id="84" name="Tijdelijke aanduiding voor datum 3"/>
          <p:cNvSpPr>
            <a:spLocks noGrp="1"/>
          </p:cNvSpPr>
          <p:nvPr>
            <p:ph type="dt" sz="half" idx="2"/>
          </p:nvPr>
        </p:nvSpPr>
        <p:spPr>
          <a:xfrm>
            <a:off x="518269" y="6570218"/>
            <a:ext cx="734082" cy="295941"/>
          </a:xfrm>
          <a:prstGeom prst="rect">
            <a:avLst/>
          </a:prstGeom>
        </p:spPr>
        <p:txBody>
          <a:bodyPr vert="horz" lIns="0" tIns="0" rIns="0" bIns="0" rtlCol="0" anchor="ctr"/>
          <a:lstStyle>
            <a:lvl1pPr algn="ctr">
              <a:defRPr sz="1000">
                <a:solidFill>
                  <a:schemeClr val="bg1"/>
                </a:solidFill>
              </a:defRPr>
            </a:lvl1pPr>
          </a:lstStyle>
          <a:p>
            <a:fld id="{C1B43481-DE6C-4F49-AA09-28B10B9F22B7}" type="datetime3">
              <a:rPr lang="en-US" smtClean="0">
                <a:solidFill>
                  <a:prstClr val="white"/>
                </a:solidFill>
              </a:rPr>
              <a:pPr/>
              <a:t>28 May 2019</a:t>
            </a:fld>
            <a:endParaRPr lang="en-US" dirty="0">
              <a:solidFill>
                <a:prstClr val="white"/>
              </a:solidFill>
            </a:endParaRPr>
          </a:p>
        </p:txBody>
      </p:sp>
      <p:sp>
        <p:nvSpPr>
          <p:cNvPr id="85" name="Tijdelijke aanduiding voor voettekst 4"/>
          <p:cNvSpPr>
            <a:spLocks noGrp="1"/>
          </p:cNvSpPr>
          <p:nvPr>
            <p:ph type="ftr" sz="quarter" idx="3"/>
          </p:nvPr>
        </p:nvSpPr>
        <p:spPr>
          <a:xfrm>
            <a:off x="1252349" y="6570218"/>
            <a:ext cx="3747600" cy="295941"/>
          </a:xfrm>
          <a:prstGeom prst="rect">
            <a:avLst/>
          </a:prstGeom>
        </p:spPr>
        <p:txBody>
          <a:bodyPr vert="horz" lIns="0" tIns="0" rIns="0" bIns="0" rtlCol="0" anchor="ctr"/>
          <a:lstStyle>
            <a:lvl1pPr algn="l">
              <a:defRPr sz="1000">
                <a:solidFill>
                  <a:schemeClr val="bg1"/>
                </a:solidFill>
              </a:defRPr>
            </a:lvl1pPr>
          </a:lstStyle>
          <a:p>
            <a:r>
              <a:rPr lang="en-US" smtClean="0">
                <a:solidFill>
                  <a:prstClr val="white"/>
                </a:solidFill>
              </a:rPr>
              <a:t>|  Zuyd Template-set</a:t>
            </a:r>
            <a:endParaRPr lang="en-US" dirty="0">
              <a:solidFill>
                <a:prstClr val="white"/>
              </a:solidFill>
            </a:endParaRPr>
          </a:p>
        </p:txBody>
      </p:sp>
      <p:sp>
        <p:nvSpPr>
          <p:cNvPr id="86" name="Tijdelijke aanduiding voor dianummer 5"/>
          <p:cNvSpPr>
            <a:spLocks noGrp="1"/>
          </p:cNvSpPr>
          <p:nvPr>
            <p:ph type="sldNum" sz="quarter" idx="4"/>
          </p:nvPr>
        </p:nvSpPr>
        <p:spPr>
          <a:xfrm>
            <a:off x="288560" y="6570218"/>
            <a:ext cx="229819" cy="295941"/>
          </a:xfrm>
          <a:prstGeom prst="rect">
            <a:avLst/>
          </a:prstGeom>
        </p:spPr>
        <p:txBody>
          <a:bodyPr vert="horz" lIns="0" tIns="0" rIns="0" bIns="0" rtlCol="0" anchor="ctr"/>
          <a:lstStyle>
            <a:lvl1pPr algn="l">
              <a:defRPr sz="1000" b="0">
                <a:solidFill>
                  <a:schemeClr val="bg1"/>
                </a:solidFill>
              </a:defRPr>
            </a:lvl1pPr>
          </a:lstStyle>
          <a:p>
            <a:fld id="{3C1C91B2-D80A-449A-A874-9D15922EA0F1}" type="slidenum">
              <a:rPr lang="en-US" smtClean="0">
                <a:solidFill>
                  <a:prstClr val="white"/>
                </a:solidFill>
              </a:rPr>
              <a:pPr/>
              <a:t>‹nr.›</a:t>
            </a:fld>
            <a:endParaRPr lang="en-US" dirty="0">
              <a:solidFill>
                <a:prstClr val="white"/>
              </a:solidFill>
            </a:endParaRPr>
          </a:p>
        </p:txBody>
      </p:sp>
      <p:grpSp>
        <p:nvGrpSpPr>
          <p:cNvPr id="87" name="ZUYD logo"/>
          <p:cNvGrpSpPr/>
          <p:nvPr userDrawn="1"/>
        </p:nvGrpSpPr>
        <p:grpSpPr>
          <a:xfrm>
            <a:off x="8395486" y="5920008"/>
            <a:ext cx="352064" cy="506213"/>
            <a:chOff x="0" y="-7639050"/>
            <a:chExt cx="6359525" cy="6858000"/>
          </a:xfrm>
          <a:solidFill>
            <a:schemeClr val="accent1"/>
          </a:solidFill>
        </p:grpSpPr>
        <p:sp>
          <p:nvSpPr>
            <p:cNvPr id="88"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89"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90"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32"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grpSp>
    </p:spTree>
    <p:extLst>
      <p:ext uri="{BB962C8B-B14F-4D97-AF65-F5344CB8AC3E}">
        <p14:creationId xmlns:p14="http://schemas.microsoft.com/office/powerpoint/2010/main" val="293968469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eeld 30% - tekst 70%">
    <p:spTree>
      <p:nvGrpSpPr>
        <p:cNvPr id="1" name=""/>
        <p:cNvGrpSpPr/>
        <p:nvPr/>
      </p:nvGrpSpPr>
      <p:grpSpPr>
        <a:xfrm>
          <a:off x="0" y="0"/>
          <a:ext cx="0" cy="0"/>
          <a:chOff x="0" y="0"/>
          <a:chExt cx="0" cy="0"/>
        </a:xfrm>
      </p:grpSpPr>
      <p:sp>
        <p:nvSpPr>
          <p:cNvPr id="45" name="Tijdelijke aanduiding voor afbeelding 8"/>
          <p:cNvSpPr>
            <a:spLocks noGrp="1"/>
          </p:cNvSpPr>
          <p:nvPr>
            <p:ph type="pic" sz="quarter" idx="13" hasCustomPrompt="1"/>
          </p:nvPr>
        </p:nvSpPr>
        <p:spPr>
          <a:xfrm>
            <a:off x="1" y="0"/>
            <a:ext cx="4036052" cy="6858000"/>
          </a:xfrm>
          <a:solidFill>
            <a:schemeClr val="bg1">
              <a:lumMod val="85000"/>
            </a:schemeClr>
          </a:solidFill>
        </p:spPr>
        <p:txBody>
          <a:bodyPr lIns="144000" tIns="1080000" anchor="ctr"/>
          <a:lstStyle>
            <a:lvl1pPr marL="0" indent="0" algn="ctr">
              <a:lnSpc>
                <a:spcPct val="100000"/>
              </a:lnSpc>
              <a:spcBef>
                <a:spcPts val="0"/>
              </a:spcBef>
              <a:spcAft>
                <a:spcPts val="0"/>
              </a:spcAft>
              <a:buNone/>
              <a:defRPr/>
            </a:lvl1pPr>
          </a:lstStyle>
          <a:p>
            <a:r>
              <a:rPr lang="nl-NL" dirty="0" smtClean="0"/>
              <a:t>Klik op het pictogram</a:t>
            </a:r>
            <a:br>
              <a:rPr lang="nl-NL" dirty="0" smtClean="0"/>
            </a:br>
            <a:r>
              <a:rPr lang="nl-NL" dirty="0" smtClean="0"/>
              <a:t>om een afbeelding in te voegen</a:t>
            </a:r>
            <a:endParaRPr lang="en-US" dirty="0"/>
          </a:p>
        </p:txBody>
      </p:sp>
      <p:sp>
        <p:nvSpPr>
          <p:cNvPr id="2" name="Titel 1"/>
          <p:cNvSpPr>
            <a:spLocks noGrp="1"/>
          </p:cNvSpPr>
          <p:nvPr>
            <p:ph type="title"/>
          </p:nvPr>
        </p:nvSpPr>
        <p:spPr>
          <a:xfrm>
            <a:off x="288467" y="288218"/>
            <a:ext cx="1819801" cy="2426395"/>
          </a:xfrm>
          <a:solidFill>
            <a:schemeClr val="accent5"/>
          </a:solidFill>
        </p:spPr>
        <p:txBody>
          <a:bodyPr/>
          <a:lstStyle/>
          <a:p>
            <a:r>
              <a:rPr lang="nl-NL" smtClean="0"/>
              <a:t>Klik om de stijl te bewerken</a:t>
            </a:r>
            <a:endParaRPr lang="en-US"/>
          </a:p>
        </p:txBody>
      </p:sp>
      <p:sp>
        <p:nvSpPr>
          <p:cNvPr id="7" name="Tekstvak 6"/>
          <p:cNvSpPr txBox="1"/>
          <p:nvPr userDrawn="1"/>
        </p:nvSpPr>
        <p:spPr>
          <a:xfrm>
            <a:off x="457449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Beeld 30% - tekst 70%</a:t>
            </a:r>
          </a:p>
        </p:txBody>
      </p:sp>
      <p:grpSp>
        <p:nvGrpSpPr>
          <p:cNvPr id="12" name="GRID" hidden="1"/>
          <p:cNvGrpSpPr/>
          <p:nvPr userDrawn="1"/>
        </p:nvGrpSpPr>
        <p:grpSpPr>
          <a:xfrm>
            <a:off x="-180976" y="-190500"/>
            <a:ext cx="9505953" cy="7239000"/>
            <a:chOff x="-241301" y="-190500"/>
            <a:chExt cx="12674604" cy="7239000"/>
          </a:xfrm>
        </p:grpSpPr>
        <p:cxnSp>
          <p:nvCxnSpPr>
            <p:cNvPr id="13" name="Rechte verbindingslijn 12"/>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hoek 16"/>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18" name="Rechthoek 17"/>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19" name="Rechte verbindingslijn 18"/>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hthoek 26"/>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28" name="Rechthoek 27"/>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29" name="Rechte verbindingslijn 28"/>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8" name="Tijdelijke aanduiding voor verticale tekst 2"/>
          <p:cNvSpPr>
            <a:spLocks noGrp="1"/>
          </p:cNvSpPr>
          <p:nvPr>
            <p:ph type="body" orient="vert" idx="14" hasCustomPrompt="1"/>
          </p:nvPr>
        </p:nvSpPr>
        <p:spPr>
          <a:xfrm>
            <a:off x="51" y="288218"/>
            <a:ext cx="180449" cy="2426395"/>
          </a:xfrm>
          <a:solidFill>
            <a:schemeClr val="accent5"/>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en-US" dirty="0" smtClean="0"/>
              <a:t> </a:t>
            </a:r>
            <a:endParaRPr lang="en-US" dirty="0"/>
          </a:p>
        </p:txBody>
      </p:sp>
      <p:sp>
        <p:nvSpPr>
          <p:cNvPr id="79" name="Rechthoek 78"/>
          <p:cNvSpPr/>
          <p:nvPr userDrawn="1"/>
        </p:nvSpPr>
        <p:spPr>
          <a:xfrm>
            <a:off x="4144053" y="288003"/>
            <a:ext cx="4711498"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1600" dirty="0" smtClean="0">
              <a:solidFill>
                <a:prstClr val="white"/>
              </a:solidFill>
            </a:endParaRPr>
          </a:p>
        </p:txBody>
      </p:sp>
      <p:sp>
        <p:nvSpPr>
          <p:cNvPr id="80" name="Tijdelijke aanduiding voor verticale tekst 2"/>
          <p:cNvSpPr>
            <a:spLocks noGrp="1"/>
          </p:cNvSpPr>
          <p:nvPr>
            <p:ph type="body" orient="vert" idx="1"/>
          </p:nvPr>
        </p:nvSpPr>
        <p:spPr>
          <a:xfrm>
            <a:off x="4144053" y="287994"/>
            <a:ext cx="4711498" cy="6282002"/>
          </a:xfrm>
          <a:noFill/>
        </p:spPr>
        <p:txBody>
          <a:bodyPr vert="horz"/>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grpSp>
        <p:nvGrpSpPr>
          <p:cNvPr id="91" name="Groep 90"/>
          <p:cNvGrpSpPr/>
          <p:nvPr userDrawn="1"/>
        </p:nvGrpSpPr>
        <p:grpSpPr>
          <a:xfrm>
            <a:off x="-2229876" y="-100346"/>
            <a:ext cx="2121875" cy="6957092"/>
            <a:chOff x="-2973167" y="-100346"/>
            <a:chExt cx="2829166" cy="6957092"/>
          </a:xfrm>
        </p:grpSpPr>
        <p:sp>
          <p:nvSpPr>
            <p:cNvPr id="92" name="Rechthoek 91"/>
            <p:cNvSpPr/>
            <p:nvPr userDrawn="1"/>
          </p:nvSpPr>
          <p:spPr>
            <a:xfrm>
              <a:off x="-2973167"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600" b="1" kern="0" cap="all" dirty="0" smtClean="0">
                  <a:solidFill>
                    <a:srgbClr val="44546A"/>
                  </a:solidFill>
                  <a:latin typeface="Segoe UI Light" panose="020B0502040204020203" pitchFamily="34" charset="0"/>
                  <a:cs typeface="Segoe UI Light" panose="020B0502040204020203" pitchFamily="34" charset="0"/>
                </a:rPr>
                <a:t>AFBEELDING INVOEGEN</a:t>
              </a:r>
            </a:p>
          </p:txBody>
        </p:sp>
        <p:sp>
          <p:nvSpPr>
            <p:cNvPr id="93" name="Tekstvak 33"/>
            <p:cNvSpPr txBox="1"/>
            <p:nvPr userDrawn="1"/>
          </p:nvSpPr>
          <p:spPr>
            <a:xfrm>
              <a:off x="-2788022"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smtClean="0">
                  <a:solidFill>
                    <a:prstClr val="black"/>
                  </a:solidFill>
                  <a:latin typeface="Segoe UI Light" panose="020B0502040204020203" pitchFamily="34" charset="0"/>
                  <a:cs typeface="Segoe UI Light" panose="020B0502040204020203" pitchFamily="34" charset="0"/>
                </a:rPr>
                <a:t>Klik op het icoon om een afbeelding</a:t>
              </a:r>
              <a:br>
                <a:rPr lang="nl-NL" sz="1200" kern="0" dirty="0" smtClean="0">
                  <a:solidFill>
                    <a:prstClr val="black"/>
                  </a:solidFill>
                  <a:latin typeface="Segoe UI Light" panose="020B0502040204020203" pitchFamily="34" charset="0"/>
                  <a:cs typeface="Segoe UI Light" panose="020B0502040204020203" pitchFamily="34" charset="0"/>
                </a:rPr>
              </a:br>
              <a:r>
                <a:rPr lang="nl-NL" sz="1200" kern="0" dirty="0" smtClean="0">
                  <a:solidFill>
                    <a:prstClr val="black"/>
                  </a:solidFill>
                  <a:latin typeface="Segoe UI Light" panose="020B0502040204020203" pitchFamily="34" charset="0"/>
                  <a:cs typeface="Segoe UI Light" panose="020B0502040204020203" pitchFamily="34" charset="0"/>
                </a:rPr>
                <a:t>in te voegen</a:t>
              </a:r>
              <a:endParaRPr lang="en-US" sz="1200" kern="0" dirty="0" smtClean="0">
                <a:solidFill>
                  <a:prstClr val="black"/>
                </a:solidFill>
                <a:latin typeface="Segoe UI Light" panose="020B0502040204020203" pitchFamily="34" charset="0"/>
                <a:cs typeface="Segoe UI Light" panose="020B0502040204020203" pitchFamily="34" charset="0"/>
              </a:endParaRPr>
            </a:p>
          </p:txBody>
        </p:sp>
        <p:sp>
          <p:nvSpPr>
            <p:cNvPr id="94" name="Tekstvak 33"/>
            <p:cNvSpPr txBox="1"/>
            <p:nvPr userDrawn="1"/>
          </p:nvSpPr>
          <p:spPr>
            <a:xfrm>
              <a:off x="-2788022"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err="1" smtClean="0">
                  <a:solidFill>
                    <a:prstClr val="black"/>
                  </a:solidFill>
                  <a:latin typeface="Segoe UI Light" panose="020B0502040204020203" pitchFamily="34" charset="0"/>
                  <a:cs typeface="Segoe UI Light" panose="020B0502040204020203" pitchFamily="34" charset="0"/>
                </a:rPr>
                <a:t>Selecteer</a:t>
              </a:r>
              <a:r>
                <a:rPr lang="en-US" sz="1200" kern="0" dirty="0" smtClean="0">
                  <a:solidFill>
                    <a:prstClr val="black"/>
                  </a:solidFill>
                  <a:latin typeface="Segoe UI Light" panose="020B0502040204020203" pitchFamily="34" charset="0"/>
                  <a:cs typeface="Segoe UI Light" panose="020B0502040204020203" pitchFamily="34" charset="0"/>
                </a:rPr>
                <a:t> de </a:t>
              </a:r>
              <a:r>
                <a:rPr lang="en-US" sz="1200" kern="0" dirty="0" err="1" smtClean="0">
                  <a:solidFill>
                    <a:prstClr val="black"/>
                  </a:solidFill>
                  <a:latin typeface="Segoe UI Light" panose="020B0502040204020203" pitchFamily="34" charset="0"/>
                  <a:cs typeface="Segoe UI Light" panose="020B0502040204020203" pitchFamily="34" charset="0"/>
                </a:rPr>
                <a:t>afbeelding</a:t>
              </a:r>
              <a:r>
                <a:rPr lang="en-US" sz="1200" kern="0" dirty="0" smtClean="0">
                  <a:solidFill>
                    <a:prstClr val="black"/>
                  </a:solidFill>
                  <a:latin typeface="Segoe UI Light" panose="020B0502040204020203" pitchFamily="34" charset="0"/>
                  <a:cs typeface="Segoe UI Light" panose="020B0502040204020203" pitchFamily="34" charset="0"/>
                </a:rPr>
                <a:t> die je wilt </a:t>
              </a:r>
              <a:r>
                <a:rPr lang="en-US" sz="1200" kern="0" dirty="0" err="1" smtClean="0">
                  <a:solidFill>
                    <a:prstClr val="black"/>
                  </a:solidFill>
                  <a:latin typeface="Segoe UI Light" panose="020B0502040204020203" pitchFamily="34" charset="0"/>
                  <a:cs typeface="Segoe UI Light" panose="020B0502040204020203" pitchFamily="34" charset="0"/>
                </a:rPr>
                <a:t>invoegen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klik</a:t>
              </a:r>
              <a:r>
                <a:rPr lang="en-US" sz="1200" kern="0" dirty="0" smtClean="0">
                  <a:solidFill>
                    <a:prstClr val="black"/>
                  </a:solidFill>
                  <a:latin typeface="Segoe UI Light" panose="020B0502040204020203" pitchFamily="34" charset="0"/>
                  <a:cs typeface="Segoe UI Light" panose="020B0502040204020203" pitchFamily="34" charset="0"/>
                </a:rPr>
                <a:t> op </a:t>
              </a:r>
              <a:r>
                <a:rPr lang="en-US" sz="1200" b="1" kern="0" dirty="0" smtClean="0">
                  <a:solidFill>
                    <a:prstClr val="black"/>
                  </a:solidFill>
                  <a:latin typeface="Segoe UI Light" panose="020B0502040204020203" pitchFamily="34" charset="0"/>
                  <a:cs typeface="Segoe UI Light" panose="020B0502040204020203" pitchFamily="34" charset="0"/>
                </a:rPr>
                <a:t>‘</a:t>
              </a:r>
              <a:r>
                <a:rPr lang="en-US" sz="1200" b="1" kern="0" dirty="0" err="1" smtClean="0">
                  <a:solidFill>
                    <a:prstClr val="black"/>
                  </a:solidFill>
                  <a:latin typeface="Segoe UI Light" panose="020B0502040204020203" pitchFamily="34" charset="0"/>
                  <a:cs typeface="Segoe UI Light" panose="020B0502040204020203" pitchFamily="34" charset="0"/>
                </a:rPr>
                <a:t>Invoegen</a:t>
              </a:r>
              <a:r>
                <a:rPr lang="en-US" sz="1200" b="1" kern="0" dirty="0" smtClean="0">
                  <a:solidFill>
                    <a:prstClr val="black"/>
                  </a:solidFill>
                  <a:latin typeface="Segoe UI Light" panose="020B0502040204020203" pitchFamily="34" charset="0"/>
                  <a:cs typeface="Segoe UI Light" panose="020B0502040204020203" pitchFamily="34" charset="0"/>
                </a:rPr>
                <a:t>’</a:t>
              </a:r>
              <a:endParaRPr lang="nl-NL" sz="1200" b="1" kern="0" dirty="0" smtClean="0">
                <a:solidFill>
                  <a:prstClr val="black"/>
                </a:solidFill>
                <a:latin typeface="Segoe UI Light" panose="020B0502040204020203" pitchFamily="34" charset="0"/>
                <a:cs typeface="Segoe UI Light" panose="020B0502040204020203" pitchFamily="34" charset="0"/>
              </a:endParaRPr>
            </a:p>
          </p:txBody>
        </p:sp>
        <p:sp>
          <p:nvSpPr>
            <p:cNvPr id="95" name="Ovaal 94"/>
            <p:cNvSpPr/>
            <p:nvPr userDrawn="1"/>
          </p:nvSpPr>
          <p:spPr>
            <a:xfrm>
              <a:off x="-278431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1</a:t>
              </a:r>
            </a:p>
          </p:txBody>
        </p:sp>
        <p:sp>
          <p:nvSpPr>
            <p:cNvPr id="96" name="Ovaal 95"/>
            <p:cNvSpPr/>
            <p:nvPr userDrawn="1"/>
          </p:nvSpPr>
          <p:spPr>
            <a:xfrm>
              <a:off x="-278431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2</a:t>
              </a:r>
            </a:p>
          </p:txBody>
        </p:sp>
        <p:cxnSp>
          <p:nvCxnSpPr>
            <p:cNvPr id="97" name="Rechte verbindingslijn 96"/>
            <p:cNvCxnSpPr/>
            <p:nvPr userDrawn="1"/>
          </p:nvCxnSpPr>
          <p:spPr>
            <a:xfrm>
              <a:off x="-2785944" y="288269"/>
              <a:ext cx="2556613" cy="0"/>
            </a:xfrm>
            <a:prstGeom prst="line">
              <a:avLst/>
            </a:prstGeom>
            <a:noFill/>
            <a:ln w="9525" cap="flat" cmpd="sng" algn="ctr">
              <a:solidFill>
                <a:schemeClr val="tx2"/>
              </a:solidFill>
              <a:prstDash val="solid"/>
            </a:ln>
            <a:effectLst/>
          </p:spPr>
        </p:cxnSp>
        <p:cxnSp>
          <p:nvCxnSpPr>
            <p:cNvPr id="98" name="Rechte verbindingslijn 97"/>
            <p:cNvCxnSpPr/>
            <p:nvPr userDrawn="1"/>
          </p:nvCxnSpPr>
          <p:spPr>
            <a:xfrm>
              <a:off x="-2786283" y="2167521"/>
              <a:ext cx="2556952" cy="0"/>
            </a:xfrm>
            <a:prstGeom prst="line">
              <a:avLst/>
            </a:prstGeom>
            <a:noFill/>
            <a:ln w="9525" cap="flat" cmpd="sng" algn="ctr">
              <a:solidFill>
                <a:schemeClr val="tx2"/>
              </a:solidFill>
              <a:prstDash val="solid"/>
            </a:ln>
            <a:effectLst/>
          </p:spPr>
        </p:cxnSp>
        <p:cxnSp>
          <p:nvCxnSpPr>
            <p:cNvPr id="99" name="Rechte verbindingslijn 98"/>
            <p:cNvCxnSpPr/>
            <p:nvPr userDrawn="1"/>
          </p:nvCxnSpPr>
          <p:spPr>
            <a:xfrm>
              <a:off x="-2785944" y="4022832"/>
              <a:ext cx="2556613" cy="0"/>
            </a:xfrm>
            <a:prstGeom prst="line">
              <a:avLst/>
            </a:prstGeom>
            <a:noFill/>
            <a:ln w="9525" cap="flat" cmpd="sng" algn="ctr">
              <a:solidFill>
                <a:schemeClr val="tx2"/>
              </a:solidFill>
              <a:prstDash val="solid"/>
            </a:ln>
            <a:effectLst/>
          </p:spPr>
        </p:cxnSp>
        <p:pic>
          <p:nvPicPr>
            <p:cNvPr id="100" name="Icoontje afbeeld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7585" y="1459905"/>
              <a:ext cx="521075" cy="521075"/>
            </a:xfrm>
            <a:prstGeom prst="rect">
              <a:avLst/>
            </a:prstGeom>
          </p:spPr>
        </p:pic>
        <p:cxnSp>
          <p:nvCxnSpPr>
            <p:cNvPr id="101" name="Rechte verbindingslijn 100"/>
            <p:cNvCxnSpPr/>
            <p:nvPr userDrawn="1"/>
          </p:nvCxnSpPr>
          <p:spPr>
            <a:xfrm>
              <a:off x="-2785944" y="6856746"/>
              <a:ext cx="2556613" cy="0"/>
            </a:xfrm>
            <a:prstGeom prst="line">
              <a:avLst/>
            </a:prstGeom>
            <a:noFill/>
            <a:ln w="9525" cap="flat" cmpd="sng" algn="ctr">
              <a:solidFill>
                <a:schemeClr val="tx2"/>
              </a:solidFill>
              <a:prstDash val="solid"/>
            </a:ln>
            <a:effectLst/>
          </p:spPr>
        </p:cxnSp>
        <p:grpSp>
          <p:nvGrpSpPr>
            <p:cNvPr id="102" name="Groep 101"/>
            <p:cNvGrpSpPr/>
            <p:nvPr/>
          </p:nvGrpSpPr>
          <p:grpSpPr>
            <a:xfrm>
              <a:off x="-2790881" y="3471416"/>
              <a:ext cx="1114138" cy="297656"/>
              <a:chOff x="13560784" y="3471416"/>
              <a:chExt cx="1114138" cy="297656"/>
            </a:xfrm>
          </p:grpSpPr>
          <p:sp>
            <p:nvSpPr>
              <p:cNvPr id="122" name="Afgeronde rechthoek 121"/>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23"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smtClean="0">
                    <a:solidFill>
                      <a:prstClr val="black"/>
                    </a:solidFill>
                  </a:rPr>
                  <a:t>Invoegen</a:t>
                </a:r>
                <a:endParaRPr lang="en-GB" dirty="0">
                  <a:solidFill>
                    <a:prstClr val="black"/>
                  </a:solidFill>
                </a:endParaRPr>
              </a:p>
            </p:txBody>
          </p:sp>
          <p:cxnSp>
            <p:nvCxnSpPr>
              <p:cNvPr id="124" name="Rechte verbindingslijn 123"/>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Gelijkbenige driehoek 124"/>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grpSp>
          <p:nvGrpSpPr>
            <p:cNvPr id="103" name="Groep 102"/>
            <p:cNvGrpSpPr/>
            <p:nvPr userDrawn="1"/>
          </p:nvGrpSpPr>
          <p:grpSpPr>
            <a:xfrm>
              <a:off x="-2788022" y="4226919"/>
              <a:ext cx="2644021" cy="2360096"/>
              <a:chOff x="-2788022" y="4375200"/>
              <a:chExt cx="2644021" cy="2360096"/>
            </a:xfrm>
          </p:grpSpPr>
          <p:sp>
            <p:nvSpPr>
              <p:cNvPr id="104" name="Tekstvak 33"/>
              <p:cNvSpPr txBox="1"/>
              <p:nvPr userDrawn="1"/>
            </p:nvSpPr>
            <p:spPr>
              <a:xfrm>
                <a:off x="-2788022"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a:solidFill>
                      <a:prstClr val="black"/>
                    </a:solidFill>
                    <a:latin typeface="Segoe UI Light" panose="020B0502040204020203" pitchFamily="34" charset="0"/>
                    <a:cs typeface="Segoe UI Light" panose="020B0502040204020203" pitchFamily="34" charset="0"/>
                  </a:rPr>
                  <a:t>Klik met de rechter </a:t>
                </a:r>
                <a:r>
                  <a:rPr lang="nl-NL" sz="1200" kern="0" dirty="0" smtClean="0">
                    <a:solidFill>
                      <a:prstClr val="black"/>
                    </a:solidFill>
                    <a:latin typeface="Segoe UI Light" panose="020B0502040204020203" pitchFamily="34" charset="0"/>
                    <a:cs typeface="Segoe UI Light" panose="020B0502040204020203" pitchFamily="34" charset="0"/>
                  </a:rPr>
                  <a:t>muisknop </a:t>
                </a:r>
                <a:r>
                  <a:rPr lang="nl-NL" sz="1200" kern="0" dirty="0">
                    <a:solidFill>
                      <a:prstClr val="black"/>
                    </a:solidFill>
                    <a:latin typeface="Segoe UI Light" panose="020B0502040204020203" pitchFamily="34" charset="0"/>
                    <a:cs typeface="Segoe UI Light" panose="020B0502040204020203" pitchFamily="34" charset="0"/>
                  </a:rPr>
                  <a:t>op de miniatuurweergave van de dia en kies </a:t>
                </a:r>
                <a:r>
                  <a:rPr lang="nl-NL" sz="1200" b="1" kern="0" dirty="0">
                    <a:solidFill>
                      <a:prstClr val="black"/>
                    </a:solidFill>
                    <a:latin typeface="Segoe UI Light" panose="020B0502040204020203" pitchFamily="34" charset="0"/>
                    <a:cs typeface="Segoe UI Light" panose="020B0502040204020203" pitchFamily="34" charset="0"/>
                  </a:rPr>
                  <a:t>‘Dia herstellen’</a:t>
                </a:r>
              </a:p>
            </p:txBody>
          </p:sp>
          <p:pic>
            <p:nvPicPr>
              <p:cNvPr id="105"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7585" y="5421021"/>
                <a:ext cx="1992342" cy="1069419"/>
              </a:xfrm>
              <a:prstGeom prst="rect">
                <a:avLst/>
              </a:prstGeom>
              <a:solidFill>
                <a:schemeClr val="bg2"/>
              </a:solidFill>
              <a:ln>
                <a:noFill/>
              </a:ln>
              <a:extLst/>
            </p:spPr>
          </p:pic>
          <p:sp>
            <p:nvSpPr>
              <p:cNvPr id="106" name="Tekstvak 105"/>
              <p:cNvSpPr txBox="1"/>
              <p:nvPr/>
            </p:nvSpPr>
            <p:spPr>
              <a:xfrm>
                <a:off x="-2741158" y="5527701"/>
                <a:ext cx="1925434" cy="1200329"/>
              </a:xfrm>
              <a:prstGeom prst="rect">
                <a:avLst/>
              </a:prstGeom>
              <a:noFill/>
            </p:spPr>
            <p:txBody>
              <a:bodyPr wrap="square" rtlCol="0">
                <a:spAutoFit/>
              </a:bodyPr>
              <a:lstStyle/>
              <a:p>
                <a:pPr algn="ctr" fontAlgn="auto">
                  <a:spcBef>
                    <a:spcPts val="0"/>
                  </a:spcBef>
                  <a:spcAft>
                    <a:spcPts val="0"/>
                  </a:spcAft>
                </a:pPr>
                <a:r>
                  <a:rPr lang="en-US" sz="1200" b="1" dirty="0" err="1" smtClean="0">
                    <a:solidFill>
                      <a:prstClr val="black"/>
                    </a:solidFill>
                    <a:latin typeface="Verdana"/>
                  </a:rPr>
                  <a:t>Hier</a:t>
                </a:r>
                <a:r>
                  <a:rPr lang="en-US" sz="1200" b="1" dirty="0" smtClean="0">
                    <a:solidFill>
                      <a:prstClr val="black"/>
                    </a:solidFill>
                    <a:latin typeface="Verdana"/>
                  </a:rPr>
                  <a:t> </a:t>
                </a:r>
                <a:r>
                  <a:rPr lang="en-US" sz="1200" b="1" dirty="0" err="1" smtClean="0">
                    <a:solidFill>
                      <a:prstClr val="black"/>
                    </a:solidFill>
                    <a:latin typeface="Verdana"/>
                  </a:rPr>
                  <a:t>een</a:t>
                </a:r>
                <a:r>
                  <a:rPr lang="en-US" sz="1200" b="1" dirty="0" smtClean="0">
                    <a:solidFill>
                      <a:prstClr val="black"/>
                    </a:solidFill>
                    <a:latin typeface="Verdana"/>
                  </a:rPr>
                  <a:t> </a:t>
                </a:r>
                <a:r>
                  <a:rPr lang="en-US" sz="1200" b="1" dirty="0" err="1" smtClean="0">
                    <a:solidFill>
                      <a:prstClr val="black"/>
                    </a:solidFill>
                    <a:latin typeface="Verdana"/>
                  </a:rPr>
                  <a:t>printscreen</a:t>
                </a:r>
                <a:r>
                  <a:rPr lang="en-US" sz="1200" b="1" dirty="0" smtClean="0">
                    <a:solidFill>
                      <a:prstClr val="black"/>
                    </a:solidFill>
                    <a:latin typeface="Verdana"/>
                  </a:rPr>
                  <a:t> van de </a:t>
                </a:r>
                <a:r>
                  <a:rPr lang="en-US" sz="1200" b="1" dirty="0" err="1" smtClean="0">
                    <a:solidFill>
                      <a:prstClr val="black"/>
                    </a:solidFill>
                    <a:latin typeface="Verdana"/>
                  </a:rPr>
                  <a:t>miniatuur</a:t>
                </a:r>
                <a:r>
                  <a:rPr lang="en-US" sz="1200" b="1" dirty="0" smtClean="0">
                    <a:solidFill>
                      <a:prstClr val="black"/>
                    </a:solidFill>
                    <a:latin typeface="Verdana"/>
                  </a:rPr>
                  <a:t>- </a:t>
                </a:r>
                <a:r>
                  <a:rPr lang="en-US" sz="1200" b="1" dirty="0" err="1" smtClean="0">
                    <a:solidFill>
                      <a:prstClr val="black"/>
                    </a:solidFill>
                    <a:latin typeface="Verdana"/>
                  </a:rPr>
                  <a:t>titelslide</a:t>
                </a:r>
                <a:r>
                  <a:rPr lang="en-US" sz="1200" b="1" dirty="0" smtClean="0">
                    <a:solidFill>
                      <a:prstClr val="black"/>
                    </a:solidFill>
                    <a:latin typeface="Verdana"/>
                  </a:rPr>
                  <a:t> </a:t>
                </a:r>
                <a:r>
                  <a:rPr lang="en-US" sz="1200" b="1" dirty="0" err="1" smtClean="0">
                    <a:solidFill>
                      <a:prstClr val="black"/>
                    </a:solidFill>
                    <a:latin typeface="Verdana"/>
                  </a:rPr>
                  <a:t>plaatsen</a:t>
                </a:r>
                <a:endParaRPr lang="en-US" sz="1200" b="1" dirty="0">
                  <a:solidFill>
                    <a:prstClr val="black"/>
                  </a:solidFill>
                  <a:latin typeface="Verdana"/>
                </a:endParaRPr>
              </a:p>
            </p:txBody>
          </p:sp>
          <p:sp>
            <p:nvSpPr>
              <p:cNvPr id="107" name="Rechthoek 106"/>
              <p:cNvSpPr/>
              <p:nvPr/>
            </p:nvSpPr>
            <p:spPr>
              <a:xfrm>
                <a:off x="-210909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08" name="Groep 107"/>
              <p:cNvGrpSpPr/>
              <p:nvPr/>
            </p:nvGrpSpPr>
            <p:grpSpPr>
              <a:xfrm>
                <a:off x="-2113278" y="6054428"/>
                <a:ext cx="1969277" cy="542924"/>
                <a:chOff x="13164976" y="6054428"/>
                <a:chExt cx="1969277" cy="542924"/>
              </a:xfrm>
            </p:grpSpPr>
            <p:sp>
              <p:nvSpPr>
                <p:cNvPr id="112" name="Rechthoek 111"/>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13" name="Groep 112"/>
                <p:cNvGrpSpPr/>
                <p:nvPr/>
              </p:nvGrpSpPr>
              <p:grpSpPr>
                <a:xfrm>
                  <a:off x="13214777" y="6112607"/>
                  <a:ext cx="145227" cy="129517"/>
                  <a:chOff x="12287399" y="5999447"/>
                  <a:chExt cx="194830" cy="173755"/>
                </a:xfrm>
              </p:grpSpPr>
              <p:sp>
                <p:nvSpPr>
                  <p:cNvPr id="116" name="Afgeronde rechthoek 115"/>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7" name="Rechthoek 116"/>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8" name="Rechthoek 117"/>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9" name="Rechthoek 118"/>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20" name="Rechthoek 119"/>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21" name="Rechthoek 120"/>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sp>
              <p:nvSpPr>
                <p:cNvPr id="114" name="Rechthoek 113"/>
                <p:cNvSpPr/>
                <p:nvPr/>
              </p:nvSpPr>
              <p:spPr>
                <a:xfrm>
                  <a:off x="13424745" y="6062530"/>
                  <a:ext cx="1013525" cy="261610"/>
                </a:xfrm>
                <a:prstGeom prst="rect">
                  <a:avLst/>
                </a:prstGeom>
              </p:spPr>
              <p:txBody>
                <a:bodyPr wrap="none">
                  <a:spAutoFit/>
                </a:bodyPr>
                <a:lstStyle/>
                <a:p>
                  <a:pPr fontAlgn="auto">
                    <a:spcBef>
                      <a:spcPts val="0"/>
                    </a:spcBef>
                    <a:spcAft>
                      <a:spcPts val="0"/>
                    </a:spcAft>
                  </a:pPr>
                  <a:r>
                    <a:rPr lang="en-US" sz="1100" dirty="0" err="1" smtClean="0">
                      <a:solidFill>
                        <a:prstClr val="black"/>
                      </a:solidFill>
                      <a:latin typeface="Verdana"/>
                    </a:rPr>
                    <a:t>Indeling</a:t>
                  </a:r>
                  <a:endParaRPr lang="en-US" sz="1100" dirty="0">
                    <a:solidFill>
                      <a:prstClr val="black"/>
                    </a:solidFill>
                    <a:latin typeface="Verdana"/>
                  </a:endParaRPr>
                </a:p>
              </p:txBody>
            </p:sp>
            <p:sp>
              <p:nvSpPr>
                <p:cNvPr id="115" name="Gelijkbenige driehoek 114"/>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sp>
            <p:nvSpPr>
              <p:cNvPr id="109" name="Afgeronde rechthoek 108"/>
              <p:cNvSpPr/>
              <p:nvPr/>
            </p:nvSpPr>
            <p:spPr>
              <a:xfrm>
                <a:off x="-210909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fontAlgn="auto">
                  <a:spcBef>
                    <a:spcPts val="0"/>
                  </a:spcBef>
                  <a:spcAft>
                    <a:spcPts val="0"/>
                  </a:spcAft>
                </a:pPr>
                <a:r>
                  <a:rPr lang="en-US" sz="1200" dirty="0" err="1" smtClean="0">
                    <a:solidFill>
                      <a:prstClr val="black"/>
                    </a:solidFill>
                  </a:rPr>
                  <a:t>Dia</a:t>
                </a:r>
                <a:r>
                  <a:rPr lang="en-US" sz="1200" dirty="0" smtClean="0">
                    <a:solidFill>
                      <a:prstClr val="black"/>
                    </a:solidFill>
                  </a:rPr>
                  <a:t> </a:t>
                </a:r>
                <a:r>
                  <a:rPr lang="en-US" sz="1200" dirty="0" err="1" smtClean="0">
                    <a:solidFill>
                      <a:prstClr val="black"/>
                    </a:solidFill>
                  </a:rPr>
                  <a:t>herstellen</a:t>
                </a:r>
                <a:endParaRPr lang="en-US" sz="1200" dirty="0">
                  <a:solidFill>
                    <a:prstClr val="black"/>
                  </a:solidFill>
                </a:endParaRPr>
              </a:p>
            </p:txBody>
          </p:sp>
          <p:pic>
            <p:nvPicPr>
              <p:cNvPr id="1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36"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Tekstvak 33"/>
              <p:cNvSpPr txBox="1"/>
              <p:nvPr userDrawn="1"/>
            </p:nvSpPr>
            <p:spPr>
              <a:xfrm>
                <a:off x="-2788022" y="4375200"/>
                <a:ext cx="2558692" cy="24442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b="1" kern="0" dirty="0" smtClean="0">
                    <a:solidFill>
                      <a:prstClr val="black"/>
                    </a:solidFill>
                    <a:latin typeface="Segoe UI Light" panose="020B0502040204020203" pitchFamily="34" charset="0"/>
                    <a:cs typeface="Segoe UI Light" panose="020B0502040204020203" pitchFamily="34" charset="0"/>
                  </a:rPr>
                  <a:t>Niet goed gegaan?</a:t>
                </a:r>
                <a:endParaRPr lang="nl-NL" sz="1200" b="1" kern="0" dirty="0">
                  <a:solidFill>
                    <a:prstClr val="black"/>
                  </a:solidFill>
                  <a:latin typeface="Segoe UI Light" panose="020B0502040204020203" pitchFamily="34" charset="0"/>
                  <a:cs typeface="Segoe UI Light" panose="020B0502040204020203" pitchFamily="34" charset="0"/>
                </a:endParaRPr>
              </a:p>
            </p:txBody>
          </p:sp>
        </p:grpSp>
      </p:grpSp>
      <p:sp>
        <p:nvSpPr>
          <p:cNvPr id="84" name="Tijdelijke aanduiding voor datum 3"/>
          <p:cNvSpPr>
            <a:spLocks noGrp="1"/>
          </p:cNvSpPr>
          <p:nvPr>
            <p:ph type="dt" sz="half" idx="2"/>
          </p:nvPr>
        </p:nvSpPr>
        <p:spPr>
          <a:xfrm>
            <a:off x="518269" y="6570218"/>
            <a:ext cx="734082" cy="295941"/>
          </a:xfrm>
          <a:prstGeom prst="rect">
            <a:avLst/>
          </a:prstGeom>
        </p:spPr>
        <p:txBody>
          <a:bodyPr vert="horz" lIns="0" tIns="0" rIns="0" bIns="0" rtlCol="0" anchor="ctr"/>
          <a:lstStyle>
            <a:lvl1pPr algn="ctr">
              <a:defRPr sz="1000">
                <a:solidFill>
                  <a:schemeClr val="bg1"/>
                </a:solidFill>
              </a:defRPr>
            </a:lvl1pPr>
          </a:lstStyle>
          <a:p>
            <a:fld id="{C1B43481-DE6C-4F49-AA09-28B10B9F22B7}" type="datetime3">
              <a:rPr lang="en-US" smtClean="0">
                <a:solidFill>
                  <a:prstClr val="white"/>
                </a:solidFill>
              </a:rPr>
              <a:pPr/>
              <a:t>28 May 2019</a:t>
            </a:fld>
            <a:endParaRPr lang="en-US" dirty="0">
              <a:solidFill>
                <a:prstClr val="white"/>
              </a:solidFill>
            </a:endParaRPr>
          </a:p>
        </p:txBody>
      </p:sp>
      <p:sp>
        <p:nvSpPr>
          <p:cNvPr id="85" name="Tijdelijke aanduiding voor voettekst 4"/>
          <p:cNvSpPr>
            <a:spLocks noGrp="1"/>
          </p:cNvSpPr>
          <p:nvPr>
            <p:ph type="ftr" sz="quarter" idx="3"/>
          </p:nvPr>
        </p:nvSpPr>
        <p:spPr>
          <a:xfrm>
            <a:off x="1252349" y="6570218"/>
            <a:ext cx="3747600" cy="295941"/>
          </a:xfrm>
          <a:prstGeom prst="rect">
            <a:avLst/>
          </a:prstGeom>
        </p:spPr>
        <p:txBody>
          <a:bodyPr vert="horz" lIns="0" tIns="0" rIns="0" bIns="0" rtlCol="0" anchor="ctr"/>
          <a:lstStyle>
            <a:lvl1pPr algn="l">
              <a:defRPr sz="1000">
                <a:solidFill>
                  <a:schemeClr val="bg1"/>
                </a:solidFill>
              </a:defRPr>
            </a:lvl1pPr>
          </a:lstStyle>
          <a:p>
            <a:r>
              <a:rPr lang="en-US" smtClean="0">
                <a:solidFill>
                  <a:prstClr val="white"/>
                </a:solidFill>
              </a:rPr>
              <a:t>|  Zuyd Template-set</a:t>
            </a:r>
            <a:endParaRPr lang="en-US" dirty="0">
              <a:solidFill>
                <a:prstClr val="white"/>
              </a:solidFill>
            </a:endParaRPr>
          </a:p>
        </p:txBody>
      </p:sp>
      <p:sp>
        <p:nvSpPr>
          <p:cNvPr id="86" name="Tijdelijke aanduiding voor dianummer 5"/>
          <p:cNvSpPr>
            <a:spLocks noGrp="1"/>
          </p:cNvSpPr>
          <p:nvPr>
            <p:ph type="sldNum" sz="quarter" idx="4"/>
          </p:nvPr>
        </p:nvSpPr>
        <p:spPr>
          <a:xfrm>
            <a:off x="288560" y="6570218"/>
            <a:ext cx="229819" cy="295941"/>
          </a:xfrm>
          <a:prstGeom prst="rect">
            <a:avLst/>
          </a:prstGeom>
        </p:spPr>
        <p:txBody>
          <a:bodyPr vert="horz" lIns="0" tIns="0" rIns="0" bIns="0" rtlCol="0" anchor="ctr"/>
          <a:lstStyle>
            <a:lvl1pPr algn="l">
              <a:defRPr sz="1000" b="0">
                <a:solidFill>
                  <a:schemeClr val="bg1"/>
                </a:solidFill>
              </a:defRPr>
            </a:lvl1pPr>
          </a:lstStyle>
          <a:p>
            <a:fld id="{3C1C91B2-D80A-449A-A874-9D15922EA0F1}" type="slidenum">
              <a:rPr lang="en-US" smtClean="0">
                <a:solidFill>
                  <a:prstClr val="white"/>
                </a:solidFill>
              </a:rPr>
              <a:pPr/>
              <a:t>‹nr.›</a:t>
            </a:fld>
            <a:endParaRPr lang="en-US" dirty="0">
              <a:solidFill>
                <a:prstClr val="white"/>
              </a:solidFill>
            </a:endParaRPr>
          </a:p>
        </p:txBody>
      </p:sp>
      <p:grpSp>
        <p:nvGrpSpPr>
          <p:cNvPr id="87" name="ZUYD logo"/>
          <p:cNvGrpSpPr/>
          <p:nvPr userDrawn="1"/>
        </p:nvGrpSpPr>
        <p:grpSpPr>
          <a:xfrm>
            <a:off x="8395486" y="5920008"/>
            <a:ext cx="352064" cy="506213"/>
            <a:chOff x="0" y="-7639050"/>
            <a:chExt cx="6359525" cy="6858000"/>
          </a:xfrm>
          <a:solidFill>
            <a:schemeClr val="accent1"/>
          </a:solidFill>
        </p:grpSpPr>
        <p:sp>
          <p:nvSpPr>
            <p:cNvPr id="88"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89"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90"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31"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grpSp>
    </p:spTree>
    <p:extLst>
      <p:ext uri="{BB962C8B-B14F-4D97-AF65-F5344CB8AC3E}">
        <p14:creationId xmlns:p14="http://schemas.microsoft.com/office/powerpoint/2010/main" val="43627757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70% - beeld 30%">
    <p:spTree>
      <p:nvGrpSpPr>
        <p:cNvPr id="1" name=""/>
        <p:cNvGrpSpPr/>
        <p:nvPr/>
      </p:nvGrpSpPr>
      <p:grpSpPr>
        <a:xfrm>
          <a:off x="0" y="0"/>
          <a:ext cx="0" cy="0"/>
          <a:chOff x="0" y="0"/>
          <a:chExt cx="0" cy="0"/>
        </a:xfrm>
      </p:grpSpPr>
      <p:sp>
        <p:nvSpPr>
          <p:cNvPr id="45" name="Tijdelijke aanduiding voor afbeelding 8"/>
          <p:cNvSpPr>
            <a:spLocks noGrp="1"/>
          </p:cNvSpPr>
          <p:nvPr>
            <p:ph type="pic" sz="quarter" idx="13" hasCustomPrompt="1"/>
          </p:nvPr>
        </p:nvSpPr>
        <p:spPr>
          <a:xfrm>
            <a:off x="5105080" y="0"/>
            <a:ext cx="4038920" cy="6858000"/>
          </a:xfrm>
          <a:solidFill>
            <a:schemeClr val="bg1">
              <a:lumMod val="85000"/>
            </a:schemeClr>
          </a:solidFill>
        </p:spPr>
        <p:txBody>
          <a:bodyPr lIns="144000" tIns="1080000" anchor="ctr"/>
          <a:lstStyle>
            <a:lvl1pPr marL="0" indent="0" algn="ctr">
              <a:lnSpc>
                <a:spcPct val="100000"/>
              </a:lnSpc>
              <a:spcBef>
                <a:spcPts val="0"/>
              </a:spcBef>
              <a:spcAft>
                <a:spcPts val="0"/>
              </a:spcAft>
              <a:buNone/>
              <a:defRPr/>
            </a:lvl1pPr>
          </a:lstStyle>
          <a:p>
            <a:r>
              <a:rPr lang="nl-NL" dirty="0" smtClean="0"/>
              <a:t>Klik op het pictogram</a:t>
            </a:r>
            <a:br>
              <a:rPr lang="nl-NL" dirty="0" smtClean="0"/>
            </a:br>
            <a:r>
              <a:rPr lang="nl-NL" dirty="0" smtClean="0"/>
              <a:t>om een afbeelding in te voegen</a:t>
            </a:r>
            <a:endParaRPr lang="en-US" dirty="0"/>
          </a:p>
        </p:txBody>
      </p:sp>
      <p:sp>
        <p:nvSpPr>
          <p:cNvPr id="2" name="Titel 1"/>
          <p:cNvSpPr>
            <a:spLocks noGrp="1"/>
          </p:cNvSpPr>
          <p:nvPr>
            <p:ph type="title"/>
          </p:nvPr>
        </p:nvSpPr>
        <p:spPr>
          <a:xfrm>
            <a:off x="5105096" y="288218"/>
            <a:ext cx="1819801" cy="2426395"/>
          </a:xfrm>
        </p:spPr>
        <p:txBody>
          <a:bodyPr/>
          <a:lstStyle/>
          <a:p>
            <a:r>
              <a:rPr lang="nl-NL" smtClean="0"/>
              <a:t>Klik om de stijl te bewerken</a:t>
            </a:r>
            <a:endParaRPr lang="en-US"/>
          </a:p>
        </p:txBody>
      </p:sp>
      <p:sp>
        <p:nvSpPr>
          <p:cNvPr id="7" name="Tekstvak 6"/>
          <p:cNvSpPr txBox="1"/>
          <p:nvPr userDrawn="1"/>
        </p:nvSpPr>
        <p:spPr>
          <a:xfrm>
            <a:off x="457449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Tekst 70% - beeld 30%</a:t>
            </a:r>
          </a:p>
        </p:txBody>
      </p:sp>
      <p:grpSp>
        <p:nvGrpSpPr>
          <p:cNvPr id="12" name="GRID" hidden="1"/>
          <p:cNvGrpSpPr/>
          <p:nvPr userDrawn="1"/>
        </p:nvGrpSpPr>
        <p:grpSpPr>
          <a:xfrm>
            <a:off x="-180976" y="-190500"/>
            <a:ext cx="9505953" cy="7239000"/>
            <a:chOff x="-241301" y="-190500"/>
            <a:chExt cx="12674604" cy="7239000"/>
          </a:xfrm>
        </p:grpSpPr>
        <p:cxnSp>
          <p:nvCxnSpPr>
            <p:cNvPr id="13" name="Rechte verbindingslijn 12"/>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hoek 16"/>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18" name="Rechthoek 17"/>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19" name="Rechte verbindingslijn 18"/>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hthoek 26"/>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28" name="Rechthoek 27"/>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29" name="Rechte verbindingslijn 28"/>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hthoek 78"/>
          <p:cNvSpPr/>
          <p:nvPr userDrawn="1"/>
        </p:nvSpPr>
        <p:spPr>
          <a:xfrm>
            <a:off x="287019" y="288003"/>
            <a:ext cx="4711498"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1600" dirty="0" smtClean="0">
              <a:solidFill>
                <a:prstClr val="white"/>
              </a:solidFill>
            </a:endParaRPr>
          </a:p>
        </p:txBody>
      </p:sp>
      <p:sp>
        <p:nvSpPr>
          <p:cNvPr id="80" name="Tijdelijke aanduiding voor verticale tekst 2"/>
          <p:cNvSpPr>
            <a:spLocks noGrp="1"/>
          </p:cNvSpPr>
          <p:nvPr>
            <p:ph type="body" orient="vert" idx="1"/>
          </p:nvPr>
        </p:nvSpPr>
        <p:spPr>
          <a:xfrm>
            <a:off x="287019" y="287994"/>
            <a:ext cx="4711498" cy="6282002"/>
          </a:xfrm>
          <a:noFill/>
        </p:spPr>
        <p:txBody>
          <a:bodyPr vert="horz"/>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grpSp>
        <p:nvGrpSpPr>
          <p:cNvPr id="85" name="Groep 84"/>
          <p:cNvGrpSpPr/>
          <p:nvPr userDrawn="1"/>
        </p:nvGrpSpPr>
        <p:grpSpPr>
          <a:xfrm>
            <a:off x="-2229876" y="-100346"/>
            <a:ext cx="2121875" cy="6957092"/>
            <a:chOff x="-2973167" y="-100346"/>
            <a:chExt cx="2829166" cy="6957092"/>
          </a:xfrm>
        </p:grpSpPr>
        <p:sp>
          <p:nvSpPr>
            <p:cNvPr id="87" name="Rechthoek 86"/>
            <p:cNvSpPr/>
            <p:nvPr userDrawn="1"/>
          </p:nvSpPr>
          <p:spPr>
            <a:xfrm>
              <a:off x="-2973167"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600" b="1" kern="0" cap="all" dirty="0" smtClean="0">
                  <a:solidFill>
                    <a:srgbClr val="44546A"/>
                  </a:solidFill>
                  <a:latin typeface="Segoe UI Light" panose="020B0502040204020203" pitchFamily="34" charset="0"/>
                  <a:cs typeface="Segoe UI Light" panose="020B0502040204020203" pitchFamily="34" charset="0"/>
                </a:rPr>
                <a:t>AFBEELDING INVOEGEN</a:t>
              </a:r>
            </a:p>
          </p:txBody>
        </p:sp>
        <p:sp>
          <p:nvSpPr>
            <p:cNvPr id="88" name="Tekstvak 33"/>
            <p:cNvSpPr txBox="1"/>
            <p:nvPr userDrawn="1"/>
          </p:nvSpPr>
          <p:spPr>
            <a:xfrm>
              <a:off x="-2788022"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smtClean="0">
                  <a:solidFill>
                    <a:prstClr val="black"/>
                  </a:solidFill>
                  <a:latin typeface="Segoe UI Light" panose="020B0502040204020203" pitchFamily="34" charset="0"/>
                  <a:cs typeface="Segoe UI Light" panose="020B0502040204020203" pitchFamily="34" charset="0"/>
                </a:rPr>
                <a:t>Klik op het icoon om een afbeelding</a:t>
              </a:r>
              <a:br>
                <a:rPr lang="nl-NL" sz="1200" kern="0" dirty="0" smtClean="0">
                  <a:solidFill>
                    <a:prstClr val="black"/>
                  </a:solidFill>
                  <a:latin typeface="Segoe UI Light" panose="020B0502040204020203" pitchFamily="34" charset="0"/>
                  <a:cs typeface="Segoe UI Light" panose="020B0502040204020203" pitchFamily="34" charset="0"/>
                </a:rPr>
              </a:br>
              <a:r>
                <a:rPr lang="nl-NL" sz="1200" kern="0" dirty="0" smtClean="0">
                  <a:solidFill>
                    <a:prstClr val="black"/>
                  </a:solidFill>
                  <a:latin typeface="Segoe UI Light" panose="020B0502040204020203" pitchFamily="34" charset="0"/>
                  <a:cs typeface="Segoe UI Light" panose="020B0502040204020203" pitchFamily="34" charset="0"/>
                </a:rPr>
                <a:t>in te voegen</a:t>
              </a:r>
              <a:endParaRPr lang="en-US" sz="1200" kern="0" dirty="0" smtClean="0">
                <a:solidFill>
                  <a:prstClr val="black"/>
                </a:solidFill>
                <a:latin typeface="Segoe UI Light" panose="020B0502040204020203" pitchFamily="34" charset="0"/>
                <a:cs typeface="Segoe UI Light" panose="020B0502040204020203" pitchFamily="34" charset="0"/>
              </a:endParaRPr>
            </a:p>
          </p:txBody>
        </p:sp>
        <p:sp>
          <p:nvSpPr>
            <p:cNvPr id="89" name="Tekstvak 33"/>
            <p:cNvSpPr txBox="1"/>
            <p:nvPr userDrawn="1"/>
          </p:nvSpPr>
          <p:spPr>
            <a:xfrm>
              <a:off x="-2788022"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err="1" smtClean="0">
                  <a:solidFill>
                    <a:prstClr val="black"/>
                  </a:solidFill>
                  <a:latin typeface="Segoe UI Light" panose="020B0502040204020203" pitchFamily="34" charset="0"/>
                  <a:cs typeface="Segoe UI Light" panose="020B0502040204020203" pitchFamily="34" charset="0"/>
                </a:rPr>
                <a:t>Selecteer</a:t>
              </a:r>
              <a:r>
                <a:rPr lang="en-US" sz="1200" kern="0" dirty="0" smtClean="0">
                  <a:solidFill>
                    <a:prstClr val="black"/>
                  </a:solidFill>
                  <a:latin typeface="Segoe UI Light" panose="020B0502040204020203" pitchFamily="34" charset="0"/>
                  <a:cs typeface="Segoe UI Light" panose="020B0502040204020203" pitchFamily="34" charset="0"/>
                </a:rPr>
                <a:t> de </a:t>
              </a:r>
              <a:r>
                <a:rPr lang="en-US" sz="1200" kern="0" dirty="0" err="1" smtClean="0">
                  <a:solidFill>
                    <a:prstClr val="black"/>
                  </a:solidFill>
                  <a:latin typeface="Segoe UI Light" panose="020B0502040204020203" pitchFamily="34" charset="0"/>
                  <a:cs typeface="Segoe UI Light" panose="020B0502040204020203" pitchFamily="34" charset="0"/>
                </a:rPr>
                <a:t>afbeelding</a:t>
              </a:r>
              <a:r>
                <a:rPr lang="en-US" sz="1200" kern="0" dirty="0" smtClean="0">
                  <a:solidFill>
                    <a:prstClr val="black"/>
                  </a:solidFill>
                  <a:latin typeface="Segoe UI Light" panose="020B0502040204020203" pitchFamily="34" charset="0"/>
                  <a:cs typeface="Segoe UI Light" panose="020B0502040204020203" pitchFamily="34" charset="0"/>
                </a:rPr>
                <a:t> die je wilt </a:t>
              </a:r>
              <a:r>
                <a:rPr lang="en-US" sz="1200" kern="0" dirty="0" err="1" smtClean="0">
                  <a:solidFill>
                    <a:prstClr val="black"/>
                  </a:solidFill>
                  <a:latin typeface="Segoe UI Light" panose="020B0502040204020203" pitchFamily="34" charset="0"/>
                  <a:cs typeface="Segoe UI Light" panose="020B0502040204020203" pitchFamily="34" charset="0"/>
                </a:rPr>
                <a:t>invoegen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klik</a:t>
              </a:r>
              <a:r>
                <a:rPr lang="en-US" sz="1200" kern="0" dirty="0" smtClean="0">
                  <a:solidFill>
                    <a:prstClr val="black"/>
                  </a:solidFill>
                  <a:latin typeface="Segoe UI Light" panose="020B0502040204020203" pitchFamily="34" charset="0"/>
                  <a:cs typeface="Segoe UI Light" panose="020B0502040204020203" pitchFamily="34" charset="0"/>
                </a:rPr>
                <a:t> op </a:t>
              </a:r>
              <a:r>
                <a:rPr lang="en-US" sz="1200" b="1" kern="0" dirty="0" smtClean="0">
                  <a:solidFill>
                    <a:prstClr val="black"/>
                  </a:solidFill>
                  <a:latin typeface="Segoe UI Light" panose="020B0502040204020203" pitchFamily="34" charset="0"/>
                  <a:cs typeface="Segoe UI Light" panose="020B0502040204020203" pitchFamily="34" charset="0"/>
                </a:rPr>
                <a:t>‘</a:t>
              </a:r>
              <a:r>
                <a:rPr lang="en-US" sz="1200" b="1" kern="0" dirty="0" err="1" smtClean="0">
                  <a:solidFill>
                    <a:prstClr val="black"/>
                  </a:solidFill>
                  <a:latin typeface="Segoe UI Light" panose="020B0502040204020203" pitchFamily="34" charset="0"/>
                  <a:cs typeface="Segoe UI Light" panose="020B0502040204020203" pitchFamily="34" charset="0"/>
                </a:rPr>
                <a:t>Invoegen</a:t>
              </a:r>
              <a:r>
                <a:rPr lang="en-US" sz="1200" b="1" kern="0" dirty="0" smtClean="0">
                  <a:solidFill>
                    <a:prstClr val="black"/>
                  </a:solidFill>
                  <a:latin typeface="Segoe UI Light" panose="020B0502040204020203" pitchFamily="34" charset="0"/>
                  <a:cs typeface="Segoe UI Light" panose="020B0502040204020203" pitchFamily="34" charset="0"/>
                </a:rPr>
                <a:t>’</a:t>
              </a:r>
              <a:endParaRPr lang="nl-NL" sz="1200" b="1" kern="0" dirty="0" smtClean="0">
                <a:solidFill>
                  <a:prstClr val="black"/>
                </a:solidFill>
                <a:latin typeface="Segoe UI Light" panose="020B0502040204020203" pitchFamily="34" charset="0"/>
                <a:cs typeface="Segoe UI Light" panose="020B0502040204020203" pitchFamily="34" charset="0"/>
              </a:endParaRPr>
            </a:p>
          </p:txBody>
        </p:sp>
        <p:sp>
          <p:nvSpPr>
            <p:cNvPr id="90" name="Ovaal 89"/>
            <p:cNvSpPr/>
            <p:nvPr userDrawn="1"/>
          </p:nvSpPr>
          <p:spPr>
            <a:xfrm>
              <a:off x="-278431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1</a:t>
              </a:r>
            </a:p>
          </p:txBody>
        </p:sp>
        <p:sp>
          <p:nvSpPr>
            <p:cNvPr id="91" name="Ovaal 90"/>
            <p:cNvSpPr/>
            <p:nvPr userDrawn="1"/>
          </p:nvSpPr>
          <p:spPr>
            <a:xfrm>
              <a:off x="-278431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2</a:t>
              </a:r>
            </a:p>
          </p:txBody>
        </p:sp>
        <p:cxnSp>
          <p:nvCxnSpPr>
            <p:cNvPr id="92" name="Rechte verbindingslijn 91"/>
            <p:cNvCxnSpPr/>
            <p:nvPr userDrawn="1"/>
          </p:nvCxnSpPr>
          <p:spPr>
            <a:xfrm>
              <a:off x="-2785944" y="288269"/>
              <a:ext cx="2556613" cy="0"/>
            </a:xfrm>
            <a:prstGeom prst="line">
              <a:avLst/>
            </a:prstGeom>
            <a:noFill/>
            <a:ln w="9525" cap="flat" cmpd="sng" algn="ctr">
              <a:solidFill>
                <a:schemeClr val="tx2"/>
              </a:solidFill>
              <a:prstDash val="solid"/>
            </a:ln>
            <a:effectLst/>
          </p:spPr>
        </p:cxnSp>
        <p:cxnSp>
          <p:nvCxnSpPr>
            <p:cNvPr id="93" name="Rechte verbindingslijn 92"/>
            <p:cNvCxnSpPr/>
            <p:nvPr userDrawn="1"/>
          </p:nvCxnSpPr>
          <p:spPr>
            <a:xfrm>
              <a:off x="-2786283" y="2167521"/>
              <a:ext cx="2556952" cy="0"/>
            </a:xfrm>
            <a:prstGeom prst="line">
              <a:avLst/>
            </a:prstGeom>
            <a:noFill/>
            <a:ln w="9525" cap="flat" cmpd="sng" algn="ctr">
              <a:solidFill>
                <a:schemeClr val="tx2"/>
              </a:solidFill>
              <a:prstDash val="solid"/>
            </a:ln>
            <a:effectLst/>
          </p:spPr>
        </p:cxnSp>
        <p:cxnSp>
          <p:nvCxnSpPr>
            <p:cNvPr id="94" name="Rechte verbindingslijn 93"/>
            <p:cNvCxnSpPr/>
            <p:nvPr userDrawn="1"/>
          </p:nvCxnSpPr>
          <p:spPr>
            <a:xfrm>
              <a:off x="-2785944" y="4022832"/>
              <a:ext cx="2556613" cy="0"/>
            </a:xfrm>
            <a:prstGeom prst="line">
              <a:avLst/>
            </a:prstGeom>
            <a:noFill/>
            <a:ln w="9525" cap="flat" cmpd="sng" algn="ctr">
              <a:solidFill>
                <a:schemeClr val="tx2"/>
              </a:solidFill>
              <a:prstDash val="solid"/>
            </a:ln>
            <a:effectLst/>
          </p:spPr>
        </p:cxnSp>
        <p:pic>
          <p:nvPicPr>
            <p:cNvPr id="95" name="Icoontje afbeeld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7585" y="1459905"/>
              <a:ext cx="521075" cy="521075"/>
            </a:xfrm>
            <a:prstGeom prst="rect">
              <a:avLst/>
            </a:prstGeom>
          </p:spPr>
        </p:pic>
        <p:cxnSp>
          <p:nvCxnSpPr>
            <p:cNvPr id="96" name="Rechte verbindingslijn 95"/>
            <p:cNvCxnSpPr/>
            <p:nvPr userDrawn="1"/>
          </p:nvCxnSpPr>
          <p:spPr>
            <a:xfrm>
              <a:off x="-2785944" y="6856746"/>
              <a:ext cx="2556613" cy="0"/>
            </a:xfrm>
            <a:prstGeom prst="line">
              <a:avLst/>
            </a:prstGeom>
            <a:noFill/>
            <a:ln w="9525" cap="flat" cmpd="sng" algn="ctr">
              <a:solidFill>
                <a:schemeClr val="tx2"/>
              </a:solidFill>
              <a:prstDash val="solid"/>
            </a:ln>
            <a:effectLst/>
          </p:spPr>
        </p:cxnSp>
        <p:grpSp>
          <p:nvGrpSpPr>
            <p:cNvPr id="97" name="Groep 96"/>
            <p:cNvGrpSpPr/>
            <p:nvPr/>
          </p:nvGrpSpPr>
          <p:grpSpPr>
            <a:xfrm>
              <a:off x="-2790881" y="3471416"/>
              <a:ext cx="1114138" cy="297656"/>
              <a:chOff x="13560784" y="3471416"/>
              <a:chExt cx="1114138" cy="297656"/>
            </a:xfrm>
          </p:grpSpPr>
          <p:sp>
            <p:nvSpPr>
              <p:cNvPr id="117" name="Afgeronde rechthoek 116"/>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8"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smtClean="0">
                    <a:solidFill>
                      <a:prstClr val="black"/>
                    </a:solidFill>
                  </a:rPr>
                  <a:t>Invoegen</a:t>
                </a:r>
                <a:endParaRPr lang="en-GB" dirty="0">
                  <a:solidFill>
                    <a:prstClr val="black"/>
                  </a:solidFill>
                </a:endParaRPr>
              </a:p>
            </p:txBody>
          </p:sp>
          <p:cxnSp>
            <p:nvCxnSpPr>
              <p:cNvPr id="119" name="Rechte verbindingslijn 118"/>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Gelijkbenige driehoek 119"/>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grpSp>
          <p:nvGrpSpPr>
            <p:cNvPr id="98" name="Groep 97"/>
            <p:cNvGrpSpPr/>
            <p:nvPr userDrawn="1"/>
          </p:nvGrpSpPr>
          <p:grpSpPr>
            <a:xfrm>
              <a:off x="-2788022" y="4226919"/>
              <a:ext cx="2644021" cy="2360096"/>
              <a:chOff x="-2788022" y="4375200"/>
              <a:chExt cx="2644021" cy="2360096"/>
            </a:xfrm>
          </p:grpSpPr>
          <p:sp>
            <p:nvSpPr>
              <p:cNvPr id="99" name="Tekstvak 33"/>
              <p:cNvSpPr txBox="1"/>
              <p:nvPr userDrawn="1"/>
            </p:nvSpPr>
            <p:spPr>
              <a:xfrm>
                <a:off x="-2788022"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a:solidFill>
                      <a:prstClr val="black"/>
                    </a:solidFill>
                    <a:latin typeface="Segoe UI Light" panose="020B0502040204020203" pitchFamily="34" charset="0"/>
                    <a:cs typeface="Segoe UI Light" panose="020B0502040204020203" pitchFamily="34" charset="0"/>
                  </a:rPr>
                  <a:t>Klik met de rechter </a:t>
                </a:r>
                <a:r>
                  <a:rPr lang="nl-NL" sz="1200" kern="0" dirty="0" smtClean="0">
                    <a:solidFill>
                      <a:prstClr val="black"/>
                    </a:solidFill>
                    <a:latin typeface="Segoe UI Light" panose="020B0502040204020203" pitchFamily="34" charset="0"/>
                    <a:cs typeface="Segoe UI Light" panose="020B0502040204020203" pitchFamily="34" charset="0"/>
                  </a:rPr>
                  <a:t>muisknop </a:t>
                </a:r>
                <a:r>
                  <a:rPr lang="nl-NL" sz="1200" kern="0" dirty="0">
                    <a:solidFill>
                      <a:prstClr val="black"/>
                    </a:solidFill>
                    <a:latin typeface="Segoe UI Light" panose="020B0502040204020203" pitchFamily="34" charset="0"/>
                    <a:cs typeface="Segoe UI Light" panose="020B0502040204020203" pitchFamily="34" charset="0"/>
                  </a:rPr>
                  <a:t>op de miniatuurweergave van de dia en kies </a:t>
                </a:r>
                <a:r>
                  <a:rPr lang="nl-NL" sz="1200" b="1" kern="0" dirty="0">
                    <a:solidFill>
                      <a:prstClr val="black"/>
                    </a:solidFill>
                    <a:latin typeface="Segoe UI Light" panose="020B0502040204020203" pitchFamily="34" charset="0"/>
                    <a:cs typeface="Segoe UI Light" panose="020B0502040204020203" pitchFamily="34" charset="0"/>
                  </a:rPr>
                  <a:t>‘Dia herstellen’</a:t>
                </a:r>
              </a:p>
            </p:txBody>
          </p:sp>
          <p:pic>
            <p:nvPicPr>
              <p:cNvPr id="100"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7585" y="5421021"/>
                <a:ext cx="1992342" cy="1069419"/>
              </a:xfrm>
              <a:prstGeom prst="rect">
                <a:avLst/>
              </a:prstGeom>
              <a:solidFill>
                <a:schemeClr val="bg2"/>
              </a:solidFill>
              <a:ln>
                <a:noFill/>
              </a:ln>
              <a:extLst/>
            </p:spPr>
          </p:pic>
          <p:sp>
            <p:nvSpPr>
              <p:cNvPr id="101" name="Tekstvak 100"/>
              <p:cNvSpPr txBox="1"/>
              <p:nvPr/>
            </p:nvSpPr>
            <p:spPr>
              <a:xfrm>
                <a:off x="-2741158" y="5527701"/>
                <a:ext cx="1925434" cy="1200329"/>
              </a:xfrm>
              <a:prstGeom prst="rect">
                <a:avLst/>
              </a:prstGeom>
              <a:noFill/>
            </p:spPr>
            <p:txBody>
              <a:bodyPr wrap="square" rtlCol="0">
                <a:spAutoFit/>
              </a:bodyPr>
              <a:lstStyle/>
              <a:p>
                <a:pPr algn="ctr" fontAlgn="auto">
                  <a:spcBef>
                    <a:spcPts val="0"/>
                  </a:spcBef>
                  <a:spcAft>
                    <a:spcPts val="0"/>
                  </a:spcAft>
                </a:pPr>
                <a:r>
                  <a:rPr lang="en-US" sz="1200" b="1" dirty="0" err="1" smtClean="0">
                    <a:solidFill>
                      <a:prstClr val="black"/>
                    </a:solidFill>
                    <a:latin typeface="Verdana"/>
                  </a:rPr>
                  <a:t>Hier</a:t>
                </a:r>
                <a:r>
                  <a:rPr lang="en-US" sz="1200" b="1" dirty="0" smtClean="0">
                    <a:solidFill>
                      <a:prstClr val="black"/>
                    </a:solidFill>
                    <a:latin typeface="Verdana"/>
                  </a:rPr>
                  <a:t> </a:t>
                </a:r>
                <a:r>
                  <a:rPr lang="en-US" sz="1200" b="1" dirty="0" err="1" smtClean="0">
                    <a:solidFill>
                      <a:prstClr val="black"/>
                    </a:solidFill>
                    <a:latin typeface="Verdana"/>
                  </a:rPr>
                  <a:t>een</a:t>
                </a:r>
                <a:r>
                  <a:rPr lang="en-US" sz="1200" b="1" dirty="0" smtClean="0">
                    <a:solidFill>
                      <a:prstClr val="black"/>
                    </a:solidFill>
                    <a:latin typeface="Verdana"/>
                  </a:rPr>
                  <a:t> </a:t>
                </a:r>
                <a:r>
                  <a:rPr lang="en-US" sz="1200" b="1" dirty="0" err="1" smtClean="0">
                    <a:solidFill>
                      <a:prstClr val="black"/>
                    </a:solidFill>
                    <a:latin typeface="Verdana"/>
                  </a:rPr>
                  <a:t>printscreen</a:t>
                </a:r>
                <a:r>
                  <a:rPr lang="en-US" sz="1200" b="1" dirty="0" smtClean="0">
                    <a:solidFill>
                      <a:prstClr val="black"/>
                    </a:solidFill>
                    <a:latin typeface="Verdana"/>
                  </a:rPr>
                  <a:t> van de </a:t>
                </a:r>
                <a:r>
                  <a:rPr lang="en-US" sz="1200" b="1" dirty="0" err="1" smtClean="0">
                    <a:solidFill>
                      <a:prstClr val="black"/>
                    </a:solidFill>
                    <a:latin typeface="Verdana"/>
                  </a:rPr>
                  <a:t>miniatuur</a:t>
                </a:r>
                <a:r>
                  <a:rPr lang="en-US" sz="1200" b="1" dirty="0" smtClean="0">
                    <a:solidFill>
                      <a:prstClr val="black"/>
                    </a:solidFill>
                    <a:latin typeface="Verdana"/>
                  </a:rPr>
                  <a:t>- </a:t>
                </a:r>
                <a:r>
                  <a:rPr lang="en-US" sz="1200" b="1" dirty="0" err="1" smtClean="0">
                    <a:solidFill>
                      <a:prstClr val="black"/>
                    </a:solidFill>
                    <a:latin typeface="Verdana"/>
                  </a:rPr>
                  <a:t>titelslide</a:t>
                </a:r>
                <a:r>
                  <a:rPr lang="en-US" sz="1200" b="1" dirty="0" smtClean="0">
                    <a:solidFill>
                      <a:prstClr val="black"/>
                    </a:solidFill>
                    <a:latin typeface="Verdana"/>
                  </a:rPr>
                  <a:t> </a:t>
                </a:r>
                <a:r>
                  <a:rPr lang="en-US" sz="1200" b="1" dirty="0" err="1" smtClean="0">
                    <a:solidFill>
                      <a:prstClr val="black"/>
                    </a:solidFill>
                    <a:latin typeface="Verdana"/>
                  </a:rPr>
                  <a:t>plaatsen</a:t>
                </a:r>
                <a:endParaRPr lang="en-US" sz="1200" b="1" dirty="0">
                  <a:solidFill>
                    <a:prstClr val="black"/>
                  </a:solidFill>
                  <a:latin typeface="Verdana"/>
                </a:endParaRPr>
              </a:p>
            </p:txBody>
          </p:sp>
          <p:sp>
            <p:nvSpPr>
              <p:cNvPr id="102" name="Rechthoek 101"/>
              <p:cNvSpPr/>
              <p:nvPr/>
            </p:nvSpPr>
            <p:spPr>
              <a:xfrm>
                <a:off x="-210909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03" name="Groep 102"/>
              <p:cNvGrpSpPr/>
              <p:nvPr/>
            </p:nvGrpSpPr>
            <p:grpSpPr>
              <a:xfrm>
                <a:off x="-2113278" y="6054428"/>
                <a:ext cx="1969277" cy="542924"/>
                <a:chOff x="13164976" y="6054428"/>
                <a:chExt cx="1969277" cy="542924"/>
              </a:xfrm>
            </p:grpSpPr>
            <p:sp>
              <p:nvSpPr>
                <p:cNvPr id="107" name="Rechthoek 106"/>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08" name="Groep 107"/>
                <p:cNvGrpSpPr/>
                <p:nvPr/>
              </p:nvGrpSpPr>
              <p:grpSpPr>
                <a:xfrm>
                  <a:off x="13214777" y="6112607"/>
                  <a:ext cx="145227" cy="129517"/>
                  <a:chOff x="12287399" y="5999447"/>
                  <a:chExt cx="194830" cy="173755"/>
                </a:xfrm>
              </p:grpSpPr>
              <p:sp>
                <p:nvSpPr>
                  <p:cNvPr id="111" name="Afgeronde rechthoek 110"/>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2" name="Rechthoek 111"/>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3" name="Rechthoek 112"/>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4" name="Rechthoek 113"/>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5" name="Rechthoek 114"/>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6" name="Rechthoek 115"/>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sp>
              <p:nvSpPr>
                <p:cNvPr id="109" name="Rechthoek 108"/>
                <p:cNvSpPr/>
                <p:nvPr/>
              </p:nvSpPr>
              <p:spPr>
                <a:xfrm>
                  <a:off x="13424745" y="6062530"/>
                  <a:ext cx="1013525" cy="261610"/>
                </a:xfrm>
                <a:prstGeom prst="rect">
                  <a:avLst/>
                </a:prstGeom>
              </p:spPr>
              <p:txBody>
                <a:bodyPr wrap="none">
                  <a:spAutoFit/>
                </a:bodyPr>
                <a:lstStyle/>
                <a:p>
                  <a:pPr fontAlgn="auto">
                    <a:spcBef>
                      <a:spcPts val="0"/>
                    </a:spcBef>
                    <a:spcAft>
                      <a:spcPts val="0"/>
                    </a:spcAft>
                  </a:pPr>
                  <a:r>
                    <a:rPr lang="en-US" sz="1100" dirty="0" err="1" smtClean="0">
                      <a:solidFill>
                        <a:prstClr val="black"/>
                      </a:solidFill>
                      <a:latin typeface="Verdana"/>
                    </a:rPr>
                    <a:t>Indeling</a:t>
                  </a:r>
                  <a:endParaRPr lang="en-US" sz="1100" dirty="0">
                    <a:solidFill>
                      <a:prstClr val="black"/>
                    </a:solidFill>
                    <a:latin typeface="Verdana"/>
                  </a:endParaRPr>
                </a:p>
              </p:txBody>
            </p:sp>
            <p:sp>
              <p:nvSpPr>
                <p:cNvPr id="110" name="Gelijkbenige driehoek 109"/>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sp>
            <p:nvSpPr>
              <p:cNvPr id="104" name="Afgeronde rechthoek 103"/>
              <p:cNvSpPr/>
              <p:nvPr/>
            </p:nvSpPr>
            <p:spPr>
              <a:xfrm>
                <a:off x="-210909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fontAlgn="auto">
                  <a:spcBef>
                    <a:spcPts val="0"/>
                  </a:spcBef>
                  <a:spcAft>
                    <a:spcPts val="0"/>
                  </a:spcAft>
                </a:pPr>
                <a:r>
                  <a:rPr lang="en-US" sz="1200" dirty="0" err="1" smtClean="0">
                    <a:solidFill>
                      <a:prstClr val="black"/>
                    </a:solidFill>
                  </a:rPr>
                  <a:t>Dia</a:t>
                </a:r>
                <a:r>
                  <a:rPr lang="en-US" sz="1200" dirty="0" smtClean="0">
                    <a:solidFill>
                      <a:prstClr val="black"/>
                    </a:solidFill>
                  </a:rPr>
                  <a:t> </a:t>
                </a:r>
                <a:r>
                  <a:rPr lang="en-US" sz="1200" dirty="0" err="1" smtClean="0">
                    <a:solidFill>
                      <a:prstClr val="black"/>
                    </a:solidFill>
                  </a:rPr>
                  <a:t>herstellen</a:t>
                </a:r>
                <a:endParaRPr lang="en-US" sz="1200" dirty="0">
                  <a:solidFill>
                    <a:prstClr val="black"/>
                  </a:solidFill>
                </a:endParaRPr>
              </a:p>
            </p:txBody>
          </p:sp>
          <p:pic>
            <p:nvPicPr>
              <p:cNvPr id="10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36"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Tekstvak 33"/>
              <p:cNvSpPr txBox="1"/>
              <p:nvPr userDrawn="1"/>
            </p:nvSpPr>
            <p:spPr>
              <a:xfrm>
                <a:off x="-2788022" y="4375200"/>
                <a:ext cx="2558692" cy="24442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b="1" kern="0" dirty="0" smtClean="0">
                    <a:solidFill>
                      <a:prstClr val="black"/>
                    </a:solidFill>
                    <a:latin typeface="Segoe UI Light" panose="020B0502040204020203" pitchFamily="34" charset="0"/>
                    <a:cs typeface="Segoe UI Light" panose="020B0502040204020203" pitchFamily="34" charset="0"/>
                  </a:rPr>
                  <a:t>Niet goed gegaan?</a:t>
                </a:r>
                <a:endParaRPr lang="nl-NL" sz="1200" b="1" kern="0" dirty="0">
                  <a:solidFill>
                    <a:prstClr val="black"/>
                  </a:solidFill>
                  <a:latin typeface="Segoe UI Light" panose="020B0502040204020203" pitchFamily="34" charset="0"/>
                  <a:cs typeface="Segoe UI Light" panose="020B0502040204020203" pitchFamily="34" charset="0"/>
                </a:endParaRPr>
              </a:p>
            </p:txBody>
          </p:sp>
        </p:grpSp>
      </p:grpSp>
      <p:sp>
        <p:nvSpPr>
          <p:cNvPr id="121" name="Tijdelijke aanduiding voor verticale tekst 2"/>
          <p:cNvSpPr>
            <a:spLocks noGrp="1"/>
          </p:cNvSpPr>
          <p:nvPr>
            <p:ph type="body" orient="vert" idx="15" hasCustomPrompt="1"/>
          </p:nvPr>
        </p:nvSpPr>
        <p:spPr>
          <a:xfrm>
            <a:off x="8395534" y="5919788"/>
            <a:ext cx="352016" cy="506214"/>
          </a:xfrm>
          <a:blipFill>
            <a:blip r:embed="rId5"/>
            <a:stretch>
              <a:fillRect/>
            </a:stretch>
          </a:blipFill>
        </p:spPr>
        <p:txBody>
          <a:bodyPr vert="horz" lIns="0" tIns="0" rIns="0" bIns="0" anchor="ctr"/>
          <a:lstStyle>
            <a:lvl1pPr marL="0" indent="0" algn="ctr">
              <a:buNone/>
              <a:defRPr sz="500" baseline="0">
                <a:solidFill>
                  <a:schemeClr val="tx1"/>
                </a:solidFill>
              </a:defRPr>
            </a:lvl1pPr>
            <a:lvl2pPr marL="177800" inden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nl-NL" dirty="0" smtClean="0"/>
              <a:t>S.V.P. niet verwijderen of aanpassen</a:t>
            </a:r>
            <a:endParaRPr lang="en-US" dirty="0"/>
          </a:p>
        </p:txBody>
      </p:sp>
      <p:sp>
        <p:nvSpPr>
          <p:cNvPr id="81" name="Tijdelijke aanduiding voor datum 3"/>
          <p:cNvSpPr>
            <a:spLocks noGrp="1"/>
          </p:cNvSpPr>
          <p:nvPr>
            <p:ph type="dt" sz="half" idx="2"/>
          </p:nvPr>
        </p:nvSpPr>
        <p:spPr>
          <a:xfrm>
            <a:off x="518269" y="6570218"/>
            <a:ext cx="734082"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28 May 2019</a:t>
            </a:fld>
            <a:endParaRPr lang="en-US" dirty="0"/>
          </a:p>
        </p:txBody>
      </p:sp>
      <p:sp>
        <p:nvSpPr>
          <p:cNvPr id="82" name="Tijdelijke aanduiding voor voettekst 4"/>
          <p:cNvSpPr>
            <a:spLocks noGrp="1"/>
          </p:cNvSpPr>
          <p:nvPr>
            <p:ph type="ftr" sz="quarter" idx="3"/>
          </p:nvPr>
        </p:nvSpPr>
        <p:spPr>
          <a:xfrm>
            <a:off x="1252349" y="6570218"/>
            <a:ext cx="3747600" cy="295941"/>
          </a:xfrm>
          <a:prstGeom prst="rect">
            <a:avLst/>
          </a:prstGeom>
        </p:spPr>
        <p:txBody>
          <a:bodyPr vert="horz" lIns="0" tIns="0" rIns="0" bIns="0" rtlCol="0" anchor="ctr"/>
          <a:lstStyle>
            <a:lvl1pPr algn="l">
              <a:defRPr sz="1000">
                <a:solidFill>
                  <a:srgbClr val="988A86"/>
                </a:solidFill>
              </a:defRPr>
            </a:lvl1pPr>
          </a:lstStyle>
          <a:p>
            <a:r>
              <a:rPr lang="en-US" smtClean="0"/>
              <a:t>|  Zuyd Template-set</a:t>
            </a:r>
            <a:endParaRPr lang="en-US" dirty="0"/>
          </a:p>
        </p:txBody>
      </p:sp>
      <p:sp>
        <p:nvSpPr>
          <p:cNvPr id="83" name="Tijdelijke aanduiding voor dianummer 5"/>
          <p:cNvSpPr>
            <a:spLocks noGrp="1"/>
          </p:cNvSpPr>
          <p:nvPr>
            <p:ph type="sldNum" sz="quarter" idx="4"/>
          </p:nvPr>
        </p:nvSpPr>
        <p:spPr>
          <a:xfrm>
            <a:off x="288560" y="6570218"/>
            <a:ext cx="229819"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spTree>
    <p:extLst>
      <p:ext uri="{BB962C8B-B14F-4D97-AF65-F5344CB8AC3E}">
        <p14:creationId xmlns:p14="http://schemas.microsoft.com/office/powerpoint/2010/main" val="17420542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50% - beeld 50%">
    <p:spTree>
      <p:nvGrpSpPr>
        <p:cNvPr id="1" name=""/>
        <p:cNvGrpSpPr/>
        <p:nvPr/>
      </p:nvGrpSpPr>
      <p:grpSpPr>
        <a:xfrm>
          <a:off x="0" y="0"/>
          <a:ext cx="0" cy="0"/>
          <a:chOff x="0" y="0"/>
          <a:chExt cx="0" cy="0"/>
        </a:xfrm>
      </p:grpSpPr>
      <p:sp>
        <p:nvSpPr>
          <p:cNvPr id="45" name="Tijdelijke aanduiding voor afbeelding 8"/>
          <p:cNvSpPr>
            <a:spLocks noGrp="1"/>
          </p:cNvSpPr>
          <p:nvPr>
            <p:ph type="pic" sz="quarter" idx="13" hasCustomPrompt="1"/>
          </p:nvPr>
        </p:nvSpPr>
        <p:spPr>
          <a:xfrm>
            <a:off x="4142727" y="0"/>
            <a:ext cx="5001383" cy="6858000"/>
          </a:xfrm>
          <a:solidFill>
            <a:schemeClr val="bg1">
              <a:lumMod val="85000"/>
            </a:schemeClr>
          </a:solidFill>
        </p:spPr>
        <p:txBody>
          <a:bodyPr lIns="144000" tIns="1080000" anchor="ctr"/>
          <a:lstStyle>
            <a:lvl1pPr marL="0" indent="0" algn="ctr">
              <a:lnSpc>
                <a:spcPct val="100000"/>
              </a:lnSpc>
              <a:spcBef>
                <a:spcPts val="0"/>
              </a:spcBef>
              <a:spcAft>
                <a:spcPts val="0"/>
              </a:spcAft>
              <a:buNone/>
              <a:defRPr/>
            </a:lvl1pPr>
          </a:lstStyle>
          <a:p>
            <a:r>
              <a:rPr lang="nl-NL" dirty="0" smtClean="0"/>
              <a:t>Klik op het pictogram</a:t>
            </a:r>
            <a:br>
              <a:rPr lang="nl-NL" dirty="0" smtClean="0"/>
            </a:br>
            <a:r>
              <a:rPr lang="nl-NL" dirty="0" smtClean="0"/>
              <a:t>om een afbeelding in te voegen</a:t>
            </a:r>
            <a:endParaRPr lang="en-US" dirty="0"/>
          </a:p>
        </p:txBody>
      </p:sp>
      <p:sp>
        <p:nvSpPr>
          <p:cNvPr id="2" name="Titel 1"/>
          <p:cNvSpPr>
            <a:spLocks noGrp="1"/>
          </p:cNvSpPr>
          <p:nvPr>
            <p:ph type="title"/>
          </p:nvPr>
        </p:nvSpPr>
        <p:spPr>
          <a:xfrm>
            <a:off x="4144145" y="288218"/>
            <a:ext cx="1819801" cy="2426395"/>
          </a:xfrm>
          <a:solidFill>
            <a:schemeClr val="accent6"/>
          </a:solidFill>
        </p:spPr>
        <p:txBody>
          <a:bodyPr/>
          <a:lstStyle/>
          <a:p>
            <a:r>
              <a:rPr lang="nl-NL" smtClean="0"/>
              <a:t>Klik om de stijl te bewerken</a:t>
            </a:r>
            <a:endParaRPr lang="en-US"/>
          </a:p>
        </p:txBody>
      </p:sp>
      <p:sp>
        <p:nvSpPr>
          <p:cNvPr id="7" name="Tekstvak 6"/>
          <p:cNvSpPr txBox="1"/>
          <p:nvPr userDrawn="1"/>
        </p:nvSpPr>
        <p:spPr>
          <a:xfrm>
            <a:off x="457449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Tekst 50% - beeld 50%</a:t>
            </a:r>
          </a:p>
        </p:txBody>
      </p:sp>
      <p:grpSp>
        <p:nvGrpSpPr>
          <p:cNvPr id="12" name="GRID" hidden="1"/>
          <p:cNvGrpSpPr/>
          <p:nvPr userDrawn="1"/>
        </p:nvGrpSpPr>
        <p:grpSpPr>
          <a:xfrm>
            <a:off x="-180976" y="-190500"/>
            <a:ext cx="9505953" cy="7239000"/>
            <a:chOff x="-241301" y="-190500"/>
            <a:chExt cx="12674604" cy="7239000"/>
          </a:xfrm>
        </p:grpSpPr>
        <p:cxnSp>
          <p:nvCxnSpPr>
            <p:cNvPr id="13" name="Rechte verbindingslijn 12"/>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hoek 16"/>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18" name="Rechthoek 17"/>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19" name="Rechte verbindingslijn 18"/>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hthoek 26"/>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28" name="Rechthoek 27"/>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29" name="Rechte verbindingslijn 28"/>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hthoek 78"/>
          <p:cNvSpPr/>
          <p:nvPr userDrawn="1"/>
        </p:nvSpPr>
        <p:spPr>
          <a:xfrm>
            <a:off x="287127" y="288003"/>
            <a:ext cx="3749035"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1600" dirty="0" smtClean="0">
              <a:solidFill>
                <a:prstClr val="white"/>
              </a:solidFill>
            </a:endParaRPr>
          </a:p>
        </p:txBody>
      </p:sp>
      <p:sp>
        <p:nvSpPr>
          <p:cNvPr id="80" name="Tijdelijke aanduiding voor verticale tekst 2"/>
          <p:cNvSpPr>
            <a:spLocks noGrp="1"/>
          </p:cNvSpPr>
          <p:nvPr>
            <p:ph type="body" orient="vert" idx="1"/>
          </p:nvPr>
        </p:nvSpPr>
        <p:spPr>
          <a:xfrm>
            <a:off x="287127" y="287994"/>
            <a:ext cx="3749035" cy="6282002"/>
          </a:xfrm>
          <a:noFill/>
        </p:spPr>
        <p:txBody>
          <a:bodyPr vert="horz"/>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grpSp>
        <p:nvGrpSpPr>
          <p:cNvPr id="81" name="Groep 80"/>
          <p:cNvGrpSpPr/>
          <p:nvPr userDrawn="1"/>
        </p:nvGrpSpPr>
        <p:grpSpPr>
          <a:xfrm>
            <a:off x="-2229876" y="-100346"/>
            <a:ext cx="2121875" cy="6957092"/>
            <a:chOff x="-2973167" y="-100346"/>
            <a:chExt cx="2829166" cy="6957092"/>
          </a:xfrm>
        </p:grpSpPr>
        <p:sp>
          <p:nvSpPr>
            <p:cNvPr id="82" name="Rechthoek 81"/>
            <p:cNvSpPr/>
            <p:nvPr userDrawn="1"/>
          </p:nvSpPr>
          <p:spPr>
            <a:xfrm>
              <a:off x="-2973167"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600" b="1" kern="0" cap="all" dirty="0" smtClean="0">
                  <a:solidFill>
                    <a:srgbClr val="44546A"/>
                  </a:solidFill>
                  <a:latin typeface="Segoe UI Light" panose="020B0502040204020203" pitchFamily="34" charset="0"/>
                  <a:cs typeface="Segoe UI Light" panose="020B0502040204020203" pitchFamily="34" charset="0"/>
                </a:rPr>
                <a:t>AFBEELDING INVOEGEN</a:t>
              </a:r>
            </a:p>
          </p:txBody>
        </p:sp>
        <p:sp>
          <p:nvSpPr>
            <p:cNvPr id="83" name="Tekstvak 33"/>
            <p:cNvSpPr txBox="1"/>
            <p:nvPr userDrawn="1"/>
          </p:nvSpPr>
          <p:spPr>
            <a:xfrm>
              <a:off x="-2788022"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smtClean="0">
                  <a:solidFill>
                    <a:prstClr val="black"/>
                  </a:solidFill>
                  <a:latin typeface="Segoe UI Light" panose="020B0502040204020203" pitchFamily="34" charset="0"/>
                  <a:cs typeface="Segoe UI Light" panose="020B0502040204020203" pitchFamily="34" charset="0"/>
                </a:rPr>
                <a:t>Klik op het icoon om een afbeelding</a:t>
              </a:r>
              <a:br>
                <a:rPr lang="nl-NL" sz="1200" kern="0" dirty="0" smtClean="0">
                  <a:solidFill>
                    <a:prstClr val="black"/>
                  </a:solidFill>
                  <a:latin typeface="Segoe UI Light" panose="020B0502040204020203" pitchFamily="34" charset="0"/>
                  <a:cs typeface="Segoe UI Light" panose="020B0502040204020203" pitchFamily="34" charset="0"/>
                </a:rPr>
              </a:br>
              <a:r>
                <a:rPr lang="nl-NL" sz="1200" kern="0" dirty="0" smtClean="0">
                  <a:solidFill>
                    <a:prstClr val="black"/>
                  </a:solidFill>
                  <a:latin typeface="Segoe UI Light" panose="020B0502040204020203" pitchFamily="34" charset="0"/>
                  <a:cs typeface="Segoe UI Light" panose="020B0502040204020203" pitchFamily="34" charset="0"/>
                </a:rPr>
                <a:t>in te voegen</a:t>
              </a:r>
              <a:endParaRPr lang="en-US" sz="1200" kern="0" dirty="0" smtClean="0">
                <a:solidFill>
                  <a:prstClr val="black"/>
                </a:solidFill>
                <a:latin typeface="Segoe UI Light" panose="020B0502040204020203" pitchFamily="34" charset="0"/>
                <a:cs typeface="Segoe UI Light" panose="020B0502040204020203" pitchFamily="34" charset="0"/>
              </a:endParaRPr>
            </a:p>
          </p:txBody>
        </p:sp>
        <p:sp>
          <p:nvSpPr>
            <p:cNvPr id="84" name="Tekstvak 33"/>
            <p:cNvSpPr txBox="1"/>
            <p:nvPr userDrawn="1"/>
          </p:nvSpPr>
          <p:spPr>
            <a:xfrm>
              <a:off x="-2788022"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err="1" smtClean="0">
                  <a:solidFill>
                    <a:prstClr val="black"/>
                  </a:solidFill>
                  <a:latin typeface="Segoe UI Light" panose="020B0502040204020203" pitchFamily="34" charset="0"/>
                  <a:cs typeface="Segoe UI Light" panose="020B0502040204020203" pitchFamily="34" charset="0"/>
                </a:rPr>
                <a:t>Selecteer</a:t>
              </a:r>
              <a:r>
                <a:rPr lang="en-US" sz="1200" kern="0" dirty="0" smtClean="0">
                  <a:solidFill>
                    <a:prstClr val="black"/>
                  </a:solidFill>
                  <a:latin typeface="Segoe UI Light" panose="020B0502040204020203" pitchFamily="34" charset="0"/>
                  <a:cs typeface="Segoe UI Light" panose="020B0502040204020203" pitchFamily="34" charset="0"/>
                </a:rPr>
                <a:t> de </a:t>
              </a:r>
              <a:r>
                <a:rPr lang="en-US" sz="1200" kern="0" dirty="0" err="1" smtClean="0">
                  <a:solidFill>
                    <a:prstClr val="black"/>
                  </a:solidFill>
                  <a:latin typeface="Segoe UI Light" panose="020B0502040204020203" pitchFamily="34" charset="0"/>
                  <a:cs typeface="Segoe UI Light" panose="020B0502040204020203" pitchFamily="34" charset="0"/>
                </a:rPr>
                <a:t>afbeelding</a:t>
              </a:r>
              <a:r>
                <a:rPr lang="en-US" sz="1200" kern="0" dirty="0" smtClean="0">
                  <a:solidFill>
                    <a:prstClr val="black"/>
                  </a:solidFill>
                  <a:latin typeface="Segoe UI Light" panose="020B0502040204020203" pitchFamily="34" charset="0"/>
                  <a:cs typeface="Segoe UI Light" panose="020B0502040204020203" pitchFamily="34" charset="0"/>
                </a:rPr>
                <a:t> die je wilt </a:t>
              </a:r>
              <a:r>
                <a:rPr lang="en-US" sz="1200" kern="0" dirty="0" err="1" smtClean="0">
                  <a:solidFill>
                    <a:prstClr val="black"/>
                  </a:solidFill>
                  <a:latin typeface="Segoe UI Light" panose="020B0502040204020203" pitchFamily="34" charset="0"/>
                  <a:cs typeface="Segoe UI Light" panose="020B0502040204020203" pitchFamily="34" charset="0"/>
                </a:rPr>
                <a:t>invoegen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klik</a:t>
              </a:r>
              <a:r>
                <a:rPr lang="en-US" sz="1200" kern="0" dirty="0" smtClean="0">
                  <a:solidFill>
                    <a:prstClr val="black"/>
                  </a:solidFill>
                  <a:latin typeface="Segoe UI Light" panose="020B0502040204020203" pitchFamily="34" charset="0"/>
                  <a:cs typeface="Segoe UI Light" panose="020B0502040204020203" pitchFamily="34" charset="0"/>
                </a:rPr>
                <a:t> op </a:t>
              </a:r>
              <a:r>
                <a:rPr lang="en-US" sz="1200" b="1" kern="0" dirty="0" smtClean="0">
                  <a:solidFill>
                    <a:prstClr val="black"/>
                  </a:solidFill>
                  <a:latin typeface="Segoe UI Light" panose="020B0502040204020203" pitchFamily="34" charset="0"/>
                  <a:cs typeface="Segoe UI Light" panose="020B0502040204020203" pitchFamily="34" charset="0"/>
                </a:rPr>
                <a:t>‘</a:t>
              </a:r>
              <a:r>
                <a:rPr lang="en-US" sz="1200" b="1" kern="0" dirty="0" err="1" smtClean="0">
                  <a:solidFill>
                    <a:prstClr val="black"/>
                  </a:solidFill>
                  <a:latin typeface="Segoe UI Light" panose="020B0502040204020203" pitchFamily="34" charset="0"/>
                  <a:cs typeface="Segoe UI Light" panose="020B0502040204020203" pitchFamily="34" charset="0"/>
                </a:rPr>
                <a:t>Invoegen</a:t>
              </a:r>
              <a:r>
                <a:rPr lang="en-US" sz="1200" b="1" kern="0" dirty="0" smtClean="0">
                  <a:solidFill>
                    <a:prstClr val="black"/>
                  </a:solidFill>
                  <a:latin typeface="Segoe UI Light" panose="020B0502040204020203" pitchFamily="34" charset="0"/>
                  <a:cs typeface="Segoe UI Light" panose="020B0502040204020203" pitchFamily="34" charset="0"/>
                </a:rPr>
                <a:t>’</a:t>
              </a:r>
              <a:endParaRPr lang="nl-NL" sz="1200" b="1" kern="0" dirty="0" smtClean="0">
                <a:solidFill>
                  <a:prstClr val="black"/>
                </a:solidFill>
                <a:latin typeface="Segoe UI Light" panose="020B0502040204020203" pitchFamily="34" charset="0"/>
                <a:cs typeface="Segoe UI Light" panose="020B0502040204020203" pitchFamily="34" charset="0"/>
              </a:endParaRPr>
            </a:p>
          </p:txBody>
        </p:sp>
        <p:sp>
          <p:nvSpPr>
            <p:cNvPr id="85" name="Ovaal 84"/>
            <p:cNvSpPr/>
            <p:nvPr userDrawn="1"/>
          </p:nvSpPr>
          <p:spPr>
            <a:xfrm>
              <a:off x="-278431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1</a:t>
              </a:r>
            </a:p>
          </p:txBody>
        </p:sp>
        <p:sp>
          <p:nvSpPr>
            <p:cNvPr id="87" name="Ovaal 86"/>
            <p:cNvSpPr/>
            <p:nvPr userDrawn="1"/>
          </p:nvSpPr>
          <p:spPr>
            <a:xfrm>
              <a:off x="-278431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2</a:t>
              </a:r>
            </a:p>
          </p:txBody>
        </p:sp>
        <p:cxnSp>
          <p:nvCxnSpPr>
            <p:cNvPr id="88" name="Rechte verbindingslijn 87"/>
            <p:cNvCxnSpPr/>
            <p:nvPr userDrawn="1"/>
          </p:nvCxnSpPr>
          <p:spPr>
            <a:xfrm>
              <a:off x="-2785944" y="288269"/>
              <a:ext cx="2556613" cy="0"/>
            </a:xfrm>
            <a:prstGeom prst="line">
              <a:avLst/>
            </a:prstGeom>
            <a:noFill/>
            <a:ln w="9525" cap="flat" cmpd="sng" algn="ctr">
              <a:solidFill>
                <a:schemeClr val="tx2"/>
              </a:solidFill>
              <a:prstDash val="solid"/>
            </a:ln>
            <a:effectLst/>
          </p:spPr>
        </p:cxnSp>
        <p:cxnSp>
          <p:nvCxnSpPr>
            <p:cNvPr id="89" name="Rechte verbindingslijn 88"/>
            <p:cNvCxnSpPr/>
            <p:nvPr userDrawn="1"/>
          </p:nvCxnSpPr>
          <p:spPr>
            <a:xfrm>
              <a:off x="-2786283" y="2167521"/>
              <a:ext cx="2556952" cy="0"/>
            </a:xfrm>
            <a:prstGeom prst="line">
              <a:avLst/>
            </a:prstGeom>
            <a:noFill/>
            <a:ln w="9525" cap="flat" cmpd="sng" algn="ctr">
              <a:solidFill>
                <a:schemeClr val="tx2"/>
              </a:solidFill>
              <a:prstDash val="solid"/>
            </a:ln>
            <a:effectLst/>
          </p:spPr>
        </p:cxnSp>
        <p:cxnSp>
          <p:nvCxnSpPr>
            <p:cNvPr id="90" name="Rechte verbindingslijn 89"/>
            <p:cNvCxnSpPr/>
            <p:nvPr userDrawn="1"/>
          </p:nvCxnSpPr>
          <p:spPr>
            <a:xfrm>
              <a:off x="-2785944" y="4022832"/>
              <a:ext cx="2556613" cy="0"/>
            </a:xfrm>
            <a:prstGeom prst="line">
              <a:avLst/>
            </a:prstGeom>
            <a:noFill/>
            <a:ln w="9525" cap="flat" cmpd="sng" algn="ctr">
              <a:solidFill>
                <a:schemeClr val="tx2"/>
              </a:solidFill>
              <a:prstDash val="solid"/>
            </a:ln>
            <a:effectLst/>
          </p:spPr>
        </p:cxnSp>
        <p:pic>
          <p:nvPicPr>
            <p:cNvPr id="91" name="Icoontje afbeeld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7585" y="1459905"/>
              <a:ext cx="521075" cy="521075"/>
            </a:xfrm>
            <a:prstGeom prst="rect">
              <a:avLst/>
            </a:prstGeom>
          </p:spPr>
        </p:pic>
        <p:cxnSp>
          <p:nvCxnSpPr>
            <p:cNvPr id="92" name="Rechte verbindingslijn 91"/>
            <p:cNvCxnSpPr/>
            <p:nvPr userDrawn="1"/>
          </p:nvCxnSpPr>
          <p:spPr>
            <a:xfrm>
              <a:off x="-2785944" y="6856746"/>
              <a:ext cx="2556613" cy="0"/>
            </a:xfrm>
            <a:prstGeom prst="line">
              <a:avLst/>
            </a:prstGeom>
            <a:noFill/>
            <a:ln w="9525" cap="flat" cmpd="sng" algn="ctr">
              <a:solidFill>
                <a:schemeClr val="tx2"/>
              </a:solidFill>
              <a:prstDash val="solid"/>
            </a:ln>
            <a:effectLst/>
          </p:spPr>
        </p:cxnSp>
        <p:grpSp>
          <p:nvGrpSpPr>
            <p:cNvPr id="93" name="Groep 92"/>
            <p:cNvGrpSpPr/>
            <p:nvPr/>
          </p:nvGrpSpPr>
          <p:grpSpPr>
            <a:xfrm>
              <a:off x="-2790881" y="3471416"/>
              <a:ext cx="1114138" cy="297656"/>
              <a:chOff x="13560784" y="3471416"/>
              <a:chExt cx="1114138" cy="297656"/>
            </a:xfrm>
          </p:grpSpPr>
          <p:sp>
            <p:nvSpPr>
              <p:cNvPr id="113" name="Afgeronde rechthoek 112"/>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4"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smtClean="0">
                    <a:solidFill>
                      <a:prstClr val="black"/>
                    </a:solidFill>
                  </a:rPr>
                  <a:t>Invoegen</a:t>
                </a:r>
                <a:endParaRPr lang="en-GB" dirty="0">
                  <a:solidFill>
                    <a:prstClr val="black"/>
                  </a:solidFill>
                </a:endParaRPr>
              </a:p>
            </p:txBody>
          </p:sp>
          <p:cxnSp>
            <p:nvCxnSpPr>
              <p:cNvPr id="115" name="Rechte verbindingslijn 114"/>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Gelijkbenige driehoek 115"/>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grpSp>
          <p:nvGrpSpPr>
            <p:cNvPr id="94" name="Groep 93"/>
            <p:cNvGrpSpPr/>
            <p:nvPr userDrawn="1"/>
          </p:nvGrpSpPr>
          <p:grpSpPr>
            <a:xfrm>
              <a:off x="-2788022" y="4226919"/>
              <a:ext cx="2644021" cy="2360096"/>
              <a:chOff x="-2788022" y="4375200"/>
              <a:chExt cx="2644021" cy="2360096"/>
            </a:xfrm>
          </p:grpSpPr>
          <p:sp>
            <p:nvSpPr>
              <p:cNvPr id="95" name="Tekstvak 33"/>
              <p:cNvSpPr txBox="1"/>
              <p:nvPr userDrawn="1"/>
            </p:nvSpPr>
            <p:spPr>
              <a:xfrm>
                <a:off x="-2788022"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a:solidFill>
                      <a:prstClr val="black"/>
                    </a:solidFill>
                    <a:latin typeface="Segoe UI Light" panose="020B0502040204020203" pitchFamily="34" charset="0"/>
                    <a:cs typeface="Segoe UI Light" panose="020B0502040204020203" pitchFamily="34" charset="0"/>
                  </a:rPr>
                  <a:t>Klik met de rechter </a:t>
                </a:r>
                <a:r>
                  <a:rPr lang="nl-NL" sz="1200" kern="0" dirty="0" smtClean="0">
                    <a:solidFill>
                      <a:prstClr val="black"/>
                    </a:solidFill>
                    <a:latin typeface="Segoe UI Light" panose="020B0502040204020203" pitchFamily="34" charset="0"/>
                    <a:cs typeface="Segoe UI Light" panose="020B0502040204020203" pitchFamily="34" charset="0"/>
                  </a:rPr>
                  <a:t>muisknop </a:t>
                </a:r>
                <a:r>
                  <a:rPr lang="nl-NL" sz="1200" kern="0" dirty="0">
                    <a:solidFill>
                      <a:prstClr val="black"/>
                    </a:solidFill>
                    <a:latin typeface="Segoe UI Light" panose="020B0502040204020203" pitchFamily="34" charset="0"/>
                    <a:cs typeface="Segoe UI Light" panose="020B0502040204020203" pitchFamily="34" charset="0"/>
                  </a:rPr>
                  <a:t>op de miniatuurweergave van de dia en kies </a:t>
                </a:r>
                <a:r>
                  <a:rPr lang="nl-NL" sz="1200" b="1" kern="0" dirty="0">
                    <a:solidFill>
                      <a:prstClr val="black"/>
                    </a:solidFill>
                    <a:latin typeface="Segoe UI Light" panose="020B0502040204020203" pitchFamily="34" charset="0"/>
                    <a:cs typeface="Segoe UI Light" panose="020B0502040204020203" pitchFamily="34" charset="0"/>
                  </a:rPr>
                  <a:t>‘Dia herstellen’</a:t>
                </a:r>
              </a:p>
            </p:txBody>
          </p:sp>
          <p:pic>
            <p:nvPicPr>
              <p:cNvPr id="96"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7585" y="5421021"/>
                <a:ext cx="1992342" cy="1069419"/>
              </a:xfrm>
              <a:prstGeom prst="rect">
                <a:avLst/>
              </a:prstGeom>
              <a:solidFill>
                <a:schemeClr val="bg2"/>
              </a:solidFill>
              <a:ln>
                <a:noFill/>
              </a:ln>
              <a:extLst/>
            </p:spPr>
          </p:pic>
          <p:sp>
            <p:nvSpPr>
              <p:cNvPr id="97" name="Tekstvak 96"/>
              <p:cNvSpPr txBox="1"/>
              <p:nvPr/>
            </p:nvSpPr>
            <p:spPr>
              <a:xfrm>
                <a:off x="-2741158" y="5527701"/>
                <a:ext cx="1925434" cy="1200329"/>
              </a:xfrm>
              <a:prstGeom prst="rect">
                <a:avLst/>
              </a:prstGeom>
              <a:noFill/>
            </p:spPr>
            <p:txBody>
              <a:bodyPr wrap="square" rtlCol="0">
                <a:spAutoFit/>
              </a:bodyPr>
              <a:lstStyle/>
              <a:p>
                <a:pPr algn="ctr" fontAlgn="auto">
                  <a:spcBef>
                    <a:spcPts val="0"/>
                  </a:spcBef>
                  <a:spcAft>
                    <a:spcPts val="0"/>
                  </a:spcAft>
                </a:pPr>
                <a:r>
                  <a:rPr lang="en-US" sz="1200" b="1" dirty="0" err="1" smtClean="0">
                    <a:solidFill>
                      <a:prstClr val="black"/>
                    </a:solidFill>
                    <a:latin typeface="Verdana"/>
                  </a:rPr>
                  <a:t>Hier</a:t>
                </a:r>
                <a:r>
                  <a:rPr lang="en-US" sz="1200" b="1" dirty="0" smtClean="0">
                    <a:solidFill>
                      <a:prstClr val="black"/>
                    </a:solidFill>
                    <a:latin typeface="Verdana"/>
                  </a:rPr>
                  <a:t> </a:t>
                </a:r>
                <a:r>
                  <a:rPr lang="en-US" sz="1200" b="1" dirty="0" err="1" smtClean="0">
                    <a:solidFill>
                      <a:prstClr val="black"/>
                    </a:solidFill>
                    <a:latin typeface="Verdana"/>
                  </a:rPr>
                  <a:t>een</a:t>
                </a:r>
                <a:r>
                  <a:rPr lang="en-US" sz="1200" b="1" dirty="0" smtClean="0">
                    <a:solidFill>
                      <a:prstClr val="black"/>
                    </a:solidFill>
                    <a:latin typeface="Verdana"/>
                  </a:rPr>
                  <a:t> </a:t>
                </a:r>
                <a:r>
                  <a:rPr lang="en-US" sz="1200" b="1" dirty="0" err="1" smtClean="0">
                    <a:solidFill>
                      <a:prstClr val="black"/>
                    </a:solidFill>
                    <a:latin typeface="Verdana"/>
                  </a:rPr>
                  <a:t>printscreen</a:t>
                </a:r>
                <a:r>
                  <a:rPr lang="en-US" sz="1200" b="1" dirty="0" smtClean="0">
                    <a:solidFill>
                      <a:prstClr val="black"/>
                    </a:solidFill>
                    <a:latin typeface="Verdana"/>
                  </a:rPr>
                  <a:t> van de </a:t>
                </a:r>
                <a:r>
                  <a:rPr lang="en-US" sz="1200" b="1" dirty="0" err="1" smtClean="0">
                    <a:solidFill>
                      <a:prstClr val="black"/>
                    </a:solidFill>
                    <a:latin typeface="Verdana"/>
                  </a:rPr>
                  <a:t>miniatuur</a:t>
                </a:r>
                <a:r>
                  <a:rPr lang="en-US" sz="1200" b="1" dirty="0" smtClean="0">
                    <a:solidFill>
                      <a:prstClr val="black"/>
                    </a:solidFill>
                    <a:latin typeface="Verdana"/>
                  </a:rPr>
                  <a:t>- </a:t>
                </a:r>
                <a:r>
                  <a:rPr lang="en-US" sz="1200" b="1" dirty="0" err="1" smtClean="0">
                    <a:solidFill>
                      <a:prstClr val="black"/>
                    </a:solidFill>
                    <a:latin typeface="Verdana"/>
                  </a:rPr>
                  <a:t>titelslide</a:t>
                </a:r>
                <a:r>
                  <a:rPr lang="en-US" sz="1200" b="1" dirty="0" smtClean="0">
                    <a:solidFill>
                      <a:prstClr val="black"/>
                    </a:solidFill>
                    <a:latin typeface="Verdana"/>
                  </a:rPr>
                  <a:t> </a:t>
                </a:r>
                <a:r>
                  <a:rPr lang="en-US" sz="1200" b="1" dirty="0" err="1" smtClean="0">
                    <a:solidFill>
                      <a:prstClr val="black"/>
                    </a:solidFill>
                    <a:latin typeface="Verdana"/>
                  </a:rPr>
                  <a:t>plaatsen</a:t>
                </a:r>
                <a:endParaRPr lang="en-US" sz="1200" b="1" dirty="0">
                  <a:solidFill>
                    <a:prstClr val="black"/>
                  </a:solidFill>
                  <a:latin typeface="Verdana"/>
                </a:endParaRPr>
              </a:p>
            </p:txBody>
          </p:sp>
          <p:sp>
            <p:nvSpPr>
              <p:cNvPr id="98" name="Rechthoek 97"/>
              <p:cNvSpPr/>
              <p:nvPr/>
            </p:nvSpPr>
            <p:spPr>
              <a:xfrm>
                <a:off x="-210909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99" name="Groep 98"/>
              <p:cNvGrpSpPr/>
              <p:nvPr/>
            </p:nvGrpSpPr>
            <p:grpSpPr>
              <a:xfrm>
                <a:off x="-2113278" y="6054428"/>
                <a:ext cx="1969277" cy="542924"/>
                <a:chOff x="13164976" y="6054428"/>
                <a:chExt cx="1969277" cy="542924"/>
              </a:xfrm>
            </p:grpSpPr>
            <p:sp>
              <p:nvSpPr>
                <p:cNvPr id="103" name="Rechthoek 102"/>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04" name="Groep 103"/>
                <p:cNvGrpSpPr/>
                <p:nvPr/>
              </p:nvGrpSpPr>
              <p:grpSpPr>
                <a:xfrm>
                  <a:off x="13214777" y="6112607"/>
                  <a:ext cx="145227" cy="129517"/>
                  <a:chOff x="12287399" y="5999447"/>
                  <a:chExt cx="194830" cy="173755"/>
                </a:xfrm>
              </p:grpSpPr>
              <p:sp>
                <p:nvSpPr>
                  <p:cNvPr id="107" name="Afgeronde rechthoek 106"/>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8" name="Rechthoek 107"/>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9" name="Rechthoek 108"/>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0" name="Rechthoek 109"/>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1" name="Rechthoek 110"/>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2" name="Rechthoek 111"/>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sp>
              <p:nvSpPr>
                <p:cNvPr id="105" name="Rechthoek 104"/>
                <p:cNvSpPr/>
                <p:nvPr/>
              </p:nvSpPr>
              <p:spPr>
                <a:xfrm>
                  <a:off x="13424745" y="6062530"/>
                  <a:ext cx="1013525" cy="261610"/>
                </a:xfrm>
                <a:prstGeom prst="rect">
                  <a:avLst/>
                </a:prstGeom>
              </p:spPr>
              <p:txBody>
                <a:bodyPr wrap="none">
                  <a:spAutoFit/>
                </a:bodyPr>
                <a:lstStyle/>
                <a:p>
                  <a:pPr fontAlgn="auto">
                    <a:spcBef>
                      <a:spcPts val="0"/>
                    </a:spcBef>
                    <a:spcAft>
                      <a:spcPts val="0"/>
                    </a:spcAft>
                  </a:pPr>
                  <a:r>
                    <a:rPr lang="en-US" sz="1100" dirty="0" err="1" smtClean="0">
                      <a:solidFill>
                        <a:prstClr val="black"/>
                      </a:solidFill>
                      <a:latin typeface="Verdana"/>
                    </a:rPr>
                    <a:t>Indeling</a:t>
                  </a:r>
                  <a:endParaRPr lang="en-US" sz="1100" dirty="0">
                    <a:solidFill>
                      <a:prstClr val="black"/>
                    </a:solidFill>
                    <a:latin typeface="Verdana"/>
                  </a:endParaRPr>
                </a:p>
              </p:txBody>
            </p:sp>
            <p:sp>
              <p:nvSpPr>
                <p:cNvPr id="106" name="Gelijkbenige driehoek 105"/>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sp>
            <p:nvSpPr>
              <p:cNvPr id="100" name="Afgeronde rechthoek 99"/>
              <p:cNvSpPr/>
              <p:nvPr/>
            </p:nvSpPr>
            <p:spPr>
              <a:xfrm>
                <a:off x="-210909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fontAlgn="auto">
                  <a:spcBef>
                    <a:spcPts val="0"/>
                  </a:spcBef>
                  <a:spcAft>
                    <a:spcPts val="0"/>
                  </a:spcAft>
                </a:pPr>
                <a:r>
                  <a:rPr lang="en-US" sz="1200" dirty="0" err="1" smtClean="0">
                    <a:solidFill>
                      <a:prstClr val="black"/>
                    </a:solidFill>
                  </a:rPr>
                  <a:t>Dia</a:t>
                </a:r>
                <a:r>
                  <a:rPr lang="en-US" sz="1200" dirty="0" smtClean="0">
                    <a:solidFill>
                      <a:prstClr val="black"/>
                    </a:solidFill>
                  </a:rPr>
                  <a:t> </a:t>
                </a:r>
                <a:r>
                  <a:rPr lang="en-US" sz="1200" dirty="0" err="1" smtClean="0">
                    <a:solidFill>
                      <a:prstClr val="black"/>
                    </a:solidFill>
                  </a:rPr>
                  <a:t>herstellen</a:t>
                </a:r>
                <a:endParaRPr lang="en-US" sz="1200" dirty="0">
                  <a:solidFill>
                    <a:prstClr val="black"/>
                  </a:solidFill>
                </a:endParaRPr>
              </a:p>
            </p:txBody>
          </p:sp>
          <p:pic>
            <p:nvPicPr>
              <p:cNvPr id="1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36"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 name="Tekstvak 33"/>
              <p:cNvSpPr txBox="1"/>
              <p:nvPr userDrawn="1"/>
            </p:nvSpPr>
            <p:spPr>
              <a:xfrm>
                <a:off x="-2788022" y="4375200"/>
                <a:ext cx="2558692" cy="24442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b="1" kern="0" dirty="0" smtClean="0">
                    <a:solidFill>
                      <a:prstClr val="black"/>
                    </a:solidFill>
                    <a:latin typeface="Segoe UI Light" panose="020B0502040204020203" pitchFamily="34" charset="0"/>
                    <a:cs typeface="Segoe UI Light" panose="020B0502040204020203" pitchFamily="34" charset="0"/>
                  </a:rPr>
                  <a:t>Niet goed gegaan?</a:t>
                </a:r>
                <a:endParaRPr lang="nl-NL" sz="1200" b="1" kern="0" dirty="0">
                  <a:solidFill>
                    <a:prstClr val="black"/>
                  </a:solidFill>
                  <a:latin typeface="Segoe UI Light" panose="020B0502040204020203" pitchFamily="34" charset="0"/>
                  <a:cs typeface="Segoe UI Light" panose="020B0502040204020203" pitchFamily="34" charset="0"/>
                </a:endParaRPr>
              </a:p>
            </p:txBody>
          </p:sp>
        </p:grpSp>
      </p:grpSp>
      <p:sp>
        <p:nvSpPr>
          <p:cNvPr id="86" name="Tijdelijke aanduiding voor datum 3"/>
          <p:cNvSpPr>
            <a:spLocks noGrp="1"/>
          </p:cNvSpPr>
          <p:nvPr>
            <p:ph type="dt" sz="half" idx="2"/>
          </p:nvPr>
        </p:nvSpPr>
        <p:spPr>
          <a:xfrm>
            <a:off x="518269" y="6570218"/>
            <a:ext cx="734082"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28 May 2019</a:t>
            </a:fld>
            <a:endParaRPr lang="en-US" dirty="0"/>
          </a:p>
        </p:txBody>
      </p:sp>
      <p:sp>
        <p:nvSpPr>
          <p:cNvPr id="118" name="Tijdelijke aanduiding voor voettekst 4"/>
          <p:cNvSpPr>
            <a:spLocks noGrp="1"/>
          </p:cNvSpPr>
          <p:nvPr>
            <p:ph type="ftr" sz="quarter" idx="3"/>
          </p:nvPr>
        </p:nvSpPr>
        <p:spPr>
          <a:xfrm>
            <a:off x="1252349" y="6570218"/>
            <a:ext cx="3747600" cy="295941"/>
          </a:xfrm>
          <a:prstGeom prst="rect">
            <a:avLst/>
          </a:prstGeom>
        </p:spPr>
        <p:txBody>
          <a:bodyPr vert="horz" lIns="0" tIns="0" rIns="0" bIns="0" rtlCol="0" anchor="ctr"/>
          <a:lstStyle>
            <a:lvl1pPr algn="l">
              <a:defRPr sz="1000">
                <a:solidFill>
                  <a:srgbClr val="988A86"/>
                </a:solidFill>
              </a:defRPr>
            </a:lvl1pPr>
          </a:lstStyle>
          <a:p>
            <a:r>
              <a:rPr lang="en-US" smtClean="0"/>
              <a:t>|  Zuyd Template-set</a:t>
            </a:r>
            <a:endParaRPr lang="en-US" dirty="0"/>
          </a:p>
        </p:txBody>
      </p:sp>
      <p:sp>
        <p:nvSpPr>
          <p:cNvPr id="119" name="Tijdelijke aanduiding voor dianummer 5"/>
          <p:cNvSpPr>
            <a:spLocks noGrp="1"/>
          </p:cNvSpPr>
          <p:nvPr>
            <p:ph type="sldNum" sz="quarter" idx="4"/>
          </p:nvPr>
        </p:nvSpPr>
        <p:spPr>
          <a:xfrm>
            <a:off x="288560" y="6570218"/>
            <a:ext cx="229819"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sp>
        <p:nvSpPr>
          <p:cNvPr id="120" name="Tijdelijke aanduiding voor verticale tekst 2"/>
          <p:cNvSpPr>
            <a:spLocks noGrp="1"/>
          </p:cNvSpPr>
          <p:nvPr>
            <p:ph type="body" orient="vert" idx="15" hasCustomPrompt="1"/>
          </p:nvPr>
        </p:nvSpPr>
        <p:spPr>
          <a:xfrm>
            <a:off x="8395534" y="5919788"/>
            <a:ext cx="352016" cy="506214"/>
          </a:xfrm>
          <a:blipFill>
            <a:blip r:embed="rId5"/>
            <a:stretch>
              <a:fillRect/>
            </a:stretch>
          </a:blipFill>
        </p:spPr>
        <p:txBody>
          <a:bodyPr vert="horz" lIns="0" tIns="0" rIns="0" bIns="0" anchor="ctr"/>
          <a:lstStyle>
            <a:lvl1pPr marL="0" indent="0" algn="ctr">
              <a:buNone/>
              <a:defRPr sz="500" baseline="0">
                <a:solidFill>
                  <a:schemeClr val="tx1"/>
                </a:solidFill>
              </a:defRPr>
            </a:lvl1pPr>
            <a:lvl2pPr marL="177800" inden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nl-NL" dirty="0" smtClean="0"/>
              <a:t>S.V.P. niet verwijderen of aanpassen</a:t>
            </a:r>
            <a:endParaRPr lang="en-US" dirty="0"/>
          </a:p>
        </p:txBody>
      </p:sp>
    </p:spTree>
    <p:extLst>
      <p:ext uri="{BB962C8B-B14F-4D97-AF65-F5344CB8AC3E}">
        <p14:creationId xmlns:p14="http://schemas.microsoft.com/office/powerpoint/2010/main" val="38391474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7126"/>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lvl1pPr>
              <a:defRPr/>
            </a:lvl1pPr>
          </a:lstStyle>
          <a:p>
            <a:pPr>
              <a:defRPr/>
            </a:pPr>
            <a:fld id="{D2308442-75E4-48C8-8A2B-78E295E4FEB4}" type="datetimeFigureOut">
              <a:rPr lang="en-US">
                <a:solidFill>
                  <a:prstClr val="black">
                    <a:tint val="75000"/>
                  </a:prstClr>
                </a:solidFill>
              </a:rPr>
              <a:pPr>
                <a:defRPr/>
              </a:pPr>
              <a:t>5/28/2019</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FEC6C4D-42FE-4EDE-99CA-2F8C98E1CDC9}" type="slidenum">
              <a:rPr lang="en-US">
                <a:solidFill>
                  <a:prstClr val="black">
                    <a:tint val="75000"/>
                  </a:prstClr>
                </a:solidFill>
              </a:rPr>
              <a:pPr>
                <a:defRPr/>
              </a:pPr>
              <a:t>‹nr.›</a:t>
            </a:fld>
            <a:endParaRPr lang="en-US">
              <a:solidFill>
                <a:srgbClr val="ED1B34">
                  <a:shade val="90000"/>
                </a:srgbClr>
              </a:solidFill>
            </a:endParaRPr>
          </a:p>
        </p:txBody>
      </p:sp>
    </p:spTree>
    <p:extLst>
      <p:ext uri="{BB962C8B-B14F-4D97-AF65-F5344CB8AC3E}">
        <p14:creationId xmlns:p14="http://schemas.microsoft.com/office/powerpoint/2010/main" val="2891260225"/>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 30% - beeld 70%">
    <p:spTree>
      <p:nvGrpSpPr>
        <p:cNvPr id="1" name=""/>
        <p:cNvGrpSpPr/>
        <p:nvPr/>
      </p:nvGrpSpPr>
      <p:grpSpPr>
        <a:xfrm>
          <a:off x="0" y="0"/>
          <a:ext cx="0" cy="0"/>
          <a:chOff x="0" y="0"/>
          <a:chExt cx="0" cy="0"/>
        </a:xfrm>
      </p:grpSpPr>
      <p:sp>
        <p:nvSpPr>
          <p:cNvPr id="45" name="Tijdelijke aanduiding voor afbeelding 8"/>
          <p:cNvSpPr>
            <a:spLocks noGrp="1"/>
          </p:cNvSpPr>
          <p:nvPr>
            <p:ph type="pic" sz="quarter" idx="13" hasCustomPrompt="1"/>
          </p:nvPr>
        </p:nvSpPr>
        <p:spPr>
          <a:xfrm>
            <a:off x="3183042" y="0"/>
            <a:ext cx="5960981" cy="6858000"/>
          </a:xfrm>
          <a:solidFill>
            <a:schemeClr val="bg1">
              <a:lumMod val="85000"/>
            </a:schemeClr>
          </a:solidFill>
        </p:spPr>
        <p:txBody>
          <a:bodyPr lIns="144000" tIns="1080000" anchor="ctr"/>
          <a:lstStyle>
            <a:lvl1pPr marL="0" indent="0" algn="ctr">
              <a:lnSpc>
                <a:spcPct val="100000"/>
              </a:lnSpc>
              <a:spcBef>
                <a:spcPts val="0"/>
              </a:spcBef>
              <a:spcAft>
                <a:spcPts val="0"/>
              </a:spcAft>
              <a:buNone/>
              <a:defRPr/>
            </a:lvl1pPr>
          </a:lstStyle>
          <a:p>
            <a:r>
              <a:rPr lang="nl-NL" dirty="0" smtClean="0"/>
              <a:t>Klik op het pictogram</a:t>
            </a:r>
            <a:br>
              <a:rPr lang="nl-NL" dirty="0" smtClean="0"/>
            </a:br>
            <a:r>
              <a:rPr lang="nl-NL" dirty="0" smtClean="0"/>
              <a:t>om een afbeelding in te voegen</a:t>
            </a:r>
            <a:endParaRPr lang="en-US" dirty="0"/>
          </a:p>
        </p:txBody>
      </p:sp>
      <p:sp>
        <p:nvSpPr>
          <p:cNvPr id="2" name="Titel 1"/>
          <p:cNvSpPr>
            <a:spLocks noGrp="1"/>
          </p:cNvSpPr>
          <p:nvPr>
            <p:ph type="title"/>
          </p:nvPr>
        </p:nvSpPr>
        <p:spPr>
          <a:xfrm>
            <a:off x="3180262" y="288218"/>
            <a:ext cx="1819801" cy="2426395"/>
          </a:xfrm>
          <a:solidFill>
            <a:schemeClr val="accent3"/>
          </a:solidFill>
        </p:spPr>
        <p:txBody>
          <a:bodyPr/>
          <a:lstStyle/>
          <a:p>
            <a:r>
              <a:rPr lang="nl-NL" smtClean="0"/>
              <a:t>Klik om de stijl te bewerken</a:t>
            </a:r>
            <a:endParaRPr lang="en-US"/>
          </a:p>
        </p:txBody>
      </p:sp>
      <p:sp>
        <p:nvSpPr>
          <p:cNvPr id="7" name="Tekstvak 6"/>
          <p:cNvSpPr txBox="1"/>
          <p:nvPr userDrawn="1"/>
        </p:nvSpPr>
        <p:spPr>
          <a:xfrm>
            <a:off x="457449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Tekst 30% - beeld 70%</a:t>
            </a:r>
          </a:p>
        </p:txBody>
      </p:sp>
      <p:sp>
        <p:nvSpPr>
          <p:cNvPr id="79" name="Rechthoek 78"/>
          <p:cNvSpPr/>
          <p:nvPr userDrawn="1"/>
        </p:nvSpPr>
        <p:spPr>
          <a:xfrm>
            <a:off x="287127" y="288003"/>
            <a:ext cx="2785135"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1600" dirty="0" smtClean="0">
              <a:solidFill>
                <a:prstClr val="white"/>
              </a:solidFill>
            </a:endParaRPr>
          </a:p>
        </p:txBody>
      </p:sp>
      <p:sp>
        <p:nvSpPr>
          <p:cNvPr id="80" name="Tijdelijke aanduiding voor verticale tekst 2"/>
          <p:cNvSpPr>
            <a:spLocks noGrp="1"/>
          </p:cNvSpPr>
          <p:nvPr userDrawn="1">
            <p:ph type="body" orient="vert" idx="1"/>
          </p:nvPr>
        </p:nvSpPr>
        <p:spPr>
          <a:xfrm>
            <a:off x="287018" y="287994"/>
            <a:ext cx="2788005" cy="6282002"/>
          </a:xfrm>
          <a:noFill/>
        </p:spPr>
        <p:txBody>
          <a:bodyPr vert="horz"/>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grpSp>
        <p:nvGrpSpPr>
          <p:cNvPr id="8" name="Groep 7"/>
          <p:cNvGrpSpPr/>
          <p:nvPr userDrawn="1"/>
        </p:nvGrpSpPr>
        <p:grpSpPr>
          <a:xfrm>
            <a:off x="-2229876" y="-100346"/>
            <a:ext cx="2121875" cy="6957092"/>
            <a:chOff x="-2973167" y="-100346"/>
            <a:chExt cx="2829166" cy="6957092"/>
          </a:xfrm>
        </p:grpSpPr>
        <p:sp>
          <p:nvSpPr>
            <p:cNvPr id="135" name="Rechthoek 134"/>
            <p:cNvSpPr/>
            <p:nvPr userDrawn="1"/>
          </p:nvSpPr>
          <p:spPr>
            <a:xfrm>
              <a:off x="-2973167"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600" b="1" kern="0" cap="all" dirty="0" smtClean="0">
                  <a:solidFill>
                    <a:srgbClr val="44546A"/>
                  </a:solidFill>
                  <a:latin typeface="Segoe UI Light" panose="020B0502040204020203" pitchFamily="34" charset="0"/>
                  <a:cs typeface="Segoe UI Light" panose="020B0502040204020203" pitchFamily="34" charset="0"/>
                </a:rPr>
                <a:t>AFBEELDING INVOEGEN</a:t>
              </a:r>
            </a:p>
          </p:txBody>
        </p:sp>
        <p:sp>
          <p:nvSpPr>
            <p:cNvPr id="136" name="Tekstvak 33"/>
            <p:cNvSpPr txBox="1"/>
            <p:nvPr userDrawn="1"/>
          </p:nvSpPr>
          <p:spPr>
            <a:xfrm>
              <a:off x="-2788022"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smtClean="0">
                  <a:solidFill>
                    <a:prstClr val="black"/>
                  </a:solidFill>
                  <a:latin typeface="Segoe UI Light" panose="020B0502040204020203" pitchFamily="34" charset="0"/>
                  <a:cs typeface="Segoe UI Light" panose="020B0502040204020203" pitchFamily="34" charset="0"/>
                </a:rPr>
                <a:t>Klik op het icoon om een afbeelding</a:t>
              </a:r>
              <a:br>
                <a:rPr lang="nl-NL" sz="1200" kern="0" dirty="0" smtClean="0">
                  <a:solidFill>
                    <a:prstClr val="black"/>
                  </a:solidFill>
                  <a:latin typeface="Segoe UI Light" panose="020B0502040204020203" pitchFamily="34" charset="0"/>
                  <a:cs typeface="Segoe UI Light" panose="020B0502040204020203" pitchFamily="34" charset="0"/>
                </a:rPr>
              </a:br>
              <a:r>
                <a:rPr lang="nl-NL" sz="1200" kern="0" dirty="0" smtClean="0">
                  <a:solidFill>
                    <a:prstClr val="black"/>
                  </a:solidFill>
                  <a:latin typeface="Segoe UI Light" panose="020B0502040204020203" pitchFamily="34" charset="0"/>
                  <a:cs typeface="Segoe UI Light" panose="020B0502040204020203" pitchFamily="34" charset="0"/>
                </a:rPr>
                <a:t>in te voegen</a:t>
              </a:r>
              <a:endParaRPr lang="en-US" sz="1200" kern="0" dirty="0" smtClean="0">
                <a:solidFill>
                  <a:prstClr val="black"/>
                </a:solidFill>
                <a:latin typeface="Segoe UI Light" panose="020B0502040204020203" pitchFamily="34" charset="0"/>
                <a:cs typeface="Segoe UI Light" panose="020B0502040204020203" pitchFamily="34" charset="0"/>
              </a:endParaRPr>
            </a:p>
          </p:txBody>
        </p:sp>
        <p:sp>
          <p:nvSpPr>
            <p:cNvPr id="137" name="Tekstvak 33"/>
            <p:cNvSpPr txBox="1"/>
            <p:nvPr userDrawn="1"/>
          </p:nvSpPr>
          <p:spPr>
            <a:xfrm>
              <a:off x="-2788022"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err="1" smtClean="0">
                  <a:solidFill>
                    <a:prstClr val="black"/>
                  </a:solidFill>
                  <a:latin typeface="Segoe UI Light" panose="020B0502040204020203" pitchFamily="34" charset="0"/>
                  <a:cs typeface="Segoe UI Light" panose="020B0502040204020203" pitchFamily="34" charset="0"/>
                </a:rPr>
                <a:t>Selecteer</a:t>
              </a:r>
              <a:r>
                <a:rPr lang="en-US" sz="1200" kern="0" dirty="0" smtClean="0">
                  <a:solidFill>
                    <a:prstClr val="black"/>
                  </a:solidFill>
                  <a:latin typeface="Segoe UI Light" panose="020B0502040204020203" pitchFamily="34" charset="0"/>
                  <a:cs typeface="Segoe UI Light" panose="020B0502040204020203" pitchFamily="34" charset="0"/>
                </a:rPr>
                <a:t> de </a:t>
              </a:r>
              <a:r>
                <a:rPr lang="en-US" sz="1200" kern="0" dirty="0" err="1" smtClean="0">
                  <a:solidFill>
                    <a:prstClr val="black"/>
                  </a:solidFill>
                  <a:latin typeface="Segoe UI Light" panose="020B0502040204020203" pitchFamily="34" charset="0"/>
                  <a:cs typeface="Segoe UI Light" panose="020B0502040204020203" pitchFamily="34" charset="0"/>
                </a:rPr>
                <a:t>afbeelding</a:t>
              </a:r>
              <a:r>
                <a:rPr lang="en-US" sz="1200" kern="0" dirty="0" smtClean="0">
                  <a:solidFill>
                    <a:prstClr val="black"/>
                  </a:solidFill>
                  <a:latin typeface="Segoe UI Light" panose="020B0502040204020203" pitchFamily="34" charset="0"/>
                  <a:cs typeface="Segoe UI Light" panose="020B0502040204020203" pitchFamily="34" charset="0"/>
                </a:rPr>
                <a:t> die je wilt </a:t>
              </a:r>
              <a:r>
                <a:rPr lang="en-US" sz="1200" kern="0" dirty="0" err="1" smtClean="0">
                  <a:solidFill>
                    <a:prstClr val="black"/>
                  </a:solidFill>
                  <a:latin typeface="Segoe UI Light" panose="020B0502040204020203" pitchFamily="34" charset="0"/>
                  <a:cs typeface="Segoe UI Light" panose="020B0502040204020203" pitchFamily="34" charset="0"/>
                </a:rPr>
                <a:t>invoegen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klik</a:t>
              </a:r>
              <a:r>
                <a:rPr lang="en-US" sz="1200" kern="0" dirty="0" smtClean="0">
                  <a:solidFill>
                    <a:prstClr val="black"/>
                  </a:solidFill>
                  <a:latin typeface="Segoe UI Light" panose="020B0502040204020203" pitchFamily="34" charset="0"/>
                  <a:cs typeface="Segoe UI Light" panose="020B0502040204020203" pitchFamily="34" charset="0"/>
                </a:rPr>
                <a:t> op </a:t>
              </a:r>
              <a:r>
                <a:rPr lang="en-US" sz="1200" b="1" kern="0" dirty="0" smtClean="0">
                  <a:solidFill>
                    <a:prstClr val="black"/>
                  </a:solidFill>
                  <a:latin typeface="Segoe UI Light" panose="020B0502040204020203" pitchFamily="34" charset="0"/>
                  <a:cs typeface="Segoe UI Light" panose="020B0502040204020203" pitchFamily="34" charset="0"/>
                </a:rPr>
                <a:t>‘</a:t>
              </a:r>
              <a:r>
                <a:rPr lang="en-US" sz="1200" b="1" kern="0" dirty="0" err="1" smtClean="0">
                  <a:solidFill>
                    <a:prstClr val="black"/>
                  </a:solidFill>
                  <a:latin typeface="Segoe UI Light" panose="020B0502040204020203" pitchFamily="34" charset="0"/>
                  <a:cs typeface="Segoe UI Light" panose="020B0502040204020203" pitchFamily="34" charset="0"/>
                </a:rPr>
                <a:t>Invoegen</a:t>
              </a:r>
              <a:r>
                <a:rPr lang="en-US" sz="1200" b="1" kern="0" dirty="0" smtClean="0">
                  <a:solidFill>
                    <a:prstClr val="black"/>
                  </a:solidFill>
                  <a:latin typeface="Segoe UI Light" panose="020B0502040204020203" pitchFamily="34" charset="0"/>
                  <a:cs typeface="Segoe UI Light" panose="020B0502040204020203" pitchFamily="34" charset="0"/>
                </a:rPr>
                <a:t>’</a:t>
              </a:r>
              <a:endParaRPr lang="nl-NL" sz="1200" b="1" kern="0" dirty="0" smtClean="0">
                <a:solidFill>
                  <a:prstClr val="black"/>
                </a:solidFill>
                <a:latin typeface="Segoe UI Light" panose="020B0502040204020203" pitchFamily="34" charset="0"/>
                <a:cs typeface="Segoe UI Light" panose="020B0502040204020203" pitchFamily="34" charset="0"/>
              </a:endParaRPr>
            </a:p>
          </p:txBody>
        </p:sp>
        <p:sp>
          <p:nvSpPr>
            <p:cNvPr id="138" name="Ovaal 137"/>
            <p:cNvSpPr/>
            <p:nvPr userDrawn="1"/>
          </p:nvSpPr>
          <p:spPr>
            <a:xfrm>
              <a:off x="-278431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1</a:t>
              </a:r>
            </a:p>
          </p:txBody>
        </p:sp>
        <p:sp>
          <p:nvSpPr>
            <p:cNvPr id="139" name="Ovaal 138"/>
            <p:cNvSpPr/>
            <p:nvPr userDrawn="1"/>
          </p:nvSpPr>
          <p:spPr>
            <a:xfrm>
              <a:off x="-278431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2</a:t>
              </a:r>
            </a:p>
          </p:txBody>
        </p:sp>
        <p:cxnSp>
          <p:nvCxnSpPr>
            <p:cNvPr id="140" name="Rechte verbindingslijn 139"/>
            <p:cNvCxnSpPr/>
            <p:nvPr userDrawn="1"/>
          </p:nvCxnSpPr>
          <p:spPr>
            <a:xfrm>
              <a:off x="-2785944" y="288269"/>
              <a:ext cx="2556613" cy="0"/>
            </a:xfrm>
            <a:prstGeom prst="line">
              <a:avLst/>
            </a:prstGeom>
            <a:noFill/>
            <a:ln w="9525" cap="flat" cmpd="sng" algn="ctr">
              <a:solidFill>
                <a:schemeClr val="tx2"/>
              </a:solidFill>
              <a:prstDash val="solid"/>
            </a:ln>
            <a:effectLst/>
          </p:spPr>
        </p:cxnSp>
        <p:cxnSp>
          <p:nvCxnSpPr>
            <p:cNvPr id="141" name="Rechte verbindingslijn 140"/>
            <p:cNvCxnSpPr/>
            <p:nvPr userDrawn="1"/>
          </p:nvCxnSpPr>
          <p:spPr>
            <a:xfrm>
              <a:off x="-2786283" y="2167521"/>
              <a:ext cx="2556952" cy="0"/>
            </a:xfrm>
            <a:prstGeom prst="line">
              <a:avLst/>
            </a:prstGeom>
            <a:noFill/>
            <a:ln w="9525" cap="flat" cmpd="sng" algn="ctr">
              <a:solidFill>
                <a:schemeClr val="tx2"/>
              </a:solidFill>
              <a:prstDash val="solid"/>
            </a:ln>
            <a:effectLst/>
          </p:spPr>
        </p:cxnSp>
        <p:cxnSp>
          <p:nvCxnSpPr>
            <p:cNvPr id="142" name="Rechte verbindingslijn 141"/>
            <p:cNvCxnSpPr/>
            <p:nvPr userDrawn="1"/>
          </p:nvCxnSpPr>
          <p:spPr>
            <a:xfrm>
              <a:off x="-2785944" y="4022832"/>
              <a:ext cx="2556613" cy="0"/>
            </a:xfrm>
            <a:prstGeom prst="line">
              <a:avLst/>
            </a:prstGeom>
            <a:noFill/>
            <a:ln w="9525" cap="flat" cmpd="sng" algn="ctr">
              <a:solidFill>
                <a:schemeClr val="tx2"/>
              </a:solidFill>
              <a:prstDash val="solid"/>
            </a:ln>
            <a:effectLst/>
          </p:spPr>
        </p:cxnSp>
        <p:pic>
          <p:nvPicPr>
            <p:cNvPr id="143" name="Icoontje afbeeld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7585" y="1459905"/>
              <a:ext cx="521075" cy="521075"/>
            </a:xfrm>
            <a:prstGeom prst="rect">
              <a:avLst/>
            </a:prstGeom>
          </p:spPr>
        </p:pic>
        <p:cxnSp>
          <p:nvCxnSpPr>
            <p:cNvPr id="146" name="Rechte verbindingslijn 145"/>
            <p:cNvCxnSpPr/>
            <p:nvPr userDrawn="1"/>
          </p:nvCxnSpPr>
          <p:spPr>
            <a:xfrm>
              <a:off x="-2785944" y="6856746"/>
              <a:ext cx="2556613" cy="0"/>
            </a:xfrm>
            <a:prstGeom prst="line">
              <a:avLst/>
            </a:prstGeom>
            <a:noFill/>
            <a:ln w="9525" cap="flat" cmpd="sng" algn="ctr">
              <a:solidFill>
                <a:schemeClr val="tx2"/>
              </a:solidFill>
              <a:prstDash val="solid"/>
            </a:ln>
            <a:effectLst/>
          </p:spPr>
        </p:cxnSp>
        <p:grpSp>
          <p:nvGrpSpPr>
            <p:cNvPr id="153" name="Groep 152"/>
            <p:cNvGrpSpPr/>
            <p:nvPr/>
          </p:nvGrpSpPr>
          <p:grpSpPr>
            <a:xfrm>
              <a:off x="-2790881" y="3471416"/>
              <a:ext cx="1114138" cy="297656"/>
              <a:chOff x="13560784" y="3471416"/>
              <a:chExt cx="1114138" cy="297656"/>
            </a:xfrm>
          </p:grpSpPr>
          <p:sp>
            <p:nvSpPr>
              <p:cNvPr id="154" name="Afgeronde rechthoek 153"/>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55"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smtClean="0">
                    <a:solidFill>
                      <a:prstClr val="black"/>
                    </a:solidFill>
                  </a:rPr>
                  <a:t>Invoegen</a:t>
                </a:r>
                <a:endParaRPr lang="en-GB" dirty="0">
                  <a:solidFill>
                    <a:prstClr val="black"/>
                  </a:solidFill>
                </a:endParaRPr>
              </a:p>
            </p:txBody>
          </p:sp>
          <p:cxnSp>
            <p:nvCxnSpPr>
              <p:cNvPr id="156" name="Rechte verbindingslijn 155"/>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Gelijkbenige driehoek 156"/>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grpSp>
          <p:nvGrpSpPr>
            <p:cNvPr id="3" name="Groep 2"/>
            <p:cNvGrpSpPr/>
            <p:nvPr userDrawn="1"/>
          </p:nvGrpSpPr>
          <p:grpSpPr>
            <a:xfrm>
              <a:off x="-2788022" y="4226919"/>
              <a:ext cx="2644021" cy="2360096"/>
              <a:chOff x="-2788022" y="4375200"/>
              <a:chExt cx="2644021" cy="2360096"/>
            </a:xfrm>
          </p:grpSpPr>
          <p:sp>
            <p:nvSpPr>
              <p:cNvPr id="144" name="Tekstvak 33"/>
              <p:cNvSpPr txBox="1"/>
              <p:nvPr userDrawn="1"/>
            </p:nvSpPr>
            <p:spPr>
              <a:xfrm>
                <a:off x="-2788022"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a:solidFill>
                      <a:prstClr val="black"/>
                    </a:solidFill>
                    <a:latin typeface="Segoe UI Light" panose="020B0502040204020203" pitchFamily="34" charset="0"/>
                    <a:cs typeface="Segoe UI Light" panose="020B0502040204020203" pitchFamily="34" charset="0"/>
                  </a:rPr>
                  <a:t>Klik met de rechter </a:t>
                </a:r>
                <a:r>
                  <a:rPr lang="nl-NL" sz="1200" kern="0" dirty="0" smtClean="0">
                    <a:solidFill>
                      <a:prstClr val="black"/>
                    </a:solidFill>
                    <a:latin typeface="Segoe UI Light" panose="020B0502040204020203" pitchFamily="34" charset="0"/>
                    <a:cs typeface="Segoe UI Light" panose="020B0502040204020203" pitchFamily="34" charset="0"/>
                  </a:rPr>
                  <a:t>muisknop </a:t>
                </a:r>
                <a:r>
                  <a:rPr lang="nl-NL" sz="1200" kern="0" dirty="0">
                    <a:solidFill>
                      <a:prstClr val="black"/>
                    </a:solidFill>
                    <a:latin typeface="Segoe UI Light" panose="020B0502040204020203" pitchFamily="34" charset="0"/>
                    <a:cs typeface="Segoe UI Light" panose="020B0502040204020203" pitchFamily="34" charset="0"/>
                  </a:rPr>
                  <a:t>op de miniatuurweergave van de dia en kies </a:t>
                </a:r>
                <a:r>
                  <a:rPr lang="nl-NL" sz="1200" b="1" kern="0" dirty="0">
                    <a:solidFill>
                      <a:prstClr val="black"/>
                    </a:solidFill>
                    <a:latin typeface="Segoe UI Light" panose="020B0502040204020203" pitchFamily="34" charset="0"/>
                    <a:cs typeface="Segoe UI Light" panose="020B0502040204020203" pitchFamily="34" charset="0"/>
                  </a:rPr>
                  <a:t>‘Dia herstellen’</a:t>
                </a:r>
              </a:p>
            </p:txBody>
          </p:sp>
          <p:pic>
            <p:nvPicPr>
              <p:cNvPr id="147"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7585" y="5421021"/>
                <a:ext cx="1992342" cy="1069419"/>
              </a:xfrm>
              <a:prstGeom prst="rect">
                <a:avLst/>
              </a:prstGeom>
              <a:solidFill>
                <a:schemeClr val="bg2"/>
              </a:solidFill>
              <a:ln>
                <a:noFill/>
              </a:ln>
              <a:extLst/>
            </p:spPr>
          </p:pic>
          <p:sp>
            <p:nvSpPr>
              <p:cNvPr id="148" name="Tekstvak 147"/>
              <p:cNvSpPr txBox="1"/>
              <p:nvPr/>
            </p:nvSpPr>
            <p:spPr>
              <a:xfrm>
                <a:off x="-2741158" y="5527701"/>
                <a:ext cx="1925434" cy="1200329"/>
              </a:xfrm>
              <a:prstGeom prst="rect">
                <a:avLst/>
              </a:prstGeom>
              <a:noFill/>
            </p:spPr>
            <p:txBody>
              <a:bodyPr wrap="square" rtlCol="0">
                <a:spAutoFit/>
              </a:bodyPr>
              <a:lstStyle/>
              <a:p>
                <a:pPr algn="ctr" fontAlgn="auto">
                  <a:spcBef>
                    <a:spcPts val="0"/>
                  </a:spcBef>
                  <a:spcAft>
                    <a:spcPts val="0"/>
                  </a:spcAft>
                </a:pPr>
                <a:r>
                  <a:rPr lang="en-US" sz="1200" b="1" dirty="0" err="1" smtClean="0">
                    <a:solidFill>
                      <a:prstClr val="black"/>
                    </a:solidFill>
                    <a:latin typeface="Verdana"/>
                  </a:rPr>
                  <a:t>Hier</a:t>
                </a:r>
                <a:r>
                  <a:rPr lang="en-US" sz="1200" b="1" dirty="0" smtClean="0">
                    <a:solidFill>
                      <a:prstClr val="black"/>
                    </a:solidFill>
                    <a:latin typeface="Verdana"/>
                  </a:rPr>
                  <a:t> </a:t>
                </a:r>
                <a:r>
                  <a:rPr lang="en-US" sz="1200" b="1" dirty="0" err="1" smtClean="0">
                    <a:solidFill>
                      <a:prstClr val="black"/>
                    </a:solidFill>
                    <a:latin typeface="Verdana"/>
                  </a:rPr>
                  <a:t>een</a:t>
                </a:r>
                <a:r>
                  <a:rPr lang="en-US" sz="1200" b="1" dirty="0" smtClean="0">
                    <a:solidFill>
                      <a:prstClr val="black"/>
                    </a:solidFill>
                    <a:latin typeface="Verdana"/>
                  </a:rPr>
                  <a:t> </a:t>
                </a:r>
                <a:r>
                  <a:rPr lang="en-US" sz="1200" b="1" dirty="0" err="1" smtClean="0">
                    <a:solidFill>
                      <a:prstClr val="black"/>
                    </a:solidFill>
                    <a:latin typeface="Verdana"/>
                  </a:rPr>
                  <a:t>printscreen</a:t>
                </a:r>
                <a:r>
                  <a:rPr lang="en-US" sz="1200" b="1" dirty="0" smtClean="0">
                    <a:solidFill>
                      <a:prstClr val="black"/>
                    </a:solidFill>
                    <a:latin typeface="Verdana"/>
                  </a:rPr>
                  <a:t> van de </a:t>
                </a:r>
                <a:r>
                  <a:rPr lang="en-US" sz="1200" b="1" dirty="0" err="1" smtClean="0">
                    <a:solidFill>
                      <a:prstClr val="black"/>
                    </a:solidFill>
                    <a:latin typeface="Verdana"/>
                  </a:rPr>
                  <a:t>miniatuur</a:t>
                </a:r>
                <a:r>
                  <a:rPr lang="en-US" sz="1200" b="1" dirty="0" smtClean="0">
                    <a:solidFill>
                      <a:prstClr val="black"/>
                    </a:solidFill>
                    <a:latin typeface="Verdana"/>
                  </a:rPr>
                  <a:t>- </a:t>
                </a:r>
                <a:r>
                  <a:rPr lang="en-US" sz="1200" b="1" dirty="0" err="1" smtClean="0">
                    <a:solidFill>
                      <a:prstClr val="black"/>
                    </a:solidFill>
                    <a:latin typeface="Verdana"/>
                  </a:rPr>
                  <a:t>titelslide</a:t>
                </a:r>
                <a:r>
                  <a:rPr lang="en-US" sz="1200" b="1" dirty="0" smtClean="0">
                    <a:solidFill>
                      <a:prstClr val="black"/>
                    </a:solidFill>
                    <a:latin typeface="Verdana"/>
                  </a:rPr>
                  <a:t> </a:t>
                </a:r>
                <a:r>
                  <a:rPr lang="en-US" sz="1200" b="1" dirty="0" err="1" smtClean="0">
                    <a:solidFill>
                      <a:prstClr val="black"/>
                    </a:solidFill>
                    <a:latin typeface="Verdana"/>
                  </a:rPr>
                  <a:t>plaatsen</a:t>
                </a:r>
                <a:endParaRPr lang="en-US" sz="1200" b="1" dirty="0">
                  <a:solidFill>
                    <a:prstClr val="black"/>
                  </a:solidFill>
                  <a:latin typeface="Verdana"/>
                </a:endParaRPr>
              </a:p>
            </p:txBody>
          </p:sp>
          <p:sp>
            <p:nvSpPr>
              <p:cNvPr id="149" name="Rechthoek 148"/>
              <p:cNvSpPr/>
              <p:nvPr/>
            </p:nvSpPr>
            <p:spPr>
              <a:xfrm>
                <a:off x="-210909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50" name="Groep 149"/>
              <p:cNvGrpSpPr/>
              <p:nvPr/>
            </p:nvGrpSpPr>
            <p:grpSpPr>
              <a:xfrm>
                <a:off x="-2113278" y="6054428"/>
                <a:ext cx="1969277" cy="542924"/>
                <a:chOff x="13164976" y="6054428"/>
                <a:chExt cx="1969277" cy="542924"/>
              </a:xfrm>
            </p:grpSpPr>
            <p:sp>
              <p:nvSpPr>
                <p:cNvPr id="158" name="Rechthoek 157"/>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59" name="Groep 158"/>
                <p:cNvGrpSpPr/>
                <p:nvPr/>
              </p:nvGrpSpPr>
              <p:grpSpPr>
                <a:xfrm>
                  <a:off x="13214777" y="6112607"/>
                  <a:ext cx="145227" cy="129517"/>
                  <a:chOff x="12287399" y="5999447"/>
                  <a:chExt cx="194830" cy="173755"/>
                </a:xfrm>
              </p:grpSpPr>
              <p:sp>
                <p:nvSpPr>
                  <p:cNvPr id="162" name="Afgeronde rechthoek 161"/>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63" name="Rechthoek 162"/>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64" name="Rechthoek 163"/>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65" name="Rechthoek 164"/>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66" name="Rechthoek 165"/>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67" name="Rechthoek 166"/>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sp>
              <p:nvSpPr>
                <p:cNvPr id="160" name="Rechthoek 159"/>
                <p:cNvSpPr/>
                <p:nvPr/>
              </p:nvSpPr>
              <p:spPr>
                <a:xfrm>
                  <a:off x="13424745" y="6062530"/>
                  <a:ext cx="1013525" cy="261610"/>
                </a:xfrm>
                <a:prstGeom prst="rect">
                  <a:avLst/>
                </a:prstGeom>
              </p:spPr>
              <p:txBody>
                <a:bodyPr wrap="none">
                  <a:spAutoFit/>
                </a:bodyPr>
                <a:lstStyle/>
                <a:p>
                  <a:pPr fontAlgn="auto">
                    <a:spcBef>
                      <a:spcPts val="0"/>
                    </a:spcBef>
                    <a:spcAft>
                      <a:spcPts val="0"/>
                    </a:spcAft>
                  </a:pPr>
                  <a:r>
                    <a:rPr lang="en-US" sz="1100" dirty="0" err="1" smtClean="0">
                      <a:solidFill>
                        <a:prstClr val="black"/>
                      </a:solidFill>
                      <a:latin typeface="Verdana"/>
                    </a:rPr>
                    <a:t>Indeling</a:t>
                  </a:r>
                  <a:endParaRPr lang="en-US" sz="1100" dirty="0">
                    <a:solidFill>
                      <a:prstClr val="black"/>
                    </a:solidFill>
                    <a:latin typeface="Verdana"/>
                  </a:endParaRPr>
                </a:p>
              </p:txBody>
            </p:sp>
            <p:sp>
              <p:nvSpPr>
                <p:cNvPr id="161" name="Gelijkbenige driehoek 160"/>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sp>
            <p:nvSpPr>
              <p:cNvPr id="151" name="Afgeronde rechthoek 150"/>
              <p:cNvSpPr/>
              <p:nvPr/>
            </p:nvSpPr>
            <p:spPr>
              <a:xfrm>
                <a:off x="-210909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fontAlgn="auto">
                  <a:spcBef>
                    <a:spcPts val="0"/>
                  </a:spcBef>
                  <a:spcAft>
                    <a:spcPts val="0"/>
                  </a:spcAft>
                </a:pPr>
                <a:r>
                  <a:rPr lang="en-US" sz="1200" dirty="0" err="1" smtClean="0">
                    <a:solidFill>
                      <a:prstClr val="black"/>
                    </a:solidFill>
                  </a:rPr>
                  <a:t>Dia</a:t>
                </a:r>
                <a:r>
                  <a:rPr lang="en-US" sz="1200" dirty="0" smtClean="0">
                    <a:solidFill>
                      <a:prstClr val="black"/>
                    </a:solidFill>
                  </a:rPr>
                  <a:t> </a:t>
                </a:r>
                <a:r>
                  <a:rPr lang="en-US" sz="1200" dirty="0" err="1" smtClean="0">
                    <a:solidFill>
                      <a:prstClr val="black"/>
                    </a:solidFill>
                  </a:rPr>
                  <a:t>herstellen</a:t>
                </a:r>
                <a:endParaRPr lang="en-US" sz="1200" dirty="0">
                  <a:solidFill>
                    <a:prstClr val="black"/>
                  </a:solidFill>
                </a:endParaRPr>
              </a:p>
            </p:txBody>
          </p:sp>
          <p:pic>
            <p:nvPicPr>
              <p:cNvPr id="1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36"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kstvak 33"/>
              <p:cNvSpPr txBox="1"/>
              <p:nvPr userDrawn="1"/>
            </p:nvSpPr>
            <p:spPr>
              <a:xfrm>
                <a:off x="-2788022" y="4375200"/>
                <a:ext cx="2558692" cy="24442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b="1" kern="0" dirty="0" smtClean="0">
                    <a:solidFill>
                      <a:prstClr val="black"/>
                    </a:solidFill>
                    <a:latin typeface="Segoe UI Light" panose="020B0502040204020203" pitchFamily="34" charset="0"/>
                    <a:cs typeface="Segoe UI Light" panose="020B0502040204020203" pitchFamily="34" charset="0"/>
                  </a:rPr>
                  <a:t>Niet goed gegaan?</a:t>
                </a:r>
                <a:endParaRPr lang="nl-NL" sz="1200" b="1" kern="0" dirty="0">
                  <a:solidFill>
                    <a:prstClr val="black"/>
                  </a:solidFill>
                  <a:latin typeface="Segoe UI Light" panose="020B0502040204020203" pitchFamily="34" charset="0"/>
                  <a:cs typeface="Segoe UI Light" panose="020B0502040204020203" pitchFamily="34" charset="0"/>
                </a:endParaRPr>
              </a:p>
            </p:txBody>
          </p:sp>
        </p:grpSp>
      </p:grpSp>
      <p:sp>
        <p:nvSpPr>
          <p:cNvPr id="46" name="Tijdelijke aanduiding voor datum 3"/>
          <p:cNvSpPr>
            <a:spLocks noGrp="1"/>
          </p:cNvSpPr>
          <p:nvPr>
            <p:ph type="dt" sz="half" idx="2"/>
          </p:nvPr>
        </p:nvSpPr>
        <p:spPr>
          <a:xfrm>
            <a:off x="518269" y="6570218"/>
            <a:ext cx="734082"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28 May 2019</a:t>
            </a:fld>
            <a:endParaRPr lang="en-US" dirty="0"/>
          </a:p>
        </p:txBody>
      </p:sp>
      <p:sp>
        <p:nvSpPr>
          <p:cNvPr id="48" name="Tijdelijke aanduiding voor voettekst 4"/>
          <p:cNvSpPr>
            <a:spLocks noGrp="1"/>
          </p:cNvSpPr>
          <p:nvPr>
            <p:ph type="ftr" sz="quarter" idx="3"/>
          </p:nvPr>
        </p:nvSpPr>
        <p:spPr>
          <a:xfrm>
            <a:off x="1252349" y="6570218"/>
            <a:ext cx="3747600" cy="295941"/>
          </a:xfrm>
          <a:prstGeom prst="rect">
            <a:avLst/>
          </a:prstGeom>
        </p:spPr>
        <p:txBody>
          <a:bodyPr vert="horz" lIns="0" tIns="0" rIns="0" bIns="0" rtlCol="0" anchor="ctr"/>
          <a:lstStyle>
            <a:lvl1pPr algn="l">
              <a:defRPr sz="1000">
                <a:solidFill>
                  <a:srgbClr val="988A86"/>
                </a:solidFill>
              </a:defRPr>
            </a:lvl1pPr>
          </a:lstStyle>
          <a:p>
            <a:r>
              <a:rPr lang="en-US" smtClean="0"/>
              <a:t>|  Zuyd Template-set</a:t>
            </a:r>
            <a:endParaRPr lang="en-US" dirty="0"/>
          </a:p>
        </p:txBody>
      </p:sp>
      <p:sp>
        <p:nvSpPr>
          <p:cNvPr id="50" name="Tijdelijke aanduiding voor dianummer 5"/>
          <p:cNvSpPr>
            <a:spLocks noGrp="1"/>
          </p:cNvSpPr>
          <p:nvPr>
            <p:ph type="sldNum" sz="quarter" idx="4"/>
          </p:nvPr>
        </p:nvSpPr>
        <p:spPr>
          <a:xfrm>
            <a:off x="288560" y="6570218"/>
            <a:ext cx="229819"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sp>
        <p:nvSpPr>
          <p:cNvPr id="51" name="Tijdelijke aanduiding voor verticale tekst 2"/>
          <p:cNvSpPr>
            <a:spLocks noGrp="1"/>
          </p:cNvSpPr>
          <p:nvPr>
            <p:ph type="body" orient="vert" idx="15" hasCustomPrompt="1"/>
          </p:nvPr>
        </p:nvSpPr>
        <p:spPr>
          <a:xfrm>
            <a:off x="8395534" y="5919788"/>
            <a:ext cx="352016" cy="506214"/>
          </a:xfrm>
          <a:blipFill>
            <a:blip r:embed="rId5"/>
            <a:stretch>
              <a:fillRect/>
            </a:stretch>
          </a:blipFill>
        </p:spPr>
        <p:txBody>
          <a:bodyPr vert="horz" lIns="0" tIns="0" rIns="0" bIns="0" anchor="ctr"/>
          <a:lstStyle>
            <a:lvl1pPr marL="0" indent="0" algn="ctr">
              <a:buNone/>
              <a:defRPr sz="500" baseline="0">
                <a:solidFill>
                  <a:schemeClr val="tx1"/>
                </a:solidFill>
              </a:defRPr>
            </a:lvl1pPr>
            <a:lvl2pPr marL="177800" inden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nl-NL" dirty="0" smtClean="0"/>
              <a:t>S.V.P. niet verwijderen of aanpassen</a:t>
            </a:r>
            <a:endParaRPr lang="en-US" dirty="0"/>
          </a:p>
        </p:txBody>
      </p:sp>
    </p:spTree>
    <p:extLst>
      <p:ext uri="{BB962C8B-B14F-4D97-AF65-F5344CB8AC3E}">
        <p14:creationId xmlns:p14="http://schemas.microsoft.com/office/powerpoint/2010/main" val="264370816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eeld 100%">
    <p:spTree>
      <p:nvGrpSpPr>
        <p:cNvPr id="1" name=""/>
        <p:cNvGrpSpPr/>
        <p:nvPr/>
      </p:nvGrpSpPr>
      <p:grpSpPr>
        <a:xfrm>
          <a:off x="0" y="0"/>
          <a:ext cx="0" cy="0"/>
          <a:chOff x="0" y="0"/>
          <a:chExt cx="0" cy="0"/>
        </a:xfrm>
      </p:grpSpPr>
      <p:sp>
        <p:nvSpPr>
          <p:cNvPr id="45" name="Tijdelijke aanduiding voor afbeelding 8"/>
          <p:cNvSpPr>
            <a:spLocks noGrp="1"/>
          </p:cNvSpPr>
          <p:nvPr>
            <p:ph type="pic" sz="quarter" idx="13" hasCustomPrompt="1"/>
          </p:nvPr>
        </p:nvSpPr>
        <p:spPr>
          <a:xfrm>
            <a:off x="0" y="-1"/>
            <a:ext cx="9144000" cy="6856747"/>
          </a:xfrm>
          <a:solidFill>
            <a:schemeClr val="bg1">
              <a:lumMod val="85000"/>
            </a:schemeClr>
          </a:solidFill>
        </p:spPr>
        <p:txBody>
          <a:bodyPr lIns="144000" tIns="1080000" anchor="ctr"/>
          <a:lstStyle>
            <a:lvl1pPr marL="0" indent="0" algn="ctr">
              <a:lnSpc>
                <a:spcPct val="100000"/>
              </a:lnSpc>
              <a:spcBef>
                <a:spcPts val="0"/>
              </a:spcBef>
              <a:spcAft>
                <a:spcPts val="0"/>
              </a:spcAft>
              <a:buNone/>
              <a:defRPr/>
            </a:lvl1pPr>
          </a:lstStyle>
          <a:p>
            <a:r>
              <a:rPr lang="nl-NL" dirty="0" smtClean="0"/>
              <a:t>Klik op het pictogram</a:t>
            </a:r>
            <a:br>
              <a:rPr lang="nl-NL" dirty="0" smtClean="0"/>
            </a:br>
            <a:r>
              <a:rPr lang="nl-NL" dirty="0" smtClean="0"/>
              <a:t>om een afbeelding in te voegen</a:t>
            </a:r>
            <a:endParaRPr lang="en-US" dirty="0"/>
          </a:p>
        </p:txBody>
      </p:sp>
      <p:sp>
        <p:nvSpPr>
          <p:cNvPr id="2" name="Titel 1"/>
          <p:cNvSpPr>
            <a:spLocks noGrp="1"/>
          </p:cNvSpPr>
          <p:nvPr>
            <p:ph type="title"/>
          </p:nvPr>
        </p:nvSpPr>
        <p:spPr>
          <a:solidFill>
            <a:schemeClr val="accent4"/>
          </a:solidFill>
        </p:spPr>
        <p:txBody>
          <a:bodyPr/>
          <a:lstStyle/>
          <a:p>
            <a:r>
              <a:rPr lang="nl-NL" smtClean="0"/>
              <a:t>Klik om de stijl te bewerken</a:t>
            </a:r>
            <a:endParaRPr lang="en-US"/>
          </a:p>
        </p:txBody>
      </p:sp>
      <p:sp>
        <p:nvSpPr>
          <p:cNvPr id="7" name="Tekstvak 6"/>
          <p:cNvSpPr txBox="1"/>
          <p:nvPr userDrawn="1"/>
        </p:nvSpPr>
        <p:spPr>
          <a:xfrm>
            <a:off x="457449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Beeld 100%</a:t>
            </a:r>
          </a:p>
        </p:txBody>
      </p:sp>
      <p:grpSp>
        <p:nvGrpSpPr>
          <p:cNvPr id="12" name="GRID" hidden="1"/>
          <p:cNvGrpSpPr/>
          <p:nvPr userDrawn="1"/>
        </p:nvGrpSpPr>
        <p:grpSpPr>
          <a:xfrm>
            <a:off x="-180976" y="-190500"/>
            <a:ext cx="9505953" cy="7239000"/>
            <a:chOff x="-241301" y="-190500"/>
            <a:chExt cx="12674604" cy="7239000"/>
          </a:xfrm>
        </p:grpSpPr>
        <p:cxnSp>
          <p:nvCxnSpPr>
            <p:cNvPr id="13" name="Rechte verbindingslijn 12"/>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hoek 16"/>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18" name="Rechthoek 17"/>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19" name="Rechte verbindingslijn 18"/>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hthoek 26"/>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28" name="Rechthoek 27"/>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29" name="Rechte verbindingslijn 28"/>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4" name="Tijdelijke aanduiding voor verticale tekst 2"/>
          <p:cNvSpPr>
            <a:spLocks noGrp="1"/>
          </p:cNvSpPr>
          <p:nvPr>
            <p:ph type="body" orient="vert" idx="14" hasCustomPrompt="1"/>
          </p:nvPr>
        </p:nvSpPr>
        <p:spPr>
          <a:xfrm>
            <a:off x="51" y="288218"/>
            <a:ext cx="180449" cy="2426395"/>
          </a:xfrm>
          <a:solidFill>
            <a:schemeClr val="accent4"/>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nl-NL" dirty="0" smtClean="0"/>
              <a:t> </a:t>
            </a:r>
            <a:endParaRPr lang="en-US" dirty="0"/>
          </a:p>
        </p:txBody>
      </p:sp>
      <p:grpSp>
        <p:nvGrpSpPr>
          <p:cNvPr id="184" name="Groep 183"/>
          <p:cNvGrpSpPr/>
          <p:nvPr userDrawn="1"/>
        </p:nvGrpSpPr>
        <p:grpSpPr>
          <a:xfrm>
            <a:off x="-2229876" y="-100346"/>
            <a:ext cx="2121875" cy="6957092"/>
            <a:chOff x="-2973167" y="-100346"/>
            <a:chExt cx="2829166" cy="6957092"/>
          </a:xfrm>
        </p:grpSpPr>
        <p:sp>
          <p:nvSpPr>
            <p:cNvPr id="185" name="Rechthoek 184"/>
            <p:cNvSpPr/>
            <p:nvPr userDrawn="1"/>
          </p:nvSpPr>
          <p:spPr>
            <a:xfrm>
              <a:off x="-2973167"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600" b="1" kern="0" cap="all" dirty="0" smtClean="0">
                  <a:solidFill>
                    <a:srgbClr val="44546A"/>
                  </a:solidFill>
                  <a:latin typeface="Segoe UI Light" panose="020B0502040204020203" pitchFamily="34" charset="0"/>
                  <a:cs typeface="Segoe UI Light" panose="020B0502040204020203" pitchFamily="34" charset="0"/>
                </a:rPr>
                <a:t>AFBEELDING INVOEGEN</a:t>
              </a:r>
            </a:p>
          </p:txBody>
        </p:sp>
        <p:sp>
          <p:nvSpPr>
            <p:cNvPr id="186" name="Tekstvak 33"/>
            <p:cNvSpPr txBox="1"/>
            <p:nvPr userDrawn="1"/>
          </p:nvSpPr>
          <p:spPr>
            <a:xfrm>
              <a:off x="-2788022"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smtClean="0">
                  <a:solidFill>
                    <a:prstClr val="black"/>
                  </a:solidFill>
                  <a:latin typeface="Segoe UI Light" panose="020B0502040204020203" pitchFamily="34" charset="0"/>
                  <a:cs typeface="Segoe UI Light" panose="020B0502040204020203" pitchFamily="34" charset="0"/>
                </a:rPr>
                <a:t>Klik op het icoon om een afbeelding</a:t>
              </a:r>
              <a:br>
                <a:rPr lang="nl-NL" sz="1200" kern="0" dirty="0" smtClean="0">
                  <a:solidFill>
                    <a:prstClr val="black"/>
                  </a:solidFill>
                  <a:latin typeface="Segoe UI Light" panose="020B0502040204020203" pitchFamily="34" charset="0"/>
                  <a:cs typeface="Segoe UI Light" panose="020B0502040204020203" pitchFamily="34" charset="0"/>
                </a:rPr>
              </a:br>
              <a:r>
                <a:rPr lang="nl-NL" sz="1200" kern="0" dirty="0" smtClean="0">
                  <a:solidFill>
                    <a:prstClr val="black"/>
                  </a:solidFill>
                  <a:latin typeface="Segoe UI Light" panose="020B0502040204020203" pitchFamily="34" charset="0"/>
                  <a:cs typeface="Segoe UI Light" panose="020B0502040204020203" pitchFamily="34" charset="0"/>
                </a:rPr>
                <a:t>in te voegen</a:t>
              </a:r>
              <a:endParaRPr lang="en-US" sz="1200" kern="0" dirty="0" smtClean="0">
                <a:solidFill>
                  <a:prstClr val="black"/>
                </a:solidFill>
                <a:latin typeface="Segoe UI Light" panose="020B0502040204020203" pitchFamily="34" charset="0"/>
                <a:cs typeface="Segoe UI Light" panose="020B0502040204020203" pitchFamily="34" charset="0"/>
              </a:endParaRPr>
            </a:p>
          </p:txBody>
        </p:sp>
        <p:sp>
          <p:nvSpPr>
            <p:cNvPr id="187" name="Tekstvak 33"/>
            <p:cNvSpPr txBox="1"/>
            <p:nvPr userDrawn="1"/>
          </p:nvSpPr>
          <p:spPr>
            <a:xfrm>
              <a:off x="-2788022"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err="1" smtClean="0">
                  <a:solidFill>
                    <a:prstClr val="black"/>
                  </a:solidFill>
                  <a:latin typeface="Segoe UI Light" panose="020B0502040204020203" pitchFamily="34" charset="0"/>
                  <a:cs typeface="Segoe UI Light" panose="020B0502040204020203" pitchFamily="34" charset="0"/>
                </a:rPr>
                <a:t>Selecteer</a:t>
              </a:r>
              <a:r>
                <a:rPr lang="en-US" sz="1200" kern="0" dirty="0" smtClean="0">
                  <a:solidFill>
                    <a:prstClr val="black"/>
                  </a:solidFill>
                  <a:latin typeface="Segoe UI Light" panose="020B0502040204020203" pitchFamily="34" charset="0"/>
                  <a:cs typeface="Segoe UI Light" panose="020B0502040204020203" pitchFamily="34" charset="0"/>
                </a:rPr>
                <a:t> de </a:t>
              </a:r>
              <a:r>
                <a:rPr lang="en-US" sz="1200" kern="0" dirty="0" err="1" smtClean="0">
                  <a:solidFill>
                    <a:prstClr val="black"/>
                  </a:solidFill>
                  <a:latin typeface="Segoe UI Light" panose="020B0502040204020203" pitchFamily="34" charset="0"/>
                  <a:cs typeface="Segoe UI Light" panose="020B0502040204020203" pitchFamily="34" charset="0"/>
                </a:rPr>
                <a:t>afbeelding</a:t>
              </a:r>
              <a:r>
                <a:rPr lang="en-US" sz="1200" kern="0" dirty="0" smtClean="0">
                  <a:solidFill>
                    <a:prstClr val="black"/>
                  </a:solidFill>
                  <a:latin typeface="Segoe UI Light" panose="020B0502040204020203" pitchFamily="34" charset="0"/>
                  <a:cs typeface="Segoe UI Light" panose="020B0502040204020203" pitchFamily="34" charset="0"/>
                </a:rPr>
                <a:t> die je wilt </a:t>
              </a:r>
              <a:r>
                <a:rPr lang="en-US" sz="1200" kern="0" dirty="0" err="1" smtClean="0">
                  <a:solidFill>
                    <a:prstClr val="black"/>
                  </a:solidFill>
                  <a:latin typeface="Segoe UI Light" panose="020B0502040204020203" pitchFamily="34" charset="0"/>
                  <a:cs typeface="Segoe UI Light" panose="020B0502040204020203" pitchFamily="34" charset="0"/>
                </a:rPr>
                <a:t>invoegen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klik</a:t>
              </a:r>
              <a:r>
                <a:rPr lang="en-US" sz="1200" kern="0" dirty="0" smtClean="0">
                  <a:solidFill>
                    <a:prstClr val="black"/>
                  </a:solidFill>
                  <a:latin typeface="Segoe UI Light" panose="020B0502040204020203" pitchFamily="34" charset="0"/>
                  <a:cs typeface="Segoe UI Light" panose="020B0502040204020203" pitchFamily="34" charset="0"/>
                </a:rPr>
                <a:t> op </a:t>
              </a:r>
              <a:r>
                <a:rPr lang="en-US" sz="1200" b="1" kern="0" dirty="0" smtClean="0">
                  <a:solidFill>
                    <a:prstClr val="black"/>
                  </a:solidFill>
                  <a:latin typeface="Segoe UI Light" panose="020B0502040204020203" pitchFamily="34" charset="0"/>
                  <a:cs typeface="Segoe UI Light" panose="020B0502040204020203" pitchFamily="34" charset="0"/>
                </a:rPr>
                <a:t>‘</a:t>
              </a:r>
              <a:r>
                <a:rPr lang="en-US" sz="1200" b="1" kern="0" dirty="0" err="1" smtClean="0">
                  <a:solidFill>
                    <a:prstClr val="black"/>
                  </a:solidFill>
                  <a:latin typeface="Segoe UI Light" panose="020B0502040204020203" pitchFamily="34" charset="0"/>
                  <a:cs typeface="Segoe UI Light" panose="020B0502040204020203" pitchFamily="34" charset="0"/>
                </a:rPr>
                <a:t>Invoegen</a:t>
              </a:r>
              <a:r>
                <a:rPr lang="en-US" sz="1200" b="1" kern="0" dirty="0" smtClean="0">
                  <a:solidFill>
                    <a:prstClr val="black"/>
                  </a:solidFill>
                  <a:latin typeface="Segoe UI Light" panose="020B0502040204020203" pitchFamily="34" charset="0"/>
                  <a:cs typeface="Segoe UI Light" panose="020B0502040204020203" pitchFamily="34" charset="0"/>
                </a:rPr>
                <a:t>’</a:t>
              </a:r>
              <a:endParaRPr lang="nl-NL" sz="1200" b="1" kern="0" dirty="0" smtClean="0">
                <a:solidFill>
                  <a:prstClr val="black"/>
                </a:solidFill>
                <a:latin typeface="Segoe UI Light" panose="020B0502040204020203" pitchFamily="34" charset="0"/>
                <a:cs typeface="Segoe UI Light" panose="020B0502040204020203" pitchFamily="34" charset="0"/>
              </a:endParaRPr>
            </a:p>
          </p:txBody>
        </p:sp>
        <p:sp>
          <p:nvSpPr>
            <p:cNvPr id="188" name="Ovaal 187"/>
            <p:cNvSpPr/>
            <p:nvPr userDrawn="1"/>
          </p:nvSpPr>
          <p:spPr>
            <a:xfrm>
              <a:off x="-278431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1</a:t>
              </a:r>
            </a:p>
          </p:txBody>
        </p:sp>
        <p:sp>
          <p:nvSpPr>
            <p:cNvPr id="189" name="Ovaal 188"/>
            <p:cNvSpPr/>
            <p:nvPr userDrawn="1"/>
          </p:nvSpPr>
          <p:spPr>
            <a:xfrm>
              <a:off x="-278431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2</a:t>
              </a:r>
            </a:p>
          </p:txBody>
        </p:sp>
        <p:cxnSp>
          <p:nvCxnSpPr>
            <p:cNvPr id="190" name="Rechte verbindingslijn 189"/>
            <p:cNvCxnSpPr/>
            <p:nvPr userDrawn="1"/>
          </p:nvCxnSpPr>
          <p:spPr>
            <a:xfrm>
              <a:off x="-2785944" y="288269"/>
              <a:ext cx="2556613" cy="0"/>
            </a:xfrm>
            <a:prstGeom prst="line">
              <a:avLst/>
            </a:prstGeom>
            <a:noFill/>
            <a:ln w="9525" cap="flat" cmpd="sng" algn="ctr">
              <a:solidFill>
                <a:schemeClr val="tx2"/>
              </a:solidFill>
              <a:prstDash val="solid"/>
            </a:ln>
            <a:effectLst/>
          </p:spPr>
        </p:cxnSp>
        <p:cxnSp>
          <p:nvCxnSpPr>
            <p:cNvPr id="191" name="Rechte verbindingslijn 190"/>
            <p:cNvCxnSpPr/>
            <p:nvPr userDrawn="1"/>
          </p:nvCxnSpPr>
          <p:spPr>
            <a:xfrm>
              <a:off x="-2786283" y="2167521"/>
              <a:ext cx="2556952" cy="0"/>
            </a:xfrm>
            <a:prstGeom prst="line">
              <a:avLst/>
            </a:prstGeom>
            <a:noFill/>
            <a:ln w="9525" cap="flat" cmpd="sng" algn="ctr">
              <a:solidFill>
                <a:schemeClr val="tx2"/>
              </a:solidFill>
              <a:prstDash val="solid"/>
            </a:ln>
            <a:effectLst/>
          </p:spPr>
        </p:cxnSp>
        <p:cxnSp>
          <p:nvCxnSpPr>
            <p:cNvPr id="192" name="Rechte verbindingslijn 191"/>
            <p:cNvCxnSpPr/>
            <p:nvPr userDrawn="1"/>
          </p:nvCxnSpPr>
          <p:spPr>
            <a:xfrm>
              <a:off x="-2785944" y="4022832"/>
              <a:ext cx="2556613" cy="0"/>
            </a:xfrm>
            <a:prstGeom prst="line">
              <a:avLst/>
            </a:prstGeom>
            <a:noFill/>
            <a:ln w="9525" cap="flat" cmpd="sng" algn="ctr">
              <a:solidFill>
                <a:schemeClr val="tx2"/>
              </a:solidFill>
              <a:prstDash val="solid"/>
            </a:ln>
            <a:effectLst/>
          </p:spPr>
        </p:cxnSp>
        <p:pic>
          <p:nvPicPr>
            <p:cNvPr id="193" name="Icoontje afbeeld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7585" y="1459905"/>
              <a:ext cx="521075" cy="521075"/>
            </a:xfrm>
            <a:prstGeom prst="rect">
              <a:avLst/>
            </a:prstGeom>
          </p:spPr>
        </p:pic>
        <p:cxnSp>
          <p:nvCxnSpPr>
            <p:cNvPr id="194" name="Rechte verbindingslijn 193"/>
            <p:cNvCxnSpPr/>
            <p:nvPr userDrawn="1"/>
          </p:nvCxnSpPr>
          <p:spPr>
            <a:xfrm>
              <a:off x="-2785944" y="6856746"/>
              <a:ext cx="2556613" cy="0"/>
            </a:xfrm>
            <a:prstGeom prst="line">
              <a:avLst/>
            </a:prstGeom>
            <a:noFill/>
            <a:ln w="9525" cap="flat" cmpd="sng" algn="ctr">
              <a:solidFill>
                <a:schemeClr val="tx2"/>
              </a:solidFill>
              <a:prstDash val="solid"/>
            </a:ln>
            <a:effectLst/>
          </p:spPr>
        </p:cxnSp>
        <p:grpSp>
          <p:nvGrpSpPr>
            <p:cNvPr id="195" name="Groep 194"/>
            <p:cNvGrpSpPr/>
            <p:nvPr/>
          </p:nvGrpSpPr>
          <p:grpSpPr>
            <a:xfrm>
              <a:off x="-2790881" y="3471416"/>
              <a:ext cx="1114138" cy="297656"/>
              <a:chOff x="13560784" y="3471416"/>
              <a:chExt cx="1114138" cy="297656"/>
            </a:xfrm>
          </p:grpSpPr>
          <p:sp>
            <p:nvSpPr>
              <p:cNvPr id="215" name="Afgeronde rechthoek 214"/>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16"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smtClean="0">
                    <a:solidFill>
                      <a:prstClr val="black"/>
                    </a:solidFill>
                  </a:rPr>
                  <a:t>Invoegen</a:t>
                </a:r>
                <a:endParaRPr lang="en-GB" dirty="0">
                  <a:solidFill>
                    <a:prstClr val="black"/>
                  </a:solidFill>
                </a:endParaRPr>
              </a:p>
            </p:txBody>
          </p:sp>
          <p:cxnSp>
            <p:nvCxnSpPr>
              <p:cNvPr id="217" name="Rechte verbindingslijn 216"/>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8" name="Gelijkbenige driehoek 217"/>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grpSp>
          <p:nvGrpSpPr>
            <p:cNvPr id="196" name="Groep 195"/>
            <p:cNvGrpSpPr/>
            <p:nvPr userDrawn="1"/>
          </p:nvGrpSpPr>
          <p:grpSpPr>
            <a:xfrm>
              <a:off x="-2788022" y="4226919"/>
              <a:ext cx="2644021" cy="2360096"/>
              <a:chOff x="-2788022" y="4375200"/>
              <a:chExt cx="2644021" cy="2360096"/>
            </a:xfrm>
          </p:grpSpPr>
          <p:sp>
            <p:nvSpPr>
              <p:cNvPr id="197" name="Tekstvak 33"/>
              <p:cNvSpPr txBox="1"/>
              <p:nvPr userDrawn="1"/>
            </p:nvSpPr>
            <p:spPr>
              <a:xfrm>
                <a:off x="-2788022"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a:solidFill>
                      <a:prstClr val="black"/>
                    </a:solidFill>
                    <a:latin typeface="Segoe UI Light" panose="020B0502040204020203" pitchFamily="34" charset="0"/>
                    <a:cs typeface="Segoe UI Light" panose="020B0502040204020203" pitchFamily="34" charset="0"/>
                  </a:rPr>
                  <a:t>Klik met de rechter </a:t>
                </a:r>
                <a:r>
                  <a:rPr lang="nl-NL" sz="1200" kern="0" dirty="0" smtClean="0">
                    <a:solidFill>
                      <a:prstClr val="black"/>
                    </a:solidFill>
                    <a:latin typeface="Segoe UI Light" panose="020B0502040204020203" pitchFamily="34" charset="0"/>
                    <a:cs typeface="Segoe UI Light" panose="020B0502040204020203" pitchFamily="34" charset="0"/>
                  </a:rPr>
                  <a:t>muisknop </a:t>
                </a:r>
                <a:r>
                  <a:rPr lang="nl-NL" sz="1200" kern="0" dirty="0">
                    <a:solidFill>
                      <a:prstClr val="black"/>
                    </a:solidFill>
                    <a:latin typeface="Segoe UI Light" panose="020B0502040204020203" pitchFamily="34" charset="0"/>
                    <a:cs typeface="Segoe UI Light" panose="020B0502040204020203" pitchFamily="34" charset="0"/>
                  </a:rPr>
                  <a:t>op de miniatuurweergave van de dia en kies </a:t>
                </a:r>
                <a:r>
                  <a:rPr lang="nl-NL" sz="1200" b="1" kern="0" dirty="0">
                    <a:solidFill>
                      <a:prstClr val="black"/>
                    </a:solidFill>
                    <a:latin typeface="Segoe UI Light" panose="020B0502040204020203" pitchFamily="34" charset="0"/>
                    <a:cs typeface="Segoe UI Light" panose="020B0502040204020203" pitchFamily="34" charset="0"/>
                  </a:rPr>
                  <a:t>‘Dia herstellen’</a:t>
                </a:r>
              </a:p>
            </p:txBody>
          </p:sp>
          <p:pic>
            <p:nvPicPr>
              <p:cNvPr id="198"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7585" y="5421021"/>
                <a:ext cx="1992342" cy="1069419"/>
              </a:xfrm>
              <a:prstGeom prst="rect">
                <a:avLst/>
              </a:prstGeom>
              <a:solidFill>
                <a:schemeClr val="bg2"/>
              </a:solidFill>
              <a:ln>
                <a:noFill/>
              </a:ln>
              <a:extLst/>
            </p:spPr>
          </p:pic>
          <p:sp>
            <p:nvSpPr>
              <p:cNvPr id="199" name="Tekstvak 198"/>
              <p:cNvSpPr txBox="1"/>
              <p:nvPr/>
            </p:nvSpPr>
            <p:spPr>
              <a:xfrm>
                <a:off x="-2741158" y="5527701"/>
                <a:ext cx="1925434" cy="1200329"/>
              </a:xfrm>
              <a:prstGeom prst="rect">
                <a:avLst/>
              </a:prstGeom>
              <a:noFill/>
            </p:spPr>
            <p:txBody>
              <a:bodyPr wrap="square" rtlCol="0">
                <a:spAutoFit/>
              </a:bodyPr>
              <a:lstStyle/>
              <a:p>
                <a:pPr algn="ctr" fontAlgn="auto">
                  <a:spcBef>
                    <a:spcPts val="0"/>
                  </a:spcBef>
                  <a:spcAft>
                    <a:spcPts val="0"/>
                  </a:spcAft>
                </a:pPr>
                <a:r>
                  <a:rPr lang="en-US" sz="1200" b="1" dirty="0" err="1" smtClean="0">
                    <a:solidFill>
                      <a:prstClr val="black"/>
                    </a:solidFill>
                    <a:latin typeface="Verdana"/>
                  </a:rPr>
                  <a:t>Hier</a:t>
                </a:r>
                <a:r>
                  <a:rPr lang="en-US" sz="1200" b="1" dirty="0" smtClean="0">
                    <a:solidFill>
                      <a:prstClr val="black"/>
                    </a:solidFill>
                    <a:latin typeface="Verdana"/>
                  </a:rPr>
                  <a:t> </a:t>
                </a:r>
                <a:r>
                  <a:rPr lang="en-US" sz="1200" b="1" dirty="0" err="1" smtClean="0">
                    <a:solidFill>
                      <a:prstClr val="black"/>
                    </a:solidFill>
                    <a:latin typeface="Verdana"/>
                  </a:rPr>
                  <a:t>een</a:t>
                </a:r>
                <a:r>
                  <a:rPr lang="en-US" sz="1200" b="1" dirty="0" smtClean="0">
                    <a:solidFill>
                      <a:prstClr val="black"/>
                    </a:solidFill>
                    <a:latin typeface="Verdana"/>
                  </a:rPr>
                  <a:t> </a:t>
                </a:r>
                <a:r>
                  <a:rPr lang="en-US" sz="1200" b="1" dirty="0" err="1" smtClean="0">
                    <a:solidFill>
                      <a:prstClr val="black"/>
                    </a:solidFill>
                    <a:latin typeface="Verdana"/>
                  </a:rPr>
                  <a:t>printscreen</a:t>
                </a:r>
                <a:r>
                  <a:rPr lang="en-US" sz="1200" b="1" dirty="0" smtClean="0">
                    <a:solidFill>
                      <a:prstClr val="black"/>
                    </a:solidFill>
                    <a:latin typeface="Verdana"/>
                  </a:rPr>
                  <a:t> van de </a:t>
                </a:r>
                <a:r>
                  <a:rPr lang="en-US" sz="1200" b="1" dirty="0" err="1" smtClean="0">
                    <a:solidFill>
                      <a:prstClr val="black"/>
                    </a:solidFill>
                    <a:latin typeface="Verdana"/>
                  </a:rPr>
                  <a:t>miniatuur</a:t>
                </a:r>
                <a:r>
                  <a:rPr lang="en-US" sz="1200" b="1" dirty="0" smtClean="0">
                    <a:solidFill>
                      <a:prstClr val="black"/>
                    </a:solidFill>
                    <a:latin typeface="Verdana"/>
                  </a:rPr>
                  <a:t>- </a:t>
                </a:r>
                <a:r>
                  <a:rPr lang="en-US" sz="1200" b="1" dirty="0" err="1" smtClean="0">
                    <a:solidFill>
                      <a:prstClr val="black"/>
                    </a:solidFill>
                    <a:latin typeface="Verdana"/>
                  </a:rPr>
                  <a:t>titelslide</a:t>
                </a:r>
                <a:r>
                  <a:rPr lang="en-US" sz="1200" b="1" dirty="0" smtClean="0">
                    <a:solidFill>
                      <a:prstClr val="black"/>
                    </a:solidFill>
                    <a:latin typeface="Verdana"/>
                  </a:rPr>
                  <a:t> </a:t>
                </a:r>
                <a:r>
                  <a:rPr lang="en-US" sz="1200" b="1" dirty="0" err="1" smtClean="0">
                    <a:solidFill>
                      <a:prstClr val="black"/>
                    </a:solidFill>
                    <a:latin typeface="Verdana"/>
                  </a:rPr>
                  <a:t>plaatsen</a:t>
                </a:r>
                <a:endParaRPr lang="en-US" sz="1200" b="1" dirty="0">
                  <a:solidFill>
                    <a:prstClr val="black"/>
                  </a:solidFill>
                  <a:latin typeface="Verdana"/>
                </a:endParaRPr>
              </a:p>
            </p:txBody>
          </p:sp>
          <p:sp>
            <p:nvSpPr>
              <p:cNvPr id="200" name="Rechthoek 199"/>
              <p:cNvSpPr/>
              <p:nvPr/>
            </p:nvSpPr>
            <p:spPr>
              <a:xfrm>
                <a:off x="-210909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201" name="Groep 200"/>
              <p:cNvGrpSpPr/>
              <p:nvPr/>
            </p:nvGrpSpPr>
            <p:grpSpPr>
              <a:xfrm>
                <a:off x="-2113278" y="6054428"/>
                <a:ext cx="1969277" cy="542924"/>
                <a:chOff x="13164976" y="6054428"/>
                <a:chExt cx="1969277" cy="542924"/>
              </a:xfrm>
            </p:grpSpPr>
            <p:sp>
              <p:nvSpPr>
                <p:cNvPr id="205" name="Rechthoek 204"/>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206" name="Groep 205"/>
                <p:cNvGrpSpPr/>
                <p:nvPr/>
              </p:nvGrpSpPr>
              <p:grpSpPr>
                <a:xfrm>
                  <a:off x="13214777" y="6112607"/>
                  <a:ext cx="145227" cy="129517"/>
                  <a:chOff x="12287399" y="5999447"/>
                  <a:chExt cx="194830" cy="173755"/>
                </a:xfrm>
              </p:grpSpPr>
              <p:sp>
                <p:nvSpPr>
                  <p:cNvPr id="209" name="Afgeronde rechthoek 208"/>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10" name="Rechthoek 209"/>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11" name="Rechthoek 210"/>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12" name="Rechthoek 211"/>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13" name="Rechthoek 212"/>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14" name="Rechthoek 213"/>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sp>
              <p:nvSpPr>
                <p:cNvPr id="207" name="Rechthoek 206"/>
                <p:cNvSpPr/>
                <p:nvPr/>
              </p:nvSpPr>
              <p:spPr>
                <a:xfrm>
                  <a:off x="13424745" y="6062530"/>
                  <a:ext cx="1013525" cy="261610"/>
                </a:xfrm>
                <a:prstGeom prst="rect">
                  <a:avLst/>
                </a:prstGeom>
              </p:spPr>
              <p:txBody>
                <a:bodyPr wrap="none">
                  <a:spAutoFit/>
                </a:bodyPr>
                <a:lstStyle/>
                <a:p>
                  <a:pPr fontAlgn="auto">
                    <a:spcBef>
                      <a:spcPts val="0"/>
                    </a:spcBef>
                    <a:spcAft>
                      <a:spcPts val="0"/>
                    </a:spcAft>
                  </a:pPr>
                  <a:r>
                    <a:rPr lang="en-US" sz="1100" dirty="0" err="1" smtClean="0">
                      <a:solidFill>
                        <a:prstClr val="black"/>
                      </a:solidFill>
                      <a:latin typeface="Verdana"/>
                    </a:rPr>
                    <a:t>Indeling</a:t>
                  </a:r>
                  <a:endParaRPr lang="en-US" sz="1100" dirty="0">
                    <a:solidFill>
                      <a:prstClr val="black"/>
                    </a:solidFill>
                    <a:latin typeface="Verdana"/>
                  </a:endParaRPr>
                </a:p>
              </p:txBody>
            </p:sp>
            <p:sp>
              <p:nvSpPr>
                <p:cNvPr id="208" name="Gelijkbenige driehoek 207"/>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sp>
            <p:nvSpPr>
              <p:cNvPr id="202" name="Afgeronde rechthoek 201"/>
              <p:cNvSpPr/>
              <p:nvPr/>
            </p:nvSpPr>
            <p:spPr>
              <a:xfrm>
                <a:off x="-210909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fontAlgn="auto">
                  <a:spcBef>
                    <a:spcPts val="0"/>
                  </a:spcBef>
                  <a:spcAft>
                    <a:spcPts val="0"/>
                  </a:spcAft>
                </a:pPr>
                <a:r>
                  <a:rPr lang="en-US" sz="1200" dirty="0" err="1" smtClean="0">
                    <a:solidFill>
                      <a:prstClr val="black"/>
                    </a:solidFill>
                  </a:rPr>
                  <a:t>Dia</a:t>
                </a:r>
                <a:r>
                  <a:rPr lang="en-US" sz="1200" dirty="0" smtClean="0">
                    <a:solidFill>
                      <a:prstClr val="black"/>
                    </a:solidFill>
                  </a:rPr>
                  <a:t> </a:t>
                </a:r>
                <a:r>
                  <a:rPr lang="en-US" sz="1200" dirty="0" err="1" smtClean="0">
                    <a:solidFill>
                      <a:prstClr val="black"/>
                    </a:solidFill>
                  </a:rPr>
                  <a:t>herstellen</a:t>
                </a:r>
                <a:endParaRPr lang="en-US" sz="1200" dirty="0">
                  <a:solidFill>
                    <a:prstClr val="black"/>
                  </a:solidFill>
                </a:endParaRPr>
              </a:p>
            </p:txBody>
          </p:sp>
          <p:pic>
            <p:nvPicPr>
              <p:cNvPr id="2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36"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 name="Tekstvak 33"/>
              <p:cNvSpPr txBox="1"/>
              <p:nvPr userDrawn="1"/>
            </p:nvSpPr>
            <p:spPr>
              <a:xfrm>
                <a:off x="-2788022" y="4375200"/>
                <a:ext cx="2558692" cy="24442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b="1" kern="0" dirty="0" smtClean="0">
                    <a:solidFill>
                      <a:prstClr val="black"/>
                    </a:solidFill>
                    <a:latin typeface="Segoe UI Light" panose="020B0502040204020203" pitchFamily="34" charset="0"/>
                    <a:cs typeface="Segoe UI Light" panose="020B0502040204020203" pitchFamily="34" charset="0"/>
                  </a:rPr>
                  <a:t>Niet goed gegaan?</a:t>
                </a:r>
                <a:endParaRPr lang="nl-NL" sz="1200" b="1" kern="0" dirty="0">
                  <a:solidFill>
                    <a:prstClr val="black"/>
                  </a:solidFill>
                  <a:latin typeface="Segoe UI Light" panose="020B0502040204020203" pitchFamily="34" charset="0"/>
                  <a:cs typeface="Segoe UI Light" panose="020B0502040204020203" pitchFamily="34" charset="0"/>
                </a:endParaRPr>
              </a:p>
            </p:txBody>
          </p:sp>
        </p:grpSp>
      </p:grpSp>
      <p:sp>
        <p:nvSpPr>
          <p:cNvPr id="78" name="Tijdelijke aanduiding voor datum 3"/>
          <p:cNvSpPr>
            <a:spLocks noGrp="1"/>
          </p:cNvSpPr>
          <p:nvPr>
            <p:ph type="dt" sz="half" idx="2"/>
          </p:nvPr>
        </p:nvSpPr>
        <p:spPr>
          <a:xfrm>
            <a:off x="518269" y="6570218"/>
            <a:ext cx="734082" cy="295941"/>
          </a:xfrm>
          <a:prstGeom prst="rect">
            <a:avLst/>
          </a:prstGeom>
        </p:spPr>
        <p:txBody>
          <a:bodyPr vert="horz" lIns="0" tIns="0" rIns="0" bIns="0" rtlCol="0" anchor="ctr"/>
          <a:lstStyle>
            <a:lvl1pPr algn="ctr">
              <a:defRPr sz="1000">
                <a:solidFill>
                  <a:schemeClr val="bg1"/>
                </a:solidFill>
              </a:defRPr>
            </a:lvl1pPr>
          </a:lstStyle>
          <a:p>
            <a:fld id="{C1B43481-DE6C-4F49-AA09-28B10B9F22B7}" type="datetime3">
              <a:rPr lang="en-US" smtClean="0">
                <a:solidFill>
                  <a:prstClr val="white"/>
                </a:solidFill>
              </a:rPr>
              <a:pPr/>
              <a:t>28 May 2019</a:t>
            </a:fld>
            <a:endParaRPr lang="en-US" dirty="0">
              <a:solidFill>
                <a:prstClr val="white"/>
              </a:solidFill>
            </a:endParaRPr>
          </a:p>
        </p:txBody>
      </p:sp>
      <p:sp>
        <p:nvSpPr>
          <p:cNvPr id="79" name="Tijdelijke aanduiding voor voettekst 4"/>
          <p:cNvSpPr>
            <a:spLocks noGrp="1"/>
          </p:cNvSpPr>
          <p:nvPr>
            <p:ph type="ftr" sz="quarter" idx="3"/>
          </p:nvPr>
        </p:nvSpPr>
        <p:spPr>
          <a:xfrm>
            <a:off x="1252349" y="6570218"/>
            <a:ext cx="3747600" cy="295941"/>
          </a:xfrm>
          <a:prstGeom prst="rect">
            <a:avLst/>
          </a:prstGeom>
        </p:spPr>
        <p:txBody>
          <a:bodyPr vert="horz" lIns="0" tIns="0" rIns="0" bIns="0" rtlCol="0" anchor="ctr"/>
          <a:lstStyle>
            <a:lvl1pPr algn="l">
              <a:defRPr sz="1000">
                <a:solidFill>
                  <a:schemeClr val="bg1"/>
                </a:solidFill>
              </a:defRPr>
            </a:lvl1pPr>
          </a:lstStyle>
          <a:p>
            <a:r>
              <a:rPr lang="en-US" smtClean="0">
                <a:solidFill>
                  <a:prstClr val="white"/>
                </a:solidFill>
              </a:rPr>
              <a:t>|  Zuyd Template-set</a:t>
            </a:r>
            <a:endParaRPr lang="en-US" dirty="0">
              <a:solidFill>
                <a:prstClr val="white"/>
              </a:solidFill>
            </a:endParaRPr>
          </a:p>
        </p:txBody>
      </p:sp>
      <p:sp>
        <p:nvSpPr>
          <p:cNvPr id="80" name="Tijdelijke aanduiding voor dianummer 5"/>
          <p:cNvSpPr>
            <a:spLocks noGrp="1"/>
          </p:cNvSpPr>
          <p:nvPr>
            <p:ph type="sldNum" sz="quarter" idx="4"/>
          </p:nvPr>
        </p:nvSpPr>
        <p:spPr>
          <a:xfrm>
            <a:off x="288560" y="6570218"/>
            <a:ext cx="229819" cy="295941"/>
          </a:xfrm>
          <a:prstGeom prst="rect">
            <a:avLst/>
          </a:prstGeom>
        </p:spPr>
        <p:txBody>
          <a:bodyPr vert="horz" lIns="0" tIns="0" rIns="0" bIns="0" rtlCol="0" anchor="ctr"/>
          <a:lstStyle>
            <a:lvl1pPr algn="l">
              <a:defRPr sz="1000" b="0">
                <a:solidFill>
                  <a:schemeClr val="bg1"/>
                </a:solidFill>
              </a:defRPr>
            </a:lvl1pPr>
          </a:lstStyle>
          <a:p>
            <a:fld id="{3C1C91B2-D80A-449A-A874-9D15922EA0F1}" type="slidenum">
              <a:rPr lang="en-US" smtClean="0">
                <a:solidFill>
                  <a:prstClr val="white"/>
                </a:solidFill>
              </a:rPr>
              <a:pPr/>
              <a:t>‹nr.›</a:t>
            </a:fld>
            <a:endParaRPr lang="en-US" dirty="0">
              <a:solidFill>
                <a:prstClr val="white"/>
              </a:solidFill>
            </a:endParaRPr>
          </a:p>
        </p:txBody>
      </p:sp>
      <p:sp>
        <p:nvSpPr>
          <p:cNvPr id="81" name="Tijdelijke aanduiding voor verticale tekst 2"/>
          <p:cNvSpPr>
            <a:spLocks noGrp="1"/>
          </p:cNvSpPr>
          <p:nvPr>
            <p:ph type="body" orient="vert" idx="15" hasCustomPrompt="1"/>
          </p:nvPr>
        </p:nvSpPr>
        <p:spPr>
          <a:xfrm>
            <a:off x="8395534" y="5919788"/>
            <a:ext cx="352016" cy="506214"/>
          </a:xfrm>
          <a:blipFill>
            <a:blip r:embed="rId5"/>
            <a:stretch>
              <a:fillRect/>
            </a:stretch>
          </a:blipFill>
        </p:spPr>
        <p:txBody>
          <a:bodyPr vert="horz" lIns="0" tIns="0" rIns="0" bIns="0" anchor="ctr"/>
          <a:lstStyle>
            <a:lvl1pPr marL="0" indent="0" algn="ctr">
              <a:buNone/>
              <a:defRPr sz="500" baseline="0">
                <a:solidFill>
                  <a:schemeClr val="tx1"/>
                </a:solidFill>
              </a:defRPr>
            </a:lvl1pPr>
            <a:lvl2pPr marL="177800" inden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nl-NL" dirty="0" smtClean="0"/>
              <a:t>S.V.P. niet verwijderen of aanpassen</a:t>
            </a:r>
            <a:endParaRPr lang="en-US" dirty="0"/>
          </a:p>
        </p:txBody>
      </p:sp>
    </p:spTree>
    <p:extLst>
      <p:ext uri="{BB962C8B-B14F-4D97-AF65-F5344CB8AC3E}">
        <p14:creationId xmlns:p14="http://schemas.microsoft.com/office/powerpoint/2010/main" val="22380746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161" name="Rechthoek 160"/>
          <p:cNvSpPr/>
          <p:nvPr userDrawn="1"/>
        </p:nvSpPr>
        <p:spPr>
          <a:xfrm>
            <a:off x="2216248" y="288003"/>
            <a:ext cx="6639302"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1600" dirty="0" smtClean="0">
              <a:solidFill>
                <a:prstClr val="white"/>
              </a:solidFill>
            </a:endParaRPr>
          </a:p>
        </p:txBody>
      </p:sp>
      <p:sp>
        <p:nvSpPr>
          <p:cNvPr id="9" name="Tijdelijke aanduiding voor grafiek 8"/>
          <p:cNvSpPr>
            <a:spLocks noGrp="1"/>
          </p:cNvSpPr>
          <p:nvPr userDrawn="1">
            <p:ph type="chart" sz="quarter" idx="16" hasCustomPrompt="1"/>
          </p:nvPr>
        </p:nvSpPr>
        <p:spPr>
          <a:xfrm>
            <a:off x="2324331" y="419098"/>
            <a:ext cx="6423155" cy="5248278"/>
          </a:xfrm>
          <a:noFill/>
        </p:spPr>
        <p:txBody>
          <a:bodyPr tIns="1080000" anchor="ctr"/>
          <a:lstStyle>
            <a:lvl1pPr marL="0" indent="0" algn="ctr">
              <a:lnSpc>
                <a:spcPct val="100000"/>
              </a:lnSpc>
              <a:spcBef>
                <a:spcPts val="0"/>
              </a:spcBef>
              <a:spcAft>
                <a:spcPts val="0"/>
              </a:spcAft>
              <a:buNone/>
              <a:defRPr/>
            </a:lvl1pPr>
          </a:lstStyle>
          <a:p>
            <a:r>
              <a:rPr lang="nl-NL" dirty="0" smtClean="0"/>
              <a:t>Klik op het pictogram om</a:t>
            </a:r>
            <a:br>
              <a:rPr lang="nl-NL" dirty="0" smtClean="0"/>
            </a:br>
            <a:r>
              <a:rPr lang="nl-NL" dirty="0" smtClean="0"/>
              <a:t>een grafiek in te voegen</a:t>
            </a:r>
            <a:endParaRPr lang="en-US" dirty="0"/>
          </a:p>
        </p:txBody>
      </p:sp>
      <p:sp>
        <p:nvSpPr>
          <p:cNvPr id="2" name="Titel 1"/>
          <p:cNvSpPr>
            <a:spLocks noGrp="1"/>
          </p:cNvSpPr>
          <p:nvPr userDrawn="1">
            <p:ph type="title"/>
          </p:nvPr>
        </p:nvSpPr>
        <p:spPr/>
        <p:txBody>
          <a:bodyPr/>
          <a:lstStyle/>
          <a:p>
            <a:r>
              <a:rPr lang="nl-NL" smtClean="0"/>
              <a:t>Klik om de stijl te bewerken</a:t>
            </a:r>
            <a:endParaRPr lang="en-US"/>
          </a:p>
        </p:txBody>
      </p:sp>
      <p:sp>
        <p:nvSpPr>
          <p:cNvPr id="7" name="Tekstvak 6"/>
          <p:cNvSpPr txBox="1"/>
          <p:nvPr userDrawn="1"/>
        </p:nvSpPr>
        <p:spPr>
          <a:xfrm>
            <a:off x="457449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Grafiek 100%</a:t>
            </a:r>
          </a:p>
        </p:txBody>
      </p:sp>
      <p:grpSp>
        <p:nvGrpSpPr>
          <p:cNvPr id="84" name="Instructie grafiek"/>
          <p:cNvGrpSpPr/>
          <p:nvPr userDrawn="1"/>
        </p:nvGrpSpPr>
        <p:grpSpPr>
          <a:xfrm>
            <a:off x="-2229875" y="-100346"/>
            <a:ext cx="2093022" cy="6959240"/>
            <a:chOff x="12304477" y="-100346"/>
            <a:chExt cx="2790696" cy="6959240"/>
          </a:xfrm>
        </p:grpSpPr>
        <p:sp>
          <p:nvSpPr>
            <p:cNvPr id="85" name="Rechthoek 84"/>
            <p:cNvSpPr/>
            <p:nvPr userDrawn="1"/>
          </p:nvSpPr>
          <p:spPr>
            <a:xfrm>
              <a:off x="12304477" y="4597047"/>
              <a:ext cx="2773430" cy="412806"/>
            </a:xfrm>
            <a:prstGeom prst="rect">
              <a:avLst/>
            </a:prstGeom>
            <a:noFill/>
            <a:ln w="25400" cap="flat" cmpd="sng" algn="ctr">
              <a:noFill/>
              <a:prstDash val="solid"/>
            </a:ln>
            <a:effectLst/>
          </p:spPr>
          <p:txBody>
            <a:bodyPr lIns="180000" rIns="180000" rtlCol="0" anchor="t"/>
            <a:lstStyle/>
            <a:p>
              <a:pPr fontAlgn="auto">
                <a:spcBef>
                  <a:spcPts val="0"/>
                </a:spcBef>
                <a:spcAft>
                  <a:spcPts val="0"/>
                </a:spcAft>
              </a:pPr>
              <a:r>
                <a:rPr lang="nl-NL" sz="1600" b="1" kern="0" cap="all" dirty="0">
                  <a:solidFill>
                    <a:srgbClr val="44546A"/>
                  </a:solidFill>
                  <a:latin typeface="Segoe UI Light" panose="020B0502040204020203" pitchFamily="34" charset="0"/>
                  <a:cs typeface="Segoe UI Light" panose="020B0502040204020203" pitchFamily="34" charset="0"/>
                </a:rPr>
                <a:t>Grafiek Bewerken</a:t>
              </a:r>
            </a:p>
          </p:txBody>
        </p:sp>
        <p:sp>
          <p:nvSpPr>
            <p:cNvPr id="86" name="Rechthoek 85"/>
            <p:cNvSpPr/>
            <p:nvPr userDrawn="1"/>
          </p:nvSpPr>
          <p:spPr>
            <a:xfrm>
              <a:off x="12321743" y="-100346"/>
              <a:ext cx="2773430" cy="315377"/>
            </a:xfrm>
            <a:prstGeom prst="rect">
              <a:avLst/>
            </a:prstGeom>
            <a:noFill/>
            <a:ln w="25400" cap="flat" cmpd="sng" algn="ctr">
              <a:noFill/>
              <a:prstDash val="solid"/>
            </a:ln>
            <a:effectLst/>
          </p:spPr>
          <p:txBody>
            <a:bodyPr lIns="180000" rIns="180000" rtlCol="0" anchor="t"/>
            <a:lstStyle/>
            <a:p>
              <a:pPr fontAlgn="auto">
                <a:spcBef>
                  <a:spcPts val="0"/>
                </a:spcBef>
                <a:spcAft>
                  <a:spcPts val="0"/>
                </a:spcAft>
              </a:pPr>
              <a:r>
                <a:rPr lang="nl-NL" sz="1600" b="1" kern="0" cap="all" dirty="0">
                  <a:solidFill>
                    <a:srgbClr val="44546A"/>
                  </a:solidFill>
                  <a:latin typeface="Segoe UI Light" panose="020B0502040204020203" pitchFamily="34" charset="0"/>
                  <a:cs typeface="Segoe UI Light" panose="020B0502040204020203" pitchFamily="34" charset="0"/>
                </a:rPr>
                <a:t>GRAFIEK INVOEGEN</a:t>
              </a:r>
            </a:p>
          </p:txBody>
        </p:sp>
        <p:cxnSp>
          <p:nvCxnSpPr>
            <p:cNvPr id="87" name="Rechte verbindingslijn 86"/>
            <p:cNvCxnSpPr/>
            <p:nvPr userDrawn="1"/>
          </p:nvCxnSpPr>
          <p:spPr>
            <a:xfrm>
              <a:off x="12489700" y="5009853"/>
              <a:ext cx="2559223" cy="0"/>
            </a:xfrm>
            <a:prstGeom prst="line">
              <a:avLst/>
            </a:prstGeom>
            <a:noFill/>
            <a:ln w="9525" cap="flat" cmpd="sng" algn="ctr">
              <a:solidFill>
                <a:schemeClr val="tx2"/>
              </a:solidFill>
              <a:prstDash val="solid"/>
            </a:ln>
            <a:effectLst/>
          </p:spPr>
        </p:cxnSp>
        <p:sp>
          <p:nvSpPr>
            <p:cNvPr id="88" name="Tekstvak 33"/>
            <p:cNvSpPr txBox="1"/>
            <p:nvPr userDrawn="1"/>
          </p:nvSpPr>
          <p:spPr>
            <a:xfrm>
              <a:off x="12494462" y="5175274"/>
              <a:ext cx="2310671" cy="780455"/>
            </a:xfrm>
            <a:prstGeom prst="rect">
              <a:avLst/>
            </a:prstGeom>
            <a:noFill/>
          </p:spPr>
          <p:txBody>
            <a:bodyPr wrap="square" lIns="0" tIns="0" rIns="0" bIns="0" rtlCol="0" anchor="t">
              <a:noAutofit/>
            </a:bodyPr>
            <a:lstStyle>
              <a:defPPr>
                <a:defRPr lang="nl-NL"/>
              </a:defPPr>
              <a:lvl1pPr lvl="0" fontAlgn="auto">
                <a:spcBef>
                  <a:spcPts val="0"/>
                </a:spcBef>
                <a:spcAft>
                  <a:spcPts val="0"/>
                </a:spcAft>
                <a:defRPr sz="1200" kern="0">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solidFill>
                    <a:prstClr val="black"/>
                  </a:solidFill>
                </a:rPr>
                <a:t>Selecteer de grafiek, klik op de rechter muisknop en kies </a:t>
              </a:r>
              <a:r>
                <a:rPr lang="nl-NL" dirty="0" smtClean="0">
                  <a:solidFill>
                    <a:prstClr val="black"/>
                  </a:solidFill>
                </a:rPr>
                <a:t/>
              </a:r>
              <a:br>
                <a:rPr lang="nl-NL" dirty="0" smtClean="0">
                  <a:solidFill>
                    <a:prstClr val="black"/>
                  </a:solidFill>
                </a:rPr>
              </a:br>
              <a:r>
                <a:rPr lang="nl-NL" b="1" dirty="0" smtClean="0">
                  <a:solidFill>
                    <a:prstClr val="black"/>
                  </a:solidFill>
                </a:rPr>
                <a:t>‘</a:t>
              </a:r>
              <a:r>
                <a:rPr lang="nl-NL" b="1" dirty="0">
                  <a:solidFill>
                    <a:prstClr val="black"/>
                  </a:solidFill>
                </a:rPr>
                <a:t>Gegevens bewerken’</a:t>
              </a:r>
            </a:p>
          </p:txBody>
        </p:sp>
        <p:sp>
          <p:nvSpPr>
            <p:cNvPr id="89" name="Tekstvak 33"/>
            <p:cNvSpPr txBox="1"/>
            <p:nvPr userDrawn="1"/>
          </p:nvSpPr>
          <p:spPr>
            <a:xfrm>
              <a:off x="12496081" y="888538"/>
              <a:ext cx="2327979" cy="486087"/>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solidFill>
                    <a:prstClr val="black"/>
                  </a:solidFill>
                </a:rPr>
                <a:t>Klik op het icoon om een grafiek </a:t>
              </a:r>
              <a:r>
                <a:rPr lang="nl-NL" dirty="0" smtClean="0">
                  <a:solidFill>
                    <a:prstClr val="black"/>
                  </a:solidFill>
                </a:rPr>
                <a:t/>
              </a:r>
              <a:br>
                <a:rPr lang="nl-NL" dirty="0" smtClean="0">
                  <a:solidFill>
                    <a:prstClr val="black"/>
                  </a:solidFill>
                </a:rPr>
              </a:br>
              <a:r>
                <a:rPr lang="nl-NL" dirty="0" smtClean="0">
                  <a:solidFill>
                    <a:prstClr val="black"/>
                  </a:solidFill>
                </a:rPr>
                <a:t>in </a:t>
              </a:r>
              <a:r>
                <a:rPr lang="nl-NL" dirty="0">
                  <a:solidFill>
                    <a:prstClr val="black"/>
                  </a:solidFill>
                </a:rPr>
                <a:t>te voegen</a:t>
              </a:r>
            </a:p>
          </p:txBody>
        </p:sp>
        <p:sp>
          <p:nvSpPr>
            <p:cNvPr id="90" name="Tekstvak 33"/>
            <p:cNvSpPr txBox="1"/>
            <p:nvPr userDrawn="1"/>
          </p:nvSpPr>
          <p:spPr>
            <a:xfrm>
              <a:off x="12496081" y="2792939"/>
              <a:ext cx="2327979" cy="604311"/>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US" dirty="0" err="1">
                  <a:solidFill>
                    <a:prstClr val="black"/>
                  </a:solidFill>
                </a:rPr>
                <a:t>Selecteer</a:t>
              </a:r>
              <a:r>
                <a:rPr lang="en-US" dirty="0">
                  <a:solidFill>
                    <a:prstClr val="black"/>
                  </a:solidFill>
                </a:rPr>
                <a:t> de </a:t>
              </a:r>
              <a:r>
                <a:rPr lang="en-US" dirty="0" err="1">
                  <a:solidFill>
                    <a:prstClr val="black"/>
                  </a:solidFill>
                </a:rPr>
                <a:t>grafiek</a:t>
              </a:r>
              <a:r>
                <a:rPr lang="en-US" dirty="0">
                  <a:solidFill>
                    <a:prstClr val="black"/>
                  </a:solidFill>
                </a:rPr>
                <a:t> die </a:t>
              </a:r>
              <a:r>
                <a:rPr lang="en-US" dirty="0" smtClean="0">
                  <a:solidFill>
                    <a:prstClr val="black"/>
                  </a:solidFill>
                </a:rPr>
                <a:t>je </a:t>
              </a:r>
              <a:r>
                <a:rPr lang="en-US" dirty="0">
                  <a:solidFill>
                    <a:prstClr val="black"/>
                  </a:solidFill>
                </a:rPr>
                <a:t>wilt </a:t>
              </a:r>
              <a:r>
                <a:rPr lang="en-US" dirty="0" err="1">
                  <a:solidFill>
                    <a:prstClr val="black"/>
                  </a:solidFill>
                </a:rPr>
                <a:t>invoegen</a:t>
              </a:r>
              <a:r>
                <a:rPr lang="en-US" dirty="0">
                  <a:solidFill>
                    <a:prstClr val="black"/>
                  </a:solidFill>
                </a:rPr>
                <a:t> </a:t>
              </a:r>
              <a:r>
                <a:rPr lang="en-US" dirty="0" err="1">
                  <a:solidFill>
                    <a:prstClr val="black"/>
                  </a:solidFill>
                </a:rPr>
                <a:t>en</a:t>
              </a:r>
              <a:r>
                <a:rPr lang="en-US" dirty="0">
                  <a:solidFill>
                    <a:prstClr val="black"/>
                  </a:solidFill>
                </a:rPr>
                <a:t> </a:t>
              </a:r>
              <a:r>
                <a:rPr lang="en-US" dirty="0" err="1">
                  <a:solidFill>
                    <a:prstClr val="black"/>
                  </a:solidFill>
                </a:rPr>
                <a:t>klik</a:t>
              </a:r>
              <a:r>
                <a:rPr lang="en-US" dirty="0">
                  <a:solidFill>
                    <a:prstClr val="black"/>
                  </a:solidFill>
                </a:rPr>
                <a:t> op </a:t>
              </a:r>
              <a:r>
                <a:rPr lang="en-US" b="1" dirty="0">
                  <a:solidFill>
                    <a:prstClr val="black"/>
                  </a:solidFill>
                </a:rPr>
                <a:t>‘</a:t>
              </a:r>
              <a:r>
                <a:rPr lang="en-US" b="1" dirty="0" err="1">
                  <a:solidFill>
                    <a:prstClr val="black"/>
                  </a:solidFill>
                </a:rPr>
                <a:t>Invoegen</a:t>
              </a:r>
              <a:r>
                <a:rPr lang="en-US" b="1" dirty="0">
                  <a:solidFill>
                    <a:prstClr val="black"/>
                  </a:solidFill>
                </a:rPr>
                <a:t>’</a:t>
              </a:r>
              <a:endParaRPr lang="nl-NL" b="1" dirty="0">
                <a:solidFill>
                  <a:prstClr val="black"/>
                </a:solidFill>
              </a:endParaRPr>
            </a:p>
          </p:txBody>
        </p:sp>
        <p:sp>
          <p:nvSpPr>
            <p:cNvPr id="91" name="Ovaal 90"/>
            <p:cNvSpPr/>
            <p:nvPr userDrawn="1"/>
          </p:nvSpPr>
          <p:spPr>
            <a:xfrm>
              <a:off x="12496081" y="430361"/>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fontAlgn="auto">
                <a:spcBef>
                  <a:spcPts val="0"/>
                </a:spcBef>
                <a:spcAft>
                  <a:spcPts val="0"/>
                </a:spcAft>
              </a:pPr>
              <a:r>
                <a:rPr lang="nl-NL" kern="0" dirty="0">
                  <a:solidFill>
                    <a:prstClr val="white"/>
                  </a:solidFill>
                  <a:latin typeface="Segoe UI Light" panose="020B0502040204020203" pitchFamily="34" charset="0"/>
                  <a:cs typeface="Segoe UI Light" panose="020B0502040204020203" pitchFamily="34" charset="0"/>
                </a:rPr>
                <a:t>1</a:t>
              </a:r>
            </a:p>
          </p:txBody>
        </p:sp>
        <p:sp>
          <p:nvSpPr>
            <p:cNvPr id="92" name="Ovaal 91"/>
            <p:cNvSpPr/>
            <p:nvPr userDrawn="1"/>
          </p:nvSpPr>
          <p:spPr>
            <a:xfrm>
              <a:off x="12496081" y="2324902"/>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fontAlgn="auto">
                <a:spcBef>
                  <a:spcPts val="0"/>
                </a:spcBef>
                <a:spcAft>
                  <a:spcPts val="0"/>
                </a:spcAft>
              </a:pPr>
              <a:r>
                <a:rPr lang="nl-NL" kern="0" dirty="0">
                  <a:solidFill>
                    <a:prstClr val="white"/>
                  </a:solidFill>
                  <a:latin typeface="Segoe UI Light" panose="020B0502040204020203" pitchFamily="34" charset="0"/>
                  <a:cs typeface="Segoe UI Light" panose="020B0502040204020203" pitchFamily="34" charset="0"/>
                </a:rPr>
                <a:t>2</a:t>
              </a:r>
            </a:p>
          </p:txBody>
        </p:sp>
        <p:cxnSp>
          <p:nvCxnSpPr>
            <p:cNvPr id="93" name="Rechte verbindingslijn 92"/>
            <p:cNvCxnSpPr/>
            <p:nvPr userDrawn="1"/>
          </p:nvCxnSpPr>
          <p:spPr>
            <a:xfrm>
              <a:off x="12508966" y="285631"/>
              <a:ext cx="2539957" cy="0"/>
            </a:xfrm>
            <a:prstGeom prst="line">
              <a:avLst/>
            </a:prstGeom>
            <a:noFill/>
            <a:ln w="9525" cap="flat" cmpd="sng" algn="ctr">
              <a:solidFill>
                <a:schemeClr val="tx2"/>
              </a:solidFill>
              <a:prstDash val="solid"/>
            </a:ln>
            <a:effectLst/>
          </p:spPr>
        </p:cxnSp>
        <p:cxnSp>
          <p:nvCxnSpPr>
            <p:cNvPr id="94" name="Rechte verbindingslijn 93"/>
            <p:cNvCxnSpPr/>
            <p:nvPr userDrawn="1"/>
          </p:nvCxnSpPr>
          <p:spPr>
            <a:xfrm>
              <a:off x="12508627" y="2167521"/>
              <a:ext cx="2540296" cy="0"/>
            </a:xfrm>
            <a:prstGeom prst="line">
              <a:avLst/>
            </a:prstGeom>
            <a:noFill/>
            <a:ln w="9525" cap="flat" cmpd="sng" algn="ctr">
              <a:solidFill>
                <a:schemeClr val="tx2"/>
              </a:solidFill>
              <a:prstDash val="solid"/>
            </a:ln>
            <a:effectLst/>
          </p:spPr>
        </p:cxnSp>
        <p:cxnSp>
          <p:nvCxnSpPr>
            <p:cNvPr id="95" name="Rechte verbindingslijn 94"/>
            <p:cNvCxnSpPr/>
            <p:nvPr userDrawn="1"/>
          </p:nvCxnSpPr>
          <p:spPr>
            <a:xfrm>
              <a:off x="12478486" y="4022832"/>
              <a:ext cx="2570437" cy="0"/>
            </a:xfrm>
            <a:prstGeom prst="line">
              <a:avLst/>
            </a:prstGeom>
            <a:noFill/>
            <a:ln w="9525" cap="flat" cmpd="sng" algn="ctr">
              <a:solidFill>
                <a:schemeClr val="tx2"/>
              </a:solidFill>
              <a:prstDash val="solid"/>
            </a:ln>
            <a:effectLst/>
          </p:spPr>
        </p:cxnSp>
        <p:grpSp>
          <p:nvGrpSpPr>
            <p:cNvPr id="96" name="Groep 95"/>
            <p:cNvGrpSpPr/>
            <p:nvPr userDrawn="1"/>
          </p:nvGrpSpPr>
          <p:grpSpPr>
            <a:xfrm>
              <a:off x="12393537" y="1459904"/>
              <a:ext cx="689983" cy="573048"/>
              <a:chOff x="15171969" y="1587338"/>
              <a:chExt cx="755407" cy="627385"/>
            </a:xfrm>
          </p:grpSpPr>
          <p:sp>
            <p:nvSpPr>
              <p:cNvPr id="147"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endParaRPr lang="nl-NL" sz="1600" kern="0" smtClean="0">
                  <a:solidFill>
                    <a:srgbClr val="FFFFFF"/>
                  </a:solidFill>
                  <a:latin typeface="Calibri" panose="020F0502020204030204" pitchFamily="34" charset="0"/>
                </a:endParaRPr>
              </a:p>
            </p:txBody>
          </p:sp>
          <p:grpSp>
            <p:nvGrpSpPr>
              <p:cNvPr id="148" name="Groep 147"/>
              <p:cNvGrpSpPr/>
              <p:nvPr userDrawn="1"/>
            </p:nvGrpSpPr>
            <p:grpSpPr>
              <a:xfrm>
                <a:off x="15281106" y="1587338"/>
                <a:ext cx="511775" cy="560304"/>
                <a:chOff x="10604642" y="969717"/>
                <a:chExt cx="1290643" cy="1427163"/>
              </a:xfrm>
            </p:grpSpPr>
            <p:grpSp>
              <p:nvGrpSpPr>
                <p:cNvPr id="149" name="Group 879"/>
                <p:cNvGrpSpPr>
                  <a:grpSpLocks noChangeAspect="1"/>
                </p:cNvGrpSpPr>
                <p:nvPr userDrawn="1"/>
              </p:nvGrpSpPr>
              <p:grpSpPr bwMode="auto">
                <a:xfrm>
                  <a:off x="10604642" y="969717"/>
                  <a:ext cx="1290643" cy="1427163"/>
                  <a:chOff x="4798" y="1515"/>
                  <a:chExt cx="813" cy="899"/>
                </a:xfrm>
              </p:grpSpPr>
              <p:sp>
                <p:nvSpPr>
                  <p:cNvPr id="151" name="Freeform 886"/>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52" name="Rectangle 880"/>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53" name="Rectangle 881"/>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54" name="Freeform 882"/>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55" name="Freeform 883"/>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56" name="Freeform 884"/>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57" name="Rectangle 885"/>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58" name="Rectangle 887"/>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59" name="Freeform 888"/>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grpSp>
            <p:sp>
              <p:nvSpPr>
                <p:cNvPr id="150" name="Vrije vorm 149"/>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endParaRPr lang="nl-NL" sz="1600" kern="0" smtClean="0">
                    <a:solidFill>
                      <a:srgbClr val="FFFFFF"/>
                    </a:solidFill>
                    <a:latin typeface="Calibri" panose="020F0502020204030204" pitchFamily="34" charset="0"/>
                  </a:endParaRPr>
                </a:p>
              </p:txBody>
            </p:sp>
          </p:grpSp>
        </p:grpSp>
        <p:cxnSp>
          <p:nvCxnSpPr>
            <p:cNvPr id="97" name="Rechte verbindingslijn 96"/>
            <p:cNvCxnSpPr/>
            <p:nvPr userDrawn="1"/>
          </p:nvCxnSpPr>
          <p:spPr>
            <a:xfrm>
              <a:off x="12508966" y="6858894"/>
              <a:ext cx="2539957" cy="0"/>
            </a:xfrm>
            <a:prstGeom prst="line">
              <a:avLst/>
            </a:prstGeom>
            <a:noFill/>
            <a:ln w="9525" cap="flat" cmpd="sng" algn="ctr">
              <a:solidFill>
                <a:schemeClr val="tx2"/>
              </a:solidFill>
              <a:prstDash val="solid"/>
            </a:ln>
            <a:effectLst/>
          </p:spPr>
        </p:cxnSp>
        <p:grpSp>
          <p:nvGrpSpPr>
            <p:cNvPr id="105" name="Groep 104"/>
            <p:cNvGrpSpPr/>
            <p:nvPr/>
          </p:nvGrpSpPr>
          <p:grpSpPr>
            <a:xfrm>
              <a:off x="12511144" y="6054428"/>
              <a:ext cx="2350513" cy="542924"/>
              <a:chOff x="12402284" y="6054428"/>
              <a:chExt cx="2350513" cy="542924"/>
            </a:xfrm>
          </p:grpSpPr>
          <p:sp>
            <p:nvSpPr>
              <p:cNvPr id="112" name="Rechthoek 111"/>
              <p:cNvSpPr/>
              <p:nvPr/>
            </p:nvSpPr>
            <p:spPr>
              <a:xfrm>
                <a:off x="12402284"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3" name="Rechthoek 112"/>
              <p:cNvSpPr/>
              <p:nvPr/>
            </p:nvSpPr>
            <p:spPr>
              <a:xfrm>
                <a:off x="12662053" y="6062530"/>
                <a:ext cx="2090744" cy="261610"/>
              </a:xfrm>
              <a:prstGeom prst="rect">
                <a:avLst/>
              </a:prstGeom>
            </p:spPr>
            <p:txBody>
              <a:bodyPr wrap="none">
                <a:spAutoFit/>
              </a:bodyPr>
              <a:lstStyle/>
              <a:p>
                <a:pPr fontAlgn="auto">
                  <a:spcBef>
                    <a:spcPts val="0"/>
                  </a:spcBef>
                  <a:spcAft>
                    <a:spcPts val="0"/>
                  </a:spcAft>
                </a:pPr>
                <a:r>
                  <a:rPr lang="en-US" sz="1100" dirty="0" smtClean="0">
                    <a:solidFill>
                      <a:prstClr val="black"/>
                    </a:solidFill>
                    <a:latin typeface="Verdana"/>
                  </a:rPr>
                  <a:t>Ander </a:t>
                </a:r>
                <a:r>
                  <a:rPr lang="en-US" sz="1100" dirty="0" err="1" smtClean="0">
                    <a:solidFill>
                      <a:prstClr val="black"/>
                    </a:solidFill>
                    <a:latin typeface="Verdana"/>
                  </a:rPr>
                  <a:t>grafiektype</a:t>
                </a:r>
                <a:r>
                  <a:rPr lang="en-US" sz="1100" dirty="0" smtClean="0">
                    <a:solidFill>
                      <a:prstClr val="black"/>
                    </a:solidFill>
                    <a:latin typeface="Verdana"/>
                  </a:rPr>
                  <a:t>…</a:t>
                </a:r>
                <a:endParaRPr lang="en-US" sz="1100" dirty="0">
                  <a:solidFill>
                    <a:prstClr val="black"/>
                  </a:solidFill>
                  <a:latin typeface="Verdana"/>
                </a:endParaRPr>
              </a:p>
            </p:txBody>
          </p:sp>
          <p:sp>
            <p:nvSpPr>
              <p:cNvPr id="114" name="Gelijkbenige driehoek 113"/>
              <p:cNvSpPr/>
              <p:nvPr/>
            </p:nvSpPr>
            <p:spPr>
              <a:xfrm rot="5400000">
                <a:off x="1421047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115" name="Afgeronde rechthoek 114"/>
              <p:cNvSpPr/>
              <p:nvPr/>
            </p:nvSpPr>
            <p:spPr>
              <a:xfrm>
                <a:off x="12406467"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fontAlgn="auto">
                  <a:spcBef>
                    <a:spcPts val="0"/>
                  </a:spcBef>
                  <a:spcAft>
                    <a:spcPts val="0"/>
                  </a:spcAft>
                </a:pPr>
                <a:r>
                  <a:rPr lang="en-US" sz="1200" dirty="0" err="1">
                    <a:solidFill>
                      <a:prstClr val="black"/>
                    </a:solidFill>
                  </a:rPr>
                  <a:t>Gegevens</a:t>
                </a:r>
                <a:r>
                  <a:rPr lang="en-US" sz="1200" dirty="0">
                    <a:solidFill>
                      <a:prstClr val="black"/>
                    </a:solidFill>
                  </a:rPr>
                  <a:t> </a:t>
                </a:r>
                <a:r>
                  <a:rPr lang="en-US" sz="1200" dirty="0" err="1">
                    <a:solidFill>
                      <a:prstClr val="black"/>
                    </a:solidFill>
                  </a:rPr>
                  <a:t>bewerken</a:t>
                </a:r>
                <a:r>
                  <a:rPr lang="en-US" sz="1200" dirty="0">
                    <a:solidFill>
                      <a:prstClr val="black"/>
                    </a:solidFill>
                  </a:rPr>
                  <a:t>…</a:t>
                </a:r>
              </a:p>
            </p:txBody>
          </p:sp>
          <p:grpSp>
            <p:nvGrpSpPr>
              <p:cNvPr id="116" name="Groep 115"/>
              <p:cNvGrpSpPr/>
              <p:nvPr/>
            </p:nvGrpSpPr>
            <p:grpSpPr>
              <a:xfrm>
                <a:off x="12461788" y="6100223"/>
                <a:ext cx="204691" cy="170000"/>
                <a:chOff x="15171969" y="1587338"/>
                <a:chExt cx="755407" cy="627385"/>
              </a:xfrm>
            </p:grpSpPr>
            <p:sp>
              <p:nvSpPr>
                <p:cNvPr id="133"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endParaRPr lang="nl-NL" sz="1600" kern="0" smtClean="0">
                    <a:solidFill>
                      <a:srgbClr val="FFFFFF"/>
                    </a:solidFill>
                    <a:latin typeface="Calibri" panose="020F0502020204030204" pitchFamily="34" charset="0"/>
                  </a:endParaRPr>
                </a:p>
              </p:txBody>
            </p:sp>
            <p:grpSp>
              <p:nvGrpSpPr>
                <p:cNvPr id="134" name="Groep 133"/>
                <p:cNvGrpSpPr/>
                <p:nvPr userDrawn="1"/>
              </p:nvGrpSpPr>
              <p:grpSpPr>
                <a:xfrm>
                  <a:off x="15281106" y="1587338"/>
                  <a:ext cx="511775" cy="560304"/>
                  <a:chOff x="10604642" y="969717"/>
                  <a:chExt cx="1290643" cy="1427163"/>
                </a:xfrm>
              </p:grpSpPr>
              <p:grpSp>
                <p:nvGrpSpPr>
                  <p:cNvPr id="135" name="Group 879"/>
                  <p:cNvGrpSpPr>
                    <a:grpSpLocks noChangeAspect="1"/>
                  </p:cNvGrpSpPr>
                  <p:nvPr userDrawn="1"/>
                </p:nvGrpSpPr>
                <p:grpSpPr bwMode="auto">
                  <a:xfrm>
                    <a:off x="10604642" y="969717"/>
                    <a:ext cx="1290643" cy="1427163"/>
                    <a:chOff x="4798" y="1515"/>
                    <a:chExt cx="813" cy="899"/>
                  </a:xfrm>
                </p:grpSpPr>
                <p:sp>
                  <p:nvSpPr>
                    <p:cNvPr id="137" name="Freeform 886"/>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39" name="Rectangle 880"/>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40" name="Rectangle 881"/>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41" name="Freeform 882"/>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42" name="Freeform 883"/>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43" name="Freeform 884"/>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44" name="Rectangle 885"/>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45" name="Rectangle 887"/>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46" name="Freeform 888"/>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grpSp>
              <p:sp>
                <p:nvSpPr>
                  <p:cNvPr id="136" name="Vrije vorm 135"/>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endParaRPr lang="nl-NL" sz="1600" kern="0" smtClean="0">
                      <a:solidFill>
                        <a:srgbClr val="FFFFFF"/>
                      </a:solidFill>
                      <a:latin typeface="Calibri" panose="020F0502020204030204" pitchFamily="34" charset="0"/>
                    </a:endParaRPr>
                  </a:p>
                </p:txBody>
              </p:sp>
            </p:grpSp>
          </p:grpSp>
          <p:grpSp>
            <p:nvGrpSpPr>
              <p:cNvPr id="117" name="Groep 116"/>
              <p:cNvGrpSpPr/>
              <p:nvPr/>
            </p:nvGrpSpPr>
            <p:grpSpPr>
              <a:xfrm>
                <a:off x="12468521" y="6356844"/>
                <a:ext cx="133446" cy="114786"/>
                <a:chOff x="14587469" y="6356844"/>
                <a:chExt cx="133446" cy="114786"/>
              </a:xfrm>
            </p:grpSpPr>
            <p:sp>
              <p:nvSpPr>
                <p:cNvPr id="123" name="Rectangle 6"/>
                <p:cNvSpPr>
                  <a:spLocks noChangeArrowheads="1"/>
                </p:cNvSpPr>
                <p:nvPr userDrawn="1"/>
              </p:nvSpPr>
              <p:spPr bwMode="auto">
                <a:xfrm>
                  <a:off x="14588703" y="6379233"/>
                  <a:ext cx="130780" cy="91699"/>
                </a:xfrm>
                <a:prstGeom prst="rect">
                  <a:avLst/>
                </a:prstGeom>
                <a:solidFill>
                  <a:srgbClr val="F2FAFF"/>
                </a:solidFill>
                <a:ln w="0">
                  <a:solidFill>
                    <a:schemeClr val="bg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sz="1800" dirty="0">
                    <a:solidFill>
                      <a:prstClr val="black"/>
                    </a:solidFill>
                    <a:latin typeface="Verdana"/>
                  </a:endParaRPr>
                </a:p>
              </p:txBody>
            </p:sp>
            <p:sp>
              <p:nvSpPr>
                <p:cNvPr id="124" name="Rectangle 15"/>
                <p:cNvSpPr>
                  <a:spLocks noChangeArrowheads="1"/>
                </p:cNvSpPr>
                <p:nvPr userDrawn="1"/>
              </p:nvSpPr>
              <p:spPr bwMode="auto">
                <a:xfrm>
                  <a:off x="14587469" y="6423761"/>
                  <a:ext cx="131076" cy="1446"/>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sz="1800" dirty="0">
                    <a:solidFill>
                      <a:prstClr val="black"/>
                    </a:solidFill>
                    <a:latin typeface="Verdana"/>
                  </a:endParaRPr>
                </a:p>
              </p:txBody>
            </p:sp>
            <p:sp>
              <p:nvSpPr>
                <p:cNvPr id="125" name="Freeform 14"/>
                <p:cNvSpPr>
                  <a:spLocks noEditPoints="1"/>
                </p:cNvSpPr>
                <p:nvPr userDrawn="1"/>
              </p:nvSpPr>
              <p:spPr bwMode="auto">
                <a:xfrm>
                  <a:off x="14588901" y="6356844"/>
                  <a:ext cx="132014" cy="114786"/>
                </a:xfrm>
                <a:custGeom>
                  <a:avLst/>
                  <a:gdLst>
                    <a:gd name="T0" fmla="*/ 48 w 5347"/>
                    <a:gd name="T1" fmla="*/ 48 h 4605"/>
                    <a:gd name="T2" fmla="*/ 48 w 5347"/>
                    <a:gd name="T3" fmla="*/ 4557 h 4605"/>
                    <a:gd name="T4" fmla="*/ 5299 w 5347"/>
                    <a:gd name="T5" fmla="*/ 4557 h 4605"/>
                    <a:gd name="T6" fmla="*/ 5299 w 5347"/>
                    <a:gd name="T7" fmla="*/ 48 h 4605"/>
                    <a:gd name="T8" fmla="*/ 48 w 5347"/>
                    <a:gd name="T9" fmla="*/ 48 h 4605"/>
                    <a:gd name="T10" fmla="*/ 0 w 5347"/>
                    <a:gd name="T11" fmla="*/ 0 h 4605"/>
                    <a:gd name="T12" fmla="*/ 5347 w 5347"/>
                    <a:gd name="T13" fmla="*/ 0 h 4605"/>
                    <a:gd name="T14" fmla="*/ 5347 w 5347"/>
                    <a:gd name="T15" fmla="*/ 4605 h 4605"/>
                    <a:gd name="T16" fmla="*/ 0 w 5347"/>
                    <a:gd name="T17" fmla="*/ 4605 h 4605"/>
                    <a:gd name="T18" fmla="*/ 0 w 5347"/>
                    <a:gd name="T19" fmla="*/ 0 h 4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7" h="4605">
                      <a:moveTo>
                        <a:pt x="48" y="48"/>
                      </a:moveTo>
                      <a:lnTo>
                        <a:pt x="48" y="4557"/>
                      </a:lnTo>
                      <a:lnTo>
                        <a:pt x="5299" y="4557"/>
                      </a:lnTo>
                      <a:lnTo>
                        <a:pt x="5299" y="48"/>
                      </a:lnTo>
                      <a:lnTo>
                        <a:pt x="48" y="48"/>
                      </a:lnTo>
                      <a:close/>
                      <a:moveTo>
                        <a:pt x="0" y="0"/>
                      </a:moveTo>
                      <a:lnTo>
                        <a:pt x="5347" y="0"/>
                      </a:lnTo>
                      <a:lnTo>
                        <a:pt x="5347" y="4605"/>
                      </a:lnTo>
                      <a:lnTo>
                        <a:pt x="0" y="4605"/>
                      </a:lnTo>
                      <a:lnTo>
                        <a:pt x="0" y="0"/>
                      </a:lnTo>
                      <a:close/>
                    </a:path>
                  </a:pathLst>
                </a:custGeom>
                <a:solidFill>
                  <a:srgbClr val="2E5D88"/>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sz="1800" dirty="0">
                    <a:solidFill>
                      <a:prstClr val="black"/>
                    </a:solidFill>
                    <a:latin typeface="Verdana"/>
                  </a:endParaRPr>
                </a:p>
              </p:txBody>
            </p:sp>
            <p:cxnSp>
              <p:nvCxnSpPr>
                <p:cNvPr id="126" name="Rechte verbindingslijn 125"/>
                <p:cNvCxnSpPr/>
                <p:nvPr userDrawn="1"/>
              </p:nvCxnSpPr>
              <p:spPr>
                <a:xfrm flipH="1">
                  <a:off x="14654334" y="6382168"/>
                  <a:ext cx="162"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p:cNvCxnSpPr/>
                <p:nvPr userDrawn="1"/>
              </p:nvCxnSpPr>
              <p:spPr>
                <a:xfrm>
                  <a:off x="14689188" y="6382168"/>
                  <a:ext cx="0"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8" name="Rechte verbindingslijn 127"/>
                <p:cNvCxnSpPr/>
                <p:nvPr userDrawn="1"/>
              </p:nvCxnSpPr>
              <p:spPr>
                <a:xfrm>
                  <a:off x="14619892" y="6382040"/>
                  <a:ext cx="0" cy="8577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9" name="Rechte verbindingslijn 128"/>
                <p:cNvCxnSpPr/>
                <p:nvPr userDrawn="1"/>
              </p:nvCxnSpPr>
              <p:spPr>
                <a:xfrm flipH="1">
                  <a:off x="14593115" y="6400164"/>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0" name="Rechte verbindingslijn 129"/>
                <p:cNvCxnSpPr/>
                <p:nvPr userDrawn="1"/>
              </p:nvCxnSpPr>
              <p:spPr>
                <a:xfrm flipH="1">
                  <a:off x="14593115" y="6423860"/>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1" name="Rechte verbindingslijn 130"/>
                <p:cNvCxnSpPr/>
                <p:nvPr userDrawn="1"/>
              </p:nvCxnSpPr>
              <p:spPr>
                <a:xfrm flipH="1">
                  <a:off x="14593115" y="6447556"/>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32" name="Rectangle 13"/>
                <p:cNvSpPr>
                  <a:spLocks noChangeArrowheads="1"/>
                </p:cNvSpPr>
                <p:nvPr userDrawn="1"/>
              </p:nvSpPr>
              <p:spPr bwMode="auto">
                <a:xfrm>
                  <a:off x="14590283" y="6359138"/>
                  <a:ext cx="128657" cy="19347"/>
                </a:xfrm>
                <a:prstGeom prst="rect">
                  <a:avLst/>
                </a:prstGeom>
                <a:gradFill flip="none" rotWithShape="1">
                  <a:gsLst>
                    <a:gs pos="0">
                      <a:srgbClr val="192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sz="1800" dirty="0">
                    <a:solidFill>
                      <a:prstClr val="black"/>
                    </a:solidFill>
                    <a:latin typeface="Verdana"/>
                  </a:endParaRPr>
                </a:p>
              </p:txBody>
            </p:sp>
          </p:grpSp>
          <p:grpSp>
            <p:nvGrpSpPr>
              <p:cNvPr id="118" name="Groep 117"/>
              <p:cNvGrpSpPr/>
              <p:nvPr/>
            </p:nvGrpSpPr>
            <p:grpSpPr>
              <a:xfrm>
                <a:off x="12529899" y="6421402"/>
                <a:ext cx="97399" cy="97399"/>
                <a:chOff x="14546483" y="5323041"/>
                <a:chExt cx="242460" cy="242460"/>
              </a:xfrm>
            </p:grpSpPr>
            <p:sp>
              <p:nvSpPr>
                <p:cNvPr id="119" name="Rechthoek 118"/>
                <p:cNvSpPr/>
                <p:nvPr userDrawn="1"/>
              </p:nvSpPr>
              <p:spPr>
                <a:xfrm>
                  <a:off x="14546483" y="5323041"/>
                  <a:ext cx="242460" cy="242460"/>
                </a:xfrm>
                <a:prstGeom prst="rect">
                  <a:avLst/>
                </a:prstGeom>
                <a:solidFill>
                  <a:schemeClr val="bg1"/>
                </a:solidFill>
                <a:ln w="6350">
                  <a:solidFill>
                    <a:srgbClr val="00A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20" name="Groep 119"/>
                <p:cNvGrpSpPr/>
                <p:nvPr/>
              </p:nvGrpSpPr>
              <p:grpSpPr>
                <a:xfrm>
                  <a:off x="14568035" y="5357818"/>
                  <a:ext cx="199836" cy="175226"/>
                  <a:chOff x="14559757" y="5349611"/>
                  <a:chExt cx="216392" cy="191641"/>
                </a:xfrm>
              </p:grpSpPr>
              <p:sp>
                <p:nvSpPr>
                  <p:cNvPr id="121" name="Parallellogram 120"/>
                  <p:cNvSpPr/>
                  <p:nvPr/>
                </p:nvSpPr>
                <p:spPr>
                  <a:xfrm>
                    <a:off x="14559757" y="5369222"/>
                    <a:ext cx="214316" cy="147762"/>
                  </a:xfrm>
                  <a:prstGeom prst="parallelogram">
                    <a:avLst>
                      <a:gd name="adj" fmla="val 93909"/>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22" name="Parallellogram 121"/>
                  <p:cNvSpPr/>
                  <p:nvPr/>
                </p:nvSpPr>
                <p:spPr>
                  <a:xfrm flipH="1">
                    <a:off x="14561833" y="5349611"/>
                    <a:ext cx="214316" cy="191641"/>
                  </a:xfrm>
                  <a:prstGeom prst="parallelogram">
                    <a:avLst>
                      <a:gd name="adj" fmla="val 68946"/>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grpSp>
        </p:grpSp>
        <p:pic>
          <p:nvPicPr>
            <p:cNvPr id="10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55886" y="6425992"/>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7" name="Groep 106"/>
            <p:cNvGrpSpPr/>
            <p:nvPr/>
          </p:nvGrpSpPr>
          <p:grpSpPr>
            <a:xfrm>
              <a:off x="12491729" y="3471416"/>
              <a:ext cx="1114138" cy="297656"/>
              <a:chOff x="13560784" y="3471416"/>
              <a:chExt cx="1114138" cy="297656"/>
            </a:xfrm>
          </p:grpSpPr>
          <p:sp>
            <p:nvSpPr>
              <p:cNvPr id="108" name="Afgeronde rechthoek 107"/>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9"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smtClean="0">
                    <a:solidFill>
                      <a:prstClr val="black"/>
                    </a:solidFill>
                  </a:rPr>
                  <a:t>Invoegen</a:t>
                </a:r>
                <a:endParaRPr lang="en-GB" dirty="0">
                  <a:solidFill>
                    <a:prstClr val="black"/>
                  </a:solidFill>
                </a:endParaRPr>
              </a:p>
            </p:txBody>
          </p:sp>
          <p:cxnSp>
            <p:nvCxnSpPr>
              <p:cNvPr id="110" name="Rechte verbindingslijn 109"/>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Gelijkbenige driehoek 110"/>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grpSp>
      <p:sp>
        <p:nvSpPr>
          <p:cNvPr id="173" name="Tijdelijke aanduiding voor verticale tekst 2"/>
          <p:cNvSpPr>
            <a:spLocks noGrp="1"/>
          </p:cNvSpPr>
          <p:nvPr userDrawn="1">
            <p:ph type="body" orient="vert" idx="14" hasCustomPrompt="1"/>
          </p:nvPr>
        </p:nvSpPr>
        <p:spPr>
          <a:xfrm>
            <a:off x="51" y="288218"/>
            <a:ext cx="180449" cy="2426395"/>
          </a:xfrm>
          <a:solidFill>
            <a:schemeClr val="accent1"/>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nl-NL" dirty="0" smtClean="0"/>
              <a:t> </a:t>
            </a:r>
            <a:endParaRPr lang="en-US" dirty="0"/>
          </a:p>
        </p:txBody>
      </p:sp>
      <p:sp>
        <p:nvSpPr>
          <p:cNvPr id="83" name="Tijdelijke aanduiding voor datum 3"/>
          <p:cNvSpPr>
            <a:spLocks noGrp="1"/>
          </p:cNvSpPr>
          <p:nvPr>
            <p:ph type="dt" sz="half" idx="2"/>
          </p:nvPr>
        </p:nvSpPr>
        <p:spPr>
          <a:xfrm>
            <a:off x="518269" y="6570218"/>
            <a:ext cx="734082"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28 May 2019</a:t>
            </a:fld>
            <a:endParaRPr lang="en-US" dirty="0"/>
          </a:p>
        </p:txBody>
      </p:sp>
      <p:sp>
        <p:nvSpPr>
          <p:cNvPr id="98" name="Tijdelijke aanduiding voor voettekst 4"/>
          <p:cNvSpPr>
            <a:spLocks noGrp="1"/>
          </p:cNvSpPr>
          <p:nvPr>
            <p:ph type="ftr" sz="quarter" idx="3"/>
          </p:nvPr>
        </p:nvSpPr>
        <p:spPr>
          <a:xfrm>
            <a:off x="1252349" y="6570218"/>
            <a:ext cx="3747600" cy="295941"/>
          </a:xfrm>
          <a:prstGeom prst="rect">
            <a:avLst/>
          </a:prstGeom>
        </p:spPr>
        <p:txBody>
          <a:bodyPr vert="horz" lIns="0" tIns="0" rIns="0" bIns="0" rtlCol="0" anchor="ctr"/>
          <a:lstStyle>
            <a:lvl1pPr algn="l">
              <a:defRPr sz="1000">
                <a:solidFill>
                  <a:srgbClr val="988A86"/>
                </a:solidFill>
              </a:defRPr>
            </a:lvl1pPr>
          </a:lstStyle>
          <a:p>
            <a:r>
              <a:rPr lang="en-US" smtClean="0"/>
              <a:t>|  Zuyd Template-set</a:t>
            </a:r>
            <a:endParaRPr lang="en-US" dirty="0"/>
          </a:p>
        </p:txBody>
      </p:sp>
      <p:sp>
        <p:nvSpPr>
          <p:cNvPr id="99" name="Tijdelijke aanduiding voor dianummer 5"/>
          <p:cNvSpPr>
            <a:spLocks noGrp="1"/>
          </p:cNvSpPr>
          <p:nvPr>
            <p:ph type="sldNum" sz="quarter" idx="4"/>
          </p:nvPr>
        </p:nvSpPr>
        <p:spPr>
          <a:xfrm>
            <a:off x="288560" y="6570218"/>
            <a:ext cx="229819"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grpSp>
        <p:nvGrpSpPr>
          <p:cNvPr id="100" name="ZUYD logo"/>
          <p:cNvGrpSpPr/>
          <p:nvPr userDrawn="1"/>
        </p:nvGrpSpPr>
        <p:grpSpPr>
          <a:xfrm>
            <a:off x="8395486" y="5920008"/>
            <a:ext cx="352064" cy="506213"/>
            <a:chOff x="0" y="-7639050"/>
            <a:chExt cx="6359525" cy="6858000"/>
          </a:xfrm>
          <a:solidFill>
            <a:schemeClr val="accent1"/>
          </a:solidFill>
        </p:grpSpPr>
        <p:sp>
          <p:nvSpPr>
            <p:cNvPr id="101"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02"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03"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04"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grpSp>
    </p:spTree>
    <p:extLst>
      <p:ext uri="{BB962C8B-B14F-4D97-AF65-F5344CB8AC3E}">
        <p14:creationId xmlns:p14="http://schemas.microsoft.com/office/powerpoint/2010/main" val="397273814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50% - grafiek 50%">
    <p:spTree>
      <p:nvGrpSpPr>
        <p:cNvPr id="1" name=""/>
        <p:cNvGrpSpPr/>
        <p:nvPr/>
      </p:nvGrpSpPr>
      <p:grpSpPr>
        <a:xfrm>
          <a:off x="0" y="0"/>
          <a:ext cx="0" cy="0"/>
          <a:chOff x="0" y="0"/>
          <a:chExt cx="0" cy="0"/>
        </a:xfrm>
      </p:grpSpPr>
      <p:sp>
        <p:nvSpPr>
          <p:cNvPr id="123" name="Rechthoek 122"/>
          <p:cNvSpPr/>
          <p:nvPr userDrawn="1"/>
        </p:nvSpPr>
        <p:spPr>
          <a:xfrm>
            <a:off x="288560" y="279304"/>
            <a:ext cx="3747601" cy="2579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1600" dirty="0" smtClean="0">
              <a:solidFill>
                <a:prstClr val="white"/>
              </a:solidFill>
            </a:endParaRPr>
          </a:p>
        </p:txBody>
      </p:sp>
      <p:sp>
        <p:nvSpPr>
          <p:cNvPr id="167" name="Rechthoek 166"/>
          <p:cNvSpPr/>
          <p:nvPr userDrawn="1"/>
        </p:nvSpPr>
        <p:spPr>
          <a:xfrm>
            <a:off x="4145940" y="285851"/>
            <a:ext cx="4709719" cy="6284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1600" dirty="0" smtClean="0">
              <a:solidFill>
                <a:prstClr val="white"/>
              </a:solidFill>
            </a:endParaRPr>
          </a:p>
        </p:txBody>
      </p:sp>
      <p:sp>
        <p:nvSpPr>
          <p:cNvPr id="9" name="Tijdelijke aanduiding voor grafiek 8"/>
          <p:cNvSpPr>
            <a:spLocks noGrp="1"/>
          </p:cNvSpPr>
          <p:nvPr>
            <p:ph type="chart" sz="quarter" idx="16" hasCustomPrompt="1"/>
          </p:nvPr>
        </p:nvSpPr>
        <p:spPr>
          <a:xfrm>
            <a:off x="4257907" y="419098"/>
            <a:ext cx="4489603" cy="5248476"/>
          </a:xfrm>
          <a:noFill/>
        </p:spPr>
        <p:txBody>
          <a:bodyPr tIns="1080000" anchor="ctr"/>
          <a:lstStyle>
            <a:lvl1pPr marL="0" indent="0" algn="ctr">
              <a:lnSpc>
                <a:spcPct val="100000"/>
              </a:lnSpc>
              <a:spcBef>
                <a:spcPts val="0"/>
              </a:spcBef>
              <a:spcAft>
                <a:spcPts val="0"/>
              </a:spcAft>
              <a:buNone/>
              <a:defRPr/>
            </a:lvl1pPr>
          </a:lstStyle>
          <a:p>
            <a:r>
              <a:rPr lang="nl-NL" dirty="0" smtClean="0"/>
              <a:t>Klik op het pictogram om</a:t>
            </a:r>
            <a:br>
              <a:rPr lang="nl-NL" dirty="0" smtClean="0"/>
            </a:br>
            <a:r>
              <a:rPr lang="nl-NL" dirty="0" smtClean="0"/>
              <a:t>een grafiek in te voegen</a:t>
            </a:r>
            <a:endParaRPr lang="en-US" dirty="0"/>
          </a:p>
        </p:txBody>
      </p:sp>
      <p:sp>
        <p:nvSpPr>
          <p:cNvPr id="3" name="Tijdelijke aanduiding voor verticale tekst 2"/>
          <p:cNvSpPr>
            <a:spLocks noGrp="1"/>
          </p:cNvSpPr>
          <p:nvPr>
            <p:ph type="body" orient="vert" idx="1"/>
          </p:nvPr>
        </p:nvSpPr>
        <p:spPr>
          <a:xfrm>
            <a:off x="288450" y="2858611"/>
            <a:ext cx="3747600" cy="3711605"/>
          </a:xfrm>
        </p:spPr>
        <p:txBody>
          <a:bodyPr vert="horz"/>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7" name="Tekstvak 6"/>
          <p:cNvSpPr txBox="1"/>
          <p:nvPr userDrawn="1"/>
        </p:nvSpPr>
        <p:spPr>
          <a:xfrm>
            <a:off x="457449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Tekst 50% - grafiek 50%</a:t>
            </a:r>
          </a:p>
        </p:txBody>
      </p:sp>
      <p:grpSp>
        <p:nvGrpSpPr>
          <p:cNvPr id="206" name="GRID" hidden="1"/>
          <p:cNvGrpSpPr/>
          <p:nvPr userDrawn="1"/>
        </p:nvGrpSpPr>
        <p:grpSpPr>
          <a:xfrm>
            <a:off x="-180976" y="-190500"/>
            <a:ext cx="9505953" cy="7239000"/>
            <a:chOff x="-241301" y="-190500"/>
            <a:chExt cx="12674604" cy="7239000"/>
          </a:xfrm>
        </p:grpSpPr>
        <p:cxnSp>
          <p:nvCxnSpPr>
            <p:cNvPr id="207" name="Rechte verbindingslijn 206"/>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Rechte verbindingslijn 207"/>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Rechte verbindingslijn 208"/>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Rechte verbindingslijn 209"/>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211" name="Rechthoek 210"/>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212" name="Rechthoek 211"/>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213" name="Rechte verbindingslijn 212"/>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4" name="Rechte verbindingslijn 213"/>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5" name="Rechte verbindingslijn 214"/>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6" name="Rechte verbindingslijn 215"/>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7" name="Rechte verbindingslijn 216"/>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8" name="Rechte verbindingslijn 217"/>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9" name="Rechte verbindingslijn 218"/>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0" name="Rechte verbindingslijn 219"/>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1" name="Rechthoek 220"/>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222" name="Rechthoek 221"/>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223" name="Rechte verbindingslijn 222"/>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4" name="Rechte verbindingslijn 223"/>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5" name="Rechte verbindingslijn 224"/>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6" name="Rechte verbindingslijn 225"/>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7" name="Rechte verbindingslijn 226"/>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8" name="Rechte verbindingslijn 227"/>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9" name="Rechte verbindingslijn 228"/>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0" name="Rechte verbindingslijn 229"/>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1" name="Rechte verbindingslijn 230"/>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2" name="Rechte verbindingslijn 231"/>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3" name="Rechte verbindingslijn 232"/>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4" name="Rechte verbindingslijn 233"/>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5" name="Rechte verbindingslijn 234"/>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6" name="Rechte verbindingslijn 235"/>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7" name="Rechte verbindingslijn 236"/>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8" name="Rechte verbindingslijn 237"/>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title"/>
          </p:nvPr>
        </p:nvSpPr>
        <p:spPr>
          <a:solidFill>
            <a:schemeClr val="accent6"/>
          </a:solidFill>
        </p:spPr>
        <p:txBody>
          <a:bodyPr/>
          <a:lstStyle/>
          <a:p>
            <a:r>
              <a:rPr lang="nl-NL" smtClean="0"/>
              <a:t>Klik om de stijl te bewerken</a:t>
            </a:r>
            <a:endParaRPr lang="en-US"/>
          </a:p>
        </p:txBody>
      </p:sp>
      <p:grpSp>
        <p:nvGrpSpPr>
          <p:cNvPr id="173" name="Instructie grafiek"/>
          <p:cNvGrpSpPr/>
          <p:nvPr userDrawn="1"/>
        </p:nvGrpSpPr>
        <p:grpSpPr>
          <a:xfrm>
            <a:off x="-2229875" y="-100346"/>
            <a:ext cx="2093022" cy="6959240"/>
            <a:chOff x="12304477" y="-100346"/>
            <a:chExt cx="2790696" cy="6959240"/>
          </a:xfrm>
        </p:grpSpPr>
        <p:sp>
          <p:nvSpPr>
            <p:cNvPr id="174" name="Rechthoek 173"/>
            <p:cNvSpPr/>
            <p:nvPr userDrawn="1"/>
          </p:nvSpPr>
          <p:spPr>
            <a:xfrm>
              <a:off x="12304477" y="4597047"/>
              <a:ext cx="2773430" cy="412806"/>
            </a:xfrm>
            <a:prstGeom prst="rect">
              <a:avLst/>
            </a:prstGeom>
            <a:noFill/>
            <a:ln w="25400" cap="flat" cmpd="sng" algn="ctr">
              <a:noFill/>
              <a:prstDash val="solid"/>
            </a:ln>
            <a:effectLst/>
          </p:spPr>
          <p:txBody>
            <a:bodyPr lIns="180000" rIns="180000" rtlCol="0" anchor="t"/>
            <a:lstStyle/>
            <a:p>
              <a:pPr fontAlgn="auto">
                <a:spcBef>
                  <a:spcPts val="0"/>
                </a:spcBef>
                <a:spcAft>
                  <a:spcPts val="0"/>
                </a:spcAft>
              </a:pPr>
              <a:r>
                <a:rPr lang="nl-NL" sz="1600" b="1" kern="0" cap="all" dirty="0">
                  <a:solidFill>
                    <a:srgbClr val="44546A"/>
                  </a:solidFill>
                  <a:latin typeface="Segoe UI Light" panose="020B0502040204020203" pitchFamily="34" charset="0"/>
                  <a:cs typeface="Segoe UI Light" panose="020B0502040204020203" pitchFamily="34" charset="0"/>
                </a:rPr>
                <a:t>Grafiek Bewerken</a:t>
              </a:r>
            </a:p>
          </p:txBody>
        </p:sp>
        <p:sp>
          <p:nvSpPr>
            <p:cNvPr id="175" name="Rechthoek 174"/>
            <p:cNvSpPr/>
            <p:nvPr userDrawn="1"/>
          </p:nvSpPr>
          <p:spPr>
            <a:xfrm>
              <a:off x="12321743" y="-100346"/>
              <a:ext cx="2773430" cy="315377"/>
            </a:xfrm>
            <a:prstGeom prst="rect">
              <a:avLst/>
            </a:prstGeom>
            <a:noFill/>
            <a:ln w="25400" cap="flat" cmpd="sng" algn="ctr">
              <a:noFill/>
              <a:prstDash val="solid"/>
            </a:ln>
            <a:effectLst/>
          </p:spPr>
          <p:txBody>
            <a:bodyPr lIns="180000" rIns="180000" rtlCol="0" anchor="t"/>
            <a:lstStyle/>
            <a:p>
              <a:pPr fontAlgn="auto">
                <a:spcBef>
                  <a:spcPts val="0"/>
                </a:spcBef>
                <a:spcAft>
                  <a:spcPts val="0"/>
                </a:spcAft>
              </a:pPr>
              <a:r>
                <a:rPr lang="nl-NL" sz="1600" b="1" kern="0" cap="all" dirty="0">
                  <a:solidFill>
                    <a:srgbClr val="44546A"/>
                  </a:solidFill>
                  <a:latin typeface="Segoe UI Light" panose="020B0502040204020203" pitchFamily="34" charset="0"/>
                  <a:cs typeface="Segoe UI Light" panose="020B0502040204020203" pitchFamily="34" charset="0"/>
                </a:rPr>
                <a:t>GRAFIEK INVOEGEN</a:t>
              </a:r>
            </a:p>
          </p:txBody>
        </p:sp>
        <p:cxnSp>
          <p:nvCxnSpPr>
            <p:cNvPr id="176" name="Rechte verbindingslijn 175"/>
            <p:cNvCxnSpPr/>
            <p:nvPr userDrawn="1"/>
          </p:nvCxnSpPr>
          <p:spPr>
            <a:xfrm>
              <a:off x="12489700" y="5009853"/>
              <a:ext cx="2559223" cy="0"/>
            </a:xfrm>
            <a:prstGeom prst="line">
              <a:avLst/>
            </a:prstGeom>
            <a:noFill/>
            <a:ln w="9525" cap="flat" cmpd="sng" algn="ctr">
              <a:solidFill>
                <a:schemeClr val="tx2"/>
              </a:solidFill>
              <a:prstDash val="solid"/>
            </a:ln>
            <a:effectLst/>
          </p:spPr>
        </p:cxnSp>
        <p:sp>
          <p:nvSpPr>
            <p:cNvPr id="177" name="Tekstvak 33"/>
            <p:cNvSpPr txBox="1"/>
            <p:nvPr userDrawn="1"/>
          </p:nvSpPr>
          <p:spPr>
            <a:xfrm>
              <a:off x="12494462" y="5175274"/>
              <a:ext cx="2310671" cy="780455"/>
            </a:xfrm>
            <a:prstGeom prst="rect">
              <a:avLst/>
            </a:prstGeom>
            <a:noFill/>
          </p:spPr>
          <p:txBody>
            <a:bodyPr wrap="square" lIns="0" tIns="0" rIns="0" bIns="0" rtlCol="0" anchor="t">
              <a:noAutofit/>
            </a:bodyPr>
            <a:lstStyle>
              <a:defPPr>
                <a:defRPr lang="nl-NL"/>
              </a:defPPr>
              <a:lvl1pPr lvl="0" fontAlgn="auto">
                <a:spcBef>
                  <a:spcPts val="0"/>
                </a:spcBef>
                <a:spcAft>
                  <a:spcPts val="0"/>
                </a:spcAft>
                <a:defRPr sz="1200" kern="0">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solidFill>
                    <a:prstClr val="black"/>
                  </a:solidFill>
                </a:rPr>
                <a:t>Selecteer de grafiek, klik op de rechter muisknop en kies </a:t>
              </a:r>
              <a:r>
                <a:rPr lang="nl-NL" dirty="0" smtClean="0">
                  <a:solidFill>
                    <a:prstClr val="black"/>
                  </a:solidFill>
                </a:rPr>
                <a:t/>
              </a:r>
              <a:br>
                <a:rPr lang="nl-NL" dirty="0" smtClean="0">
                  <a:solidFill>
                    <a:prstClr val="black"/>
                  </a:solidFill>
                </a:rPr>
              </a:br>
              <a:r>
                <a:rPr lang="nl-NL" b="1" dirty="0" smtClean="0">
                  <a:solidFill>
                    <a:prstClr val="black"/>
                  </a:solidFill>
                </a:rPr>
                <a:t>‘</a:t>
              </a:r>
              <a:r>
                <a:rPr lang="nl-NL" b="1" dirty="0">
                  <a:solidFill>
                    <a:prstClr val="black"/>
                  </a:solidFill>
                </a:rPr>
                <a:t>Gegevens bewerken’</a:t>
              </a:r>
            </a:p>
          </p:txBody>
        </p:sp>
        <p:sp>
          <p:nvSpPr>
            <p:cNvPr id="178" name="Tekstvak 33"/>
            <p:cNvSpPr txBox="1"/>
            <p:nvPr userDrawn="1"/>
          </p:nvSpPr>
          <p:spPr>
            <a:xfrm>
              <a:off x="12496081" y="888538"/>
              <a:ext cx="2327979" cy="486087"/>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solidFill>
                    <a:prstClr val="black"/>
                  </a:solidFill>
                </a:rPr>
                <a:t>Klik op het icoon om een grafiek </a:t>
              </a:r>
              <a:r>
                <a:rPr lang="nl-NL" dirty="0" smtClean="0">
                  <a:solidFill>
                    <a:prstClr val="black"/>
                  </a:solidFill>
                </a:rPr>
                <a:t/>
              </a:r>
              <a:br>
                <a:rPr lang="nl-NL" dirty="0" smtClean="0">
                  <a:solidFill>
                    <a:prstClr val="black"/>
                  </a:solidFill>
                </a:rPr>
              </a:br>
              <a:r>
                <a:rPr lang="nl-NL" dirty="0" smtClean="0">
                  <a:solidFill>
                    <a:prstClr val="black"/>
                  </a:solidFill>
                </a:rPr>
                <a:t>in </a:t>
              </a:r>
              <a:r>
                <a:rPr lang="nl-NL" dirty="0">
                  <a:solidFill>
                    <a:prstClr val="black"/>
                  </a:solidFill>
                </a:rPr>
                <a:t>te voegen</a:t>
              </a:r>
            </a:p>
          </p:txBody>
        </p:sp>
        <p:sp>
          <p:nvSpPr>
            <p:cNvPr id="179" name="Tekstvak 33"/>
            <p:cNvSpPr txBox="1"/>
            <p:nvPr userDrawn="1"/>
          </p:nvSpPr>
          <p:spPr>
            <a:xfrm>
              <a:off x="12496081" y="2792939"/>
              <a:ext cx="2327979" cy="604311"/>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US" dirty="0" err="1">
                  <a:solidFill>
                    <a:prstClr val="black"/>
                  </a:solidFill>
                </a:rPr>
                <a:t>Selecteer</a:t>
              </a:r>
              <a:r>
                <a:rPr lang="en-US" dirty="0">
                  <a:solidFill>
                    <a:prstClr val="black"/>
                  </a:solidFill>
                </a:rPr>
                <a:t> de </a:t>
              </a:r>
              <a:r>
                <a:rPr lang="en-US" dirty="0" err="1">
                  <a:solidFill>
                    <a:prstClr val="black"/>
                  </a:solidFill>
                </a:rPr>
                <a:t>grafiek</a:t>
              </a:r>
              <a:r>
                <a:rPr lang="en-US" dirty="0">
                  <a:solidFill>
                    <a:prstClr val="black"/>
                  </a:solidFill>
                </a:rPr>
                <a:t> die </a:t>
              </a:r>
              <a:r>
                <a:rPr lang="en-US" dirty="0" smtClean="0">
                  <a:solidFill>
                    <a:prstClr val="black"/>
                  </a:solidFill>
                </a:rPr>
                <a:t>je </a:t>
              </a:r>
              <a:r>
                <a:rPr lang="en-US" dirty="0">
                  <a:solidFill>
                    <a:prstClr val="black"/>
                  </a:solidFill>
                </a:rPr>
                <a:t>wilt </a:t>
              </a:r>
              <a:r>
                <a:rPr lang="en-US" dirty="0" err="1">
                  <a:solidFill>
                    <a:prstClr val="black"/>
                  </a:solidFill>
                </a:rPr>
                <a:t>invoegen</a:t>
              </a:r>
              <a:r>
                <a:rPr lang="en-US" dirty="0">
                  <a:solidFill>
                    <a:prstClr val="black"/>
                  </a:solidFill>
                </a:rPr>
                <a:t> </a:t>
              </a:r>
              <a:r>
                <a:rPr lang="en-US" dirty="0" err="1">
                  <a:solidFill>
                    <a:prstClr val="black"/>
                  </a:solidFill>
                </a:rPr>
                <a:t>en</a:t>
              </a:r>
              <a:r>
                <a:rPr lang="en-US" dirty="0">
                  <a:solidFill>
                    <a:prstClr val="black"/>
                  </a:solidFill>
                </a:rPr>
                <a:t> </a:t>
              </a:r>
              <a:r>
                <a:rPr lang="en-US" dirty="0" err="1">
                  <a:solidFill>
                    <a:prstClr val="black"/>
                  </a:solidFill>
                </a:rPr>
                <a:t>klik</a:t>
              </a:r>
              <a:r>
                <a:rPr lang="en-US" dirty="0">
                  <a:solidFill>
                    <a:prstClr val="black"/>
                  </a:solidFill>
                </a:rPr>
                <a:t> op </a:t>
              </a:r>
              <a:r>
                <a:rPr lang="en-US" b="1" dirty="0">
                  <a:solidFill>
                    <a:prstClr val="black"/>
                  </a:solidFill>
                </a:rPr>
                <a:t>‘</a:t>
              </a:r>
              <a:r>
                <a:rPr lang="en-US" b="1" dirty="0" err="1">
                  <a:solidFill>
                    <a:prstClr val="black"/>
                  </a:solidFill>
                </a:rPr>
                <a:t>Invoegen</a:t>
              </a:r>
              <a:r>
                <a:rPr lang="en-US" b="1" dirty="0">
                  <a:solidFill>
                    <a:prstClr val="black"/>
                  </a:solidFill>
                </a:rPr>
                <a:t>’</a:t>
              </a:r>
              <a:endParaRPr lang="nl-NL" b="1" dirty="0">
                <a:solidFill>
                  <a:prstClr val="black"/>
                </a:solidFill>
              </a:endParaRPr>
            </a:p>
          </p:txBody>
        </p:sp>
        <p:sp>
          <p:nvSpPr>
            <p:cNvPr id="180" name="Ovaal 179"/>
            <p:cNvSpPr/>
            <p:nvPr userDrawn="1"/>
          </p:nvSpPr>
          <p:spPr>
            <a:xfrm>
              <a:off x="12496081" y="430361"/>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fontAlgn="auto">
                <a:spcBef>
                  <a:spcPts val="0"/>
                </a:spcBef>
                <a:spcAft>
                  <a:spcPts val="0"/>
                </a:spcAft>
              </a:pPr>
              <a:r>
                <a:rPr lang="nl-NL" kern="0" dirty="0">
                  <a:solidFill>
                    <a:prstClr val="white"/>
                  </a:solidFill>
                  <a:latin typeface="Segoe UI Light" panose="020B0502040204020203" pitchFamily="34" charset="0"/>
                  <a:cs typeface="Segoe UI Light" panose="020B0502040204020203" pitchFamily="34" charset="0"/>
                </a:rPr>
                <a:t>1</a:t>
              </a:r>
            </a:p>
          </p:txBody>
        </p:sp>
        <p:sp>
          <p:nvSpPr>
            <p:cNvPr id="181" name="Ovaal 180"/>
            <p:cNvSpPr/>
            <p:nvPr userDrawn="1"/>
          </p:nvSpPr>
          <p:spPr>
            <a:xfrm>
              <a:off x="12496081" y="2324902"/>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fontAlgn="auto">
                <a:spcBef>
                  <a:spcPts val="0"/>
                </a:spcBef>
                <a:spcAft>
                  <a:spcPts val="0"/>
                </a:spcAft>
              </a:pPr>
              <a:r>
                <a:rPr lang="nl-NL" kern="0" dirty="0">
                  <a:solidFill>
                    <a:prstClr val="white"/>
                  </a:solidFill>
                  <a:latin typeface="Segoe UI Light" panose="020B0502040204020203" pitchFamily="34" charset="0"/>
                  <a:cs typeface="Segoe UI Light" panose="020B0502040204020203" pitchFamily="34" charset="0"/>
                </a:rPr>
                <a:t>2</a:t>
              </a:r>
            </a:p>
          </p:txBody>
        </p:sp>
        <p:cxnSp>
          <p:nvCxnSpPr>
            <p:cNvPr id="182" name="Rechte verbindingslijn 181"/>
            <p:cNvCxnSpPr/>
            <p:nvPr userDrawn="1"/>
          </p:nvCxnSpPr>
          <p:spPr>
            <a:xfrm>
              <a:off x="12508966" y="285631"/>
              <a:ext cx="2539957" cy="0"/>
            </a:xfrm>
            <a:prstGeom prst="line">
              <a:avLst/>
            </a:prstGeom>
            <a:noFill/>
            <a:ln w="9525" cap="flat" cmpd="sng" algn="ctr">
              <a:solidFill>
                <a:schemeClr val="tx2"/>
              </a:solidFill>
              <a:prstDash val="solid"/>
            </a:ln>
            <a:effectLst/>
          </p:spPr>
        </p:cxnSp>
        <p:cxnSp>
          <p:nvCxnSpPr>
            <p:cNvPr id="183" name="Rechte verbindingslijn 182"/>
            <p:cNvCxnSpPr/>
            <p:nvPr userDrawn="1"/>
          </p:nvCxnSpPr>
          <p:spPr>
            <a:xfrm>
              <a:off x="12508627" y="2167521"/>
              <a:ext cx="2540296" cy="0"/>
            </a:xfrm>
            <a:prstGeom prst="line">
              <a:avLst/>
            </a:prstGeom>
            <a:noFill/>
            <a:ln w="9525" cap="flat" cmpd="sng" algn="ctr">
              <a:solidFill>
                <a:schemeClr val="tx2"/>
              </a:solidFill>
              <a:prstDash val="solid"/>
            </a:ln>
            <a:effectLst/>
          </p:spPr>
        </p:cxnSp>
        <p:cxnSp>
          <p:nvCxnSpPr>
            <p:cNvPr id="184" name="Rechte verbindingslijn 183"/>
            <p:cNvCxnSpPr/>
            <p:nvPr userDrawn="1"/>
          </p:nvCxnSpPr>
          <p:spPr>
            <a:xfrm>
              <a:off x="12478486" y="4022832"/>
              <a:ext cx="2570437" cy="0"/>
            </a:xfrm>
            <a:prstGeom prst="line">
              <a:avLst/>
            </a:prstGeom>
            <a:noFill/>
            <a:ln w="9525" cap="flat" cmpd="sng" algn="ctr">
              <a:solidFill>
                <a:schemeClr val="tx2"/>
              </a:solidFill>
              <a:prstDash val="solid"/>
            </a:ln>
            <a:effectLst/>
          </p:spPr>
        </p:cxnSp>
        <p:grpSp>
          <p:nvGrpSpPr>
            <p:cNvPr id="185" name="Groep 184"/>
            <p:cNvGrpSpPr/>
            <p:nvPr userDrawn="1"/>
          </p:nvGrpSpPr>
          <p:grpSpPr>
            <a:xfrm>
              <a:off x="12393537" y="1459904"/>
              <a:ext cx="689983" cy="573048"/>
              <a:chOff x="15171969" y="1587338"/>
              <a:chExt cx="755407" cy="627385"/>
            </a:xfrm>
          </p:grpSpPr>
          <p:sp>
            <p:nvSpPr>
              <p:cNvPr id="262"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endParaRPr lang="nl-NL" sz="1600" kern="0" smtClean="0">
                  <a:solidFill>
                    <a:srgbClr val="FFFFFF"/>
                  </a:solidFill>
                  <a:latin typeface="Calibri" panose="020F0502020204030204" pitchFamily="34" charset="0"/>
                </a:endParaRPr>
              </a:p>
            </p:txBody>
          </p:sp>
          <p:grpSp>
            <p:nvGrpSpPr>
              <p:cNvPr id="263" name="Groep 262"/>
              <p:cNvGrpSpPr/>
              <p:nvPr userDrawn="1"/>
            </p:nvGrpSpPr>
            <p:grpSpPr>
              <a:xfrm>
                <a:off x="15281106" y="1587338"/>
                <a:ext cx="511775" cy="560304"/>
                <a:chOff x="10604642" y="969717"/>
                <a:chExt cx="1290643" cy="1427163"/>
              </a:xfrm>
            </p:grpSpPr>
            <p:grpSp>
              <p:nvGrpSpPr>
                <p:cNvPr id="264" name="Group 879"/>
                <p:cNvGrpSpPr>
                  <a:grpSpLocks noChangeAspect="1"/>
                </p:cNvGrpSpPr>
                <p:nvPr userDrawn="1"/>
              </p:nvGrpSpPr>
              <p:grpSpPr bwMode="auto">
                <a:xfrm>
                  <a:off x="10604642" y="969717"/>
                  <a:ext cx="1290643" cy="1427163"/>
                  <a:chOff x="4798" y="1515"/>
                  <a:chExt cx="813" cy="899"/>
                </a:xfrm>
              </p:grpSpPr>
              <p:sp>
                <p:nvSpPr>
                  <p:cNvPr id="266" name="Freeform 886"/>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67" name="Rectangle 880"/>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68" name="Rectangle 881"/>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69" name="Freeform 882"/>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70" name="Freeform 883"/>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71" name="Freeform 884"/>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72" name="Rectangle 885"/>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73" name="Rectangle 887"/>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74" name="Freeform 888"/>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grpSp>
            <p:sp>
              <p:nvSpPr>
                <p:cNvPr id="265" name="Vrije vorm 264"/>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endParaRPr lang="nl-NL" sz="1600" kern="0" smtClean="0">
                    <a:solidFill>
                      <a:srgbClr val="FFFFFF"/>
                    </a:solidFill>
                    <a:latin typeface="Calibri" panose="020F0502020204030204" pitchFamily="34" charset="0"/>
                  </a:endParaRPr>
                </a:p>
              </p:txBody>
            </p:sp>
          </p:grpSp>
        </p:grpSp>
        <p:cxnSp>
          <p:nvCxnSpPr>
            <p:cNvPr id="186" name="Rechte verbindingslijn 185"/>
            <p:cNvCxnSpPr/>
            <p:nvPr userDrawn="1"/>
          </p:nvCxnSpPr>
          <p:spPr>
            <a:xfrm>
              <a:off x="12508966" y="6858894"/>
              <a:ext cx="2539957" cy="0"/>
            </a:xfrm>
            <a:prstGeom prst="line">
              <a:avLst/>
            </a:prstGeom>
            <a:noFill/>
            <a:ln w="9525" cap="flat" cmpd="sng" algn="ctr">
              <a:solidFill>
                <a:schemeClr val="tx2"/>
              </a:solidFill>
              <a:prstDash val="solid"/>
            </a:ln>
            <a:effectLst/>
          </p:spPr>
        </p:cxnSp>
        <p:grpSp>
          <p:nvGrpSpPr>
            <p:cNvPr id="187" name="Groep 186"/>
            <p:cNvGrpSpPr/>
            <p:nvPr/>
          </p:nvGrpSpPr>
          <p:grpSpPr>
            <a:xfrm>
              <a:off x="12511144" y="6054428"/>
              <a:ext cx="2350513" cy="542924"/>
              <a:chOff x="12402284" y="6054428"/>
              <a:chExt cx="2350513" cy="542924"/>
            </a:xfrm>
          </p:grpSpPr>
          <p:sp>
            <p:nvSpPr>
              <p:cNvPr id="194" name="Rechthoek 193"/>
              <p:cNvSpPr/>
              <p:nvPr/>
            </p:nvSpPr>
            <p:spPr>
              <a:xfrm>
                <a:off x="12402284"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95" name="Rechthoek 194"/>
              <p:cNvSpPr/>
              <p:nvPr/>
            </p:nvSpPr>
            <p:spPr>
              <a:xfrm>
                <a:off x="12662053" y="6062530"/>
                <a:ext cx="2090744" cy="261610"/>
              </a:xfrm>
              <a:prstGeom prst="rect">
                <a:avLst/>
              </a:prstGeom>
            </p:spPr>
            <p:txBody>
              <a:bodyPr wrap="none">
                <a:spAutoFit/>
              </a:bodyPr>
              <a:lstStyle/>
              <a:p>
                <a:pPr fontAlgn="auto">
                  <a:spcBef>
                    <a:spcPts val="0"/>
                  </a:spcBef>
                  <a:spcAft>
                    <a:spcPts val="0"/>
                  </a:spcAft>
                </a:pPr>
                <a:r>
                  <a:rPr lang="en-US" sz="1100" dirty="0" smtClean="0">
                    <a:solidFill>
                      <a:prstClr val="black"/>
                    </a:solidFill>
                    <a:latin typeface="Verdana"/>
                  </a:rPr>
                  <a:t>Ander </a:t>
                </a:r>
                <a:r>
                  <a:rPr lang="en-US" sz="1100" dirty="0" err="1" smtClean="0">
                    <a:solidFill>
                      <a:prstClr val="black"/>
                    </a:solidFill>
                    <a:latin typeface="Verdana"/>
                  </a:rPr>
                  <a:t>grafiektype</a:t>
                </a:r>
                <a:r>
                  <a:rPr lang="en-US" sz="1100" dirty="0" smtClean="0">
                    <a:solidFill>
                      <a:prstClr val="black"/>
                    </a:solidFill>
                    <a:latin typeface="Verdana"/>
                  </a:rPr>
                  <a:t>…</a:t>
                </a:r>
                <a:endParaRPr lang="en-US" sz="1100" dirty="0">
                  <a:solidFill>
                    <a:prstClr val="black"/>
                  </a:solidFill>
                  <a:latin typeface="Verdana"/>
                </a:endParaRPr>
              </a:p>
            </p:txBody>
          </p:sp>
          <p:sp>
            <p:nvSpPr>
              <p:cNvPr id="196" name="Gelijkbenige driehoek 195"/>
              <p:cNvSpPr/>
              <p:nvPr/>
            </p:nvSpPr>
            <p:spPr>
              <a:xfrm rot="5400000">
                <a:off x="1421047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197" name="Afgeronde rechthoek 196"/>
              <p:cNvSpPr/>
              <p:nvPr/>
            </p:nvSpPr>
            <p:spPr>
              <a:xfrm>
                <a:off x="12406467"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fontAlgn="auto">
                  <a:spcBef>
                    <a:spcPts val="0"/>
                  </a:spcBef>
                  <a:spcAft>
                    <a:spcPts val="0"/>
                  </a:spcAft>
                </a:pPr>
                <a:r>
                  <a:rPr lang="en-US" sz="1200" dirty="0" err="1">
                    <a:solidFill>
                      <a:prstClr val="black"/>
                    </a:solidFill>
                  </a:rPr>
                  <a:t>Gegevens</a:t>
                </a:r>
                <a:r>
                  <a:rPr lang="en-US" sz="1200" dirty="0">
                    <a:solidFill>
                      <a:prstClr val="black"/>
                    </a:solidFill>
                  </a:rPr>
                  <a:t> </a:t>
                </a:r>
                <a:r>
                  <a:rPr lang="en-US" sz="1200" dirty="0" err="1">
                    <a:solidFill>
                      <a:prstClr val="black"/>
                    </a:solidFill>
                  </a:rPr>
                  <a:t>bewerken</a:t>
                </a:r>
                <a:r>
                  <a:rPr lang="en-US" sz="1200" dirty="0">
                    <a:solidFill>
                      <a:prstClr val="black"/>
                    </a:solidFill>
                  </a:rPr>
                  <a:t>…</a:t>
                </a:r>
              </a:p>
            </p:txBody>
          </p:sp>
          <p:grpSp>
            <p:nvGrpSpPr>
              <p:cNvPr id="198" name="Groep 197"/>
              <p:cNvGrpSpPr/>
              <p:nvPr/>
            </p:nvGrpSpPr>
            <p:grpSpPr>
              <a:xfrm>
                <a:off x="12461788" y="6100223"/>
                <a:ext cx="204691" cy="170000"/>
                <a:chOff x="15171969" y="1587338"/>
                <a:chExt cx="755407" cy="627385"/>
              </a:xfrm>
            </p:grpSpPr>
            <p:sp>
              <p:nvSpPr>
                <p:cNvPr id="249"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endParaRPr lang="nl-NL" sz="1600" kern="0" smtClean="0">
                    <a:solidFill>
                      <a:srgbClr val="FFFFFF"/>
                    </a:solidFill>
                    <a:latin typeface="Calibri" panose="020F0502020204030204" pitchFamily="34" charset="0"/>
                  </a:endParaRPr>
                </a:p>
              </p:txBody>
            </p:sp>
            <p:grpSp>
              <p:nvGrpSpPr>
                <p:cNvPr id="250" name="Groep 249"/>
                <p:cNvGrpSpPr/>
                <p:nvPr userDrawn="1"/>
              </p:nvGrpSpPr>
              <p:grpSpPr>
                <a:xfrm>
                  <a:off x="15281106" y="1587338"/>
                  <a:ext cx="511775" cy="560304"/>
                  <a:chOff x="10604642" y="969717"/>
                  <a:chExt cx="1290643" cy="1427163"/>
                </a:xfrm>
              </p:grpSpPr>
              <p:grpSp>
                <p:nvGrpSpPr>
                  <p:cNvPr id="251" name="Group 879"/>
                  <p:cNvGrpSpPr>
                    <a:grpSpLocks noChangeAspect="1"/>
                  </p:cNvGrpSpPr>
                  <p:nvPr userDrawn="1"/>
                </p:nvGrpSpPr>
                <p:grpSpPr bwMode="auto">
                  <a:xfrm>
                    <a:off x="10604642" y="969717"/>
                    <a:ext cx="1290643" cy="1427163"/>
                    <a:chOff x="4798" y="1515"/>
                    <a:chExt cx="813" cy="899"/>
                  </a:xfrm>
                </p:grpSpPr>
                <p:sp>
                  <p:nvSpPr>
                    <p:cNvPr id="253" name="Freeform 886"/>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54" name="Rectangle 880"/>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55" name="Rectangle 881"/>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56" name="Freeform 882"/>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57" name="Freeform 883"/>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58" name="Freeform 884"/>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59" name="Rectangle 885"/>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60" name="Rectangle 887"/>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61" name="Freeform 888"/>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grpSp>
              <p:sp>
                <p:nvSpPr>
                  <p:cNvPr id="252" name="Vrije vorm 251"/>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endParaRPr lang="nl-NL" sz="1600" kern="0" smtClean="0">
                      <a:solidFill>
                        <a:srgbClr val="FFFFFF"/>
                      </a:solidFill>
                      <a:latin typeface="Calibri" panose="020F0502020204030204" pitchFamily="34" charset="0"/>
                    </a:endParaRPr>
                  </a:p>
                </p:txBody>
              </p:sp>
            </p:grpSp>
          </p:grpSp>
          <p:grpSp>
            <p:nvGrpSpPr>
              <p:cNvPr id="199" name="Groep 198"/>
              <p:cNvGrpSpPr/>
              <p:nvPr/>
            </p:nvGrpSpPr>
            <p:grpSpPr>
              <a:xfrm>
                <a:off x="12468521" y="6356844"/>
                <a:ext cx="133446" cy="114786"/>
                <a:chOff x="14587469" y="6356844"/>
                <a:chExt cx="133446" cy="114786"/>
              </a:xfrm>
            </p:grpSpPr>
            <p:sp>
              <p:nvSpPr>
                <p:cNvPr id="205" name="Rectangle 6"/>
                <p:cNvSpPr>
                  <a:spLocks noChangeArrowheads="1"/>
                </p:cNvSpPr>
                <p:nvPr userDrawn="1"/>
              </p:nvSpPr>
              <p:spPr bwMode="auto">
                <a:xfrm>
                  <a:off x="14588703" y="6379233"/>
                  <a:ext cx="130780" cy="91699"/>
                </a:xfrm>
                <a:prstGeom prst="rect">
                  <a:avLst/>
                </a:prstGeom>
                <a:solidFill>
                  <a:srgbClr val="F2FAFF"/>
                </a:solidFill>
                <a:ln w="0">
                  <a:solidFill>
                    <a:schemeClr val="bg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sz="1800" dirty="0">
                    <a:solidFill>
                      <a:prstClr val="black"/>
                    </a:solidFill>
                    <a:latin typeface="Verdana"/>
                  </a:endParaRPr>
                </a:p>
              </p:txBody>
            </p:sp>
            <p:sp>
              <p:nvSpPr>
                <p:cNvPr id="240" name="Rectangle 15"/>
                <p:cNvSpPr>
                  <a:spLocks noChangeArrowheads="1"/>
                </p:cNvSpPr>
                <p:nvPr userDrawn="1"/>
              </p:nvSpPr>
              <p:spPr bwMode="auto">
                <a:xfrm>
                  <a:off x="14587469" y="6423761"/>
                  <a:ext cx="131076" cy="1446"/>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sz="1800" dirty="0">
                    <a:solidFill>
                      <a:prstClr val="black"/>
                    </a:solidFill>
                    <a:latin typeface="Verdana"/>
                  </a:endParaRPr>
                </a:p>
              </p:txBody>
            </p:sp>
            <p:sp>
              <p:nvSpPr>
                <p:cNvPr id="241" name="Freeform 14"/>
                <p:cNvSpPr>
                  <a:spLocks noEditPoints="1"/>
                </p:cNvSpPr>
                <p:nvPr userDrawn="1"/>
              </p:nvSpPr>
              <p:spPr bwMode="auto">
                <a:xfrm>
                  <a:off x="14588901" y="6356844"/>
                  <a:ext cx="132014" cy="114786"/>
                </a:xfrm>
                <a:custGeom>
                  <a:avLst/>
                  <a:gdLst>
                    <a:gd name="T0" fmla="*/ 48 w 5347"/>
                    <a:gd name="T1" fmla="*/ 48 h 4605"/>
                    <a:gd name="T2" fmla="*/ 48 w 5347"/>
                    <a:gd name="T3" fmla="*/ 4557 h 4605"/>
                    <a:gd name="T4" fmla="*/ 5299 w 5347"/>
                    <a:gd name="T5" fmla="*/ 4557 h 4605"/>
                    <a:gd name="T6" fmla="*/ 5299 w 5347"/>
                    <a:gd name="T7" fmla="*/ 48 h 4605"/>
                    <a:gd name="T8" fmla="*/ 48 w 5347"/>
                    <a:gd name="T9" fmla="*/ 48 h 4605"/>
                    <a:gd name="T10" fmla="*/ 0 w 5347"/>
                    <a:gd name="T11" fmla="*/ 0 h 4605"/>
                    <a:gd name="T12" fmla="*/ 5347 w 5347"/>
                    <a:gd name="T13" fmla="*/ 0 h 4605"/>
                    <a:gd name="T14" fmla="*/ 5347 w 5347"/>
                    <a:gd name="T15" fmla="*/ 4605 h 4605"/>
                    <a:gd name="T16" fmla="*/ 0 w 5347"/>
                    <a:gd name="T17" fmla="*/ 4605 h 4605"/>
                    <a:gd name="T18" fmla="*/ 0 w 5347"/>
                    <a:gd name="T19" fmla="*/ 0 h 4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7" h="4605">
                      <a:moveTo>
                        <a:pt x="48" y="48"/>
                      </a:moveTo>
                      <a:lnTo>
                        <a:pt x="48" y="4557"/>
                      </a:lnTo>
                      <a:lnTo>
                        <a:pt x="5299" y="4557"/>
                      </a:lnTo>
                      <a:lnTo>
                        <a:pt x="5299" y="48"/>
                      </a:lnTo>
                      <a:lnTo>
                        <a:pt x="48" y="48"/>
                      </a:lnTo>
                      <a:close/>
                      <a:moveTo>
                        <a:pt x="0" y="0"/>
                      </a:moveTo>
                      <a:lnTo>
                        <a:pt x="5347" y="0"/>
                      </a:lnTo>
                      <a:lnTo>
                        <a:pt x="5347" y="4605"/>
                      </a:lnTo>
                      <a:lnTo>
                        <a:pt x="0" y="4605"/>
                      </a:lnTo>
                      <a:lnTo>
                        <a:pt x="0" y="0"/>
                      </a:lnTo>
                      <a:close/>
                    </a:path>
                  </a:pathLst>
                </a:custGeom>
                <a:solidFill>
                  <a:srgbClr val="2E5D88"/>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sz="1800" dirty="0">
                    <a:solidFill>
                      <a:prstClr val="black"/>
                    </a:solidFill>
                    <a:latin typeface="Verdana"/>
                  </a:endParaRPr>
                </a:p>
              </p:txBody>
            </p:sp>
            <p:cxnSp>
              <p:nvCxnSpPr>
                <p:cNvPr id="242" name="Rechte verbindingslijn 241"/>
                <p:cNvCxnSpPr/>
                <p:nvPr userDrawn="1"/>
              </p:nvCxnSpPr>
              <p:spPr>
                <a:xfrm flipH="1">
                  <a:off x="14654334" y="6382168"/>
                  <a:ext cx="162"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3" name="Rechte verbindingslijn 242"/>
                <p:cNvCxnSpPr/>
                <p:nvPr userDrawn="1"/>
              </p:nvCxnSpPr>
              <p:spPr>
                <a:xfrm>
                  <a:off x="14689188" y="6382168"/>
                  <a:ext cx="0"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4" name="Rechte verbindingslijn 243"/>
                <p:cNvCxnSpPr/>
                <p:nvPr userDrawn="1"/>
              </p:nvCxnSpPr>
              <p:spPr>
                <a:xfrm>
                  <a:off x="14619892" y="6382040"/>
                  <a:ext cx="0" cy="8577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5" name="Rechte verbindingslijn 244"/>
                <p:cNvCxnSpPr/>
                <p:nvPr userDrawn="1"/>
              </p:nvCxnSpPr>
              <p:spPr>
                <a:xfrm flipH="1">
                  <a:off x="14593115" y="6400164"/>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6" name="Rechte verbindingslijn 245"/>
                <p:cNvCxnSpPr/>
                <p:nvPr userDrawn="1"/>
              </p:nvCxnSpPr>
              <p:spPr>
                <a:xfrm flipH="1">
                  <a:off x="14593115" y="6423860"/>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7" name="Rechte verbindingslijn 246"/>
                <p:cNvCxnSpPr/>
                <p:nvPr userDrawn="1"/>
              </p:nvCxnSpPr>
              <p:spPr>
                <a:xfrm flipH="1">
                  <a:off x="14593115" y="6447556"/>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48" name="Rectangle 13"/>
                <p:cNvSpPr>
                  <a:spLocks noChangeArrowheads="1"/>
                </p:cNvSpPr>
                <p:nvPr userDrawn="1"/>
              </p:nvSpPr>
              <p:spPr bwMode="auto">
                <a:xfrm>
                  <a:off x="14590283" y="6359138"/>
                  <a:ext cx="128657" cy="19347"/>
                </a:xfrm>
                <a:prstGeom prst="rect">
                  <a:avLst/>
                </a:prstGeom>
                <a:gradFill flip="none" rotWithShape="1">
                  <a:gsLst>
                    <a:gs pos="0">
                      <a:srgbClr val="192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sz="1800" dirty="0">
                    <a:solidFill>
                      <a:prstClr val="black"/>
                    </a:solidFill>
                    <a:latin typeface="Verdana"/>
                  </a:endParaRPr>
                </a:p>
              </p:txBody>
            </p:sp>
          </p:grpSp>
          <p:grpSp>
            <p:nvGrpSpPr>
              <p:cNvPr id="200" name="Groep 199"/>
              <p:cNvGrpSpPr/>
              <p:nvPr/>
            </p:nvGrpSpPr>
            <p:grpSpPr>
              <a:xfrm>
                <a:off x="12529899" y="6421402"/>
                <a:ext cx="97399" cy="97399"/>
                <a:chOff x="14546483" y="5323041"/>
                <a:chExt cx="242460" cy="242460"/>
              </a:xfrm>
            </p:grpSpPr>
            <p:sp>
              <p:nvSpPr>
                <p:cNvPr id="201" name="Rechthoek 200"/>
                <p:cNvSpPr/>
                <p:nvPr userDrawn="1"/>
              </p:nvSpPr>
              <p:spPr>
                <a:xfrm>
                  <a:off x="14546483" y="5323041"/>
                  <a:ext cx="242460" cy="242460"/>
                </a:xfrm>
                <a:prstGeom prst="rect">
                  <a:avLst/>
                </a:prstGeom>
                <a:solidFill>
                  <a:schemeClr val="bg1"/>
                </a:solidFill>
                <a:ln w="6350">
                  <a:solidFill>
                    <a:srgbClr val="00A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202" name="Groep 201"/>
                <p:cNvGrpSpPr/>
                <p:nvPr/>
              </p:nvGrpSpPr>
              <p:grpSpPr>
                <a:xfrm>
                  <a:off x="14568035" y="5357818"/>
                  <a:ext cx="199836" cy="175226"/>
                  <a:chOff x="14559757" y="5349611"/>
                  <a:chExt cx="216392" cy="191641"/>
                </a:xfrm>
              </p:grpSpPr>
              <p:sp>
                <p:nvSpPr>
                  <p:cNvPr id="203" name="Parallellogram 202"/>
                  <p:cNvSpPr/>
                  <p:nvPr/>
                </p:nvSpPr>
                <p:spPr>
                  <a:xfrm>
                    <a:off x="14559757" y="5369222"/>
                    <a:ext cx="214316" cy="147762"/>
                  </a:xfrm>
                  <a:prstGeom prst="parallelogram">
                    <a:avLst>
                      <a:gd name="adj" fmla="val 93909"/>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04" name="Parallellogram 203"/>
                  <p:cNvSpPr/>
                  <p:nvPr/>
                </p:nvSpPr>
                <p:spPr>
                  <a:xfrm flipH="1">
                    <a:off x="14561833" y="5349611"/>
                    <a:ext cx="214316" cy="191641"/>
                  </a:xfrm>
                  <a:prstGeom prst="parallelogram">
                    <a:avLst>
                      <a:gd name="adj" fmla="val 68946"/>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grpSp>
        </p:grpSp>
        <p:pic>
          <p:nvPicPr>
            <p:cNvPr id="18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55886" y="6425992"/>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9" name="Groep 188"/>
            <p:cNvGrpSpPr/>
            <p:nvPr/>
          </p:nvGrpSpPr>
          <p:grpSpPr>
            <a:xfrm>
              <a:off x="12491729" y="3471416"/>
              <a:ext cx="1114138" cy="297656"/>
              <a:chOff x="13560784" y="3471416"/>
              <a:chExt cx="1114138" cy="297656"/>
            </a:xfrm>
          </p:grpSpPr>
          <p:sp>
            <p:nvSpPr>
              <p:cNvPr id="190" name="Afgeronde rechthoek 189"/>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91"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smtClean="0">
                    <a:solidFill>
                      <a:prstClr val="black"/>
                    </a:solidFill>
                  </a:rPr>
                  <a:t>Invoegen</a:t>
                </a:r>
                <a:endParaRPr lang="en-GB" dirty="0">
                  <a:solidFill>
                    <a:prstClr val="black"/>
                  </a:solidFill>
                </a:endParaRPr>
              </a:p>
            </p:txBody>
          </p:sp>
          <p:cxnSp>
            <p:nvCxnSpPr>
              <p:cNvPr id="192" name="Rechte verbindingslijn 191"/>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3" name="Gelijkbenige driehoek 192"/>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grpSp>
      <p:sp>
        <p:nvSpPr>
          <p:cNvPr id="132" name="Tijdelijke aanduiding voor verticale tekst 2"/>
          <p:cNvSpPr>
            <a:spLocks noGrp="1"/>
          </p:cNvSpPr>
          <p:nvPr>
            <p:ph type="body" orient="vert" idx="14" hasCustomPrompt="1"/>
          </p:nvPr>
        </p:nvSpPr>
        <p:spPr>
          <a:xfrm>
            <a:off x="51" y="288218"/>
            <a:ext cx="180449" cy="2426395"/>
          </a:xfrm>
          <a:solidFill>
            <a:schemeClr val="accent6"/>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nl-NL" dirty="0" smtClean="0"/>
              <a:t> </a:t>
            </a:r>
            <a:endParaRPr lang="en-US" dirty="0"/>
          </a:p>
        </p:txBody>
      </p:sp>
      <p:sp>
        <p:nvSpPr>
          <p:cNvPr id="118" name="Tijdelijke aanduiding voor datum 3"/>
          <p:cNvSpPr>
            <a:spLocks noGrp="1"/>
          </p:cNvSpPr>
          <p:nvPr>
            <p:ph type="dt" sz="half" idx="2"/>
          </p:nvPr>
        </p:nvSpPr>
        <p:spPr>
          <a:xfrm>
            <a:off x="518269" y="6570218"/>
            <a:ext cx="734082"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28 May 2019</a:t>
            </a:fld>
            <a:endParaRPr lang="en-US" dirty="0"/>
          </a:p>
        </p:txBody>
      </p:sp>
      <p:sp>
        <p:nvSpPr>
          <p:cNvPr id="119" name="Tijdelijke aanduiding voor voettekst 4"/>
          <p:cNvSpPr>
            <a:spLocks noGrp="1"/>
          </p:cNvSpPr>
          <p:nvPr>
            <p:ph type="ftr" sz="quarter" idx="3"/>
          </p:nvPr>
        </p:nvSpPr>
        <p:spPr>
          <a:xfrm>
            <a:off x="1252349" y="6570218"/>
            <a:ext cx="3747600" cy="295941"/>
          </a:xfrm>
          <a:prstGeom prst="rect">
            <a:avLst/>
          </a:prstGeom>
        </p:spPr>
        <p:txBody>
          <a:bodyPr vert="horz" lIns="0" tIns="0" rIns="0" bIns="0" rtlCol="0" anchor="ctr"/>
          <a:lstStyle>
            <a:lvl1pPr algn="l">
              <a:defRPr sz="1000">
                <a:solidFill>
                  <a:srgbClr val="988A86"/>
                </a:solidFill>
              </a:defRPr>
            </a:lvl1pPr>
          </a:lstStyle>
          <a:p>
            <a:r>
              <a:rPr lang="en-US" smtClean="0"/>
              <a:t>|  Zuyd Template-set</a:t>
            </a:r>
            <a:endParaRPr lang="en-US" dirty="0"/>
          </a:p>
        </p:txBody>
      </p:sp>
      <p:sp>
        <p:nvSpPr>
          <p:cNvPr id="120" name="Tijdelijke aanduiding voor dianummer 5"/>
          <p:cNvSpPr>
            <a:spLocks noGrp="1"/>
          </p:cNvSpPr>
          <p:nvPr>
            <p:ph type="sldNum" sz="quarter" idx="4"/>
          </p:nvPr>
        </p:nvSpPr>
        <p:spPr>
          <a:xfrm>
            <a:off x="288560" y="6570218"/>
            <a:ext cx="229819"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grpSp>
        <p:nvGrpSpPr>
          <p:cNvPr id="121" name="ZUYD logo"/>
          <p:cNvGrpSpPr/>
          <p:nvPr userDrawn="1"/>
        </p:nvGrpSpPr>
        <p:grpSpPr>
          <a:xfrm>
            <a:off x="8395486" y="5920008"/>
            <a:ext cx="352064" cy="506213"/>
            <a:chOff x="0" y="-7639050"/>
            <a:chExt cx="6359525" cy="6858000"/>
          </a:xfrm>
          <a:solidFill>
            <a:schemeClr val="accent1"/>
          </a:solidFill>
        </p:grpSpPr>
        <p:sp>
          <p:nvSpPr>
            <p:cNvPr id="122"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24"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25"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26"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grpSp>
    </p:spTree>
    <p:extLst>
      <p:ext uri="{BB962C8B-B14F-4D97-AF65-F5344CB8AC3E}">
        <p14:creationId xmlns:p14="http://schemas.microsoft.com/office/powerpoint/2010/main" val="224967601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 100%">
    <p:spTree>
      <p:nvGrpSpPr>
        <p:cNvPr id="1" name=""/>
        <p:cNvGrpSpPr/>
        <p:nvPr/>
      </p:nvGrpSpPr>
      <p:grpSpPr>
        <a:xfrm>
          <a:off x="0" y="0"/>
          <a:ext cx="0" cy="0"/>
          <a:chOff x="0" y="0"/>
          <a:chExt cx="0" cy="0"/>
        </a:xfrm>
      </p:grpSpPr>
      <p:sp>
        <p:nvSpPr>
          <p:cNvPr id="75" name="Rechthoek 74"/>
          <p:cNvSpPr/>
          <p:nvPr userDrawn="1"/>
        </p:nvSpPr>
        <p:spPr>
          <a:xfrm>
            <a:off x="2216248" y="288003"/>
            <a:ext cx="6639302"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1600" dirty="0" smtClean="0">
              <a:solidFill>
                <a:prstClr val="white"/>
              </a:solidFill>
            </a:endParaRPr>
          </a:p>
        </p:txBody>
      </p:sp>
      <p:sp>
        <p:nvSpPr>
          <p:cNvPr id="10" name="Tijdelijke aanduiding voor tabel 9"/>
          <p:cNvSpPr>
            <a:spLocks noGrp="1"/>
          </p:cNvSpPr>
          <p:nvPr userDrawn="1">
            <p:ph type="tbl" sz="quarter" idx="18" hasCustomPrompt="1"/>
          </p:nvPr>
        </p:nvSpPr>
        <p:spPr>
          <a:xfrm>
            <a:off x="2324331" y="419098"/>
            <a:ext cx="6423155" cy="5248278"/>
          </a:xfrm>
          <a:noFill/>
        </p:spPr>
        <p:txBody>
          <a:bodyPr tIns="1080000" anchor="ctr"/>
          <a:lstStyle>
            <a:lvl1pPr marL="0" indent="0" algn="ctr">
              <a:lnSpc>
                <a:spcPct val="100000"/>
              </a:lnSpc>
              <a:spcBef>
                <a:spcPts val="0"/>
              </a:spcBef>
              <a:spcAft>
                <a:spcPts val="0"/>
              </a:spcAft>
              <a:buNone/>
              <a:defRPr/>
            </a:lvl1pPr>
          </a:lstStyle>
          <a:p>
            <a:r>
              <a:rPr lang="nl-NL" dirty="0" smtClean="0"/>
              <a:t>Klik op het pictogram om</a:t>
            </a:r>
            <a:br>
              <a:rPr lang="nl-NL" dirty="0" smtClean="0"/>
            </a:br>
            <a:r>
              <a:rPr lang="nl-NL" dirty="0" smtClean="0"/>
              <a:t>een tabel in te voegen</a:t>
            </a:r>
            <a:endParaRPr lang="en-US" dirty="0"/>
          </a:p>
        </p:txBody>
      </p:sp>
      <p:sp>
        <p:nvSpPr>
          <p:cNvPr id="2" name="Titel 1"/>
          <p:cNvSpPr>
            <a:spLocks noGrp="1"/>
          </p:cNvSpPr>
          <p:nvPr userDrawn="1">
            <p:ph type="title"/>
          </p:nvPr>
        </p:nvSpPr>
        <p:spPr/>
        <p:txBody>
          <a:bodyPr/>
          <a:lstStyle/>
          <a:p>
            <a:r>
              <a:rPr lang="nl-NL" smtClean="0"/>
              <a:t>Klik om de stijl te bewerken</a:t>
            </a:r>
            <a:endParaRPr lang="en-US"/>
          </a:p>
        </p:txBody>
      </p:sp>
      <p:sp>
        <p:nvSpPr>
          <p:cNvPr id="7" name="Tekstvak 6"/>
          <p:cNvSpPr txBox="1"/>
          <p:nvPr userDrawn="1"/>
        </p:nvSpPr>
        <p:spPr>
          <a:xfrm>
            <a:off x="457449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Tabel 100%</a:t>
            </a:r>
          </a:p>
        </p:txBody>
      </p:sp>
      <p:grpSp>
        <p:nvGrpSpPr>
          <p:cNvPr id="41" name="Instructie tabel"/>
          <p:cNvGrpSpPr/>
          <p:nvPr userDrawn="1"/>
        </p:nvGrpSpPr>
        <p:grpSpPr>
          <a:xfrm>
            <a:off x="-2229876" y="-100346"/>
            <a:ext cx="2080073" cy="4127879"/>
            <a:chOff x="12292127" y="-100346"/>
            <a:chExt cx="2773430" cy="4127879"/>
          </a:xfrm>
        </p:grpSpPr>
        <p:sp>
          <p:nvSpPr>
            <p:cNvPr id="42" name="Rechthoek 41"/>
            <p:cNvSpPr/>
            <p:nvPr/>
          </p:nvSpPr>
          <p:spPr>
            <a:xfrm>
              <a:off x="12292127" y="-100346"/>
              <a:ext cx="2773430" cy="315377"/>
            </a:xfrm>
            <a:prstGeom prst="rect">
              <a:avLst/>
            </a:prstGeom>
            <a:noFill/>
            <a:ln w="25400" cap="flat" cmpd="sng" algn="ctr">
              <a:noFill/>
              <a:prstDash val="solid"/>
            </a:ln>
            <a:effectLst/>
          </p:spPr>
          <p:txBody>
            <a:bodyPr lIns="180000" rIns="180000" rtlCol="0" anchor="t"/>
            <a:lstStyle/>
            <a:p>
              <a:pPr fontAlgn="auto">
                <a:spcBef>
                  <a:spcPts val="0"/>
                </a:spcBef>
                <a:spcAft>
                  <a:spcPts val="0"/>
                </a:spcAft>
              </a:pPr>
              <a:r>
                <a:rPr lang="nl-NL" sz="1600" b="1" kern="0" cap="all" dirty="0" smtClean="0">
                  <a:solidFill>
                    <a:srgbClr val="44546A"/>
                  </a:solidFill>
                  <a:latin typeface="Segoe UI Light" panose="020B0502040204020203" pitchFamily="34" charset="0"/>
                  <a:cs typeface="Segoe UI Light" panose="020B0502040204020203" pitchFamily="34" charset="0"/>
                </a:rPr>
                <a:t>TABEL </a:t>
              </a:r>
              <a:r>
                <a:rPr lang="nl-NL" sz="1600" b="1" kern="0" cap="all" dirty="0">
                  <a:solidFill>
                    <a:srgbClr val="44546A"/>
                  </a:solidFill>
                  <a:latin typeface="Segoe UI Light" panose="020B0502040204020203" pitchFamily="34" charset="0"/>
                  <a:cs typeface="Segoe UI Light" panose="020B0502040204020203" pitchFamily="34" charset="0"/>
                </a:rPr>
                <a:t>INVOEGEN</a:t>
              </a:r>
            </a:p>
          </p:txBody>
        </p:sp>
        <p:sp>
          <p:nvSpPr>
            <p:cNvPr id="43" name="Tekstvak 33"/>
            <p:cNvSpPr txBox="1"/>
            <p:nvPr/>
          </p:nvSpPr>
          <p:spPr>
            <a:xfrm>
              <a:off x="12494592" y="893162"/>
              <a:ext cx="2106394" cy="369332"/>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solidFill>
                    <a:prstClr val="black"/>
                  </a:solidFill>
                </a:rPr>
                <a:t>Klik op het icoon om een tabel </a:t>
              </a:r>
              <a:r>
                <a:rPr lang="nl-NL" dirty="0" smtClean="0">
                  <a:solidFill>
                    <a:prstClr val="black"/>
                  </a:solidFill>
                </a:rPr>
                <a:t/>
              </a:r>
              <a:br>
                <a:rPr lang="nl-NL" dirty="0" smtClean="0">
                  <a:solidFill>
                    <a:prstClr val="black"/>
                  </a:solidFill>
                </a:rPr>
              </a:br>
              <a:r>
                <a:rPr lang="nl-NL" dirty="0" smtClean="0">
                  <a:solidFill>
                    <a:prstClr val="black"/>
                  </a:solidFill>
                </a:rPr>
                <a:t>in </a:t>
              </a:r>
              <a:r>
                <a:rPr lang="nl-NL" dirty="0">
                  <a:solidFill>
                    <a:prstClr val="black"/>
                  </a:solidFill>
                </a:rPr>
                <a:t>te voegen.</a:t>
              </a:r>
              <a:endParaRPr lang="en-US" dirty="0">
                <a:solidFill>
                  <a:prstClr val="black"/>
                </a:solidFill>
              </a:endParaRPr>
            </a:p>
          </p:txBody>
        </p:sp>
        <p:sp>
          <p:nvSpPr>
            <p:cNvPr id="44" name="Tekstvak 33"/>
            <p:cNvSpPr txBox="1"/>
            <p:nvPr/>
          </p:nvSpPr>
          <p:spPr>
            <a:xfrm>
              <a:off x="12500592" y="2796063"/>
              <a:ext cx="2188331" cy="369332"/>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US" dirty="0" err="1">
                  <a:solidFill>
                    <a:prstClr val="black"/>
                  </a:solidFill>
                </a:rPr>
                <a:t>Selecteer</a:t>
              </a:r>
              <a:r>
                <a:rPr lang="en-US" dirty="0">
                  <a:solidFill>
                    <a:prstClr val="black"/>
                  </a:solidFill>
                </a:rPr>
                <a:t> het </a:t>
              </a:r>
              <a:r>
                <a:rPr lang="en-US" dirty="0" err="1">
                  <a:solidFill>
                    <a:prstClr val="black"/>
                  </a:solidFill>
                </a:rPr>
                <a:t>aantal</a:t>
              </a:r>
              <a:r>
                <a:rPr lang="en-US" dirty="0">
                  <a:solidFill>
                    <a:prstClr val="black"/>
                  </a:solidFill>
                </a:rPr>
                <a:t> </a:t>
              </a:r>
              <a:r>
                <a:rPr lang="en-US" dirty="0" err="1">
                  <a:solidFill>
                    <a:prstClr val="black"/>
                  </a:solidFill>
                </a:rPr>
                <a:t>rijen</a:t>
              </a:r>
              <a:r>
                <a:rPr lang="en-US" dirty="0">
                  <a:solidFill>
                    <a:prstClr val="black"/>
                  </a:solidFill>
                </a:rPr>
                <a:t> </a:t>
              </a:r>
              <a:r>
                <a:rPr lang="en-US" dirty="0" err="1">
                  <a:solidFill>
                    <a:prstClr val="black"/>
                  </a:solidFill>
                </a:rPr>
                <a:t>en</a:t>
              </a:r>
              <a:r>
                <a:rPr lang="en-US" dirty="0">
                  <a:solidFill>
                    <a:prstClr val="black"/>
                  </a:solidFill>
                </a:rPr>
                <a:t> </a:t>
              </a:r>
              <a:r>
                <a:rPr lang="en-US" dirty="0" err="1">
                  <a:solidFill>
                    <a:prstClr val="black"/>
                  </a:solidFill>
                </a:rPr>
                <a:t>kolommen</a:t>
              </a:r>
              <a:r>
                <a:rPr lang="en-US" dirty="0">
                  <a:solidFill>
                    <a:prstClr val="black"/>
                  </a:solidFill>
                </a:rPr>
                <a:t> </a:t>
              </a:r>
              <a:r>
                <a:rPr lang="en-US" dirty="0" err="1">
                  <a:solidFill>
                    <a:prstClr val="black"/>
                  </a:solidFill>
                </a:rPr>
                <a:t>en</a:t>
              </a:r>
              <a:r>
                <a:rPr lang="en-US" dirty="0">
                  <a:solidFill>
                    <a:prstClr val="black"/>
                  </a:solidFill>
                </a:rPr>
                <a:t> </a:t>
              </a:r>
              <a:r>
                <a:rPr lang="en-US" dirty="0" err="1">
                  <a:solidFill>
                    <a:prstClr val="black"/>
                  </a:solidFill>
                </a:rPr>
                <a:t>klik</a:t>
              </a:r>
              <a:r>
                <a:rPr lang="en-US" dirty="0">
                  <a:solidFill>
                    <a:prstClr val="black"/>
                  </a:solidFill>
                </a:rPr>
                <a:t> op </a:t>
              </a:r>
              <a:r>
                <a:rPr lang="en-US" b="1" dirty="0">
                  <a:solidFill>
                    <a:prstClr val="black"/>
                  </a:solidFill>
                </a:rPr>
                <a:t>‘OK’</a:t>
              </a:r>
              <a:endParaRPr lang="nl-NL" b="1" dirty="0">
                <a:solidFill>
                  <a:prstClr val="black"/>
                </a:solidFill>
              </a:endParaRPr>
            </a:p>
          </p:txBody>
        </p:sp>
        <p:cxnSp>
          <p:nvCxnSpPr>
            <p:cNvPr id="45" name="Rechte verbindingslijn 44"/>
            <p:cNvCxnSpPr/>
            <p:nvPr/>
          </p:nvCxnSpPr>
          <p:spPr>
            <a:xfrm>
              <a:off x="12510889" y="2161293"/>
              <a:ext cx="2538034" cy="0"/>
            </a:xfrm>
            <a:prstGeom prst="line">
              <a:avLst/>
            </a:prstGeom>
            <a:noFill/>
            <a:ln w="9525" cap="flat" cmpd="sng" algn="ctr">
              <a:solidFill>
                <a:schemeClr val="tx2"/>
              </a:solidFill>
              <a:prstDash val="solid"/>
            </a:ln>
            <a:effectLst/>
          </p:spPr>
        </p:cxnSp>
        <p:grpSp>
          <p:nvGrpSpPr>
            <p:cNvPr id="46" name="Groep 45"/>
            <p:cNvGrpSpPr/>
            <p:nvPr/>
          </p:nvGrpSpPr>
          <p:grpSpPr>
            <a:xfrm>
              <a:off x="12489706" y="1489205"/>
              <a:ext cx="558369" cy="473968"/>
              <a:chOff x="3793456" y="3603"/>
              <a:chExt cx="4527394" cy="473968"/>
            </a:xfrm>
          </p:grpSpPr>
          <p:grpSp>
            <p:nvGrpSpPr>
              <p:cNvPr id="64" name="Group 4"/>
              <p:cNvGrpSpPr>
                <a:grpSpLocks noChangeAspect="1"/>
              </p:cNvGrpSpPr>
              <p:nvPr userDrawn="1"/>
            </p:nvGrpSpPr>
            <p:grpSpPr bwMode="auto">
              <a:xfrm>
                <a:off x="3793456" y="3603"/>
                <a:ext cx="4526989" cy="473968"/>
                <a:chOff x="1782" y="145"/>
                <a:chExt cx="2674" cy="2270"/>
              </a:xfrm>
            </p:grpSpPr>
            <p:sp>
              <p:nvSpPr>
                <p:cNvPr id="71" name="Rectangle 6"/>
                <p:cNvSpPr>
                  <a:spLocks noChangeArrowheads="1"/>
                </p:cNvSpPr>
                <p:nvPr userDrawn="1"/>
              </p:nvSpPr>
              <p:spPr bwMode="auto">
                <a:xfrm>
                  <a:off x="1807" y="145"/>
                  <a:ext cx="2649" cy="2270"/>
                </a:xfrm>
                <a:prstGeom prst="rect">
                  <a:avLst/>
                </a:prstGeom>
                <a:solidFill>
                  <a:srgbClr val="F2FAFF"/>
                </a:solidFill>
                <a:ln w="0">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sz="1800" dirty="0">
                    <a:solidFill>
                      <a:prstClr val="black"/>
                    </a:solidFill>
                    <a:latin typeface="Verdana"/>
                  </a:endParaRPr>
                </a:p>
              </p:txBody>
            </p:sp>
            <p:sp>
              <p:nvSpPr>
                <p:cNvPr id="72" name="Rectangle 13"/>
                <p:cNvSpPr>
                  <a:spLocks noChangeArrowheads="1"/>
                </p:cNvSpPr>
                <p:nvPr userDrawn="1"/>
              </p:nvSpPr>
              <p:spPr bwMode="auto">
                <a:xfrm>
                  <a:off x="1799" y="145"/>
                  <a:ext cx="2657" cy="439"/>
                </a:xfrm>
                <a:prstGeom prst="rect">
                  <a:avLst/>
                </a:prstGeom>
                <a:gradFill flip="none" rotWithShape="1">
                  <a:gsLst>
                    <a:gs pos="0">
                      <a:srgbClr val="009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sz="1800" dirty="0">
                    <a:solidFill>
                      <a:prstClr val="black"/>
                    </a:solidFill>
                    <a:latin typeface="Verdana"/>
                  </a:endParaRPr>
                </a:p>
              </p:txBody>
            </p:sp>
            <p:sp>
              <p:nvSpPr>
                <p:cNvPr id="73" name="Rectangle 15"/>
                <p:cNvSpPr>
                  <a:spLocks noChangeArrowheads="1"/>
                </p:cNvSpPr>
                <p:nvPr userDrawn="1"/>
              </p:nvSpPr>
              <p:spPr bwMode="auto">
                <a:xfrm>
                  <a:off x="1782" y="1469"/>
                  <a:ext cx="2655" cy="29"/>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sz="1800" dirty="0">
                    <a:solidFill>
                      <a:prstClr val="black"/>
                    </a:solidFill>
                    <a:latin typeface="Verdana"/>
                  </a:endParaRPr>
                </a:p>
              </p:txBody>
            </p:sp>
          </p:grpSp>
          <p:cxnSp>
            <p:nvCxnSpPr>
              <p:cNvPr id="65" name="Rechte verbindingslijn 64"/>
              <p:cNvCxnSpPr/>
              <p:nvPr userDrawn="1"/>
            </p:nvCxnSpPr>
            <p:spPr>
              <a:xfrm flipH="1">
                <a:off x="6086136" y="96647"/>
                <a:ext cx="6024" cy="380674"/>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65"/>
              <p:cNvCxnSpPr/>
              <p:nvPr userDrawn="1"/>
            </p:nvCxnSpPr>
            <p:spPr>
              <a:xfrm>
                <a:off x="7281567" y="96647"/>
                <a:ext cx="0" cy="380674"/>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7" name="Rechte verbindingslijn 66"/>
              <p:cNvCxnSpPr/>
              <p:nvPr userDrawn="1"/>
            </p:nvCxnSpPr>
            <p:spPr>
              <a:xfrm>
                <a:off x="4905299" y="96186"/>
                <a:ext cx="0" cy="377505"/>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8" name="Rechte verbindingslijn 67"/>
              <p:cNvCxnSpPr/>
              <p:nvPr userDrawn="1"/>
            </p:nvCxnSpPr>
            <p:spPr>
              <a:xfrm flipH="1">
                <a:off x="3836186" y="181242"/>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9" name="Rechte verbindingslijn 68"/>
              <p:cNvCxnSpPr/>
              <p:nvPr userDrawn="1"/>
            </p:nvCxnSpPr>
            <p:spPr>
              <a:xfrm flipH="1">
                <a:off x="3836186" y="280466"/>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p:cNvCxnSpPr/>
              <p:nvPr userDrawn="1"/>
            </p:nvCxnSpPr>
            <p:spPr>
              <a:xfrm flipH="1">
                <a:off x="3836186" y="392407"/>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grpSp>
        <p:cxnSp>
          <p:nvCxnSpPr>
            <p:cNvPr id="55" name="Rechte verbindingslijn 54"/>
            <p:cNvCxnSpPr/>
            <p:nvPr/>
          </p:nvCxnSpPr>
          <p:spPr>
            <a:xfrm>
              <a:off x="12491729" y="285631"/>
              <a:ext cx="2557194" cy="0"/>
            </a:xfrm>
            <a:prstGeom prst="line">
              <a:avLst/>
            </a:prstGeom>
            <a:noFill/>
            <a:ln w="9525" cap="flat" cmpd="sng" algn="ctr">
              <a:solidFill>
                <a:schemeClr val="tx2"/>
              </a:solidFill>
              <a:prstDash val="solid"/>
            </a:ln>
            <a:effectLst/>
          </p:spPr>
        </p:cxnSp>
        <p:sp>
          <p:nvSpPr>
            <p:cNvPr id="56" name="Ovaal 55"/>
            <p:cNvSpPr/>
            <p:nvPr/>
          </p:nvSpPr>
          <p:spPr>
            <a:xfrm>
              <a:off x="12494151" y="430361"/>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fontAlgn="auto">
                <a:spcBef>
                  <a:spcPts val="0"/>
                </a:spcBef>
                <a:spcAft>
                  <a:spcPts val="0"/>
                </a:spcAft>
              </a:pPr>
              <a:r>
                <a:rPr lang="nl-NL" kern="0" dirty="0">
                  <a:solidFill>
                    <a:prstClr val="white"/>
                  </a:solidFill>
                  <a:latin typeface="Segoe UI Light" panose="020B0502040204020203" pitchFamily="34" charset="0"/>
                  <a:cs typeface="Segoe UI Light" panose="020B0502040204020203" pitchFamily="34" charset="0"/>
                </a:rPr>
                <a:t>1</a:t>
              </a:r>
            </a:p>
          </p:txBody>
        </p:sp>
        <p:sp>
          <p:nvSpPr>
            <p:cNvPr id="57" name="Ovaal 56"/>
            <p:cNvSpPr/>
            <p:nvPr/>
          </p:nvSpPr>
          <p:spPr>
            <a:xfrm>
              <a:off x="12494151" y="2324902"/>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fontAlgn="auto">
                <a:spcBef>
                  <a:spcPts val="0"/>
                </a:spcBef>
                <a:spcAft>
                  <a:spcPts val="0"/>
                </a:spcAft>
              </a:pPr>
              <a:r>
                <a:rPr lang="nl-NL" kern="0" dirty="0">
                  <a:solidFill>
                    <a:prstClr val="white"/>
                  </a:solidFill>
                  <a:latin typeface="Segoe UI Light" panose="020B0502040204020203" pitchFamily="34" charset="0"/>
                  <a:cs typeface="Segoe UI Light" panose="020B0502040204020203" pitchFamily="34" charset="0"/>
                </a:rPr>
                <a:t>2</a:t>
              </a:r>
            </a:p>
          </p:txBody>
        </p:sp>
        <p:cxnSp>
          <p:nvCxnSpPr>
            <p:cNvPr id="58" name="Rechte verbindingslijn 57"/>
            <p:cNvCxnSpPr/>
            <p:nvPr/>
          </p:nvCxnSpPr>
          <p:spPr>
            <a:xfrm>
              <a:off x="12510889" y="4027533"/>
              <a:ext cx="2538034" cy="0"/>
            </a:xfrm>
            <a:prstGeom prst="line">
              <a:avLst/>
            </a:prstGeom>
            <a:noFill/>
            <a:ln w="9525" cap="flat" cmpd="sng" algn="ctr">
              <a:solidFill>
                <a:schemeClr val="tx2"/>
              </a:solidFill>
              <a:prstDash val="solid"/>
            </a:ln>
            <a:effectLst/>
          </p:spPr>
        </p:cxnSp>
        <p:grpSp>
          <p:nvGrpSpPr>
            <p:cNvPr id="59" name="Groep 58"/>
            <p:cNvGrpSpPr/>
            <p:nvPr/>
          </p:nvGrpSpPr>
          <p:grpSpPr>
            <a:xfrm>
              <a:off x="12491729" y="3471416"/>
              <a:ext cx="1114138" cy="297656"/>
              <a:chOff x="13560784" y="3471416"/>
              <a:chExt cx="1114138" cy="297656"/>
            </a:xfrm>
          </p:grpSpPr>
          <p:sp>
            <p:nvSpPr>
              <p:cNvPr id="60" name="Afgeronde rechthoek 59"/>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61"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smtClean="0">
                    <a:solidFill>
                      <a:prstClr val="black"/>
                    </a:solidFill>
                  </a:rPr>
                  <a:t>OK</a:t>
                </a:r>
                <a:endParaRPr lang="en-GB" dirty="0">
                  <a:solidFill>
                    <a:prstClr val="black"/>
                  </a:solidFill>
                </a:endParaRPr>
              </a:p>
            </p:txBody>
          </p:sp>
          <p:cxnSp>
            <p:nvCxnSpPr>
              <p:cNvPr id="62" name="Rechte verbindingslijn 61"/>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Gelijkbenige driehoek 62"/>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grpSp>
      <p:sp>
        <p:nvSpPr>
          <p:cNvPr id="89" name="Tijdelijke aanduiding voor verticale tekst 2"/>
          <p:cNvSpPr>
            <a:spLocks noGrp="1"/>
          </p:cNvSpPr>
          <p:nvPr userDrawn="1">
            <p:ph type="body" orient="vert" idx="14" hasCustomPrompt="1"/>
          </p:nvPr>
        </p:nvSpPr>
        <p:spPr>
          <a:xfrm>
            <a:off x="51" y="288218"/>
            <a:ext cx="180449" cy="2426395"/>
          </a:xfrm>
          <a:solidFill>
            <a:schemeClr val="accent1"/>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nl-NL" dirty="0" smtClean="0"/>
              <a:t> </a:t>
            </a:r>
            <a:endParaRPr lang="en-US" dirty="0"/>
          </a:p>
        </p:txBody>
      </p:sp>
      <p:sp>
        <p:nvSpPr>
          <p:cNvPr id="40" name="Tijdelijke aanduiding voor datum 3"/>
          <p:cNvSpPr>
            <a:spLocks noGrp="1"/>
          </p:cNvSpPr>
          <p:nvPr>
            <p:ph type="dt" sz="half" idx="2"/>
          </p:nvPr>
        </p:nvSpPr>
        <p:spPr>
          <a:xfrm>
            <a:off x="518269" y="6570218"/>
            <a:ext cx="734082"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28 May 2019</a:t>
            </a:fld>
            <a:endParaRPr lang="en-US" dirty="0"/>
          </a:p>
        </p:txBody>
      </p:sp>
      <p:sp>
        <p:nvSpPr>
          <p:cNvPr id="47" name="Tijdelijke aanduiding voor voettekst 4"/>
          <p:cNvSpPr>
            <a:spLocks noGrp="1"/>
          </p:cNvSpPr>
          <p:nvPr>
            <p:ph type="ftr" sz="quarter" idx="3"/>
          </p:nvPr>
        </p:nvSpPr>
        <p:spPr>
          <a:xfrm>
            <a:off x="1252349" y="6570218"/>
            <a:ext cx="3747600" cy="295941"/>
          </a:xfrm>
          <a:prstGeom prst="rect">
            <a:avLst/>
          </a:prstGeom>
        </p:spPr>
        <p:txBody>
          <a:bodyPr vert="horz" lIns="0" tIns="0" rIns="0" bIns="0" rtlCol="0" anchor="ctr"/>
          <a:lstStyle>
            <a:lvl1pPr algn="l">
              <a:defRPr sz="1000">
                <a:solidFill>
                  <a:srgbClr val="988A86"/>
                </a:solidFill>
              </a:defRPr>
            </a:lvl1pPr>
          </a:lstStyle>
          <a:p>
            <a:r>
              <a:rPr lang="en-US" smtClean="0"/>
              <a:t>|  Zuyd Template-set</a:t>
            </a:r>
            <a:endParaRPr lang="en-US" dirty="0"/>
          </a:p>
        </p:txBody>
      </p:sp>
      <p:sp>
        <p:nvSpPr>
          <p:cNvPr id="48" name="Tijdelijke aanduiding voor dianummer 5"/>
          <p:cNvSpPr>
            <a:spLocks noGrp="1"/>
          </p:cNvSpPr>
          <p:nvPr>
            <p:ph type="sldNum" sz="quarter" idx="4"/>
          </p:nvPr>
        </p:nvSpPr>
        <p:spPr>
          <a:xfrm>
            <a:off x="288560" y="6570218"/>
            <a:ext cx="229819"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grpSp>
        <p:nvGrpSpPr>
          <p:cNvPr id="49" name="ZUYD logo"/>
          <p:cNvGrpSpPr/>
          <p:nvPr userDrawn="1"/>
        </p:nvGrpSpPr>
        <p:grpSpPr>
          <a:xfrm>
            <a:off x="8395486" y="5920008"/>
            <a:ext cx="352064" cy="506213"/>
            <a:chOff x="0" y="-7639050"/>
            <a:chExt cx="6359525" cy="6858000"/>
          </a:xfrm>
          <a:solidFill>
            <a:schemeClr val="accent1"/>
          </a:solidFill>
        </p:grpSpPr>
        <p:sp>
          <p:nvSpPr>
            <p:cNvPr id="50"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51"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52"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53"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grpSp>
    </p:spTree>
    <p:extLst>
      <p:ext uri="{BB962C8B-B14F-4D97-AF65-F5344CB8AC3E}">
        <p14:creationId xmlns:p14="http://schemas.microsoft.com/office/powerpoint/2010/main" val="92058172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 50% - tabel 50%">
    <p:spTree>
      <p:nvGrpSpPr>
        <p:cNvPr id="1" name=""/>
        <p:cNvGrpSpPr/>
        <p:nvPr/>
      </p:nvGrpSpPr>
      <p:grpSpPr>
        <a:xfrm>
          <a:off x="0" y="0"/>
          <a:ext cx="0" cy="0"/>
          <a:chOff x="0" y="0"/>
          <a:chExt cx="0" cy="0"/>
        </a:xfrm>
      </p:grpSpPr>
      <p:sp>
        <p:nvSpPr>
          <p:cNvPr id="130" name="Rechthoek 129"/>
          <p:cNvSpPr/>
          <p:nvPr userDrawn="1"/>
        </p:nvSpPr>
        <p:spPr>
          <a:xfrm>
            <a:off x="288560" y="279304"/>
            <a:ext cx="3747601" cy="2579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1600" dirty="0" smtClean="0">
              <a:solidFill>
                <a:prstClr val="white"/>
              </a:solidFill>
            </a:endParaRPr>
          </a:p>
        </p:txBody>
      </p:sp>
      <p:sp>
        <p:nvSpPr>
          <p:cNvPr id="131" name="Rechthoek 130"/>
          <p:cNvSpPr/>
          <p:nvPr userDrawn="1"/>
        </p:nvSpPr>
        <p:spPr>
          <a:xfrm>
            <a:off x="4145940" y="285851"/>
            <a:ext cx="4709719" cy="6284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1600" dirty="0" smtClean="0">
              <a:solidFill>
                <a:prstClr val="white"/>
              </a:solidFill>
            </a:endParaRPr>
          </a:p>
        </p:txBody>
      </p:sp>
      <p:sp>
        <p:nvSpPr>
          <p:cNvPr id="137" name="Tijdelijke aanduiding voor verticale tekst 2"/>
          <p:cNvSpPr>
            <a:spLocks noGrp="1"/>
          </p:cNvSpPr>
          <p:nvPr>
            <p:ph type="body" orient="vert" idx="1"/>
          </p:nvPr>
        </p:nvSpPr>
        <p:spPr>
          <a:xfrm>
            <a:off x="288450" y="2858611"/>
            <a:ext cx="3747600" cy="3711605"/>
          </a:xfrm>
        </p:spPr>
        <p:txBody>
          <a:bodyPr vert="horz"/>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138" name="Titel 1"/>
          <p:cNvSpPr>
            <a:spLocks noGrp="1"/>
          </p:cNvSpPr>
          <p:nvPr>
            <p:ph type="title"/>
          </p:nvPr>
        </p:nvSpPr>
        <p:spPr>
          <a:xfrm>
            <a:off x="288467" y="288218"/>
            <a:ext cx="1819801" cy="2426395"/>
          </a:xfrm>
          <a:solidFill>
            <a:schemeClr val="accent5"/>
          </a:solidFill>
        </p:spPr>
        <p:txBody>
          <a:bodyPr/>
          <a:lstStyle/>
          <a:p>
            <a:r>
              <a:rPr lang="nl-NL" smtClean="0"/>
              <a:t>Klik om de stijl te bewerken</a:t>
            </a:r>
            <a:endParaRPr lang="en-US"/>
          </a:p>
        </p:txBody>
      </p:sp>
      <p:sp>
        <p:nvSpPr>
          <p:cNvPr id="7" name="Tekstvak 6"/>
          <p:cNvSpPr txBox="1"/>
          <p:nvPr userDrawn="1"/>
        </p:nvSpPr>
        <p:spPr>
          <a:xfrm>
            <a:off x="457449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Tekst 50% - tabel 50%</a:t>
            </a:r>
          </a:p>
        </p:txBody>
      </p:sp>
      <p:sp>
        <p:nvSpPr>
          <p:cNvPr id="10" name="Tijdelijke aanduiding voor tabel 9"/>
          <p:cNvSpPr>
            <a:spLocks noGrp="1"/>
          </p:cNvSpPr>
          <p:nvPr>
            <p:ph type="tbl" sz="quarter" idx="18" hasCustomPrompt="1"/>
          </p:nvPr>
        </p:nvSpPr>
        <p:spPr>
          <a:xfrm>
            <a:off x="4259723" y="419098"/>
            <a:ext cx="4487676" cy="5248278"/>
          </a:xfrm>
          <a:noFill/>
        </p:spPr>
        <p:txBody>
          <a:bodyPr tIns="1080000" anchor="ctr"/>
          <a:lstStyle>
            <a:lvl1pPr marL="0" indent="0" algn="ctr">
              <a:lnSpc>
                <a:spcPct val="100000"/>
              </a:lnSpc>
              <a:spcBef>
                <a:spcPts val="0"/>
              </a:spcBef>
              <a:spcAft>
                <a:spcPts val="0"/>
              </a:spcAft>
              <a:buNone/>
              <a:defRPr/>
            </a:lvl1pPr>
          </a:lstStyle>
          <a:p>
            <a:r>
              <a:rPr lang="nl-NL" dirty="0" smtClean="0"/>
              <a:t>Klik op het pictogram om</a:t>
            </a:r>
            <a:br>
              <a:rPr lang="nl-NL" dirty="0" smtClean="0"/>
            </a:br>
            <a:r>
              <a:rPr lang="nl-NL" dirty="0" smtClean="0"/>
              <a:t>een tabel in te voegen</a:t>
            </a:r>
            <a:endParaRPr lang="en-US" dirty="0"/>
          </a:p>
        </p:txBody>
      </p:sp>
      <p:grpSp>
        <p:nvGrpSpPr>
          <p:cNvPr id="42" name="Instructie tabel"/>
          <p:cNvGrpSpPr/>
          <p:nvPr userDrawn="1"/>
        </p:nvGrpSpPr>
        <p:grpSpPr>
          <a:xfrm>
            <a:off x="-2229876" y="-100346"/>
            <a:ext cx="2080073" cy="4127879"/>
            <a:chOff x="12292127" y="-100346"/>
            <a:chExt cx="2773430" cy="4127879"/>
          </a:xfrm>
        </p:grpSpPr>
        <p:sp>
          <p:nvSpPr>
            <p:cNvPr id="43" name="Rechthoek 42"/>
            <p:cNvSpPr/>
            <p:nvPr/>
          </p:nvSpPr>
          <p:spPr>
            <a:xfrm>
              <a:off x="12292127" y="-100346"/>
              <a:ext cx="2773430" cy="315377"/>
            </a:xfrm>
            <a:prstGeom prst="rect">
              <a:avLst/>
            </a:prstGeom>
            <a:noFill/>
            <a:ln w="25400" cap="flat" cmpd="sng" algn="ctr">
              <a:noFill/>
              <a:prstDash val="solid"/>
            </a:ln>
            <a:effectLst/>
          </p:spPr>
          <p:txBody>
            <a:bodyPr lIns="180000" rIns="180000" rtlCol="0" anchor="t"/>
            <a:lstStyle/>
            <a:p>
              <a:pPr fontAlgn="auto">
                <a:spcBef>
                  <a:spcPts val="0"/>
                </a:spcBef>
                <a:spcAft>
                  <a:spcPts val="0"/>
                </a:spcAft>
              </a:pPr>
              <a:r>
                <a:rPr lang="nl-NL" sz="1600" b="1" kern="0" cap="all" dirty="0" smtClean="0">
                  <a:solidFill>
                    <a:srgbClr val="44546A"/>
                  </a:solidFill>
                  <a:latin typeface="Segoe UI Light" panose="020B0502040204020203" pitchFamily="34" charset="0"/>
                  <a:cs typeface="Segoe UI Light" panose="020B0502040204020203" pitchFamily="34" charset="0"/>
                </a:rPr>
                <a:t>TABEL </a:t>
              </a:r>
              <a:r>
                <a:rPr lang="nl-NL" sz="1600" b="1" kern="0" cap="all" dirty="0">
                  <a:solidFill>
                    <a:srgbClr val="44546A"/>
                  </a:solidFill>
                  <a:latin typeface="Segoe UI Light" panose="020B0502040204020203" pitchFamily="34" charset="0"/>
                  <a:cs typeface="Segoe UI Light" panose="020B0502040204020203" pitchFamily="34" charset="0"/>
                </a:rPr>
                <a:t>INVOEGEN</a:t>
              </a:r>
            </a:p>
          </p:txBody>
        </p:sp>
        <p:sp>
          <p:nvSpPr>
            <p:cNvPr id="44" name="Tekstvak 33"/>
            <p:cNvSpPr txBox="1"/>
            <p:nvPr/>
          </p:nvSpPr>
          <p:spPr>
            <a:xfrm>
              <a:off x="12494592" y="893162"/>
              <a:ext cx="2106394" cy="369332"/>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solidFill>
                    <a:prstClr val="black"/>
                  </a:solidFill>
                </a:rPr>
                <a:t>Klik op het icoon om een tabel </a:t>
              </a:r>
              <a:r>
                <a:rPr lang="nl-NL" dirty="0" smtClean="0">
                  <a:solidFill>
                    <a:prstClr val="black"/>
                  </a:solidFill>
                </a:rPr>
                <a:t/>
              </a:r>
              <a:br>
                <a:rPr lang="nl-NL" dirty="0" smtClean="0">
                  <a:solidFill>
                    <a:prstClr val="black"/>
                  </a:solidFill>
                </a:rPr>
              </a:br>
              <a:r>
                <a:rPr lang="nl-NL" dirty="0" smtClean="0">
                  <a:solidFill>
                    <a:prstClr val="black"/>
                  </a:solidFill>
                </a:rPr>
                <a:t>in </a:t>
              </a:r>
              <a:r>
                <a:rPr lang="nl-NL" dirty="0">
                  <a:solidFill>
                    <a:prstClr val="black"/>
                  </a:solidFill>
                </a:rPr>
                <a:t>te voegen.</a:t>
              </a:r>
              <a:endParaRPr lang="en-US" dirty="0">
                <a:solidFill>
                  <a:prstClr val="black"/>
                </a:solidFill>
              </a:endParaRPr>
            </a:p>
          </p:txBody>
        </p:sp>
        <p:sp>
          <p:nvSpPr>
            <p:cNvPr id="45" name="Tekstvak 33"/>
            <p:cNvSpPr txBox="1"/>
            <p:nvPr/>
          </p:nvSpPr>
          <p:spPr>
            <a:xfrm>
              <a:off x="12500592" y="2796063"/>
              <a:ext cx="2188331" cy="369332"/>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US" dirty="0" err="1">
                  <a:solidFill>
                    <a:prstClr val="black"/>
                  </a:solidFill>
                </a:rPr>
                <a:t>Selecteer</a:t>
              </a:r>
              <a:r>
                <a:rPr lang="en-US" dirty="0">
                  <a:solidFill>
                    <a:prstClr val="black"/>
                  </a:solidFill>
                </a:rPr>
                <a:t> het </a:t>
              </a:r>
              <a:r>
                <a:rPr lang="en-US" dirty="0" err="1">
                  <a:solidFill>
                    <a:prstClr val="black"/>
                  </a:solidFill>
                </a:rPr>
                <a:t>aantal</a:t>
              </a:r>
              <a:r>
                <a:rPr lang="en-US" dirty="0">
                  <a:solidFill>
                    <a:prstClr val="black"/>
                  </a:solidFill>
                </a:rPr>
                <a:t> </a:t>
              </a:r>
              <a:r>
                <a:rPr lang="en-US" dirty="0" err="1">
                  <a:solidFill>
                    <a:prstClr val="black"/>
                  </a:solidFill>
                </a:rPr>
                <a:t>rijen</a:t>
              </a:r>
              <a:r>
                <a:rPr lang="en-US" dirty="0">
                  <a:solidFill>
                    <a:prstClr val="black"/>
                  </a:solidFill>
                </a:rPr>
                <a:t> </a:t>
              </a:r>
              <a:r>
                <a:rPr lang="en-US" dirty="0" err="1">
                  <a:solidFill>
                    <a:prstClr val="black"/>
                  </a:solidFill>
                </a:rPr>
                <a:t>en</a:t>
              </a:r>
              <a:r>
                <a:rPr lang="en-US" dirty="0">
                  <a:solidFill>
                    <a:prstClr val="black"/>
                  </a:solidFill>
                </a:rPr>
                <a:t> </a:t>
              </a:r>
              <a:r>
                <a:rPr lang="en-US" dirty="0" err="1">
                  <a:solidFill>
                    <a:prstClr val="black"/>
                  </a:solidFill>
                </a:rPr>
                <a:t>kolommen</a:t>
              </a:r>
              <a:r>
                <a:rPr lang="en-US" dirty="0">
                  <a:solidFill>
                    <a:prstClr val="black"/>
                  </a:solidFill>
                </a:rPr>
                <a:t> </a:t>
              </a:r>
              <a:r>
                <a:rPr lang="en-US" dirty="0" err="1">
                  <a:solidFill>
                    <a:prstClr val="black"/>
                  </a:solidFill>
                </a:rPr>
                <a:t>en</a:t>
              </a:r>
              <a:r>
                <a:rPr lang="en-US" dirty="0">
                  <a:solidFill>
                    <a:prstClr val="black"/>
                  </a:solidFill>
                </a:rPr>
                <a:t> </a:t>
              </a:r>
              <a:r>
                <a:rPr lang="en-US" dirty="0" err="1">
                  <a:solidFill>
                    <a:prstClr val="black"/>
                  </a:solidFill>
                </a:rPr>
                <a:t>klik</a:t>
              </a:r>
              <a:r>
                <a:rPr lang="en-US" dirty="0">
                  <a:solidFill>
                    <a:prstClr val="black"/>
                  </a:solidFill>
                </a:rPr>
                <a:t> op </a:t>
              </a:r>
              <a:r>
                <a:rPr lang="en-US" b="1" dirty="0">
                  <a:solidFill>
                    <a:prstClr val="black"/>
                  </a:solidFill>
                </a:rPr>
                <a:t>‘OK’</a:t>
              </a:r>
              <a:endParaRPr lang="nl-NL" b="1" dirty="0">
                <a:solidFill>
                  <a:prstClr val="black"/>
                </a:solidFill>
              </a:endParaRPr>
            </a:p>
          </p:txBody>
        </p:sp>
        <p:cxnSp>
          <p:nvCxnSpPr>
            <p:cNvPr id="46" name="Rechte verbindingslijn 45"/>
            <p:cNvCxnSpPr/>
            <p:nvPr/>
          </p:nvCxnSpPr>
          <p:spPr>
            <a:xfrm>
              <a:off x="12510889" y="2161293"/>
              <a:ext cx="2538034" cy="0"/>
            </a:xfrm>
            <a:prstGeom prst="line">
              <a:avLst/>
            </a:prstGeom>
            <a:noFill/>
            <a:ln w="9525" cap="flat" cmpd="sng" algn="ctr">
              <a:solidFill>
                <a:schemeClr val="tx2"/>
              </a:solidFill>
              <a:prstDash val="solid"/>
            </a:ln>
            <a:effectLst/>
          </p:spPr>
        </p:cxnSp>
        <p:grpSp>
          <p:nvGrpSpPr>
            <p:cNvPr id="47" name="Groep 46"/>
            <p:cNvGrpSpPr/>
            <p:nvPr/>
          </p:nvGrpSpPr>
          <p:grpSpPr>
            <a:xfrm>
              <a:off x="12489706" y="1489205"/>
              <a:ext cx="558369" cy="473968"/>
              <a:chOff x="3793456" y="3603"/>
              <a:chExt cx="4527394" cy="473968"/>
            </a:xfrm>
          </p:grpSpPr>
          <p:grpSp>
            <p:nvGrpSpPr>
              <p:cNvPr id="57" name="Group 4"/>
              <p:cNvGrpSpPr>
                <a:grpSpLocks noChangeAspect="1"/>
              </p:cNvGrpSpPr>
              <p:nvPr userDrawn="1"/>
            </p:nvGrpSpPr>
            <p:grpSpPr bwMode="auto">
              <a:xfrm>
                <a:off x="3793456" y="3603"/>
                <a:ext cx="4526989" cy="473968"/>
                <a:chOff x="1782" y="145"/>
                <a:chExt cx="2674" cy="2270"/>
              </a:xfrm>
            </p:grpSpPr>
            <p:sp>
              <p:nvSpPr>
                <p:cNvPr id="64" name="Rectangle 6"/>
                <p:cNvSpPr>
                  <a:spLocks noChangeArrowheads="1"/>
                </p:cNvSpPr>
                <p:nvPr userDrawn="1"/>
              </p:nvSpPr>
              <p:spPr bwMode="auto">
                <a:xfrm>
                  <a:off x="1807" y="145"/>
                  <a:ext cx="2649" cy="2270"/>
                </a:xfrm>
                <a:prstGeom prst="rect">
                  <a:avLst/>
                </a:prstGeom>
                <a:solidFill>
                  <a:srgbClr val="F2FAFF"/>
                </a:solidFill>
                <a:ln w="0">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sz="1800" dirty="0">
                    <a:solidFill>
                      <a:prstClr val="black"/>
                    </a:solidFill>
                    <a:latin typeface="Verdana"/>
                  </a:endParaRPr>
                </a:p>
              </p:txBody>
            </p:sp>
            <p:sp>
              <p:nvSpPr>
                <p:cNvPr id="65" name="Rectangle 13"/>
                <p:cNvSpPr>
                  <a:spLocks noChangeArrowheads="1"/>
                </p:cNvSpPr>
                <p:nvPr userDrawn="1"/>
              </p:nvSpPr>
              <p:spPr bwMode="auto">
                <a:xfrm>
                  <a:off x="1799" y="145"/>
                  <a:ext cx="2657" cy="439"/>
                </a:xfrm>
                <a:prstGeom prst="rect">
                  <a:avLst/>
                </a:prstGeom>
                <a:gradFill flip="none" rotWithShape="1">
                  <a:gsLst>
                    <a:gs pos="0">
                      <a:srgbClr val="009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sz="1800" dirty="0">
                    <a:solidFill>
                      <a:prstClr val="black"/>
                    </a:solidFill>
                    <a:latin typeface="Verdana"/>
                  </a:endParaRPr>
                </a:p>
              </p:txBody>
            </p:sp>
            <p:sp>
              <p:nvSpPr>
                <p:cNvPr id="66" name="Rectangle 15"/>
                <p:cNvSpPr>
                  <a:spLocks noChangeArrowheads="1"/>
                </p:cNvSpPr>
                <p:nvPr userDrawn="1"/>
              </p:nvSpPr>
              <p:spPr bwMode="auto">
                <a:xfrm>
                  <a:off x="1782" y="1469"/>
                  <a:ext cx="2655" cy="29"/>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sz="1800" dirty="0">
                    <a:solidFill>
                      <a:prstClr val="black"/>
                    </a:solidFill>
                    <a:latin typeface="Verdana"/>
                  </a:endParaRPr>
                </a:p>
              </p:txBody>
            </p:sp>
          </p:grpSp>
          <p:cxnSp>
            <p:nvCxnSpPr>
              <p:cNvPr id="58" name="Rechte verbindingslijn 57"/>
              <p:cNvCxnSpPr/>
              <p:nvPr userDrawn="1"/>
            </p:nvCxnSpPr>
            <p:spPr>
              <a:xfrm flipH="1">
                <a:off x="6086136" y="96647"/>
                <a:ext cx="6024" cy="380674"/>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p:nvPr userDrawn="1"/>
            </p:nvCxnSpPr>
            <p:spPr>
              <a:xfrm>
                <a:off x="7281567" y="96647"/>
                <a:ext cx="0" cy="380674"/>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p:cNvCxnSpPr/>
              <p:nvPr userDrawn="1"/>
            </p:nvCxnSpPr>
            <p:spPr>
              <a:xfrm>
                <a:off x="4905299" y="96186"/>
                <a:ext cx="0" cy="377505"/>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p:cNvCxnSpPr/>
              <p:nvPr userDrawn="1"/>
            </p:nvCxnSpPr>
            <p:spPr>
              <a:xfrm flipH="1">
                <a:off x="3836186" y="181242"/>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p:cNvCxnSpPr/>
              <p:nvPr userDrawn="1"/>
            </p:nvCxnSpPr>
            <p:spPr>
              <a:xfrm flipH="1">
                <a:off x="3836186" y="280466"/>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3" name="Rechte verbindingslijn 62"/>
              <p:cNvCxnSpPr/>
              <p:nvPr userDrawn="1"/>
            </p:nvCxnSpPr>
            <p:spPr>
              <a:xfrm flipH="1">
                <a:off x="3836186" y="392407"/>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grpSp>
        <p:cxnSp>
          <p:nvCxnSpPr>
            <p:cNvPr id="48" name="Rechte verbindingslijn 47"/>
            <p:cNvCxnSpPr/>
            <p:nvPr/>
          </p:nvCxnSpPr>
          <p:spPr>
            <a:xfrm>
              <a:off x="12491729" y="285631"/>
              <a:ext cx="2557194" cy="0"/>
            </a:xfrm>
            <a:prstGeom prst="line">
              <a:avLst/>
            </a:prstGeom>
            <a:noFill/>
            <a:ln w="9525" cap="flat" cmpd="sng" algn="ctr">
              <a:solidFill>
                <a:schemeClr val="tx2"/>
              </a:solidFill>
              <a:prstDash val="solid"/>
            </a:ln>
            <a:effectLst/>
          </p:spPr>
        </p:cxnSp>
        <p:sp>
          <p:nvSpPr>
            <p:cNvPr id="49" name="Ovaal 48"/>
            <p:cNvSpPr/>
            <p:nvPr/>
          </p:nvSpPr>
          <p:spPr>
            <a:xfrm>
              <a:off x="12494151" y="430361"/>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fontAlgn="auto">
                <a:spcBef>
                  <a:spcPts val="0"/>
                </a:spcBef>
                <a:spcAft>
                  <a:spcPts val="0"/>
                </a:spcAft>
              </a:pPr>
              <a:r>
                <a:rPr lang="nl-NL" kern="0" dirty="0">
                  <a:solidFill>
                    <a:prstClr val="white"/>
                  </a:solidFill>
                  <a:latin typeface="Segoe UI Light" panose="020B0502040204020203" pitchFamily="34" charset="0"/>
                  <a:cs typeface="Segoe UI Light" panose="020B0502040204020203" pitchFamily="34" charset="0"/>
                </a:rPr>
                <a:t>1</a:t>
              </a:r>
            </a:p>
          </p:txBody>
        </p:sp>
        <p:sp>
          <p:nvSpPr>
            <p:cNvPr id="50" name="Ovaal 49"/>
            <p:cNvSpPr/>
            <p:nvPr/>
          </p:nvSpPr>
          <p:spPr>
            <a:xfrm>
              <a:off x="12494151" y="2324902"/>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fontAlgn="auto">
                <a:spcBef>
                  <a:spcPts val="0"/>
                </a:spcBef>
                <a:spcAft>
                  <a:spcPts val="0"/>
                </a:spcAft>
              </a:pPr>
              <a:r>
                <a:rPr lang="nl-NL" kern="0" dirty="0">
                  <a:solidFill>
                    <a:prstClr val="white"/>
                  </a:solidFill>
                  <a:latin typeface="Segoe UI Light" panose="020B0502040204020203" pitchFamily="34" charset="0"/>
                  <a:cs typeface="Segoe UI Light" panose="020B0502040204020203" pitchFamily="34" charset="0"/>
                </a:rPr>
                <a:t>2</a:t>
              </a:r>
            </a:p>
          </p:txBody>
        </p:sp>
        <p:cxnSp>
          <p:nvCxnSpPr>
            <p:cNvPr id="51" name="Rechte verbindingslijn 50"/>
            <p:cNvCxnSpPr/>
            <p:nvPr/>
          </p:nvCxnSpPr>
          <p:spPr>
            <a:xfrm>
              <a:off x="12510889" y="4027533"/>
              <a:ext cx="2538034" cy="0"/>
            </a:xfrm>
            <a:prstGeom prst="line">
              <a:avLst/>
            </a:prstGeom>
            <a:noFill/>
            <a:ln w="9525" cap="flat" cmpd="sng" algn="ctr">
              <a:solidFill>
                <a:schemeClr val="tx2"/>
              </a:solidFill>
              <a:prstDash val="solid"/>
            </a:ln>
            <a:effectLst/>
          </p:spPr>
        </p:cxnSp>
        <p:grpSp>
          <p:nvGrpSpPr>
            <p:cNvPr id="52" name="Groep 51"/>
            <p:cNvGrpSpPr/>
            <p:nvPr/>
          </p:nvGrpSpPr>
          <p:grpSpPr>
            <a:xfrm>
              <a:off x="12491729" y="3471416"/>
              <a:ext cx="1114138" cy="297656"/>
              <a:chOff x="13560784" y="3471416"/>
              <a:chExt cx="1114138" cy="297656"/>
            </a:xfrm>
          </p:grpSpPr>
          <p:sp>
            <p:nvSpPr>
              <p:cNvPr id="53" name="Afgeronde rechthoek 52"/>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4"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smtClean="0">
                    <a:solidFill>
                      <a:prstClr val="black"/>
                    </a:solidFill>
                  </a:rPr>
                  <a:t>OK</a:t>
                </a:r>
                <a:endParaRPr lang="en-GB" dirty="0">
                  <a:solidFill>
                    <a:prstClr val="black"/>
                  </a:solidFill>
                </a:endParaRPr>
              </a:p>
            </p:txBody>
          </p:sp>
          <p:cxnSp>
            <p:nvCxnSpPr>
              <p:cNvPr id="55" name="Rechte verbindingslijn 54"/>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Gelijkbenige driehoek 55"/>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grpSp>
      <p:sp>
        <p:nvSpPr>
          <p:cNvPr id="79" name="Tijdelijke aanduiding voor verticale tekst 2"/>
          <p:cNvSpPr>
            <a:spLocks noGrp="1"/>
          </p:cNvSpPr>
          <p:nvPr>
            <p:ph type="body" orient="vert" idx="14" hasCustomPrompt="1"/>
          </p:nvPr>
        </p:nvSpPr>
        <p:spPr>
          <a:xfrm>
            <a:off x="51" y="288218"/>
            <a:ext cx="180449" cy="2426395"/>
          </a:xfrm>
          <a:solidFill>
            <a:schemeClr val="accent5"/>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nl-NL" dirty="0" smtClean="0"/>
              <a:t> </a:t>
            </a:r>
            <a:endParaRPr lang="en-US" dirty="0"/>
          </a:p>
        </p:txBody>
      </p:sp>
      <p:sp>
        <p:nvSpPr>
          <p:cNvPr id="70" name="Tijdelijke aanduiding voor datum 3"/>
          <p:cNvSpPr>
            <a:spLocks noGrp="1"/>
          </p:cNvSpPr>
          <p:nvPr>
            <p:ph type="dt" sz="half" idx="2"/>
          </p:nvPr>
        </p:nvSpPr>
        <p:spPr>
          <a:xfrm>
            <a:off x="518269" y="6570218"/>
            <a:ext cx="734082"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28 May 2019</a:t>
            </a:fld>
            <a:endParaRPr lang="en-US" dirty="0"/>
          </a:p>
        </p:txBody>
      </p:sp>
      <p:sp>
        <p:nvSpPr>
          <p:cNvPr id="71" name="Tijdelijke aanduiding voor voettekst 4"/>
          <p:cNvSpPr>
            <a:spLocks noGrp="1"/>
          </p:cNvSpPr>
          <p:nvPr>
            <p:ph type="ftr" sz="quarter" idx="3"/>
          </p:nvPr>
        </p:nvSpPr>
        <p:spPr>
          <a:xfrm>
            <a:off x="1252349" y="6570218"/>
            <a:ext cx="3747600" cy="295941"/>
          </a:xfrm>
          <a:prstGeom prst="rect">
            <a:avLst/>
          </a:prstGeom>
        </p:spPr>
        <p:txBody>
          <a:bodyPr vert="horz" lIns="0" tIns="0" rIns="0" bIns="0" rtlCol="0" anchor="ctr"/>
          <a:lstStyle>
            <a:lvl1pPr algn="l">
              <a:defRPr sz="1000">
                <a:solidFill>
                  <a:srgbClr val="988A86"/>
                </a:solidFill>
              </a:defRPr>
            </a:lvl1pPr>
          </a:lstStyle>
          <a:p>
            <a:r>
              <a:rPr lang="en-US" smtClean="0"/>
              <a:t>|  Zuyd Template-set</a:t>
            </a:r>
            <a:endParaRPr lang="en-US" dirty="0"/>
          </a:p>
        </p:txBody>
      </p:sp>
      <p:sp>
        <p:nvSpPr>
          <p:cNvPr id="72" name="Tijdelijke aanduiding voor dianummer 5"/>
          <p:cNvSpPr>
            <a:spLocks noGrp="1"/>
          </p:cNvSpPr>
          <p:nvPr>
            <p:ph type="sldNum" sz="quarter" idx="4"/>
          </p:nvPr>
        </p:nvSpPr>
        <p:spPr>
          <a:xfrm>
            <a:off x="288560" y="6570218"/>
            <a:ext cx="229819"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grpSp>
        <p:nvGrpSpPr>
          <p:cNvPr id="67" name="ZUYD logo"/>
          <p:cNvGrpSpPr/>
          <p:nvPr userDrawn="1"/>
        </p:nvGrpSpPr>
        <p:grpSpPr>
          <a:xfrm>
            <a:off x="8395486" y="5920008"/>
            <a:ext cx="352064" cy="506213"/>
            <a:chOff x="0" y="-7639050"/>
            <a:chExt cx="6359525" cy="6858000"/>
          </a:xfrm>
          <a:solidFill>
            <a:schemeClr val="accent1"/>
          </a:solidFill>
        </p:grpSpPr>
        <p:sp>
          <p:nvSpPr>
            <p:cNvPr id="68"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69"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73"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74"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grpSp>
    </p:spTree>
    <p:extLst>
      <p:ext uri="{BB962C8B-B14F-4D97-AF65-F5344CB8AC3E}">
        <p14:creationId xmlns:p14="http://schemas.microsoft.com/office/powerpoint/2010/main" val="33969544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16:9 - 100%">
    <p:spTree>
      <p:nvGrpSpPr>
        <p:cNvPr id="1" name=""/>
        <p:cNvGrpSpPr/>
        <p:nvPr/>
      </p:nvGrpSpPr>
      <p:grpSpPr>
        <a:xfrm>
          <a:off x="0" y="0"/>
          <a:ext cx="0" cy="0"/>
          <a:chOff x="0" y="0"/>
          <a:chExt cx="0" cy="0"/>
        </a:xfrm>
      </p:grpSpPr>
      <p:sp>
        <p:nvSpPr>
          <p:cNvPr id="160" name="Rechthoek 159"/>
          <p:cNvSpPr/>
          <p:nvPr userDrawn="1"/>
        </p:nvSpPr>
        <p:spPr>
          <a:xfrm>
            <a:off x="2216248" y="288003"/>
            <a:ext cx="6639302"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1600" dirty="0" smtClean="0">
              <a:solidFill>
                <a:prstClr val="white"/>
              </a:solidFill>
            </a:endParaRPr>
          </a:p>
        </p:txBody>
      </p:sp>
      <p:sp>
        <p:nvSpPr>
          <p:cNvPr id="8" name="Tijdelijke aanduiding voor media 7"/>
          <p:cNvSpPr>
            <a:spLocks noGrp="1"/>
          </p:cNvSpPr>
          <p:nvPr userDrawn="1">
            <p:ph type="media" sz="quarter" idx="16" hasCustomPrompt="1"/>
          </p:nvPr>
        </p:nvSpPr>
        <p:spPr>
          <a:xfrm>
            <a:off x="2312740" y="419098"/>
            <a:ext cx="6434660" cy="4825994"/>
          </a:xfrm>
          <a:solidFill>
            <a:schemeClr val="bg1">
              <a:lumMod val="85000"/>
            </a:schemeClr>
          </a:solidFill>
        </p:spPr>
        <p:txBody>
          <a:bodyPr tIns="1080000" anchor="ctr"/>
          <a:lstStyle>
            <a:lvl1pPr marL="0" indent="0" algn="ctr">
              <a:lnSpc>
                <a:spcPct val="100000"/>
              </a:lnSpc>
              <a:spcBef>
                <a:spcPts val="0"/>
              </a:spcBef>
              <a:spcAft>
                <a:spcPts val="0"/>
              </a:spcAft>
              <a:buNone/>
              <a:defRPr baseline="0"/>
            </a:lvl1pPr>
          </a:lstStyle>
          <a:p>
            <a:r>
              <a:rPr lang="nl-NL" dirty="0" smtClean="0"/>
              <a:t>Klik op het pictogram om</a:t>
            </a:r>
            <a:br>
              <a:rPr lang="nl-NL" dirty="0" smtClean="0"/>
            </a:br>
            <a:r>
              <a:rPr lang="nl-NL" dirty="0" smtClean="0"/>
              <a:t>een video in te voegen</a:t>
            </a:r>
            <a:endParaRPr lang="en-US" dirty="0"/>
          </a:p>
        </p:txBody>
      </p:sp>
      <p:sp>
        <p:nvSpPr>
          <p:cNvPr id="2" name="Titel 1"/>
          <p:cNvSpPr>
            <a:spLocks noGrp="1"/>
          </p:cNvSpPr>
          <p:nvPr userDrawn="1">
            <p:ph type="title"/>
          </p:nvPr>
        </p:nvSpPr>
        <p:spPr/>
        <p:txBody>
          <a:bodyPr/>
          <a:lstStyle/>
          <a:p>
            <a:r>
              <a:rPr lang="nl-NL" smtClean="0"/>
              <a:t>Klik om de stijl te bewerken</a:t>
            </a:r>
            <a:endParaRPr lang="en-US"/>
          </a:p>
        </p:txBody>
      </p:sp>
      <p:sp>
        <p:nvSpPr>
          <p:cNvPr id="7" name="Tekstvak 6"/>
          <p:cNvSpPr txBox="1"/>
          <p:nvPr userDrawn="1"/>
        </p:nvSpPr>
        <p:spPr>
          <a:xfrm>
            <a:off x="457449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Video 16:9 - 100%</a:t>
            </a:r>
          </a:p>
        </p:txBody>
      </p:sp>
      <p:grpSp>
        <p:nvGrpSpPr>
          <p:cNvPr id="80" name="GRID" hidden="1"/>
          <p:cNvGrpSpPr/>
          <p:nvPr userDrawn="1"/>
        </p:nvGrpSpPr>
        <p:grpSpPr>
          <a:xfrm>
            <a:off x="-180976" y="-190500"/>
            <a:ext cx="9505953" cy="7239000"/>
            <a:chOff x="-241301" y="-190500"/>
            <a:chExt cx="12674604" cy="7239000"/>
          </a:xfrm>
        </p:grpSpPr>
        <p:cxnSp>
          <p:nvCxnSpPr>
            <p:cNvPr id="81" name="Rechte verbindingslijn 80"/>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Rechte verbindingslijn 81"/>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Rechte verbindingslijn 82"/>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Rechte verbindingslijn 83"/>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85" name="Rechthoek 84"/>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86" name="Rechthoek 85"/>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87" name="Rechte verbindingslijn 86"/>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8" name="Rechte verbindingslijn 87"/>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9" name="Rechte verbindingslijn 88"/>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0" name="Rechte verbindingslijn 89"/>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1" name="Rechte verbindingslijn 90"/>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2" name="Rechte verbindingslijn 91"/>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3" name="Rechte verbindingslijn 92"/>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4" name="Rechte verbindingslijn 93"/>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95" name="Rechthoek 94"/>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96" name="Rechthoek 95"/>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97" name="Rechte verbindingslijn 96"/>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8" name="Rechte verbindingslijn 97"/>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9" name="Rechte verbindingslijn 98"/>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99"/>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1" name="Rechte verbindingslijn 100"/>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2" name="Rechte verbindingslijn 101"/>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3" name="Rechte verbindingslijn 102"/>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4" name="Rechte verbindingslijn 103"/>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5" name="Rechte verbindingslijn 104"/>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6" name="Rechte verbindingslijn 105"/>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7" name="Rechte verbindingslijn 106"/>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0" name="Rechte verbindingslijn 109"/>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1" name="Rechte verbindingslijn 110"/>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2" name="Rechte verbindingslijn 111"/>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14" name="Instructie video"/>
          <p:cNvGrpSpPr/>
          <p:nvPr userDrawn="1"/>
        </p:nvGrpSpPr>
        <p:grpSpPr>
          <a:xfrm>
            <a:off x="-2229876" y="-100346"/>
            <a:ext cx="2121875" cy="6957092"/>
            <a:chOff x="12309443" y="-100346"/>
            <a:chExt cx="2829166" cy="6957092"/>
          </a:xfrm>
        </p:grpSpPr>
        <p:sp>
          <p:nvSpPr>
            <p:cNvPr id="115" name="Rechthoek 114"/>
            <p:cNvSpPr/>
            <p:nvPr userDrawn="1"/>
          </p:nvSpPr>
          <p:spPr>
            <a:xfrm>
              <a:off x="12309443"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600" b="1" kern="0" cap="all" dirty="0" err="1" smtClean="0">
                  <a:solidFill>
                    <a:srgbClr val="44546A"/>
                  </a:solidFill>
                  <a:latin typeface="Segoe UI Light" panose="020B0502040204020203" pitchFamily="34" charset="0"/>
                  <a:cs typeface="Segoe UI Light" panose="020B0502040204020203" pitchFamily="34" charset="0"/>
                </a:rPr>
                <a:t>VIdeo</a:t>
              </a:r>
              <a:r>
                <a:rPr lang="nl-NL" sz="1600" b="1" kern="0" cap="all" dirty="0" smtClean="0">
                  <a:solidFill>
                    <a:srgbClr val="44546A"/>
                  </a:solidFill>
                  <a:latin typeface="Segoe UI Light" panose="020B0502040204020203" pitchFamily="34" charset="0"/>
                  <a:cs typeface="Segoe UI Light" panose="020B0502040204020203" pitchFamily="34" charset="0"/>
                </a:rPr>
                <a:t> INVOEGEN</a:t>
              </a:r>
            </a:p>
          </p:txBody>
        </p:sp>
        <p:sp>
          <p:nvSpPr>
            <p:cNvPr id="116" name="Tekstvak 33"/>
            <p:cNvSpPr txBox="1"/>
            <p:nvPr userDrawn="1"/>
          </p:nvSpPr>
          <p:spPr>
            <a:xfrm>
              <a:off x="12496328" y="888538"/>
              <a:ext cx="255695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smtClean="0">
                  <a:solidFill>
                    <a:prstClr val="black"/>
                  </a:solidFill>
                  <a:latin typeface="Segoe UI Light" panose="020B0502040204020203" pitchFamily="34" charset="0"/>
                  <a:cs typeface="Segoe UI Light" panose="020B0502040204020203" pitchFamily="34" charset="0"/>
                </a:rPr>
                <a:t>Klik op het icoon om een video</a:t>
              </a:r>
              <a:br>
                <a:rPr lang="nl-NL" sz="1200" kern="0" dirty="0" smtClean="0">
                  <a:solidFill>
                    <a:prstClr val="black"/>
                  </a:solidFill>
                  <a:latin typeface="Segoe UI Light" panose="020B0502040204020203" pitchFamily="34" charset="0"/>
                  <a:cs typeface="Segoe UI Light" panose="020B0502040204020203" pitchFamily="34" charset="0"/>
                </a:rPr>
              </a:br>
              <a:r>
                <a:rPr lang="nl-NL" sz="1200" kern="0" dirty="0" smtClean="0">
                  <a:solidFill>
                    <a:prstClr val="black"/>
                  </a:solidFill>
                  <a:latin typeface="Segoe UI Light" panose="020B0502040204020203" pitchFamily="34" charset="0"/>
                  <a:cs typeface="Segoe UI Light" panose="020B0502040204020203" pitchFamily="34" charset="0"/>
                </a:rPr>
                <a:t>in te voegen</a:t>
              </a:r>
              <a:endParaRPr lang="en-US" sz="1200" kern="0" dirty="0" smtClean="0">
                <a:solidFill>
                  <a:prstClr val="black"/>
                </a:solidFill>
                <a:latin typeface="Segoe UI Light" panose="020B0502040204020203" pitchFamily="34" charset="0"/>
                <a:cs typeface="Segoe UI Light" panose="020B0502040204020203" pitchFamily="34" charset="0"/>
              </a:endParaRPr>
            </a:p>
          </p:txBody>
        </p:sp>
        <p:sp>
          <p:nvSpPr>
            <p:cNvPr id="117" name="Tekstvak 33"/>
            <p:cNvSpPr txBox="1"/>
            <p:nvPr userDrawn="1"/>
          </p:nvSpPr>
          <p:spPr>
            <a:xfrm>
              <a:off x="12496666" y="2792939"/>
              <a:ext cx="2556613"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err="1" smtClean="0">
                  <a:solidFill>
                    <a:prstClr val="black"/>
                  </a:solidFill>
                  <a:latin typeface="Segoe UI Light" panose="020B0502040204020203" pitchFamily="34" charset="0"/>
                  <a:cs typeface="Segoe UI Light" panose="020B0502040204020203" pitchFamily="34" charset="0"/>
                </a:rPr>
                <a:t>Selecteer</a:t>
              </a:r>
              <a:r>
                <a:rPr lang="en-US" sz="1200" kern="0" dirty="0" smtClean="0">
                  <a:solidFill>
                    <a:prstClr val="black"/>
                  </a:solidFill>
                  <a:latin typeface="Segoe UI Light" panose="020B0502040204020203" pitchFamily="34" charset="0"/>
                  <a:cs typeface="Segoe UI Light" panose="020B0502040204020203" pitchFamily="34" charset="0"/>
                </a:rPr>
                <a:t> de video die je wilt </a:t>
              </a:r>
              <a:r>
                <a:rPr lang="en-US" sz="1200" kern="0" dirty="0" err="1" smtClean="0">
                  <a:solidFill>
                    <a:prstClr val="black"/>
                  </a:solidFill>
                  <a:latin typeface="Segoe UI Light" panose="020B0502040204020203" pitchFamily="34" charset="0"/>
                  <a:cs typeface="Segoe UI Light" panose="020B0502040204020203" pitchFamily="34" charset="0"/>
                </a:rPr>
                <a:t>invoegen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klik</a:t>
              </a:r>
              <a:r>
                <a:rPr lang="en-US" sz="1200" kern="0" dirty="0" smtClean="0">
                  <a:solidFill>
                    <a:prstClr val="black"/>
                  </a:solidFill>
                  <a:latin typeface="Segoe UI Light" panose="020B0502040204020203" pitchFamily="34" charset="0"/>
                  <a:cs typeface="Segoe UI Light" panose="020B0502040204020203" pitchFamily="34" charset="0"/>
                </a:rPr>
                <a:t> op </a:t>
              </a:r>
              <a:r>
                <a:rPr lang="en-US" sz="1200" b="1" kern="0" dirty="0" smtClean="0">
                  <a:solidFill>
                    <a:prstClr val="black"/>
                  </a:solidFill>
                  <a:latin typeface="Segoe UI Light" panose="020B0502040204020203" pitchFamily="34" charset="0"/>
                  <a:cs typeface="Segoe UI Light" panose="020B0502040204020203" pitchFamily="34" charset="0"/>
                </a:rPr>
                <a:t>‘</a:t>
              </a:r>
              <a:r>
                <a:rPr lang="en-US" sz="1200" b="1" kern="0" dirty="0" err="1" smtClean="0">
                  <a:solidFill>
                    <a:prstClr val="black"/>
                  </a:solidFill>
                  <a:latin typeface="Segoe UI Light" panose="020B0502040204020203" pitchFamily="34" charset="0"/>
                  <a:cs typeface="Segoe UI Light" panose="020B0502040204020203" pitchFamily="34" charset="0"/>
                </a:rPr>
                <a:t>Invoegen</a:t>
              </a:r>
              <a:r>
                <a:rPr lang="en-US" sz="1200" b="1" kern="0" dirty="0" smtClean="0">
                  <a:solidFill>
                    <a:prstClr val="black"/>
                  </a:solidFill>
                  <a:latin typeface="Segoe UI Light" panose="020B0502040204020203" pitchFamily="34" charset="0"/>
                  <a:cs typeface="Segoe UI Light" panose="020B0502040204020203" pitchFamily="34" charset="0"/>
                </a:rPr>
                <a:t>’</a:t>
              </a:r>
              <a:endParaRPr lang="nl-NL" sz="1200" b="1" kern="0" dirty="0" smtClean="0">
                <a:solidFill>
                  <a:prstClr val="black"/>
                </a:solidFill>
                <a:latin typeface="Segoe UI Light" panose="020B0502040204020203" pitchFamily="34" charset="0"/>
                <a:cs typeface="Segoe UI Light" panose="020B0502040204020203" pitchFamily="34" charset="0"/>
              </a:endParaRPr>
            </a:p>
          </p:txBody>
        </p:sp>
        <p:sp>
          <p:nvSpPr>
            <p:cNvPr id="118" name="Ovaal 117"/>
            <p:cNvSpPr/>
            <p:nvPr userDrawn="1"/>
          </p:nvSpPr>
          <p:spPr>
            <a:xfrm>
              <a:off x="1249829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1</a:t>
              </a:r>
            </a:p>
          </p:txBody>
        </p:sp>
        <p:sp>
          <p:nvSpPr>
            <p:cNvPr id="119" name="Ovaal 118"/>
            <p:cNvSpPr/>
            <p:nvPr userDrawn="1"/>
          </p:nvSpPr>
          <p:spPr>
            <a:xfrm>
              <a:off x="1249829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2</a:t>
              </a:r>
            </a:p>
          </p:txBody>
        </p:sp>
        <p:cxnSp>
          <p:nvCxnSpPr>
            <p:cNvPr id="120" name="Rechte verbindingslijn 119"/>
            <p:cNvCxnSpPr/>
            <p:nvPr userDrawn="1"/>
          </p:nvCxnSpPr>
          <p:spPr>
            <a:xfrm>
              <a:off x="12485780" y="288269"/>
              <a:ext cx="2556613" cy="0"/>
            </a:xfrm>
            <a:prstGeom prst="line">
              <a:avLst/>
            </a:prstGeom>
            <a:noFill/>
            <a:ln w="9525" cap="flat" cmpd="sng" algn="ctr">
              <a:solidFill>
                <a:schemeClr val="tx2"/>
              </a:solidFill>
              <a:prstDash val="solid"/>
            </a:ln>
            <a:effectLst/>
          </p:spPr>
        </p:cxnSp>
        <p:cxnSp>
          <p:nvCxnSpPr>
            <p:cNvPr id="121" name="Rechte verbindingslijn 120"/>
            <p:cNvCxnSpPr/>
            <p:nvPr userDrawn="1"/>
          </p:nvCxnSpPr>
          <p:spPr>
            <a:xfrm>
              <a:off x="12485441" y="2167521"/>
              <a:ext cx="2556952" cy="0"/>
            </a:xfrm>
            <a:prstGeom prst="line">
              <a:avLst/>
            </a:prstGeom>
            <a:noFill/>
            <a:ln w="9525" cap="flat" cmpd="sng" algn="ctr">
              <a:solidFill>
                <a:schemeClr val="tx2"/>
              </a:solidFill>
              <a:prstDash val="solid"/>
            </a:ln>
            <a:effectLst/>
          </p:spPr>
        </p:cxnSp>
        <p:cxnSp>
          <p:nvCxnSpPr>
            <p:cNvPr id="122" name="Rechte verbindingslijn 121"/>
            <p:cNvCxnSpPr/>
            <p:nvPr userDrawn="1"/>
          </p:nvCxnSpPr>
          <p:spPr>
            <a:xfrm>
              <a:off x="12485780" y="4022832"/>
              <a:ext cx="2556613" cy="0"/>
            </a:xfrm>
            <a:prstGeom prst="line">
              <a:avLst/>
            </a:prstGeom>
            <a:noFill/>
            <a:ln w="9525" cap="flat" cmpd="sng" algn="ctr">
              <a:solidFill>
                <a:schemeClr val="tx2"/>
              </a:solidFill>
              <a:prstDash val="solid"/>
            </a:ln>
            <a:effectLst/>
          </p:spPr>
        </p:cxnSp>
        <p:sp>
          <p:nvSpPr>
            <p:cNvPr id="123" name="Ovaal 122"/>
            <p:cNvSpPr/>
            <p:nvPr userDrawn="1"/>
          </p:nvSpPr>
          <p:spPr>
            <a:xfrm>
              <a:off x="12498295" y="418275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kern="0" dirty="0" smtClean="0">
                  <a:solidFill>
                    <a:prstClr val="white"/>
                  </a:solidFill>
                  <a:latin typeface="Segoe UI Light" panose="020B0502040204020203" pitchFamily="34" charset="0"/>
                  <a:cs typeface="Segoe UI Light" panose="020B0502040204020203" pitchFamily="34" charset="0"/>
                </a:rPr>
                <a:t>3</a:t>
              </a:r>
              <a:endParaRPr lang="nl-NL" kern="0" dirty="0" smtClean="0">
                <a:solidFill>
                  <a:prstClr val="white"/>
                </a:solidFill>
                <a:latin typeface="Segoe UI Light" panose="020B0502040204020203" pitchFamily="34" charset="0"/>
                <a:cs typeface="Segoe UI Light" panose="020B0502040204020203" pitchFamily="34" charset="0"/>
              </a:endParaRPr>
            </a:p>
          </p:txBody>
        </p:sp>
        <p:cxnSp>
          <p:nvCxnSpPr>
            <p:cNvPr id="124" name="Rechte verbindingslijn 123"/>
            <p:cNvCxnSpPr/>
            <p:nvPr userDrawn="1"/>
          </p:nvCxnSpPr>
          <p:spPr>
            <a:xfrm>
              <a:off x="12485780" y="6856746"/>
              <a:ext cx="2556613" cy="0"/>
            </a:xfrm>
            <a:prstGeom prst="line">
              <a:avLst/>
            </a:prstGeom>
            <a:noFill/>
            <a:ln w="9525" cap="flat" cmpd="sng" algn="ctr">
              <a:solidFill>
                <a:schemeClr val="tx2"/>
              </a:solidFill>
              <a:prstDash val="solid"/>
            </a:ln>
            <a:effectLst/>
          </p:spPr>
        </p:cxnSp>
        <p:grpSp>
          <p:nvGrpSpPr>
            <p:cNvPr id="125" name="Video icoon"/>
            <p:cNvGrpSpPr/>
            <p:nvPr/>
          </p:nvGrpSpPr>
          <p:grpSpPr>
            <a:xfrm>
              <a:off x="12498674" y="1474362"/>
              <a:ext cx="510875" cy="521956"/>
              <a:chOff x="10510560" y="2589326"/>
              <a:chExt cx="939297" cy="959670"/>
            </a:xfrm>
          </p:grpSpPr>
          <p:sp>
            <p:nvSpPr>
              <p:cNvPr id="148" name="Ovaal 147"/>
              <p:cNvSpPr/>
              <p:nvPr userDrawn="1"/>
            </p:nvSpPr>
            <p:spPr>
              <a:xfrm>
                <a:off x="10565049" y="2589326"/>
                <a:ext cx="769780" cy="769780"/>
              </a:xfrm>
              <a:prstGeom prst="ellipse">
                <a:avLst/>
              </a:prstGeom>
              <a:gradFill flip="none" rotWithShape="1">
                <a:gsLst>
                  <a:gs pos="53000">
                    <a:srgbClr val="1D1D1B">
                      <a:lumMod val="25000"/>
                      <a:lumOff val="75000"/>
                    </a:srgbClr>
                  </a:gs>
                  <a:gs pos="100000">
                    <a:srgbClr val="1D1D1B">
                      <a:lumMod val="50000"/>
                      <a:lumOff val="50000"/>
                    </a:srgbClr>
                  </a:gs>
                </a:gsLst>
                <a:lin ang="8100000" scaled="1"/>
                <a:tileRect/>
              </a:gradFill>
              <a:ln w="19050" cap="flat" cmpd="sng" algn="ctr">
                <a:solidFill>
                  <a:srgbClr val="FFFFFF">
                    <a:lumMod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sz="1800" kern="0" smtClean="0">
                  <a:solidFill>
                    <a:prstClr val="black"/>
                  </a:solidFill>
                  <a:latin typeface="Segoe UI Light"/>
                </a:endParaRPr>
              </a:p>
            </p:txBody>
          </p:sp>
          <p:sp>
            <p:nvSpPr>
              <p:cNvPr id="149" name="Ovaal 148"/>
              <p:cNvSpPr/>
              <p:nvPr userDrawn="1"/>
            </p:nvSpPr>
            <p:spPr>
              <a:xfrm>
                <a:off x="10646722" y="2589326"/>
                <a:ext cx="769780" cy="769780"/>
              </a:xfrm>
              <a:prstGeom prst="ellipse">
                <a:avLst/>
              </a:prstGeom>
              <a:gradFill>
                <a:gsLst>
                  <a:gs pos="0">
                    <a:srgbClr val="1D1D1B">
                      <a:lumMod val="10000"/>
                      <a:lumOff val="90000"/>
                    </a:srgbClr>
                  </a:gs>
                  <a:gs pos="100000">
                    <a:srgbClr val="1D1D1B">
                      <a:lumMod val="25000"/>
                      <a:lumOff val="75000"/>
                    </a:srgbClr>
                  </a:gs>
                </a:gsLst>
                <a:lin ang="8100000" scaled="1"/>
              </a:gradFill>
              <a:ln w="19050" cap="flat" cmpd="sng" algn="ctr">
                <a:solidFill>
                  <a:srgbClr val="FFFFFF">
                    <a:lumMod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sz="1800" kern="0" smtClean="0">
                  <a:solidFill>
                    <a:prstClr val="black"/>
                  </a:solidFill>
                  <a:latin typeface="Segoe UI Light"/>
                </a:endParaRPr>
              </a:p>
            </p:txBody>
          </p:sp>
          <p:grpSp>
            <p:nvGrpSpPr>
              <p:cNvPr id="150" name="Groep 149"/>
              <p:cNvGrpSpPr/>
              <p:nvPr userDrawn="1"/>
            </p:nvGrpSpPr>
            <p:grpSpPr>
              <a:xfrm>
                <a:off x="10704223" y="2644466"/>
                <a:ext cx="655000" cy="631020"/>
                <a:chOff x="10707687" y="2647930"/>
                <a:chExt cx="655000" cy="631020"/>
              </a:xfrm>
            </p:grpSpPr>
            <p:sp>
              <p:nvSpPr>
                <p:cNvPr id="153" name="Ovaal 152"/>
                <p:cNvSpPr/>
                <p:nvPr userDrawn="1"/>
              </p:nvSpPr>
              <p:spPr>
                <a:xfrm>
                  <a:off x="10923711" y="26479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sz="1800" kern="0" smtClean="0">
                    <a:solidFill>
                      <a:prstClr val="black"/>
                    </a:solidFill>
                    <a:latin typeface="Segoe UI Light"/>
                  </a:endParaRPr>
                </a:p>
              </p:txBody>
            </p:sp>
            <p:sp>
              <p:nvSpPr>
                <p:cNvPr id="154" name="Ovaal 153"/>
                <p:cNvSpPr/>
                <p:nvPr userDrawn="1"/>
              </p:nvSpPr>
              <p:spPr>
                <a:xfrm>
                  <a:off x="10707687" y="28003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sz="1800" kern="0" smtClean="0">
                    <a:solidFill>
                      <a:prstClr val="black"/>
                    </a:solidFill>
                    <a:latin typeface="Segoe UI Light"/>
                  </a:endParaRPr>
                </a:p>
              </p:txBody>
            </p:sp>
            <p:sp>
              <p:nvSpPr>
                <p:cNvPr id="155" name="Ovaal 154"/>
                <p:cNvSpPr/>
                <p:nvPr userDrawn="1"/>
              </p:nvSpPr>
              <p:spPr>
                <a:xfrm>
                  <a:off x="11146663" y="28003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sz="1800" kern="0" smtClean="0">
                    <a:solidFill>
                      <a:prstClr val="black"/>
                    </a:solidFill>
                    <a:latin typeface="Segoe UI Light"/>
                  </a:endParaRPr>
                </a:p>
              </p:txBody>
            </p:sp>
            <p:sp>
              <p:nvSpPr>
                <p:cNvPr id="156" name="Ovaal 155"/>
                <p:cNvSpPr/>
                <p:nvPr userDrawn="1"/>
              </p:nvSpPr>
              <p:spPr>
                <a:xfrm>
                  <a:off x="10793802" y="3062926"/>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sz="1800" kern="0" smtClean="0">
                    <a:solidFill>
                      <a:prstClr val="black"/>
                    </a:solidFill>
                    <a:latin typeface="Segoe UI Light"/>
                  </a:endParaRPr>
                </a:p>
              </p:txBody>
            </p:sp>
            <p:sp>
              <p:nvSpPr>
                <p:cNvPr id="157" name="Ovaal 156"/>
                <p:cNvSpPr/>
                <p:nvPr userDrawn="1"/>
              </p:nvSpPr>
              <p:spPr>
                <a:xfrm>
                  <a:off x="11067727" y="3062926"/>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sz="1800" kern="0" smtClean="0">
                    <a:solidFill>
                      <a:prstClr val="black"/>
                    </a:solidFill>
                    <a:latin typeface="Segoe UI Light"/>
                  </a:endParaRPr>
                </a:p>
              </p:txBody>
            </p:sp>
            <p:sp>
              <p:nvSpPr>
                <p:cNvPr id="158" name="Ovaal 157"/>
                <p:cNvSpPr/>
                <p:nvPr userDrawn="1"/>
              </p:nvSpPr>
              <p:spPr>
                <a:xfrm>
                  <a:off x="10953403" y="2892430"/>
                  <a:ext cx="170496" cy="170496"/>
                </a:xfrm>
                <a:prstGeom prst="ellipse">
                  <a:avLst/>
                </a:prstGeom>
                <a:gradFill>
                  <a:gsLst>
                    <a:gs pos="0">
                      <a:srgbClr val="1D1D1B">
                        <a:lumMod val="10000"/>
                        <a:lumOff val="90000"/>
                      </a:srgbClr>
                    </a:gs>
                    <a:gs pos="100000">
                      <a:srgbClr val="1D1D1B">
                        <a:lumMod val="25000"/>
                        <a:lumOff val="75000"/>
                      </a:srgbClr>
                    </a:gs>
                  </a:gsLst>
                  <a:path path="circle">
                    <a:fillToRect l="100000" t="100000"/>
                  </a:path>
                </a:gradFill>
                <a:ln w="25400" cap="flat" cmpd="sng" algn="ctr">
                  <a:solidFill>
                    <a:srgbClr val="FFFFFF">
                      <a:lumMod val="65000"/>
                      <a:alpha val="38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sz="1800" kern="0" smtClean="0">
                    <a:solidFill>
                      <a:prstClr val="black"/>
                    </a:solidFill>
                    <a:latin typeface="Segoe UI Light"/>
                  </a:endParaRPr>
                </a:p>
              </p:txBody>
            </p:sp>
          </p:grpSp>
          <p:sp>
            <p:nvSpPr>
              <p:cNvPr id="151" name="Rechthoek 10"/>
              <p:cNvSpPr/>
              <p:nvPr userDrawn="1"/>
            </p:nvSpPr>
            <p:spPr>
              <a:xfrm>
                <a:off x="10510560" y="3140981"/>
                <a:ext cx="939297" cy="408015"/>
              </a:xfrm>
              <a:custGeom>
                <a:avLst/>
                <a:gdLst>
                  <a:gd name="connsiteX0" fmla="*/ 0 w 1129820"/>
                  <a:gd name="connsiteY0" fmla="*/ 0 h 386313"/>
                  <a:gd name="connsiteX1" fmla="*/ 1129820 w 1129820"/>
                  <a:gd name="connsiteY1" fmla="*/ 0 h 386313"/>
                  <a:gd name="connsiteX2" fmla="*/ 1129820 w 1129820"/>
                  <a:gd name="connsiteY2" fmla="*/ 386313 h 386313"/>
                  <a:gd name="connsiteX3" fmla="*/ 0 w 1129820"/>
                  <a:gd name="connsiteY3" fmla="*/ 386313 h 386313"/>
                  <a:gd name="connsiteX4" fmla="*/ 0 w 1129820"/>
                  <a:gd name="connsiteY4" fmla="*/ 0 h 386313"/>
                  <a:gd name="connsiteX0" fmla="*/ 145473 w 1129820"/>
                  <a:gd name="connsiteY0" fmla="*/ 0 h 427876"/>
                  <a:gd name="connsiteX1" fmla="*/ 1129820 w 1129820"/>
                  <a:gd name="connsiteY1" fmla="*/ 41563 h 427876"/>
                  <a:gd name="connsiteX2" fmla="*/ 1129820 w 1129820"/>
                  <a:gd name="connsiteY2" fmla="*/ 427876 h 427876"/>
                  <a:gd name="connsiteX3" fmla="*/ 0 w 1129820"/>
                  <a:gd name="connsiteY3" fmla="*/ 427876 h 427876"/>
                  <a:gd name="connsiteX4" fmla="*/ 145473 w 1129820"/>
                  <a:gd name="connsiteY4" fmla="*/ 0 h 427876"/>
                  <a:gd name="connsiteX0" fmla="*/ 145473 w 1129820"/>
                  <a:gd name="connsiteY0" fmla="*/ 0 h 427876"/>
                  <a:gd name="connsiteX1" fmla="*/ 1129820 w 1129820"/>
                  <a:gd name="connsiteY1" fmla="*/ 41563 h 427876"/>
                  <a:gd name="connsiteX2" fmla="*/ 1129820 w 1129820"/>
                  <a:gd name="connsiteY2" fmla="*/ 427876 h 427876"/>
                  <a:gd name="connsiteX3" fmla="*/ 0 w 1129820"/>
                  <a:gd name="connsiteY3" fmla="*/ 427876 h 427876"/>
                  <a:gd name="connsiteX4" fmla="*/ 145473 w 1129820"/>
                  <a:gd name="connsiteY4" fmla="*/ 0 h 427876"/>
                  <a:gd name="connsiteX0" fmla="*/ 33864 w 1018211"/>
                  <a:gd name="connsiteY0" fmla="*/ 0 h 427876"/>
                  <a:gd name="connsiteX1" fmla="*/ 1018211 w 1018211"/>
                  <a:gd name="connsiteY1" fmla="*/ 41563 h 427876"/>
                  <a:gd name="connsiteX2" fmla="*/ 1018211 w 1018211"/>
                  <a:gd name="connsiteY2" fmla="*/ 427876 h 427876"/>
                  <a:gd name="connsiteX3" fmla="*/ 151628 w 1018211"/>
                  <a:gd name="connsiteY3" fmla="*/ 310112 h 427876"/>
                  <a:gd name="connsiteX4" fmla="*/ 33864 w 1018211"/>
                  <a:gd name="connsiteY4" fmla="*/ 0 h 427876"/>
                  <a:gd name="connsiteX0" fmla="*/ 100890 w 1085237"/>
                  <a:gd name="connsiteY0" fmla="*/ 0 h 427876"/>
                  <a:gd name="connsiteX1" fmla="*/ 1085237 w 1085237"/>
                  <a:gd name="connsiteY1" fmla="*/ 41563 h 427876"/>
                  <a:gd name="connsiteX2" fmla="*/ 1085237 w 1085237"/>
                  <a:gd name="connsiteY2" fmla="*/ 427876 h 427876"/>
                  <a:gd name="connsiteX3" fmla="*/ 218654 w 1085237"/>
                  <a:gd name="connsiteY3" fmla="*/ 310112 h 427876"/>
                  <a:gd name="connsiteX4" fmla="*/ 100890 w 1085237"/>
                  <a:gd name="connsiteY4" fmla="*/ 0 h 427876"/>
                  <a:gd name="connsiteX0" fmla="*/ 103919 w 1081338"/>
                  <a:gd name="connsiteY0" fmla="*/ 0 h 448658"/>
                  <a:gd name="connsiteX1" fmla="*/ 1081338 w 1081338"/>
                  <a:gd name="connsiteY1" fmla="*/ 62345 h 448658"/>
                  <a:gd name="connsiteX2" fmla="*/ 1081338 w 1081338"/>
                  <a:gd name="connsiteY2" fmla="*/ 448658 h 448658"/>
                  <a:gd name="connsiteX3" fmla="*/ 214755 w 1081338"/>
                  <a:gd name="connsiteY3" fmla="*/ 330894 h 448658"/>
                  <a:gd name="connsiteX4" fmla="*/ 103919 w 1081338"/>
                  <a:gd name="connsiteY4" fmla="*/ 0 h 448658"/>
                  <a:gd name="connsiteX0" fmla="*/ 123695 w 1101114"/>
                  <a:gd name="connsiteY0" fmla="*/ 0 h 448658"/>
                  <a:gd name="connsiteX1" fmla="*/ 1101114 w 1101114"/>
                  <a:gd name="connsiteY1" fmla="*/ 62345 h 448658"/>
                  <a:gd name="connsiteX2" fmla="*/ 1101114 w 1101114"/>
                  <a:gd name="connsiteY2" fmla="*/ 448658 h 448658"/>
                  <a:gd name="connsiteX3" fmla="*/ 234531 w 1101114"/>
                  <a:gd name="connsiteY3" fmla="*/ 330894 h 448658"/>
                  <a:gd name="connsiteX4" fmla="*/ 123695 w 1101114"/>
                  <a:gd name="connsiteY4" fmla="*/ 0 h 448658"/>
                  <a:gd name="connsiteX0" fmla="*/ 123695 w 1101114"/>
                  <a:gd name="connsiteY0" fmla="*/ 0 h 448658"/>
                  <a:gd name="connsiteX1" fmla="*/ 1101114 w 1101114"/>
                  <a:gd name="connsiteY1" fmla="*/ 62345 h 448658"/>
                  <a:gd name="connsiteX2" fmla="*/ 1101114 w 1101114"/>
                  <a:gd name="connsiteY2" fmla="*/ 448658 h 448658"/>
                  <a:gd name="connsiteX3" fmla="*/ 403939 w 1101114"/>
                  <a:gd name="connsiteY3" fmla="*/ 175382 h 448658"/>
                  <a:gd name="connsiteX4" fmla="*/ 234531 w 1101114"/>
                  <a:gd name="connsiteY4" fmla="*/ 330894 h 448658"/>
                  <a:gd name="connsiteX5" fmla="*/ 123695 w 1101114"/>
                  <a:gd name="connsiteY5" fmla="*/ 0 h 448658"/>
                  <a:gd name="connsiteX0" fmla="*/ 123695 w 1101114"/>
                  <a:gd name="connsiteY0" fmla="*/ 4727 h 453385"/>
                  <a:gd name="connsiteX1" fmla="*/ 1101114 w 1101114"/>
                  <a:gd name="connsiteY1" fmla="*/ 67072 h 453385"/>
                  <a:gd name="connsiteX2" fmla="*/ 1101114 w 1101114"/>
                  <a:gd name="connsiteY2" fmla="*/ 453385 h 453385"/>
                  <a:gd name="connsiteX3" fmla="*/ 577120 w 1101114"/>
                  <a:gd name="connsiteY3" fmla="*/ 0 h 453385"/>
                  <a:gd name="connsiteX4" fmla="*/ 234531 w 1101114"/>
                  <a:gd name="connsiteY4" fmla="*/ 335621 h 453385"/>
                  <a:gd name="connsiteX5" fmla="*/ 123695 w 1101114"/>
                  <a:gd name="connsiteY5" fmla="*/ 4727 h 453385"/>
                  <a:gd name="connsiteX0" fmla="*/ 123695 w 1101114"/>
                  <a:gd name="connsiteY0" fmla="*/ 4727 h 453385"/>
                  <a:gd name="connsiteX1" fmla="*/ 1101114 w 1101114"/>
                  <a:gd name="connsiteY1" fmla="*/ 67072 h 453385"/>
                  <a:gd name="connsiteX2" fmla="*/ 1101114 w 1101114"/>
                  <a:gd name="connsiteY2" fmla="*/ 453385 h 453385"/>
                  <a:gd name="connsiteX3" fmla="*/ 577120 w 1101114"/>
                  <a:gd name="connsiteY3" fmla="*/ 0 h 453385"/>
                  <a:gd name="connsiteX4" fmla="*/ 234531 w 1101114"/>
                  <a:gd name="connsiteY4" fmla="*/ 335621 h 453385"/>
                  <a:gd name="connsiteX5" fmla="*/ 123695 w 1101114"/>
                  <a:gd name="connsiteY5" fmla="*/ 4727 h 453385"/>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98893 w 1076312"/>
                  <a:gd name="connsiteY0" fmla="*/ 11654 h 460312"/>
                  <a:gd name="connsiteX1" fmla="*/ 1076312 w 1076312"/>
                  <a:gd name="connsiteY1" fmla="*/ 73999 h 460312"/>
                  <a:gd name="connsiteX2" fmla="*/ 1076312 w 1076312"/>
                  <a:gd name="connsiteY2" fmla="*/ 460312 h 460312"/>
                  <a:gd name="connsiteX3" fmla="*/ 580027 w 1076312"/>
                  <a:gd name="connsiteY3" fmla="*/ 0 h 460312"/>
                  <a:gd name="connsiteX4" fmla="*/ 209729 w 1076312"/>
                  <a:gd name="connsiteY4" fmla="*/ 342548 h 460312"/>
                  <a:gd name="connsiteX5" fmla="*/ 98893 w 1076312"/>
                  <a:gd name="connsiteY5" fmla="*/ 11654 h 460312"/>
                  <a:gd name="connsiteX0" fmla="*/ 103531 w 1080950"/>
                  <a:gd name="connsiteY0" fmla="*/ 11654 h 460312"/>
                  <a:gd name="connsiteX1" fmla="*/ 1080950 w 1080950"/>
                  <a:gd name="connsiteY1" fmla="*/ 73999 h 460312"/>
                  <a:gd name="connsiteX2" fmla="*/ 1080950 w 1080950"/>
                  <a:gd name="connsiteY2" fmla="*/ 460312 h 460312"/>
                  <a:gd name="connsiteX3" fmla="*/ 584665 w 1080950"/>
                  <a:gd name="connsiteY3" fmla="*/ 0 h 460312"/>
                  <a:gd name="connsiteX4" fmla="*/ 200512 w 1080950"/>
                  <a:gd name="connsiteY4" fmla="*/ 342548 h 460312"/>
                  <a:gd name="connsiteX5" fmla="*/ 103531 w 1080950"/>
                  <a:gd name="connsiteY5" fmla="*/ 11654 h 460312"/>
                  <a:gd name="connsiteX0" fmla="*/ 103531 w 1080950"/>
                  <a:gd name="connsiteY0" fmla="*/ 11654 h 460312"/>
                  <a:gd name="connsiteX1" fmla="*/ 1080950 w 1080950"/>
                  <a:gd name="connsiteY1" fmla="*/ 73999 h 460312"/>
                  <a:gd name="connsiteX2" fmla="*/ 1080950 w 1080950"/>
                  <a:gd name="connsiteY2" fmla="*/ 460312 h 460312"/>
                  <a:gd name="connsiteX3" fmla="*/ 584665 w 1080950"/>
                  <a:gd name="connsiteY3" fmla="*/ 0 h 460312"/>
                  <a:gd name="connsiteX4" fmla="*/ 200512 w 1080950"/>
                  <a:gd name="connsiteY4" fmla="*/ 342548 h 460312"/>
                  <a:gd name="connsiteX5" fmla="*/ 103531 w 1080950"/>
                  <a:gd name="connsiteY5" fmla="*/ 11654 h 460312"/>
                  <a:gd name="connsiteX0" fmla="*/ 115967 w 1093386"/>
                  <a:gd name="connsiteY0" fmla="*/ 11654 h 460312"/>
                  <a:gd name="connsiteX1" fmla="*/ 1093386 w 1093386"/>
                  <a:gd name="connsiteY1" fmla="*/ 73999 h 460312"/>
                  <a:gd name="connsiteX2" fmla="*/ 1093386 w 1093386"/>
                  <a:gd name="connsiteY2" fmla="*/ 460312 h 460312"/>
                  <a:gd name="connsiteX3" fmla="*/ 597101 w 1093386"/>
                  <a:gd name="connsiteY3" fmla="*/ 0 h 460312"/>
                  <a:gd name="connsiteX4" fmla="*/ 212948 w 1093386"/>
                  <a:gd name="connsiteY4" fmla="*/ 342548 h 460312"/>
                  <a:gd name="connsiteX5" fmla="*/ 115967 w 1093386"/>
                  <a:gd name="connsiteY5" fmla="*/ 11654 h 460312"/>
                  <a:gd name="connsiteX0" fmla="*/ 115967 w 1093386"/>
                  <a:gd name="connsiteY0" fmla="*/ 11654 h 460312"/>
                  <a:gd name="connsiteX1" fmla="*/ 1093386 w 1093386"/>
                  <a:gd name="connsiteY1" fmla="*/ 73999 h 460312"/>
                  <a:gd name="connsiteX2" fmla="*/ 1093386 w 1093386"/>
                  <a:gd name="connsiteY2" fmla="*/ 460312 h 460312"/>
                  <a:gd name="connsiteX3" fmla="*/ 597101 w 1093386"/>
                  <a:gd name="connsiteY3" fmla="*/ 0 h 460312"/>
                  <a:gd name="connsiteX4" fmla="*/ 212948 w 1093386"/>
                  <a:gd name="connsiteY4" fmla="*/ 342548 h 460312"/>
                  <a:gd name="connsiteX5" fmla="*/ 115967 w 1093386"/>
                  <a:gd name="connsiteY5" fmla="*/ 11654 h 460312"/>
                  <a:gd name="connsiteX0" fmla="*/ 76283 w 1053702"/>
                  <a:gd name="connsiteY0" fmla="*/ 32436 h 481094"/>
                  <a:gd name="connsiteX1" fmla="*/ 1053702 w 1053702"/>
                  <a:gd name="connsiteY1" fmla="*/ 94781 h 481094"/>
                  <a:gd name="connsiteX2" fmla="*/ 1053702 w 1053702"/>
                  <a:gd name="connsiteY2" fmla="*/ 481094 h 481094"/>
                  <a:gd name="connsiteX3" fmla="*/ 640544 w 1053702"/>
                  <a:gd name="connsiteY3" fmla="*/ 0 h 481094"/>
                  <a:gd name="connsiteX4" fmla="*/ 173264 w 1053702"/>
                  <a:gd name="connsiteY4" fmla="*/ 363330 h 481094"/>
                  <a:gd name="connsiteX5" fmla="*/ 76283 w 1053702"/>
                  <a:gd name="connsiteY5" fmla="*/ 32436 h 481094"/>
                  <a:gd name="connsiteX0" fmla="*/ 108719 w 1086138"/>
                  <a:gd name="connsiteY0" fmla="*/ 32436 h 481094"/>
                  <a:gd name="connsiteX1" fmla="*/ 1086138 w 1086138"/>
                  <a:gd name="connsiteY1" fmla="*/ 94781 h 481094"/>
                  <a:gd name="connsiteX2" fmla="*/ 1086138 w 1086138"/>
                  <a:gd name="connsiteY2" fmla="*/ 481094 h 481094"/>
                  <a:gd name="connsiteX3" fmla="*/ 672980 w 1086138"/>
                  <a:gd name="connsiteY3" fmla="*/ 0 h 481094"/>
                  <a:gd name="connsiteX4" fmla="*/ 205700 w 1086138"/>
                  <a:gd name="connsiteY4" fmla="*/ 363330 h 481094"/>
                  <a:gd name="connsiteX5" fmla="*/ 108719 w 1086138"/>
                  <a:gd name="connsiteY5" fmla="*/ 32436 h 481094"/>
                  <a:gd name="connsiteX0" fmla="*/ 108719 w 1086138"/>
                  <a:gd name="connsiteY0" fmla="*/ 32436 h 481094"/>
                  <a:gd name="connsiteX1" fmla="*/ 1086138 w 1086138"/>
                  <a:gd name="connsiteY1" fmla="*/ 94781 h 481094"/>
                  <a:gd name="connsiteX2" fmla="*/ 1086138 w 1086138"/>
                  <a:gd name="connsiteY2" fmla="*/ 481094 h 481094"/>
                  <a:gd name="connsiteX3" fmla="*/ 672980 w 1086138"/>
                  <a:gd name="connsiteY3" fmla="*/ 0 h 481094"/>
                  <a:gd name="connsiteX4" fmla="*/ 205700 w 1086138"/>
                  <a:gd name="connsiteY4" fmla="*/ 363330 h 481094"/>
                  <a:gd name="connsiteX5" fmla="*/ 108719 w 1086138"/>
                  <a:gd name="connsiteY5" fmla="*/ 32436 h 481094"/>
                  <a:gd name="connsiteX0" fmla="*/ 108719 w 1210829"/>
                  <a:gd name="connsiteY0" fmla="*/ 32436 h 481094"/>
                  <a:gd name="connsiteX1" fmla="*/ 1210829 w 1210829"/>
                  <a:gd name="connsiteY1" fmla="*/ 351090 h 481094"/>
                  <a:gd name="connsiteX2" fmla="*/ 1086138 w 1210829"/>
                  <a:gd name="connsiteY2" fmla="*/ 481094 h 481094"/>
                  <a:gd name="connsiteX3" fmla="*/ 672980 w 1210829"/>
                  <a:gd name="connsiteY3" fmla="*/ 0 h 481094"/>
                  <a:gd name="connsiteX4" fmla="*/ 205700 w 1210829"/>
                  <a:gd name="connsiteY4" fmla="*/ 363330 h 481094"/>
                  <a:gd name="connsiteX5" fmla="*/ 108719 w 1210829"/>
                  <a:gd name="connsiteY5" fmla="*/ 32436 h 481094"/>
                  <a:gd name="connsiteX0" fmla="*/ 108719 w 1210829"/>
                  <a:gd name="connsiteY0" fmla="*/ 32436 h 367783"/>
                  <a:gd name="connsiteX1" fmla="*/ 1210829 w 1210829"/>
                  <a:gd name="connsiteY1" fmla="*/ 351090 h 367783"/>
                  <a:gd name="connsiteX2" fmla="*/ 996084 w 1210829"/>
                  <a:gd name="connsiteY2" fmla="*/ 30822 h 367783"/>
                  <a:gd name="connsiteX3" fmla="*/ 672980 w 1210829"/>
                  <a:gd name="connsiteY3" fmla="*/ 0 h 367783"/>
                  <a:gd name="connsiteX4" fmla="*/ 205700 w 1210829"/>
                  <a:gd name="connsiteY4" fmla="*/ 363330 h 367783"/>
                  <a:gd name="connsiteX5" fmla="*/ 108719 w 1210829"/>
                  <a:gd name="connsiteY5" fmla="*/ 32436 h 367783"/>
                  <a:gd name="connsiteX0" fmla="*/ 108719 w 996084"/>
                  <a:gd name="connsiteY0" fmla="*/ 32436 h 600471"/>
                  <a:gd name="connsiteX1" fmla="*/ 899101 w 996084"/>
                  <a:gd name="connsiteY1" fmla="*/ 600471 h 600471"/>
                  <a:gd name="connsiteX2" fmla="*/ 996084 w 996084"/>
                  <a:gd name="connsiteY2" fmla="*/ 30822 h 600471"/>
                  <a:gd name="connsiteX3" fmla="*/ 672980 w 996084"/>
                  <a:gd name="connsiteY3" fmla="*/ 0 h 600471"/>
                  <a:gd name="connsiteX4" fmla="*/ 205700 w 996084"/>
                  <a:gd name="connsiteY4" fmla="*/ 363330 h 600471"/>
                  <a:gd name="connsiteX5" fmla="*/ 108719 w 996084"/>
                  <a:gd name="connsiteY5" fmla="*/ 32436 h 600471"/>
                  <a:gd name="connsiteX0" fmla="*/ 108719 w 899101"/>
                  <a:gd name="connsiteY0" fmla="*/ 32436 h 600471"/>
                  <a:gd name="connsiteX1" fmla="*/ 899101 w 899101"/>
                  <a:gd name="connsiteY1" fmla="*/ 600471 h 600471"/>
                  <a:gd name="connsiteX2" fmla="*/ 767484 w 899101"/>
                  <a:gd name="connsiteY2" fmla="*/ 391040 h 600471"/>
                  <a:gd name="connsiteX3" fmla="*/ 672980 w 899101"/>
                  <a:gd name="connsiteY3" fmla="*/ 0 h 600471"/>
                  <a:gd name="connsiteX4" fmla="*/ 205700 w 899101"/>
                  <a:gd name="connsiteY4" fmla="*/ 363330 h 600471"/>
                  <a:gd name="connsiteX5" fmla="*/ 108719 w 899101"/>
                  <a:gd name="connsiteY5" fmla="*/ 32436 h 600471"/>
                  <a:gd name="connsiteX0" fmla="*/ 108719 w 923424"/>
                  <a:gd name="connsiteY0" fmla="*/ 32436 h 600471"/>
                  <a:gd name="connsiteX1" fmla="*/ 899101 w 923424"/>
                  <a:gd name="connsiteY1" fmla="*/ 600471 h 600471"/>
                  <a:gd name="connsiteX2" fmla="*/ 767484 w 923424"/>
                  <a:gd name="connsiteY2" fmla="*/ 391040 h 600471"/>
                  <a:gd name="connsiteX3" fmla="*/ 672980 w 923424"/>
                  <a:gd name="connsiteY3" fmla="*/ 0 h 600471"/>
                  <a:gd name="connsiteX4" fmla="*/ 205700 w 923424"/>
                  <a:gd name="connsiteY4" fmla="*/ 363330 h 600471"/>
                  <a:gd name="connsiteX5" fmla="*/ 108719 w 923424"/>
                  <a:gd name="connsiteY5" fmla="*/ 32436 h 600471"/>
                  <a:gd name="connsiteX0" fmla="*/ 108719 w 925266"/>
                  <a:gd name="connsiteY0" fmla="*/ 34821 h 602856"/>
                  <a:gd name="connsiteX1" fmla="*/ 899101 w 925266"/>
                  <a:gd name="connsiteY1" fmla="*/ 602856 h 602856"/>
                  <a:gd name="connsiteX2" fmla="*/ 767484 w 925266"/>
                  <a:gd name="connsiteY2" fmla="*/ 393425 h 602856"/>
                  <a:gd name="connsiteX3" fmla="*/ 672980 w 925266"/>
                  <a:gd name="connsiteY3" fmla="*/ 2385 h 602856"/>
                  <a:gd name="connsiteX4" fmla="*/ 205700 w 925266"/>
                  <a:gd name="connsiteY4" fmla="*/ 365715 h 602856"/>
                  <a:gd name="connsiteX5" fmla="*/ 108719 w 925266"/>
                  <a:gd name="connsiteY5" fmla="*/ 34821 h 602856"/>
                  <a:gd name="connsiteX0" fmla="*/ 108719 w 934847"/>
                  <a:gd name="connsiteY0" fmla="*/ 32442 h 600477"/>
                  <a:gd name="connsiteX1" fmla="*/ 899101 w 934847"/>
                  <a:gd name="connsiteY1" fmla="*/ 600477 h 600477"/>
                  <a:gd name="connsiteX2" fmla="*/ 767484 w 934847"/>
                  <a:gd name="connsiteY2" fmla="*/ 391046 h 600477"/>
                  <a:gd name="connsiteX3" fmla="*/ 672980 w 934847"/>
                  <a:gd name="connsiteY3" fmla="*/ 6 h 600477"/>
                  <a:gd name="connsiteX4" fmla="*/ 205700 w 934847"/>
                  <a:gd name="connsiteY4" fmla="*/ 363336 h 600477"/>
                  <a:gd name="connsiteX5" fmla="*/ 108719 w 934847"/>
                  <a:gd name="connsiteY5" fmla="*/ 32442 h 600477"/>
                  <a:gd name="connsiteX0" fmla="*/ 108719 w 922877"/>
                  <a:gd name="connsiteY0" fmla="*/ 32442 h 600477"/>
                  <a:gd name="connsiteX1" fmla="*/ 899101 w 922877"/>
                  <a:gd name="connsiteY1" fmla="*/ 600477 h 600477"/>
                  <a:gd name="connsiteX2" fmla="*/ 767484 w 922877"/>
                  <a:gd name="connsiteY2" fmla="*/ 391046 h 600477"/>
                  <a:gd name="connsiteX3" fmla="*/ 672980 w 922877"/>
                  <a:gd name="connsiteY3" fmla="*/ 6 h 600477"/>
                  <a:gd name="connsiteX4" fmla="*/ 205700 w 922877"/>
                  <a:gd name="connsiteY4" fmla="*/ 363336 h 600477"/>
                  <a:gd name="connsiteX5" fmla="*/ 108719 w 922877"/>
                  <a:gd name="connsiteY5" fmla="*/ 32442 h 600477"/>
                  <a:gd name="connsiteX0" fmla="*/ 108719 w 940851"/>
                  <a:gd name="connsiteY0" fmla="*/ 32442 h 600477"/>
                  <a:gd name="connsiteX1" fmla="*/ 899101 w 940851"/>
                  <a:gd name="connsiteY1" fmla="*/ 600477 h 600477"/>
                  <a:gd name="connsiteX2" fmla="*/ 767484 w 940851"/>
                  <a:gd name="connsiteY2" fmla="*/ 391046 h 600477"/>
                  <a:gd name="connsiteX3" fmla="*/ 672980 w 940851"/>
                  <a:gd name="connsiteY3" fmla="*/ 6 h 600477"/>
                  <a:gd name="connsiteX4" fmla="*/ 205700 w 940851"/>
                  <a:gd name="connsiteY4" fmla="*/ 363336 h 600477"/>
                  <a:gd name="connsiteX5" fmla="*/ 108719 w 940851"/>
                  <a:gd name="connsiteY5" fmla="*/ 32442 h 600477"/>
                  <a:gd name="connsiteX0" fmla="*/ 108719 w 942823"/>
                  <a:gd name="connsiteY0" fmla="*/ 35699 h 603734"/>
                  <a:gd name="connsiteX1" fmla="*/ 899101 w 942823"/>
                  <a:gd name="connsiteY1" fmla="*/ 603734 h 603734"/>
                  <a:gd name="connsiteX2" fmla="*/ 767484 w 942823"/>
                  <a:gd name="connsiteY2" fmla="*/ 394303 h 603734"/>
                  <a:gd name="connsiteX3" fmla="*/ 672980 w 942823"/>
                  <a:gd name="connsiteY3" fmla="*/ 3263 h 603734"/>
                  <a:gd name="connsiteX4" fmla="*/ 205700 w 942823"/>
                  <a:gd name="connsiteY4" fmla="*/ 366593 h 603734"/>
                  <a:gd name="connsiteX5" fmla="*/ 108719 w 942823"/>
                  <a:gd name="connsiteY5" fmla="*/ 35699 h 603734"/>
                  <a:gd name="connsiteX0" fmla="*/ 108719 w 942823"/>
                  <a:gd name="connsiteY0" fmla="*/ 35699 h 603734"/>
                  <a:gd name="connsiteX1" fmla="*/ 899101 w 942823"/>
                  <a:gd name="connsiteY1" fmla="*/ 603734 h 603734"/>
                  <a:gd name="connsiteX2" fmla="*/ 767484 w 942823"/>
                  <a:gd name="connsiteY2" fmla="*/ 394303 h 603734"/>
                  <a:gd name="connsiteX3" fmla="*/ 672980 w 942823"/>
                  <a:gd name="connsiteY3" fmla="*/ 3263 h 603734"/>
                  <a:gd name="connsiteX4" fmla="*/ 205700 w 942823"/>
                  <a:gd name="connsiteY4" fmla="*/ 366593 h 603734"/>
                  <a:gd name="connsiteX5" fmla="*/ 108719 w 942823"/>
                  <a:gd name="connsiteY5" fmla="*/ 35699 h 603734"/>
                  <a:gd name="connsiteX0" fmla="*/ 108719 w 942823"/>
                  <a:gd name="connsiteY0" fmla="*/ 35699 h 394303"/>
                  <a:gd name="connsiteX1" fmla="*/ 635865 w 942823"/>
                  <a:gd name="connsiteY1" fmla="*/ 354352 h 394303"/>
                  <a:gd name="connsiteX2" fmla="*/ 767484 w 942823"/>
                  <a:gd name="connsiteY2" fmla="*/ 394303 h 394303"/>
                  <a:gd name="connsiteX3" fmla="*/ 672980 w 942823"/>
                  <a:gd name="connsiteY3" fmla="*/ 3263 h 394303"/>
                  <a:gd name="connsiteX4" fmla="*/ 205700 w 942823"/>
                  <a:gd name="connsiteY4" fmla="*/ 366593 h 394303"/>
                  <a:gd name="connsiteX5" fmla="*/ 108719 w 942823"/>
                  <a:gd name="connsiteY5"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99206 w 933310"/>
                  <a:gd name="connsiteY0" fmla="*/ 35699 h 394303"/>
                  <a:gd name="connsiteX1" fmla="*/ 233977 w 933310"/>
                  <a:gd name="connsiteY1" fmla="*/ 391193 h 394303"/>
                  <a:gd name="connsiteX2" fmla="*/ 705032 w 933310"/>
                  <a:gd name="connsiteY2" fmla="*/ 30975 h 394303"/>
                  <a:gd name="connsiteX3" fmla="*/ 626352 w 933310"/>
                  <a:gd name="connsiteY3" fmla="*/ 354352 h 394303"/>
                  <a:gd name="connsiteX4" fmla="*/ 757971 w 933310"/>
                  <a:gd name="connsiteY4" fmla="*/ 394303 h 394303"/>
                  <a:gd name="connsiteX5" fmla="*/ 663467 w 933310"/>
                  <a:gd name="connsiteY5" fmla="*/ 3263 h 394303"/>
                  <a:gd name="connsiteX6" fmla="*/ 223896 w 933310"/>
                  <a:gd name="connsiteY6" fmla="*/ 338883 h 394303"/>
                  <a:gd name="connsiteX7" fmla="*/ 99206 w 933310"/>
                  <a:gd name="connsiteY7" fmla="*/ 35699 h 394303"/>
                  <a:gd name="connsiteX0" fmla="*/ 111296 w 945400"/>
                  <a:gd name="connsiteY0" fmla="*/ 35699 h 394303"/>
                  <a:gd name="connsiteX1" fmla="*/ 246067 w 945400"/>
                  <a:gd name="connsiteY1" fmla="*/ 391193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111296 w 945400"/>
                  <a:gd name="connsiteY0" fmla="*/ 35699 h 394303"/>
                  <a:gd name="connsiteX1" fmla="*/ 232213 w 945400"/>
                  <a:gd name="connsiteY1" fmla="*/ 328847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111296 w 945400"/>
                  <a:gd name="connsiteY0" fmla="*/ 35699 h 394303"/>
                  <a:gd name="connsiteX1" fmla="*/ 232213 w 945400"/>
                  <a:gd name="connsiteY1" fmla="*/ 328847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94898 w 929002"/>
                  <a:gd name="connsiteY0" fmla="*/ 35699 h 394303"/>
                  <a:gd name="connsiteX1" fmla="*/ 215815 w 929002"/>
                  <a:gd name="connsiteY1" fmla="*/ 328847 h 394303"/>
                  <a:gd name="connsiteX2" fmla="*/ 700724 w 929002"/>
                  <a:gd name="connsiteY2" fmla="*/ 30975 h 394303"/>
                  <a:gd name="connsiteX3" fmla="*/ 622044 w 929002"/>
                  <a:gd name="connsiteY3" fmla="*/ 354352 h 394303"/>
                  <a:gd name="connsiteX4" fmla="*/ 753663 w 929002"/>
                  <a:gd name="connsiteY4" fmla="*/ 394303 h 394303"/>
                  <a:gd name="connsiteX5" fmla="*/ 659159 w 929002"/>
                  <a:gd name="connsiteY5" fmla="*/ 3263 h 394303"/>
                  <a:gd name="connsiteX6" fmla="*/ 233442 w 929002"/>
                  <a:gd name="connsiteY6" fmla="*/ 380446 h 394303"/>
                  <a:gd name="connsiteX7" fmla="*/ 94898 w 929002"/>
                  <a:gd name="connsiteY7" fmla="*/ 35699 h 394303"/>
                  <a:gd name="connsiteX0" fmla="*/ 98467 w 932571"/>
                  <a:gd name="connsiteY0" fmla="*/ 35699 h 394303"/>
                  <a:gd name="connsiteX1" fmla="*/ 219384 w 932571"/>
                  <a:gd name="connsiteY1" fmla="*/ 328847 h 394303"/>
                  <a:gd name="connsiteX2" fmla="*/ 704293 w 932571"/>
                  <a:gd name="connsiteY2" fmla="*/ 30975 h 394303"/>
                  <a:gd name="connsiteX3" fmla="*/ 625613 w 932571"/>
                  <a:gd name="connsiteY3" fmla="*/ 354352 h 394303"/>
                  <a:gd name="connsiteX4" fmla="*/ 757232 w 932571"/>
                  <a:gd name="connsiteY4" fmla="*/ 394303 h 394303"/>
                  <a:gd name="connsiteX5" fmla="*/ 662728 w 932571"/>
                  <a:gd name="connsiteY5" fmla="*/ 3263 h 394303"/>
                  <a:gd name="connsiteX6" fmla="*/ 237011 w 932571"/>
                  <a:gd name="connsiteY6" fmla="*/ 380446 h 394303"/>
                  <a:gd name="connsiteX7" fmla="*/ 98467 w 932571"/>
                  <a:gd name="connsiteY7" fmla="*/ 35699 h 394303"/>
                  <a:gd name="connsiteX0" fmla="*/ 105342 w 939446"/>
                  <a:gd name="connsiteY0" fmla="*/ 35699 h 394303"/>
                  <a:gd name="connsiteX1" fmla="*/ 226259 w 939446"/>
                  <a:gd name="connsiteY1" fmla="*/ 328847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403258"/>
                  <a:gd name="connsiteX1" fmla="*/ 198550 w 939446"/>
                  <a:gd name="connsiteY1" fmla="*/ 363484 h 403258"/>
                  <a:gd name="connsiteX2" fmla="*/ 711168 w 939446"/>
                  <a:gd name="connsiteY2" fmla="*/ 30975 h 403258"/>
                  <a:gd name="connsiteX3" fmla="*/ 632488 w 939446"/>
                  <a:gd name="connsiteY3" fmla="*/ 354352 h 403258"/>
                  <a:gd name="connsiteX4" fmla="*/ 764107 w 939446"/>
                  <a:gd name="connsiteY4" fmla="*/ 394303 h 403258"/>
                  <a:gd name="connsiteX5" fmla="*/ 669603 w 939446"/>
                  <a:gd name="connsiteY5" fmla="*/ 3263 h 403258"/>
                  <a:gd name="connsiteX6" fmla="*/ 223105 w 939446"/>
                  <a:gd name="connsiteY6" fmla="*/ 352737 h 403258"/>
                  <a:gd name="connsiteX7" fmla="*/ 105342 w 939446"/>
                  <a:gd name="connsiteY7" fmla="*/ 35699 h 403258"/>
                  <a:gd name="connsiteX0" fmla="*/ 105342 w 939446"/>
                  <a:gd name="connsiteY0" fmla="*/ 35699 h 394303"/>
                  <a:gd name="connsiteX1" fmla="*/ 198550 w 939446"/>
                  <a:gd name="connsiteY1" fmla="*/ 363484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394303"/>
                  <a:gd name="connsiteX1" fmla="*/ 198550 w 939446"/>
                  <a:gd name="connsiteY1" fmla="*/ 363484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0539"/>
                  <a:gd name="connsiteY0" fmla="*/ 35556 h 408015"/>
                  <a:gd name="connsiteX1" fmla="*/ 170841 w 930539"/>
                  <a:gd name="connsiteY1" fmla="*/ 37759 h 408015"/>
                  <a:gd name="connsiteX2" fmla="*/ 198550 w 930539"/>
                  <a:gd name="connsiteY2" fmla="*/ 363341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52594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18314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52594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18314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181232 w 930539"/>
                  <a:gd name="connsiteY2" fmla="*/ 352951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11595 w 936792"/>
                  <a:gd name="connsiteY0" fmla="*/ 35556 h 408015"/>
                  <a:gd name="connsiteX1" fmla="*/ 177094 w 936792"/>
                  <a:gd name="connsiteY1" fmla="*/ 37759 h 408015"/>
                  <a:gd name="connsiteX2" fmla="*/ 235976 w 936792"/>
                  <a:gd name="connsiteY2" fmla="*/ 370269 h 408015"/>
                  <a:gd name="connsiteX3" fmla="*/ 717421 w 936792"/>
                  <a:gd name="connsiteY3" fmla="*/ 30832 h 408015"/>
                  <a:gd name="connsiteX4" fmla="*/ 638741 w 936792"/>
                  <a:gd name="connsiteY4" fmla="*/ 354209 h 408015"/>
                  <a:gd name="connsiteX5" fmla="*/ 756506 w 936792"/>
                  <a:gd name="connsiteY5" fmla="*/ 408015 h 408015"/>
                  <a:gd name="connsiteX6" fmla="*/ 675856 w 936792"/>
                  <a:gd name="connsiteY6" fmla="*/ 3120 h 408015"/>
                  <a:gd name="connsiteX7" fmla="*/ 212040 w 936792"/>
                  <a:gd name="connsiteY7" fmla="*/ 373375 h 408015"/>
                  <a:gd name="connsiteX8" fmla="*/ 111595 w 936792"/>
                  <a:gd name="connsiteY8" fmla="*/ 35556 h 408015"/>
                  <a:gd name="connsiteX0" fmla="*/ 104452 w 929649"/>
                  <a:gd name="connsiteY0" fmla="*/ 35556 h 408015"/>
                  <a:gd name="connsiteX1" fmla="*/ 169951 w 929649"/>
                  <a:gd name="connsiteY1" fmla="*/ 37759 h 408015"/>
                  <a:gd name="connsiteX2" fmla="*/ 228833 w 929649"/>
                  <a:gd name="connsiteY2" fmla="*/ 370269 h 408015"/>
                  <a:gd name="connsiteX3" fmla="*/ 710278 w 929649"/>
                  <a:gd name="connsiteY3" fmla="*/ 30832 h 408015"/>
                  <a:gd name="connsiteX4" fmla="*/ 631598 w 929649"/>
                  <a:gd name="connsiteY4" fmla="*/ 354209 h 408015"/>
                  <a:gd name="connsiteX5" fmla="*/ 749363 w 929649"/>
                  <a:gd name="connsiteY5" fmla="*/ 408015 h 408015"/>
                  <a:gd name="connsiteX6" fmla="*/ 668713 w 929649"/>
                  <a:gd name="connsiteY6" fmla="*/ 3120 h 408015"/>
                  <a:gd name="connsiteX7" fmla="*/ 204897 w 929649"/>
                  <a:gd name="connsiteY7" fmla="*/ 373375 h 408015"/>
                  <a:gd name="connsiteX8" fmla="*/ 104452 w 929649"/>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6375 w 935746"/>
                  <a:gd name="connsiteY3" fmla="*/ 3083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6375 w 935746"/>
                  <a:gd name="connsiteY3" fmla="*/ 3083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31020 w 935746"/>
                  <a:gd name="connsiteY1" fmla="*/ 79322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72992 w 912044"/>
                  <a:gd name="connsiteY0" fmla="*/ 35556 h 408015"/>
                  <a:gd name="connsiteX1" fmla="*/ 107318 w 912044"/>
                  <a:gd name="connsiteY1" fmla="*/ 79322 h 408015"/>
                  <a:gd name="connsiteX2" fmla="*/ 211228 w 912044"/>
                  <a:gd name="connsiteY2" fmla="*/ 370269 h 408015"/>
                  <a:gd name="connsiteX3" fmla="*/ 696137 w 912044"/>
                  <a:gd name="connsiteY3" fmla="*/ 3122 h 408015"/>
                  <a:gd name="connsiteX4" fmla="*/ 613993 w 912044"/>
                  <a:gd name="connsiteY4" fmla="*/ 354209 h 408015"/>
                  <a:gd name="connsiteX5" fmla="*/ 731758 w 912044"/>
                  <a:gd name="connsiteY5" fmla="*/ 408015 h 408015"/>
                  <a:gd name="connsiteX6" fmla="*/ 651108 w 912044"/>
                  <a:gd name="connsiteY6" fmla="*/ 3120 h 408015"/>
                  <a:gd name="connsiteX7" fmla="*/ 187292 w 912044"/>
                  <a:gd name="connsiteY7" fmla="*/ 373375 h 408015"/>
                  <a:gd name="connsiteX8" fmla="*/ 72992 w 912044"/>
                  <a:gd name="connsiteY8" fmla="*/ 35556 h 408015"/>
                  <a:gd name="connsiteX0" fmla="*/ 95861 w 934913"/>
                  <a:gd name="connsiteY0" fmla="*/ 35556 h 408015"/>
                  <a:gd name="connsiteX1" fmla="*/ 130187 w 934913"/>
                  <a:gd name="connsiteY1" fmla="*/ 79322 h 408015"/>
                  <a:gd name="connsiteX2" fmla="*/ 234097 w 934913"/>
                  <a:gd name="connsiteY2" fmla="*/ 370269 h 408015"/>
                  <a:gd name="connsiteX3" fmla="*/ 719006 w 934913"/>
                  <a:gd name="connsiteY3" fmla="*/ 3122 h 408015"/>
                  <a:gd name="connsiteX4" fmla="*/ 636862 w 934913"/>
                  <a:gd name="connsiteY4" fmla="*/ 354209 h 408015"/>
                  <a:gd name="connsiteX5" fmla="*/ 754627 w 934913"/>
                  <a:gd name="connsiteY5" fmla="*/ 408015 h 408015"/>
                  <a:gd name="connsiteX6" fmla="*/ 673977 w 934913"/>
                  <a:gd name="connsiteY6" fmla="*/ 3120 h 408015"/>
                  <a:gd name="connsiteX7" fmla="*/ 210161 w 934913"/>
                  <a:gd name="connsiteY7" fmla="*/ 373375 h 408015"/>
                  <a:gd name="connsiteX8" fmla="*/ 95861 w 934913"/>
                  <a:gd name="connsiteY8" fmla="*/ 35556 h 408015"/>
                  <a:gd name="connsiteX0" fmla="*/ 128786 w 967838"/>
                  <a:gd name="connsiteY0" fmla="*/ 35556 h 408015"/>
                  <a:gd name="connsiteX1" fmla="*/ 163112 w 967838"/>
                  <a:gd name="connsiteY1" fmla="*/ 79322 h 408015"/>
                  <a:gd name="connsiteX2" fmla="*/ 267022 w 967838"/>
                  <a:gd name="connsiteY2" fmla="*/ 370269 h 408015"/>
                  <a:gd name="connsiteX3" fmla="*/ 751931 w 967838"/>
                  <a:gd name="connsiteY3" fmla="*/ 3122 h 408015"/>
                  <a:gd name="connsiteX4" fmla="*/ 669787 w 967838"/>
                  <a:gd name="connsiteY4" fmla="*/ 354209 h 408015"/>
                  <a:gd name="connsiteX5" fmla="*/ 787552 w 967838"/>
                  <a:gd name="connsiteY5" fmla="*/ 408015 h 408015"/>
                  <a:gd name="connsiteX6" fmla="*/ 706902 w 967838"/>
                  <a:gd name="connsiteY6" fmla="*/ 3120 h 408015"/>
                  <a:gd name="connsiteX7" fmla="*/ 243086 w 967838"/>
                  <a:gd name="connsiteY7" fmla="*/ 373375 h 408015"/>
                  <a:gd name="connsiteX8" fmla="*/ 128786 w 967838"/>
                  <a:gd name="connsiteY8" fmla="*/ 35556 h 408015"/>
                  <a:gd name="connsiteX0" fmla="*/ 100245 w 939297"/>
                  <a:gd name="connsiteY0" fmla="*/ 35556 h 408015"/>
                  <a:gd name="connsiteX1" fmla="*/ 134571 w 939297"/>
                  <a:gd name="connsiteY1" fmla="*/ 79322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297" h="408015">
                    <a:moveTo>
                      <a:pt x="100245" y="35556"/>
                    </a:moveTo>
                    <a:cubicBezTo>
                      <a:pt x="114625" y="43120"/>
                      <a:pt x="70545" y="31618"/>
                      <a:pt x="106862" y="51613"/>
                    </a:cubicBezTo>
                    <a:cubicBezTo>
                      <a:pt x="-33466" y="158199"/>
                      <a:pt x="88391" y="327552"/>
                      <a:pt x="238481" y="370269"/>
                    </a:cubicBezTo>
                    <a:cubicBezTo>
                      <a:pt x="557663" y="393728"/>
                      <a:pt x="507902" y="68144"/>
                      <a:pt x="723390" y="3122"/>
                    </a:cubicBezTo>
                    <a:cubicBezTo>
                      <a:pt x="925763" y="76277"/>
                      <a:pt x="764454" y="315691"/>
                      <a:pt x="641246" y="354209"/>
                    </a:cubicBezTo>
                    <a:lnTo>
                      <a:pt x="759011" y="408015"/>
                    </a:lnTo>
                    <a:cubicBezTo>
                      <a:pt x="1071565" y="249959"/>
                      <a:pt x="933843" y="-32788"/>
                      <a:pt x="678361" y="3120"/>
                    </a:cubicBezTo>
                    <a:cubicBezTo>
                      <a:pt x="352883" y="45721"/>
                      <a:pt x="452907" y="357578"/>
                      <a:pt x="214545" y="373375"/>
                    </a:cubicBezTo>
                    <a:cubicBezTo>
                      <a:pt x="-23817" y="389172"/>
                      <a:pt x="-66009" y="91589"/>
                      <a:pt x="100245" y="35556"/>
                    </a:cubicBezTo>
                    <a:close/>
                  </a:path>
                </a:pathLst>
              </a:custGeom>
              <a:gradFill flip="none" rotWithShape="1">
                <a:gsLst>
                  <a:gs pos="0">
                    <a:srgbClr val="0070C0"/>
                  </a:gs>
                  <a:gs pos="9000">
                    <a:srgbClr val="29C7FF"/>
                  </a:gs>
                  <a:gs pos="51000">
                    <a:srgbClr val="33CAFF"/>
                  </a:gs>
                  <a:gs pos="32000">
                    <a:srgbClr val="0070C0"/>
                  </a:gs>
                  <a:gs pos="97000">
                    <a:srgbClr val="005EA4"/>
                  </a:gs>
                  <a:gs pos="89000">
                    <a:srgbClr val="0070C0"/>
                  </a:gs>
                </a:gsLst>
                <a:lin ang="0" scaled="1"/>
                <a:tileRect/>
              </a:gradFill>
              <a:ln w="6350" cap="flat" cmpd="sng" algn="ctr">
                <a:solidFill>
                  <a:srgbClr val="1C2638">
                    <a:lumMod val="75000"/>
                    <a:lumOff val="25000"/>
                    <a:alpha val="77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sz="1800" kern="0" smtClean="0">
                  <a:solidFill>
                    <a:prstClr val="black"/>
                  </a:solidFill>
                  <a:latin typeface="Segoe UI Light"/>
                </a:endParaRPr>
              </a:p>
            </p:txBody>
          </p:sp>
          <p:sp>
            <p:nvSpPr>
              <p:cNvPr id="152" name="Ovaal 151"/>
              <p:cNvSpPr/>
              <p:nvPr userDrawn="1"/>
            </p:nvSpPr>
            <p:spPr>
              <a:xfrm flipV="1">
                <a:off x="11012327" y="2951356"/>
                <a:ext cx="45720" cy="45720"/>
              </a:xfrm>
              <a:prstGeom prst="ellipse">
                <a:avLst/>
              </a:prstGeom>
              <a:solidFill>
                <a:srgbClr val="1D1D1B">
                  <a:lumMod val="50000"/>
                  <a:lumOff val="50000"/>
                  <a:alpha val="99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sz="1800" kern="0" smtClean="0">
                  <a:solidFill>
                    <a:prstClr val="black"/>
                  </a:solidFill>
                  <a:latin typeface="Segoe UI Light"/>
                </a:endParaRPr>
              </a:p>
            </p:txBody>
          </p:sp>
        </p:grpSp>
        <p:grpSp>
          <p:nvGrpSpPr>
            <p:cNvPr id="126" name="Groep 125"/>
            <p:cNvGrpSpPr/>
            <p:nvPr/>
          </p:nvGrpSpPr>
          <p:grpSpPr>
            <a:xfrm>
              <a:off x="12491729" y="3471416"/>
              <a:ext cx="1114138" cy="297656"/>
              <a:chOff x="13560784" y="3471416"/>
              <a:chExt cx="1114138" cy="297656"/>
            </a:xfrm>
          </p:grpSpPr>
          <p:sp>
            <p:nvSpPr>
              <p:cNvPr id="144" name="Afgeronde rechthoek 143"/>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45"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smtClean="0">
                    <a:solidFill>
                      <a:prstClr val="black"/>
                    </a:solidFill>
                  </a:rPr>
                  <a:t>Invoegen</a:t>
                </a:r>
                <a:endParaRPr lang="en-GB" dirty="0">
                  <a:solidFill>
                    <a:prstClr val="black"/>
                  </a:solidFill>
                </a:endParaRPr>
              </a:p>
            </p:txBody>
          </p:sp>
          <p:cxnSp>
            <p:nvCxnSpPr>
              <p:cNvPr id="146" name="Rechte verbindingslijn 145"/>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Gelijkbenige driehoek 146"/>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sp>
          <p:nvSpPr>
            <p:cNvPr id="127" name="Tekstvak 33"/>
            <p:cNvSpPr txBox="1"/>
            <p:nvPr/>
          </p:nvSpPr>
          <p:spPr>
            <a:xfrm>
              <a:off x="12494588"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a:solidFill>
                    <a:prstClr val="black"/>
                  </a:solidFill>
                  <a:latin typeface="Segoe UI Light" panose="020B0502040204020203" pitchFamily="34" charset="0"/>
                  <a:cs typeface="Segoe UI Light" panose="020B0502040204020203" pitchFamily="34" charset="0"/>
                </a:rPr>
                <a:t>Klik met de rechter </a:t>
              </a:r>
              <a:r>
                <a:rPr lang="nl-NL" sz="1200" kern="0" dirty="0" smtClean="0">
                  <a:solidFill>
                    <a:prstClr val="black"/>
                  </a:solidFill>
                  <a:latin typeface="Segoe UI Light" panose="020B0502040204020203" pitchFamily="34" charset="0"/>
                  <a:cs typeface="Segoe UI Light" panose="020B0502040204020203" pitchFamily="34" charset="0"/>
                </a:rPr>
                <a:t>muisknop </a:t>
              </a:r>
              <a:r>
                <a:rPr lang="nl-NL" sz="1200" kern="0" dirty="0">
                  <a:solidFill>
                    <a:prstClr val="black"/>
                  </a:solidFill>
                  <a:latin typeface="Segoe UI Light" panose="020B0502040204020203" pitchFamily="34" charset="0"/>
                  <a:cs typeface="Segoe UI Light" panose="020B0502040204020203" pitchFamily="34" charset="0"/>
                </a:rPr>
                <a:t>op de miniatuurweergave van de dia en kies </a:t>
              </a:r>
              <a:r>
                <a:rPr lang="nl-NL" sz="1200" b="1" kern="0" dirty="0">
                  <a:solidFill>
                    <a:prstClr val="black"/>
                  </a:solidFill>
                  <a:latin typeface="Segoe UI Light" panose="020B0502040204020203" pitchFamily="34" charset="0"/>
                  <a:cs typeface="Segoe UI Light" panose="020B0502040204020203" pitchFamily="34" charset="0"/>
                </a:rPr>
                <a:t>‘Dia herstellen’</a:t>
              </a:r>
            </a:p>
          </p:txBody>
        </p:sp>
        <p:pic>
          <p:nvPicPr>
            <p:cNvPr id="128" name="Picture 2"/>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505025" y="5421021"/>
              <a:ext cx="1992342" cy="1069419"/>
            </a:xfrm>
            <a:prstGeom prst="rect">
              <a:avLst/>
            </a:prstGeom>
            <a:solidFill>
              <a:schemeClr val="bg2"/>
            </a:solidFill>
            <a:ln>
              <a:noFill/>
            </a:ln>
            <a:extLst/>
          </p:spPr>
        </p:pic>
        <p:sp>
          <p:nvSpPr>
            <p:cNvPr id="129" name="Tekstvak 128"/>
            <p:cNvSpPr txBox="1"/>
            <p:nvPr/>
          </p:nvSpPr>
          <p:spPr>
            <a:xfrm>
              <a:off x="12541452" y="5527701"/>
              <a:ext cx="1925436" cy="1200329"/>
            </a:xfrm>
            <a:prstGeom prst="rect">
              <a:avLst/>
            </a:prstGeom>
            <a:noFill/>
          </p:spPr>
          <p:txBody>
            <a:bodyPr wrap="square" rtlCol="0">
              <a:spAutoFit/>
            </a:bodyPr>
            <a:lstStyle/>
            <a:p>
              <a:pPr algn="ctr" fontAlgn="auto">
                <a:spcBef>
                  <a:spcPts val="0"/>
                </a:spcBef>
                <a:spcAft>
                  <a:spcPts val="0"/>
                </a:spcAft>
              </a:pPr>
              <a:r>
                <a:rPr lang="en-US" sz="1200" b="1" dirty="0" err="1" smtClean="0">
                  <a:solidFill>
                    <a:prstClr val="black"/>
                  </a:solidFill>
                  <a:latin typeface="Verdana"/>
                </a:rPr>
                <a:t>Hier</a:t>
              </a:r>
              <a:r>
                <a:rPr lang="en-US" sz="1200" b="1" dirty="0" smtClean="0">
                  <a:solidFill>
                    <a:prstClr val="black"/>
                  </a:solidFill>
                  <a:latin typeface="Verdana"/>
                </a:rPr>
                <a:t> </a:t>
              </a:r>
              <a:r>
                <a:rPr lang="en-US" sz="1200" b="1" dirty="0" err="1" smtClean="0">
                  <a:solidFill>
                    <a:prstClr val="black"/>
                  </a:solidFill>
                  <a:latin typeface="Verdana"/>
                </a:rPr>
                <a:t>een</a:t>
              </a:r>
              <a:r>
                <a:rPr lang="en-US" sz="1200" b="1" dirty="0" smtClean="0">
                  <a:solidFill>
                    <a:prstClr val="black"/>
                  </a:solidFill>
                  <a:latin typeface="Verdana"/>
                </a:rPr>
                <a:t> </a:t>
              </a:r>
              <a:r>
                <a:rPr lang="en-US" sz="1200" b="1" dirty="0" err="1" smtClean="0">
                  <a:solidFill>
                    <a:prstClr val="black"/>
                  </a:solidFill>
                  <a:latin typeface="Verdana"/>
                </a:rPr>
                <a:t>printscreen</a:t>
              </a:r>
              <a:r>
                <a:rPr lang="en-US" sz="1200" b="1" dirty="0" smtClean="0">
                  <a:solidFill>
                    <a:prstClr val="black"/>
                  </a:solidFill>
                  <a:latin typeface="Verdana"/>
                </a:rPr>
                <a:t> van de </a:t>
              </a:r>
              <a:r>
                <a:rPr lang="en-US" sz="1200" b="1" dirty="0" err="1" smtClean="0">
                  <a:solidFill>
                    <a:prstClr val="black"/>
                  </a:solidFill>
                  <a:latin typeface="Verdana"/>
                </a:rPr>
                <a:t>miniatuur</a:t>
              </a:r>
              <a:r>
                <a:rPr lang="en-US" sz="1200" b="1" dirty="0" smtClean="0">
                  <a:solidFill>
                    <a:prstClr val="black"/>
                  </a:solidFill>
                  <a:latin typeface="Verdana"/>
                </a:rPr>
                <a:t>- </a:t>
              </a:r>
              <a:r>
                <a:rPr lang="en-US" sz="1200" b="1" dirty="0" err="1" smtClean="0">
                  <a:solidFill>
                    <a:prstClr val="black"/>
                  </a:solidFill>
                  <a:latin typeface="Verdana"/>
                </a:rPr>
                <a:t>titelslide</a:t>
              </a:r>
              <a:r>
                <a:rPr lang="en-US" sz="1200" b="1" dirty="0" smtClean="0">
                  <a:solidFill>
                    <a:prstClr val="black"/>
                  </a:solidFill>
                  <a:latin typeface="Verdana"/>
                </a:rPr>
                <a:t> </a:t>
              </a:r>
              <a:r>
                <a:rPr lang="en-US" sz="1200" b="1" dirty="0" err="1" smtClean="0">
                  <a:solidFill>
                    <a:prstClr val="black"/>
                  </a:solidFill>
                  <a:latin typeface="Verdana"/>
                </a:rPr>
                <a:t>plaatsen</a:t>
              </a:r>
              <a:endParaRPr lang="en-US" sz="1200" b="1" dirty="0">
                <a:solidFill>
                  <a:prstClr val="black"/>
                </a:solidFill>
                <a:latin typeface="Verdana"/>
              </a:endParaRPr>
            </a:p>
          </p:txBody>
        </p:sp>
        <p:sp>
          <p:nvSpPr>
            <p:cNvPr id="130" name="Rechthoek 129"/>
            <p:cNvSpPr/>
            <p:nvPr/>
          </p:nvSpPr>
          <p:spPr>
            <a:xfrm>
              <a:off x="1317351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31" name="Groep 130"/>
            <p:cNvGrpSpPr/>
            <p:nvPr/>
          </p:nvGrpSpPr>
          <p:grpSpPr>
            <a:xfrm>
              <a:off x="13169332" y="6054428"/>
              <a:ext cx="1969277" cy="542924"/>
              <a:chOff x="13164976" y="6054428"/>
              <a:chExt cx="1969277" cy="542924"/>
            </a:xfrm>
          </p:grpSpPr>
          <p:sp>
            <p:nvSpPr>
              <p:cNvPr id="134" name="Rechthoek 133"/>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35" name="Groep 134"/>
              <p:cNvGrpSpPr/>
              <p:nvPr/>
            </p:nvGrpSpPr>
            <p:grpSpPr>
              <a:xfrm>
                <a:off x="13214777" y="6112607"/>
                <a:ext cx="145227" cy="129517"/>
                <a:chOff x="12287399" y="5999447"/>
                <a:chExt cx="194830" cy="173755"/>
              </a:xfrm>
            </p:grpSpPr>
            <p:sp>
              <p:nvSpPr>
                <p:cNvPr id="138" name="Afgeronde rechthoek 137"/>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39" name="Rechthoek 138"/>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40" name="Rechthoek 139"/>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41" name="Rechthoek 140"/>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42" name="Rechthoek 141"/>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43" name="Rechthoek 142"/>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sp>
            <p:nvSpPr>
              <p:cNvPr id="136" name="Rechthoek 135"/>
              <p:cNvSpPr/>
              <p:nvPr/>
            </p:nvSpPr>
            <p:spPr>
              <a:xfrm>
                <a:off x="13424745" y="6062530"/>
                <a:ext cx="1013525" cy="261610"/>
              </a:xfrm>
              <a:prstGeom prst="rect">
                <a:avLst/>
              </a:prstGeom>
            </p:spPr>
            <p:txBody>
              <a:bodyPr wrap="none">
                <a:spAutoFit/>
              </a:bodyPr>
              <a:lstStyle/>
              <a:p>
                <a:pPr fontAlgn="auto">
                  <a:spcBef>
                    <a:spcPts val="0"/>
                  </a:spcBef>
                  <a:spcAft>
                    <a:spcPts val="0"/>
                  </a:spcAft>
                </a:pPr>
                <a:r>
                  <a:rPr lang="en-US" sz="1100" dirty="0" err="1" smtClean="0">
                    <a:solidFill>
                      <a:prstClr val="black"/>
                    </a:solidFill>
                    <a:latin typeface="Verdana"/>
                  </a:rPr>
                  <a:t>Indeling</a:t>
                </a:r>
                <a:endParaRPr lang="en-US" sz="1100" dirty="0">
                  <a:solidFill>
                    <a:prstClr val="black"/>
                  </a:solidFill>
                  <a:latin typeface="Verdana"/>
                </a:endParaRPr>
              </a:p>
            </p:txBody>
          </p:sp>
          <p:sp>
            <p:nvSpPr>
              <p:cNvPr id="137" name="Gelijkbenige driehoek 136"/>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sp>
          <p:nvSpPr>
            <p:cNvPr id="132" name="Afgeronde rechthoek 131"/>
            <p:cNvSpPr/>
            <p:nvPr/>
          </p:nvSpPr>
          <p:spPr>
            <a:xfrm>
              <a:off x="1317351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fontAlgn="auto">
                <a:spcBef>
                  <a:spcPts val="0"/>
                </a:spcBef>
                <a:spcAft>
                  <a:spcPts val="0"/>
                </a:spcAft>
              </a:pPr>
              <a:r>
                <a:rPr lang="en-US" sz="1200" dirty="0" err="1">
                  <a:solidFill>
                    <a:prstClr val="black"/>
                  </a:solidFill>
                </a:rPr>
                <a:t>Dia</a:t>
              </a:r>
              <a:r>
                <a:rPr lang="en-US" sz="1200" dirty="0">
                  <a:solidFill>
                    <a:prstClr val="black"/>
                  </a:solidFill>
                </a:rPr>
                <a:t> </a:t>
              </a:r>
              <a:r>
                <a:rPr lang="en-US" sz="1200" dirty="0" err="1">
                  <a:solidFill>
                    <a:prstClr val="black"/>
                  </a:solidFill>
                </a:rPr>
                <a:t>herstellen</a:t>
              </a:r>
              <a:endParaRPr lang="en-US" sz="1200" dirty="0">
                <a:solidFill>
                  <a:prstClr val="black"/>
                </a:solidFill>
              </a:endParaRPr>
            </a:p>
          </p:txBody>
        </p:sp>
        <p:pic>
          <p:nvPicPr>
            <p:cNvPr id="13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20174"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8" name="Tijdelijke aanduiding voor verticale tekst 2"/>
          <p:cNvSpPr>
            <a:spLocks noGrp="1"/>
          </p:cNvSpPr>
          <p:nvPr userDrawn="1">
            <p:ph type="body" orient="vert" idx="14" hasCustomPrompt="1"/>
          </p:nvPr>
        </p:nvSpPr>
        <p:spPr>
          <a:xfrm>
            <a:off x="51" y="288218"/>
            <a:ext cx="180449" cy="2426395"/>
          </a:xfrm>
          <a:solidFill>
            <a:schemeClr val="accent1"/>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nl-NL" dirty="0" smtClean="0"/>
              <a:t> </a:t>
            </a:r>
            <a:endParaRPr lang="en-US" dirty="0"/>
          </a:p>
        </p:txBody>
      </p:sp>
      <p:sp>
        <p:nvSpPr>
          <p:cNvPr id="113" name="Tijdelijke aanduiding voor datum 3"/>
          <p:cNvSpPr>
            <a:spLocks noGrp="1"/>
          </p:cNvSpPr>
          <p:nvPr>
            <p:ph type="dt" sz="half" idx="2"/>
          </p:nvPr>
        </p:nvSpPr>
        <p:spPr>
          <a:xfrm>
            <a:off x="518269" y="6570218"/>
            <a:ext cx="734082"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28 May 2019</a:t>
            </a:fld>
            <a:endParaRPr lang="en-US" dirty="0"/>
          </a:p>
        </p:txBody>
      </p:sp>
      <p:sp>
        <p:nvSpPr>
          <p:cNvPr id="159" name="Tijdelijke aanduiding voor voettekst 4"/>
          <p:cNvSpPr>
            <a:spLocks noGrp="1"/>
          </p:cNvSpPr>
          <p:nvPr>
            <p:ph type="ftr" sz="quarter" idx="3"/>
          </p:nvPr>
        </p:nvSpPr>
        <p:spPr>
          <a:xfrm>
            <a:off x="1252349" y="6570218"/>
            <a:ext cx="3747600" cy="295941"/>
          </a:xfrm>
          <a:prstGeom prst="rect">
            <a:avLst/>
          </a:prstGeom>
        </p:spPr>
        <p:txBody>
          <a:bodyPr vert="horz" lIns="0" tIns="0" rIns="0" bIns="0" rtlCol="0" anchor="ctr"/>
          <a:lstStyle>
            <a:lvl1pPr algn="l">
              <a:defRPr sz="1000">
                <a:solidFill>
                  <a:srgbClr val="988A86"/>
                </a:solidFill>
              </a:defRPr>
            </a:lvl1pPr>
          </a:lstStyle>
          <a:p>
            <a:r>
              <a:rPr lang="en-US" smtClean="0"/>
              <a:t>|  Zuyd Template-set</a:t>
            </a:r>
            <a:endParaRPr lang="en-US" dirty="0"/>
          </a:p>
        </p:txBody>
      </p:sp>
      <p:sp>
        <p:nvSpPr>
          <p:cNvPr id="161" name="Tijdelijke aanduiding voor dianummer 5"/>
          <p:cNvSpPr>
            <a:spLocks noGrp="1"/>
          </p:cNvSpPr>
          <p:nvPr>
            <p:ph type="sldNum" sz="quarter" idx="4"/>
          </p:nvPr>
        </p:nvSpPr>
        <p:spPr>
          <a:xfrm>
            <a:off x="288560" y="6570218"/>
            <a:ext cx="229819"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grpSp>
        <p:nvGrpSpPr>
          <p:cNvPr id="162" name="ZUYD logo"/>
          <p:cNvGrpSpPr/>
          <p:nvPr userDrawn="1"/>
        </p:nvGrpSpPr>
        <p:grpSpPr>
          <a:xfrm>
            <a:off x="8395486" y="5920008"/>
            <a:ext cx="352064" cy="506213"/>
            <a:chOff x="0" y="-7639050"/>
            <a:chExt cx="6359525" cy="6858000"/>
          </a:xfrm>
          <a:solidFill>
            <a:schemeClr val="accent1"/>
          </a:solidFill>
        </p:grpSpPr>
        <p:sp>
          <p:nvSpPr>
            <p:cNvPr id="163"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64"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65"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66"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grpSp>
    </p:spTree>
    <p:extLst>
      <p:ext uri="{BB962C8B-B14F-4D97-AF65-F5344CB8AC3E}">
        <p14:creationId xmlns:p14="http://schemas.microsoft.com/office/powerpoint/2010/main" val="116099241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Tekstvak 4"/>
          <p:cNvSpPr txBox="1"/>
          <p:nvPr userDrawn="1"/>
        </p:nvSpPr>
        <p:spPr>
          <a:xfrm>
            <a:off x="457449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Leeg</a:t>
            </a:r>
          </a:p>
        </p:txBody>
      </p:sp>
      <p:sp>
        <p:nvSpPr>
          <p:cNvPr id="16" name="Rechthoek 15"/>
          <p:cNvSpPr/>
          <p:nvPr userDrawn="1"/>
        </p:nvSpPr>
        <p:spPr>
          <a:xfrm>
            <a:off x="288489" y="288003"/>
            <a:ext cx="8567099"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1600" dirty="0" smtClean="0">
              <a:solidFill>
                <a:prstClr val="white"/>
              </a:solidFill>
            </a:endParaRPr>
          </a:p>
        </p:txBody>
      </p:sp>
      <p:sp>
        <p:nvSpPr>
          <p:cNvPr id="14" name="Tijdelijke aanduiding voor datum 3"/>
          <p:cNvSpPr>
            <a:spLocks noGrp="1"/>
          </p:cNvSpPr>
          <p:nvPr>
            <p:ph type="dt" sz="half" idx="2"/>
          </p:nvPr>
        </p:nvSpPr>
        <p:spPr>
          <a:xfrm>
            <a:off x="518269" y="6570218"/>
            <a:ext cx="734082"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28 May 2019</a:t>
            </a:fld>
            <a:endParaRPr lang="en-US" dirty="0"/>
          </a:p>
        </p:txBody>
      </p:sp>
      <p:sp>
        <p:nvSpPr>
          <p:cNvPr id="15" name="Tijdelijke aanduiding voor voettekst 4"/>
          <p:cNvSpPr>
            <a:spLocks noGrp="1"/>
          </p:cNvSpPr>
          <p:nvPr>
            <p:ph type="ftr" sz="quarter" idx="3"/>
          </p:nvPr>
        </p:nvSpPr>
        <p:spPr>
          <a:xfrm>
            <a:off x="1252349" y="6570218"/>
            <a:ext cx="3747600" cy="295941"/>
          </a:xfrm>
          <a:prstGeom prst="rect">
            <a:avLst/>
          </a:prstGeom>
        </p:spPr>
        <p:txBody>
          <a:bodyPr vert="horz" lIns="0" tIns="0" rIns="0" bIns="0" rtlCol="0" anchor="ctr"/>
          <a:lstStyle>
            <a:lvl1pPr algn="l">
              <a:defRPr sz="1000">
                <a:solidFill>
                  <a:srgbClr val="988A86"/>
                </a:solidFill>
              </a:defRPr>
            </a:lvl1pPr>
          </a:lstStyle>
          <a:p>
            <a:r>
              <a:rPr lang="en-US" smtClean="0"/>
              <a:t>|  Zuyd Template-set</a:t>
            </a:r>
            <a:endParaRPr lang="en-US" dirty="0"/>
          </a:p>
        </p:txBody>
      </p:sp>
      <p:sp>
        <p:nvSpPr>
          <p:cNvPr id="17" name="Tijdelijke aanduiding voor dianummer 5"/>
          <p:cNvSpPr>
            <a:spLocks noGrp="1"/>
          </p:cNvSpPr>
          <p:nvPr>
            <p:ph type="sldNum" sz="quarter" idx="4"/>
          </p:nvPr>
        </p:nvSpPr>
        <p:spPr>
          <a:xfrm>
            <a:off x="288560" y="6570218"/>
            <a:ext cx="229819"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grpSp>
        <p:nvGrpSpPr>
          <p:cNvPr id="12" name="ZUYD logo"/>
          <p:cNvGrpSpPr/>
          <p:nvPr userDrawn="1"/>
        </p:nvGrpSpPr>
        <p:grpSpPr>
          <a:xfrm>
            <a:off x="8395486" y="5920008"/>
            <a:ext cx="352064" cy="506213"/>
            <a:chOff x="0" y="-7639050"/>
            <a:chExt cx="6359525" cy="6858000"/>
          </a:xfrm>
          <a:solidFill>
            <a:schemeClr val="accent1"/>
          </a:solidFill>
        </p:grpSpPr>
        <p:sp>
          <p:nvSpPr>
            <p:cNvPr id="13"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8"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9"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20"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grpSp>
    </p:spTree>
    <p:extLst>
      <p:ext uri="{BB962C8B-B14F-4D97-AF65-F5344CB8AC3E}">
        <p14:creationId xmlns:p14="http://schemas.microsoft.com/office/powerpoint/2010/main" val="262750609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hasCustomPrompt="1"/>
          </p:nvPr>
        </p:nvSpPr>
        <p:spPr>
          <a:xfrm>
            <a:off x="-1" y="0"/>
            <a:ext cx="9144001" cy="6865938"/>
          </a:xfrm>
          <a:solidFill>
            <a:schemeClr val="bg1">
              <a:lumMod val="85000"/>
            </a:schemeClr>
          </a:solidFill>
        </p:spPr>
        <p:txBody>
          <a:bodyPr lIns="6444000" anchor="ctr"/>
          <a:lstStyle>
            <a:lvl1pPr marL="0" indent="0" algn="l">
              <a:lnSpc>
                <a:spcPct val="100000"/>
              </a:lnSpc>
              <a:spcBef>
                <a:spcPts val="0"/>
              </a:spcBef>
              <a:spcAft>
                <a:spcPts val="0"/>
              </a:spcAft>
              <a:buNone/>
              <a:defRPr/>
            </a:lvl1pPr>
          </a:lstStyle>
          <a:p>
            <a:r>
              <a:rPr lang="nl-NL" dirty="0" smtClean="0"/>
              <a:t>Klik op het pictogram</a:t>
            </a:r>
            <a:br>
              <a:rPr lang="nl-NL" dirty="0" smtClean="0"/>
            </a:br>
            <a:r>
              <a:rPr lang="nl-NL" dirty="0" smtClean="0"/>
              <a:t>om een afbeelding in te voegen</a:t>
            </a:r>
            <a:endParaRPr lang="en-US" dirty="0"/>
          </a:p>
        </p:txBody>
      </p:sp>
      <p:sp>
        <p:nvSpPr>
          <p:cNvPr id="4" name="Tijdelijke aanduiding voor datum 3"/>
          <p:cNvSpPr>
            <a:spLocks noGrp="1"/>
          </p:cNvSpPr>
          <p:nvPr>
            <p:ph type="dt" sz="half" idx="10"/>
          </p:nvPr>
        </p:nvSpPr>
        <p:spPr>
          <a:xfrm>
            <a:off x="518269" y="7278833"/>
            <a:ext cx="734082" cy="295941"/>
          </a:xfrm>
        </p:spPr>
        <p:txBody>
          <a:bodyPr/>
          <a:lstStyle>
            <a:lvl1pPr>
              <a:defRPr>
                <a:solidFill>
                  <a:schemeClr val="bg1"/>
                </a:solidFill>
              </a:defRPr>
            </a:lvl1pPr>
          </a:lstStyle>
          <a:p>
            <a:fld id="{1DF91AB7-D4F7-4A2B-9B9D-ABDAB488B3E4}" type="datetime3">
              <a:rPr lang="en-US" smtClean="0">
                <a:solidFill>
                  <a:prstClr val="white"/>
                </a:solidFill>
              </a:rPr>
              <a:pPr/>
              <a:t>28 May 2019</a:t>
            </a:fld>
            <a:endParaRPr lang="en-US" dirty="0">
              <a:solidFill>
                <a:prstClr val="white"/>
              </a:solidFill>
            </a:endParaRPr>
          </a:p>
        </p:txBody>
      </p:sp>
      <p:sp>
        <p:nvSpPr>
          <p:cNvPr id="5" name="Tijdelijke aanduiding voor voettekst 4"/>
          <p:cNvSpPr>
            <a:spLocks noGrp="1"/>
          </p:cNvSpPr>
          <p:nvPr>
            <p:ph type="ftr" sz="quarter" idx="11"/>
          </p:nvPr>
        </p:nvSpPr>
        <p:spPr>
          <a:xfrm>
            <a:off x="5000060" y="7278833"/>
            <a:ext cx="3855601" cy="295941"/>
          </a:xfrm>
        </p:spPr>
        <p:txBody>
          <a:bodyPr/>
          <a:lstStyle>
            <a:lvl1pPr>
              <a:defRPr>
                <a:solidFill>
                  <a:schemeClr val="bg1"/>
                </a:solidFill>
              </a:defRPr>
            </a:lvl1pPr>
          </a:lstStyle>
          <a:p>
            <a:r>
              <a:rPr lang="en-US" dirty="0" smtClean="0">
                <a:solidFill>
                  <a:prstClr val="white"/>
                </a:solidFill>
              </a:rPr>
              <a:t>|  </a:t>
            </a:r>
            <a:r>
              <a:rPr lang="en-US" dirty="0" err="1" smtClean="0">
                <a:solidFill>
                  <a:prstClr val="white"/>
                </a:solidFill>
              </a:rPr>
              <a:t>Zuyd</a:t>
            </a:r>
            <a:r>
              <a:rPr lang="en-US" dirty="0" smtClean="0">
                <a:solidFill>
                  <a:prstClr val="white"/>
                </a:solidFill>
              </a:rPr>
              <a:t> Template-set</a:t>
            </a:r>
            <a:endParaRPr lang="en-US" dirty="0">
              <a:solidFill>
                <a:prstClr val="white"/>
              </a:solidFill>
            </a:endParaRPr>
          </a:p>
        </p:txBody>
      </p:sp>
      <p:sp>
        <p:nvSpPr>
          <p:cNvPr id="6" name="Tijdelijke aanduiding voor dianummer 5"/>
          <p:cNvSpPr>
            <a:spLocks noGrp="1"/>
          </p:cNvSpPr>
          <p:nvPr>
            <p:ph type="sldNum" sz="quarter" idx="12"/>
          </p:nvPr>
        </p:nvSpPr>
        <p:spPr>
          <a:xfrm>
            <a:off x="288560" y="7278833"/>
            <a:ext cx="229819" cy="295941"/>
          </a:xfrm>
        </p:spPr>
        <p:txBody>
          <a:bodyPr/>
          <a:lstStyle>
            <a:lvl1pPr>
              <a:defRPr>
                <a:solidFill>
                  <a:schemeClr val="bg1"/>
                </a:solidFill>
              </a:defRPr>
            </a:lvl1pPr>
          </a:lstStyle>
          <a:p>
            <a:fld id="{3C1C91B2-D80A-449A-A874-9D15922EA0F1}" type="slidenum">
              <a:rPr lang="en-US" smtClean="0">
                <a:solidFill>
                  <a:prstClr val="white"/>
                </a:solidFill>
              </a:rPr>
              <a:pPr/>
              <a:t>‹nr.›</a:t>
            </a:fld>
            <a:endParaRPr lang="en-US" dirty="0">
              <a:solidFill>
                <a:prstClr val="white"/>
              </a:solidFill>
            </a:endParaRPr>
          </a:p>
        </p:txBody>
      </p:sp>
      <p:sp>
        <p:nvSpPr>
          <p:cNvPr id="7" name="Tekstvak 6"/>
          <p:cNvSpPr txBox="1"/>
          <p:nvPr userDrawn="1"/>
        </p:nvSpPr>
        <p:spPr>
          <a:xfrm>
            <a:off x="457449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Afsluiting</a:t>
            </a:r>
          </a:p>
        </p:txBody>
      </p:sp>
      <p:sp>
        <p:nvSpPr>
          <p:cNvPr id="11" name="Tijdelijke aanduiding voor verticale tekst 2"/>
          <p:cNvSpPr>
            <a:spLocks noGrp="1"/>
          </p:cNvSpPr>
          <p:nvPr>
            <p:ph type="body" orient="vert" idx="1" hasCustomPrompt="1"/>
          </p:nvPr>
        </p:nvSpPr>
        <p:spPr>
          <a:xfrm>
            <a:off x="1252356" y="1573198"/>
            <a:ext cx="2783702" cy="3711598"/>
          </a:xfrm>
          <a:solidFill>
            <a:schemeClr val="accent1"/>
          </a:solidFill>
        </p:spPr>
        <p:txBody>
          <a:bodyPr vert="horz" lIns="144000" tIns="108000" rIns="144000" bIns="108000" rtlCol="0" anchor="t">
            <a:noAutofit/>
          </a:bodyPr>
          <a:lstStyle>
            <a:lvl1pPr marL="0" indent="0">
              <a:buNone/>
              <a:defRPr lang="en-US" sz="3200" b="0" dirty="0">
                <a:solidFill>
                  <a:schemeClr val="bg1"/>
                </a:solidFill>
                <a:latin typeface="+mj-lt"/>
                <a:ea typeface="+mj-ea"/>
                <a:cs typeface="+mj-cs"/>
              </a:defRPr>
            </a:lvl1pPr>
          </a:lstStyle>
          <a:p>
            <a:pPr lvl="0">
              <a:spcBef>
                <a:spcPct val="0"/>
              </a:spcBef>
            </a:pPr>
            <a:r>
              <a:rPr lang="nl-NL" dirty="0" smtClean="0"/>
              <a:t>Bedankt voor uw aandacht</a:t>
            </a:r>
            <a:endParaRPr lang="en-US" dirty="0"/>
          </a:p>
        </p:txBody>
      </p:sp>
      <p:grpSp>
        <p:nvGrpSpPr>
          <p:cNvPr id="12" name="GRID" hidden="1"/>
          <p:cNvGrpSpPr/>
          <p:nvPr userDrawn="1"/>
        </p:nvGrpSpPr>
        <p:grpSpPr>
          <a:xfrm>
            <a:off x="-180976" y="-190500"/>
            <a:ext cx="9505953" cy="7239000"/>
            <a:chOff x="-241301" y="-190500"/>
            <a:chExt cx="12674604" cy="7239000"/>
          </a:xfrm>
        </p:grpSpPr>
        <p:cxnSp>
          <p:nvCxnSpPr>
            <p:cNvPr id="13" name="Rechte verbindingslijn 12"/>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hoek 16"/>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18" name="Rechthoek 17"/>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19" name="Rechte verbindingslijn 18"/>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hthoek 26"/>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28" name="Rechthoek 27"/>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29" name="Rechte verbindingslijn 28"/>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6" name="Tijdelijke aanduiding voor verticale tekst 2"/>
          <p:cNvSpPr>
            <a:spLocks noGrp="1"/>
          </p:cNvSpPr>
          <p:nvPr>
            <p:ph type="body" orient="vert" idx="15" hasCustomPrompt="1"/>
          </p:nvPr>
        </p:nvSpPr>
        <p:spPr>
          <a:xfrm>
            <a:off x="8231850" y="5684402"/>
            <a:ext cx="515700" cy="741600"/>
          </a:xfrm>
          <a:blipFill>
            <a:blip r:embed="rId2"/>
            <a:stretch>
              <a:fillRect/>
            </a:stretch>
          </a:blipFill>
        </p:spPr>
        <p:txBody>
          <a:bodyPr vert="horz" lIns="0" tIns="0" rIns="0" bIns="0" anchor="ctr"/>
          <a:lstStyle>
            <a:lvl1pPr marL="0" indent="0" algn="ctr">
              <a:buNone/>
              <a:defRPr sz="600" baseline="0"/>
            </a:lvl1pPr>
            <a:lvl2pPr marL="177800" inden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nl-NL" smtClean="0"/>
              <a:t>S.V.P. niet verwijderen of aanpassen</a:t>
            </a:r>
            <a:endParaRPr lang="en-US" dirty="0"/>
          </a:p>
        </p:txBody>
      </p:sp>
      <p:grpSp>
        <p:nvGrpSpPr>
          <p:cNvPr id="78" name="Groep 77"/>
          <p:cNvGrpSpPr/>
          <p:nvPr userDrawn="1"/>
        </p:nvGrpSpPr>
        <p:grpSpPr>
          <a:xfrm>
            <a:off x="-2229876" y="-100346"/>
            <a:ext cx="2121875" cy="6957092"/>
            <a:chOff x="-2973167" y="-100346"/>
            <a:chExt cx="2829166" cy="6957092"/>
          </a:xfrm>
        </p:grpSpPr>
        <p:sp>
          <p:nvSpPr>
            <p:cNvPr id="79" name="Rechthoek 78"/>
            <p:cNvSpPr/>
            <p:nvPr userDrawn="1"/>
          </p:nvSpPr>
          <p:spPr>
            <a:xfrm>
              <a:off x="-2973167"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600" b="1" kern="0" cap="all" dirty="0" smtClean="0">
                  <a:solidFill>
                    <a:srgbClr val="44546A"/>
                  </a:solidFill>
                  <a:latin typeface="Segoe UI Light" panose="020B0502040204020203" pitchFamily="34" charset="0"/>
                  <a:cs typeface="Segoe UI Light" panose="020B0502040204020203" pitchFamily="34" charset="0"/>
                </a:rPr>
                <a:t>AFBEELDING INVOEGEN</a:t>
              </a:r>
            </a:p>
          </p:txBody>
        </p:sp>
        <p:sp>
          <p:nvSpPr>
            <p:cNvPr id="80" name="Tekstvak 33"/>
            <p:cNvSpPr txBox="1"/>
            <p:nvPr userDrawn="1"/>
          </p:nvSpPr>
          <p:spPr>
            <a:xfrm>
              <a:off x="-2788022"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smtClean="0">
                  <a:solidFill>
                    <a:prstClr val="black"/>
                  </a:solidFill>
                  <a:latin typeface="Segoe UI Light" panose="020B0502040204020203" pitchFamily="34" charset="0"/>
                  <a:cs typeface="Segoe UI Light" panose="020B0502040204020203" pitchFamily="34" charset="0"/>
                </a:rPr>
                <a:t>Klik op het icoon om een afbeelding</a:t>
              </a:r>
              <a:br>
                <a:rPr lang="nl-NL" sz="1200" kern="0" dirty="0" smtClean="0">
                  <a:solidFill>
                    <a:prstClr val="black"/>
                  </a:solidFill>
                  <a:latin typeface="Segoe UI Light" panose="020B0502040204020203" pitchFamily="34" charset="0"/>
                  <a:cs typeface="Segoe UI Light" panose="020B0502040204020203" pitchFamily="34" charset="0"/>
                </a:rPr>
              </a:br>
              <a:r>
                <a:rPr lang="nl-NL" sz="1200" kern="0" dirty="0" smtClean="0">
                  <a:solidFill>
                    <a:prstClr val="black"/>
                  </a:solidFill>
                  <a:latin typeface="Segoe UI Light" panose="020B0502040204020203" pitchFamily="34" charset="0"/>
                  <a:cs typeface="Segoe UI Light" panose="020B0502040204020203" pitchFamily="34" charset="0"/>
                </a:rPr>
                <a:t>in te voegen</a:t>
              </a:r>
              <a:endParaRPr lang="en-US" sz="1200" kern="0" dirty="0" smtClean="0">
                <a:solidFill>
                  <a:prstClr val="black"/>
                </a:solidFill>
                <a:latin typeface="Segoe UI Light" panose="020B0502040204020203" pitchFamily="34" charset="0"/>
                <a:cs typeface="Segoe UI Light" panose="020B0502040204020203" pitchFamily="34" charset="0"/>
              </a:endParaRPr>
            </a:p>
          </p:txBody>
        </p:sp>
        <p:sp>
          <p:nvSpPr>
            <p:cNvPr id="81" name="Tekstvak 33"/>
            <p:cNvSpPr txBox="1"/>
            <p:nvPr userDrawn="1"/>
          </p:nvSpPr>
          <p:spPr>
            <a:xfrm>
              <a:off x="-2788022"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err="1" smtClean="0">
                  <a:solidFill>
                    <a:prstClr val="black"/>
                  </a:solidFill>
                  <a:latin typeface="Segoe UI Light" panose="020B0502040204020203" pitchFamily="34" charset="0"/>
                  <a:cs typeface="Segoe UI Light" panose="020B0502040204020203" pitchFamily="34" charset="0"/>
                </a:rPr>
                <a:t>Selecteer</a:t>
              </a:r>
              <a:r>
                <a:rPr lang="en-US" sz="1200" kern="0" dirty="0" smtClean="0">
                  <a:solidFill>
                    <a:prstClr val="black"/>
                  </a:solidFill>
                  <a:latin typeface="Segoe UI Light" panose="020B0502040204020203" pitchFamily="34" charset="0"/>
                  <a:cs typeface="Segoe UI Light" panose="020B0502040204020203" pitchFamily="34" charset="0"/>
                </a:rPr>
                <a:t> de </a:t>
              </a:r>
              <a:r>
                <a:rPr lang="en-US" sz="1200" kern="0" dirty="0" err="1" smtClean="0">
                  <a:solidFill>
                    <a:prstClr val="black"/>
                  </a:solidFill>
                  <a:latin typeface="Segoe UI Light" panose="020B0502040204020203" pitchFamily="34" charset="0"/>
                  <a:cs typeface="Segoe UI Light" panose="020B0502040204020203" pitchFamily="34" charset="0"/>
                </a:rPr>
                <a:t>afbeelding</a:t>
              </a:r>
              <a:r>
                <a:rPr lang="en-US" sz="1200" kern="0" dirty="0" smtClean="0">
                  <a:solidFill>
                    <a:prstClr val="black"/>
                  </a:solidFill>
                  <a:latin typeface="Segoe UI Light" panose="020B0502040204020203" pitchFamily="34" charset="0"/>
                  <a:cs typeface="Segoe UI Light" panose="020B0502040204020203" pitchFamily="34" charset="0"/>
                </a:rPr>
                <a:t> die je wilt </a:t>
              </a:r>
              <a:r>
                <a:rPr lang="en-US" sz="1200" kern="0" dirty="0" err="1" smtClean="0">
                  <a:solidFill>
                    <a:prstClr val="black"/>
                  </a:solidFill>
                  <a:latin typeface="Segoe UI Light" panose="020B0502040204020203" pitchFamily="34" charset="0"/>
                  <a:cs typeface="Segoe UI Light" panose="020B0502040204020203" pitchFamily="34" charset="0"/>
                </a:rPr>
                <a:t>invoegen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klik</a:t>
              </a:r>
              <a:r>
                <a:rPr lang="en-US" sz="1200" kern="0" dirty="0" smtClean="0">
                  <a:solidFill>
                    <a:prstClr val="black"/>
                  </a:solidFill>
                  <a:latin typeface="Segoe UI Light" panose="020B0502040204020203" pitchFamily="34" charset="0"/>
                  <a:cs typeface="Segoe UI Light" panose="020B0502040204020203" pitchFamily="34" charset="0"/>
                </a:rPr>
                <a:t> op </a:t>
              </a:r>
              <a:r>
                <a:rPr lang="en-US" sz="1200" b="1" kern="0" dirty="0" smtClean="0">
                  <a:solidFill>
                    <a:prstClr val="black"/>
                  </a:solidFill>
                  <a:latin typeface="Segoe UI Light" panose="020B0502040204020203" pitchFamily="34" charset="0"/>
                  <a:cs typeface="Segoe UI Light" panose="020B0502040204020203" pitchFamily="34" charset="0"/>
                </a:rPr>
                <a:t>‘</a:t>
              </a:r>
              <a:r>
                <a:rPr lang="en-US" sz="1200" b="1" kern="0" dirty="0" err="1" smtClean="0">
                  <a:solidFill>
                    <a:prstClr val="black"/>
                  </a:solidFill>
                  <a:latin typeface="Segoe UI Light" panose="020B0502040204020203" pitchFamily="34" charset="0"/>
                  <a:cs typeface="Segoe UI Light" panose="020B0502040204020203" pitchFamily="34" charset="0"/>
                </a:rPr>
                <a:t>Invoegen</a:t>
              </a:r>
              <a:r>
                <a:rPr lang="en-US" sz="1200" b="1" kern="0" dirty="0" smtClean="0">
                  <a:solidFill>
                    <a:prstClr val="black"/>
                  </a:solidFill>
                  <a:latin typeface="Segoe UI Light" panose="020B0502040204020203" pitchFamily="34" charset="0"/>
                  <a:cs typeface="Segoe UI Light" panose="020B0502040204020203" pitchFamily="34" charset="0"/>
                </a:rPr>
                <a:t>’</a:t>
              </a:r>
              <a:endParaRPr lang="nl-NL" sz="1200" b="1" kern="0" dirty="0" smtClean="0">
                <a:solidFill>
                  <a:prstClr val="black"/>
                </a:solidFill>
                <a:latin typeface="Segoe UI Light" panose="020B0502040204020203" pitchFamily="34" charset="0"/>
                <a:cs typeface="Segoe UI Light" panose="020B0502040204020203" pitchFamily="34" charset="0"/>
              </a:endParaRPr>
            </a:p>
          </p:txBody>
        </p:sp>
        <p:sp>
          <p:nvSpPr>
            <p:cNvPr id="116" name="Ovaal 115"/>
            <p:cNvSpPr/>
            <p:nvPr userDrawn="1"/>
          </p:nvSpPr>
          <p:spPr>
            <a:xfrm>
              <a:off x="-278431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1</a:t>
              </a:r>
            </a:p>
          </p:txBody>
        </p:sp>
        <p:sp>
          <p:nvSpPr>
            <p:cNvPr id="117" name="Ovaal 116"/>
            <p:cNvSpPr/>
            <p:nvPr userDrawn="1"/>
          </p:nvSpPr>
          <p:spPr>
            <a:xfrm>
              <a:off x="-278431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2</a:t>
              </a:r>
            </a:p>
          </p:txBody>
        </p:sp>
        <p:cxnSp>
          <p:nvCxnSpPr>
            <p:cNvPr id="118" name="Rechte verbindingslijn 117"/>
            <p:cNvCxnSpPr/>
            <p:nvPr userDrawn="1"/>
          </p:nvCxnSpPr>
          <p:spPr>
            <a:xfrm>
              <a:off x="-2785944" y="288269"/>
              <a:ext cx="2556613" cy="0"/>
            </a:xfrm>
            <a:prstGeom prst="line">
              <a:avLst/>
            </a:prstGeom>
            <a:noFill/>
            <a:ln w="9525" cap="flat" cmpd="sng" algn="ctr">
              <a:solidFill>
                <a:schemeClr val="tx2"/>
              </a:solidFill>
              <a:prstDash val="solid"/>
            </a:ln>
            <a:effectLst/>
          </p:spPr>
        </p:cxnSp>
        <p:cxnSp>
          <p:nvCxnSpPr>
            <p:cNvPr id="119" name="Rechte verbindingslijn 118"/>
            <p:cNvCxnSpPr/>
            <p:nvPr userDrawn="1"/>
          </p:nvCxnSpPr>
          <p:spPr>
            <a:xfrm>
              <a:off x="-2786283" y="2167521"/>
              <a:ext cx="2556952" cy="0"/>
            </a:xfrm>
            <a:prstGeom prst="line">
              <a:avLst/>
            </a:prstGeom>
            <a:noFill/>
            <a:ln w="9525" cap="flat" cmpd="sng" algn="ctr">
              <a:solidFill>
                <a:schemeClr val="tx2"/>
              </a:solidFill>
              <a:prstDash val="solid"/>
            </a:ln>
            <a:effectLst/>
          </p:spPr>
        </p:cxnSp>
        <p:cxnSp>
          <p:nvCxnSpPr>
            <p:cNvPr id="120" name="Rechte verbindingslijn 119"/>
            <p:cNvCxnSpPr/>
            <p:nvPr userDrawn="1"/>
          </p:nvCxnSpPr>
          <p:spPr>
            <a:xfrm>
              <a:off x="-2785944" y="4022832"/>
              <a:ext cx="2556613" cy="0"/>
            </a:xfrm>
            <a:prstGeom prst="line">
              <a:avLst/>
            </a:prstGeom>
            <a:noFill/>
            <a:ln w="9525" cap="flat" cmpd="sng" algn="ctr">
              <a:solidFill>
                <a:schemeClr val="tx2"/>
              </a:solidFill>
              <a:prstDash val="solid"/>
            </a:ln>
            <a:effectLst/>
          </p:spPr>
        </p:cxnSp>
        <p:pic>
          <p:nvPicPr>
            <p:cNvPr id="121" name="Icoontje afbeeldi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77585" y="1459905"/>
              <a:ext cx="521075" cy="521075"/>
            </a:xfrm>
            <a:prstGeom prst="rect">
              <a:avLst/>
            </a:prstGeom>
          </p:spPr>
        </p:pic>
        <p:cxnSp>
          <p:nvCxnSpPr>
            <p:cNvPr id="122" name="Rechte verbindingslijn 121"/>
            <p:cNvCxnSpPr/>
            <p:nvPr userDrawn="1"/>
          </p:nvCxnSpPr>
          <p:spPr>
            <a:xfrm>
              <a:off x="-2785944" y="6856746"/>
              <a:ext cx="2556613" cy="0"/>
            </a:xfrm>
            <a:prstGeom prst="line">
              <a:avLst/>
            </a:prstGeom>
            <a:noFill/>
            <a:ln w="9525" cap="flat" cmpd="sng" algn="ctr">
              <a:solidFill>
                <a:schemeClr val="tx2"/>
              </a:solidFill>
              <a:prstDash val="solid"/>
            </a:ln>
            <a:effectLst/>
          </p:spPr>
        </p:cxnSp>
        <p:grpSp>
          <p:nvGrpSpPr>
            <p:cNvPr id="123" name="Groep 122"/>
            <p:cNvGrpSpPr/>
            <p:nvPr/>
          </p:nvGrpSpPr>
          <p:grpSpPr>
            <a:xfrm>
              <a:off x="-2790881" y="3471416"/>
              <a:ext cx="1114138" cy="297656"/>
              <a:chOff x="13560784" y="3471416"/>
              <a:chExt cx="1114138" cy="297656"/>
            </a:xfrm>
          </p:grpSpPr>
          <p:sp>
            <p:nvSpPr>
              <p:cNvPr id="143" name="Afgeronde rechthoek 142"/>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44"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smtClean="0">
                    <a:solidFill>
                      <a:prstClr val="black"/>
                    </a:solidFill>
                  </a:rPr>
                  <a:t>Invoegen</a:t>
                </a:r>
                <a:endParaRPr lang="en-GB" dirty="0">
                  <a:solidFill>
                    <a:prstClr val="black"/>
                  </a:solidFill>
                </a:endParaRPr>
              </a:p>
            </p:txBody>
          </p:sp>
          <p:cxnSp>
            <p:nvCxnSpPr>
              <p:cNvPr id="145" name="Rechte verbindingslijn 144"/>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Gelijkbenige driehoek 145"/>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grpSp>
          <p:nvGrpSpPr>
            <p:cNvPr id="124" name="Groep 123"/>
            <p:cNvGrpSpPr/>
            <p:nvPr userDrawn="1"/>
          </p:nvGrpSpPr>
          <p:grpSpPr>
            <a:xfrm>
              <a:off x="-2788022" y="4226919"/>
              <a:ext cx="2644021" cy="2360096"/>
              <a:chOff x="-2788022" y="4375200"/>
              <a:chExt cx="2644021" cy="2360096"/>
            </a:xfrm>
          </p:grpSpPr>
          <p:sp>
            <p:nvSpPr>
              <p:cNvPr id="125" name="Tekstvak 33"/>
              <p:cNvSpPr txBox="1"/>
              <p:nvPr userDrawn="1"/>
            </p:nvSpPr>
            <p:spPr>
              <a:xfrm>
                <a:off x="-2788022"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a:solidFill>
                      <a:prstClr val="black"/>
                    </a:solidFill>
                    <a:latin typeface="Segoe UI Light" panose="020B0502040204020203" pitchFamily="34" charset="0"/>
                    <a:cs typeface="Segoe UI Light" panose="020B0502040204020203" pitchFamily="34" charset="0"/>
                  </a:rPr>
                  <a:t>Klik met de rechter </a:t>
                </a:r>
                <a:r>
                  <a:rPr lang="nl-NL" sz="1200" kern="0" dirty="0" smtClean="0">
                    <a:solidFill>
                      <a:prstClr val="black"/>
                    </a:solidFill>
                    <a:latin typeface="Segoe UI Light" panose="020B0502040204020203" pitchFamily="34" charset="0"/>
                    <a:cs typeface="Segoe UI Light" panose="020B0502040204020203" pitchFamily="34" charset="0"/>
                  </a:rPr>
                  <a:t>muisknop </a:t>
                </a:r>
                <a:r>
                  <a:rPr lang="nl-NL" sz="1200" kern="0" dirty="0">
                    <a:solidFill>
                      <a:prstClr val="black"/>
                    </a:solidFill>
                    <a:latin typeface="Segoe UI Light" panose="020B0502040204020203" pitchFamily="34" charset="0"/>
                    <a:cs typeface="Segoe UI Light" panose="020B0502040204020203" pitchFamily="34" charset="0"/>
                  </a:rPr>
                  <a:t>op de miniatuurweergave van de dia en kies </a:t>
                </a:r>
                <a:r>
                  <a:rPr lang="nl-NL" sz="1200" b="1" kern="0" dirty="0">
                    <a:solidFill>
                      <a:prstClr val="black"/>
                    </a:solidFill>
                    <a:latin typeface="Segoe UI Light" panose="020B0502040204020203" pitchFamily="34" charset="0"/>
                    <a:cs typeface="Segoe UI Light" panose="020B0502040204020203" pitchFamily="34" charset="0"/>
                  </a:rPr>
                  <a:t>‘Dia herstellen’</a:t>
                </a:r>
              </a:p>
            </p:txBody>
          </p:sp>
          <p:pic>
            <p:nvPicPr>
              <p:cNvPr id="126" name="Picture 2"/>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7585" y="5421021"/>
                <a:ext cx="1992342" cy="1069419"/>
              </a:xfrm>
              <a:prstGeom prst="rect">
                <a:avLst/>
              </a:prstGeom>
              <a:solidFill>
                <a:schemeClr val="bg2"/>
              </a:solidFill>
              <a:ln>
                <a:noFill/>
              </a:ln>
              <a:extLst/>
            </p:spPr>
          </p:pic>
          <p:sp>
            <p:nvSpPr>
              <p:cNvPr id="127" name="Tekstvak 126"/>
              <p:cNvSpPr txBox="1"/>
              <p:nvPr/>
            </p:nvSpPr>
            <p:spPr>
              <a:xfrm>
                <a:off x="-2741158" y="5527701"/>
                <a:ext cx="1925434" cy="1200329"/>
              </a:xfrm>
              <a:prstGeom prst="rect">
                <a:avLst/>
              </a:prstGeom>
              <a:noFill/>
            </p:spPr>
            <p:txBody>
              <a:bodyPr wrap="square" rtlCol="0">
                <a:spAutoFit/>
              </a:bodyPr>
              <a:lstStyle/>
              <a:p>
                <a:pPr algn="ctr" fontAlgn="auto">
                  <a:spcBef>
                    <a:spcPts val="0"/>
                  </a:spcBef>
                  <a:spcAft>
                    <a:spcPts val="0"/>
                  </a:spcAft>
                </a:pPr>
                <a:r>
                  <a:rPr lang="en-US" sz="1200" b="1" dirty="0" err="1" smtClean="0">
                    <a:solidFill>
                      <a:prstClr val="black"/>
                    </a:solidFill>
                    <a:latin typeface="Verdana"/>
                  </a:rPr>
                  <a:t>Hier</a:t>
                </a:r>
                <a:r>
                  <a:rPr lang="en-US" sz="1200" b="1" dirty="0" smtClean="0">
                    <a:solidFill>
                      <a:prstClr val="black"/>
                    </a:solidFill>
                    <a:latin typeface="Verdana"/>
                  </a:rPr>
                  <a:t> </a:t>
                </a:r>
                <a:r>
                  <a:rPr lang="en-US" sz="1200" b="1" dirty="0" err="1" smtClean="0">
                    <a:solidFill>
                      <a:prstClr val="black"/>
                    </a:solidFill>
                    <a:latin typeface="Verdana"/>
                  </a:rPr>
                  <a:t>een</a:t>
                </a:r>
                <a:r>
                  <a:rPr lang="en-US" sz="1200" b="1" dirty="0" smtClean="0">
                    <a:solidFill>
                      <a:prstClr val="black"/>
                    </a:solidFill>
                    <a:latin typeface="Verdana"/>
                  </a:rPr>
                  <a:t> </a:t>
                </a:r>
                <a:r>
                  <a:rPr lang="en-US" sz="1200" b="1" dirty="0" err="1" smtClean="0">
                    <a:solidFill>
                      <a:prstClr val="black"/>
                    </a:solidFill>
                    <a:latin typeface="Verdana"/>
                  </a:rPr>
                  <a:t>printscreen</a:t>
                </a:r>
                <a:r>
                  <a:rPr lang="en-US" sz="1200" b="1" dirty="0" smtClean="0">
                    <a:solidFill>
                      <a:prstClr val="black"/>
                    </a:solidFill>
                    <a:latin typeface="Verdana"/>
                  </a:rPr>
                  <a:t> van de </a:t>
                </a:r>
                <a:r>
                  <a:rPr lang="en-US" sz="1200" b="1" dirty="0" err="1" smtClean="0">
                    <a:solidFill>
                      <a:prstClr val="black"/>
                    </a:solidFill>
                    <a:latin typeface="Verdana"/>
                  </a:rPr>
                  <a:t>miniatuur</a:t>
                </a:r>
                <a:r>
                  <a:rPr lang="en-US" sz="1200" b="1" dirty="0" smtClean="0">
                    <a:solidFill>
                      <a:prstClr val="black"/>
                    </a:solidFill>
                    <a:latin typeface="Verdana"/>
                  </a:rPr>
                  <a:t>- </a:t>
                </a:r>
                <a:r>
                  <a:rPr lang="en-US" sz="1200" b="1" dirty="0" err="1" smtClean="0">
                    <a:solidFill>
                      <a:prstClr val="black"/>
                    </a:solidFill>
                    <a:latin typeface="Verdana"/>
                  </a:rPr>
                  <a:t>titelslide</a:t>
                </a:r>
                <a:r>
                  <a:rPr lang="en-US" sz="1200" b="1" dirty="0" smtClean="0">
                    <a:solidFill>
                      <a:prstClr val="black"/>
                    </a:solidFill>
                    <a:latin typeface="Verdana"/>
                  </a:rPr>
                  <a:t> </a:t>
                </a:r>
                <a:r>
                  <a:rPr lang="en-US" sz="1200" b="1" dirty="0" err="1" smtClean="0">
                    <a:solidFill>
                      <a:prstClr val="black"/>
                    </a:solidFill>
                    <a:latin typeface="Verdana"/>
                  </a:rPr>
                  <a:t>plaatsen</a:t>
                </a:r>
                <a:endParaRPr lang="en-US" sz="1200" b="1" dirty="0">
                  <a:solidFill>
                    <a:prstClr val="black"/>
                  </a:solidFill>
                  <a:latin typeface="Verdana"/>
                </a:endParaRPr>
              </a:p>
            </p:txBody>
          </p:sp>
          <p:sp>
            <p:nvSpPr>
              <p:cNvPr id="128" name="Rechthoek 127"/>
              <p:cNvSpPr/>
              <p:nvPr/>
            </p:nvSpPr>
            <p:spPr>
              <a:xfrm>
                <a:off x="-210909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29" name="Groep 128"/>
              <p:cNvGrpSpPr/>
              <p:nvPr/>
            </p:nvGrpSpPr>
            <p:grpSpPr>
              <a:xfrm>
                <a:off x="-2113278" y="6054428"/>
                <a:ext cx="1969277" cy="542924"/>
                <a:chOff x="13164976" y="6054428"/>
                <a:chExt cx="1969277" cy="542924"/>
              </a:xfrm>
            </p:grpSpPr>
            <p:sp>
              <p:nvSpPr>
                <p:cNvPr id="133" name="Rechthoek 132"/>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34" name="Groep 133"/>
                <p:cNvGrpSpPr/>
                <p:nvPr/>
              </p:nvGrpSpPr>
              <p:grpSpPr>
                <a:xfrm>
                  <a:off x="13214777" y="6112607"/>
                  <a:ext cx="145227" cy="129517"/>
                  <a:chOff x="12287399" y="5999447"/>
                  <a:chExt cx="194830" cy="173755"/>
                </a:xfrm>
              </p:grpSpPr>
              <p:sp>
                <p:nvSpPr>
                  <p:cNvPr id="137" name="Afgeronde rechthoek 136"/>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38" name="Rechthoek 137"/>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39" name="Rechthoek 138"/>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40" name="Rechthoek 139"/>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41" name="Rechthoek 140"/>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42" name="Rechthoek 141"/>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sp>
              <p:nvSpPr>
                <p:cNvPr id="135" name="Rechthoek 134"/>
                <p:cNvSpPr/>
                <p:nvPr/>
              </p:nvSpPr>
              <p:spPr>
                <a:xfrm>
                  <a:off x="13424745" y="6062530"/>
                  <a:ext cx="1013525" cy="261610"/>
                </a:xfrm>
                <a:prstGeom prst="rect">
                  <a:avLst/>
                </a:prstGeom>
              </p:spPr>
              <p:txBody>
                <a:bodyPr wrap="none">
                  <a:spAutoFit/>
                </a:bodyPr>
                <a:lstStyle/>
                <a:p>
                  <a:pPr fontAlgn="auto">
                    <a:spcBef>
                      <a:spcPts val="0"/>
                    </a:spcBef>
                    <a:spcAft>
                      <a:spcPts val="0"/>
                    </a:spcAft>
                  </a:pPr>
                  <a:r>
                    <a:rPr lang="en-US" sz="1100" dirty="0" err="1" smtClean="0">
                      <a:solidFill>
                        <a:prstClr val="black"/>
                      </a:solidFill>
                      <a:latin typeface="Verdana"/>
                    </a:rPr>
                    <a:t>Indeling</a:t>
                  </a:r>
                  <a:endParaRPr lang="en-US" sz="1100" dirty="0">
                    <a:solidFill>
                      <a:prstClr val="black"/>
                    </a:solidFill>
                    <a:latin typeface="Verdana"/>
                  </a:endParaRPr>
                </a:p>
              </p:txBody>
            </p:sp>
            <p:sp>
              <p:nvSpPr>
                <p:cNvPr id="136" name="Gelijkbenige driehoek 135"/>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sp>
            <p:nvSpPr>
              <p:cNvPr id="130" name="Afgeronde rechthoek 129"/>
              <p:cNvSpPr/>
              <p:nvPr/>
            </p:nvSpPr>
            <p:spPr>
              <a:xfrm>
                <a:off x="-210909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fontAlgn="auto">
                  <a:spcBef>
                    <a:spcPts val="0"/>
                  </a:spcBef>
                  <a:spcAft>
                    <a:spcPts val="0"/>
                  </a:spcAft>
                </a:pPr>
                <a:r>
                  <a:rPr lang="en-US" sz="1200" dirty="0" err="1" smtClean="0">
                    <a:solidFill>
                      <a:prstClr val="black"/>
                    </a:solidFill>
                  </a:rPr>
                  <a:t>Dia</a:t>
                </a:r>
                <a:r>
                  <a:rPr lang="en-US" sz="1200" dirty="0" smtClean="0">
                    <a:solidFill>
                      <a:prstClr val="black"/>
                    </a:solidFill>
                  </a:rPr>
                  <a:t> </a:t>
                </a:r>
                <a:r>
                  <a:rPr lang="en-US" sz="1200" dirty="0" err="1" smtClean="0">
                    <a:solidFill>
                      <a:prstClr val="black"/>
                    </a:solidFill>
                  </a:rPr>
                  <a:t>herstellen</a:t>
                </a:r>
                <a:endParaRPr lang="en-US" sz="1200" dirty="0">
                  <a:solidFill>
                    <a:prstClr val="black"/>
                  </a:solidFill>
                </a:endParaRPr>
              </a:p>
            </p:txBody>
          </p:sp>
          <p:pic>
            <p:nvPicPr>
              <p:cNvPr id="13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436"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 name="Tekstvak 33"/>
              <p:cNvSpPr txBox="1"/>
              <p:nvPr userDrawn="1"/>
            </p:nvSpPr>
            <p:spPr>
              <a:xfrm>
                <a:off x="-2788022" y="4375200"/>
                <a:ext cx="2558692" cy="24442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b="1" kern="0" dirty="0" smtClean="0">
                    <a:solidFill>
                      <a:prstClr val="black"/>
                    </a:solidFill>
                    <a:latin typeface="Segoe UI Light" panose="020B0502040204020203" pitchFamily="34" charset="0"/>
                    <a:cs typeface="Segoe UI Light" panose="020B0502040204020203" pitchFamily="34" charset="0"/>
                  </a:rPr>
                  <a:t>Niet goed gegaan?</a:t>
                </a:r>
                <a:endParaRPr lang="nl-NL" sz="1200" b="1" kern="0" dirty="0">
                  <a:solidFill>
                    <a:prstClr val="black"/>
                  </a:solidFill>
                  <a:latin typeface="Segoe UI Light" panose="020B0502040204020203" pitchFamily="34" charset="0"/>
                  <a:cs typeface="Segoe UI Light" panose="020B0502040204020203" pitchFamily="34" charset="0"/>
                </a:endParaRPr>
              </a:p>
            </p:txBody>
          </p:sp>
        </p:grpSp>
      </p:grpSp>
    </p:spTree>
    <p:extLst>
      <p:ext uri="{BB962C8B-B14F-4D97-AF65-F5344CB8AC3E}">
        <p14:creationId xmlns:p14="http://schemas.microsoft.com/office/powerpoint/2010/main" val="166080509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slide">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hasCustomPrompt="1"/>
          </p:nvPr>
        </p:nvSpPr>
        <p:spPr>
          <a:xfrm>
            <a:off x="-1" y="0"/>
            <a:ext cx="9144001" cy="6865938"/>
          </a:xfrm>
          <a:solidFill>
            <a:schemeClr val="bg1">
              <a:lumMod val="85000"/>
            </a:schemeClr>
          </a:solidFill>
        </p:spPr>
        <p:txBody>
          <a:bodyPr lIns="6444000" anchor="ctr"/>
          <a:lstStyle>
            <a:lvl1pPr marL="0" indent="0" algn="l">
              <a:lnSpc>
                <a:spcPct val="100000"/>
              </a:lnSpc>
              <a:spcBef>
                <a:spcPts val="0"/>
              </a:spcBef>
              <a:spcAft>
                <a:spcPts val="0"/>
              </a:spcAft>
              <a:buNone/>
              <a:defRPr/>
            </a:lvl1pPr>
          </a:lstStyle>
          <a:p>
            <a:r>
              <a:rPr lang="nl-NL" dirty="0" smtClean="0"/>
              <a:t>Klik op het pictogram</a:t>
            </a:r>
            <a:br>
              <a:rPr lang="nl-NL" dirty="0" smtClean="0"/>
            </a:br>
            <a:r>
              <a:rPr lang="nl-NL" dirty="0" smtClean="0"/>
              <a:t>om een afbeelding in te voegen</a:t>
            </a:r>
            <a:endParaRPr lang="en-US" dirty="0"/>
          </a:p>
        </p:txBody>
      </p:sp>
      <p:sp>
        <p:nvSpPr>
          <p:cNvPr id="5" name="Tijdelijke aanduiding voor voettekst 4"/>
          <p:cNvSpPr>
            <a:spLocks noGrp="1"/>
          </p:cNvSpPr>
          <p:nvPr>
            <p:ph type="ftr" sz="quarter" idx="11"/>
          </p:nvPr>
        </p:nvSpPr>
        <p:spPr>
          <a:xfrm>
            <a:off x="4999950" y="7278833"/>
            <a:ext cx="3855601" cy="295941"/>
          </a:xfrm>
        </p:spPr>
        <p:txBody>
          <a:bodyPr/>
          <a:lstStyle>
            <a:lvl1pPr>
              <a:defRPr>
                <a:solidFill>
                  <a:schemeClr val="bg1"/>
                </a:solidFill>
              </a:defRPr>
            </a:lvl1pPr>
          </a:lstStyle>
          <a:p>
            <a:r>
              <a:rPr lang="en-US" dirty="0" smtClean="0">
                <a:solidFill>
                  <a:prstClr val="white"/>
                </a:solidFill>
              </a:rPr>
              <a:t>|  </a:t>
            </a:r>
            <a:r>
              <a:rPr lang="en-US" dirty="0" err="1" smtClean="0">
                <a:solidFill>
                  <a:prstClr val="white"/>
                </a:solidFill>
              </a:rPr>
              <a:t>Zuyd</a:t>
            </a:r>
            <a:r>
              <a:rPr lang="en-US" dirty="0" smtClean="0">
                <a:solidFill>
                  <a:prstClr val="white"/>
                </a:solidFill>
              </a:rPr>
              <a:t> Template-set</a:t>
            </a:r>
            <a:endParaRPr lang="en-US" dirty="0">
              <a:solidFill>
                <a:prstClr val="white"/>
              </a:solidFill>
            </a:endParaRPr>
          </a:p>
        </p:txBody>
      </p:sp>
      <p:sp>
        <p:nvSpPr>
          <p:cNvPr id="6" name="Tijdelijke aanduiding voor dianummer 5"/>
          <p:cNvSpPr>
            <a:spLocks noGrp="1"/>
          </p:cNvSpPr>
          <p:nvPr>
            <p:ph type="sldNum" sz="quarter" idx="12"/>
          </p:nvPr>
        </p:nvSpPr>
        <p:spPr>
          <a:xfrm>
            <a:off x="288450" y="7278833"/>
            <a:ext cx="229819" cy="295941"/>
          </a:xfrm>
        </p:spPr>
        <p:txBody>
          <a:bodyPr/>
          <a:lstStyle>
            <a:lvl1pPr>
              <a:defRPr>
                <a:solidFill>
                  <a:schemeClr val="bg1"/>
                </a:solidFill>
              </a:defRPr>
            </a:lvl1pPr>
          </a:lstStyle>
          <a:p>
            <a:fld id="{3C1C91B2-D80A-449A-A874-9D15922EA0F1}" type="slidenum">
              <a:rPr lang="en-US" smtClean="0">
                <a:solidFill>
                  <a:prstClr val="white"/>
                </a:solidFill>
              </a:rPr>
              <a:pPr/>
              <a:t>‹nr.›</a:t>
            </a:fld>
            <a:endParaRPr lang="en-US" dirty="0">
              <a:solidFill>
                <a:prstClr val="white"/>
              </a:solidFill>
            </a:endParaRPr>
          </a:p>
        </p:txBody>
      </p:sp>
      <p:sp>
        <p:nvSpPr>
          <p:cNvPr id="7" name="Tekstvak 6"/>
          <p:cNvSpPr txBox="1"/>
          <p:nvPr userDrawn="1"/>
        </p:nvSpPr>
        <p:spPr>
          <a:xfrm>
            <a:off x="457438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Titel slide</a:t>
            </a:r>
          </a:p>
        </p:txBody>
      </p:sp>
      <p:sp>
        <p:nvSpPr>
          <p:cNvPr id="2" name="Titel 1"/>
          <p:cNvSpPr>
            <a:spLocks noGrp="1"/>
          </p:cNvSpPr>
          <p:nvPr>
            <p:ph type="title"/>
          </p:nvPr>
        </p:nvSpPr>
        <p:spPr>
          <a:xfrm>
            <a:off x="1252351" y="1573199"/>
            <a:ext cx="2783708" cy="3711599"/>
          </a:xfrm>
        </p:spPr>
        <p:txBody>
          <a:bodyPr rIns="144000" bIns="108000" anchor="t"/>
          <a:lstStyle>
            <a:lvl1pPr>
              <a:defRPr sz="3200" b="0"/>
            </a:lvl1pPr>
          </a:lstStyle>
          <a:p>
            <a:r>
              <a:rPr lang="nl-NL" dirty="0" smtClean="0"/>
              <a:t>Klik om de stijl te bewerken</a:t>
            </a:r>
            <a:endParaRPr lang="en-US" dirty="0"/>
          </a:p>
        </p:txBody>
      </p:sp>
      <p:sp>
        <p:nvSpPr>
          <p:cNvPr id="4" name="Tijdelijke aanduiding voor datum 3"/>
          <p:cNvSpPr>
            <a:spLocks noGrp="1"/>
          </p:cNvSpPr>
          <p:nvPr>
            <p:ph type="dt" sz="half" idx="10"/>
          </p:nvPr>
        </p:nvSpPr>
        <p:spPr>
          <a:xfrm>
            <a:off x="1252351" y="4800595"/>
            <a:ext cx="2783708" cy="484202"/>
          </a:xfrm>
        </p:spPr>
        <p:txBody>
          <a:bodyPr lIns="144000" tIns="144000" rIns="144000" bIns="144000" anchor="b"/>
          <a:lstStyle>
            <a:lvl1pPr algn="l">
              <a:defRPr sz="1800" b="0">
                <a:solidFill>
                  <a:schemeClr val="bg1"/>
                </a:solidFill>
              </a:defRPr>
            </a:lvl1pPr>
          </a:lstStyle>
          <a:p>
            <a:fld id="{3ADDAAF9-6FC4-452A-9EC6-1E4BCA07EB4A}" type="datetime3">
              <a:rPr lang="en-US" smtClean="0">
                <a:solidFill>
                  <a:prstClr val="white"/>
                </a:solidFill>
              </a:rPr>
              <a:pPr/>
              <a:t>28 May 2019</a:t>
            </a:fld>
            <a:endParaRPr lang="en-US" dirty="0">
              <a:solidFill>
                <a:prstClr val="white"/>
              </a:solidFill>
            </a:endParaRPr>
          </a:p>
        </p:txBody>
      </p:sp>
      <p:sp>
        <p:nvSpPr>
          <p:cNvPr id="48" name="Tijdelijke aanduiding voor verticale tekst 2"/>
          <p:cNvSpPr>
            <a:spLocks noGrp="1"/>
          </p:cNvSpPr>
          <p:nvPr>
            <p:ph type="body" orient="vert" idx="15" hasCustomPrompt="1"/>
          </p:nvPr>
        </p:nvSpPr>
        <p:spPr>
          <a:xfrm>
            <a:off x="8231850" y="5684402"/>
            <a:ext cx="515700" cy="741600"/>
          </a:xfrm>
          <a:blipFill>
            <a:blip r:embed="rId2"/>
            <a:stretch>
              <a:fillRect/>
            </a:stretch>
          </a:blipFill>
        </p:spPr>
        <p:txBody>
          <a:bodyPr vert="horz" lIns="0" tIns="0" rIns="0" bIns="0" anchor="ctr"/>
          <a:lstStyle>
            <a:lvl1pPr marL="0" indent="0" algn="ctr">
              <a:buNone/>
              <a:defRPr sz="600" baseline="0"/>
            </a:lvl1pPr>
            <a:lvl2pPr marL="177800" inden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nl-NL" smtClean="0"/>
              <a:t>S.V.P. niet verwijderen of aanpassen</a:t>
            </a:r>
            <a:endParaRPr lang="en-US" dirty="0"/>
          </a:p>
        </p:txBody>
      </p:sp>
      <p:grpSp>
        <p:nvGrpSpPr>
          <p:cNvPr id="44" name="Groep 43"/>
          <p:cNvGrpSpPr/>
          <p:nvPr userDrawn="1"/>
        </p:nvGrpSpPr>
        <p:grpSpPr>
          <a:xfrm>
            <a:off x="-2229876" y="-100346"/>
            <a:ext cx="2121875" cy="6957092"/>
            <a:chOff x="-2973167" y="-100346"/>
            <a:chExt cx="2829166" cy="6957092"/>
          </a:xfrm>
        </p:grpSpPr>
        <p:sp>
          <p:nvSpPr>
            <p:cNvPr id="47" name="Rechthoek 46"/>
            <p:cNvSpPr/>
            <p:nvPr userDrawn="1"/>
          </p:nvSpPr>
          <p:spPr>
            <a:xfrm>
              <a:off x="-2973167"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600" b="1" kern="0" cap="all" dirty="0" smtClean="0">
                  <a:solidFill>
                    <a:srgbClr val="44546A"/>
                  </a:solidFill>
                  <a:latin typeface="Segoe UI Light" panose="020B0502040204020203" pitchFamily="34" charset="0"/>
                  <a:cs typeface="Segoe UI Light" panose="020B0502040204020203" pitchFamily="34" charset="0"/>
                </a:rPr>
                <a:t>AFBEELDING INVOEGEN</a:t>
              </a:r>
            </a:p>
          </p:txBody>
        </p:sp>
        <p:sp>
          <p:nvSpPr>
            <p:cNvPr id="49" name="Tekstvak 33"/>
            <p:cNvSpPr txBox="1"/>
            <p:nvPr userDrawn="1"/>
          </p:nvSpPr>
          <p:spPr>
            <a:xfrm>
              <a:off x="-2788022"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smtClean="0">
                  <a:solidFill>
                    <a:prstClr val="black"/>
                  </a:solidFill>
                  <a:latin typeface="Segoe UI Light" panose="020B0502040204020203" pitchFamily="34" charset="0"/>
                  <a:cs typeface="Segoe UI Light" panose="020B0502040204020203" pitchFamily="34" charset="0"/>
                </a:rPr>
                <a:t>Klik op het icoon om een afbeelding</a:t>
              </a:r>
              <a:br>
                <a:rPr lang="nl-NL" sz="1200" kern="0" dirty="0" smtClean="0">
                  <a:solidFill>
                    <a:prstClr val="black"/>
                  </a:solidFill>
                  <a:latin typeface="Segoe UI Light" panose="020B0502040204020203" pitchFamily="34" charset="0"/>
                  <a:cs typeface="Segoe UI Light" panose="020B0502040204020203" pitchFamily="34" charset="0"/>
                </a:rPr>
              </a:br>
              <a:r>
                <a:rPr lang="nl-NL" sz="1200" kern="0" dirty="0" smtClean="0">
                  <a:solidFill>
                    <a:prstClr val="black"/>
                  </a:solidFill>
                  <a:latin typeface="Segoe UI Light" panose="020B0502040204020203" pitchFamily="34" charset="0"/>
                  <a:cs typeface="Segoe UI Light" panose="020B0502040204020203" pitchFamily="34" charset="0"/>
                </a:rPr>
                <a:t>in te voegen</a:t>
              </a:r>
              <a:endParaRPr lang="en-US" sz="1200" kern="0" dirty="0" smtClean="0">
                <a:solidFill>
                  <a:prstClr val="black"/>
                </a:solidFill>
                <a:latin typeface="Segoe UI Light" panose="020B0502040204020203" pitchFamily="34" charset="0"/>
                <a:cs typeface="Segoe UI Light" panose="020B0502040204020203" pitchFamily="34" charset="0"/>
              </a:endParaRPr>
            </a:p>
          </p:txBody>
        </p:sp>
        <p:sp>
          <p:nvSpPr>
            <p:cNvPr id="50" name="Tekstvak 33"/>
            <p:cNvSpPr txBox="1"/>
            <p:nvPr userDrawn="1"/>
          </p:nvSpPr>
          <p:spPr>
            <a:xfrm>
              <a:off x="-2788022"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err="1" smtClean="0">
                  <a:solidFill>
                    <a:prstClr val="black"/>
                  </a:solidFill>
                  <a:latin typeface="Segoe UI Light" panose="020B0502040204020203" pitchFamily="34" charset="0"/>
                  <a:cs typeface="Segoe UI Light" panose="020B0502040204020203" pitchFamily="34" charset="0"/>
                </a:rPr>
                <a:t>Selecteer</a:t>
              </a:r>
              <a:r>
                <a:rPr lang="en-US" sz="1200" kern="0" dirty="0" smtClean="0">
                  <a:solidFill>
                    <a:prstClr val="black"/>
                  </a:solidFill>
                  <a:latin typeface="Segoe UI Light" panose="020B0502040204020203" pitchFamily="34" charset="0"/>
                  <a:cs typeface="Segoe UI Light" panose="020B0502040204020203" pitchFamily="34" charset="0"/>
                </a:rPr>
                <a:t> de </a:t>
              </a:r>
              <a:r>
                <a:rPr lang="en-US" sz="1200" kern="0" dirty="0" err="1" smtClean="0">
                  <a:solidFill>
                    <a:prstClr val="black"/>
                  </a:solidFill>
                  <a:latin typeface="Segoe UI Light" panose="020B0502040204020203" pitchFamily="34" charset="0"/>
                  <a:cs typeface="Segoe UI Light" panose="020B0502040204020203" pitchFamily="34" charset="0"/>
                </a:rPr>
                <a:t>afbeelding</a:t>
              </a:r>
              <a:r>
                <a:rPr lang="en-US" sz="1200" kern="0" dirty="0" smtClean="0">
                  <a:solidFill>
                    <a:prstClr val="black"/>
                  </a:solidFill>
                  <a:latin typeface="Segoe UI Light" panose="020B0502040204020203" pitchFamily="34" charset="0"/>
                  <a:cs typeface="Segoe UI Light" panose="020B0502040204020203" pitchFamily="34" charset="0"/>
                </a:rPr>
                <a:t> die je wilt </a:t>
              </a:r>
              <a:r>
                <a:rPr lang="en-US" sz="1200" kern="0" dirty="0" err="1" smtClean="0">
                  <a:solidFill>
                    <a:prstClr val="black"/>
                  </a:solidFill>
                  <a:latin typeface="Segoe UI Light" panose="020B0502040204020203" pitchFamily="34" charset="0"/>
                  <a:cs typeface="Segoe UI Light" panose="020B0502040204020203" pitchFamily="34" charset="0"/>
                </a:rPr>
                <a:t>invoegen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klik</a:t>
              </a:r>
              <a:r>
                <a:rPr lang="en-US" sz="1200" kern="0" dirty="0" smtClean="0">
                  <a:solidFill>
                    <a:prstClr val="black"/>
                  </a:solidFill>
                  <a:latin typeface="Segoe UI Light" panose="020B0502040204020203" pitchFamily="34" charset="0"/>
                  <a:cs typeface="Segoe UI Light" panose="020B0502040204020203" pitchFamily="34" charset="0"/>
                </a:rPr>
                <a:t> op </a:t>
              </a:r>
              <a:r>
                <a:rPr lang="en-US" sz="1200" b="1" kern="0" dirty="0" smtClean="0">
                  <a:solidFill>
                    <a:prstClr val="black"/>
                  </a:solidFill>
                  <a:latin typeface="Segoe UI Light" panose="020B0502040204020203" pitchFamily="34" charset="0"/>
                  <a:cs typeface="Segoe UI Light" panose="020B0502040204020203" pitchFamily="34" charset="0"/>
                </a:rPr>
                <a:t>‘</a:t>
              </a:r>
              <a:r>
                <a:rPr lang="en-US" sz="1200" b="1" kern="0" dirty="0" err="1" smtClean="0">
                  <a:solidFill>
                    <a:prstClr val="black"/>
                  </a:solidFill>
                  <a:latin typeface="Segoe UI Light" panose="020B0502040204020203" pitchFamily="34" charset="0"/>
                  <a:cs typeface="Segoe UI Light" panose="020B0502040204020203" pitchFamily="34" charset="0"/>
                </a:rPr>
                <a:t>Invoegen</a:t>
              </a:r>
              <a:r>
                <a:rPr lang="en-US" sz="1200" b="1" kern="0" dirty="0" smtClean="0">
                  <a:solidFill>
                    <a:prstClr val="black"/>
                  </a:solidFill>
                  <a:latin typeface="Segoe UI Light" panose="020B0502040204020203" pitchFamily="34" charset="0"/>
                  <a:cs typeface="Segoe UI Light" panose="020B0502040204020203" pitchFamily="34" charset="0"/>
                </a:rPr>
                <a:t>’</a:t>
              </a:r>
              <a:endParaRPr lang="nl-NL" sz="1200" b="1" kern="0" dirty="0" smtClean="0">
                <a:solidFill>
                  <a:prstClr val="black"/>
                </a:solidFill>
                <a:latin typeface="Segoe UI Light" panose="020B0502040204020203" pitchFamily="34" charset="0"/>
                <a:cs typeface="Segoe UI Light" panose="020B0502040204020203" pitchFamily="34" charset="0"/>
              </a:endParaRPr>
            </a:p>
          </p:txBody>
        </p:sp>
        <p:sp>
          <p:nvSpPr>
            <p:cNvPr id="51" name="Ovaal 50"/>
            <p:cNvSpPr/>
            <p:nvPr userDrawn="1"/>
          </p:nvSpPr>
          <p:spPr>
            <a:xfrm>
              <a:off x="-278431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1</a:t>
              </a:r>
            </a:p>
          </p:txBody>
        </p:sp>
        <p:sp>
          <p:nvSpPr>
            <p:cNvPr id="52" name="Ovaal 51"/>
            <p:cNvSpPr/>
            <p:nvPr userDrawn="1"/>
          </p:nvSpPr>
          <p:spPr>
            <a:xfrm>
              <a:off x="-278431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2</a:t>
              </a:r>
            </a:p>
          </p:txBody>
        </p:sp>
        <p:cxnSp>
          <p:nvCxnSpPr>
            <p:cNvPr id="53" name="Rechte verbindingslijn 52"/>
            <p:cNvCxnSpPr/>
            <p:nvPr userDrawn="1"/>
          </p:nvCxnSpPr>
          <p:spPr>
            <a:xfrm>
              <a:off x="-2785944" y="288269"/>
              <a:ext cx="2556613" cy="0"/>
            </a:xfrm>
            <a:prstGeom prst="line">
              <a:avLst/>
            </a:prstGeom>
            <a:noFill/>
            <a:ln w="9525" cap="flat" cmpd="sng" algn="ctr">
              <a:solidFill>
                <a:schemeClr val="tx2"/>
              </a:solidFill>
              <a:prstDash val="solid"/>
            </a:ln>
            <a:effectLst/>
          </p:spPr>
        </p:cxnSp>
        <p:cxnSp>
          <p:nvCxnSpPr>
            <p:cNvPr id="54" name="Rechte verbindingslijn 53"/>
            <p:cNvCxnSpPr/>
            <p:nvPr userDrawn="1"/>
          </p:nvCxnSpPr>
          <p:spPr>
            <a:xfrm>
              <a:off x="-2786283" y="2167521"/>
              <a:ext cx="2556952" cy="0"/>
            </a:xfrm>
            <a:prstGeom prst="line">
              <a:avLst/>
            </a:prstGeom>
            <a:noFill/>
            <a:ln w="9525" cap="flat" cmpd="sng" algn="ctr">
              <a:solidFill>
                <a:schemeClr val="tx2"/>
              </a:solidFill>
              <a:prstDash val="solid"/>
            </a:ln>
            <a:effectLst/>
          </p:spPr>
        </p:cxnSp>
        <p:cxnSp>
          <p:nvCxnSpPr>
            <p:cNvPr id="55" name="Rechte verbindingslijn 54"/>
            <p:cNvCxnSpPr/>
            <p:nvPr userDrawn="1"/>
          </p:nvCxnSpPr>
          <p:spPr>
            <a:xfrm>
              <a:off x="-2785944" y="4022832"/>
              <a:ext cx="2556613" cy="0"/>
            </a:xfrm>
            <a:prstGeom prst="line">
              <a:avLst/>
            </a:prstGeom>
            <a:noFill/>
            <a:ln w="9525" cap="flat" cmpd="sng" algn="ctr">
              <a:solidFill>
                <a:schemeClr val="tx2"/>
              </a:solidFill>
              <a:prstDash val="solid"/>
            </a:ln>
            <a:effectLst/>
          </p:spPr>
        </p:cxnSp>
        <p:pic>
          <p:nvPicPr>
            <p:cNvPr id="56" name="Icoontje afbeeldi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77585" y="1459905"/>
              <a:ext cx="521075" cy="521075"/>
            </a:xfrm>
            <a:prstGeom prst="rect">
              <a:avLst/>
            </a:prstGeom>
          </p:spPr>
        </p:pic>
        <p:cxnSp>
          <p:nvCxnSpPr>
            <p:cNvPr id="57" name="Rechte verbindingslijn 56"/>
            <p:cNvCxnSpPr/>
            <p:nvPr userDrawn="1"/>
          </p:nvCxnSpPr>
          <p:spPr>
            <a:xfrm>
              <a:off x="-2785944" y="6856746"/>
              <a:ext cx="2556613" cy="0"/>
            </a:xfrm>
            <a:prstGeom prst="line">
              <a:avLst/>
            </a:prstGeom>
            <a:noFill/>
            <a:ln w="9525" cap="flat" cmpd="sng" algn="ctr">
              <a:solidFill>
                <a:schemeClr val="tx2"/>
              </a:solidFill>
              <a:prstDash val="solid"/>
            </a:ln>
            <a:effectLst/>
          </p:spPr>
        </p:cxnSp>
        <p:grpSp>
          <p:nvGrpSpPr>
            <p:cNvPr id="58" name="Groep 57"/>
            <p:cNvGrpSpPr/>
            <p:nvPr/>
          </p:nvGrpSpPr>
          <p:grpSpPr>
            <a:xfrm>
              <a:off x="-2790881" y="3471416"/>
              <a:ext cx="1114138" cy="297656"/>
              <a:chOff x="13560784" y="3471416"/>
              <a:chExt cx="1114138" cy="297656"/>
            </a:xfrm>
          </p:grpSpPr>
          <p:sp>
            <p:nvSpPr>
              <p:cNvPr id="78" name="Afgeronde rechthoek 77"/>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79"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smtClean="0">
                    <a:solidFill>
                      <a:prstClr val="black"/>
                    </a:solidFill>
                  </a:rPr>
                  <a:t>Invoegen</a:t>
                </a:r>
                <a:endParaRPr lang="en-GB" dirty="0">
                  <a:solidFill>
                    <a:prstClr val="black"/>
                  </a:solidFill>
                </a:endParaRPr>
              </a:p>
            </p:txBody>
          </p:sp>
          <p:cxnSp>
            <p:nvCxnSpPr>
              <p:cNvPr id="80" name="Rechte verbindingslijn 79"/>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Gelijkbenige driehoek 80"/>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grpSp>
          <p:nvGrpSpPr>
            <p:cNvPr id="59" name="Groep 58"/>
            <p:cNvGrpSpPr/>
            <p:nvPr userDrawn="1"/>
          </p:nvGrpSpPr>
          <p:grpSpPr>
            <a:xfrm>
              <a:off x="-2788022" y="4226919"/>
              <a:ext cx="2644021" cy="2360096"/>
              <a:chOff x="-2788022" y="4375200"/>
              <a:chExt cx="2644021" cy="2360096"/>
            </a:xfrm>
          </p:grpSpPr>
          <p:sp>
            <p:nvSpPr>
              <p:cNvPr id="60" name="Tekstvak 33"/>
              <p:cNvSpPr txBox="1"/>
              <p:nvPr userDrawn="1"/>
            </p:nvSpPr>
            <p:spPr>
              <a:xfrm>
                <a:off x="-2788022"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a:solidFill>
                      <a:prstClr val="black"/>
                    </a:solidFill>
                    <a:latin typeface="Segoe UI Light" panose="020B0502040204020203" pitchFamily="34" charset="0"/>
                    <a:cs typeface="Segoe UI Light" panose="020B0502040204020203" pitchFamily="34" charset="0"/>
                  </a:rPr>
                  <a:t>Klik met de rechter </a:t>
                </a:r>
                <a:r>
                  <a:rPr lang="nl-NL" sz="1200" kern="0" dirty="0" smtClean="0">
                    <a:solidFill>
                      <a:prstClr val="black"/>
                    </a:solidFill>
                    <a:latin typeface="Segoe UI Light" panose="020B0502040204020203" pitchFamily="34" charset="0"/>
                    <a:cs typeface="Segoe UI Light" panose="020B0502040204020203" pitchFamily="34" charset="0"/>
                  </a:rPr>
                  <a:t>muisknop </a:t>
                </a:r>
                <a:r>
                  <a:rPr lang="nl-NL" sz="1200" kern="0" dirty="0">
                    <a:solidFill>
                      <a:prstClr val="black"/>
                    </a:solidFill>
                    <a:latin typeface="Segoe UI Light" panose="020B0502040204020203" pitchFamily="34" charset="0"/>
                    <a:cs typeface="Segoe UI Light" panose="020B0502040204020203" pitchFamily="34" charset="0"/>
                  </a:rPr>
                  <a:t>op de miniatuurweergave van de dia en kies </a:t>
                </a:r>
                <a:r>
                  <a:rPr lang="nl-NL" sz="1200" b="1" kern="0" dirty="0">
                    <a:solidFill>
                      <a:prstClr val="black"/>
                    </a:solidFill>
                    <a:latin typeface="Segoe UI Light" panose="020B0502040204020203" pitchFamily="34" charset="0"/>
                    <a:cs typeface="Segoe UI Light" panose="020B0502040204020203" pitchFamily="34" charset="0"/>
                  </a:rPr>
                  <a:t>‘Dia herstellen’</a:t>
                </a:r>
              </a:p>
            </p:txBody>
          </p:sp>
          <p:pic>
            <p:nvPicPr>
              <p:cNvPr id="61" name="Picture 2"/>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7585" y="5421021"/>
                <a:ext cx="1992342" cy="1069419"/>
              </a:xfrm>
              <a:prstGeom prst="rect">
                <a:avLst/>
              </a:prstGeom>
              <a:solidFill>
                <a:schemeClr val="bg2"/>
              </a:solidFill>
              <a:ln>
                <a:noFill/>
              </a:ln>
              <a:extLst/>
            </p:spPr>
          </p:pic>
          <p:sp>
            <p:nvSpPr>
              <p:cNvPr id="62" name="Tekstvak 61"/>
              <p:cNvSpPr txBox="1"/>
              <p:nvPr/>
            </p:nvSpPr>
            <p:spPr>
              <a:xfrm>
                <a:off x="-2741158" y="5527701"/>
                <a:ext cx="1925434" cy="1200329"/>
              </a:xfrm>
              <a:prstGeom prst="rect">
                <a:avLst/>
              </a:prstGeom>
              <a:noFill/>
            </p:spPr>
            <p:txBody>
              <a:bodyPr wrap="square" rtlCol="0">
                <a:spAutoFit/>
              </a:bodyPr>
              <a:lstStyle/>
              <a:p>
                <a:pPr algn="ctr" fontAlgn="auto">
                  <a:spcBef>
                    <a:spcPts val="0"/>
                  </a:spcBef>
                  <a:spcAft>
                    <a:spcPts val="0"/>
                  </a:spcAft>
                </a:pPr>
                <a:r>
                  <a:rPr lang="en-US" sz="1200" b="1" dirty="0" err="1" smtClean="0">
                    <a:solidFill>
                      <a:prstClr val="black"/>
                    </a:solidFill>
                    <a:latin typeface="Verdana"/>
                  </a:rPr>
                  <a:t>Hier</a:t>
                </a:r>
                <a:r>
                  <a:rPr lang="en-US" sz="1200" b="1" dirty="0" smtClean="0">
                    <a:solidFill>
                      <a:prstClr val="black"/>
                    </a:solidFill>
                    <a:latin typeface="Verdana"/>
                  </a:rPr>
                  <a:t> </a:t>
                </a:r>
                <a:r>
                  <a:rPr lang="en-US" sz="1200" b="1" dirty="0" err="1" smtClean="0">
                    <a:solidFill>
                      <a:prstClr val="black"/>
                    </a:solidFill>
                    <a:latin typeface="Verdana"/>
                  </a:rPr>
                  <a:t>een</a:t>
                </a:r>
                <a:r>
                  <a:rPr lang="en-US" sz="1200" b="1" dirty="0" smtClean="0">
                    <a:solidFill>
                      <a:prstClr val="black"/>
                    </a:solidFill>
                    <a:latin typeface="Verdana"/>
                  </a:rPr>
                  <a:t> </a:t>
                </a:r>
                <a:r>
                  <a:rPr lang="en-US" sz="1200" b="1" dirty="0" err="1" smtClean="0">
                    <a:solidFill>
                      <a:prstClr val="black"/>
                    </a:solidFill>
                    <a:latin typeface="Verdana"/>
                  </a:rPr>
                  <a:t>printscreen</a:t>
                </a:r>
                <a:r>
                  <a:rPr lang="en-US" sz="1200" b="1" dirty="0" smtClean="0">
                    <a:solidFill>
                      <a:prstClr val="black"/>
                    </a:solidFill>
                    <a:latin typeface="Verdana"/>
                  </a:rPr>
                  <a:t> van de </a:t>
                </a:r>
                <a:r>
                  <a:rPr lang="en-US" sz="1200" b="1" dirty="0" err="1" smtClean="0">
                    <a:solidFill>
                      <a:prstClr val="black"/>
                    </a:solidFill>
                    <a:latin typeface="Verdana"/>
                  </a:rPr>
                  <a:t>miniatuur</a:t>
                </a:r>
                <a:r>
                  <a:rPr lang="en-US" sz="1200" b="1" dirty="0" smtClean="0">
                    <a:solidFill>
                      <a:prstClr val="black"/>
                    </a:solidFill>
                    <a:latin typeface="Verdana"/>
                  </a:rPr>
                  <a:t>- </a:t>
                </a:r>
                <a:r>
                  <a:rPr lang="en-US" sz="1200" b="1" dirty="0" err="1" smtClean="0">
                    <a:solidFill>
                      <a:prstClr val="black"/>
                    </a:solidFill>
                    <a:latin typeface="Verdana"/>
                  </a:rPr>
                  <a:t>titelslide</a:t>
                </a:r>
                <a:r>
                  <a:rPr lang="en-US" sz="1200" b="1" dirty="0" smtClean="0">
                    <a:solidFill>
                      <a:prstClr val="black"/>
                    </a:solidFill>
                    <a:latin typeface="Verdana"/>
                  </a:rPr>
                  <a:t> </a:t>
                </a:r>
                <a:r>
                  <a:rPr lang="en-US" sz="1200" b="1" dirty="0" err="1" smtClean="0">
                    <a:solidFill>
                      <a:prstClr val="black"/>
                    </a:solidFill>
                    <a:latin typeface="Verdana"/>
                  </a:rPr>
                  <a:t>plaatsen</a:t>
                </a:r>
                <a:endParaRPr lang="en-US" sz="1200" b="1" dirty="0">
                  <a:solidFill>
                    <a:prstClr val="black"/>
                  </a:solidFill>
                  <a:latin typeface="Verdana"/>
                </a:endParaRPr>
              </a:p>
            </p:txBody>
          </p:sp>
          <p:sp>
            <p:nvSpPr>
              <p:cNvPr id="63" name="Rechthoek 62"/>
              <p:cNvSpPr/>
              <p:nvPr/>
            </p:nvSpPr>
            <p:spPr>
              <a:xfrm>
                <a:off x="-210909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64" name="Groep 63"/>
              <p:cNvGrpSpPr/>
              <p:nvPr/>
            </p:nvGrpSpPr>
            <p:grpSpPr>
              <a:xfrm>
                <a:off x="-2113278" y="6054428"/>
                <a:ext cx="1969277" cy="542924"/>
                <a:chOff x="13164976" y="6054428"/>
                <a:chExt cx="1969277" cy="542924"/>
              </a:xfrm>
            </p:grpSpPr>
            <p:sp>
              <p:nvSpPr>
                <p:cNvPr id="68" name="Rechthoek 67"/>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69" name="Groep 68"/>
                <p:cNvGrpSpPr/>
                <p:nvPr/>
              </p:nvGrpSpPr>
              <p:grpSpPr>
                <a:xfrm>
                  <a:off x="13214777" y="6112607"/>
                  <a:ext cx="145227" cy="129517"/>
                  <a:chOff x="12287399" y="5999447"/>
                  <a:chExt cx="194830" cy="173755"/>
                </a:xfrm>
              </p:grpSpPr>
              <p:sp>
                <p:nvSpPr>
                  <p:cNvPr id="72" name="Afgeronde rechthoek 71"/>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73" name="Rechthoek 72"/>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74" name="Rechthoek 73"/>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75" name="Rechthoek 74"/>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76" name="Rechthoek 75"/>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77" name="Rechthoek 76"/>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sp>
              <p:nvSpPr>
                <p:cNvPr id="70" name="Rechthoek 69"/>
                <p:cNvSpPr/>
                <p:nvPr/>
              </p:nvSpPr>
              <p:spPr>
                <a:xfrm>
                  <a:off x="13424745" y="6062530"/>
                  <a:ext cx="1013525" cy="261610"/>
                </a:xfrm>
                <a:prstGeom prst="rect">
                  <a:avLst/>
                </a:prstGeom>
              </p:spPr>
              <p:txBody>
                <a:bodyPr wrap="none">
                  <a:spAutoFit/>
                </a:bodyPr>
                <a:lstStyle/>
                <a:p>
                  <a:pPr fontAlgn="auto">
                    <a:spcBef>
                      <a:spcPts val="0"/>
                    </a:spcBef>
                    <a:spcAft>
                      <a:spcPts val="0"/>
                    </a:spcAft>
                  </a:pPr>
                  <a:r>
                    <a:rPr lang="en-US" sz="1100" dirty="0" err="1" smtClean="0">
                      <a:solidFill>
                        <a:prstClr val="black"/>
                      </a:solidFill>
                      <a:latin typeface="Verdana"/>
                    </a:rPr>
                    <a:t>Indeling</a:t>
                  </a:r>
                  <a:endParaRPr lang="en-US" sz="1100" dirty="0">
                    <a:solidFill>
                      <a:prstClr val="black"/>
                    </a:solidFill>
                    <a:latin typeface="Verdana"/>
                  </a:endParaRPr>
                </a:p>
              </p:txBody>
            </p:sp>
            <p:sp>
              <p:nvSpPr>
                <p:cNvPr id="71" name="Gelijkbenige driehoek 70"/>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sp>
            <p:nvSpPr>
              <p:cNvPr id="65" name="Afgeronde rechthoek 64"/>
              <p:cNvSpPr/>
              <p:nvPr/>
            </p:nvSpPr>
            <p:spPr>
              <a:xfrm>
                <a:off x="-210909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fontAlgn="auto">
                  <a:spcBef>
                    <a:spcPts val="0"/>
                  </a:spcBef>
                  <a:spcAft>
                    <a:spcPts val="0"/>
                  </a:spcAft>
                </a:pPr>
                <a:r>
                  <a:rPr lang="en-US" sz="1200" dirty="0" err="1" smtClean="0">
                    <a:solidFill>
                      <a:prstClr val="black"/>
                    </a:solidFill>
                  </a:rPr>
                  <a:t>Dia</a:t>
                </a:r>
                <a:r>
                  <a:rPr lang="en-US" sz="1200" dirty="0" smtClean="0">
                    <a:solidFill>
                      <a:prstClr val="black"/>
                    </a:solidFill>
                  </a:rPr>
                  <a:t> </a:t>
                </a:r>
                <a:r>
                  <a:rPr lang="en-US" sz="1200" dirty="0" err="1" smtClean="0">
                    <a:solidFill>
                      <a:prstClr val="black"/>
                    </a:solidFill>
                  </a:rPr>
                  <a:t>herstellen</a:t>
                </a:r>
                <a:endParaRPr lang="en-US" sz="1200" dirty="0">
                  <a:solidFill>
                    <a:prstClr val="black"/>
                  </a:solidFill>
                </a:endParaRPr>
              </a:p>
            </p:txBody>
          </p:sp>
          <p:pic>
            <p:nvPicPr>
              <p:cNvPr id="6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436"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Tekstvak 33"/>
              <p:cNvSpPr txBox="1"/>
              <p:nvPr userDrawn="1"/>
            </p:nvSpPr>
            <p:spPr>
              <a:xfrm>
                <a:off x="-2788022" y="4375200"/>
                <a:ext cx="2558692" cy="24442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b="1" kern="0" dirty="0" smtClean="0">
                    <a:solidFill>
                      <a:prstClr val="black"/>
                    </a:solidFill>
                    <a:latin typeface="Segoe UI Light" panose="020B0502040204020203" pitchFamily="34" charset="0"/>
                    <a:cs typeface="Segoe UI Light" panose="020B0502040204020203" pitchFamily="34" charset="0"/>
                  </a:rPr>
                  <a:t>Niet goed gegaan?</a:t>
                </a:r>
                <a:endParaRPr lang="nl-NL" sz="1200" b="1" kern="0" dirty="0">
                  <a:solidFill>
                    <a:prstClr val="black"/>
                  </a:solidFill>
                  <a:latin typeface="Segoe UI Light" panose="020B0502040204020203" pitchFamily="34" charset="0"/>
                  <a:cs typeface="Segoe UI Light" panose="020B0502040204020203" pitchFamily="34" charset="0"/>
                </a:endParaRPr>
              </a:p>
            </p:txBody>
          </p:sp>
        </p:grpSp>
      </p:grpSp>
    </p:spTree>
    <p:extLst>
      <p:ext uri="{BB962C8B-B14F-4D97-AF65-F5344CB8AC3E}">
        <p14:creationId xmlns:p14="http://schemas.microsoft.com/office/powerpoint/2010/main" val="6426500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pPr>
              <a:defRPr/>
            </a:pPr>
            <a:fld id="{31FEE0DA-E880-46B9-B2C8-316427B3599B}" type="datetimeFigureOut">
              <a:rPr lang="en-US">
                <a:solidFill>
                  <a:prstClr val="black">
                    <a:tint val="75000"/>
                  </a:prstClr>
                </a:solidFill>
              </a:rPr>
              <a:pPr>
                <a:defRPr/>
              </a:pPr>
              <a:t>5/28/2019</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vl1pPr>
          </a:lstStyle>
          <a:p>
            <a:pPr>
              <a:defRPr/>
            </a:pPr>
            <a:fld id="{E56A50F3-F799-420B-9C25-FD88956B55D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513688232"/>
      </p:ext>
    </p:extLst>
  </p:cSld>
  <p:clrMapOvr>
    <a:masterClrMapping/>
  </p:clrMapOvr>
  <p:hf sldNum="0"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 100%">
    <p:spTree>
      <p:nvGrpSpPr>
        <p:cNvPr id="1" name=""/>
        <p:cNvGrpSpPr/>
        <p:nvPr/>
      </p:nvGrpSpPr>
      <p:grpSpPr>
        <a:xfrm>
          <a:off x="0" y="0"/>
          <a:ext cx="0" cy="0"/>
          <a:chOff x="0" y="0"/>
          <a:chExt cx="0" cy="0"/>
        </a:xfrm>
      </p:grpSpPr>
      <p:sp>
        <p:nvSpPr>
          <p:cNvPr id="58" name="Rechthoek 57"/>
          <p:cNvSpPr/>
          <p:nvPr userDrawn="1"/>
        </p:nvSpPr>
        <p:spPr>
          <a:xfrm>
            <a:off x="2216247" y="287998"/>
            <a:ext cx="6639302"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2200" dirty="0" smtClean="0">
              <a:solidFill>
                <a:prstClr val="white"/>
              </a:solidFill>
            </a:endParaRPr>
          </a:p>
        </p:txBody>
      </p:sp>
      <p:sp>
        <p:nvSpPr>
          <p:cNvPr id="2" name="Titel 1"/>
          <p:cNvSpPr>
            <a:spLocks noGrp="1"/>
          </p:cNvSpPr>
          <p:nvPr userDrawn="1">
            <p:ph type="title"/>
          </p:nvPr>
        </p:nvSpPr>
        <p:spPr/>
        <p:txBody>
          <a:bodyPr/>
          <a:lstStyle/>
          <a:p>
            <a:r>
              <a:rPr lang="nl-NL" smtClean="0"/>
              <a:t>Klik om de stijl te bewerken</a:t>
            </a:r>
            <a:endParaRPr lang="en-US"/>
          </a:p>
        </p:txBody>
      </p:sp>
      <p:sp>
        <p:nvSpPr>
          <p:cNvPr id="7" name="Tekstvak 6"/>
          <p:cNvSpPr txBox="1"/>
          <p:nvPr userDrawn="1"/>
        </p:nvSpPr>
        <p:spPr>
          <a:xfrm>
            <a:off x="457438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Tekst 100%</a:t>
            </a:r>
          </a:p>
        </p:txBody>
      </p:sp>
      <p:grpSp>
        <p:nvGrpSpPr>
          <p:cNvPr id="12" name="GRID" hidden="1"/>
          <p:cNvGrpSpPr/>
          <p:nvPr userDrawn="1"/>
        </p:nvGrpSpPr>
        <p:grpSpPr>
          <a:xfrm>
            <a:off x="-180976" y="-190500"/>
            <a:ext cx="9505953" cy="7239000"/>
            <a:chOff x="-241301" y="-190500"/>
            <a:chExt cx="12674604" cy="7239000"/>
          </a:xfrm>
        </p:grpSpPr>
        <p:cxnSp>
          <p:nvCxnSpPr>
            <p:cNvPr id="13" name="Rechte verbindingslijn 12"/>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hoek 16"/>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18" name="Rechthoek 17"/>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19" name="Rechte verbindingslijn 18"/>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hthoek 26"/>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28" name="Rechthoek 27"/>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29" name="Rechte verbindingslijn 28"/>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 name="Tijdelijke aanduiding voor verticale tekst 2"/>
          <p:cNvSpPr>
            <a:spLocks noGrp="1"/>
          </p:cNvSpPr>
          <p:nvPr userDrawn="1">
            <p:ph type="body" orient="vert" idx="1"/>
          </p:nvPr>
        </p:nvSpPr>
        <p:spPr>
          <a:xfrm>
            <a:off x="2216249" y="287994"/>
            <a:ext cx="6639300" cy="6282002"/>
          </a:xfrm>
          <a:noFill/>
        </p:spPr>
        <p:txBody>
          <a:bodyPr vert="horz"/>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64" name="Tijdelijke aanduiding voor verticale tekst 2"/>
          <p:cNvSpPr>
            <a:spLocks noGrp="1"/>
          </p:cNvSpPr>
          <p:nvPr>
            <p:ph type="body" orient="vert" idx="14" hasCustomPrompt="1"/>
          </p:nvPr>
        </p:nvSpPr>
        <p:spPr>
          <a:xfrm>
            <a:off x="1" y="287998"/>
            <a:ext cx="180449" cy="2426395"/>
          </a:xfrm>
          <a:solidFill>
            <a:schemeClr val="accent1"/>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en-US" dirty="0" smtClean="0"/>
              <a:t> </a:t>
            </a:r>
            <a:endParaRPr lang="en-US" dirty="0"/>
          </a:p>
        </p:txBody>
      </p:sp>
      <p:sp>
        <p:nvSpPr>
          <p:cNvPr id="48" name="Tijdelijke aanduiding voor datum 3"/>
          <p:cNvSpPr>
            <a:spLocks noGrp="1"/>
          </p:cNvSpPr>
          <p:nvPr>
            <p:ph type="dt" sz="half" idx="2"/>
          </p:nvPr>
        </p:nvSpPr>
        <p:spPr>
          <a:xfrm>
            <a:off x="518269" y="6569998"/>
            <a:ext cx="734082"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28 May 2019</a:t>
            </a:fld>
            <a:endParaRPr lang="en-US" dirty="0"/>
          </a:p>
        </p:txBody>
      </p:sp>
      <p:sp>
        <p:nvSpPr>
          <p:cNvPr id="50" name="Tijdelijke aanduiding voor voettekst 4"/>
          <p:cNvSpPr>
            <a:spLocks noGrp="1"/>
          </p:cNvSpPr>
          <p:nvPr>
            <p:ph type="ftr" sz="quarter" idx="3"/>
          </p:nvPr>
        </p:nvSpPr>
        <p:spPr>
          <a:xfrm>
            <a:off x="1252349" y="6569998"/>
            <a:ext cx="3747600" cy="295941"/>
          </a:xfrm>
          <a:prstGeom prst="rect">
            <a:avLst/>
          </a:prstGeom>
        </p:spPr>
        <p:txBody>
          <a:bodyPr vert="horz" lIns="0" tIns="0" rIns="0" bIns="0" rtlCol="0" anchor="ctr"/>
          <a:lstStyle>
            <a:lvl1pPr algn="l">
              <a:defRPr sz="1000">
                <a:solidFill>
                  <a:srgbClr val="988A86"/>
                </a:solidFill>
              </a:defRPr>
            </a:lvl1pPr>
          </a:lstStyle>
          <a:p>
            <a:r>
              <a:rPr lang="en-US" smtClean="0"/>
              <a:t>|  Zuyd Template-set</a:t>
            </a:r>
            <a:endParaRPr lang="en-US" dirty="0"/>
          </a:p>
        </p:txBody>
      </p:sp>
      <p:sp>
        <p:nvSpPr>
          <p:cNvPr id="55" name="Tijdelijke aanduiding voor dianummer 5"/>
          <p:cNvSpPr>
            <a:spLocks noGrp="1"/>
          </p:cNvSpPr>
          <p:nvPr>
            <p:ph type="sldNum" sz="quarter" idx="4"/>
          </p:nvPr>
        </p:nvSpPr>
        <p:spPr>
          <a:xfrm>
            <a:off x="288450" y="6569998"/>
            <a:ext cx="229819"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grpSp>
        <p:nvGrpSpPr>
          <p:cNvPr id="56" name="ZUYD logo"/>
          <p:cNvGrpSpPr/>
          <p:nvPr userDrawn="1"/>
        </p:nvGrpSpPr>
        <p:grpSpPr>
          <a:xfrm>
            <a:off x="8395486" y="5919788"/>
            <a:ext cx="352064" cy="506213"/>
            <a:chOff x="0" y="-7639050"/>
            <a:chExt cx="6359525" cy="6858000"/>
          </a:xfrm>
          <a:solidFill>
            <a:schemeClr val="accent1"/>
          </a:solidFill>
        </p:grpSpPr>
        <p:sp>
          <p:nvSpPr>
            <p:cNvPr id="57"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59"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60"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61"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grpSp>
    </p:spTree>
    <p:extLst>
      <p:ext uri="{BB962C8B-B14F-4D97-AF65-F5344CB8AC3E}">
        <p14:creationId xmlns:p14="http://schemas.microsoft.com/office/powerpoint/2010/main" val="332856598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eeld 70% - tekst 30%">
    <p:spTree>
      <p:nvGrpSpPr>
        <p:cNvPr id="1" name=""/>
        <p:cNvGrpSpPr/>
        <p:nvPr/>
      </p:nvGrpSpPr>
      <p:grpSpPr>
        <a:xfrm>
          <a:off x="0" y="0"/>
          <a:ext cx="0" cy="0"/>
          <a:chOff x="0" y="0"/>
          <a:chExt cx="0" cy="0"/>
        </a:xfrm>
      </p:grpSpPr>
      <p:sp>
        <p:nvSpPr>
          <p:cNvPr id="45" name="Tijdelijke aanduiding voor afbeelding 8"/>
          <p:cNvSpPr>
            <a:spLocks noGrp="1"/>
          </p:cNvSpPr>
          <p:nvPr>
            <p:ph type="pic" sz="quarter" idx="13" hasCustomPrompt="1"/>
          </p:nvPr>
        </p:nvSpPr>
        <p:spPr>
          <a:xfrm>
            <a:off x="0" y="0"/>
            <a:ext cx="5963849" cy="6858000"/>
          </a:xfrm>
          <a:solidFill>
            <a:schemeClr val="bg1">
              <a:lumMod val="85000"/>
            </a:schemeClr>
          </a:solidFill>
        </p:spPr>
        <p:txBody>
          <a:bodyPr lIns="144000" tIns="1080000" anchor="ctr"/>
          <a:lstStyle>
            <a:lvl1pPr marL="0" indent="0" algn="ctr">
              <a:lnSpc>
                <a:spcPct val="100000"/>
              </a:lnSpc>
              <a:spcBef>
                <a:spcPts val="0"/>
              </a:spcBef>
              <a:spcAft>
                <a:spcPts val="0"/>
              </a:spcAft>
              <a:buNone/>
              <a:defRPr/>
            </a:lvl1pPr>
          </a:lstStyle>
          <a:p>
            <a:r>
              <a:rPr lang="nl-NL" dirty="0" smtClean="0"/>
              <a:t>Klik op het pictogram</a:t>
            </a:r>
            <a:br>
              <a:rPr lang="nl-NL" dirty="0" smtClean="0"/>
            </a:br>
            <a:r>
              <a:rPr lang="nl-NL" dirty="0" smtClean="0"/>
              <a:t>om een afbeelding in te voegen</a:t>
            </a:r>
            <a:endParaRPr lang="en-US" dirty="0"/>
          </a:p>
        </p:txBody>
      </p:sp>
      <p:sp>
        <p:nvSpPr>
          <p:cNvPr id="2" name="Titel 1"/>
          <p:cNvSpPr>
            <a:spLocks noGrp="1"/>
          </p:cNvSpPr>
          <p:nvPr>
            <p:ph type="title"/>
          </p:nvPr>
        </p:nvSpPr>
        <p:spPr>
          <a:xfrm>
            <a:off x="288451" y="287998"/>
            <a:ext cx="1819801" cy="2426395"/>
          </a:xfrm>
          <a:solidFill>
            <a:schemeClr val="accent4"/>
          </a:solidFill>
        </p:spPr>
        <p:txBody>
          <a:bodyPr/>
          <a:lstStyle/>
          <a:p>
            <a:r>
              <a:rPr lang="nl-NL" smtClean="0"/>
              <a:t>Klik om de stijl te bewerken</a:t>
            </a:r>
            <a:endParaRPr lang="en-US"/>
          </a:p>
        </p:txBody>
      </p:sp>
      <p:sp>
        <p:nvSpPr>
          <p:cNvPr id="7" name="Tekstvak 6"/>
          <p:cNvSpPr txBox="1"/>
          <p:nvPr userDrawn="1"/>
        </p:nvSpPr>
        <p:spPr>
          <a:xfrm>
            <a:off x="457438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Beeld 70% - tekst 30%</a:t>
            </a:r>
          </a:p>
        </p:txBody>
      </p:sp>
      <p:grpSp>
        <p:nvGrpSpPr>
          <p:cNvPr id="12" name="GRID" hidden="1"/>
          <p:cNvGrpSpPr/>
          <p:nvPr userDrawn="1"/>
        </p:nvGrpSpPr>
        <p:grpSpPr>
          <a:xfrm>
            <a:off x="-180976" y="-190500"/>
            <a:ext cx="9505953" cy="7239000"/>
            <a:chOff x="-241301" y="-190500"/>
            <a:chExt cx="12674604" cy="7239000"/>
          </a:xfrm>
        </p:grpSpPr>
        <p:cxnSp>
          <p:nvCxnSpPr>
            <p:cNvPr id="13" name="Rechte verbindingslijn 12"/>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hoek 16"/>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18" name="Rechthoek 17"/>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19" name="Rechte verbindingslijn 18"/>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hthoek 26"/>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28" name="Rechthoek 27"/>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29" name="Rechte verbindingslijn 28"/>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hthoek 78"/>
          <p:cNvSpPr/>
          <p:nvPr userDrawn="1"/>
        </p:nvSpPr>
        <p:spPr>
          <a:xfrm>
            <a:off x="6071846" y="287998"/>
            <a:ext cx="2783703"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1600" dirty="0" smtClean="0">
              <a:solidFill>
                <a:prstClr val="white"/>
              </a:solidFill>
            </a:endParaRPr>
          </a:p>
        </p:txBody>
      </p:sp>
      <p:sp>
        <p:nvSpPr>
          <p:cNvPr id="80" name="Tijdelijke aanduiding voor verticale tekst 2"/>
          <p:cNvSpPr>
            <a:spLocks noGrp="1"/>
          </p:cNvSpPr>
          <p:nvPr>
            <p:ph type="body" orient="vert" idx="1"/>
          </p:nvPr>
        </p:nvSpPr>
        <p:spPr>
          <a:xfrm>
            <a:off x="6071843" y="287994"/>
            <a:ext cx="2783706" cy="6282002"/>
          </a:xfrm>
          <a:noFill/>
        </p:spPr>
        <p:txBody>
          <a:bodyPr vert="horz"/>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grpSp>
        <p:nvGrpSpPr>
          <p:cNvPr id="103" name="Groep 102"/>
          <p:cNvGrpSpPr/>
          <p:nvPr userDrawn="1"/>
        </p:nvGrpSpPr>
        <p:grpSpPr>
          <a:xfrm>
            <a:off x="-2229876" y="-100346"/>
            <a:ext cx="2121875" cy="6957092"/>
            <a:chOff x="-2973167" y="-100346"/>
            <a:chExt cx="2829166" cy="6957092"/>
          </a:xfrm>
        </p:grpSpPr>
        <p:sp>
          <p:nvSpPr>
            <p:cNvPr id="104" name="Rechthoek 103"/>
            <p:cNvSpPr/>
            <p:nvPr userDrawn="1"/>
          </p:nvSpPr>
          <p:spPr>
            <a:xfrm>
              <a:off x="-2973167"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600" b="1" kern="0" cap="all" dirty="0" smtClean="0">
                  <a:solidFill>
                    <a:srgbClr val="44546A"/>
                  </a:solidFill>
                  <a:latin typeface="Segoe UI Light" panose="020B0502040204020203" pitchFamily="34" charset="0"/>
                  <a:cs typeface="Segoe UI Light" panose="020B0502040204020203" pitchFamily="34" charset="0"/>
                </a:rPr>
                <a:t>AFBEELDING INVOEGEN</a:t>
              </a:r>
            </a:p>
          </p:txBody>
        </p:sp>
        <p:sp>
          <p:nvSpPr>
            <p:cNvPr id="105" name="Tekstvak 33"/>
            <p:cNvSpPr txBox="1"/>
            <p:nvPr userDrawn="1"/>
          </p:nvSpPr>
          <p:spPr>
            <a:xfrm>
              <a:off x="-2788022"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smtClean="0">
                  <a:solidFill>
                    <a:prstClr val="black"/>
                  </a:solidFill>
                  <a:latin typeface="Segoe UI Light" panose="020B0502040204020203" pitchFamily="34" charset="0"/>
                  <a:cs typeface="Segoe UI Light" panose="020B0502040204020203" pitchFamily="34" charset="0"/>
                </a:rPr>
                <a:t>Klik op het icoon om een afbeelding</a:t>
              </a:r>
              <a:br>
                <a:rPr lang="nl-NL" sz="1200" kern="0" dirty="0" smtClean="0">
                  <a:solidFill>
                    <a:prstClr val="black"/>
                  </a:solidFill>
                  <a:latin typeface="Segoe UI Light" panose="020B0502040204020203" pitchFamily="34" charset="0"/>
                  <a:cs typeface="Segoe UI Light" panose="020B0502040204020203" pitchFamily="34" charset="0"/>
                </a:rPr>
              </a:br>
              <a:r>
                <a:rPr lang="nl-NL" sz="1200" kern="0" dirty="0" smtClean="0">
                  <a:solidFill>
                    <a:prstClr val="black"/>
                  </a:solidFill>
                  <a:latin typeface="Segoe UI Light" panose="020B0502040204020203" pitchFamily="34" charset="0"/>
                  <a:cs typeface="Segoe UI Light" panose="020B0502040204020203" pitchFamily="34" charset="0"/>
                </a:rPr>
                <a:t>in te voegen</a:t>
              </a:r>
              <a:endParaRPr lang="en-US" sz="1200" kern="0" dirty="0" smtClean="0">
                <a:solidFill>
                  <a:prstClr val="black"/>
                </a:solidFill>
                <a:latin typeface="Segoe UI Light" panose="020B0502040204020203" pitchFamily="34" charset="0"/>
                <a:cs typeface="Segoe UI Light" panose="020B0502040204020203" pitchFamily="34" charset="0"/>
              </a:endParaRPr>
            </a:p>
          </p:txBody>
        </p:sp>
        <p:sp>
          <p:nvSpPr>
            <p:cNvPr id="106" name="Tekstvak 33"/>
            <p:cNvSpPr txBox="1"/>
            <p:nvPr userDrawn="1"/>
          </p:nvSpPr>
          <p:spPr>
            <a:xfrm>
              <a:off x="-2788022"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err="1" smtClean="0">
                  <a:solidFill>
                    <a:prstClr val="black"/>
                  </a:solidFill>
                  <a:latin typeface="Segoe UI Light" panose="020B0502040204020203" pitchFamily="34" charset="0"/>
                  <a:cs typeface="Segoe UI Light" panose="020B0502040204020203" pitchFamily="34" charset="0"/>
                </a:rPr>
                <a:t>Selecteer</a:t>
              </a:r>
              <a:r>
                <a:rPr lang="en-US" sz="1200" kern="0" dirty="0" smtClean="0">
                  <a:solidFill>
                    <a:prstClr val="black"/>
                  </a:solidFill>
                  <a:latin typeface="Segoe UI Light" panose="020B0502040204020203" pitchFamily="34" charset="0"/>
                  <a:cs typeface="Segoe UI Light" panose="020B0502040204020203" pitchFamily="34" charset="0"/>
                </a:rPr>
                <a:t> de </a:t>
              </a:r>
              <a:r>
                <a:rPr lang="en-US" sz="1200" kern="0" dirty="0" err="1" smtClean="0">
                  <a:solidFill>
                    <a:prstClr val="black"/>
                  </a:solidFill>
                  <a:latin typeface="Segoe UI Light" panose="020B0502040204020203" pitchFamily="34" charset="0"/>
                  <a:cs typeface="Segoe UI Light" panose="020B0502040204020203" pitchFamily="34" charset="0"/>
                </a:rPr>
                <a:t>afbeelding</a:t>
              </a:r>
              <a:r>
                <a:rPr lang="en-US" sz="1200" kern="0" dirty="0" smtClean="0">
                  <a:solidFill>
                    <a:prstClr val="black"/>
                  </a:solidFill>
                  <a:latin typeface="Segoe UI Light" panose="020B0502040204020203" pitchFamily="34" charset="0"/>
                  <a:cs typeface="Segoe UI Light" panose="020B0502040204020203" pitchFamily="34" charset="0"/>
                </a:rPr>
                <a:t> die je wilt </a:t>
              </a:r>
              <a:r>
                <a:rPr lang="en-US" sz="1200" kern="0" dirty="0" err="1" smtClean="0">
                  <a:solidFill>
                    <a:prstClr val="black"/>
                  </a:solidFill>
                  <a:latin typeface="Segoe UI Light" panose="020B0502040204020203" pitchFamily="34" charset="0"/>
                  <a:cs typeface="Segoe UI Light" panose="020B0502040204020203" pitchFamily="34" charset="0"/>
                </a:rPr>
                <a:t>invoegen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klik</a:t>
              </a:r>
              <a:r>
                <a:rPr lang="en-US" sz="1200" kern="0" dirty="0" smtClean="0">
                  <a:solidFill>
                    <a:prstClr val="black"/>
                  </a:solidFill>
                  <a:latin typeface="Segoe UI Light" panose="020B0502040204020203" pitchFamily="34" charset="0"/>
                  <a:cs typeface="Segoe UI Light" panose="020B0502040204020203" pitchFamily="34" charset="0"/>
                </a:rPr>
                <a:t> op </a:t>
              </a:r>
              <a:r>
                <a:rPr lang="en-US" sz="1200" b="1" kern="0" dirty="0" smtClean="0">
                  <a:solidFill>
                    <a:prstClr val="black"/>
                  </a:solidFill>
                  <a:latin typeface="Segoe UI Light" panose="020B0502040204020203" pitchFamily="34" charset="0"/>
                  <a:cs typeface="Segoe UI Light" panose="020B0502040204020203" pitchFamily="34" charset="0"/>
                </a:rPr>
                <a:t>‘</a:t>
              </a:r>
              <a:r>
                <a:rPr lang="en-US" sz="1200" b="1" kern="0" dirty="0" err="1" smtClean="0">
                  <a:solidFill>
                    <a:prstClr val="black"/>
                  </a:solidFill>
                  <a:latin typeface="Segoe UI Light" panose="020B0502040204020203" pitchFamily="34" charset="0"/>
                  <a:cs typeface="Segoe UI Light" panose="020B0502040204020203" pitchFamily="34" charset="0"/>
                </a:rPr>
                <a:t>Invoegen</a:t>
              </a:r>
              <a:r>
                <a:rPr lang="en-US" sz="1200" b="1" kern="0" dirty="0" smtClean="0">
                  <a:solidFill>
                    <a:prstClr val="black"/>
                  </a:solidFill>
                  <a:latin typeface="Segoe UI Light" panose="020B0502040204020203" pitchFamily="34" charset="0"/>
                  <a:cs typeface="Segoe UI Light" panose="020B0502040204020203" pitchFamily="34" charset="0"/>
                </a:rPr>
                <a:t>’</a:t>
              </a:r>
              <a:endParaRPr lang="nl-NL" sz="1200" b="1" kern="0" dirty="0" smtClean="0">
                <a:solidFill>
                  <a:prstClr val="black"/>
                </a:solidFill>
                <a:latin typeface="Segoe UI Light" panose="020B0502040204020203" pitchFamily="34" charset="0"/>
                <a:cs typeface="Segoe UI Light" panose="020B0502040204020203" pitchFamily="34" charset="0"/>
              </a:endParaRPr>
            </a:p>
          </p:txBody>
        </p:sp>
        <p:sp>
          <p:nvSpPr>
            <p:cNvPr id="107" name="Ovaal 106"/>
            <p:cNvSpPr/>
            <p:nvPr userDrawn="1"/>
          </p:nvSpPr>
          <p:spPr>
            <a:xfrm>
              <a:off x="-278431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1</a:t>
              </a:r>
            </a:p>
          </p:txBody>
        </p:sp>
        <p:sp>
          <p:nvSpPr>
            <p:cNvPr id="108" name="Ovaal 107"/>
            <p:cNvSpPr/>
            <p:nvPr userDrawn="1"/>
          </p:nvSpPr>
          <p:spPr>
            <a:xfrm>
              <a:off x="-278431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2</a:t>
              </a:r>
            </a:p>
          </p:txBody>
        </p:sp>
        <p:cxnSp>
          <p:nvCxnSpPr>
            <p:cNvPr id="109" name="Rechte verbindingslijn 108"/>
            <p:cNvCxnSpPr/>
            <p:nvPr userDrawn="1"/>
          </p:nvCxnSpPr>
          <p:spPr>
            <a:xfrm>
              <a:off x="-2785944" y="288269"/>
              <a:ext cx="2556613" cy="0"/>
            </a:xfrm>
            <a:prstGeom prst="line">
              <a:avLst/>
            </a:prstGeom>
            <a:noFill/>
            <a:ln w="9525" cap="flat" cmpd="sng" algn="ctr">
              <a:solidFill>
                <a:schemeClr val="tx2"/>
              </a:solidFill>
              <a:prstDash val="solid"/>
            </a:ln>
            <a:effectLst/>
          </p:spPr>
        </p:cxnSp>
        <p:cxnSp>
          <p:nvCxnSpPr>
            <p:cNvPr id="110" name="Rechte verbindingslijn 109"/>
            <p:cNvCxnSpPr/>
            <p:nvPr userDrawn="1"/>
          </p:nvCxnSpPr>
          <p:spPr>
            <a:xfrm>
              <a:off x="-2786283" y="2167521"/>
              <a:ext cx="2556952" cy="0"/>
            </a:xfrm>
            <a:prstGeom prst="line">
              <a:avLst/>
            </a:prstGeom>
            <a:noFill/>
            <a:ln w="9525" cap="flat" cmpd="sng" algn="ctr">
              <a:solidFill>
                <a:schemeClr val="tx2"/>
              </a:solidFill>
              <a:prstDash val="solid"/>
            </a:ln>
            <a:effectLst/>
          </p:spPr>
        </p:cxnSp>
        <p:cxnSp>
          <p:nvCxnSpPr>
            <p:cNvPr id="111" name="Rechte verbindingslijn 110"/>
            <p:cNvCxnSpPr/>
            <p:nvPr userDrawn="1"/>
          </p:nvCxnSpPr>
          <p:spPr>
            <a:xfrm>
              <a:off x="-2785944" y="4022832"/>
              <a:ext cx="2556613" cy="0"/>
            </a:xfrm>
            <a:prstGeom prst="line">
              <a:avLst/>
            </a:prstGeom>
            <a:noFill/>
            <a:ln w="9525" cap="flat" cmpd="sng" algn="ctr">
              <a:solidFill>
                <a:schemeClr val="tx2"/>
              </a:solidFill>
              <a:prstDash val="solid"/>
            </a:ln>
            <a:effectLst/>
          </p:spPr>
        </p:cxnSp>
        <p:pic>
          <p:nvPicPr>
            <p:cNvPr id="112" name="Icoontje afbeeld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7585" y="1459905"/>
              <a:ext cx="521075" cy="521075"/>
            </a:xfrm>
            <a:prstGeom prst="rect">
              <a:avLst/>
            </a:prstGeom>
          </p:spPr>
        </p:pic>
        <p:cxnSp>
          <p:nvCxnSpPr>
            <p:cNvPr id="113" name="Rechte verbindingslijn 112"/>
            <p:cNvCxnSpPr/>
            <p:nvPr userDrawn="1"/>
          </p:nvCxnSpPr>
          <p:spPr>
            <a:xfrm>
              <a:off x="-2785944" y="6856746"/>
              <a:ext cx="2556613" cy="0"/>
            </a:xfrm>
            <a:prstGeom prst="line">
              <a:avLst/>
            </a:prstGeom>
            <a:noFill/>
            <a:ln w="9525" cap="flat" cmpd="sng" algn="ctr">
              <a:solidFill>
                <a:schemeClr val="tx2"/>
              </a:solidFill>
              <a:prstDash val="solid"/>
            </a:ln>
            <a:effectLst/>
          </p:spPr>
        </p:cxnSp>
        <p:grpSp>
          <p:nvGrpSpPr>
            <p:cNvPr id="114" name="Groep 113"/>
            <p:cNvGrpSpPr/>
            <p:nvPr/>
          </p:nvGrpSpPr>
          <p:grpSpPr>
            <a:xfrm>
              <a:off x="-2790881" y="3471416"/>
              <a:ext cx="1114138" cy="297656"/>
              <a:chOff x="13560784" y="3471416"/>
              <a:chExt cx="1114138" cy="297656"/>
            </a:xfrm>
          </p:grpSpPr>
          <p:sp>
            <p:nvSpPr>
              <p:cNvPr id="168" name="Afgeronde rechthoek 167"/>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69"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smtClean="0">
                    <a:solidFill>
                      <a:prstClr val="black"/>
                    </a:solidFill>
                  </a:rPr>
                  <a:t>Invoegen</a:t>
                </a:r>
                <a:endParaRPr lang="en-GB" dirty="0">
                  <a:solidFill>
                    <a:prstClr val="black"/>
                  </a:solidFill>
                </a:endParaRPr>
              </a:p>
            </p:txBody>
          </p:sp>
          <p:cxnSp>
            <p:nvCxnSpPr>
              <p:cNvPr id="170" name="Rechte verbindingslijn 169"/>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Gelijkbenige driehoek 170"/>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grpSp>
          <p:nvGrpSpPr>
            <p:cNvPr id="115" name="Groep 114"/>
            <p:cNvGrpSpPr/>
            <p:nvPr userDrawn="1"/>
          </p:nvGrpSpPr>
          <p:grpSpPr>
            <a:xfrm>
              <a:off x="-2788022" y="4226919"/>
              <a:ext cx="2644021" cy="2360096"/>
              <a:chOff x="-2788022" y="4375200"/>
              <a:chExt cx="2644021" cy="2360096"/>
            </a:xfrm>
          </p:grpSpPr>
          <p:sp>
            <p:nvSpPr>
              <p:cNvPr id="116" name="Tekstvak 33"/>
              <p:cNvSpPr txBox="1"/>
              <p:nvPr userDrawn="1"/>
            </p:nvSpPr>
            <p:spPr>
              <a:xfrm>
                <a:off x="-2788022"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a:solidFill>
                      <a:prstClr val="black"/>
                    </a:solidFill>
                    <a:latin typeface="Segoe UI Light" panose="020B0502040204020203" pitchFamily="34" charset="0"/>
                    <a:cs typeface="Segoe UI Light" panose="020B0502040204020203" pitchFamily="34" charset="0"/>
                  </a:rPr>
                  <a:t>Klik met de rechter </a:t>
                </a:r>
                <a:r>
                  <a:rPr lang="nl-NL" sz="1200" kern="0" dirty="0" smtClean="0">
                    <a:solidFill>
                      <a:prstClr val="black"/>
                    </a:solidFill>
                    <a:latin typeface="Segoe UI Light" panose="020B0502040204020203" pitchFamily="34" charset="0"/>
                    <a:cs typeface="Segoe UI Light" panose="020B0502040204020203" pitchFamily="34" charset="0"/>
                  </a:rPr>
                  <a:t>muisknop </a:t>
                </a:r>
                <a:r>
                  <a:rPr lang="nl-NL" sz="1200" kern="0" dirty="0">
                    <a:solidFill>
                      <a:prstClr val="black"/>
                    </a:solidFill>
                    <a:latin typeface="Segoe UI Light" panose="020B0502040204020203" pitchFamily="34" charset="0"/>
                    <a:cs typeface="Segoe UI Light" panose="020B0502040204020203" pitchFamily="34" charset="0"/>
                  </a:rPr>
                  <a:t>op de miniatuurweergave van de dia en kies </a:t>
                </a:r>
                <a:r>
                  <a:rPr lang="nl-NL" sz="1200" b="1" kern="0" dirty="0">
                    <a:solidFill>
                      <a:prstClr val="black"/>
                    </a:solidFill>
                    <a:latin typeface="Segoe UI Light" panose="020B0502040204020203" pitchFamily="34" charset="0"/>
                    <a:cs typeface="Segoe UI Light" panose="020B0502040204020203" pitchFamily="34" charset="0"/>
                  </a:rPr>
                  <a:t>‘Dia herstellen’</a:t>
                </a:r>
              </a:p>
            </p:txBody>
          </p:sp>
          <p:pic>
            <p:nvPicPr>
              <p:cNvPr id="117"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7585" y="5421021"/>
                <a:ext cx="1992342" cy="1069419"/>
              </a:xfrm>
              <a:prstGeom prst="rect">
                <a:avLst/>
              </a:prstGeom>
              <a:solidFill>
                <a:schemeClr val="bg2"/>
              </a:solidFill>
              <a:ln>
                <a:noFill/>
              </a:ln>
              <a:extLst/>
            </p:spPr>
          </p:pic>
          <p:sp>
            <p:nvSpPr>
              <p:cNvPr id="118" name="Tekstvak 117"/>
              <p:cNvSpPr txBox="1"/>
              <p:nvPr/>
            </p:nvSpPr>
            <p:spPr>
              <a:xfrm>
                <a:off x="-2741158" y="5527701"/>
                <a:ext cx="1925434" cy="1200329"/>
              </a:xfrm>
              <a:prstGeom prst="rect">
                <a:avLst/>
              </a:prstGeom>
              <a:noFill/>
            </p:spPr>
            <p:txBody>
              <a:bodyPr wrap="square" rtlCol="0">
                <a:spAutoFit/>
              </a:bodyPr>
              <a:lstStyle/>
              <a:p>
                <a:pPr algn="ctr" fontAlgn="auto">
                  <a:spcBef>
                    <a:spcPts val="0"/>
                  </a:spcBef>
                  <a:spcAft>
                    <a:spcPts val="0"/>
                  </a:spcAft>
                </a:pPr>
                <a:r>
                  <a:rPr lang="en-US" sz="1200" b="1" dirty="0" err="1" smtClean="0">
                    <a:solidFill>
                      <a:prstClr val="black"/>
                    </a:solidFill>
                    <a:latin typeface="Verdana"/>
                  </a:rPr>
                  <a:t>Hier</a:t>
                </a:r>
                <a:r>
                  <a:rPr lang="en-US" sz="1200" b="1" dirty="0" smtClean="0">
                    <a:solidFill>
                      <a:prstClr val="black"/>
                    </a:solidFill>
                    <a:latin typeface="Verdana"/>
                  </a:rPr>
                  <a:t> </a:t>
                </a:r>
                <a:r>
                  <a:rPr lang="en-US" sz="1200" b="1" dirty="0" err="1" smtClean="0">
                    <a:solidFill>
                      <a:prstClr val="black"/>
                    </a:solidFill>
                    <a:latin typeface="Verdana"/>
                  </a:rPr>
                  <a:t>een</a:t>
                </a:r>
                <a:r>
                  <a:rPr lang="en-US" sz="1200" b="1" dirty="0" smtClean="0">
                    <a:solidFill>
                      <a:prstClr val="black"/>
                    </a:solidFill>
                    <a:latin typeface="Verdana"/>
                  </a:rPr>
                  <a:t> </a:t>
                </a:r>
                <a:r>
                  <a:rPr lang="en-US" sz="1200" b="1" dirty="0" err="1" smtClean="0">
                    <a:solidFill>
                      <a:prstClr val="black"/>
                    </a:solidFill>
                    <a:latin typeface="Verdana"/>
                  </a:rPr>
                  <a:t>printscreen</a:t>
                </a:r>
                <a:r>
                  <a:rPr lang="en-US" sz="1200" b="1" dirty="0" smtClean="0">
                    <a:solidFill>
                      <a:prstClr val="black"/>
                    </a:solidFill>
                    <a:latin typeface="Verdana"/>
                  </a:rPr>
                  <a:t> van de </a:t>
                </a:r>
                <a:r>
                  <a:rPr lang="en-US" sz="1200" b="1" dirty="0" err="1" smtClean="0">
                    <a:solidFill>
                      <a:prstClr val="black"/>
                    </a:solidFill>
                    <a:latin typeface="Verdana"/>
                  </a:rPr>
                  <a:t>miniatuur</a:t>
                </a:r>
                <a:r>
                  <a:rPr lang="en-US" sz="1200" b="1" dirty="0" smtClean="0">
                    <a:solidFill>
                      <a:prstClr val="black"/>
                    </a:solidFill>
                    <a:latin typeface="Verdana"/>
                  </a:rPr>
                  <a:t>- </a:t>
                </a:r>
                <a:r>
                  <a:rPr lang="en-US" sz="1200" b="1" dirty="0" err="1" smtClean="0">
                    <a:solidFill>
                      <a:prstClr val="black"/>
                    </a:solidFill>
                    <a:latin typeface="Verdana"/>
                  </a:rPr>
                  <a:t>titelslide</a:t>
                </a:r>
                <a:r>
                  <a:rPr lang="en-US" sz="1200" b="1" dirty="0" smtClean="0">
                    <a:solidFill>
                      <a:prstClr val="black"/>
                    </a:solidFill>
                    <a:latin typeface="Verdana"/>
                  </a:rPr>
                  <a:t> </a:t>
                </a:r>
                <a:r>
                  <a:rPr lang="en-US" sz="1200" b="1" dirty="0" err="1" smtClean="0">
                    <a:solidFill>
                      <a:prstClr val="black"/>
                    </a:solidFill>
                    <a:latin typeface="Verdana"/>
                  </a:rPr>
                  <a:t>plaatsen</a:t>
                </a:r>
                <a:endParaRPr lang="en-US" sz="1200" b="1" dirty="0">
                  <a:solidFill>
                    <a:prstClr val="black"/>
                  </a:solidFill>
                  <a:latin typeface="Verdana"/>
                </a:endParaRPr>
              </a:p>
            </p:txBody>
          </p:sp>
          <p:sp>
            <p:nvSpPr>
              <p:cNvPr id="119" name="Rechthoek 118"/>
              <p:cNvSpPr/>
              <p:nvPr/>
            </p:nvSpPr>
            <p:spPr>
              <a:xfrm>
                <a:off x="-210909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20" name="Groep 119"/>
              <p:cNvGrpSpPr/>
              <p:nvPr/>
            </p:nvGrpSpPr>
            <p:grpSpPr>
              <a:xfrm>
                <a:off x="-2113278" y="6054428"/>
                <a:ext cx="1969277" cy="542924"/>
                <a:chOff x="13164976" y="6054428"/>
                <a:chExt cx="1969277" cy="542924"/>
              </a:xfrm>
            </p:grpSpPr>
            <p:sp>
              <p:nvSpPr>
                <p:cNvPr id="124" name="Rechthoek 123"/>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25" name="Groep 124"/>
                <p:cNvGrpSpPr/>
                <p:nvPr/>
              </p:nvGrpSpPr>
              <p:grpSpPr>
                <a:xfrm>
                  <a:off x="13214777" y="6112607"/>
                  <a:ext cx="145227" cy="129517"/>
                  <a:chOff x="12287399" y="5999447"/>
                  <a:chExt cx="194830" cy="173755"/>
                </a:xfrm>
              </p:grpSpPr>
              <p:sp>
                <p:nvSpPr>
                  <p:cNvPr id="128" name="Afgeronde rechthoek 127"/>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29" name="Rechthoek 128"/>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30" name="Rechthoek 129"/>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31" name="Rechthoek 130"/>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32" name="Rechthoek 131"/>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33" name="Rechthoek 132"/>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sp>
              <p:nvSpPr>
                <p:cNvPr id="126" name="Rechthoek 125"/>
                <p:cNvSpPr/>
                <p:nvPr/>
              </p:nvSpPr>
              <p:spPr>
                <a:xfrm>
                  <a:off x="13424745" y="6062530"/>
                  <a:ext cx="1013525" cy="261610"/>
                </a:xfrm>
                <a:prstGeom prst="rect">
                  <a:avLst/>
                </a:prstGeom>
              </p:spPr>
              <p:txBody>
                <a:bodyPr wrap="none">
                  <a:spAutoFit/>
                </a:bodyPr>
                <a:lstStyle/>
                <a:p>
                  <a:pPr fontAlgn="auto">
                    <a:spcBef>
                      <a:spcPts val="0"/>
                    </a:spcBef>
                    <a:spcAft>
                      <a:spcPts val="0"/>
                    </a:spcAft>
                  </a:pPr>
                  <a:r>
                    <a:rPr lang="en-US" sz="1100" dirty="0" err="1" smtClean="0">
                      <a:solidFill>
                        <a:prstClr val="black"/>
                      </a:solidFill>
                      <a:latin typeface="Verdana"/>
                    </a:rPr>
                    <a:t>Indeling</a:t>
                  </a:r>
                  <a:endParaRPr lang="en-US" sz="1100" dirty="0">
                    <a:solidFill>
                      <a:prstClr val="black"/>
                    </a:solidFill>
                    <a:latin typeface="Verdana"/>
                  </a:endParaRPr>
                </a:p>
              </p:txBody>
            </p:sp>
            <p:sp>
              <p:nvSpPr>
                <p:cNvPr id="127" name="Gelijkbenige driehoek 126"/>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sp>
            <p:nvSpPr>
              <p:cNvPr id="121" name="Afgeronde rechthoek 120"/>
              <p:cNvSpPr/>
              <p:nvPr/>
            </p:nvSpPr>
            <p:spPr>
              <a:xfrm>
                <a:off x="-210909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fontAlgn="auto">
                  <a:spcBef>
                    <a:spcPts val="0"/>
                  </a:spcBef>
                  <a:spcAft>
                    <a:spcPts val="0"/>
                  </a:spcAft>
                </a:pPr>
                <a:r>
                  <a:rPr lang="en-US" sz="1200" dirty="0" err="1" smtClean="0">
                    <a:solidFill>
                      <a:prstClr val="black"/>
                    </a:solidFill>
                  </a:rPr>
                  <a:t>Dia</a:t>
                </a:r>
                <a:r>
                  <a:rPr lang="en-US" sz="1200" dirty="0" smtClean="0">
                    <a:solidFill>
                      <a:prstClr val="black"/>
                    </a:solidFill>
                  </a:rPr>
                  <a:t> </a:t>
                </a:r>
                <a:r>
                  <a:rPr lang="en-US" sz="1200" dirty="0" err="1" smtClean="0">
                    <a:solidFill>
                      <a:prstClr val="black"/>
                    </a:solidFill>
                  </a:rPr>
                  <a:t>herstellen</a:t>
                </a:r>
                <a:endParaRPr lang="en-US" sz="1200" dirty="0">
                  <a:solidFill>
                    <a:prstClr val="black"/>
                  </a:solidFill>
                </a:endParaRPr>
              </a:p>
            </p:txBody>
          </p:sp>
          <p:pic>
            <p:nvPicPr>
              <p:cNvPr id="1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36"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 name="Tekstvak 33"/>
              <p:cNvSpPr txBox="1"/>
              <p:nvPr userDrawn="1"/>
            </p:nvSpPr>
            <p:spPr>
              <a:xfrm>
                <a:off x="-2788022" y="4375200"/>
                <a:ext cx="2558692" cy="24442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b="1" kern="0" dirty="0" smtClean="0">
                    <a:solidFill>
                      <a:prstClr val="black"/>
                    </a:solidFill>
                    <a:latin typeface="Segoe UI Light" panose="020B0502040204020203" pitchFamily="34" charset="0"/>
                    <a:cs typeface="Segoe UI Light" panose="020B0502040204020203" pitchFamily="34" charset="0"/>
                  </a:rPr>
                  <a:t>Niet goed gegaan?</a:t>
                </a:r>
                <a:endParaRPr lang="nl-NL" sz="1200" b="1" kern="0" dirty="0">
                  <a:solidFill>
                    <a:prstClr val="black"/>
                  </a:solidFill>
                  <a:latin typeface="Segoe UI Light" panose="020B0502040204020203" pitchFamily="34" charset="0"/>
                  <a:cs typeface="Segoe UI Light" panose="020B0502040204020203" pitchFamily="34" charset="0"/>
                </a:endParaRPr>
              </a:p>
            </p:txBody>
          </p:sp>
        </p:grpSp>
      </p:grpSp>
      <p:sp>
        <p:nvSpPr>
          <p:cNvPr id="172" name="Tijdelijke aanduiding voor verticale tekst 2"/>
          <p:cNvSpPr>
            <a:spLocks noGrp="1"/>
          </p:cNvSpPr>
          <p:nvPr>
            <p:ph type="body" orient="vert" idx="14" hasCustomPrompt="1"/>
          </p:nvPr>
        </p:nvSpPr>
        <p:spPr>
          <a:xfrm>
            <a:off x="1" y="287998"/>
            <a:ext cx="180449" cy="2426395"/>
          </a:xfrm>
          <a:solidFill>
            <a:schemeClr val="accent4"/>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en-US" dirty="0" smtClean="0"/>
              <a:t> </a:t>
            </a:r>
            <a:endParaRPr lang="en-US" dirty="0"/>
          </a:p>
        </p:txBody>
      </p:sp>
      <p:sp>
        <p:nvSpPr>
          <p:cNvPr id="84" name="Tijdelijke aanduiding voor datum 3"/>
          <p:cNvSpPr>
            <a:spLocks noGrp="1"/>
          </p:cNvSpPr>
          <p:nvPr>
            <p:ph type="dt" sz="half" idx="2"/>
          </p:nvPr>
        </p:nvSpPr>
        <p:spPr>
          <a:xfrm>
            <a:off x="518269" y="6569998"/>
            <a:ext cx="734082" cy="295941"/>
          </a:xfrm>
          <a:prstGeom prst="rect">
            <a:avLst/>
          </a:prstGeom>
        </p:spPr>
        <p:txBody>
          <a:bodyPr vert="horz" lIns="0" tIns="0" rIns="0" bIns="0" rtlCol="0" anchor="ctr"/>
          <a:lstStyle>
            <a:lvl1pPr algn="ctr">
              <a:defRPr sz="1000">
                <a:solidFill>
                  <a:schemeClr val="bg1"/>
                </a:solidFill>
              </a:defRPr>
            </a:lvl1pPr>
          </a:lstStyle>
          <a:p>
            <a:fld id="{C1B43481-DE6C-4F49-AA09-28B10B9F22B7}" type="datetime3">
              <a:rPr lang="en-US" smtClean="0">
                <a:solidFill>
                  <a:prstClr val="white"/>
                </a:solidFill>
              </a:rPr>
              <a:pPr/>
              <a:t>28 May 2019</a:t>
            </a:fld>
            <a:endParaRPr lang="en-US" dirty="0">
              <a:solidFill>
                <a:prstClr val="white"/>
              </a:solidFill>
            </a:endParaRPr>
          </a:p>
        </p:txBody>
      </p:sp>
      <p:sp>
        <p:nvSpPr>
          <p:cNvPr id="85" name="Tijdelijke aanduiding voor voettekst 4"/>
          <p:cNvSpPr>
            <a:spLocks noGrp="1"/>
          </p:cNvSpPr>
          <p:nvPr>
            <p:ph type="ftr" sz="quarter" idx="3"/>
          </p:nvPr>
        </p:nvSpPr>
        <p:spPr>
          <a:xfrm>
            <a:off x="1252349" y="6569998"/>
            <a:ext cx="3747600" cy="295941"/>
          </a:xfrm>
          <a:prstGeom prst="rect">
            <a:avLst/>
          </a:prstGeom>
        </p:spPr>
        <p:txBody>
          <a:bodyPr vert="horz" lIns="0" tIns="0" rIns="0" bIns="0" rtlCol="0" anchor="ctr"/>
          <a:lstStyle>
            <a:lvl1pPr algn="l">
              <a:defRPr sz="1000">
                <a:solidFill>
                  <a:schemeClr val="bg1"/>
                </a:solidFill>
              </a:defRPr>
            </a:lvl1pPr>
          </a:lstStyle>
          <a:p>
            <a:r>
              <a:rPr lang="en-US" smtClean="0">
                <a:solidFill>
                  <a:prstClr val="white"/>
                </a:solidFill>
              </a:rPr>
              <a:t>|  Zuyd Template-set</a:t>
            </a:r>
            <a:endParaRPr lang="en-US" dirty="0">
              <a:solidFill>
                <a:prstClr val="white"/>
              </a:solidFill>
            </a:endParaRPr>
          </a:p>
        </p:txBody>
      </p:sp>
      <p:sp>
        <p:nvSpPr>
          <p:cNvPr id="86" name="Tijdelijke aanduiding voor dianummer 5"/>
          <p:cNvSpPr>
            <a:spLocks noGrp="1"/>
          </p:cNvSpPr>
          <p:nvPr>
            <p:ph type="sldNum" sz="quarter" idx="4"/>
          </p:nvPr>
        </p:nvSpPr>
        <p:spPr>
          <a:xfrm>
            <a:off x="288450" y="6569998"/>
            <a:ext cx="229819" cy="295941"/>
          </a:xfrm>
          <a:prstGeom prst="rect">
            <a:avLst/>
          </a:prstGeom>
        </p:spPr>
        <p:txBody>
          <a:bodyPr vert="horz" lIns="0" tIns="0" rIns="0" bIns="0" rtlCol="0" anchor="ctr"/>
          <a:lstStyle>
            <a:lvl1pPr algn="l">
              <a:defRPr sz="1000" b="0">
                <a:solidFill>
                  <a:schemeClr val="bg1"/>
                </a:solidFill>
              </a:defRPr>
            </a:lvl1pPr>
          </a:lstStyle>
          <a:p>
            <a:fld id="{3C1C91B2-D80A-449A-A874-9D15922EA0F1}" type="slidenum">
              <a:rPr lang="en-US" smtClean="0">
                <a:solidFill>
                  <a:prstClr val="white"/>
                </a:solidFill>
              </a:rPr>
              <a:pPr/>
              <a:t>‹nr.›</a:t>
            </a:fld>
            <a:endParaRPr lang="en-US" dirty="0">
              <a:solidFill>
                <a:prstClr val="white"/>
              </a:solidFill>
            </a:endParaRPr>
          </a:p>
        </p:txBody>
      </p:sp>
      <p:grpSp>
        <p:nvGrpSpPr>
          <p:cNvPr id="87" name="ZUYD logo"/>
          <p:cNvGrpSpPr/>
          <p:nvPr userDrawn="1"/>
        </p:nvGrpSpPr>
        <p:grpSpPr>
          <a:xfrm>
            <a:off x="8395486" y="5919788"/>
            <a:ext cx="352064" cy="506213"/>
            <a:chOff x="0" y="-7639050"/>
            <a:chExt cx="6359525" cy="6858000"/>
          </a:xfrm>
          <a:solidFill>
            <a:schemeClr val="accent1"/>
          </a:solidFill>
        </p:grpSpPr>
        <p:sp>
          <p:nvSpPr>
            <p:cNvPr id="88"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89"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90"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91"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grpSp>
    </p:spTree>
    <p:extLst>
      <p:ext uri="{BB962C8B-B14F-4D97-AF65-F5344CB8AC3E}">
        <p14:creationId xmlns:p14="http://schemas.microsoft.com/office/powerpoint/2010/main" val="178376623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eeld 50% - tekst 50%">
    <p:spTree>
      <p:nvGrpSpPr>
        <p:cNvPr id="1" name=""/>
        <p:cNvGrpSpPr/>
        <p:nvPr/>
      </p:nvGrpSpPr>
      <p:grpSpPr>
        <a:xfrm>
          <a:off x="0" y="0"/>
          <a:ext cx="0" cy="0"/>
          <a:chOff x="0" y="0"/>
          <a:chExt cx="0" cy="0"/>
        </a:xfrm>
      </p:grpSpPr>
      <p:sp>
        <p:nvSpPr>
          <p:cNvPr id="45" name="Tijdelijke aanduiding voor afbeelding 8"/>
          <p:cNvSpPr>
            <a:spLocks noGrp="1"/>
          </p:cNvSpPr>
          <p:nvPr>
            <p:ph type="pic" sz="quarter" idx="13" hasCustomPrompt="1"/>
          </p:nvPr>
        </p:nvSpPr>
        <p:spPr>
          <a:xfrm>
            <a:off x="0" y="0"/>
            <a:ext cx="4999947" cy="6858000"/>
          </a:xfrm>
          <a:solidFill>
            <a:schemeClr val="bg1">
              <a:lumMod val="85000"/>
            </a:schemeClr>
          </a:solidFill>
        </p:spPr>
        <p:txBody>
          <a:bodyPr lIns="144000" tIns="1080000" anchor="ctr"/>
          <a:lstStyle>
            <a:lvl1pPr marL="0" indent="0" algn="ctr">
              <a:lnSpc>
                <a:spcPct val="100000"/>
              </a:lnSpc>
              <a:spcBef>
                <a:spcPts val="0"/>
              </a:spcBef>
              <a:spcAft>
                <a:spcPts val="0"/>
              </a:spcAft>
              <a:buNone/>
              <a:defRPr/>
            </a:lvl1pPr>
          </a:lstStyle>
          <a:p>
            <a:r>
              <a:rPr lang="nl-NL" dirty="0" smtClean="0"/>
              <a:t>Klik op het pictogram</a:t>
            </a:r>
            <a:br>
              <a:rPr lang="nl-NL" dirty="0" smtClean="0"/>
            </a:br>
            <a:r>
              <a:rPr lang="nl-NL" dirty="0" smtClean="0"/>
              <a:t>om een afbeelding in te voegen</a:t>
            </a:r>
            <a:endParaRPr lang="en-US" dirty="0"/>
          </a:p>
        </p:txBody>
      </p:sp>
      <p:sp>
        <p:nvSpPr>
          <p:cNvPr id="2" name="Titel 1"/>
          <p:cNvSpPr>
            <a:spLocks noGrp="1"/>
          </p:cNvSpPr>
          <p:nvPr>
            <p:ph type="title"/>
          </p:nvPr>
        </p:nvSpPr>
        <p:spPr>
          <a:xfrm>
            <a:off x="288451" y="287998"/>
            <a:ext cx="1819801" cy="2426395"/>
          </a:xfrm>
        </p:spPr>
        <p:txBody>
          <a:bodyPr/>
          <a:lstStyle/>
          <a:p>
            <a:r>
              <a:rPr lang="nl-NL" smtClean="0"/>
              <a:t>Klik om de stijl te bewerken</a:t>
            </a:r>
            <a:endParaRPr lang="en-US"/>
          </a:p>
        </p:txBody>
      </p:sp>
      <p:sp>
        <p:nvSpPr>
          <p:cNvPr id="7" name="Tekstvak 6"/>
          <p:cNvSpPr txBox="1"/>
          <p:nvPr userDrawn="1"/>
        </p:nvSpPr>
        <p:spPr>
          <a:xfrm>
            <a:off x="457438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Beeld 50% - tekst 50%</a:t>
            </a:r>
          </a:p>
        </p:txBody>
      </p:sp>
      <p:grpSp>
        <p:nvGrpSpPr>
          <p:cNvPr id="12" name="GRID" hidden="1"/>
          <p:cNvGrpSpPr/>
          <p:nvPr userDrawn="1"/>
        </p:nvGrpSpPr>
        <p:grpSpPr>
          <a:xfrm>
            <a:off x="-180976" y="-190500"/>
            <a:ext cx="9505953" cy="7239000"/>
            <a:chOff x="-241301" y="-190500"/>
            <a:chExt cx="12674604" cy="7239000"/>
          </a:xfrm>
        </p:grpSpPr>
        <p:cxnSp>
          <p:nvCxnSpPr>
            <p:cNvPr id="13" name="Rechte verbindingslijn 12"/>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hoek 16"/>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18" name="Rechthoek 17"/>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19" name="Rechte verbindingslijn 18"/>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hthoek 26"/>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28" name="Rechthoek 27"/>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29" name="Rechte verbindingslijn 28"/>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hthoek 78"/>
          <p:cNvSpPr/>
          <p:nvPr userDrawn="1"/>
        </p:nvSpPr>
        <p:spPr>
          <a:xfrm>
            <a:off x="5107947" y="287998"/>
            <a:ext cx="3747602"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1600" dirty="0" smtClean="0">
              <a:solidFill>
                <a:prstClr val="white"/>
              </a:solidFill>
            </a:endParaRPr>
          </a:p>
        </p:txBody>
      </p:sp>
      <p:sp>
        <p:nvSpPr>
          <p:cNvPr id="80" name="Tijdelijke aanduiding voor verticale tekst 2"/>
          <p:cNvSpPr>
            <a:spLocks noGrp="1"/>
          </p:cNvSpPr>
          <p:nvPr>
            <p:ph type="body" orient="vert" idx="1"/>
          </p:nvPr>
        </p:nvSpPr>
        <p:spPr>
          <a:xfrm>
            <a:off x="5107947" y="287994"/>
            <a:ext cx="3747602" cy="6282002"/>
          </a:xfrm>
          <a:noFill/>
        </p:spPr>
        <p:txBody>
          <a:bodyPr vert="horz"/>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grpSp>
        <p:nvGrpSpPr>
          <p:cNvPr id="91" name="Groep 90"/>
          <p:cNvGrpSpPr/>
          <p:nvPr userDrawn="1"/>
        </p:nvGrpSpPr>
        <p:grpSpPr>
          <a:xfrm>
            <a:off x="-2229876" y="-100346"/>
            <a:ext cx="2121875" cy="6957092"/>
            <a:chOff x="-2973167" y="-100346"/>
            <a:chExt cx="2829166" cy="6957092"/>
          </a:xfrm>
        </p:grpSpPr>
        <p:sp>
          <p:nvSpPr>
            <p:cNvPr id="92" name="Rechthoek 91"/>
            <p:cNvSpPr/>
            <p:nvPr userDrawn="1"/>
          </p:nvSpPr>
          <p:spPr>
            <a:xfrm>
              <a:off x="-2973167"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600" b="1" kern="0" cap="all" dirty="0" smtClean="0">
                  <a:solidFill>
                    <a:srgbClr val="44546A"/>
                  </a:solidFill>
                  <a:latin typeface="Segoe UI Light" panose="020B0502040204020203" pitchFamily="34" charset="0"/>
                  <a:cs typeface="Segoe UI Light" panose="020B0502040204020203" pitchFamily="34" charset="0"/>
                </a:rPr>
                <a:t>AFBEELDING INVOEGEN</a:t>
              </a:r>
            </a:p>
          </p:txBody>
        </p:sp>
        <p:sp>
          <p:nvSpPr>
            <p:cNvPr id="93" name="Tekstvak 33"/>
            <p:cNvSpPr txBox="1"/>
            <p:nvPr userDrawn="1"/>
          </p:nvSpPr>
          <p:spPr>
            <a:xfrm>
              <a:off x="-2788022"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smtClean="0">
                  <a:solidFill>
                    <a:prstClr val="black"/>
                  </a:solidFill>
                  <a:latin typeface="Segoe UI Light" panose="020B0502040204020203" pitchFamily="34" charset="0"/>
                  <a:cs typeface="Segoe UI Light" panose="020B0502040204020203" pitchFamily="34" charset="0"/>
                </a:rPr>
                <a:t>Klik op het icoon om een afbeelding</a:t>
              </a:r>
              <a:br>
                <a:rPr lang="nl-NL" sz="1200" kern="0" dirty="0" smtClean="0">
                  <a:solidFill>
                    <a:prstClr val="black"/>
                  </a:solidFill>
                  <a:latin typeface="Segoe UI Light" panose="020B0502040204020203" pitchFamily="34" charset="0"/>
                  <a:cs typeface="Segoe UI Light" panose="020B0502040204020203" pitchFamily="34" charset="0"/>
                </a:rPr>
              </a:br>
              <a:r>
                <a:rPr lang="nl-NL" sz="1200" kern="0" dirty="0" smtClean="0">
                  <a:solidFill>
                    <a:prstClr val="black"/>
                  </a:solidFill>
                  <a:latin typeface="Segoe UI Light" panose="020B0502040204020203" pitchFamily="34" charset="0"/>
                  <a:cs typeface="Segoe UI Light" panose="020B0502040204020203" pitchFamily="34" charset="0"/>
                </a:rPr>
                <a:t>in te voegen</a:t>
              </a:r>
              <a:endParaRPr lang="en-US" sz="1200" kern="0" dirty="0" smtClean="0">
                <a:solidFill>
                  <a:prstClr val="black"/>
                </a:solidFill>
                <a:latin typeface="Segoe UI Light" panose="020B0502040204020203" pitchFamily="34" charset="0"/>
                <a:cs typeface="Segoe UI Light" panose="020B0502040204020203" pitchFamily="34" charset="0"/>
              </a:endParaRPr>
            </a:p>
          </p:txBody>
        </p:sp>
        <p:sp>
          <p:nvSpPr>
            <p:cNvPr id="94" name="Tekstvak 33"/>
            <p:cNvSpPr txBox="1"/>
            <p:nvPr userDrawn="1"/>
          </p:nvSpPr>
          <p:spPr>
            <a:xfrm>
              <a:off x="-2788022"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err="1" smtClean="0">
                  <a:solidFill>
                    <a:prstClr val="black"/>
                  </a:solidFill>
                  <a:latin typeface="Segoe UI Light" panose="020B0502040204020203" pitchFamily="34" charset="0"/>
                  <a:cs typeface="Segoe UI Light" panose="020B0502040204020203" pitchFamily="34" charset="0"/>
                </a:rPr>
                <a:t>Selecteer</a:t>
              </a:r>
              <a:r>
                <a:rPr lang="en-US" sz="1200" kern="0" dirty="0" smtClean="0">
                  <a:solidFill>
                    <a:prstClr val="black"/>
                  </a:solidFill>
                  <a:latin typeface="Segoe UI Light" panose="020B0502040204020203" pitchFamily="34" charset="0"/>
                  <a:cs typeface="Segoe UI Light" panose="020B0502040204020203" pitchFamily="34" charset="0"/>
                </a:rPr>
                <a:t> de </a:t>
              </a:r>
              <a:r>
                <a:rPr lang="en-US" sz="1200" kern="0" dirty="0" err="1" smtClean="0">
                  <a:solidFill>
                    <a:prstClr val="black"/>
                  </a:solidFill>
                  <a:latin typeface="Segoe UI Light" panose="020B0502040204020203" pitchFamily="34" charset="0"/>
                  <a:cs typeface="Segoe UI Light" panose="020B0502040204020203" pitchFamily="34" charset="0"/>
                </a:rPr>
                <a:t>afbeelding</a:t>
              </a:r>
              <a:r>
                <a:rPr lang="en-US" sz="1200" kern="0" dirty="0" smtClean="0">
                  <a:solidFill>
                    <a:prstClr val="black"/>
                  </a:solidFill>
                  <a:latin typeface="Segoe UI Light" panose="020B0502040204020203" pitchFamily="34" charset="0"/>
                  <a:cs typeface="Segoe UI Light" panose="020B0502040204020203" pitchFamily="34" charset="0"/>
                </a:rPr>
                <a:t> die je wilt </a:t>
              </a:r>
              <a:r>
                <a:rPr lang="en-US" sz="1200" kern="0" dirty="0" err="1" smtClean="0">
                  <a:solidFill>
                    <a:prstClr val="black"/>
                  </a:solidFill>
                  <a:latin typeface="Segoe UI Light" panose="020B0502040204020203" pitchFamily="34" charset="0"/>
                  <a:cs typeface="Segoe UI Light" panose="020B0502040204020203" pitchFamily="34" charset="0"/>
                </a:rPr>
                <a:t>invoegen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klik</a:t>
              </a:r>
              <a:r>
                <a:rPr lang="en-US" sz="1200" kern="0" dirty="0" smtClean="0">
                  <a:solidFill>
                    <a:prstClr val="black"/>
                  </a:solidFill>
                  <a:latin typeface="Segoe UI Light" panose="020B0502040204020203" pitchFamily="34" charset="0"/>
                  <a:cs typeface="Segoe UI Light" panose="020B0502040204020203" pitchFamily="34" charset="0"/>
                </a:rPr>
                <a:t> op </a:t>
              </a:r>
              <a:r>
                <a:rPr lang="en-US" sz="1200" b="1" kern="0" dirty="0" smtClean="0">
                  <a:solidFill>
                    <a:prstClr val="black"/>
                  </a:solidFill>
                  <a:latin typeface="Segoe UI Light" panose="020B0502040204020203" pitchFamily="34" charset="0"/>
                  <a:cs typeface="Segoe UI Light" panose="020B0502040204020203" pitchFamily="34" charset="0"/>
                </a:rPr>
                <a:t>‘</a:t>
              </a:r>
              <a:r>
                <a:rPr lang="en-US" sz="1200" b="1" kern="0" dirty="0" err="1" smtClean="0">
                  <a:solidFill>
                    <a:prstClr val="black"/>
                  </a:solidFill>
                  <a:latin typeface="Segoe UI Light" panose="020B0502040204020203" pitchFamily="34" charset="0"/>
                  <a:cs typeface="Segoe UI Light" panose="020B0502040204020203" pitchFamily="34" charset="0"/>
                </a:rPr>
                <a:t>Invoegen</a:t>
              </a:r>
              <a:r>
                <a:rPr lang="en-US" sz="1200" b="1" kern="0" dirty="0" smtClean="0">
                  <a:solidFill>
                    <a:prstClr val="black"/>
                  </a:solidFill>
                  <a:latin typeface="Segoe UI Light" panose="020B0502040204020203" pitchFamily="34" charset="0"/>
                  <a:cs typeface="Segoe UI Light" panose="020B0502040204020203" pitchFamily="34" charset="0"/>
                </a:rPr>
                <a:t>’</a:t>
              </a:r>
              <a:endParaRPr lang="nl-NL" sz="1200" b="1" kern="0" dirty="0" smtClean="0">
                <a:solidFill>
                  <a:prstClr val="black"/>
                </a:solidFill>
                <a:latin typeface="Segoe UI Light" panose="020B0502040204020203" pitchFamily="34" charset="0"/>
                <a:cs typeface="Segoe UI Light" panose="020B0502040204020203" pitchFamily="34" charset="0"/>
              </a:endParaRPr>
            </a:p>
          </p:txBody>
        </p:sp>
        <p:sp>
          <p:nvSpPr>
            <p:cNvPr id="95" name="Ovaal 94"/>
            <p:cNvSpPr/>
            <p:nvPr userDrawn="1"/>
          </p:nvSpPr>
          <p:spPr>
            <a:xfrm>
              <a:off x="-278431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1</a:t>
              </a:r>
            </a:p>
          </p:txBody>
        </p:sp>
        <p:sp>
          <p:nvSpPr>
            <p:cNvPr id="96" name="Ovaal 95"/>
            <p:cNvSpPr/>
            <p:nvPr userDrawn="1"/>
          </p:nvSpPr>
          <p:spPr>
            <a:xfrm>
              <a:off x="-278431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2</a:t>
              </a:r>
            </a:p>
          </p:txBody>
        </p:sp>
        <p:cxnSp>
          <p:nvCxnSpPr>
            <p:cNvPr id="97" name="Rechte verbindingslijn 96"/>
            <p:cNvCxnSpPr/>
            <p:nvPr userDrawn="1"/>
          </p:nvCxnSpPr>
          <p:spPr>
            <a:xfrm>
              <a:off x="-2785944" y="288269"/>
              <a:ext cx="2556613" cy="0"/>
            </a:xfrm>
            <a:prstGeom prst="line">
              <a:avLst/>
            </a:prstGeom>
            <a:noFill/>
            <a:ln w="9525" cap="flat" cmpd="sng" algn="ctr">
              <a:solidFill>
                <a:schemeClr val="tx2"/>
              </a:solidFill>
              <a:prstDash val="solid"/>
            </a:ln>
            <a:effectLst/>
          </p:spPr>
        </p:cxnSp>
        <p:cxnSp>
          <p:nvCxnSpPr>
            <p:cNvPr id="98" name="Rechte verbindingslijn 97"/>
            <p:cNvCxnSpPr/>
            <p:nvPr userDrawn="1"/>
          </p:nvCxnSpPr>
          <p:spPr>
            <a:xfrm>
              <a:off x="-2786283" y="2167521"/>
              <a:ext cx="2556952" cy="0"/>
            </a:xfrm>
            <a:prstGeom prst="line">
              <a:avLst/>
            </a:prstGeom>
            <a:noFill/>
            <a:ln w="9525" cap="flat" cmpd="sng" algn="ctr">
              <a:solidFill>
                <a:schemeClr val="tx2"/>
              </a:solidFill>
              <a:prstDash val="solid"/>
            </a:ln>
            <a:effectLst/>
          </p:spPr>
        </p:cxnSp>
        <p:cxnSp>
          <p:nvCxnSpPr>
            <p:cNvPr id="99" name="Rechte verbindingslijn 98"/>
            <p:cNvCxnSpPr/>
            <p:nvPr userDrawn="1"/>
          </p:nvCxnSpPr>
          <p:spPr>
            <a:xfrm>
              <a:off x="-2785944" y="4022832"/>
              <a:ext cx="2556613" cy="0"/>
            </a:xfrm>
            <a:prstGeom prst="line">
              <a:avLst/>
            </a:prstGeom>
            <a:noFill/>
            <a:ln w="9525" cap="flat" cmpd="sng" algn="ctr">
              <a:solidFill>
                <a:schemeClr val="tx2"/>
              </a:solidFill>
              <a:prstDash val="solid"/>
            </a:ln>
            <a:effectLst/>
          </p:spPr>
        </p:cxnSp>
        <p:pic>
          <p:nvPicPr>
            <p:cNvPr id="100" name="Icoontje afbeeld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7585" y="1459905"/>
              <a:ext cx="521075" cy="521075"/>
            </a:xfrm>
            <a:prstGeom prst="rect">
              <a:avLst/>
            </a:prstGeom>
          </p:spPr>
        </p:pic>
        <p:cxnSp>
          <p:nvCxnSpPr>
            <p:cNvPr id="101" name="Rechte verbindingslijn 100"/>
            <p:cNvCxnSpPr/>
            <p:nvPr userDrawn="1"/>
          </p:nvCxnSpPr>
          <p:spPr>
            <a:xfrm>
              <a:off x="-2785944" y="6856746"/>
              <a:ext cx="2556613" cy="0"/>
            </a:xfrm>
            <a:prstGeom prst="line">
              <a:avLst/>
            </a:prstGeom>
            <a:noFill/>
            <a:ln w="9525" cap="flat" cmpd="sng" algn="ctr">
              <a:solidFill>
                <a:schemeClr val="tx2"/>
              </a:solidFill>
              <a:prstDash val="solid"/>
            </a:ln>
            <a:effectLst/>
          </p:spPr>
        </p:cxnSp>
        <p:grpSp>
          <p:nvGrpSpPr>
            <p:cNvPr id="102" name="Groep 101"/>
            <p:cNvGrpSpPr/>
            <p:nvPr/>
          </p:nvGrpSpPr>
          <p:grpSpPr>
            <a:xfrm>
              <a:off x="-2790881" y="3471416"/>
              <a:ext cx="1114138" cy="297656"/>
              <a:chOff x="13560784" y="3471416"/>
              <a:chExt cx="1114138" cy="297656"/>
            </a:xfrm>
          </p:grpSpPr>
          <p:sp>
            <p:nvSpPr>
              <p:cNvPr id="122" name="Afgeronde rechthoek 121"/>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23"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smtClean="0">
                    <a:solidFill>
                      <a:prstClr val="black"/>
                    </a:solidFill>
                  </a:rPr>
                  <a:t>Invoegen</a:t>
                </a:r>
                <a:endParaRPr lang="en-GB" dirty="0">
                  <a:solidFill>
                    <a:prstClr val="black"/>
                  </a:solidFill>
                </a:endParaRPr>
              </a:p>
            </p:txBody>
          </p:sp>
          <p:cxnSp>
            <p:nvCxnSpPr>
              <p:cNvPr id="124" name="Rechte verbindingslijn 123"/>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Gelijkbenige driehoek 124"/>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grpSp>
          <p:nvGrpSpPr>
            <p:cNvPr id="103" name="Groep 102"/>
            <p:cNvGrpSpPr/>
            <p:nvPr userDrawn="1"/>
          </p:nvGrpSpPr>
          <p:grpSpPr>
            <a:xfrm>
              <a:off x="-2788022" y="4226919"/>
              <a:ext cx="2644021" cy="2360096"/>
              <a:chOff x="-2788022" y="4375200"/>
              <a:chExt cx="2644021" cy="2360096"/>
            </a:xfrm>
          </p:grpSpPr>
          <p:sp>
            <p:nvSpPr>
              <p:cNvPr id="104" name="Tekstvak 33"/>
              <p:cNvSpPr txBox="1"/>
              <p:nvPr userDrawn="1"/>
            </p:nvSpPr>
            <p:spPr>
              <a:xfrm>
                <a:off x="-2788022"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a:solidFill>
                      <a:prstClr val="black"/>
                    </a:solidFill>
                    <a:latin typeface="Segoe UI Light" panose="020B0502040204020203" pitchFamily="34" charset="0"/>
                    <a:cs typeface="Segoe UI Light" panose="020B0502040204020203" pitchFamily="34" charset="0"/>
                  </a:rPr>
                  <a:t>Klik met de rechter </a:t>
                </a:r>
                <a:r>
                  <a:rPr lang="nl-NL" sz="1200" kern="0" dirty="0" smtClean="0">
                    <a:solidFill>
                      <a:prstClr val="black"/>
                    </a:solidFill>
                    <a:latin typeface="Segoe UI Light" panose="020B0502040204020203" pitchFamily="34" charset="0"/>
                    <a:cs typeface="Segoe UI Light" panose="020B0502040204020203" pitchFamily="34" charset="0"/>
                  </a:rPr>
                  <a:t>muisknop </a:t>
                </a:r>
                <a:r>
                  <a:rPr lang="nl-NL" sz="1200" kern="0" dirty="0">
                    <a:solidFill>
                      <a:prstClr val="black"/>
                    </a:solidFill>
                    <a:latin typeface="Segoe UI Light" panose="020B0502040204020203" pitchFamily="34" charset="0"/>
                    <a:cs typeface="Segoe UI Light" panose="020B0502040204020203" pitchFamily="34" charset="0"/>
                  </a:rPr>
                  <a:t>op de miniatuurweergave van de dia en kies </a:t>
                </a:r>
                <a:r>
                  <a:rPr lang="nl-NL" sz="1200" b="1" kern="0" dirty="0">
                    <a:solidFill>
                      <a:prstClr val="black"/>
                    </a:solidFill>
                    <a:latin typeface="Segoe UI Light" panose="020B0502040204020203" pitchFamily="34" charset="0"/>
                    <a:cs typeface="Segoe UI Light" panose="020B0502040204020203" pitchFamily="34" charset="0"/>
                  </a:rPr>
                  <a:t>‘Dia herstellen’</a:t>
                </a:r>
              </a:p>
            </p:txBody>
          </p:sp>
          <p:pic>
            <p:nvPicPr>
              <p:cNvPr id="105"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7585" y="5421021"/>
                <a:ext cx="1992342" cy="1069419"/>
              </a:xfrm>
              <a:prstGeom prst="rect">
                <a:avLst/>
              </a:prstGeom>
              <a:solidFill>
                <a:schemeClr val="bg2"/>
              </a:solidFill>
              <a:ln>
                <a:noFill/>
              </a:ln>
              <a:extLst/>
            </p:spPr>
          </p:pic>
          <p:sp>
            <p:nvSpPr>
              <p:cNvPr id="106" name="Tekstvak 105"/>
              <p:cNvSpPr txBox="1"/>
              <p:nvPr/>
            </p:nvSpPr>
            <p:spPr>
              <a:xfrm>
                <a:off x="-2741158" y="5527701"/>
                <a:ext cx="1925434" cy="1200329"/>
              </a:xfrm>
              <a:prstGeom prst="rect">
                <a:avLst/>
              </a:prstGeom>
              <a:noFill/>
            </p:spPr>
            <p:txBody>
              <a:bodyPr wrap="square" rtlCol="0">
                <a:spAutoFit/>
              </a:bodyPr>
              <a:lstStyle/>
              <a:p>
                <a:pPr algn="ctr" fontAlgn="auto">
                  <a:spcBef>
                    <a:spcPts val="0"/>
                  </a:spcBef>
                  <a:spcAft>
                    <a:spcPts val="0"/>
                  </a:spcAft>
                </a:pPr>
                <a:r>
                  <a:rPr lang="en-US" sz="1200" b="1" dirty="0" err="1" smtClean="0">
                    <a:solidFill>
                      <a:prstClr val="black"/>
                    </a:solidFill>
                    <a:latin typeface="Verdana"/>
                  </a:rPr>
                  <a:t>Hier</a:t>
                </a:r>
                <a:r>
                  <a:rPr lang="en-US" sz="1200" b="1" dirty="0" smtClean="0">
                    <a:solidFill>
                      <a:prstClr val="black"/>
                    </a:solidFill>
                    <a:latin typeface="Verdana"/>
                  </a:rPr>
                  <a:t> </a:t>
                </a:r>
                <a:r>
                  <a:rPr lang="en-US" sz="1200" b="1" dirty="0" err="1" smtClean="0">
                    <a:solidFill>
                      <a:prstClr val="black"/>
                    </a:solidFill>
                    <a:latin typeface="Verdana"/>
                  </a:rPr>
                  <a:t>een</a:t>
                </a:r>
                <a:r>
                  <a:rPr lang="en-US" sz="1200" b="1" dirty="0" smtClean="0">
                    <a:solidFill>
                      <a:prstClr val="black"/>
                    </a:solidFill>
                    <a:latin typeface="Verdana"/>
                  </a:rPr>
                  <a:t> </a:t>
                </a:r>
                <a:r>
                  <a:rPr lang="en-US" sz="1200" b="1" dirty="0" err="1" smtClean="0">
                    <a:solidFill>
                      <a:prstClr val="black"/>
                    </a:solidFill>
                    <a:latin typeface="Verdana"/>
                  </a:rPr>
                  <a:t>printscreen</a:t>
                </a:r>
                <a:r>
                  <a:rPr lang="en-US" sz="1200" b="1" dirty="0" smtClean="0">
                    <a:solidFill>
                      <a:prstClr val="black"/>
                    </a:solidFill>
                    <a:latin typeface="Verdana"/>
                  </a:rPr>
                  <a:t> van de </a:t>
                </a:r>
                <a:r>
                  <a:rPr lang="en-US" sz="1200" b="1" dirty="0" err="1" smtClean="0">
                    <a:solidFill>
                      <a:prstClr val="black"/>
                    </a:solidFill>
                    <a:latin typeface="Verdana"/>
                  </a:rPr>
                  <a:t>miniatuur</a:t>
                </a:r>
                <a:r>
                  <a:rPr lang="en-US" sz="1200" b="1" dirty="0" smtClean="0">
                    <a:solidFill>
                      <a:prstClr val="black"/>
                    </a:solidFill>
                    <a:latin typeface="Verdana"/>
                  </a:rPr>
                  <a:t>- </a:t>
                </a:r>
                <a:r>
                  <a:rPr lang="en-US" sz="1200" b="1" dirty="0" err="1" smtClean="0">
                    <a:solidFill>
                      <a:prstClr val="black"/>
                    </a:solidFill>
                    <a:latin typeface="Verdana"/>
                  </a:rPr>
                  <a:t>titelslide</a:t>
                </a:r>
                <a:r>
                  <a:rPr lang="en-US" sz="1200" b="1" dirty="0" smtClean="0">
                    <a:solidFill>
                      <a:prstClr val="black"/>
                    </a:solidFill>
                    <a:latin typeface="Verdana"/>
                  </a:rPr>
                  <a:t> </a:t>
                </a:r>
                <a:r>
                  <a:rPr lang="en-US" sz="1200" b="1" dirty="0" err="1" smtClean="0">
                    <a:solidFill>
                      <a:prstClr val="black"/>
                    </a:solidFill>
                    <a:latin typeface="Verdana"/>
                  </a:rPr>
                  <a:t>plaatsen</a:t>
                </a:r>
                <a:endParaRPr lang="en-US" sz="1200" b="1" dirty="0">
                  <a:solidFill>
                    <a:prstClr val="black"/>
                  </a:solidFill>
                  <a:latin typeface="Verdana"/>
                </a:endParaRPr>
              </a:p>
            </p:txBody>
          </p:sp>
          <p:sp>
            <p:nvSpPr>
              <p:cNvPr id="107" name="Rechthoek 106"/>
              <p:cNvSpPr/>
              <p:nvPr/>
            </p:nvSpPr>
            <p:spPr>
              <a:xfrm>
                <a:off x="-210909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08" name="Groep 107"/>
              <p:cNvGrpSpPr/>
              <p:nvPr/>
            </p:nvGrpSpPr>
            <p:grpSpPr>
              <a:xfrm>
                <a:off x="-2113278" y="6054428"/>
                <a:ext cx="1969277" cy="542924"/>
                <a:chOff x="13164976" y="6054428"/>
                <a:chExt cx="1969277" cy="542924"/>
              </a:xfrm>
            </p:grpSpPr>
            <p:sp>
              <p:nvSpPr>
                <p:cNvPr id="112" name="Rechthoek 111"/>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13" name="Groep 112"/>
                <p:cNvGrpSpPr/>
                <p:nvPr/>
              </p:nvGrpSpPr>
              <p:grpSpPr>
                <a:xfrm>
                  <a:off x="13214777" y="6112607"/>
                  <a:ext cx="145227" cy="129517"/>
                  <a:chOff x="12287399" y="5999447"/>
                  <a:chExt cx="194830" cy="173755"/>
                </a:xfrm>
              </p:grpSpPr>
              <p:sp>
                <p:nvSpPr>
                  <p:cNvPr id="116" name="Afgeronde rechthoek 115"/>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7" name="Rechthoek 116"/>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8" name="Rechthoek 117"/>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9" name="Rechthoek 118"/>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20" name="Rechthoek 119"/>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21" name="Rechthoek 120"/>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sp>
              <p:nvSpPr>
                <p:cNvPr id="114" name="Rechthoek 113"/>
                <p:cNvSpPr/>
                <p:nvPr/>
              </p:nvSpPr>
              <p:spPr>
                <a:xfrm>
                  <a:off x="13424745" y="6062530"/>
                  <a:ext cx="1013525" cy="261610"/>
                </a:xfrm>
                <a:prstGeom prst="rect">
                  <a:avLst/>
                </a:prstGeom>
              </p:spPr>
              <p:txBody>
                <a:bodyPr wrap="none">
                  <a:spAutoFit/>
                </a:bodyPr>
                <a:lstStyle/>
                <a:p>
                  <a:pPr fontAlgn="auto">
                    <a:spcBef>
                      <a:spcPts val="0"/>
                    </a:spcBef>
                    <a:spcAft>
                      <a:spcPts val="0"/>
                    </a:spcAft>
                  </a:pPr>
                  <a:r>
                    <a:rPr lang="en-US" sz="1100" dirty="0" err="1" smtClean="0">
                      <a:solidFill>
                        <a:prstClr val="black"/>
                      </a:solidFill>
                      <a:latin typeface="Verdana"/>
                    </a:rPr>
                    <a:t>Indeling</a:t>
                  </a:r>
                  <a:endParaRPr lang="en-US" sz="1100" dirty="0">
                    <a:solidFill>
                      <a:prstClr val="black"/>
                    </a:solidFill>
                    <a:latin typeface="Verdana"/>
                  </a:endParaRPr>
                </a:p>
              </p:txBody>
            </p:sp>
            <p:sp>
              <p:nvSpPr>
                <p:cNvPr id="115" name="Gelijkbenige driehoek 114"/>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sp>
            <p:nvSpPr>
              <p:cNvPr id="109" name="Afgeronde rechthoek 108"/>
              <p:cNvSpPr/>
              <p:nvPr/>
            </p:nvSpPr>
            <p:spPr>
              <a:xfrm>
                <a:off x="-210909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fontAlgn="auto">
                  <a:spcBef>
                    <a:spcPts val="0"/>
                  </a:spcBef>
                  <a:spcAft>
                    <a:spcPts val="0"/>
                  </a:spcAft>
                </a:pPr>
                <a:r>
                  <a:rPr lang="en-US" sz="1200" dirty="0" err="1" smtClean="0">
                    <a:solidFill>
                      <a:prstClr val="black"/>
                    </a:solidFill>
                  </a:rPr>
                  <a:t>Dia</a:t>
                </a:r>
                <a:r>
                  <a:rPr lang="en-US" sz="1200" dirty="0" smtClean="0">
                    <a:solidFill>
                      <a:prstClr val="black"/>
                    </a:solidFill>
                  </a:rPr>
                  <a:t> </a:t>
                </a:r>
                <a:r>
                  <a:rPr lang="en-US" sz="1200" dirty="0" err="1" smtClean="0">
                    <a:solidFill>
                      <a:prstClr val="black"/>
                    </a:solidFill>
                  </a:rPr>
                  <a:t>herstellen</a:t>
                </a:r>
                <a:endParaRPr lang="en-US" sz="1200" dirty="0">
                  <a:solidFill>
                    <a:prstClr val="black"/>
                  </a:solidFill>
                </a:endParaRPr>
              </a:p>
            </p:txBody>
          </p:sp>
          <p:pic>
            <p:nvPicPr>
              <p:cNvPr id="1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36"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Tekstvak 33"/>
              <p:cNvSpPr txBox="1"/>
              <p:nvPr userDrawn="1"/>
            </p:nvSpPr>
            <p:spPr>
              <a:xfrm>
                <a:off x="-2788022" y="4375200"/>
                <a:ext cx="2558692" cy="24442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b="1" kern="0" dirty="0" smtClean="0">
                    <a:solidFill>
                      <a:prstClr val="black"/>
                    </a:solidFill>
                    <a:latin typeface="Segoe UI Light" panose="020B0502040204020203" pitchFamily="34" charset="0"/>
                    <a:cs typeface="Segoe UI Light" panose="020B0502040204020203" pitchFamily="34" charset="0"/>
                  </a:rPr>
                  <a:t>Niet goed gegaan?</a:t>
                </a:r>
                <a:endParaRPr lang="nl-NL" sz="1200" b="1" kern="0" dirty="0">
                  <a:solidFill>
                    <a:prstClr val="black"/>
                  </a:solidFill>
                  <a:latin typeface="Segoe UI Light" panose="020B0502040204020203" pitchFamily="34" charset="0"/>
                  <a:cs typeface="Segoe UI Light" panose="020B0502040204020203" pitchFamily="34" charset="0"/>
                </a:endParaRPr>
              </a:p>
            </p:txBody>
          </p:sp>
        </p:grpSp>
      </p:grpSp>
      <p:sp>
        <p:nvSpPr>
          <p:cNvPr id="126" name="Tijdelijke aanduiding voor verticale tekst 2"/>
          <p:cNvSpPr>
            <a:spLocks noGrp="1"/>
          </p:cNvSpPr>
          <p:nvPr>
            <p:ph type="body" orient="vert" idx="14" hasCustomPrompt="1"/>
          </p:nvPr>
        </p:nvSpPr>
        <p:spPr>
          <a:xfrm>
            <a:off x="1" y="287998"/>
            <a:ext cx="180449" cy="2426395"/>
          </a:xfrm>
          <a:solidFill>
            <a:schemeClr val="accent1"/>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en-US" dirty="0" smtClean="0"/>
              <a:t> </a:t>
            </a:r>
            <a:endParaRPr lang="en-US" dirty="0"/>
          </a:p>
        </p:txBody>
      </p:sp>
      <p:sp>
        <p:nvSpPr>
          <p:cNvPr id="84" name="Tijdelijke aanduiding voor datum 3"/>
          <p:cNvSpPr>
            <a:spLocks noGrp="1"/>
          </p:cNvSpPr>
          <p:nvPr>
            <p:ph type="dt" sz="half" idx="2"/>
          </p:nvPr>
        </p:nvSpPr>
        <p:spPr>
          <a:xfrm>
            <a:off x="518269" y="6569998"/>
            <a:ext cx="734082" cy="295941"/>
          </a:xfrm>
          <a:prstGeom prst="rect">
            <a:avLst/>
          </a:prstGeom>
        </p:spPr>
        <p:txBody>
          <a:bodyPr vert="horz" lIns="0" tIns="0" rIns="0" bIns="0" rtlCol="0" anchor="ctr"/>
          <a:lstStyle>
            <a:lvl1pPr algn="ctr">
              <a:defRPr sz="1000">
                <a:solidFill>
                  <a:schemeClr val="bg1"/>
                </a:solidFill>
              </a:defRPr>
            </a:lvl1pPr>
          </a:lstStyle>
          <a:p>
            <a:fld id="{C1B43481-DE6C-4F49-AA09-28B10B9F22B7}" type="datetime3">
              <a:rPr lang="en-US" smtClean="0">
                <a:solidFill>
                  <a:prstClr val="white"/>
                </a:solidFill>
              </a:rPr>
              <a:pPr/>
              <a:t>28 May 2019</a:t>
            </a:fld>
            <a:endParaRPr lang="en-US" dirty="0">
              <a:solidFill>
                <a:prstClr val="white"/>
              </a:solidFill>
            </a:endParaRPr>
          </a:p>
        </p:txBody>
      </p:sp>
      <p:sp>
        <p:nvSpPr>
          <p:cNvPr id="85" name="Tijdelijke aanduiding voor voettekst 4"/>
          <p:cNvSpPr>
            <a:spLocks noGrp="1"/>
          </p:cNvSpPr>
          <p:nvPr>
            <p:ph type="ftr" sz="quarter" idx="3"/>
          </p:nvPr>
        </p:nvSpPr>
        <p:spPr>
          <a:xfrm>
            <a:off x="1252349" y="6569998"/>
            <a:ext cx="3747600" cy="295941"/>
          </a:xfrm>
          <a:prstGeom prst="rect">
            <a:avLst/>
          </a:prstGeom>
        </p:spPr>
        <p:txBody>
          <a:bodyPr vert="horz" lIns="0" tIns="0" rIns="0" bIns="0" rtlCol="0" anchor="ctr"/>
          <a:lstStyle>
            <a:lvl1pPr algn="l">
              <a:defRPr sz="1000">
                <a:solidFill>
                  <a:schemeClr val="bg1"/>
                </a:solidFill>
              </a:defRPr>
            </a:lvl1pPr>
          </a:lstStyle>
          <a:p>
            <a:r>
              <a:rPr lang="en-US" smtClean="0">
                <a:solidFill>
                  <a:prstClr val="white"/>
                </a:solidFill>
              </a:rPr>
              <a:t>|  Zuyd Template-set</a:t>
            </a:r>
            <a:endParaRPr lang="en-US" dirty="0">
              <a:solidFill>
                <a:prstClr val="white"/>
              </a:solidFill>
            </a:endParaRPr>
          </a:p>
        </p:txBody>
      </p:sp>
      <p:sp>
        <p:nvSpPr>
          <p:cNvPr id="86" name="Tijdelijke aanduiding voor dianummer 5"/>
          <p:cNvSpPr>
            <a:spLocks noGrp="1"/>
          </p:cNvSpPr>
          <p:nvPr>
            <p:ph type="sldNum" sz="quarter" idx="4"/>
          </p:nvPr>
        </p:nvSpPr>
        <p:spPr>
          <a:xfrm>
            <a:off x="288450" y="6569998"/>
            <a:ext cx="229819" cy="295941"/>
          </a:xfrm>
          <a:prstGeom prst="rect">
            <a:avLst/>
          </a:prstGeom>
        </p:spPr>
        <p:txBody>
          <a:bodyPr vert="horz" lIns="0" tIns="0" rIns="0" bIns="0" rtlCol="0" anchor="ctr"/>
          <a:lstStyle>
            <a:lvl1pPr algn="l">
              <a:defRPr sz="1000" b="0">
                <a:solidFill>
                  <a:schemeClr val="bg1"/>
                </a:solidFill>
              </a:defRPr>
            </a:lvl1pPr>
          </a:lstStyle>
          <a:p>
            <a:fld id="{3C1C91B2-D80A-449A-A874-9D15922EA0F1}" type="slidenum">
              <a:rPr lang="en-US" smtClean="0">
                <a:solidFill>
                  <a:prstClr val="white"/>
                </a:solidFill>
              </a:rPr>
              <a:pPr/>
              <a:t>‹nr.›</a:t>
            </a:fld>
            <a:endParaRPr lang="en-US" dirty="0">
              <a:solidFill>
                <a:prstClr val="white"/>
              </a:solidFill>
            </a:endParaRPr>
          </a:p>
        </p:txBody>
      </p:sp>
      <p:grpSp>
        <p:nvGrpSpPr>
          <p:cNvPr id="87" name="ZUYD logo"/>
          <p:cNvGrpSpPr/>
          <p:nvPr userDrawn="1"/>
        </p:nvGrpSpPr>
        <p:grpSpPr>
          <a:xfrm>
            <a:off x="8395486" y="5919788"/>
            <a:ext cx="352064" cy="506213"/>
            <a:chOff x="0" y="-7639050"/>
            <a:chExt cx="6359525" cy="6858000"/>
          </a:xfrm>
          <a:solidFill>
            <a:schemeClr val="accent1"/>
          </a:solidFill>
        </p:grpSpPr>
        <p:sp>
          <p:nvSpPr>
            <p:cNvPr id="88"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89"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90"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32"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grpSp>
    </p:spTree>
    <p:extLst>
      <p:ext uri="{BB962C8B-B14F-4D97-AF65-F5344CB8AC3E}">
        <p14:creationId xmlns:p14="http://schemas.microsoft.com/office/powerpoint/2010/main" val="20563464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eeld 30% - tekst 70%">
    <p:spTree>
      <p:nvGrpSpPr>
        <p:cNvPr id="1" name=""/>
        <p:cNvGrpSpPr/>
        <p:nvPr/>
      </p:nvGrpSpPr>
      <p:grpSpPr>
        <a:xfrm>
          <a:off x="0" y="0"/>
          <a:ext cx="0" cy="0"/>
          <a:chOff x="0" y="0"/>
          <a:chExt cx="0" cy="0"/>
        </a:xfrm>
      </p:grpSpPr>
      <p:sp>
        <p:nvSpPr>
          <p:cNvPr id="45" name="Tijdelijke aanduiding voor afbeelding 8"/>
          <p:cNvSpPr>
            <a:spLocks noGrp="1"/>
          </p:cNvSpPr>
          <p:nvPr>
            <p:ph type="pic" sz="quarter" idx="13" hasCustomPrompt="1"/>
          </p:nvPr>
        </p:nvSpPr>
        <p:spPr>
          <a:xfrm>
            <a:off x="0" y="0"/>
            <a:ext cx="4036052" cy="6858000"/>
          </a:xfrm>
          <a:solidFill>
            <a:schemeClr val="bg1">
              <a:lumMod val="85000"/>
            </a:schemeClr>
          </a:solidFill>
        </p:spPr>
        <p:txBody>
          <a:bodyPr lIns="144000" tIns="1080000" anchor="ctr"/>
          <a:lstStyle>
            <a:lvl1pPr marL="0" indent="0" algn="ctr">
              <a:lnSpc>
                <a:spcPct val="100000"/>
              </a:lnSpc>
              <a:spcBef>
                <a:spcPts val="0"/>
              </a:spcBef>
              <a:spcAft>
                <a:spcPts val="0"/>
              </a:spcAft>
              <a:buNone/>
              <a:defRPr/>
            </a:lvl1pPr>
          </a:lstStyle>
          <a:p>
            <a:r>
              <a:rPr lang="nl-NL" dirty="0" smtClean="0"/>
              <a:t>Klik op het pictogram</a:t>
            </a:r>
            <a:br>
              <a:rPr lang="nl-NL" dirty="0" smtClean="0"/>
            </a:br>
            <a:r>
              <a:rPr lang="nl-NL" dirty="0" smtClean="0"/>
              <a:t>om een afbeelding in te voegen</a:t>
            </a:r>
            <a:endParaRPr lang="en-US" dirty="0"/>
          </a:p>
        </p:txBody>
      </p:sp>
      <p:sp>
        <p:nvSpPr>
          <p:cNvPr id="2" name="Titel 1"/>
          <p:cNvSpPr>
            <a:spLocks noGrp="1"/>
          </p:cNvSpPr>
          <p:nvPr>
            <p:ph type="title"/>
          </p:nvPr>
        </p:nvSpPr>
        <p:spPr>
          <a:xfrm>
            <a:off x="288451" y="287998"/>
            <a:ext cx="1819801" cy="2426395"/>
          </a:xfrm>
          <a:solidFill>
            <a:schemeClr val="accent5"/>
          </a:solidFill>
        </p:spPr>
        <p:txBody>
          <a:bodyPr/>
          <a:lstStyle/>
          <a:p>
            <a:r>
              <a:rPr lang="nl-NL" smtClean="0"/>
              <a:t>Klik om de stijl te bewerken</a:t>
            </a:r>
            <a:endParaRPr lang="en-US"/>
          </a:p>
        </p:txBody>
      </p:sp>
      <p:sp>
        <p:nvSpPr>
          <p:cNvPr id="7" name="Tekstvak 6"/>
          <p:cNvSpPr txBox="1"/>
          <p:nvPr userDrawn="1"/>
        </p:nvSpPr>
        <p:spPr>
          <a:xfrm>
            <a:off x="457438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Beeld 30% - tekst 70%</a:t>
            </a:r>
          </a:p>
        </p:txBody>
      </p:sp>
      <p:grpSp>
        <p:nvGrpSpPr>
          <p:cNvPr id="12" name="GRID" hidden="1"/>
          <p:cNvGrpSpPr/>
          <p:nvPr userDrawn="1"/>
        </p:nvGrpSpPr>
        <p:grpSpPr>
          <a:xfrm>
            <a:off x="-180976" y="-190500"/>
            <a:ext cx="9505953" cy="7239000"/>
            <a:chOff x="-241301" y="-190500"/>
            <a:chExt cx="12674604" cy="7239000"/>
          </a:xfrm>
        </p:grpSpPr>
        <p:cxnSp>
          <p:nvCxnSpPr>
            <p:cNvPr id="13" name="Rechte verbindingslijn 12"/>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hoek 16"/>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18" name="Rechthoek 17"/>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19" name="Rechte verbindingslijn 18"/>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hthoek 26"/>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28" name="Rechthoek 27"/>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29" name="Rechte verbindingslijn 28"/>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8" name="Tijdelijke aanduiding voor verticale tekst 2"/>
          <p:cNvSpPr>
            <a:spLocks noGrp="1"/>
          </p:cNvSpPr>
          <p:nvPr>
            <p:ph type="body" orient="vert" idx="14" hasCustomPrompt="1"/>
          </p:nvPr>
        </p:nvSpPr>
        <p:spPr>
          <a:xfrm>
            <a:off x="1" y="287998"/>
            <a:ext cx="180449" cy="2426395"/>
          </a:xfrm>
          <a:solidFill>
            <a:schemeClr val="accent5"/>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en-US" dirty="0" smtClean="0"/>
              <a:t> </a:t>
            </a:r>
            <a:endParaRPr lang="en-US" dirty="0"/>
          </a:p>
        </p:txBody>
      </p:sp>
      <p:sp>
        <p:nvSpPr>
          <p:cNvPr id="79" name="Rechthoek 78"/>
          <p:cNvSpPr/>
          <p:nvPr userDrawn="1"/>
        </p:nvSpPr>
        <p:spPr>
          <a:xfrm>
            <a:off x="4144051" y="287998"/>
            <a:ext cx="4711498"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1600" dirty="0" smtClean="0">
              <a:solidFill>
                <a:prstClr val="white"/>
              </a:solidFill>
            </a:endParaRPr>
          </a:p>
        </p:txBody>
      </p:sp>
      <p:sp>
        <p:nvSpPr>
          <p:cNvPr id="80" name="Tijdelijke aanduiding voor verticale tekst 2"/>
          <p:cNvSpPr>
            <a:spLocks noGrp="1"/>
          </p:cNvSpPr>
          <p:nvPr>
            <p:ph type="body" orient="vert" idx="1"/>
          </p:nvPr>
        </p:nvSpPr>
        <p:spPr>
          <a:xfrm>
            <a:off x="4144051" y="287994"/>
            <a:ext cx="4711498" cy="6282002"/>
          </a:xfrm>
          <a:noFill/>
        </p:spPr>
        <p:txBody>
          <a:bodyPr vert="horz"/>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grpSp>
        <p:nvGrpSpPr>
          <p:cNvPr id="91" name="Groep 90"/>
          <p:cNvGrpSpPr/>
          <p:nvPr userDrawn="1"/>
        </p:nvGrpSpPr>
        <p:grpSpPr>
          <a:xfrm>
            <a:off x="-2229876" y="-100346"/>
            <a:ext cx="2121875" cy="6957092"/>
            <a:chOff x="-2973167" y="-100346"/>
            <a:chExt cx="2829166" cy="6957092"/>
          </a:xfrm>
        </p:grpSpPr>
        <p:sp>
          <p:nvSpPr>
            <p:cNvPr id="92" name="Rechthoek 91"/>
            <p:cNvSpPr/>
            <p:nvPr userDrawn="1"/>
          </p:nvSpPr>
          <p:spPr>
            <a:xfrm>
              <a:off x="-2973167"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600" b="1" kern="0" cap="all" dirty="0" smtClean="0">
                  <a:solidFill>
                    <a:srgbClr val="44546A"/>
                  </a:solidFill>
                  <a:latin typeface="Segoe UI Light" panose="020B0502040204020203" pitchFamily="34" charset="0"/>
                  <a:cs typeface="Segoe UI Light" panose="020B0502040204020203" pitchFamily="34" charset="0"/>
                </a:rPr>
                <a:t>AFBEELDING INVOEGEN</a:t>
              </a:r>
            </a:p>
          </p:txBody>
        </p:sp>
        <p:sp>
          <p:nvSpPr>
            <p:cNvPr id="93" name="Tekstvak 33"/>
            <p:cNvSpPr txBox="1"/>
            <p:nvPr userDrawn="1"/>
          </p:nvSpPr>
          <p:spPr>
            <a:xfrm>
              <a:off x="-2788022"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smtClean="0">
                  <a:solidFill>
                    <a:prstClr val="black"/>
                  </a:solidFill>
                  <a:latin typeface="Segoe UI Light" panose="020B0502040204020203" pitchFamily="34" charset="0"/>
                  <a:cs typeface="Segoe UI Light" panose="020B0502040204020203" pitchFamily="34" charset="0"/>
                </a:rPr>
                <a:t>Klik op het icoon om een afbeelding</a:t>
              </a:r>
              <a:br>
                <a:rPr lang="nl-NL" sz="1200" kern="0" dirty="0" smtClean="0">
                  <a:solidFill>
                    <a:prstClr val="black"/>
                  </a:solidFill>
                  <a:latin typeface="Segoe UI Light" panose="020B0502040204020203" pitchFamily="34" charset="0"/>
                  <a:cs typeface="Segoe UI Light" panose="020B0502040204020203" pitchFamily="34" charset="0"/>
                </a:rPr>
              </a:br>
              <a:r>
                <a:rPr lang="nl-NL" sz="1200" kern="0" dirty="0" smtClean="0">
                  <a:solidFill>
                    <a:prstClr val="black"/>
                  </a:solidFill>
                  <a:latin typeface="Segoe UI Light" panose="020B0502040204020203" pitchFamily="34" charset="0"/>
                  <a:cs typeface="Segoe UI Light" panose="020B0502040204020203" pitchFamily="34" charset="0"/>
                </a:rPr>
                <a:t>in te voegen</a:t>
              </a:r>
              <a:endParaRPr lang="en-US" sz="1200" kern="0" dirty="0" smtClean="0">
                <a:solidFill>
                  <a:prstClr val="black"/>
                </a:solidFill>
                <a:latin typeface="Segoe UI Light" panose="020B0502040204020203" pitchFamily="34" charset="0"/>
                <a:cs typeface="Segoe UI Light" panose="020B0502040204020203" pitchFamily="34" charset="0"/>
              </a:endParaRPr>
            </a:p>
          </p:txBody>
        </p:sp>
        <p:sp>
          <p:nvSpPr>
            <p:cNvPr id="94" name="Tekstvak 33"/>
            <p:cNvSpPr txBox="1"/>
            <p:nvPr userDrawn="1"/>
          </p:nvSpPr>
          <p:spPr>
            <a:xfrm>
              <a:off x="-2788022"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err="1" smtClean="0">
                  <a:solidFill>
                    <a:prstClr val="black"/>
                  </a:solidFill>
                  <a:latin typeface="Segoe UI Light" panose="020B0502040204020203" pitchFamily="34" charset="0"/>
                  <a:cs typeface="Segoe UI Light" panose="020B0502040204020203" pitchFamily="34" charset="0"/>
                </a:rPr>
                <a:t>Selecteer</a:t>
              </a:r>
              <a:r>
                <a:rPr lang="en-US" sz="1200" kern="0" dirty="0" smtClean="0">
                  <a:solidFill>
                    <a:prstClr val="black"/>
                  </a:solidFill>
                  <a:latin typeface="Segoe UI Light" panose="020B0502040204020203" pitchFamily="34" charset="0"/>
                  <a:cs typeface="Segoe UI Light" panose="020B0502040204020203" pitchFamily="34" charset="0"/>
                </a:rPr>
                <a:t> de </a:t>
              </a:r>
              <a:r>
                <a:rPr lang="en-US" sz="1200" kern="0" dirty="0" err="1" smtClean="0">
                  <a:solidFill>
                    <a:prstClr val="black"/>
                  </a:solidFill>
                  <a:latin typeface="Segoe UI Light" panose="020B0502040204020203" pitchFamily="34" charset="0"/>
                  <a:cs typeface="Segoe UI Light" panose="020B0502040204020203" pitchFamily="34" charset="0"/>
                </a:rPr>
                <a:t>afbeelding</a:t>
              </a:r>
              <a:r>
                <a:rPr lang="en-US" sz="1200" kern="0" dirty="0" smtClean="0">
                  <a:solidFill>
                    <a:prstClr val="black"/>
                  </a:solidFill>
                  <a:latin typeface="Segoe UI Light" panose="020B0502040204020203" pitchFamily="34" charset="0"/>
                  <a:cs typeface="Segoe UI Light" panose="020B0502040204020203" pitchFamily="34" charset="0"/>
                </a:rPr>
                <a:t> die je wilt </a:t>
              </a:r>
              <a:r>
                <a:rPr lang="en-US" sz="1200" kern="0" dirty="0" err="1" smtClean="0">
                  <a:solidFill>
                    <a:prstClr val="black"/>
                  </a:solidFill>
                  <a:latin typeface="Segoe UI Light" panose="020B0502040204020203" pitchFamily="34" charset="0"/>
                  <a:cs typeface="Segoe UI Light" panose="020B0502040204020203" pitchFamily="34" charset="0"/>
                </a:rPr>
                <a:t>invoegen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klik</a:t>
              </a:r>
              <a:r>
                <a:rPr lang="en-US" sz="1200" kern="0" dirty="0" smtClean="0">
                  <a:solidFill>
                    <a:prstClr val="black"/>
                  </a:solidFill>
                  <a:latin typeface="Segoe UI Light" panose="020B0502040204020203" pitchFamily="34" charset="0"/>
                  <a:cs typeface="Segoe UI Light" panose="020B0502040204020203" pitchFamily="34" charset="0"/>
                </a:rPr>
                <a:t> op </a:t>
              </a:r>
              <a:r>
                <a:rPr lang="en-US" sz="1200" b="1" kern="0" dirty="0" smtClean="0">
                  <a:solidFill>
                    <a:prstClr val="black"/>
                  </a:solidFill>
                  <a:latin typeface="Segoe UI Light" panose="020B0502040204020203" pitchFamily="34" charset="0"/>
                  <a:cs typeface="Segoe UI Light" panose="020B0502040204020203" pitchFamily="34" charset="0"/>
                </a:rPr>
                <a:t>‘</a:t>
              </a:r>
              <a:r>
                <a:rPr lang="en-US" sz="1200" b="1" kern="0" dirty="0" err="1" smtClean="0">
                  <a:solidFill>
                    <a:prstClr val="black"/>
                  </a:solidFill>
                  <a:latin typeface="Segoe UI Light" panose="020B0502040204020203" pitchFamily="34" charset="0"/>
                  <a:cs typeface="Segoe UI Light" panose="020B0502040204020203" pitchFamily="34" charset="0"/>
                </a:rPr>
                <a:t>Invoegen</a:t>
              </a:r>
              <a:r>
                <a:rPr lang="en-US" sz="1200" b="1" kern="0" dirty="0" smtClean="0">
                  <a:solidFill>
                    <a:prstClr val="black"/>
                  </a:solidFill>
                  <a:latin typeface="Segoe UI Light" panose="020B0502040204020203" pitchFamily="34" charset="0"/>
                  <a:cs typeface="Segoe UI Light" panose="020B0502040204020203" pitchFamily="34" charset="0"/>
                </a:rPr>
                <a:t>’</a:t>
              </a:r>
              <a:endParaRPr lang="nl-NL" sz="1200" b="1" kern="0" dirty="0" smtClean="0">
                <a:solidFill>
                  <a:prstClr val="black"/>
                </a:solidFill>
                <a:latin typeface="Segoe UI Light" panose="020B0502040204020203" pitchFamily="34" charset="0"/>
                <a:cs typeface="Segoe UI Light" panose="020B0502040204020203" pitchFamily="34" charset="0"/>
              </a:endParaRPr>
            </a:p>
          </p:txBody>
        </p:sp>
        <p:sp>
          <p:nvSpPr>
            <p:cNvPr id="95" name="Ovaal 94"/>
            <p:cNvSpPr/>
            <p:nvPr userDrawn="1"/>
          </p:nvSpPr>
          <p:spPr>
            <a:xfrm>
              <a:off x="-278431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1</a:t>
              </a:r>
            </a:p>
          </p:txBody>
        </p:sp>
        <p:sp>
          <p:nvSpPr>
            <p:cNvPr id="96" name="Ovaal 95"/>
            <p:cNvSpPr/>
            <p:nvPr userDrawn="1"/>
          </p:nvSpPr>
          <p:spPr>
            <a:xfrm>
              <a:off x="-278431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2</a:t>
              </a:r>
            </a:p>
          </p:txBody>
        </p:sp>
        <p:cxnSp>
          <p:nvCxnSpPr>
            <p:cNvPr id="97" name="Rechte verbindingslijn 96"/>
            <p:cNvCxnSpPr/>
            <p:nvPr userDrawn="1"/>
          </p:nvCxnSpPr>
          <p:spPr>
            <a:xfrm>
              <a:off x="-2785944" y="288269"/>
              <a:ext cx="2556613" cy="0"/>
            </a:xfrm>
            <a:prstGeom prst="line">
              <a:avLst/>
            </a:prstGeom>
            <a:noFill/>
            <a:ln w="9525" cap="flat" cmpd="sng" algn="ctr">
              <a:solidFill>
                <a:schemeClr val="tx2"/>
              </a:solidFill>
              <a:prstDash val="solid"/>
            </a:ln>
            <a:effectLst/>
          </p:spPr>
        </p:cxnSp>
        <p:cxnSp>
          <p:nvCxnSpPr>
            <p:cNvPr id="98" name="Rechte verbindingslijn 97"/>
            <p:cNvCxnSpPr/>
            <p:nvPr userDrawn="1"/>
          </p:nvCxnSpPr>
          <p:spPr>
            <a:xfrm>
              <a:off x="-2786283" y="2167521"/>
              <a:ext cx="2556952" cy="0"/>
            </a:xfrm>
            <a:prstGeom prst="line">
              <a:avLst/>
            </a:prstGeom>
            <a:noFill/>
            <a:ln w="9525" cap="flat" cmpd="sng" algn="ctr">
              <a:solidFill>
                <a:schemeClr val="tx2"/>
              </a:solidFill>
              <a:prstDash val="solid"/>
            </a:ln>
            <a:effectLst/>
          </p:spPr>
        </p:cxnSp>
        <p:cxnSp>
          <p:nvCxnSpPr>
            <p:cNvPr id="99" name="Rechte verbindingslijn 98"/>
            <p:cNvCxnSpPr/>
            <p:nvPr userDrawn="1"/>
          </p:nvCxnSpPr>
          <p:spPr>
            <a:xfrm>
              <a:off x="-2785944" y="4022832"/>
              <a:ext cx="2556613" cy="0"/>
            </a:xfrm>
            <a:prstGeom prst="line">
              <a:avLst/>
            </a:prstGeom>
            <a:noFill/>
            <a:ln w="9525" cap="flat" cmpd="sng" algn="ctr">
              <a:solidFill>
                <a:schemeClr val="tx2"/>
              </a:solidFill>
              <a:prstDash val="solid"/>
            </a:ln>
            <a:effectLst/>
          </p:spPr>
        </p:cxnSp>
        <p:pic>
          <p:nvPicPr>
            <p:cNvPr id="100" name="Icoontje afbeeld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7585" y="1459905"/>
              <a:ext cx="521075" cy="521075"/>
            </a:xfrm>
            <a:prstGeom prst="rect">
              <a:avLst/>
            </a:prstGeom>
          </p:spPr>
        </p:pic>
        <p:cxnSp>
          <p:nvCxnSpPr>
            <p:cNvPr id="101" name="Rechte verbindingslijn 100"/>
            <p:cNvCxnSpPr/>
            <p:nvPr userDrawn="1"/>
          </p:nvCxnSpPr>
          <p:spPr>
            <a:xfrm>
              <a:off x="-2785944" y="6856746"/>
              <a:ext cx="2556613" cy="0"/>
            </a:xfrm>
            <a:prstGeom prst="line">
              <a:avLst/>
            </a:prstGeom>
            <a:noFill/>
            <a:ln w="9525" cap="flat" cmpd="sng" algn="ctr">
              <a:solidFill>
                <a:schemeClr val="tx2"/>
              </a:solidFill>
              <a:prstDash val="solid"/>
            </a:ln>
            <a:effectLst/>
          </p:spPr>
        </p:cxnSp>
        <p:grpSp>
          <p:nvGrpSpPr>
            <p:cNvPr id="102" name="Groep 101"/>
            <p:cNvGrpSpPr/>
            <p:nvPr/>
          </p:nvGrpSpPr>
          <p:grpSpPr>
            <a:xfrm>
              <a:off x="-2790881" y="3471416"/>
              <a:ext cx="1114138" cy="297656"/>
              <a:chOff x="13560784" y="3471416"/>
              <a:chExt cx="1114138" cy="297656"/>
            </a:xfrm>
          </p:grpSpPr>
          <p:sp>
            <p:nvSpPr>
              <p:cNvPr id="122" name="Afgeronde rechthoek 121"/>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23"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smtClean="0">
                    <a:solidFill>
                      <a:prstClr val="black"/>
                    </a:solidFill>
                  </a:rPr>
                  <a:t>Invoegen</a:t>
                </a:r>
                <a:endParaRPr lang="en-GB" dirty="0">
                  <a:solidFill>
                    <a:prstClr val="black"/>
                  </a:solidFill>
                </a:endParaRPr>
              </a:p>
            </p:txBody>
          </p:sp>
          <p:cxnSp>
            <p:nvCxnSpPr>
              <p:cNvPr id="124" name="Rechte verbindingslijn 123"/>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Gelijkbenige driehoek 124"/>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grpSp>
          <p:nvGrpSpPr>
            <p:cNvPr id="103" name="Groep 102"/>
            <p:cNvGrpSpPr/>
            <p:nvPr userDrawn="1"/>
          </p:nvGrpSpPr>
          <p:grpSpPr>
            <a:xfrm>
              <a:off x="-2788022" y="4226919"/>
              <a:ext cx="2644021" cy="2360096"/>
              <a:chOff x="-2788022" y="4375200"/>
              <a:chExt cx="2644021" cy="2360096"/>
            </a:xfrm>
          </p:grpSpPr>
          <p:sp>
            <p:nvSpPr>
              <p:cNvPr id="104" name="Tekstvak 33"/>
              <p:cNvSpPr txBox="1"/>
              <p:nvPr userDrawn="1"/>
            </p:nvSpPr>
            <p:spPr>
              <a:xfrm>
                <a:off x="-2788022"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a:solidFill>
                      <a:prstClr val="black"/>
                    </a:solidFill>
                    <a:latin typeface="Segoe UI Light" panose="020B0502040204020203" pitchFamily="34" charset="0"/>
                    <a:cs typeface="Segoe UI Light" panose="020B0502040204020203" pitchFamily="34" charset="0"/>
                  </a:rPr>
                  <a:t>Klik met de rechter </a:t>
                </a:r>
                <a:r>
                  <a:rPr lang="nl-NL" sz="1200" kern="0" dirty="0" smtClean="0">
                    <a:solidFill>
                      <a:prstClr val="black"/>
                    </a:solidFill>
                    <a:latin typeface="Segoe UI Light" panose="020B0502040204020203" pitchFamily="34" charset="0"/>
                    <a:cs typeface="Segoe UI Light" panose="020B0502040204020203" pitchFamily="34" charset="0"/>
                  </a:rPr>
                  <a:t>muisknop </a:t>
                </a:r>
                <a:r>
                  <a:rPr lang="nl-NL" sz="1200" kern="0" dirty="0">
                    <a:solidFill>
                      <a:prstClr val="black"/>
                    </a:solidFill>
                    <a:latin typeface="Segoe UI Light" panose="020B0502040204020203" pitchFamily="34" charset="0"/>
                    <a:cs typeface="Segoe UI Light" panose="020B0502040204020203" pitchFamily="34" charset="0"/>
                  </a:rPr>
                  <a:t>op de miniatuurweergave van de dia en kies </a:t>
                </a:r>
                <a:r>
                  <a:rPr lang="nl-NL" sz="1200" b="1" kern="0" dirty="0">
                    <a:solidFill>
                      <a:prstClr val="black"/>
                    </a:solidFill>
                    <a:latin typeface="Segoe UI Light" panose="020B0502040204020203" pitchFamily="34" charset="0"/>
                    <a:cs typeface="Segoe UI Light" panose="020B0502040204020203" pitchFamily="34" charset="0"/>
                  </a:rPr>
                  <a:t>‘Dia herstellen’</a:t>
                </a:r>
              </a:p>
            </p:txBody>
          </p:sp>
          <p:pic>
            <p:nvPicPr>
              <p:cNvPr id="105"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7585" y="5421021"/>
                <a:ext cx="1992342" cy="1069419"/>
              </a:xfrm>
              <a:prstGeom prst="rect">
                <a:avLst/>
              </a:prstGeom>
              <a:solidFill>
                <a:schemeClr val="bg2"/>
              </a:solidFill>
              <a:ln>
                <a:noFill/>
              </a:ln>
              <a:extLst/>
            </p:spPr>
          </p:pic>
          <p:sp>
            <p:nvSpPr>
              <p:cNvPr id="106" name="Tekstvak 105"/>
              <p:cNvSpPr txBox="1"/>
              <p:nvPr/>
            </p:nvSpPr>
            <p:spPr>
              <a:xfrm>
                <a:off x="-2741158" y="5527701"/>
                <a:ext cx="1925434" cy="1200329"/>
              </a:xfrm>
              <a:prstGeom prst="rect">
                <a:avLst/>
              </a:prstGeom>
              <a:noFill/>
            </p:spPr>
            <p:txBody>
              <a:bodyPr wrap="square" rtlCol="0">
                <a:spAutoFit/>
              </a:bodyPr>
              <a:lstStyle/>
              <a:p>
                <a:pPr algn="ctr" fontAlgn="auto">
                  <a:spcBef>
                    <a:spcPts val="0"/>
                  </a:spcBef>
                  <a:spcAft>
                    <a:spcPts val="0"/>
                  </a:spcAft>
                </a:pPr>
                <a:r>
                  <a:rPr lang="en-US" sz="1200" b="1" dirty="0" err="1" smtClean="0">
                    <a:solidFill>
                      <a:prstClr val="black"/>
                    </a:solidFill>
                    <a:latin typeface="Verdana"/>
                  </a:rPr>
                  <a:t>Hier</a:t>
                </a:r>
                <a:r>
                  <a:rPr lang="en-US" sz="1200" b="1" dirty="0" smtClean="0">
                    <a:solidFill>
                      <a:prstClr val="black"/>
                    </a:solidFill>
                    <a:latin typeface="Verdana"/>
                  </a:rPr>
                  <a:t> </a:t>
                </a:r>
                <a:r>
                  <a:rPr lang="en-US" sz="1200" b="1" dirty="0" err="1" smtClean="0">
                    <a:solidFill>
                      <a:prstClr val="black"/>
                    </a:solidFill>
                    <a:latin typeface="Verdana"/>
                  </a:rPr>
                  <a:t>een</a:t>
                </a:r>
                <a:r>
                  <a:rPr lang="en-US" sz="1200" b="1" dirty="0" smtClean="0">
                    <a:solidFill>
                      <a:prstClr val="black"/>
                    </a:solidFill>
                    <a:latin typeface="Verdana"/>
                  </a:rPr>
                  <a:t> </a:t>
                </a:r>
                <a:r>
                  <a:rPr lang="en-US" sz="1200" b="1" dirty="0" err="1" smtClean="0">
                    <a:solidFill>
                      <a:prstClr val="black"/>
                    </a:solidFill>
                    <a:latin typeface="Verdana"/>
                  </a:rPr>
                  <a:t>printscreen</a:t>
                </a:r>
                <a:r>
                  <a:rPr lang="en-US" sz="1200" b="1" dirty="0" smtClean="0">
                    <a:solidFill>
                      <a:prstClr val="black"/>
                    </a:solidFill>
                    <a:latin typeface="Verdana"/>
                  </a:rPr>
                  <a:t> van de </a:t>
                </a:r>
                <a:r>
                  <a:rPr lang="en-US" sz="1200" b="1" dirty="0" err="1" smtClean="0">
                    <a:solidFill>
                      <a:prstClr val="black"/>
                    </a:solidFill>
                    <a:latin typeface="Verdana"/>
                  </a:rPr>
                  <a:t>miniatuur</a:t>
                </a:r>
                <a:r>
                  <a:rPr lang="en-US" sz="1200" b="1" dirty="0" smtClean="0">
                    <a:solidFill>
                      <a:prstClr val="black"/>
                    </a:solidFill>
                    <a:latin typeface="Verdana"/>
                  </a:rPr>
                  <a:t>- </a:t>
                </a:r>
                <a:r>
                  <a:rPr lang="en-US" sz="1200" b="1" dirty="0" err="1" smtClean="0">
                    <a:solidFill>
                      <a:prstClr val="black"/>
                    </a:solidFill>
                    <a:latin typeface="Verdana"/>
                  </a:rPr>
                  <a:t>titelslide</a:t>
                </a:r>
                <a:r>
                  <a:rPr lang="en-US" sz="1200" b="1" dirty="0" smtClean="0">
                    <a:solidFill>
                      <a:prstClr val="black"/>
                    </a:solidFill>
                    <a:latin typeface="Verdana"/>
                  </a:rPr>
                  <a:t> </a:t>
                </a:r>
                <a:r>
                  <a:rPr lang="en-US" sz="1200" b="1" dirty="0" err="1" smtClean="0">
                    <a:solidFill>
                      <a:prstClr val="black"/>
                    </a:solidFill>
                    <a:latin typeface="Verdana"/>
                  </a:rPr>
                  <a:t>plaatsen</a:t>
                </a:r>
                <a:endParaRPr lang="en-US" sz="1200" b="1" dirty="0">
                  <a:solidFill>
                    <a:prstClr val="black"/>
                  </a:solidFill>
                  <a:latin typeface="Verdana"/>
                </a:endParaRPr>
              </a:p>
            </p:txBody>
          </p:sp>
          <p:sp>
            <p:nvSpPr>
              <p:cNvPr id="107" name="Rechthoek 106"/>
              <p:cNvSpPr/>
              <p:nvPr/>
            </p:nvSpPr>
            <p:spPr>
              <a:xfrm>
                <a:off x="-210909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08" name="Groep 107"/>
              <p:cNvGrpSpPr/>
              <p:nvPr/>
            </p:nvGrpSpPr>
            <p:grpSpPr>
              <a:xfrm>
                <a:off x="-2113278" y="6054428"/>
                <a:ext cx="1969277" cy="542924"/>
                <a:chOff x="13164976" y="6054428"/>
                <a:chExt cx="1969277" cy="542924"/>
              </a:xfrm>
            </p:grpSpPr>
            <p:sp>
              <p:nvSpPr>
                <p:cNvPr id="112" name="Rechthoek 111"/>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13" name="Groep 112"/>
                <p:cNvGrpSpPr/>
                <p:nvPr/>
              </p:nvGrpSpPr>
              <p:grpSpPr>
                <a:xfrm>
                  <a:off x="13214777" y="6112607"/>
                  <a:ext cx="145227" cy="129517"/>
                  <a:chOff x="12287399" y="5999447"/>
                  <a:chExt cx="194830" cy="173755"/>
                </a:xfrm>
              </p:grpSpPr>
              <p:sp>
                <p:nvSpPr>
                  <p:cNvPr id="116" name="Afgeronde rechthoek 115"/>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7" name="Rechthoek 116"/>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8" name="Rechthoek 117"/>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9" name="Rechthoek 118"/>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20" name="Rechthoek 119"/>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21" name="Rechthoek 120"/>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sp>
              <p:nvSpPr>
                <p:cNvPr id="114" name="Rechthoek 113"/>
                <p:cNvSpPr/>
                <p:nvPr/>
              </p:nvSpPr>
              <p:spPr>
                <a:xfrm>
                  <a:off x="13424745" y="6062530"/>
                  <a:ext cx="1013525" cy="261610"/>
                </a:xfrm>
                <a:prstGeom prst="rect">
                  <a:avLst/>
                </a:prstGeom>
              </p:spPr>
              <p:txBody>
                <a:bodyPr wrap="none">
                  <a:spAutoFit/>
                </a:bodyPr>
                <a:lstStyle/>
                <a:p>
                  <a:pPr fontAlgn="auto">
                    <a:spcBef>
                      <a:spcPts val="0"/>
                    </a:spcBef>
                    <a:spcAft>
                      <a:spcPts val="0"/>
                    </a:spcAft>
                  </a:pPr>
                  <a:r>
                    <a:rPr lang="en-US" sz="1100" dirty="0" err="1" smtClean="0">
                      <a:solidFill>
                        <a:prstClr val="black"/>
                      </a:solidFill>
                      <a:latin typeface="Verdana"/>
                    </a:rPr>
                    <a:t>Indeling</a:t>
                  </a:r>
                  <a:endParaRPr lang="en-US" sz="1100" dirty="0">
                    <a:solidFill>
                      <a:prstClr val="black"/>
                    </a:solidFill>
                    <a:latin typeface="Verdana"/>
                  </a:endParaRPr>
                </a:p>
              </p:txBody>
            </p:sp>
            <p:sp>
              <p:nvSpPr>
                <p:cNvPr id="115" name="Gelijkbenige driehoek 114"/>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sp>
            <p:nvSpPr>
              <p:cNvPr id="109" name="Afgeronde rechthoek 108"/>
              <p:cNvSpPr/>
              <p:nvPr/>
            </p:nvSpPr>
            <p:spPr>
              <a:xfrm>
                <a:off x="-210909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fontAlgn="auto">
                  <a:spcBef>
                    <a:spcPts val="0"/>
                  </a:spcBef>
                  <a:spcAft>
                    <a:spcPts val="0"/>
                  </a:spcAft>
                </a:pPr>
                <a:r>
                  <a:rPr lang="en-US" sz="1200" dirty="0" err="1" smtClean="0">
                    <a:solidFill>
                      <a:prstClr val="black"/>
                    </a:solidFill>
                  </a:rPr>
                  <a:t>Dia</a:t>
                </a:r>
                <a:r>
                  <a:rPr lang="en-US" sz="1200" dirty="0" smtClean="0">
                    <a:solidFill>
                      <a:prstClr val="black"/>
                    </a:solidFill>
                  </a:rPr>
                  <a:t> </a:t>
                </a:r>
                <a:r>
                  <a:rPr lang="en-US" sz="1200" dirty="0" err="1" smtClean="0">
                    <a:solidFill>
                      <a:prstClr val="black"/>
                    </a:solidFill>
                  </a:rPr>
                  <a:t>herstellen</a:t>
                </a:r>
                <a:endParaRPr lang="en-US" sz="1200" dirty="0">
                  <a:solidFill>
                    <a:prstClr val="black"/>
                  </a:solidFill>
                </a:endParaRPr>
              </a:p>
            </p:txBody>
          </p:sp>
          <p:pic>
            <p:nvPicPr>
              <p:cNvPr id="1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36"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Tekstvak 33"/>
              <p:cNvSpPr txBox="1"/>
              <p:nvPr userDrawn="1"/>
            </p:nvSpPr>
            <p:spPr>
              <a:xfrm>
                <a:off x="-2788022" y="4375200"/>
                <a:ext cx="2558692" cy="24442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b="1" kern="0" dirty="0" smtClean="0">
                    <a:solidFill>
                      <a:prstClr val="black"/>
                    </a:solidFill>
                    <a:latin typeface="Segoe UI Light" panose="020B0502040204020203" pitchFamily="34" charset="0"/>
                    <a:cs typeface="Segoe UI Light" panose="020B0502040204020203" pitchFamily="34" charset="0"/>
                  </a:rPr>
                  <a:t>Niet goed gegaan?</a:t>
                </a:r>
                <a:endParaRPr lang="nl-NL" sz="1200" b="1" kern="0" dirty="0">
                  <a:solidFill>
                    <a:prstClr val="black"/>
                  </a:solidFill>
                  <a:latin typeface="Segoe UI Light" panose="020B0502040204020203" pitchFamily="34" charset="0"/>
                  <a:cs typeface="Segoe UI Light" panose="020B0502040204020203" pitchFamily="34" charset="0"/>
                </a:endParaRPr>
              </a:p>
            </p:txBody>
          </p:sp>
        </p:grpSp>
      </p:grpSp>
      <p:sp>
        <p:nvSpPr>
          <p:cNvPr id="84" name="Tijdelijke aanduiding voor datum 3"/>
          <p:cNvSpPr>
            <a:spLocks noGrp="1"/>
          </p:cNvSpPr>
          <p:nvPr>
            <p:ph type="dt" sz="half" idx="2"/>
          </p:nvPr>
        </p:nvSpPr>
        <p:spPr>
          <a:xfrm>
            <a:off x="518269" y="6569998"/>
            <a:ext cx="734082" cy="295941"/>
          </a:xfrm>
          <a:prstGeom prst="rect">
            <a:avLst/>
          </a:prstGeom>
        </p:spPr>
        <p:txBody>
          <a:bodyPr vert="horz" lIns="0" tIns="0" rIns="0" bIns="0" rtlCol="0" anchor="ctr"/>
          <a:lstStyle>
            <a:lvl1pPr algn="ctr">
              <a:defRPr sz="1000">
                <a:solidFill>
                  <a:schemeClr val="bg1"/>
                </a:solidFill>
              </a:defRPr>
            </a:lvl1pPr>
          </a:lstStyle>
          <a:p>
            <a:fld id="{C1B43481-DE6C-4F49-AA09-28B10B9F22B7}" type="datetime3">
              <a:rPr lang="en-US" smtClean="0">
                <a:solidFill>
                  <a:prstClr val="white"/>
                </a:solidFill>
              </a:rPr>
              <a:pPr/>
              <a:t>28 May 2019</a:t>
            </a:fld>
            <a:endParaRPr lang="en-US" dirty="0">
              <a:solidFill>
                <a:prstClr val="white"/>
              </a:solidFill>
            </a:endParaRPr>
          </a:p>
        </p:txBody>
      </p:sp>
      <p:sp>
        <p:nvSpPr>
          <p:cNvPr id="85" name="Tijdelijke aanduiding voor voettekst 4"/>
          <p:cNvSpPr>
            <a:spLocks noGrp="1"/>
          </p:cNvSpPr>
          <p:nvPr>
            <p:ph type="ftr" sz="quarter" idx="3"/>
          </p:nvPr>
        </p:nvSpPr>
        <p:spPr>
          <a:xfrm>
            <a:off x="1252349" y="6569998"/>
            <a:ext cx="3747600" cy="295941"/>
          </a:xfrm>
          <a:prstGeom prst="rect">
            <a:avLst/>
          </a:prstGeom>
        </p:spPr>
        <p:txBody>
          <a:bodyPr vert="horz" lIns="0" tIns="0" rIns="0" bIns="0" rtlCol="0" anchor="ctr"/>
          <a:lstStyle>
            <a:lvl1pPr algn="l">
              <a:defRPr sz="1000">
                <a:solidFill>
                  <a:schemeClr val="bg1"/>
                </a:solidFill>
              </a:defRPr>
            </a:lvl1pPr>
          </a:lstStyle>
          <a:p>
            <a:r>
              <a:rPr lang="en-US" smtClean="0">
                <a:solidFill>
                  <a:prstClr val="white"/>
                </a:solidFill>
              </a:rPr>
              <a:t>|  Zuyd Template-set</a:t>
            </a:r>
            <a:endParaRPr lang="en-US" dirty="0">
              <a:solidFill>
                <a:prstClr val="white"/>
              </a:solidFill>
            </a:endParaRPr>
          </a:p>
        </p:txBody>
      </p:sp>
      <p:sp>
        <p:nvSpPr>
          <p:cNvPr id="86" name="Tijdelijke aanduiding voor dianummer 5"/>
          <p:cNvSpPr>
            <a:spLocks noGrp="1"/>
          </p:cNvSpPr>
          <p:nvPr>
            <p:ph type="sldNum" sz="quarter" idx="4"/>
          </p:nvPr>
        </p:nvSpPr>
        <p:spPr>
          <a:xfrm>
            <a:off x="288450" y="6569998"/>
            <a:ext cx="229819" cy="295941"/>
          </a:xfrm>
          <a:prstGeom prst="rect">
            <a:avLst/>
          </a:prstGeom>
        </p:spPr>
        <p:txBody>
          <a:bodyPr vert="horz" lIns="0" tIns="0" rIns="0" bIns="0" rtlCol="0" anchor="ctr"/>
          <a:lstStyle>
            <a:lvl1pPr algn="l">
              <a:defRPr sz="1000" b="0">
                <a:solidFill>
                  <a:schemeClr val="bg1"/>
                </a:solidFill>
              </a:defRPr>
            </a:lvl1pPr>
          </a:lstStyle>
          <a:p>
            <a:fld id="{3C1C91B2-D80A-449A-A874-9D15922EA0F1}" type="slidenum">
              <a:rPr lang="en-US" smtClean="0">
                <a:solidFill>
                  <a:prstClr val="white"/>
                </a:solidFill>
              </a:rPr>
              <a:pPr/>
              <a:t>‹nr.›</a:t>
            </a:fld>
            <a:endParaRPr lang="en-US" dirty="0">
              <a:solidFill>
                <a:prstClr val="white"/>
              </a:solidFill>
            </a:endParaRPr>
          </a:p>
        </p:txBody>
      </p:sp>
      <p:grpSp>
        <p:nvGrpSpPr>
          <p:cNvPr id="87" name="ZUYD logo"/>
          <p:cNvGrpSpPr/>
          <p:nvPr userDrawn="1"/>
        </p:nvGrpSpPr>
        <p:grpSpPr>
          <a:xfrm>
            <a:off x="8395486" y="5919788"/>
            <a:ext cx="352064" cy="506213"/>
            <a:chOff x="0" y="-7639050"/>
            <a:chExt cx="6359525" cy="6858000"/>
          </a:xfrm>
          <a:solidFill>
            <a:schemeClr val="accent1"/>
          </a:solidFill>
        </p:grpSpPr>
        <p:sp>
          <p:nvSpPr>
            <p:cNvPr id="88"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89"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90"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31"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grpSp>
    </p:spTree>
    <p:extLst>
      <p:ext uri="{BB962C8B-B14F-4D97-AF65-F5344CB8AC3E}">
        <p14:creationId xmlns:p14="http://schemas.microsoft.com/office/powerpoint/2010/main" val="403656031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 70% - beeld 30%">
    <p:spTree>
      <p:nvGrpSpPr>
        <p:cNvPr id="1" name=""/>
        <p:cNvGrpSpPr/>
        <p:nvPr/>
      </p:nvGrpSpPr>
      <p:grpSpPr>
        <a:xfrm>
          <a:off x="0" y="0"/>
          <a:ext cx="0" cy="0"/>
          <a:chOff x="0" y="0"/>
          <a:chExt cx="0" cy="0"/>
        </a:xfrm>
      </p:grpSpPr>
      <p:sp>
        <p:nvSpPr>
          <p:cNvPr id="45" name="Tijdelijke aanduiding voor afbeelding 8"/>
          <p:cNvSpPr>
            <a:spLocks noGrp="1"/>
          </p:cNvSpPr>
          <p:nvPr>
            <p:ph type="pic" sz="quarter" idx="13" hasCustomPrompt="1"/>
          </p:nvPr>
        </p:nvSpPr>
        <p:spPr>
          <a:xfrm>
            <a:off x="5105080" y="0"/>
            <a:ext cx="4038920" cy="6858000"/>
          </a:xfrm>
          <a:solidFill>
            <a:schemeClr val="bg1">
              <a:lumMod val="85000"/>
            </a:schemeClr>
          </a:solidFill>
        </p:spPr>
        <p:txBody>
          <a:bodyPr lIns="144000" tIns="1080000" anchor="ctr"/>
          <a:lstStyle>
            <a:lvl1pPr marL="0" indent="0" algn="ctr">
              <a:lnSpc>
                <a:spcPct val="100000"/>
              </a:lnSpc>
              <a:spcBef>
                <a:spcPts val="0"/>
              </a:spcBef>
              <a:spcAft>
                <a:spcPts val="0"/>
              </a:spcAft>
              <a:buNone/>
              <a:defRPr/>
            </a:lvl1pPr>
          </a:lstStyle>
          <a:p>
            <a:r>
              <a:rPr lang="nl-NL" dirty="0" smtClean="0"/>
              <a:t>Klik op het pictogram</a:t>
            </a:r>
            <a:br>
              <a:rPr lang="nl-NL" dirty="0" smtClean="0"/>
            </a:br>
            <a:r>
              <a:rPr lang="nl-NL" dirty="0" smtClean="0"/>
              <a:t>om een afbeelding in te voegen</a:t>
            </a:r>
            <a:endParaRPr lang="en-US" dirty="0"/>
          </a:p>
        </p:txBody>
      </p:sp>
      <p:sp>
        <p:nvSpPr>
          <p:cNvPr id="2" name="Titel 1"/>
          <p:cNvSpPr>
            <a:spLocks noGrp="1"/>
          </p:cNvSpPr>
          <p:nvPr>
            <p:ph type="title"/>
          </p:nvPr>
        </p:nvSpPr>
        <p:spPr>
          <a:xfrm>
            <a:off x="5105081" y="287998"/>
            <a:ext cx="1819801" cy="2426395"/>
          </a:xfrm>
        </p:spPr>
        <p:txBody>
          <a:bodyPr/>
          <a:lstStyle/>
          <a:p>
            <a:r>
              <a:rPr lang="nl-NL" smtClean="0"/>
              <a:t>Klik om de stijl te bewerken</a:t>
            </a:r>
            <a:endParaRPr lang="en-US"/>
          </a:p>
        </p:txBody>
      </p:sp>
      <p:sp>
        <p:nvSpPr>
          <p:cNvPr id="7" name="Tekstvak 6"/>
          <p:cNvSpPr txBox="1"/>
          <p:nvPr userDrawn="1"/>
        </p:nvSpPr>
        <p:spPr>
          <a:xfrm>
            <a:off x="457438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Tekst 70% - beeld 30%</a:t>
            </a:r>
          </a:p>
        </p:txBody>
      </p:sp>
      <p:grpSp>
        <p:nvGrpSpPr>
          <p:cNvPr id="12" name="GRID" hidden="1"/>
          <p:cNvGrpSpPr/>
          <p:nvPr userDrawn="1"/>
        </p:nvGrpSpPr>
        <p:grpSpPr>
          <a:xfrm>
            <a:off x="-180976" y="-190500"/>
            <a:ext cx="9505953" cy="7239000"/>
            <a:chOff x="-241301" y="-190500"/>
            <a:chExt cx="12674604" cy="7239000"/>
          </a:xfrm>
        </p:grpSpPr>
        <p:cxnSp>
          <p:nvCxnSpPr>
            <p:cNvPr id="13" name="Rechte verbindingslijn 12"/>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hoek 16"/>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18" name="Rechthoek 17"/>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19" name="Rechte verbindingslijn 18"/>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hthoek 26"/>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28" name="Rechthoek 27"/>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29" name="Rechte verbindingslijn 28"/>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hthoek 78"/>
          <p:cNvSpPr/>
          <p:nvPr userDrawn="1"/>
        </p:nvSpPr>
        <p:spPr>
          <a:xfrm>
            <a:off x="287017" y="287998"/>
            <a:ext cx="4711498"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1600" dirty="0" smtClean="0">
              <a:solidFill>
                <a:prstClr val="white"/>
              </a:solidFill>
            </a:endParaRPr>
          </a:p>
        </p:txBody>
      </p:sp>
      <p:sp>
        <p:nvSpPr>
          <p:cNvPr id="80" name="Tijdelijke aanduiding voor verticale tekst 2"/>
          <p:cNvSpPr>
            <a:spLocks noGrp="1"/>
          </p:cNvSpPr>
          <p:nvPr>
            <p:ph type="body" orient="vert" idx="1"/>
          </p:nvPr>
        </p:nvSpPr>
        <p:spPr>
          <a:xfrm>
            <a:off x="287017" y="287994"/>
            <a:ext cx="4711498" cy="6282002"/>
          </a:xfrm>
          <a:noFill/>
        </p:spPr>
        <p:txBody>
          <a:bodyPr vert="horz"/>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grpSp>
        <p:nvGrpSpPr>
          <p:cNvPr id="85" name="Groep 84"/>
          <p:cNvGrpSpPr/>
          <p:nvPr userDrawn="1"/>
        </p:nvGrpSpPr>
        <p:grpSpPr>
          <a:xfrm>
            <a:off x="-2229876" y="-100346"/>
            <a:ext cx="2121875" cy="6957092"/>
            <a:chOff x="-2973167" y="-100346"/>
            <a:chExt cx="2829166" cy="6957092"/>
          </a:xfrm>
        </p:grpSpPr>
        <p:sp>
          <p:nvSpPr>
            <p:cNvPr id="87" name="Rechthoek 86"/>
            <p:cNvSpPr/>
            <p:nvPr userDrawn="1"/>
          </p:nvSpPr>
          <p:spPr>
            <a:xfrm>
              <a:off x="-2973167"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600" b="1" kern="0" cap="all" dirty="0" smtClean="0">
                  <a:solidFill>
                    <a:srgbClr val="44546A"/>
                  </a:solidFill>
                  <a:latin typeface="Segoe UI Light" panose="020B0502040204020203" pitchFamily="34" charset="0"/>
                  <a:cs typeface="Segoe UI Light" panose="020B0502040204020203" pitchFamily="34" charset="0"/>
                </a:rPr>
                <a:t>AFBEELDING INVOEGEN</a:t>
              </a:r>
            </a:p>
          </p:txBody>
        </p:sp>
        <p:sp>
          <p:nvSpPr>
            <p:cNvPr id="88" name="Tekstvak 33"/>
            <p:cNvSpPr txBox="1"/>
            <p:nvPr userDrawn="1"/>
          </p:nvSpPr>
          <p:spPr>
            <a:xfrm>
              <a:off x="-2788022"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smtClean="0">
                  <a:solidFill>
                    <a:prstClr val="black"/>
                  </a:solidFill>
                  <a:latin typeface="Segoe UI Light" panose="020B0502040204020203" pitchFamily="34" charset="0"/>
                  <a:cs typeface="Segoe UI Light" panose="020B0502040204020203" pitchFamily="34" charset="0"/>
                </a:rPr>
                <a:t>Klik op het icoon om een afbeelding</a:t>
              </a:r>
              <a:br>
                <a:rPr lang="nl-NL" sz="1200" kern="0" dirty="0" smtClean="0">
                  <a:solidFill>
                    <a:prstClr val="black"/>
                  </a:solidFill>
                  <a:latin typeface="Segoe UI Light" panose="020B0502040204020203" pitchFamily="34" charset="0"/>
                  <a:cs typeface="Segoe UI Light" panose="020B0502040204020203" pitchFamily="34" charset="0"/>
                </a:rPr>
              </a:br>
              <a:r>
                <a:rPr lang="nl-NL" sz="1200" kern="0" dirty="0" smtClean="0">
                  <a:solidFill>
                    <a:prstClr val="black"/>
                  </a:solidFill>
                  <a:latin typeface="Segoe UI Light" panose="020B0502040204020203" pitchFamily="34" charset="0"/>
                  <a:cs typeface="Segoe UI Light" panose="020B0502040204020203" pitchFamily="34" charset="0"/>
                </a:rPr>
                <a:t>in te voegen</a:t>
              </a:r>
              <a:endParaRPr lang="en-US" sz="1200" kern="0" dirty="0" smtClean="0">
                <a:solidFill>
                  <a:prstClr val="black"/>
                </a:solidFill>
                <a:latin typeface="Segoe UI Light" panose="020B0502040204020203" pitchFamily="34" charset="0"/>
                <a:cs typeface="Segoe UI Light" panose="020B0502040204020203" pitchFamily="34" charset="0"/>
              </a:endParaRPr>
            </a:p>
          </p:txBody>
        </p:sp>
        <p:sp>
          <p:nvSpPr>
            <p:cNvPr id="89" name="Tekstvak 33"/>
            <p:cNvSpPr txBox="1"/>
            <p:nvPr userDrawn="1"/>
          </p:nvSpPr>
          <p:spPr>
            <a:xfrm>
              <a:off x="-2788022"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err="1" smtClean="0">
                  <a:solidFill>
                    <a:prstClr val="black"/>
                  </a:solidFill>
                  <a:latin typeface="Segoe UI Light" panose="020B0502040204020203" pitchFamily="34" charset="0"/>
                  <a:cs typeface="Segoe UI Light" panose="020B0502040204020203" pitchFamily="34" charset="0"/>
                </a:rPr>
                <a:t>Selecteer</a:t>
              </a:r>
              <a:r>
                <a:rPr lang="en-US" sz="1200" kern="0" dirty="0" smtClean="0">
                  <a:solidFill>
                    <a:prstClr val="black"/>
                  </a:solidFill>
                  <a:latin typeface="Segoe UI Light" panose="020B0502040204020203" pitchFamily="34" charset="0"/>
                  <a:cs typeface="Segoe UI Light" panose="020B0502040204020203" pitchFamily="34" charset="0"/>
                </a:rPr>
                <a:t> de </a:t>
              </a:r>
              <a:r>
                <a:rPr lang="en-US" sz="1200" kern="0" dirty="0" err="1" smtClean="0">
                  <a:solidFill>
                    <a:prstClr val="black"/>
                  </a:solidFill>
                  <a:latin typeface="Segoe UI Light" panose="020B0502040204020203" pitchFamily="34" charset="0"/>
                  <a:cs typeface="Segoe UI Light" panose="020B0502040204020203" pitchFamily="34" charset="0"/>
                </a:rPr>
                <a:t>afbeelding</a:t>
              </a:r>
              <a:r>
                <a:rPr lang="en-US" sz="1200" kern="0" dirty="0" smtClean="0">
                  <a:solidFill>
                    <a:prstClr val="black"/>
                  </a:solidFill>
                  <a:latin typeface="Segoe UI Light" panose="020B0502040204020203" pitchFamily="34" charset="0"/>
                  <a:cs typeface="Segoe UI Light" panose="020B0502040204020203" pitchFamily="34" charset="0"/>
                </a:rPr>
                <a:t> die je wilt </a:t>
              </a:r>
              <a:r>
                <a:rPr lang="en-US" sz="1200" kern="0" dirty="0" err="1" smtClean="0">
                  <a:solidFill>
                    <a:prstClr val="black"/>
                  </a:solidFill>
                  <a:latin typeface="Segoe UI Light" panose="020B0502040204020203" pitchFamily="34" charset="0"/>
                  <a:cs typeface="Segoe UI Light" panose="020B0502040204020203" pitchFamily="34" charset="0"/>
                </a:rPr>
                <a:t>invoegen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klik</a:t>
              </a:r>
              <a:r>
                <a:rPr lang="en-US" sz="1200" kern="0" dirty="0" smtClean="0">
                  <a:solidFill>
                    <a:prstClr val="black"/>
                  </a:solidFill>
                  <a:latin typeface="Segoe UI Light" panose="020B0502040204020203" pitchFamily="34" charset="0"/>
                  <a:cs typeface="Segoe UI Light" panose="020B0502040204020203" pitchFamily="34" charset="0"/>
                </a:rPr>
                <a:t> op </a:t>
              </a:r>
              <a:r>
                <a:rPr lang="en-US" sz="1200" b="1" kern="0" dirty="0" smtClean="0">
                  <a:solidFill>
                    <a:prstClr val="black"/>
                  </a:solidFill>
                  <a:latin typeface="Segoe UI Light" panose="020B0502040204020203" pitchFamily="34" charset="0"/>
                  <a:cs typeface="Segoe UI Light" panose="020B0502040204020203" pitchFamily="34" charset="0"/>
                </a:rPr>
                <a:t>‘</a:t>
              </a:r>
              <a:r>
                <a:rPr lang="en-US" sz="1200" b="1" kern="0" dirty="0" err="1" smtClean="0">
                  <a:solidFill>
                    <a:prstClr val="black"/>
                  </a:solidFill>
                  <a:latin typeface="Segoe UI Light" panose="020B0502040204020203" pitchFamily="34" charset="0"/>
                  <a:cs typeface="Segoe UI Light" panose="020B0502040204020203" pitchFamily="34" charset="0"/>
                </a:rPr>
                <a:t>Invoegen</a:t>
              </a:r>
              <a:r>
                <a:rPr lang="en-US" sz="1200" b="1" kern="0" dirty="0" smtClean="0">
                  <a:solidFill>
                    <a:prstClr val="black"/>
                  </a:solidFill>
                  <a:latin typeface="Segoe UI Light" panose="020B0502040204020203" pitchFamily="34" charset="0"/>
                  <a:cs typeface="Segoe UI Light" panose="020B0502040204020203" pitchFamily="34" charset="0"/>
                </a:rPr>
                <a:t>’</a:t>
              </a:r>
              <a:endParaRPr lang="nl-NL" sz="1200" b="1" kern="0" dirty="0" smtClean="0">
                <a:solidFill>
                  <a:prstClr val="black"/>
                </a:solidFill>
                <a:latin typeface="Segoe UI Light" panose="020B0502040204020203" pitchFamily="34" charset="0"/>
                <a:cs typeface="Segoe UI Light" panose="020B0502040204020203" pitchFamily="34" charset="0"/>
              </a:endParaRPr>
            </a:p>
          </p:txBody>
        </p:sp>
        <p:sp>
          <p:nvSpPr>
            <p:cNvPr id="90" name="Ovaal 89"/>
            <p:cNvSpPr/>
            <p:nvPr userDrawn="1"/>
          </p:nvSpPr>
          <p:spPr>
            <a:xfrm>
              <a:off x="-278431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1</a:t>
              </a:r>
            </a:p>
          </p:txBody>
        </p:sp>
        <p:sp>
          <p:nvSpPr>
            <p:cNvPr id="91" name="Ovaal 90"/>
            <p:cNvSpPr/>
            <p:nvPr userDrawn="1"/>
          </p:nvSpPr>
          <p:spPr>
            <a:xfrm>
              <a:off x="-278431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2</a:t>
              </a:r>
            </a:p>
          </p:txBody>
        </p:sp>
        <p:cxnSp>
          <p:nvCxnSpPr>
            <p:cNvPr id="92" name="Rechte verbindingslijn 91"/>
            <p:cNvCxnSpPr/>
            <p:nvPr userDrawn="1"/>
          </p:nvCxnSpPr>
          <p:spPr>
            <a:xfrm>
              <a:off x="-2785944" y="288269"/>
              <a:ext cx="2556613" cy="0"/>
            </a:xfrm>
            <a:prstGeom prst="line">
              <a:avLst/>
            </a:prstGeom>
            <a:noFill/>
            <a:ln w="9525" cap="flat" cmpd="sng" algn="ctr">
              <a:solidFill>
                <a:schemeClr val="tx2"/>
              </a:solidFill>
              <a:prstDash val="solid"/>
            </a:ln>
            <a:effectLst/>
          </p:spPr>
        </p:cxnSp>
        <p:cxnSp>
          <p:nvCxnSpPr>
            <p:cNvPr id="93" name="Rechte verbindingslijn 92"/>
            <p:cNvCxnSpPr/>
            <p:nvPr userDrawn="1"/>
          </p:nvCxnSpPr>
          <p:spPr>
            <a:xfrm>
              <a:off x="-2786283" y="2167521"/>
              <a:ext cx="2556952" cy="0"/>
            </a:xfrm>
            <a:prstGeom prst="line">
              <a:avLst/>
            </a:prstGeom>
            <a:noFill/>
            <a:ln w="9525" cap="flat" cmpd="sng" algn="ctr">
              <a:solidFill>
                <a:schemeClr val="tx2"/>
              </a:solidFill>
              <a:prstDash val="solid"/>
            </a:ln>
            <a:effectLst/>
          </p:spPr>
        </p:cxnSp>
        <p:cxnSp>
          <p:nvCxnSpPr>
            <p:cNvPr id="94" name="Rechte verbindingslijn 93"/>
            <p:cNvCxnSpPr/>
            <p:nvPr userDrawn="1"/>
          </p:nvCxnSpPr>
          <p:spPr>
            <a:xfrm>
              <a:off x="-2785944" y="4022832"/>
              <a:ext cx="2556613" cy="0"/>
            </a:xfrm>
            <a:prstGeom prst="line">
              <a:avLst/>
            </a:prstGeom>
            <a:noFill/>
            <a:ln w="9525" cap="flat" cmpd="sng" algn="ctr">
              <a:solidFill>
                <a:schemeClr val="tx2"/>
              </a:solidFill>
              <a:prstDash val="solid"/>
            </a:ln>
            <a:effectLst/>
          </p:spPr>
        </p:cxnSp>
        <p:pic>
          <p:nvPicPr>
            <p:cNvPr id="95" name="Icoontje afbeeld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7585" y="1459905"/>
              <a:ext cx="521075" cy="521075"/>
            </a:xfrm>
            <a:prstGeom prst="rect">
              <a:avLst/>
            </a:prstGeom>
          </p:spPr>
        </p:pic>
        <p:cxnSp>
          <p:nvCxnSpPr>
            <p:cNvPr id="96" name="Rechte verbindingslijn 95"/>
            <p:cNvCxnSpPr/>
            <p:nvPr userDrawn="1"/>
          </p:nvCxnSpPr>
          <p:spPr>
            <a:xfrm>
              <a:off x="-2785944" y="6856746"/>
              <a:ext cx="2556613" cy="0"/>
            </a:xfrm>
            <a:prstGeom prst="line">
              <a:avLst/>
            </a:prstGeom>
            <a:noFill/>
            <a:ln w="9525" cap="flat" cmpd="sng" algn="ctr">
              <a:solidFill>
                <a:schemeClr val="tx2"/>
              </a:solidFill>
              <a:prstDash val="solid"/>
            </a:ln>
            <a:effectLst/>
          </p:spPr>
        </p:cxnSp>
        <p:grpSp>
          <p:nvGrpSpPr>
            <p:cNvPr id="97" name="Groep 96"/>
            <p:cNvGrpSpPr/>
            <p:nvPr/>
          </p:nvGrpSpPr>
          <p:grpSpPr>
            <a:xfrm>
              <a:off x="-2790881" y="3471416"/>
              <a:ext cx="1114138" cy="297656"/>
              <a:chOff x="13560784" y="3471416"/>
              <a:chExt cx="1114138" cy="297656"/>
            </a:xfrm>
          </p:grpSpPr>
          <p:sp>
            <p:nvSpPr>
              <p:cNvPr id="117" name="Afgeronde rechthoek 116"/>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8"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smtClean="0">
                    <a:solidFill>
                      <a:prstClr val="black"/>
                    </a:solidFill>
                  </a:rPr>
                  <a:t>Invoegen</a:t>
                </a:r>
                <a:endParaRPr lang="en-GB" dirty="0">
                  <a:solidFill>
                    <a:prstClr val="black"/>
                  </a:solidFill>
                </a:endParaRPr>
              </a:p>
            </p:txBody>
          </p:sp>
          <p:cxnSp>
            <p:nvCxnSpPr>
              <p:cNvPr id="119" name="Rechte verbindingslijn 118"/>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Gelijkbenige driehoek 119"/>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grpSp>
          <p:nvGrpSpPr>
            <p:cNvPr id="98" name="Groep 97"/>
            <p:cNvGrpSpPr/>
            <p:nvPr userDrawn="1"/>
          </p:nvGrpSpPr>
          <p:grpSpPr>
            <a:xfrm>
              <a:off x="-2788022" y="4226919"/>
              <a:ext cx="2644021" cy="2360096"/>
              <a:chOff x="-2788022" y="4375200"/>
              <a:chExt cx="2644021" cy="2360096"/>
            </a:xfrm>
          </p:grpSpPr>
          <p:sp>
            <p:nvSpPr>
              <p:cNvPr id="99" name="Tekstvak 33"/>
              <p:cNvSpPr txBox="1"/>
              <p:nvPr userDrawn="1"/>
            </p:nvSpPr>
            <p:spPr>
              <a:xfrm>
                <a:off x="-2788022"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a:solidFill>
                      <a:prstClr val="black"/>
                    </a:solidFill>
                    <a:latin typeface="Segoe UI Light" panose="020B0502040204020203" pitchFamily="34" charset="0"/>
                    <a:cs typeface="Segoe UI Light" panose="020B0502040204020203" pitchFamily="34" charset="0"/>
                  </a:rPr>
                  <a:t>Klik met de rechter </a:t>
                </a:r>
                <a:r>
                  <a:rPr lang="nl-NL" sz="1200" kern="0" dirty="0" smtClean="0">
                    <a:solidFill>
                      <a:prstClr val="black"/>
                    </a:solidFill>
                    <a:latin typeface="Segoe UI Light" panose="020B0502040204020203" pitchFamily="34" charset="0"/>
                    <a:cs typeface="Segoe UI Light" panose="020B0502040204020203" pitchFamily="34" charset="0"/>
                  </a:rPr>
                  <a:t>muisknop </a:t>
                </a:r>
                <a:r>
                  <a:rPr lang="nl-NL" sz="1200" kern="0" dirty="0">
                    <a:solidFill>
                      <a:prstClr val="black"/>
                    </a:solidFill>
                    <a:latin typeface="Segoe UI Light" panose="020B0502040204020203" pitchFamily="34" charset="0"/>
                    <a:cs typeface="Segoe UI Light" panose="020B0502040204020203" pitchFamily="34" charset="0"/>
                  </a:rPr>
                  <a:t>op de miniatuurweergave van de dia en kies </a:t>
                </a:r>
                <a:r>
                  <a:rPr lang="nl-NL" sz="1200" b="1" kern="0" dirty="0">
                    <a:solidFill>
                      <a:prstClr val="black"/>
                    </a:solidFill>
                    <a:latin typeface="Segoe UI Light" panose="020B0502040204020203" pitchFamily="34" charset="0"/>
                    <a:cs typeface="Segoe UI Light" panose="020B0502040204020203" pitchFamily="34" charset="0"/>
                  </a:rPr>
                  <a:t>‘Dia herstellen’</a:t>
                </a:r>
              </a:p>
            </p:txBody>
          </p:sp>
          <p:pic>
            <p:nvPicPr>
              <p:cNvPr id="100"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7585" y="5421021"/>
                <a:ext cx="1992342" cy="1069419"/>
              </a:xfrm>
              <a:prstGeom prst="rect">
                <a:avLst/>
              </a:prstGeom>
              <a:solidFill>
                <a:schemeClr val="bg2"/>
              </a:solidFill>
              <a:ln>
                <a:noFill/>
              </a:ln>
              <a:extLst/>
            </p:spPr>
          </p:pic>
          <p:sp>
            <p:nvSpPr>
              <p:cNvPr id="101" name="Tekstvak 100"/>
              <p:cNvSpPr txBox="1"/>
              <p:nvPr/>
            </p:nvSpPr>
            <p:spPr>
              <a:xfrm>
                <a:off x="-2741158" y="5527701"/>
                <a:ext cx="1925434" cy="1200329"/>
              </a:xfrm>
              <a:prstGeom prst="rect">
                <a:avLst/>
              </a:prstGeom>
              <a:noFill/>
            </p:spPr>
            <p:txBody>
              <a:bodyPr wrap="square" rtlCol="0">
                <a:spAutoFit/>
              </a:bodyPr>
              <a:lstStyle/>
              <a:p>
                <a:pPr algn="ctr" fontAlgn="auto">
                  <a:spcBef>
                    <a:spcPts val="0"/>
                  </a:spcBef>
                  <a:spcAft>
                    <a:spcPts val="0"/>
                  </a:spcAft>
                </a:pPr>
                <a:r>
                  <a:rPr lang="en-US" sz="1200" b="1" dirty="0" err="1" smtClean="0">
                    <a:solidFill>
                      <a:prstClr val="black"/>
                    </a:solidFill>
                    <a:latin typeface="Verdana"/>
                  </a:rPr>
                  <a:t>Hier</a:t>
                </a:r>
                <a:r>
                  <a:rPr lang="en-US" sz="1200" b="1" dirty="0" smtClean="0">
                    <a:solidFill>
                      <a:prstClr val="black"/>
                    </a:solidFill>
                    <a:latin typeface="Verdana"/>
                  </a:rPr>
                  <a:t> </a:t>
                </a:r>
                <a:r>
                  <a:rPr lang="en-US" sz="1200" b="1" dirty="0" err="1" smtClean="0">
                    <a:solidFill>
                      <a:prstClr val="black"/>
                    </a:solidFill>
                    <a:latin typeface="Verdana"/>
                  </a:rPr>
                  <a:t>een</a:t>
                </a:r>
                <a:r>
                  <a:rPr lang="en-US" sz="1200" b="1" dirty="0" smtClean="0">
                    <a:solidFill>
                      <a:prstClr val="black"/>
                    </a:solidFill>
                    <a:latin typeface="Verdana"/>
                  </a:rPr>
                  <a:t> </a:t>
                </a:r>
                <a:r>
                  <a:rPr lang="en-US" sz="1200" b="1" dirty="0" err="1" smtClean="0">
                    <a:solidFill>
                      <a:prstClr val="black"/>
                    </a:solidFill>
                    <a:latin typeface="Verdana"/>
                  </a:rPr>
                  <a:t>printscreen</a:t>
                </a:r>
                <a:r>
                  <a:rPr lang="en-US" sz="1200" b="1" dirty="0" smtClean="0">
                    <a:solidFill>
                      <a:prstClr val="black"/>
                    </a:solidFill>
                    <a:latin typeface="Verdana"/>
                  </a:rPr>
                  <a:t> van de </a:t>
                </a:r>
                <a:r>
                  <a:rPr lang="en-US" sz="1200" b="1" dirty="0" err="1" smtClean="0">
                    <a:solidFill>
                      <a:prstClr val="black"/>
                    </a:solidFill>
                    <a:latin typeface="Verdana"/>
                  </a:rPr>
                  <a:t>miniatuur</a:t>
                </a:r>
                <a:r>
                  <a:rPr lang="en-US" sz="1200" b="1" dirty="0" smtClean="0">
                    <a:solidFill>
                      <a:prstClr val="black"/>
                    </a:solidFill>
                    <a:latin typeface="Verdana"/>
                  </a:rPr>
                  <a:t>- </a:t>
                </a:r>
                <a:r>
                  <a:rPr lang="en-US" sz="1200" b="1" dirty="0" err="1" smtClean="0">
                    <a:solidFill>
                      <a:prstClr val="black"/>
                    </a:solidFill>
                    <a:latin typeface="Verdana"/>
                  </a:rPr>
                  <a:t>titelslide</a:t>
                </a:r>
                <a:r>
                  <a:rPr lang="en-US" sz="1200" b="1" dirty="0" smtClean="0">
                    <a:solidFill>
                      <a:prstClr val="black"/>
                    </a:solidFill>
                    <a:latin typeface="Verdana"/>
                  </a:rPr>
                  <a:t> </a:t>
                </a:r>
                <a:r>
                  <a:rPr lang="en-US" sz="1200" b="1" dirty="0" err="1" smtClean="0">
                    <a:solidFill>
                      <a:prstClr val="black"/>
                    </a:solidFill>
                    <a:latin typeface="Verdana"/>
                  </a:rPr>
                  <a:t>plaatsen</a:t>
                </a:r>
                <a:endParaRPr lang="en-US" sz="1200" b="1" dirty="0">
                  <a:solidFill>
                    <a:prstClr val="black"/>
                  </a:solidFill>
                  <a:latin typeface="Verdana"/>
                </a:endParaRPr>
              </a:p>
            </p:txBody>
          </p:sp>
          <p:sp>
            <p:nvSpPr>
              <p:cNvPr id="102" name="Rechthoek 101"/>
              <p:cNvSpPr/>
              <p:nvPr/>
            </p:nvSpPr>
            <p:spPr>
              <a:xfrm>
                <a:off x="-210909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03" name="Groep 102"/>
              <p:cNvGrpSpPr/>
              <p:nvPr/>
            </p:nvGrpSpPr>
            <p:grpSpPr>
              <a:xfrm>
                <a:off x="-2113278" y="6054428"/>
                <a:ext cx="1969277" cy="542924"/>
                <a:chOff x="13164976" y="6054428"/>
                <a:chExt cx="1969277" cy="542924"/>
              </a:xfrm>
            </p:grpSpPr>
            <p:sp>
              <p:nvSpPr>
                <p:cNvPr id="107" name="Rechthoek 106"/>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08" name="Groep 107"/>
                <p:cNvGrpSpPr/>
                <p:nvPr/>
              </p:nvGrpSpPr>
              <p:grpSpPr>
                <a:xfrm>
                  <a:off x="13214777" y="6112607"/>
                  <a:ext cx="145227" cy="129517"/>
                  <a:chOff x="12287399" y="5999447"/>
                  <a:chExt cx="194830" cy="173755"/>
                </a:xfrm>
              </p:grpSpPr>
              <p:sp>
                <p:nvSpPr>
                  <p:cNvPr id="111" name="Afgeronde rechthoek 110"/>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2" name="Rechthoek 111"/>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3" name="Rechthoek 112"/>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4" name="Rechthoek 113"/>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5" name="Rechthoek 114"/>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6" name="Rechthoek 115"/>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sp>
              <p:nvSpPr>
                <p:cNvPr id="109" name="Rechthoek 108"/>
                <p:cNvSpPr/>
                <p:nvPr/>
              </p:nvSpPr>
              <p:spPr>
                <a:xfrm>
                  <a:off x="13424745" y="6062530"/>
                  <a:ext cx="1013525" cy="261610"/>
                </a:xfrm>
                <a:prstGeom prst="rect">
                  <a:avLst/>
                </a:prstGeom>
              </p:spPr>
              <p:txBody>
                <a:bodyPr wrap="none">
                  <a:spAutoFit/>
                </a:bodyPr>
                <a:lstStyle/>
                <a:p>
                  <a:pPr fontAlgn="auto">
                    <a:spcBef>
                      <a:spcPts val="0"/>
                    </a:spcBef>
                    <a:spcAft>
                      <a:spcPts val="0"/>
                    </a:spcAft>
                  </a:pPr>
                  <a:r>
                    <a:rPr lang="en-US" sz="1100" dirty="0" err="1" smtClean="0">
                      <a:solidFill>
                        <a:prstClr val="black"/>
                      </a:solidFill>
                      <a:latin typeface="Verdana"/>
                    </a:rPr>
                    <a:t>Indeling</a:t>
                  </a:r>
                  <a:endParaRPr lang="en-US" sz="1100" dirty="0">
                    <a:solidFill>
                      <a:prstClr val="black"/>
                    </a:solidFill>
                    <a:latin typeface="Verdana"/>
                  </a:endParaRPr>
                </a:p>
              </p:txBody>
            </p:sp>
            <p:sp>
              <p:nvSpPr>
                <p:cNvPr id="110" name="Gelijkbenige driehoek 109"/>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sp>
            <p:nvSpPr>
              <p:cNvPr id="104" name="Afgeronde rechthoek 103"/>
              <p:cNvSpPr/>
              <p:nvPr/>
            </p:nvSpPr>
            <p:spPr>
              <a:xfrm>
                <a:off x="-210909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fontAlgn="auto">
                  <a:spcBef>
                    <a:spcPts val="0"/>
                  </a:spcBef>
                  <a:spcAft>
                    <a:spcPts val="0"/>
                  </a:spcAft>
                </a:pPr>
                <a:r>
                  <a:rPr lang="en-US" sz="1200" dirty="0" err="1" smtClean="0">
                    <a:solidFill>
                      <a:prstClr val="black"/>
                    </a:solidFill>
                  </a:rPr>
                  <a:t>Dia</a:t>
                </a:r>
                <a:r>
                  <a:rPr lang="en-US" sz="1200" dirty="0" smtClean="0">
                    <a:solidFill>
                      <a:prstClr val="black"/>
                    </a:solidFill>
                  </a:rPr>
                  <a:t> </a:t>
                </a:r>
                <a:r>
                  <a:rPr lang="en-US" sz="1200" dirty="0" err="1" smtClean="0">
                    <a:solidFill>
                      <a:prstClr val="black"/>
                    </a:solidFill>
                  </a:rPr>
                  <a:t>herstellen</a:t>
                </a:r>
                <a:endParaRPr lang="en-US" sz="1200" dirty="0">
                  <a:solidFill>
                    <a:prstClr val="black"/>
                  </a:solidFill>
                </a:endParaRPr>
              </a:p>
            </p:txBody>
          </p:sp>
          <p:pic>
            <p:nvPicPr>
              <p:cNvPr id="10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36"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Tekstvak 33"/>
              <p:cNvSpPr txBox="1"/>
              <p:nvPr userDrawn="1"/>
            </p:nvSpPr>
            <p:spPr>
              <a:xfrm>
                <a:off x="-2788022" y="4375200"/>
                <a:ext cx="2558692" cy="24442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b="1" kern="0" dirty="0" smtClean="0">
                    <a:solidFill>
                      <a:prstClr val="black"/>
                    </a:solidFill>
                    <a:latin typeface="Segoe UI Light" panose="020B0502040204020203" pitchFamily="34" charset="0"/>
                    <a:cs typeface="Segoe UI Light" panose="020B0502040204020203" pitchFamily="34" charset="0"/>
                  </a:rPr>
                  <a:t>Niet goed gegaan?</a:t>
                </a:r>
                <a:endParaRPr lang="nl-NL" sz="1200" b="1" kern="0" dirty="0">
                  <a:solidFill>
                    <a:prstClr val="black"/>
                  </a:solidFill>
                  <a:latin typeface="Segoe UI Light" panose="020B0502040204020203" pitchFamily="34" charset="0"/>
                  <a:cs typeface="Segoe UI Light" panose="020B0502040204020203" pitchFamily="34" charset="0"/>
                </a:endParaRPr>
              </a:p>
            </p:txBody>
          </p:sp>
        </p:grpSp>
      </p:grpSp>
      <p:sp>
        <p:nvSpPr>
          <p:cNvPr id="121" name="Tijdelijke aanduiding voor verticale tekst 2"/>
          <p:cNvSpPr>
            <a:spLocks noGrp="1"/>
          </p:cNvSpPr>
          <p:nvPr>
            <p:ph type="body" orient="vert" idx="15" hasCustomPrompt="1"/>
          </p:nvPr>
        </p:nvSpPr>
        <p:spPr>
          <a:xfrm>
            <a:off x="8395534" y="5919788"/>
            <a:ext cx="352016" cy="506214"/>
          </a:xfrm>
          <a:blipFill>
            <a:blip r:embed="rId5"/>
            <a:stretch>
              <a:fillRect/>
            </a:stretch>
          </a:blipFill>
        </p:spPr>
        <p:txBody>
          <a:bodyPr vert="horz" lIns="0" tIns="0" rIns="0" bIns="0" anchor="ctr"/>
          <a:lstStyle>
            <a:lvl1pPr marL="0" indent="0" algn="ctr">
              <a:buNone/>
              <a:defRPr sz="500" baseline="0">
                <a:solidFill>
                  <a:schemeClr val="tx1"/>
                </a:solidFill>
              </a:defRPr>
            </a:lvl1pPr>
            <a:lvl2pPr marL="177800" inden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nl-NL" dirty="0" smtClean="0"/>
              <a:t>S.V.P. niet verwijderen of aanpassen</a:t>
            </a:r>
            <a:endParaRPr lang="en-US" dirty="0"/>
          </a:p>
        </p:txBody>
      </p:sp>
      <p:sp>
        <p:nvSpPr>
          <p:cNvPr id="81" name="Tijdelijke aanduiding voor datum 3"/>
          <p:cNvSpPr>
            <a:spLocks noGrp="1"/>
          </p:cNvSpPr>
          <p:nvPr>
            <p:ph type="dt" sz="half" idx="2"/>
          </p:nvPr>
        </p:nvSpPr>
        <p:spPr>
          <a:xfrm>
            <a:off x="518269" y="6569998"/>
            <a:ext cx="734082"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28 May 2019</a:t>
            </a:fld>
            <a:endParaRPr lang="en-US" dirty="0"/>
          </a:p>
        </p:txBody>
      </p:sp>
      <p:sp>
        <p:nvSpPr>
          <p:cNvPr id="82" name="Tijdelijke aanduiding voor voettekst 4"/>
          <p:cNvSpPr>
            <a:spLocks noGrp="1"/>
          </p:cNvSpPr>
          <p:nvPr>
            <p:ph type="ftr" sz="quarter" idx="3"/>
          </p:nvPr>
        </p:nvSpPr>
        <p:spPr>
          <a:xfrm>
            <a:off x="1252349" y="6569998"/>
            <a:ext cx="3747600" cy="295941"/>
          </a:xfrm>
          <a:prstGeom prst="rect">
            <a:avLst/>
          </a:prstGeom>
        </p:spPr>
        <p:txBody>
          <a:bodyPr vert="horz" lIns="0" tIns="0" rIns="0" bIns="0" rtlCol="0" anchor="ctr"/>
          <a:lstStyle>
            <a:lvl1pPr algn="l">
              <a:defRPr sz="1000">
                <a:solidFill>
                  <a:srgbClr val="988A86"/>
                </a:solidFill>
              </a:defRPr>
            </a:lvl1pPr>
          </a:lstStyle>
          <a:p>
            <a:r>
              <a:rPr lang="en-US" smtClean="0"/>
              <a:t>|  Zuyd Template-set</a:t>
            </a:r>
            <a:endParaRPr lang="en-US" dirty="0"/>
          </a:p>
        </p:txBody>
      </p:sp>
      <p:sp>
        <p:nvSpPr>
          <p:cNvPr id="83" name="Tijdelijke aanduiding voor dianummer 5"/>
          <p:cNvSpPr>
            <a:spLocks noGrp="1"/>
          </p:cNvSpPr>
          <p:nvPr>
            <p:ph type="sldNum" sz="quarter" idx="4"/>
          </p:nvPr>
        </p:nvSpPr>
        <p:spPr>
          <a:xfrm>
            <a:off x="288450" y="6569998"/>
            <a:ext cx="229819"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spTree>
    <p:extLst>
      <p:ext uri="{BB962C8B-B14F-4D97-AF65-F5344CB8AC3E}">
        <p14:creationId xmlns:p14="http://schemas.microsoft.com/office/powerpoint/2010/main" val="60187392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kst 50% - beeld 50%">
    <p:spTree>
      <p:nvGrpSpPr>
        <p:cNvPr id="1" name=""/>
        <p:cNvGrpSpPr/>
        <p:nvPr/>
      </p:nvGrpSpPr>
      <p:grpSpPr>
        <a:xfrm>
          <a:off x="0" y="0"/>
          <a:ext cx="0" cy="0"/>
          <a:chOff x="0" y="0"/>
          <a:chExt cx="0" cy="0"/>
        </a:xfrm>
      </p:grpSpPr>
      <p:sp>
        <p:nvSpPr>
          <p:cNvPr id="45" name="Tijdelijke aanduiding voor afbeelding 8"/>
          <p:cNvSpPr>
            <a:spLocks noGrp="1"/>
          </p:cNvSpPr>
          <p:nvPr>
            <p:ph type="pic" sz="quarter" idx="13" hasCustomPrompt="1"/>
          </p:nvPr>
        </p:nvSpPr>
        <p:spPr>
          <a:xfrm>
            <a:off x="4142617" y="0"/>
            <a:ext cx="5001383" cy="6858000"/>
          </a:xfrm>
          <a:solidFill>
            <a:schemeClr val="bg1">
              <a:lumMod val="85000"/>
            </a:schemeClr>
          </a:solidFill>
        </p:spPr>
        <p:txBody>
          <a:bodyPr lIns="144000" tIns="1080000" anchor="ctr"/>
          <a:lstStyle>
            <a:lvl1pPr marL="0" indent="0" algn="ctr">
              <a:lnSpc>
                <a:spcPct val="100000"/>
              </a:lnSpc>
              <a:spcBef>
                <a:spcPts val="0"/>
              </a:spcBef>
              <a:spcAft>
                <a:spcPts val="0"/>
              </a:spcAft>
              <a:buNone/>
              <a:defRPr/>
            </a:lvl1pPr>
          </a:lstStyle>
          <a:p>
            <a:r>
              <a:rPr lang="nl-NL" dirty="0" smtClean="0"/>
              <a:t>Klik op het pictogram</a:t>
            </a:r>
            <a:br>
              <a:rPr lang="nl-NL" dirty="0" smtClean="0"/>
            </a:br>
            <a:r>
              <a:rPr lang="nl-NL" dirty="0" smtClean="0"/>
              <a:t>om een afbeelding in te voegen</a:t>
            </a:r>
            <a:endParaRPr lang="en-US" dirty="0"/>
          </a:p>
        </p:txBody>
      </p:sp>
      <p:sp>
        <p:nvSpPr>
          <p:cNvPr id="2" name="Titel 1"/>
          <p:cNvSpPr>
            <a:spLocks noGrp="1"/>
          </p:cNvSpPr>
          <p:nvPr>
            <p:ph type="title"/>
          </p:nvPr>
        </p:nvSpPr>
        <p:spPr>
          <a:xfrm>
            <a:off x="4144051" y="287998"/>
            <a:ext cx="1819801" cy="2426395"/>
          </a:xfrm>
          <a:solidFill>
            <a:schemeClr val="accent6"/>
          </a:solidFill>
        </p:spPr>
        <p:txBody>
          <a:bodyPr/>
          <a:lstStyle/>
          <a:p>
            <a:r>
              <a:rPr lang="nl-NL" smtClean="0"/>
              <a:t>Klik om de stijl te bewerken</a:t>
            </a:r>
            <a:endParaRPr lang="en-US"/>
          </a:p>
        </p:txBody>
      </p:sp>
      <p:sp>
        <p:nvSpPr>
          <p:cNvPr id="7" name="Tekstvak 6"/>
          <p:cNvSpPr txBox="1"/>
          <p:nvPr userDrawn="1"/>
        </p:nvSpPr>
        <p:spPr>
          <a:xfrm>
            <a:off x="457438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Tekst 50% - beeld 50%</a:t>
            </a:r>
          </a:p>
        </p:txBody>
      </p:sp>
      <p:grpSp>
        <p:nvGrpSpPr>
          <p:cNvPr id="12" name="GRID" hidden="1"/>
          <p:cNvGrpSpPr/>
          <p:nvPr userDrawn="1"/>
        </p:nvGrpSpPr>
        <p:grpSpPr>
          <a:xfrm>
            <a:off x="-180976" y="-190500"/>
            <a:ext cx="9505953" cy="7239000"/>
            <a:chOff x="-241301" y="-190500"/>
            <a:chExt cx="12674604" cy="7239000"/>
          </a:xfrm>
        </p:grpSpPr>
        <p:cxnSp>
          <p:nvCxnSpPr>
            <p:cNvPr id="13" name="Rechte verbindingslijn 12"/>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hoek 16"/>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18" name="Rechthoek 17"/>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19" name="Rechte verbindingslijn 18"/>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hthoek 26"/>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28" name="Rechthoek 27"/>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29" name="Rechte verbindingslijn 28"/>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hthoek 78"/>
          <p:cNvSpPr/>
          <p:nvPr userDrawn="1"/>
        </p:nvSpPr>
        <p:spPr>
          <a:xfrm>
            <a:off x="287017" y="287998"/>
            <a:ext cx="3749035"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1600" dirty="0" smtClean="0">
              <a:solidFill>
                <a:prstClr val="white"/>
              </a:solidFill>
            </a:endParaRPr>
          </a:p>
        </p:txBody>
      </p:sp>
      <p:sp>
        <p:nvSpPr>
          <p:cNvPr id="80" name="Tijdelijke aanduiding voor verticale tekst 2"/>
          <p:cNvSpPr>
            <a:spLocks noGrp="1"/>
          </p:cNvSpPr>
          <p:nvPr>
            <p:ph type="body" orient="vert" idx="1"/>
          </p:nvPr>
        </p:nvSpPr>
        <p:spPr>
          <a:xfrm>
            <a:off x="287017" y="287994"/>
            <a:ext cx="3749035" cy="6282002"/>
          </a:xfrm>
          <a:noFill/>
        </p:spPr>
        <p:txBody>
          <a:bodyPr vert="horz"/>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grpSp>
        <p:nvGrpSpPr>
          <p:cNvPr id="81" name="Groep 80"/>
          <p:cNvGrpSpPr/>
          <p:nvPr userDrawn="1"/>
        </p:nvGrpSpPr>
        <p:grpSpPr>
          <a:xfrm>
            <a:off x="-2229876" y="-100346"/>
            <a:ext cx="2121875" cy="6957092"/>
            <a:chOff x="-2973167" y="-100346"/>
            <a:chExt cx="2829166" cy="6957092"/>
          </a:xfrm>
        </p:grpSpPr>
        <p:sp>
          <p:nvSpPr>
            <p:cNvPr id="82" name="Rechthoek 81"/>
            <p:cNvSpPr/>
            <p:nvPr userDrawn="1"/>
          </p:nvSpPr>
          <p:spPr>
            <a:xfrm>
              <a:off x="-2973167"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600" b="1" kern="0" cap="all" dirty="0" smtClean="0">
                  <a:solidFill>
                    <a:srgbClr val="44546A"/>
                  </a:solidFill>
                  <a:latin typeface="Segoe UI Light" panose="020B0502040204020203" pitchFamily="34" charset="0"/>
                  <a:cs typeface="Segoe UI Light" panose="020B0502040204020203" pitchFamily="34" charset="0"/>
                </a:rPr>
                <a:t>AFBEELDING INVOEGEN</a:t>
              </a:r>
            </a:p>
          </p:txBody>
        </p:sp>
        <p:sp>
          <p:nvSpPr>
            <p:cNvPr id="83" name="Tekstvak 33"/>
            <p:cNvSpPr txBox="1"/>
            <p:nvPr userDrawn="1"/>
          </p:nvSpPr>
          <p:spPr>
            <a:xfrm>
              <a:off x="-2788022"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smtClean="0">
                  <a:solidFill>
                    <a:prstClr val="black"/>
                  </a:solidFill>
                  <a:latin typeface="Segoe UI Light" panose="020B0502040204020203" pitchFamily="34" charset="0"/>
                  <a:cs typeface="Segoe UI Light" panose="020B0502040204020203" pitchFamily="34" charset="0"/>
                </a:rPr>
                <a:t>Klik op het icoon om een afbeelding</a:t>
              </a:r>
              <a:br>
                <a:rPr lang="nl-NL" sz="1200" kern="0" dirty="0" smtClean="0">
                  <a:solidFill>
                    <a:prstClr val="black"/>
                  </a:solidFill>
                  <a:latin typeface="Segoe UI Light" panose="020B0502040204020203" pitchFamily="34" charset="0"/>
                  <a:cs typeface="Segoe UI Light" panose="020B0502040204020203" pitchFamily="34" charset="0"/>
                </a:rPr>
              </a:br>
              <a:r>
                <a:rPr lang="nl-NL" sz="1200" kern="0" dirty="0" smtClean="0">
                  <a:solidFill>
                    <a:prstClr val="black"/>
                  </a:solidFill>
                  <a:latin typeface="Segoe UI Light" panose="020B0502040204020203" pitchFamily="34" charset="0"/>
                  <a:cs typeface="Segoe UI Light" panose="020B0502040204020203" pitchFamily="34" charset="0"/>
                </a:rPr>
                <a:t>in te voegen</a:t>
              </a:r>
              <a:endParaRPr lang="en-US" sz="1200" kern="0" dirty="0" smtClean="0">
                <a:solidFill>
                  <a:prstClr val="black"/>
                </a:solidFill>
                <a:latin typeface="Segoe UI Light" panose="020B0502040204020203" pitchFamily="34" charset="0"/>
                <a:cs typeface="Segoe UI Light" panose="020B0502040204020203" pitchFamily="34" charset="0"/>
              </a:endParaRPr>
            </a:p>
          </p:txBody>
        </p:sp>
        <p:sp>
          <p:nvSpPr>
            <p:cNvPr id="84" name="Tekstvak 33"/>
            <p:cNvSpPr txBox="1"/>
            <p:nvPr userDrawn="1"/>
          </p:nvSpPr>
          <p:spPr>
            <a:xfrm>
              <a:off x="-2788022"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err="1" smtClean="0">
                  <a:solidFill>
                    <a:prstClr val="black"/>
                  </a:solidFill>
                  <a:latin typeface="Segoe UI Light" panose="020B0502040204020203" pitchFamily="34" charset="0"/>
                  <a:cs typeface="Segoe UI Light" panose="020B0502040204020203" pitchFamily="34" charset="0"/>
                </a:rPr>
                <a:t>Selecteer</a:t>
              </a:r>
              <a:r>
                <a:rPr lang="en-US" sz="1200" kern="0" dirty="0" smtClean="0">
                  <a:solidFill>
                    <a:prstClr val="black"/>
                  </a:solidFill>
                  <a:latin typeface="Segoe UI Light" panose="020B0502040204020203" pitchFamily="34" charset="0"/>
                  <a:cs typeface="Segoe UI Light" panose="020B0502040204020203" pitchFamily="34" charset="0"/>
                </a:rPr>
                <a:t> de </a:t>
              </a:r>
              <a:r>
                <a:rPr lang="en-US" sz="1200" kern="0" dirty="0" err="1" smtClean="0">
                  <a:solidFill>
                    <a:prstClr val="black"/>
                  </a:solidFill>
                  <a:latin typeface="Segoe UI Light" panose="020B0502040204020203" pitchFamily="34" charset="0"/>
                  <a:cs typeface="Segoe UI Light" panose="020B0502040204020203" pitchFamily="34" charset="0"/>
                </a:rPr>
                <a:t>afbeelding</a:t>
              </a:r>
              <a:r>
                <a:rPr lang="en-US" sz="1200" kern="0" dirty="0" smtClean="0">
                  <a:solidFill>
                    <a:prstClr val="black"/>
                  </a:solidFill>
                  <a:latin typeface="Segoe UI Light" panose="020B0502040204020203" pitchFamily="34" charset="0"/>
                  <a:cs typeface="Segoe UI Light" panose="020B0502040204020203" pitchFamily="34" charset="0"/>
                </a:rPr>
                <a:t> die je wilt </a:t>
              </a:r>
              <a:r>
                <a:rPr lang="en-US" sz="1200" kern="0" dirty="0" err="1" smtClean="0">
                  <a:solidFill>
                    <a:prstClr val="black"/>
                  </a:solidFill>
                  <a:latin typeface="Segoe UI Light" panose="020B0502040204020203" pitchFamily="34" charset="0"/>
                  <a:cs typeface="Segoe UI Light" panose="020B0502040204020203" pitchFamily="34" charset="0"/>
                </a:rPr>
                <a:t>invoegen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klik</a:t>
              </a:r>
              <a:r>
                <a:rPr lang="en-US" sz="1200" kern="0" dirty="0" smtClean="0">
                  <a:solidFill>
                    <a:prstClr val="black"/>
                  </a:solidFill>
                  <a:latin typeface="Segoe UI Light" panose="020B0502040204020203" pitchFamily="34" charset="0"/>
                  <a:cs typeface="Segoe UI Light" panose="020B0502040204020203" pitchFamily="34" charset="0"/>
                </a:rPr>
                <a:t> op </a:t>
              </a:r>
              <a:r>
                <a:rPr lang="en-US" sz="1200" b="1" kern="0" dirty="0" smtClean="0">
                  <a:solidFill>
                    <a:prstClr val="black"/>
                  </a:solidFill>
                  <a:latin typeface="Segoe UI Light" panose="020B0502040204020203" pitchFamily="34" charset="0"/>
                  <a:cs typeface="Segoe UI Light" panose="020B0502040204020203" pitchFamily="34" charset="0"/>
                </a:rPr>
                <a:t>‘</a:t>
              </a:r>
              <a:r>
                <a:rPr lang="en-US" sz="1200" b="1" kern="0" dirty="0" err="1" smtClean="0">
                  <a:solidFill>
                    <a:prstClr val="black"/>
                  </a:solidFill>
                  <a:latin typeface="Segoe UI Light" panose="020B0502040204020203" pitchFamily="34" charset="0"/>
                  <a:cs typeface="Segoe UI Light" panose="020B0502040204020203" pitchFamily="34" charset="0"/>
                </a:rPr>
                <a:t>Invoegen</a:t>
              </a:r>
              <a:r>
                <a:rPr lang="en-US" sz="1200" b="1" kern="0" dirty="0" smtClean="0">
                  <a:solidFill>
                    <a:prstClr val="black"/>
                  </a:solidFill>
                  <a:latin typeface="Segoe UI Light" panose="020B0502040204020203" pitchFamily="34" charset="0"/>
                  <a:cs typeface="Segoe UI Light" panose="020B0502040204020203" pitchFamily="34" charset="0"/>
                </a:rPr>
                <a:t>’</a:t>
              </a:r>
              <a:endParaRPr lang="nl-NL" sz="1200" b="1" kern="0" dirty="0" smtClean="0">
                <a:solidFill>
                  <a:prstClr val="black"/>
                </a:solidFill>
                <a:latin typeface="Segoe UI Light" panose="020B0502040204020203" pitchFamily="34" charset="0"/>
                <a:cs typeface="Segoe UI Light" panose="020B0502040204020203" pitchFamily="34" charset="0"/>
              </a:endParaRPr>
            </a:p>
          </p:txBody>
        </p:sp>
        <p:sp>
          <p:nvSpPr>
            <p:cNvPr id="85" name="Ovaal 84"/>
            <p:cNvSpPr/>
            <p:nvPr userDrawn="1"/>
          </p:nvSpPr>
          <p:spPr>
            <a:xfrm>
              <a:off x="-278431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1</a:t>
              </a:r>
            </a:p>
          </p:txBody>
        </p:sp>
        <p:sp>
          <p:nvSpPr>
            <p:cNvPr id="87" name="Ovaal 86"/>
            <p:cNvSpPr/>
            <p:nvPr userDrawn="1"/>
          </p:nvSpPr>
          <p:spPr>
            <a:xfrm>
              <a:off x="-278431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2</a:t>
              </a:r>
            </a:p>
          </p:txBody>
        </p:sp>
        <p:cxnSp>
          <p:nvCxnSpPr>
            <p:cNvPr id="88" name="Rechte verbindingslijn 87"/>
            <p:cNvCxnSpPr/>
            <p:nvPr userDrawn="1"/>
          </p:nvCxnSpPr>
          <p:spPr>
            <a:xfrm>
              <a:off x="-2785944" y="288269"/>
              <a:ext cx="2556613" cy="0"/>
            </a:xfrm>
            <a:prstGeom prst="line">
              <a:avLst/>
            </a:prstGeom>
            <a:noFill/>
            <a:ln w="9525" cap="flat" cmpd="sng" algn="ctr">
              <a:solidFill>
                <a:schemeClr val="tx2"/>
              </a:solidFill>
              <a:prstDash val="solid"/>
            </a:ln>
            <a:effectLst/>
          </p:spPr>
        </p:cxnSp>
        <p:cxnSp>
          <p:nvCxnSpPr>
            <p:cNvPr id="89" name="Rechte verbindingslijn 88"/>
            <p:cNvCxnSpPr/>
            <p:nvPr userDrawn="1"/>
          </p:nvCxnSpPr>
          <p:spPr>
            <a:xfrm>
              <a:off x="-2786283" y="2167521"/>
              <a:ext cx="2556952" cy="0"/>
            </a:xfrm>
            <a:prstGeom prst="line">
              <a:avLst/>
            </a:prstGeom>
            <a:noFill/>
            <a:ln w="9525" cap="flat" cmpd="sng" algn="ctr">
              <a:solidFill>
                <a:schemeClr val="tx2"/>
              </a:solidFill>
              <a:prstDash val="solid"/>
            </a:ln>
            <a:effectLst/>
          </p:spPr>
        </p:cxnSp>
        <p:cxnSp>
          <p:nvCxnSpPr>
            <p:cNvPr id="90" name="Rechte verbindingslijn 89"/>
            <p:cNvCxnSpPr/>
            <p:nvPr userDrawn="1"/>
          </p:nvCxnSpPr>
          <p:spPr>
            <a:xfrm>
              <a:off x="-2785944" y="4022832"/>
              <a:ext cx="2556613" cy="0"/>
            </a:xfrm>
            <a:prstGeom prst="line">
              <a:avLst/>
            </a:prstGeom>
            <a:noFill/>
            <a:ln w="9525" cap="flat" cmpd="sng" algn="ctr">
              <a:solidFill>
                <a:schemeClr val="tx2"/>
              </a:solidFill>
              <a:prstDash val="solid"/>
            </a:ln>
            <a:effectLst/>
          </p:spPr>
        </p:cxnSp>
        <p:pic>
          <p:nvPicPr>
            <p:cNvPr id="91" name="Icoontje afbeeld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7585" y="1459905"/>
              <a:ext cx="521075" cy="521075"/>
            </a:xfrm>
            <a:prstGeom prst="rect">
              <a:avLst/>
            </a:prstGeom>
          </p:spPr>
        </p:pic>
        <p:cxnSp>
          <p:nvCxnSpPr>
            <p:cNvPr id="92" name="Rechte verbindingslijn 91"/>
            <p:cNvCxnSpPr/>
            <p:nvPr userDrawn="1"/>
          </p:nvCxnSpPr>
          <p:spPr>
            <a:xfrm>
              <a:off x="-2785944" y="6856746"/>
              <a:ext cx="2556613" cy="0"/>
            </a:xfrm>
            <a:prstGeom prst="line">
              <a:avLst/>
            </a:prstGeom>
            <a:noFill/>
            <a:ln w="9525" cap="flat" cmpd="sng" algn="ctr">
              <a:solidFill>
                <a:schemeClr val="tx2"/>
              </a:solidFill>
              <a:prstDash val="solid"/>
            </a:ln>
            <a:effectLst/>
          </p:spPr>
        </p:cxnSp>
        <p:grpSp>
          <p:nvGrpSpPr>
            <p:cNvPr id="93" name="Groep 92"/>
            <p:cNvGrpSpPr/>
            <p:nvPr/>
          </p:nvGrpSpPr>
          <p:grpSpPr>
            <a:xfrm>
              <a:off x="-2790881" y="3471416"/>
              <a:ext cx="1114138" cy="297656"/>
              <a:chOff x="13560784" y="3471416"/>
              <a:chExt cx="1114138" cy="297656"/>
            </a:xfrm>
          </p:grpSpPr>
          <p:sp>
            <p:nvSpPr>
              <p:cNvPr id="113" name="Afgeronde rechthoek 112"/>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4"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smtClean="0">
                    <a:solidFill>
                      <a:prstClr val="black"/>
                    </a:solidFill>
                  </a:rPr>
                  <a:t>Invoegen</a:t>
                </a:r>
                <a:endParaRPr lang="en-GB" dirty="0">
                  <a:solidFill>
                    <a:prstClr val="black"/>
                  </a:solidFill>
                </a:endParaRPr>
              </a:p>
            </p:txBody>
          </p:sp>
          <p:cxnSp>
            <p:nvCxnSpPr>
              <p:cNvPr id="115" name="Rechte verbindingslijn 114"/>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Gelijkbenige driehoek 115"/>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grpSp>
          <p:nvGrpSpPr>
            <p:cNvPr id="94" name="Groep 93"/>
            <p:cNvGrpSpPr/>
            <p:nvPr userDrawn="1"/>
          </p:nvGrpSpPr>
          <p:grpSpPr>
            <a:xfrm>
              <a:off x="-2788022" y="4226919"/>
              <a:ext cx="2644021" cy="2360096"/>
              <a:chOff x="-2788022" y="4375200"/>
              <a:chExt cx="2644021" cy="2360096"/>
            </a:xfrm>
          </p:grpSpPr>
          <p:sp>
            <p:nvSpPr>
              <p:cNvPr id="95" name="Tekstvak 33"/>
              <p:cNvSpPr txBox="1"/>
              <p:nvPr userDrawn="1"/>
            </p:nvSpPr>
            <p:spPr>
              <a:xfrm>
                <a:off x="-2788022"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a:solidFill>
                      <a:prstClr val="black"/>
                    </a:solidFill>
                    <a:latin typeface="Segoe UI Light" panose="020B0502040204020203" pitchFamily="34" charset="0"/>
                    <a:cs typeface="Segoe UI Light" panose="020B0502040204020203" pitchFamily="34" charset="0"/>
                  </a:rPr>
                  <a:t>Klik met de rechter </a:t>
                </a:r>
                <a:r>
                  <a:rPr lang="nl-NL" sz="1200" kern="0" dirty="0" smtClean="0">
                    <a:solidFill>
                      <a:prstClr val="black"/>
                    </a:solidFill>
                    <a:latin typeface="Segoe UI Light" panose="020B0502040204020203" pitchFamily="34" charset="0"/>
                    <a:cs typeface="Segoe UI Light" panose="020B0502040204020203" pitchFamily="34" charset="0"/>
                  </a:rPr>
                  <a:t>muisknop </a:t>
                </a:r>
                <a:r>
                  <a:rPr lang="nl-NL" sz="1200" kern="0" dirty="0">
                    <a:solidFill>
                      <a:prstClr val="black"/>
                    </a:solidFill>
                    <a:latin typeface="Segoe UI Light" panose="020B0502040204020203" pitchFamily="34" charset="0"/>
                    <a:cs typeface="Segoe UI Light" panose="020B0502040204020203" pitchFamily="34" charset="0"/>
                  </a:rPr>
                  <a:t>op de miniatuurweergave van de dia en kies </a:t>
                </a:r>
                <a:r>
                  <a:rPr lang="nl-NL" sz="1200" b="1" kern="0" dirty="0">
                    <a:solidFill>
                      <a:prstClr val="black"/>
                    </a:solidFill>
                    <a:latin typeface="Segoe UI Light" panose="020B0502040204020203" pitchFamily="34" charset="0"/>
                    <a:cs typeface="Segoe UI Light" panose="020B0502040204020203" pitchFamily="34" charset="0"/>
                  </a:rPr>
                  <a:t>‘Dia herstellen’</a:t>
                </a:r>
              </a:p>
            </p:txBody>
          </p:sp>
          <p:pic>
            <p:nvPicPr>
              <p:cNvPr id="96"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7585" y="5421021"/>
                <a:ext cx="1992342" cy="1069419"/>
              </a:xfrm>
              <a:prstGeom prst="rect">
                <a:avLst/>
              </a:prstGeom>
              <a:solidFill>
                <a:schemeClr val="bg2"/>
              </a:solidFill>
              <a:ln>
                <a:noFill/>
              </a:ln>
              <a:extLst/>
            </p:spPr>
          </p:pic>
          <p:sp>
            <p:nvSpPr>
              <p:cNvPr id="97" name="Tekstvak 96"/>
              <p:cNvSpPr txBox="1"/>
              <p:nvPr/>
            </p:nvSpPr>
            <p:spPr>
              <a:xfrm>
                <a:off x="-2741158" y="5527701"/>
                <a:ext cx="1925434" cy="1200329"/>
              </a:xfrm>
              <a:prstGeom prst="rect">
                <a:avLst/>
              </a:prstGeom>
              <a:noFill/>
            </p:spPr>
            <p:txBody>
              <a:bodyPr wrap="square" rtlCol="0">
                <a:spAutoFit/>
              </a:bodyPr>
              <a:lstStyle/>
              <a:p>
                <a:pPr algn="ctr" fontAlgn="auto">
                  <a:spcBef>
                    <a:spcPts val="0"/>
                  </a:spcBef>
                  <a:spcAft>
                    <a:spcPts val="0"/>
                  </a:spcAft>
                </a:pPr>
                <a:r>
                  <a:rPr lang="en-US" sz="1200" b="1" dirty="0" err="1" smtClean="0">
                    <a:solidFill>
                      <a:prstClr val="black"/>
                    </a:solidFill>
                    <a:latin typeface="Verdana"/>
                  </a:rPr>
                  <a:t>Hier</a:t>
                </a:r>
                <a:r>
                  <a:rPr lang="en-US" sz="1200" b="1" dirty="0" smtClean="0">
                    <a:solidFill>
                      <a:prstClr val="black"/>
                    </a:solidFill>
                    <a:latin typeface="Verdana"/>
                  </a:rPr>
                  <a:t> </a:t>
                </a:r>
                <a:r>
                  <a:rPr lang="en-US" sz="1200" b="1" dirty="0" err="1" smtClean="0">
                    <a:solidFill>
                      <a:prstClr val="black"/>
                    </a:solidFill>
                    <a:latin typeface="Verdana"/>
                  </a:rPr>
                  <a:t>een</a:t>
                </a:r>
                <a:r>
                  <a:rPr lang="en-US" sz="1200" b="1" dirty="0" smtClean="0">
                    <a:solidFill>
                      <a:prstClr val="black"/>
                    </a:solidFill>
                    <a:latin typeface="Verdana"/>
                  </a:rPr>
                  <a:t> </a:t>
                </a:r>
                <a:r>
                  <a:rPr lang="en-US" sz="1200" b="1" dirty="0" err="1" smtClean="0">
                    <a:solidFill>
                      <a:prstClr val="black"/>
                    </a:solidFill>
                    <a:latin typeface="Verdana"/>
                  </a:rPr>
                  <a:t>printscreen</a:t>
                </a:r>
                <a:r>
                  <a:rPr lang="en-US" sz="1200" b="1" dirty="0" smtClean="0">
                    <a:solidFill>
                      <a:prstClr val="black"/>
                    </a:solidFill>
                    <a:latin typeface="Verdana"/>
                  </a:rPr>
                  <a:t> van de </a:t>
                </a:r>
                <a:r>
                  <a:rPr lang="en-US" sz="1200" b="1" dirty="0" err="1" smtClean="0">
                    <a:solidFill>
                      <a:prstClr val="black"/>
                    </a:solidFill>
                    <a:latin typeface="Verdana"/>
                  </a:rPr>
                  <a:t>miniatuur</a:t>
                </a:r>
                <a:r>
                  <a:rPr lang="en-US" sz="1200" b="1" dirty="0" smtClean="0">
                    <a:solidFill>
                      <a:prstClr val="black"/>
                    </a:solidFill>
                    <a:latin typeface="Verdana"/>
                  </a:rPr>
                  <a:t>- </a:t>
                </a:r>
                <a:r>
                  <a:rPr lang="en-US" sz="1200" b="1" dirty="0" err="1" smtClean="0">
                    <a:solidFill>
                      <a:prstClr val="black"/>
                    </a:solidFill>
                    <a:latin typeface="Verdana"/>
                  </a:rPr>
                  <a:t>titelslide</a:t>
                </a:r>
                <a:r>
                  <a:rPr lang="en-US" sz="1200" b="1" dirty="0" smtClean="0">
                    <a:solidFill>
                      <a:prstClr val="black"/>
                    </a:solidFill>
                    <a:latin typeface="Verdana"/>
                  </a:rPr>
                  <a:t> </a:t>
                </a:r>
                <a:r>
                  <a:rPr lang="en-US" sz="1200" b="1" dirty="0" err="1" smtClean="0">
                    <a:solidFill>
                      <a:prstClr val="black"/>
                    </a:solidFill>
                    <a:latin typeface="Verdana"/>
                  </a:rPr>
                  <a:t>plaatsen</a:t>
                </a:r>
                <a:endParaRPr lang="en-US" sz="1200" b="1" dirty="0">
                  <a:solidFill>
                    <a:prstClr val="black"/>
                  </a:solidFill>
                  <a:latin typeface="Verdana"/>
                </a:endParaRPr>
              </a:p>
            </p:txBody>
          </p:sp>
          <p:sp>
            <p:nvSpPr>
              <p:cNvPr id="98" name="Rechthoek 97"/>
              <p:cNvSpPr/>
              <p:nvPr/>
            </p:nvSpPr>
            <p:spPr>
              <a:xfrm>
                <a:off x="-210909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99" name="Groep 98"/>
              <p:cNvGrpSpPr/>
              <p:nvPr/>
            </p:nvGrpSpPr>
            <p:grpSpPr>
              <a:xfrm>
                <a:off x="-2113278" y="6054428"/>
                <a:ext cx="1969277" cy="542924"/>
                <a:chOff x="13164976" y="6054428"/>
                <a:chExt cx="1969277" cy="542924"/>
              </a:xfrm>
            </p:grpSpPr>
            <p:sp>
              <p:nvSpPr>
                <p:cNvPr id="103" name="Rechthoek 102"/>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04" name="Groep 103"/>
                <p:cNvGrpSpPr/>
                <p:nvPr/>
              </p:nvGrpSpPr>
              <p:grpSpPr>
                <a:xfrm>
                  <a:off x="13214777" y="6112607"/>
                  <a:ext cx="145227" cy="129517"/>
                  <a:chOff x="12287399" y="5999447"/>
                  <a:chExt cx="194830" cy="173755"/>
                </a:xfrm>
              </p:grpSpPr>
              <p:sp>
                <p:nvSpPr>
                  <p:cNvPr id="107" name="Afgeronde rechthoek 106"/>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8" name="Rechthoek 107"/>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9" name="Rechthoek 108"/>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0" name="Rechthoek 109"/>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1" name="Rechthoek 110"/>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2" name="Rechthoek 111"/>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sp>
              <p:nvSpPr>
                <p:cNvPr id="105" name="Rechthoek 104"/>
                <p:cNvSpPr/>
                <p:nvPr/>
              </p:nvSpPr>
              <p:spPr>
                <a:xfrm>
                  <a:off x="13424745" y="6062530"/>
                  <a:ext cx="1013525" cy="261610"/>
                </a:xfrm>
                <a:prstGeom prst="rect">
                  <a:avLst/>
                </a:prstGeom>
              </p:spPr>
              <p:txBody>
                <a:bodyPr wrap="none">
                  <a:spAutoFit/>
                </a:bodyPr>
                <a:lstStyle/>
                <a:p>
                  <a:pPr fontAlgn="auto">
                    <a:spcBef>
                      <a:spcPts val="0"/>
                    </a:spcBef>
                    <a:spcAft>
                      <a:spcPts val="0"/>
                    </a:spcAft>
                  </a:pPr>
                  <a:r>
                    <a:rPr lang="en-US" sz="1100" dirty="0" err="1" smtClean="0">
                      <a:solidFill>
                        <a:prstClr val="black"/>
                      </a:solidFill>
                      <a:latin typeface="Verdana"/>
                    </a:rPr>
                    <a:t>Indeling</a:t>
                  </a:r>
                  <a:endParaRPr lang="en-US" sz="1100" dirty="0">
                    <a:solidFill>
                      <a:prstClr val="black"/>
                    </a:solidFill>
                    <a:latin typeface="Verdana"/>
                  </a:endParaRPr>
                </a:p>
              </p:txBody>
            </p:sp>
            <p:sp>
              <p:nvSpPr>
                <p:cNvPr id="106" name="Gelijkbenige driehoek 105"/>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sp>
            <p:nvSpPr>
              <p:cNvPr id="100" name="Afgeronde rechthoek 99"/>
              <p:cNvSpPr/>
              <p:nvPr/>
            </p:nvSpPr>
            <p:spPr>
              <a:xfrm>
                <a:off x="-210909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fontAlgn="auto">
                  <a:spcBef>
                    <a:spcPts val="0"/>
                  </a:spcBef>
                  <a:spcAft>
                    <a:spcPts val="0"/>
                  </a:spcAft>
                </a:pPr>
                <a:r>
                  <a:rPr lang="en-US" sz="1200" dirty="0" err="1" smtClean="0">
                    <a:solidFill>
                      <a:prstClr val="black"/>
                    </a:solidFill>
                  </a:rPr>
                  <a:t>Dia</a:t>
                </a:r>
                <a:r>
                  <a:rPr lang="en-US" sz="1200" dirty="0" smtClean="0">
                    <a:solidFill>
                      <a:prstClr val="black"/>
                    </a:solidFill>
                  </a:rPr>
                  <a:t> </a:t>
                </a:r>
                <a:r>
                  <a:rPr lang="en-US" sz="1200" dirty="0" err="1" smtClean="0">
                    <a:solidFill>
                      <a:prstClr val="black"/>
                    </a:solidFill>
                  </a:rPr>
                  <a:t>herstellen</a:t>
                </a:r>
                <a:endParaRPr lang="en-US" sz="1200" dirty="0">
                  <a:solidFill>
                    <a:prstClr val="black"/>
                  </a:solidFill>
                </a:endParaRPr>
              </a:p>
            </p:txBody>
          </p:sp>
          <p:pic>
            <p:nvPicPr>
              <p:cNvPr id="1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36"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 name="Tekstvak 33"/>
              <p:cNvSpPr txBox="1"/>
              <p:nvPr userDrawn="1"/>
            </p:nvSpPr>
            <p:spPr>
              <a:xfrm>
                <a:off x="-2788022" y="4375200"/>
                <a:ext cx="2558692" cy="24442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b="1" kern="0" dirty="0" smtClean="0">
                    <a:solidFill>
                      <a:prstClr val="black"/>
                    </a:solidFill>
                    <a:latin typeface="Segoe UI Light" panose="020B0502040204020203" pitchFamily="34" charset="0"/>
                    <a:cs typeface="Segoe UI Light" panose="020B0502040204020203" pitchFamily="34" charset="0"/>
                  </a:rPr>
                  <a:t>Niet goed gegaan?</a:t>
                </a:r>
                <a:endParaRPr lang="nl-NL" sz="1200" b="1" kern="0" dirty="0">
                  <a:solidFill>
                    <a:prstClr val="black"/>
                  </a:solidFill>
                  <a:latin typeface="Segoe UI Light" panose="020B0502040204020203" pitchFamily="34" charset="0"/>
                  <a:cs typeface="Segoe UI Light" panose="020B0502040204020203" pitchFamily="34" charset="0"/>
                </a:endParaRPr>
              </a:p>
            </p:txBody>
          </p:sp>
        </p:grpSp>
      </p:grpSp>
      <p:sp>
        <p:nvSpPr>
          <p:cNvPr id="86" name="Tijdelijke aanduiding voor datum 3"/>
          <p:cNvSpPr>
            <a:spLocks noGrp="1"/>
          </p:cNvSpPr>
          <p:nvPr>
            <p:ph type="dt" sz="half" idx="2"/>
          </p:nvPr>
        </p:nvSpPr>
        <p:spPr>
          <a:xfrm>
            <a:off x="518269" y="6569998"/>
            <a:ext cx="734082"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28 May 2019</a:t>
            </a:fld>
            <a:endParaRPr lang="en-US" dirty="0"/>
          </a:p>
        </p:txBody>
      </p:sp>
      <p:sp>
        <p:nvSpPr>
          <p:cNvPr id="118" name="Tijdelijke aanduiding voor voettekst 4"/>
          <p:cNvSpPr>
            <a:spLocks noGrp="1"/>
          </p:cNvSpPr>
          <p:nvPr>
            <p:ph type="ftr" sz="quarter" idx="3"/>
          </p:nvPr>
        </p:nvSpPr>
        <p:spPr>
          <a:xfrm>
            <a:off x="1252349" y="6569998"/>
            <a:ext cx="3747600" cy="295941"/>
          </a:xfrm>
          <a:prstGeom prst="rect">
            <a:avLst/>
          </a:prstGeom>
        </p:spPr>
        <p:txBody>
          <a:bodyPr vert="horz" lIns="0" tIns="0" rIns="0" bIns="0" rtlCol="0" anchor="ctr"/>
          <a:lstStyle>
            <a:lvl1pPr algn="l">
              <a:defRPr sz="1000">
                <a:solidFill>
                  <a:srgbClr val="988A86"/>
                </a:solidFill>
              </a:defRPr>
            </a:lvl1pPr>
          </a:lstStyle>
          <a:p>
            <a:r>
              <a:rPr lang="en-US" smtClean="0"/>
              <a:t>|  Zuyd Template-set</a:t>
            </a:r>
            <a:endParaRPr lang="en-US" dirty="0"/>
          </a:p>
        </p:txBody>
      </p:sp>
      <p:sp>
        <p:nvSpPr>
          <p:cNvPr id="119" name="Tijdelijke aanduiding voor dianummer 5"/>
          <p:cNvSpPr>
            <a:spLocks noGrp="1"/>
          </p:cNvSpPr>
          <p:nvPr>
            <p:ph type="sldNum" sz="quarter" idx="4"/>
          </p:nvPr>
        </p:nvSpPr>
        <p:spPr>
          <a:xfrm>
            <a:off x="288450" y="6569998"/>
            <a:ext cx="229819"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sp>
        <p:nvSpPr>
          <p:cNvPr id="120" name="Tijdelijke aanduiding voor verticale tekst 2"/>
          <p:cNvSpPr>
            <a:spLocks noGrp="1"/>
          </p:cNvSpPr>
          <p:nvPr>
            <p:ph type="body" orient="vert" idx="15" hasCustomPrompt="1"/>
          </p:nvPr>
        </p:nvSpPr>
        <p:spPr>
          <a:xfrm>
            <a:off x="8395534" y="5919788"/>
            <a:ext cx="352016" cy="506214"/>
          </a:xfrm>
          <a:blipFill>
            <a:blip r:embed="rId5"/>
            <a:stretch>
              <a:fillRect/>
            </a:stretch>
          </a:blipFill>
        </p:spPr>
        <p:txBody>
          <a:bodyPr vert="horz" lIns="0" tIns="0" rIns="0" bIns="0" anchor="ctr"/>
          <a:lstStyle>
            <a:lvl1pPr marL="0" indent="0" algn="ctr">
              <a:buNone/>
              <a:defRPr sz="500" baseline="0">
                <a:solidFill>
                  <a:schemeClr val="tx1"/>
                </a:solidFill>
              </a:defRPr>
            </a:lvl1pPr>
            <a:lvl2pPr marL="177800" inden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nl-NL" dirty="0" smtClean="0"/>
              <a:t>S.V.P. niet verwijderen of aanpassen</a:t>
            </a:r>
            <a:endParaRPr lang="en-US" dirty="0"/>
          </a:p>
        </p:txBody>
      </p:sp>
    </p:spTree>
    <p:extLst>
      <p:ext uri="{BB962C8B-B14F-4D97-AF65-F5344CB8AC3E}">
        <p14:creationId xmlns:p14="http://schemas.microsoft.com/office/powerpoint/2010/main" val="7116527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kst 30% - beeld 70%">
    <p:spTree>
      <p:nvGrpSpPr>
        <p:cNvPr id="1" name=""/>
        <p:cNvGrpSpPr/>
        <p:nvPr/>
      </p:nvGrpSpPr>
      <p:grpSpPr>
        <a:xfrm>
          <a:off x="0" y="0"/>
          <a:ext cx="0" cy="0"/>
          <a:chOff x="0" y="0"/>
          <a:chExt cx="0" cy="0"/>
        </a:xfrm>
      </p:grpSpPr>
      <p:sp>
        <p:nvSpPr>
          <p:cNvPr id="45" name="Tijdelijke aanduiding voor afbeelding 8"/>
          <p:cNvSpPr>
            <a:spLocks noGrp="1"/>
          </p:cNvSpPr>
          <p:nvPr>
            <p:ph type="pic" sz="quarter" idx="13" hasCustomPrompt="1"/>
          </p:nvPr>
        </p:nvSpPr>
        <p:spPr>
          <a:xfrm>
            <a:off x="3183019" y="0"/>
            <a:ext cx="5960981" cy="6858000"/>
          </a:xfrm>
          <a:solidFill>
            <a:schemeClr val="bg1">
              <a:lumMod val="85000"/>
            </a:schemeClr>
          </a:solidFill>
        </p:spPr>
        <p:txBody>
          <a:bodyPr lIns="144000" tIns="1080000" anchor="ctr"/>
          <a:lstStyle>
            <a:lvl1pPr marL="0" indent="0" algn="ctr">
              <a:lnSpc>
                <a:spcPct val="100000"/>
              </a:lnSpc>
              <a:spcBef>
                <a:spcPts val="0"/>
              </a:spcBef>
              <a:spcAft>
                <a:spcPts val="0"/>
              </a:spcAft>
              <a:buNone/>
              <a:defRPr/>
            </a:lvl1pPr>
          </a:lstStyle>
          <a:p>
            <a:r>
              <a:rPr lang="nl-NL" dirty="0" smtClean="0"/>
              <a:t>Klik op het pictogram</a:t>
            </a:r>
            <a:br>
              <a:rPr lang="nl-NL" dirty="0" smtClean="0"/>
            </a:br>
            <a:r>
              <a:rPr lang="nl-NL" dirty="0" smtClean="0"/>
              <a:t>om een afbeelding in te voegen</a:t>
            </a:r>
            <a:endParaRPr lang="en-US" dirty="0"/>
          </a:p>
        </p:txBody>
      </p:sp>
      <p:sp>
        <p:nvSpPr>
          <p:cNvPr id="2" name="Titel 1"/>
          <p:cNvSpPr>
            <a:spLocks noGrp="1"/>
          </p:cNvSpPr>
          <p:nvPr>
            <p:ph type="title"/>
          </p:nvPr>
        </p:nvSpPr>
        <p:spPr>
          <a:xfrm>
            <a:off x="3180152" y="287998"/>
            <a:ext cx="1819801" cy="2426395"/>
          </a:xfrm>
          <a:solidFill>
            <a:schemeClr val="accent3"/>
          </a:solidFill>
        </p:spPr>
        <p:txBody>
          <a:bodyPr/>
          <a:lstStyle/>
          <a:p>
            <a:r>
              <a:rPr lang="nl-NL" smtClean="0"/>
              <a:t>Klik om de stijl te bewerken</a:t>
            </a:r>
            <a:endParaRPr lang="en-US"/>
          </a:p>
        </p:txBody>
      </p:sp>
      <p:sp>
        <p:nvSpPr>
          <p:cNvPr id="7" name="Tekstvak 6"/>
          <p:cNvSpPr txBox="1"/>
          <p:nvPr userDrawn="1"/>
        </p:nvSpPr>
        <p:spPr>
          <a:xfrm>
            <a:off x="457438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Tekst 30% - beeld 70%</a:t>
            </a:r>
          </a:p>
        </p:txBody>
      </p:sp>
      <p:sp>
        <p:nvSpPr>
          <p:cNvPr id="79" name="Rechthoek 78"/>
          <p:cNvSpPr/>
          <p:nvPr userDrawn="1"/>
        </p:nvSpPr>
        <p:spPr>
          <a:xfrm>
            <a:off x="287017" y="287998"/>
            <a:ext cx="2785135"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1600" dirty="0" smtClean="0">
              <a:solidFill>
                <a:prstClr val="white"/>
              </a:solidFill>
            </a:endParaRPr>
          </a:p>
        </p:txBody>
      </p:sp>
      <p:sp>
        <p:nvSpPr>
          <p:cNvPr id="80" name="Tijdelijke aanduiding voor verticale tekst 2"/>
          <p:cNvSpPr>
            <a:spLocks noGrp="1"/>
          </p:cNvSpPr>
          <p:nvPr userDrawn="1">
            <p:ph type="body" orient="vert" idx="1"/>
          </p:nvPr>
        </p:nvSpPr>
        <p:spPr>
          <a:xfrm>
            <a:off x="287018" y="287994"/>
            <a:ext cx="2788005" cy="6282002"/>
          </a:xfrm>
          <a:noFill/>
        </p:spPr>
        <p:txBody>
          <a:bodyPr vert="horz"/>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grpSp>
        <p:nvGrpSpPr>
          <p:cNvPr id="8" name="Groep 7"/>
          <p:cNvGrpSpPr/>
          <p:nvPr userDrawn="1"/>
        </p:nvGrpSpPr>
        <p:grpSpPr>
          <a:xfrm>
            <a:off x="-2229876" y="-100346"/>
            <a:ext cx="2121875" cy="6957092"/>
            <a:chOff x="-2973167" y="-100346"/>
            <a:chExt cx="2829166" cy="6957092"/>
          </a:xfrm>
        </p:grpSpPr>
        <p:sp>
          <p:nvSpPr>
            <p:cNvPr id="135" name="Rechthoek 134"/>
            <p:cNvSpPr/>
            <p:nvPr userDrawn="1"/>
          </p:nvSpPr>
          <p:spPr>
            <a:xfrm>
              <a:off x="-2973167"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600" b="1" kern="0" cap="all" dirty="0" smtClean="0">
                  <a:solidFill>
                    <a:srgbClr val="44546A"/>
                  </a:solidFill>
                  <a:latin typeface="Segoe UI Light" panose="020B0502040204020203" pitchFamily="34" charset="0"/>
                  <a:cs typeface="Segoe UI Light" panose="020B0502040204020203" pitchFamily="34" charset="0"/>
                </a:rPr>
                <a:t>AFBEELDING INVOEGEN</a:t>
              </a:r>
            </a:p>
          </p:txBody>
        </p:sp>
        <p:sp>
          <p:nvSpPr>
            <p:cNvPr id="136" name="Tekstvak 33"/>
            <p:cNvSpPr txBox="1"/>
            <p:nvPr userDrawn="1"/>
          </p:nvSpPr>
          <p:spPr>
            <a:xfrm>
              <a:off x="-2788022"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smtClean="0">
                  <a:solidFill>
                    <a:prstClr val="black"/>
                  </a:solidFill>
                  <a:latin typeface="Segoe UI Light" panose="020B0502040204020203" pitchFamily="34" charset="0"/>
                  <a:cs typeface="Segoe UI Light" panose="020B0502040204020203" pitchFamily="34" charset="0"/>
                </a:rPr>
                <a:t>Klik op het icoon om een afbeelding</a:t>
              </a:r>
              <a:br>
                <a:rPr lang="nl-NL" sz="1200" kern="0" dirty="0" smtClean="0">
                  <a:solidFill>
                    <a:prstClr val="black"/>
                  </a:solidFill>
                  <a:latin typeface="Segoe UI Light" panose="020B0502040204020203" pitchFamily="34" charset="0"/>
                  <a:cs typeface="Segoe UI Light" panose="020B0502040204020203" pitchFamily="34" charset="0"/>
                </a:rPr>
              </a:br>
              <a:r>
                <a:rPr lang="nl-NL" sz="1200" kern="0" dirty="0" smtClean="0">
                  <a:solidFill>
                    <a:prstClr val="black"/>
                  </a:solidFill>
                  <a:latin typeface="Segoe UI Light" panose="020B0502040204020203" pitchFamily="34" charset="0"/>
                  <a:cs typeface="Segoe UI Light" panose="020B0502040204020203" pitchFamily="34" charset="0"/>
                </a:rPr>
                <a:t>in te voegen</a:t>
              </a:r>
              <a:endParaRPr lang="en-US" sz="1200" kern="0" dirty="0" smtClean="0">
                <a:solidFill>
                  <a:prstClr val="black"/>
                </a:solidFill>
                <a:latin typeface="Segoe UI Light" panose="020B0502040204020203" pitchFamily="34" charset="0"/>
                <a:cs typeface="Segoe UI Light" panose="020B0502040204020203" pitchFamily="34" charset="0"/>
              </a:endParaRPr>
            </a:p>
          </p:txBody>
        </p:sp>
        <p:sp>
          <p:nvSpPr>
            <p:cNvPr id="137" name="Tekstvak 33"/>
            <p:cNvSpPr txBox="1"/>
            <p:nvPr userDrawn="1"/>
          </p:nvSpPr>
          <p:spPr>
            <a:xfrm>
              <a:off x="-2788022"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err="1" smtClean="0">
                  <a:solidFill>
                    <a:prstClr val="black"/>
                  </a:solidFill>
                  <a:latin typeface="Segoe UI Light" panose="020B0502040204020203" pitchFamily="34" charset="0"/>
                  <a:cs typeface="Segoe UI Light" panose="020B0502040204020203" pitchFamily="34" charset="0"/>
                </a:rPr>
                <a:t>Selecteer</a:t>
              </a:r>
              <a:r>
                <a:rPr lang="en-US" sz="1200" kern="0" dirty="0" smtClean="0">
                  <a:solidFill>
                    <a:prstClr val="black"/>
                  </a:solidFill>
                  <a:latin typeface="Segoe UI Light" panose="020B0502040204020203" pitchFamily="34" charset="0"/>
                  <a:cs typeface="Segoe UI Light" panose="020B0502040204020203" pitchFamily="34" charset="0"/>
                </a:rPr>
                <a:t> de </a:t>
              </a:r>
              <a:r>
                <a:rPr lang="en-US" sz="1200" kern="0" dirty="0" err="1" smtClean="0">
                  <a:solidFill>
                    <a:prstClr val="black"/>
                  </a:solidFill>
                  <a:latin typeface="Segoe UI Light" panose="020B0502040204020203" pitchFamily="34" charset="0"/>
                  <a:cs typeface="Segoe UI Light" panose="020B0502040204020203" pitchFamily="34" charset="0"/>
                </a:rPr>
                <a:t>afbeelding</a:t>
              </a:r>
              <a:r>
                <a:rPr lang="en-US" sz="1200" kern="0" dirty="0" smtClean="0">
                  <a:solidFill>
                    <a:prstClr val="black"/>
                  </a:solidFill>
                  <a:latin typeface="Segoe UI Light" panose="020B0502040204020203" pitchFamily="34" charset="0"/>
                  <a:cs typeface="Segoe UI Light" panose="020B0502040204020203" pitchFamily="34" charset="0"/>
                </a:rPr>
                <a:t> die je wilt </a:t>
              </a:r>
              <a:r>
                <a:rPr lang="en-US" sz="1200" kern="0" dirty="0" err="1" smtClean="0">
                  <a:solidFill>
                    <a:prstClr val="black"/>
                  </a:solidFill>
                  <a:latin typeface="Segoe UI Light" panose="020B0502040204020203" pitchFamily="34" charset="0"/>
                  <a:cs typeface="Segoe UI Light" panose="020B0502040204020203" pitchFamily="34" charset="0"/>
                </a:rPr>
                <a:t>invoegen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klik</a:t>
              </a:r>
              <a:r>
                <a:rPr lang="en-US" sz="1200" kern="0" dirty="0" smtClean="0">
                  <a:solidFill>
                    <a:prstClr val="black"/>
                  </a:solidFill>
                  <a:latin typeface="Segoe UI Light" panose="020B0502040204020203" pitchFamily="34" charset="0"/>
                  <a:cs typeface="Segoe UI Light" panose="020B0502040204020203" pitchFamily="34" charset="0"/>
                </a:rPr>
                <a:t> op </a:t>
              </a:r>
              <a:r>
                <a:rPr lang="en-US" sz="1200" b="1" kern="0" dirty="0" smtClean="0">
                  <a:solidFill>
                    <a:prstClr val="black"/>
                  </a:solidFill>
                  <a:latin typeface="Segoe UI Light" panose="020B0502040204020203" pitchFamily="34" charset="0"/>
                  <a:cs typeface="Segoe UI Light" panose="020B0502040204020203" pitchFamily="34" charset="0"/>
                </a:rPr>
                <a:t>‘</a:t>
              </a:r>
              <a:r>
                <a:rPr lang="en-US" sz="1200" b="1" kern="0" dirty="0" err="1" smtClean="0">
                  <a:solidFill>
                    <a:prstClr val="black"/>
                  </a:solidFill>
                  <a:latin typeface="Segoe UI Light" panose="020B0502040204020203" pitchFamily="34" charset="0"/>
                  <a:cs typeface="Segoe UI Light" panose="020B0502040204020203" pitchFamily="34" charset="0"/>
                </a:rPr>
                <a:t>Invoegen</a:t>
              </a:r>
              <a:r>
                <a:rPr lang="en-US" sz="1200" b="1" kern="0" dirty="0" smtClean="0">
                  <a:solidFill>
                    <a:prstClr val="black"/>
                  </a:solidFill>
                  <a:latin typeface="Segoe UI Light" panose="020B0502040204020203" pitchFamily="34" charset="0"/>
                  <a:cs typeface="Segoe UI Light" panose="020B0502040204020203" pitchFamily="34" charset="0"/>
                </a:rPr>
                <a:t>’</a:t>
              </a:r>
              <a:endParaRPr lang="nl-NL" sz="1200" b="1" kern="0" dirty="0" smtClean="0">
                <a:solidFill>
                  <a:prstClr val="black"/>
                </a:solidFill>
                <a:latin typeface="Segoe UI Light" panose="020B0502040204020203" pitchFamily="34" charset="0"/>
                <a:cs typeface="Segoe UI Light" panose="020B0502040204020203" pitchFamily="34" charset="0"/>
              </a:endParaRPr>
            </a:p>
          </p:txBody>
        </p:sp>
        <p:sp>
          <p:nvSpPr>
            <p:cNvPr id="138" name="Ovaal 137"/>
            <p:cNvSpPr/>
            <p:nvPr userDrawn="1"/>
          </p:nvSpPr>
          <p:spPr>
            <a:xfrm>
              <a:off x="-278431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1</a:t>
              </a:r>
            </a:p>
          </p:txBody>
        </p:sp>
        <p:sp>
          <p:nvSpPr>
            <p:cNvPr id="139" name="Ovaal 138"/>
            <p:cNvSpPr/>
            <p:nvPr userDrawn="1"/>
          </p:nvSpPr>
          <p:spPr>
            <a:xfrm>
              <a:off x="-278431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2</a:t>
              </a:r>
            </a:p>
          </p:txBody>
        </p:sp>
        <p:cxnSp>
          <p:nvCxnSpPr>
            <p:cNvPr id="140" name="Rechte verbindingslijn 139"/>
            <p:cNvCxnSpPr/>
            <p:nvPr userDrawn="1"/>
          </p:nvCxnSpPr>
          <p:spPr>
            <a:xfrm>
              <a:off x="-2785944" y="288269"/>
              <a:ext cx="2556613" cy="0"/>
            </a:xfrm>
            <a:prstGeom prst="line">
              <a:avLst/>
            </a:prstGeom>
            <a:noFill/>
            <a:ln w="9525" cap="flat" cmpd="sng" algn="ctr">
              <a:solidFill>
                <a:schemeClr val="tx2"/>
              </a:solidFill>
              <a:prstDash val="solid"/>
            </a:ln>
            <a:effectLst/>
          </p:spPr>
        </p:cxnSp>
        <p:cxnSp>
          <p:nvCxnSpPr>
            <p:cNvPr id="141" name="Rechte verbindingslijn 140"/>
            <p:cNvCxnSpPr/>
            <p:nvPr userDrawn="1"/>
          </p:nvCxnSpPr>
          <p:spPr>
            <a:xfrm>
              <a:off x="-2786283" y="2167521"/>
              <a:ext cx="2556952" cy="0"/>
            </a:xfrm>
            <a:prstGeom prst="line">
              <a:avLst/>
            </a:prstGeom>
            <a:noFill/>
            <a:ln w="9525" cap="flat" cmpd="sng" algn="ctr">
              <a:solidFill>
                <a:schemeClr val="tx2"/>
              </a:solidFill>
              <a:prstDash val="solid"/>
            </a:ln>
            <a:effectLst/>
          </p:spPr>
        </p:cxnSp>
        <p:cxnSp>
          <p:nvCxnSpPr>
            <p:cNvPr id="142" name="Rechte verbindingslijn 141"/>
            <p:cNvCxnSpPr/>
            <p:nvPr userDrawn="1"/>
          </p:nvCxnSpPr>
          <p:spPr>
            <a:xfrm>
              <a:off x="-2785944" y="4022832"/>
              <a:ext cx="2556613" cy="0"/>
            </a:xfrm>
            <a:prstGeom prst="line">
              <a:avLst/>
            </a:prstGeom>
            <a:noFill/>
            <a:ln w="9525" cap="flat" cmpd="sng" algn="ctr">
              <a:solidFill>
                <a:schemeClr val="tx2"/>
              </a:solidFill>
              <a:prstDash val="solid"/>
            </a:ln>
            <a:effectLst/>
          </p:spPr>
        </p:cxnSp>
        <p:pic>
          <p:nvPicPr>
            <p:cNvPr id="143" name="Icoontje afbeeld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7585" y="1459905"/>
              <a:ext cx="521075" cy="521075"/>
            </a:xfrm>
            <a:prstGeom prst="rect">
              <a:avLst/>
            </a:prstGeom>
          </p:spPr>
        </p:pic>
        <p:cxnSp>
          <p:nvCxnSpPr>
            <p:cNvPr id="146" name="Rechte verbindingslijn 145"/>
            <p:cNvCxnSpPr/>
            <p:nvPr userDrawn="1"/>
          </p:nvCxnSpPr>
          <p:spPr>
            <a:xfrm>
              <a:off x="-2785944" y="6856746"/>
              <a:ext cx="2556613" cy="0"/>
            </a:xfrm>
            <a:prstGeom prst="line">
              <a:avLst/>
            </a:prstGeom>
            <a:noFill/>
            <a:ln w="9525" cap="flat" cmpd="sng" algn="ctr">
              <a:solidFill>
                <a:schemeClr val="tx2"/>
              </a:solidFill>
              <a:prstDash val="solid"/>
            </a:ln>
            <a:effectLst/>
          </p:spPr>
        </p:cxnSp>
        <p:grpSp>
          <p:nvGrpSpPr>
            <p:cNvPr id="153" name="Groep 152"/>
            <p:cNvGrpSpPr/>
            <p:nvPr/>
          </p:nvGrpSpPr>
          <p:grpSpPr>
            <a:xfrm>
              <a:off x="-2790881" y="3471416"/>
              <a:ext cx="1114138" cy="297656"/>
              <a:chOff x="13560784" y="3471416"/>
              <a:chExt cx="1114138" cy="297656"/>
            </a:xfrm>
          </p:grpSpPr>
          <p:sp>
            <p:nvSpPr>
              <p:cNvPr id="154" name="Afgeronde rechthoek 153"/>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55"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smtClean="0">
                    <a:solidFill>
                      <a:prstClr val="black"/>
                    </a:solidFill>
                  </a:rPr>
                  <a:t>Invoegen</a:t>
                </a:r>
                <a:endParaRPr lang="en-GB" dirty="0">
                  <a:solidFill>
                    <a:prstClr val="black"/>
                  </a:solidFill>
                </a:endParaRPr>
              </a:p>
            </p:txBody>
          </p:sp>
          <p:cxnSp>
            <p:nvCxnSpPr>
              <p:cNvPr id="156" name="Rechte verbindingslijn 155"/>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Gelijkbenige driehoek 156"/>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grpSp>
          <p:nvGrpSpPr>
            <p:cNvPr id="3" name="Groep 2"/>
            <p:cNvGrpSpPr/>
            <p:nvPr userDrawn="1"/>
          </p:nvGrpSpPr>
          <p:grpSpPr>
            <a:xfrm>
              <a:off x="-2788022" y="4226919"/>
              <a:ext cx="2644021" cy="2360096"/>
              <a:chOff x="-2788022" y="4375200"/>
              <a:chExt cx="2644021" cy="2360096"/>
            </a:xfrm>
          </p:grpSpPr>
          <p:sp>
            <p:nvSpPr>
              <p:cNvPr id="144" name="Tekstvak 33"/>
              <p:cNvSpPr txBox="1"/>
              <p:nvPr userDrawn="1"/>
            </p:nvSpPr>
            <p:spPr>
              <a:xfrm>
                <a:off x="-2788022"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a:solidFill>
                      <a:prstClr val="black"/>
                    </a:solidFill>
                    <a:latin typeface="Segoe UI Light" panose="020B0502040204020203" pitchFamily="34" charset="0"/>
                    <a:cs typeface="Segoe UI Light" panose="020B0502040204020203" pitchFamily="34" charset="0"/>
                  </a:rPr>
                  <a:t>Klik met de rechter </a:t>
                </a:r>
                <a:r>
                  <a:rPr lang="nl-NL" sz="1200" kern="0" dirty="0" smtClean="0">
                    <a:solidFill>
                      <a:prstClr val="black"/>
                    </a:solidFill>
                    <a:latin typeface="Segoe UI Light" panose="020B0502040204020203" pitchFamily="34" charset="0"/>
                    <a:cs typeface="Segoe UI Light" panose="020B0502040204020203" pitchFamily="34" charset="0"/>
                  </a:rPr>
                  <a:t>muisknop </a:t>
                </a:r>
                <a:r>
                  <a:rPr lang="nl-NL" sz="1200" kern="0" dirty="0">
                    <a:solidFill>
                      <a:prstClr val="black"/>
                    </a:solidFill>
                    <a:latin typeface="Segoe UI Light" panose="020B0502040204020203" pitchFamily="34" charset="0"/>
                    <a:cs typeface="Segoe UI Light" panose="020B0502040204020203" pitchFamily="34" charset="0"/>
                  </a:rPr>
                  <a:t>op de miniatuurweergave van de dia en kies </a:t>
                </a:r>
                <a:r>
                  <a:rPr lang="nl-NL" sz="1200" b="1" kern="0" dirty="0">
                    <a:solidFill>
                      <a:prstClr val="black"/>
                    </a:solidFill>
                    <a:latin typeface="Segoe UI Light" panose="020B0502040204020203" pitchFamily="34" charset="0"/>
                    <a:cs typeface="Segoe UI Light" panose="020B0502040204020203" pitchFamily="34" charset="0"/>
                  </a:rPr>
                  <a:t>‘Dia herstellen’</a:t>
                </a:r>
              </a:p>
            </p:txBody>
          </p:sp>
          <p:pic>
            <p:nvPicPr>
              <p:cNvPr id="147"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7585" y="5421021"/>
                <a:ext cx="1992342" cy="1069419"/>
              </a:xfrm>
              <a:prstGeom prst="rect">
                <a:avLst/>
              </a:prstGeom>
              <a:solidFill>
                <a:schemeClr val="bg2"/>
              </a:solidFill>
              <a:ln>
                <a:noFill/>
              </a:ln>
              <a:extLst/>
            </p:spPr>
          </p:pic>
          <p:sp>
            <p:nvSpPr>
              <p:cNvPr id="148" name="Tekstvak 147"/>
              <p:cNvSpPr txBox="1"/>
              <p:nvPr/>
            </p:nvSpPr>
            <p:spPr>
              <a:xfrm>
                <a:off x="-2741158" y="5527701"/>
                <a:ext cx="1925434" cy="1200329"/>
              </a:xfrm>
              <a:prstGeom prst="rect">
                <a:avLst/>
              </a:prstGeom>
              <a:noFill/>
            </p:spPr>
            <p:txBody>
              <a:bodyPr wrap="square" rtlCol="0">
                <a:spAutoFit/>
              </a:bodyPr>
              <a:lstStyle/>
              <a:p>
                <a:pPr algn="ctr" fontAlgn="auto">
                  <a:spcBef>
                    <a:spcPts val="0"/>
                  </a:spcBef>
                  <a:spcAft>
                    <a:spcPts val="0"/>
                  </a:spcAft>
                </a:pPr>
                <a:r>
                  <a:rPr lang="en-US" sz="1200" b="1" dirty="0" err="1" smtClean="0">
                    <a:solidFill>
                      <a:prstClr val="black"/>
                    </a:solidFill>
                    <a:latin typeface="Verdana"/>
                  </a:rPr>
                  <a:t>Hier</a:t>
                </a:r>
                <a:r>
                  <a:rPr lang="en-US" sz="1200" b="1" dirty="0" smtClean="0">
                    <a:solidFill>
                      <a:prstClr val="black"/>
                    </a:solidFill>
                    <a:latin typeface="Verdana"/>
                  </a:rPr>
                  <a:t> </a:t>
                </a:r>
                <a:r>
                  <a:rPr lang="en-US" sz="1200" b="1" dirty="0" err="1" smtClean="0">
                    <a:solidFill>
                      <a:prstClr val="black"/>
                    </a:solidFill>
                    <a:latin typeface="Verdana"/>
                  </a:rPr>
                  <a:t>een</a:t>
                </a:r>
                <a:r>
                  <a:rPr lang="en-US" sz="1200" b="1" dirty="0" smtClean="0">
                    <a:solidFill>
                      <a:prstClr val="black"/>
                    </a:solidFill>
                    <a:latin typeface="Verdana"/>
                  </a:rPr>
                  <a:t> </a:t>
                </a:r>
                <a:r>
                  <a:rPr lang="en-US" sz="1200" b="1" dirty="0" err="1" smtClean="0">
                    <a:solidFill>
                      <a:prstClr val="black"/>
                    </a:solidFill>
                    <a:latin typeface="Verdana"/>
                  </a:rPr>
                  <a:t>printscreen</a:t>
                </a:r>
                <a:r>
                  <a:rPr lang="en-US" sz="1200" b="1" dirty="0" smtClean="0">
                    <a:solidFill>
                      <a:prstClr val="black"/>
                    </a:solidFill>
                    <a:latin typeface="Verdana"/>
                  </a:rPr>
                  <a:t> van de </a:t>
                </a:r>
                <a:r>
                  <a:rPr lang="en-US" sz="1200" b="1" dirty="0" err="1" smtClean="0">
                    <a:solidFill>
                      <a:prstClr val="black"/>
                    </a:solidFill>
                    <a:latin typeface="Verdana"/>
                  </a:rPr>
                  <a:t>miniatuur</a:t>
                </a:r>
                <a:r>
                  <a:rPr lang="en-US" sz="1200" b="1" dirty="0" smtClean="0">
                    <a:solidFill>
                      <a:prstClr val="black"/>
                    </a:solidFill>
                    <a:latin typeface="Verdana"/>
                  </a:rPr>
                  <a:t>- </a:t>
                </a:r>
                <a:r>
                  <a:rPr lang="en-US" sz="1200" b="1" dirty="0" err="1" smtClean="0">
                    <a:solidFill>
                      <a:prstClr val="black"/>
                    </a:solidFill>
                    <a:latin typeface="Verdana"/>
                  </a:rPr>
                  <a:t>titelslide</a:t>
                </a:r>
                <a:r>
                  <a:rPr lang="en-US" sz="1200" b="1" dirty="0" smtClean="0">
                    <a:solidFill>
                      <a:prstClr val="black"/>
                    </a:solidFill>
                    <a:latin typeface="Verdana"/>
                  </a:rPr>
                  <a:t> </a:t>
                </a:r>
                <a:r>
                  <a:rPr lang="en-US" sz="1200" b="1" dirty="0" err="1" smtClean="0">
                    <a:solidFill>
                      <a:prstClr val="black"/>
                    </a:solidFill>
                    <a:latin typeface="Verdana"/>
                  </a:rPr>
                  <a:t>plaatsen</a:t>
                </a:r>
                <a:endParaRPr lang="en-US" sz="1200" b="1" dirty="0">
                  <a:solidFill>
                    <a:prstClr val="black"/>
                  </a:solidFill>
                  <a:latin typeface="Verdana"/>
                </a:endParaRPr>
              </a:p>
            </p:txBody>
          </p:sp>
          <p:sp>
            <p:nvSpPr>
              <p:cNvPr id="149" name="Rechthoek 148"/>
              <p:cNvSpPr/>
              <p:nvPr/>
            </p:nvSpPr>
            <p:spPr>
              <a:xfrm>
                <a:off x="-210909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50" name="Groep 149"/>
              <p:cNvGrpSpPr/>
              <p:nvPr/>
            </p:nvGrpSpPr>
            <p:grpSpPr>
              <a:xfrm>
                <a:off x="-2113278" y="6054428"/>
                <a:ext cx="1969277" cy="542924"/>
                <a:chOff x="13164976" y="6054428"/>
                <a:chExt cx="1969277" cy="542924"/>
              </a:xfrm>
            </p:grpSpPr>
            <p:sp>
              <p:nvSpPr>
                <p:cNvPr id="158" name="Rechthoek 157"/>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59" name="Groep 158"/>
                <p:cNvGrpSpPr/>
                <p:nvPr/>
              </p:nvGrpSpPr>
              <p:grpSpPr>
                <a:xfrm>
                  <a:off x="13214777" y="6112607"/>
                  <a:ext cx="145227" cy="129517"/>
                  <a:chOff x="12287399" y="5999447"/>
                  <a:chExt cx="194830" cy="173755"/>
                </a:xfrm>
              </p:grpSpPr>
              <p:sp>
                <p:nvSpPr>
                  <p:cNvPr id="162" name="Afgeronde rechthoek 161"/>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63" name="Rechthoek 162"/>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64" name="Rechthoek 163"/>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65" name="Rechthoek 164"/>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66" name="Rechthoek 165"/>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67" name="Rechthoek 166"/>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sp>
              <p:nvSpPr>
                <p:cNvPr id="160" name="Rechthoek 159"/>
                <p:cNvSpPr/>
                <p:nvPr/>
              </p:nvSpPr>
              <p:spPr>
                <a:xfrm>
                  <a:off x="13424745" y="6062530"/>
                  <a:ext cx="1013525" cy="261610"/>
                </a:xfrm>
                <a:prstGeom prst="rect">
                  <a:avLst/>
                </a:prstGeom>
              </p:spPr>
              <p:txBody>
                <a:bodyPr wrap="none">
                  <a:spAutoFit/>
                </a:bodyPr>
                <a:lstStyle/>
                <a:p>
                  <a:pPr fontAlgn="auto">
                    <a:spcBef>
                      <a:spcPts val="0"/>
                    </a:spcBef>
                    <a:spcAft>
                      <a:spcPts val="0"/>
                    </a:spcAft>
                  </a:pPr>
                  <a:r>
                    <a:rPr lang="en-US" sz="1100" dirty="0" err="1" smtClean="0">
                      <a:solidFill>
                        <a:prstClr val="black"/>
                      </a:solidFill>
                      <a:latin typeface="Verdana"/>
                    </a:rPr>
                    <a:t>Indeling</a:t>
                  </a:r>
                  <a:endParaRPr lang="en-US" sz="1100" dirty="0">
                    <a:solidFill>
                      <a:prstClr val="black"/>
                    </a:solidFill>
                    <a:latin typeface="Verdana"/>
                  </a:endParaRPr>
                </a:p>
              </p:txBody>
            </p:sp>
            <p:sp>
              <p:nvSpPr>
                <p:cNvPr id="161" name="Gelijkbenige driehoek 160"/>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sp>
            <p:nvSpPr>
              <p:cNvPr id="151" name="Afgeronde rechthoek 150"/>
              <p:cNvSpPr/>
              <p:nvPr/>
            </p:nvSpPr>
            <p:spPr>
              <a:xfrm>
                <a:off x="-210909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fontAlgn="auto">
                  <a:spcBef>
                    <a:spcPts val="0"/>
                  </a:spcBef>
                  <a:spcAft>
                    <a:spcPts val="0"/>
                  </a:spcAft>
                </a:pPr>
                <a:r>
                  <a:rPr lang="en-US" sz="1200" dirty="0" err="1" smtClean="0">
                    <a:solidFill>
                      <a:prstClr val="black"/>
                    </a:solidFill>
                  </a:rPr>
                  <a:t>Dia</a:t>
                </a:r>
                <a:r>
                  <a:rPr lang="en-US" sz="1200" dirty="0" smtClean="0">
                    <a:solidFill>
                      <a:prstClr val="black"/>
                    </a:solidFill>
                  </a:rPr>
                  <a:t> </a:t>
                </a:r>
                <a:r>
                  <a:rPr lang="en-US" sz="1200" dirty="0" err="1" smtClean="0">
                    <a:solidFill>
                      <a:prstClr val="black"/>
                    </a:solidFill>
                  </a:rPr>
                  <a:t>herstellen</a:t>
                </a:r>
                <a:endParaRPr lang="en-US" sz="1200" dirty="0">
                  <a:solidFill>
                    <a:prstClr val="black"/>
                  </a:solidFill>
                </a:endParaRPr>
              </a:p>
            </p:txBody>
          </p:sp>
          <p:pic>
            <p:nvPicPr>
              <p:cNvPr id="1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36"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kstvak 33"/>
              <p:cNvSpPr txBox="1"/>
              <p:nvPr userDrawn="1"/>
            </p:nvSpPr>
            <p:spPr>
              <a:xfrm>
                <a:off x="-2788022" y="4375200"/>
                <a:ext cx="2558692" cy="24442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b="1" kern="0" dirty="0" smtClean="0">
                    <a:solidFill>
                      <a:prstClr val="black"/>
                    </a:solidFill>
                    <a:latin typeface="Segoe UI Light" panose="020B0502040204020203" pitchFamily="34" charset="0"/>
                    <a:cs typeface="Segoe UI Light" panose="020B0502040204020203" pitchFamily="34" charset="0"/>
                  </a:rPr>
                  <a:t>Niet goed gegaan?</a:t>
                </a:r>
                <a:endParaRPr lang="nl-NL" sz="1200" b="1" kern="0" dirty="0">
                  <a:solidFill>
                    <a:prstClr val="black"/>
                  </a:solidFill>
                  <a:latin typeface="Segoe UI Light" panose="020B0502040204020203" pitchFamily="34" charset="0"/>
                  <a:cs typeface="Segoe UI Light" panose="020B0502040204020203" pitchFamily="34" charset="0"/>
                </a:endParaRPr>
              </a:p>
            </p:txBody>
          </p:sp>
        </p:grpSp>
      </p:grpSp>
      <p:sp>
        <p:nvSpPr>
          <p:cNvPr id="46" name="Tijdelijke aanduiding voor datum 3"/>
          <p:cNvSpPr>
            <a:spLocks noGrp="1"/>
          </p:cNvSpPr>
          <p:nvPr>
            <p:ph type="dt" sz="half" idx="2"/>
          </p:nvPr>
        </p:nvSpPr>
        <p:spPr>
          <a:xfrm>
            <a:off x="518269" y="6569998"/>
            <a:ext cx="734082"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28 May 2019</a:t>
            </a:fld>
            <a:endParaRPr lang="en-US" dirty="0"/>
          </a:p>
        </p:txBody>
      </p:sp>
      <p:sp>
        <p:nvSpPr>
          <p:cNvPr id="48" name="Tijdelijke aanduiding voor voettekst 4"/>
          <p:cNvSpPr>
            <a:spLocks noGrp="1"/>
          </p:cNvSpPr>
          <p:nvPr>
            <p:ph type="ftr" sz="quarter" idx="3"/>
          </p:nvPr>
        </p:nvSpPr>
        <p:spPr>
          <a:xfrm>
            <a:off x="1252349" y="6569998"/>
            <a:ext cx="3747600" cy="295941"/>
          </a:xfrm>
          <a:prstGeom prst="rect">
            <a:avLst/>
          </a:prstGeom>
        </p:spPr>
        <p:txBody>
          <a:bodyPr vert="horz" lIns="0" tIns="0" rIns="0" bIns="0" rtlCol="0" anchor="ctr"/>
          <a:lstStyle>
            <a:lvl1pPr algn="l">
              <a:defRPr sz="1000">
                <a:solidFill>
                  <a:srgbClr val="988A86"/>
                </a:solidFill>
              </a:defRPr>
            </a:lvl1pPr>
          </a:lstStyle>
          <a:p>
            <a:r>
              <a:rPr lang="en-US" smtClean="0"/>
              <a:t>|  Zuyd Template-set</a:t>
            </a:r>
            <a:endParaRPr lang="en-US" dirty="0"/>
          </a:p>
        </p:txBody>
      </p:sp>
      <p:sp>
        <p:nvSpPr>
          <p:cNvPr id="50" name="Tijdelijke aanduiding voor dianummer 5"/>
          <p:cNvSpPr>
            <a:spLocks noGrp="1"/>
          </p:cNvSpPr>
          <p:nvPr>
            <p:ph type="sldNum" sz="quarter" idx="4"/>
          </p:nvPr>
        </p:nvSpPr>
        <p:spPr>
          <a:xfrm>
            <a:off x="288450" y="6569998"/>
            <a:ext cx="229819"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sp>
        <p:nvSpPr>
          <p:cNvPr id="51" name="Tijdelijke aanduiding voor verticale tekst 2"/>
          <p:cNvSpPr>
            <a:spLocks noGrp="1"/>
          </p:cNvSpPr>
          <p:nvPr>
            <p:ph type="body" orient="vert" idx="15" hasCustomPrompt="1"/>
          </p:nvPr>
        </p:nvSpPr>
        <p:spPr>
          <a:xfrm>
            <a:off x="8395534" y="5919788"/>
            <a:ext cx="352016" cy="506214"/>
          </a:xfrm>
          <a:blipFill>
            <a:blip r:embed="rId5"/>
            <a:stretch>
              <a:fillRect/>
            </a:stretch>
          </a:blipFill>
        </p:spPr>
        <p:txBody>
          <a:bodyPr vert="horz" lIns="0" tIns="0" rIns="0" bIns="0" anchor="ctr"/>
          <a:lstStyle>
            <a:lvl1pPr marL="0" indent="0" algn="ctr">
              <a:buNone/>
              <a:defRPr sz="500" baseline="0">
                <a:solidFill>
                  <a:schemeClr val="tx1"/>
                </a:solidFill>
              </a:defRPr>
            </a:lvl1pPr>
            <a:lvl2pPr marL="177800" inden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nl-NL" dirty="0" smtClean="0"/>
              <a:t>S.V.P. niet verwijderen of aanpassen</a:t>
            </a:r>
            <a:endParaRPr lang="en-US" dirty="0"/>
          </a:p>
        </p:txBody>
      </p:sp>
    </p:spTree>
    <p:extLst>
      <p:ext uri="{BB962C8B-B14F-4D97-AF65-F5344CB8AC3E}">
        <p14:creationId xmlns:p14="http://schemas.microsoft.com/office/powerpoint/2010/main" val="258843950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eeld 100%">
    <p:spTree>
      <p:nvGrpSpPr>
        <p:cNvPr id="1" name=""/>
        <p:cNvGrpSpPr/>
        <p:nvPr/>
      </p:nvGrpSpPr>
      <p:grpSpPr>
        <a:xfrm>
          <a:off x="0" y="0"/>
          <a:ext cx="0" cy="0"/>
          <a:chOff x="0" y="0"/>
          <a:chExt cx="0" cy="0"/>
        </a:xfrm>
      </p:grpSpPr>
      <p:sp>
        <p:nvSpPr>
          <p:cNvPr id="45" name="Tijdelijke aanduiding voor afbeelding 8"/>
          <p:cNvSpPr>
            <a:spLocks noGrp="1"/>
          </p:cNvSpPr>
          <p:nvPr>
            <p:ph type="pic" sz="quarter" idx="13" hasCustomPrompt="1"/>
          </p:nvPr>
        </p:nvSpPr>
        <p:spPr>
          <a:xfrm>
            <a:off x="0" y="-1"/>
            <a:ext cx="9144000" cy="6856747"/>
          </a:xfrm>
          <a:solidFill>
            <a:schemeClr val="bg1">
              <a:lumMod val="85000"/>
            </a:schemeClr>
          </a:solidFill>
        </p:spPr>
        <p:txBody>
          <a:bodyPr lIns="144000" tIns="1080000" anchor="ctr"/>
          <a:lstStyle>
            <a:lvl1pPr marL="0" indent="0" algn="ctr">
              <a:lnSpc>
                <a:spcPct val="100000"/>
              </a:lnSpc>
              <a:spcBef>
                <a:spcPts val="0"/>
              </a:spcBef>
              <a:spcAft>
                <a:spcPts val="0"/>
              </a:spcAft>
              <a:buNone/>
              <a:defRPr/>
            </a:lvl1pPr>
          </a:lstStyle>
          <a:p>
            <a:r>
              <a:rPr lang="nl-NL" dirty="0" smtClean="0"/>
              <a:t>Klik op het pictogram</a:t>
            </a:r>
            <a:br>
              <a:rPr lang="nl-NL" dirty="0" smtClean="0"/>
            </a:br>
            <a:r>
              <a:rPr lang="nl-NL" dirty="0" smtClean="0"/>
              <a:t>om een afbeelding in te voegen</a:t>
            </a:r>
            <a:endParaRPr lang="en-US" dirty="0"/>
          </a:p>
        </p:txBody>
      </p:sp>
      <p:sp>
        <p:nvSpPr>
          <p:cNvPr id="2" name="Titel 1"/>
          <p:cNvSpPr>
            <a:spLocks noGrp="1"/>
          </p:cNvSpPr>
          <p:nvPr>
            <p:ph type="title"/>
          </p:nvPr>
        </p:nvSpPr>
        <p:spPr>
          <a:solidFill>
            <a:schemeClr val="accent4"/>
          </a:solidFill>
        </p:spPr>
        <p:txBody>
          <a:bodyPr/>
          <a:lstStyle/>
          <a:p>
            <a:r>
              <a:rPr lang="nl-NL" smtClean="0"/>
              <a:t>Klik om de stijl te bewerken</a:t>
            </a:r>
            <a:endParaRPr lang="en-US"/>
          </a:p>
        </p:txBody>
      </p:sp>
      <p:sp>
        <p:nvSpPr>
          <p:cNvPr id="7" name="Tekstvak 6"/>
          <p:cNvSpPr txBox="1"/>
          <p:nvPr userDrawn="1"/>
        </p:nvSpPr>
        <p:spPr>
          <a:xfrm>
            <a:off x="457438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Beeld 100%</a:t>
            </a:r>
          </a:p>
        </p:txBody>
      </p:sp>
      <p:grpSp>
        <p:nvGrpSpPr>
          <p:cNvPr id="12" name="GRID" hidden="1"/>
          <p:cNvGrpSpPr/>
          <p:nvPr userDrawn="1"/>
        </p:nvGrpSpPr>
        <p:grpSpPr>
          <a:xfrm>
            <a:off x="-180976" y="-190500"/>
            <a:ext cx="9505953" cy="7239000"/>
            <a:chOff x="-241301" y="-190500"/>
            <a:chExt cx="12674604" cy="7239000"/>
          </a:xfrm>
        </p:grpSpPr>
        <p:cxnSp>
          <p:nvCxnSpPr>
            <p:cNvPr id="13" name="Rechte verbindingslijn 12"/>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hoek 16"/>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18" name="Rechthoek 17"/>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19" name="Rechte verbindingslijn 18"/>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hthoek 26"/>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28" name="Rechthoek 27"/>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29" name="Rechte verbindingslijn 28"/>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4" name="Tijdelijke aanduiding voor verticale tekst 2"/>
          <p:cNvSpPr>
            <a:spLocks noGrp="1"/>
          </p:cNvSpPr>
          <p:nvPr>
            <p:ph type="body" orient="vert" idx="14" hasCustomPrompt="1"/>
          </p:nvPr>
        </p:nvSpPr>
        <p:spPr>
          <a:xfrm>
            <a:off x="1" y="287998"/>
            <a:ext cx="180449" cy="2426395"/>
          </a:xfrm>
          <a:solidFill>
            <a:schemeClr val="accent4"/>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nl-NL" dirty="0" smtClean="0"/>
              <a:t> </a:t>
            </a:r>
            <a:endParaRPr lang="en-US" dirty="0"/>
          </a:p>
        </p:txBody>
      </p:sp>
      <p:grpSp>
        <p:nvGrpSpPr>
          <p:cNvPr id="184" name="Groep 183"/>
          <p:cNvGrpSpPr/>
          <p:nvPr userDrawn="1"/>
        </p:nvGrpSpPr>
        <p:grpSpPr>
          <a:xfrm>
            <a:off x="-2229876" y="-100346"/>
            <a:ext cx="2121875" cy="6957092"/>
            <a:chOff x="-2973167" y="-100346"/>
            <a:chExt cx="2829166" cy="6957092"/>
          </a:xfrm>
        </p:grpSpPr>
        <p:sp>
          <p:nvSpPr>
            <p:cNvPr id="185" name="Rechthoek 184"/>
            <p:cNvSpPr/>
            <p:nvPr userDrawn="1"/>
          </p:nvSpPr>
          <p:spPr>
            <a:xfrm>
              <a:off x="-2973167"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600" b="1" kern="0" cap="all" dirty="0" smtClean="0">
                  <a:solidFill>
                    <a:srgbClr val="44546A"/>
                  </a:solidFill>
                  <a:latin typeface="Segoe UI Light" panose="020B0502040204020203" pitchFamily="34" charset="0"/>
                  <a:cs typeface="Segoe UI Light" panose="020B0502040204020203" pitchFamily="34" charset="0"/>
                </a:rPr>
                <a:t>AFBEELDING INVOEGEN</a:t>
              </a:r>
            </a:p>
          </p:txBody>
        </p:sp>
        <p:sp>
          <p:nvSpPr>
            <p:cNvPr id="186" name="Tekstvak 33"/>
            <p:cNvSpPr txBox="1"/>
            <p:nvPr userDrawn="1"/>
          </p:nvSpPr>
          <p:spPr>
            <a:xfrm>
              <a:off x="-2788022"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smtClean="0">
                  <a:solidFill>
                    <a:prstClr val="black"/>
                  </a:solidFill>
                  <a:latin typeface="Segoe UI Light" panose="020B0502040204020203" pitchFamily="34" charset="0"/>
                  <a:cs typeface="Segoe UI Light" panose="020B0502040204020203" pitchFamily="34" charset="0"/>
                </a:rPr>
                <a:t>Klik op het icoon om een afbeelding</a:t>
              </a:r>
              <a:br>
                <a:rPr lang="nl-NL" sz="1200" kern="0" dirty="0" smtClean="0">
                  <a:solidFill>
                    <a:prstClr val="black"/>
                  </a:solidFill>
                  <a:latin typeface="Segoe UI Light" panose="020B0502040204020203" pitchFamily="34" charset="0"/>
                  <a:cs typeface="Segoe UI Light" panose="020B0502040204020203" pitchFamily="34" charset="0"/>
                </a:rPr>
              </a:br>
              <a:r>
                <a:rPr lang="nl-NL" sz="1200" kern="0" dirty="0" smtClean="0">
                  <a:solidFill>
                    <a:prstClr val="black"/>
                  </a:solidFill>
                  <a:latin typeface="Segoe UI Light" panose="020B0502040204020203" pitchFamily="34" charset="0"/>
                  <a:cs typeface="Segoe UI Light" panose="020B0502040204020203" pitchFamily="34" charset="0"/>
                </a:rPr>
                <a:t>in te voegen</a:t>
              </a:r>
              <a:endParaRPr lang="en-US" sz="1200" kern="0" dirty="0" smtClean="0">
                <a:solidFill>
                  <a:prstClr val="black"/>
                </a:solidFill>
                <a:latin typeface="Segoe UI Light" panose="020B0502040204020203" pitchFamily="34" charset="0"/>
                <a:cs typeface="Segoe UI Light" panose="020B0502040204020203" pitchFamily="34" charset="0"/>
              </a:endParaRPr>
            </a:p>
          </p:txBody>
        </p:sp>
        <p:sp>
          <p:nvSpPr>
            <p:cNvPr id="187" name="Tekstvak 33"/>
            <p:cNvSpPr txBox="1"/>
            <p:nvPr userDrawn="1"/>
          </p:nvSpPr>
          <p:spPr>
            <a:xfrm>
              <a:off x="-2788022"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err="1" smtClean="0">
                  <a:solidFill>
                    <a:prstClr val="black"/>
                  </a:solidFill>
                  <a:latin typeface="Segoe UI Light" panose="020B0502040204020203" pitchFamily="34" charset="0"/>
                  <a:cs typeface="Segoe UI Light" panose="020B0502040204020203" pitchFamily="34" charset="0"/>
                </a:rPr>
                <a:t>Selecteer</a:t>
              </a:r>
              <a:r>
                <a:rPr lang="en-US" sz="1200" kern="0" dirty="0" smtClean="0">
                  <a:solidFill>
                    <a:prstClr val="black"/>
                  </a:solidFill>
                  <a:latin typeface="Segoe UI Light" panose="020B0502040204020203" pitchFamily="34" charset="0"/>
                  <a:cs typeface="Segoe UI Light" panose="020B0502040204020203" pitchFamily="34" charset="0"/>
                </a:rPr>
                <a:t> de </a:t>
              </a:r>
              <a:r>
                <a:rPr lang="en-US" sz="1200" kern="0" dirty="0" err="1" smtClean="0">
                  <a:solidFill>
                    <a:prstClr val="black"/>
                  </a:solidFill>
                  <a:latin typeface="Segoe UI Light" panose="020B0502040204020203" pitchFamily="34" charset="0"/>
                  <a:cs typeface="Segoe UI Light" panose="020B0502040204020203" pitchFamily="34" charset="0"/>
                </a:rPr>
                <a:t>afbeelding</a:t>
              </a:r>
              <a:r>
                <a:rPr lang="en-US" sz="1200" kern="0" dirty="0" smtClean="0">
                  <a:solidFill>
                    <a:prstClr val="black"/>
                  </a:solidFill>
                  <a:latin typeface="Segoe UI Light" panose="020B0502040204020203" pitchFamily="34" charset="0"/>
                  <a:cs typeface="Segoe UI Light" panose="020B0502040204020203" pitchFamily="34" charset="0"/>
                </a:rPr>
                <a:t> die je wilt </a:t>
              </a:r>
              <a:r>
                <a:rPr lang="en-US" sz="1200" kern="0" dirty="0" err="1" smtClean="0">
                  <a:solidFill>
                    <a:prstClr val="black"/>
                  </a:solidFill>
                  <a:latin typeface="Segoe UI Light" panose="020B0502040204020203" pitchFamily="34" charset="0"/>
                  <a:cs typeface="Segoe UI Light" panose="020B0502040204020203" pitchFamily="34" charset="0"/>
                </a:rPr>
                <a:t>invoegen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klik</a:t>
              </a:r>
              <a:r>
                <a:rPr lang="en-US" sz="1200" kern="0" dirty="0" smtClean="0">
                  <a:solidFill>
                    <a:prstClr val="black"/>
                  </a:solidFill>
                  <a:latin typeface="Segoe UI Light" panose="020B0502040204020203" pitchFamily="34" charset="0"/>
                  <a:cs typeface="Segoe UI Light" panose="020B0502040204020203" pitchFamily="34" charset="0"/>
                </a:rPr>
                <a:t> op </a:t>
              </a:r>
              <a:r>
                <a:rPr lang="en-US" sz="1200" b="1" kern="0" dirty="0" smtClean="0">
                  <a:solidFill>
                    <a:prstClr val="black"/>
                  </a:solidFill>
                  <a:latin typeface="Segoe UI Light" panose="020B0502040204020203" pitchFamily="34" charset="0"/>
                  <a:cs typeface="Segoe UI Light" panose="020B0502040204020203" pitchFamily="34" charset="0"/>
                </a:rPr>
                <a:t>‘</a:t>
              </a:r>
              <a:r>
                <a:rPr lang="en-US" sz="1200" b="1" kern="0" dirty="0" err="1" smtClean="0">
                  <a:solidFill>
                    <a:prstClr val="black"/>
                  </a:solidFill>
                  <a:latin typeface="Segoe UI Light" panose="020B0502040204020203" pitchFamily="34" charset="0"/>
                  <a:cs typeface="Segoe UI Light" panose="020B0502040204020203" pitchFamily="34" charset="0"/>
                </a:rPr>
                <a:t>Invoegen</a:t>
              </a:r>
              <a:r>
                <a:rPr lang="en-US" sz="1200" b="1" kern="0" dirty="0" smtClean="0">
                  <a:solidFill>
                    <a:prstClr val="black"/>
                  </a:solidFill>
                  <a:latin typeface="Segoe UI Light" panose="020B0502040204020203" pitchFamily="34" charset="0"/>
                  <a:cs typeface="Segoe UI Light" panose="020B0502040204020203" pitchFamily="34" charset="0"/>
                </a:rPr>
                <a:t>’</a:t>
              </a:r>
              <a:endParaRPr lang="nl-NL" sz="1200" b="1" kern="0" dirty="0" smtClean="0">
                <a:solidFill>
                  <a:prstClr val="black"/>
                </a:solidFill>
                <a:latin typeface="Segoe UI Light" panose="020B0502040204020203" pitchFamily="34" charset="0"/>
                <a:cs typeface="Segoe UI Light" panose="020B0502040204020203" pitchFamily="34" charset="0"/>
              </a:endParaRPr>
            </a:p>
          </p:txBody>
        </p:sp>
        <p:sp>
          <p:nvSpPr>
            <p:cNvPr id="188" name="Ovaal 187"/>
            <p:cNvSpPr/>
            <p:nvPr userDrawn="1"/>
          </p:nvSpPr>
          <p:spPr>
            <a:xfrm>
              <a:off x="-278431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1</a:t>
              </a:r>
            </a:p>
          </p:txBody>
        </p:sp>
        <p:sp>
          <p:nvSpPr>
            <p:cNvPr id="189" name="Ovaal 188"/>
            <p:cNvSpPr/>
            <p:nvPr userDrawn="1"/>
          </p:nvSpPr>
          <p:spPr>
            <a:xfrm>
              <a:off x="-278431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2</a:t>
              </a:r>
            </a:p>
          </p:txBody>
        </p:sp>
        <p:cxnSp>
          <p:nvCxnSpPr>
            <p:cNvPr id="190" name="Rechte verbindingslijn 189"/>
            <p:cNvCxnSpPr/>
            <p:nvPr userDrawn="1"/>
          </p:nvCxnSpPr>
          <p:spPr>
            <a:xfrm>
              <a:off x="-2785944" y="288269"/>
              <a:ext cx="2556613" cy="0"/>
            </a:xfrm>
            <a:prstGeom prst="line">
              <a:avLst/>
            </a:prstGeom>
            <a:noFill/>
            <a:ln w="9525" cap="flat" cmpd="sng" algn="ctr">
              <a:solidFill>
                <a:schemeClr val="tx2"/>
              </a:solidFill>
              <a:prstDash val="solid"/>
            </a:ln>
            <a:effectLst/>
          </p:spPr>
        </p:cxnSp>
        <p:cxnSp>
          <p:nvCxnSpPr>
            <p:cNvPr id="191" name="Rechte verbindingslijn 190"/>
            <p:cNvCxnSpPr/>
            <p:nvPr userDrawn="1"/>
          </p:nvCxnSpPr>
          <p:spPr>
            <a:xfrm>
              <a:off x="-2786283" y="2167521"/>
              <a:ext cx="2556952" cy="0"/>
            </a:xfrm>
            <a:prstGeom prst="line">
              <a:avLst/>
            </a:prstGeom>
            <a:noFill/>
            <a:ln w="9525" cap="flat" cmpd="sng" algn="ctr">
              <a:solidFill>
                <a:schemeClr val="tx2"/>
              </a:solidFill>
              <a:prstDash val="solid"/>
            </a:ln>
            <a:effectLst/>
          </p:spPr>
        </p:cxnSp>
        <p:cxnSp>
          <p:nvCxnSpPr>
            <p:cNvPr id="192" name="Rechte verbindingslijn 191"/>
            <p:cNvCxnSpPr/>
            <p:nvPr userDrawn="1"/>
          </p:nvCxnSpPr>
          <p:spPr>
            <a:xfrm>
              <a:off x="-2785944" y="4022832"/>
              <a:ext cx="2556613" cy="0"/>
            </a:xfrm>
            <a:prstGeom prst="line">
              <a:avLst/>
            </a:prstGeom>
            <a:noFill/>
            <a:ln w="9525" cap="flat" cmpd="sng" algn="ctr">
              <a:solidFill>
                <a:schemeClr val="tx2"/>
              </a:solidFill>
              <a:prstDash val="solid"/>
            </a:ln>
            <a:effectLst/>
          </p:spPr>
        </p:cxnSp>
        <p:pic>
          <p:nvPicPr>
            <p:cNvPr id="193" name="Icoontje afbeeld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7585" y="1459905"/>
              <a:ext cx="521075" cy="521075"/>
            </a:xfrm>
            <a:prstGeom prst="rect">
              <a:avLst/>
            </a:prstGeom>
          </p:spPr>
        </p:pic>
        <p:cxnSp>
          <p:nvCxnSpPr>
            <p:cNvPr id="194" name="Rechte verbindingslijn 193"/>
            <p:cNvCxnSpPr/>
            <p:nvPr userDrawn="1"/>
          </p:nvCxnSpPr>
          <p:spPr>
            <a:xfrm>
              <a:off x="-2785944" y="6856746"/>
              <a:ext cx="2556613" cy="0"/>
            </a:xfrm>
            <a:prstGeom prst="line">
              <a:avLst/>
            </a:prstGeom>
            <a:noFill/>
            <a:ln w="9525" cap="flat" cmpd="sng" algn="ctr">
              <a:solidFill>
                <a:schemeClr val="tx2"/>
              </a:solidFill>
              <a:prstDash val="solid"/>
            </a:ln>
            <a:effectLst/>
          </p:spPr>
        </p:cxnSp>
        <p:grpSp>
          <p:nvGrpSpPr>
            <p:cNvPr id="195" name="Groep 194"/>
            <p:cNvGrpSpPr/>
            <p:nvPr/>
          </p:nvGrpSpPr>
          <p:grpSpPr>
            <a:xfrm>
              <a:off x="-2790881" y="3471416"/>
              <a:ext cx="1114138" cy="297656"/>
              <a:chOff x="13560784" y="3471416"/>
              <a:chExt cx="1114138" cy="297656"/>
            </a:xfrm>
          </p:grpSpPr>
          <p:sp>
            <p:nvSpPr>
              <p:cNvPr id="215" name="Afgeronde rechthoek 214"/>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16"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smtClean="0">
                    <a:solidFill>
                      <a:prstClr val="black"/>
                    </a:solidFill>
                  </a:rPr>
                  <a:t>Invoegen</a:t>
                </a:r>
                <a:endParaRPr lang="en-GB" dirty="0">
                  <a:solidFill>
                    <a:prstClr val="black"/>
                  </a:solidFill>
                </a:endParaRPr>
              </a:p>
            </p:txBody>
          </p:sp>
          <p:cxnSp>
            <p:nvCxnSpPr>
              <p:cNvPr id="217" name="Rechte verbindingslijn 216"/>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8" name="Gelijkbenige driehoek 217"/>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grpSp>
          <p:nvGrpSpPr>
            <p:cNvPr id="196" name="Groep 195"/>
            <p:cNvGrpSpPr/>
            <p:nvPr userDrawn="1"/>
          </p:nvGrpSpPr>
          <p:grpSpPr>
            <a:xfrm>
              <a:off x="-2788022" y="4226919"/>
              <a:ext cx="2644021" cy="2360096"/>
              <a:chOff x="-2788022" y="4375200"/>
              <a:chExt cx="2644021" cy="2360096"/>
            </a:xfrm>
          </p:grpSpPr>
          <p:sp>
            <p:nvSpPr>
              <p:cNvPr id="197" name="Tekstvak 33"/>
              <p:cNvSpPr txBox="1"/>
              <p:nvPr userDrawn="1"/>
            </p:nvSpPr>
            <p:spPr>
              <a:xfrm>
                <a:off x="-2788022"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a:solidFill>
                      <a:prstClr val="black"/>
                    </a:solidFill>
                    <a:latin typeface="Segoe UI Light" panose="020B0502040204020203" pitchFamily="34" charset="0"/>
                    <a:cs typeface="Segoe UI Light" panose="020B0502040204020203" pitchFamily="34" charset="0"/>
                  </a:rPr>
                  <a:t>Klik met de rechter </a:t>
                </a:r>
                <a:r>
                  <a:rPr lang="nl-NL" sz="1200" kern="0" dirty="0" smtClean="0">
                    <a:solidFill>
                      <a:prstClr val="black"/>
                    </a:solidFill>
                    <a:latin typeface="Segoe UI Light" panose="020B0502040204020203" pitchFamily="34" charset="0"/>
                    <a:cs typeface="Segoe UI Light" panose="020B0502040204020203" pitchFamily="34" charset="0"/>
                  </a:rPr>
                  <a:t>muisknop </a:t>
                </a:r>
                <a:r>
                  <a:rPr lang="nl-NL" sz="1200" kern="0" dirty="0">
                    <a:solidFill>
                      <a:prstClr val="black"/>
                    </a:solidFill>
                    <a:latin typeface="Segoe UI Light" panose="020B0502040204020203" pitchFamily="34" charset="0"/>
                    <a:cs typeface="Segoe UI Light" panose="020B0502040204020203" pitchFamily="34" charset="0"/>
                  </a:rPr>
                  <a:t>op de miniatuurweergave van de dia en kies </a:t>
                </a:r>
                <a:r>
                  <a:rPr lang="nl-NL" sz="1200" b="1" kern="0" dirty="0">
                    <a:solidFill>
                      <a:prstClr val="black"/>
                    </a:solidFill>
                    <a:latin typeface="Segoe UI Light" panose="020B0502040204020203" pitchFamily="34" charset="0"/>
                    <a:cs typeface="Segoe UI Light" panose="020B0502040204020203" pitchFamily="34" charset="0"/>
                  </a:rPr>
                  <a:t>‘Dia herstellen’</a:t>
                </a:r>
              </a:p>
            </p:txBody>
          </p:sp>
          <p:pic>
            <p:nvPicPr>
              <p:cNvPr id="198"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7585" y="5421021"/>
                <a:ext cx="1992342" cy="1069419"/>
              </a:xfrm>
              <a:prstGeom prst="rect">
                <a:avLst/>
              </a:prstGeom>
              <a:solidFill>
                <a:schemeClr val="bg2"/>
              </a:solidFill>
              <a:ln>
                <a:noFill/>
              </a:ln>
              <a:extLst/>
            </p:spPr>
          </p:pic>
          <p:sp>
            <p:nvSpPr>
              <p:cNvPr id="199" name="Tekstvak 198"/>
              <p:cNvSpPr txBox="1"/>
              <p:nvPr/>
            </p:nvSpPr>
            <p:spPr>
              <a:xfrm>
                <a:off x="-2741158" y="5527701"/>
                <a:ext cx="1925434" cy="1200329"/>
              </a:xfrm>
              <a:prstGeom prst="rect">
                <a:avLst/>
              </a:prstGeom>
              <a:noFill/>
            </p:spPr>
            <p:txBody>
              <a:bodyPr wrap="square" rtlCol="0">
                <a:spAutoFit/>
              </a:bodyPr>
              <a:lstStyle/>
              <a:p>
                <a:pPr algn="ctr" fontAlgn="auto">
                  <a:spcBef>
                    <a:spcPts val="0"/>
                  </a:spcBef>
                  <a:spcAft>
                    <a:spcPts val="0"/>
                  </a:spcAft>
                </a:pPr>
                <a:r>
                  <a:rPr lang="en-US" sz="1200" b="1" dirty="0" err="1" smtClean="0">
                    <a:solidFill>
                      <a:prstClr val="black"/>
                    </a:solidFill>
                    <a:latin typeface="Verdana"/>
                  </a:rPr>
                  <a:t>Hier</a:t>
                </a:r>
                <a:r>
                  <a:rPr lang="en-US" sz="1200" b="1" dirty="0" smtClean="0">
                    <a:solidFill>
                      <a:prstClr val="black"/>
                    </a:solidFill>
                    <a:latin typeface="Verdana"/>
                  </a:rPr>
                  <a:t> </a:t>
                </a:r>
                <a:r>
                  <a:rPr lang="en-US" sz="1200" b="1" dirty="0" err="1" smtClean="0">
                    <a:solidFill>
                      <a:prstClr val="black"/>
                    </a:solidFill>
                    <a:latin typeface="Verdana"/>
                  </a:rPr>
                  <a:t>een</a:t>
                </a:r>
                <a:r>
                  <a:rPr lang="en-US" sz="1200" b="1" dirty="0" smtClean="0">
                    <a:solidFill>
                      <a:prstClr val="black"/>
                    </a:solidFill>
                    <a:latin typeface="Verdana"/>
                  </a:rPr>
                  <a:t> </a:t>
                </a:r>
                <a:r>
                  <a:rPr lang="en-US" sz="1200" b="1" dirty="0" err="1" smtClean="0">
                    <a:solidFill>
                      <a:prstClr val="black"/>
                    </a:solidFill>
                    <a:latin typeface="Verdana"/>
                  </a:rPr>
                  <a:t>printscreen</a:t>
                </a:r>
                <a:r>
                  <a:rPr lang="en-US" sz="1200" b="1" dirty="0" smtClean="0">
                    <a:solidFill>
                      <a:prstClr val="black"/>
                    </a:solidFill>
                    <a:latin typeface="Verdana"/>
                  </a:rPr>
                  <a:t> van de </a:t>
                </a:r>
                <a:r>
                  <a:rPr lang="en-US" sz="1200" b="1" dirty="0" err="1" smtClean="0">
                    <a:solidFill>
                      <a:prstClr val="black"/>
                    </a:solidFill>
                    <a:latin typeface="Verdana"/>
                  </a:rPr>
                  <a:t>miniatuur</a:t>
                </a:r>
                <a:r>
                  <a:rPr lang="en-US" sz="1200" b="1" dirty="0" smtClean="0">
                    <a:solidFill>
                      <a:prstClr val="black"/>
                    </a:solidFill>
                    <a:latin typeface="Verdana"/>
                  </a:rPr>
                  <a:t>- </a:t>
                </a:r>
                <a:r>
                  <a:rPr lang="en-US" sz="1200" b="1" dirty="0" err="1" smtClean="0">
                    <a:solidFill>
                      <a:prstClr val="black"/>
                    </a:solidFill>
                    <a:latin typeface="Verdana"/>
                  </a:rPr>
                  <a:t>titelslide</a:t>
                </a:r>
                <a:r>
                  <a:rPr lang="en-US" sz="1200" b="1" dirty="0" smtClean="0">
                    <a:solidFill>
                      <a:prstClr val="black"/>
                    </a:solidFill>
                    <a:latin typeface="Verdana"/>
                  </a:rPr>
                  <a:t> </a:t>
                </a:r>
                <a:r>
                  <a:rPr lang="en-US" sz="1200" b="1" dirty="0" err="1" smtClean="0">
                    <a:solidFill>
                      <a:prstClr val="black"/>
                    </a:solidFill>
                    <a:latin typeface="Verdana"/>
                  </a:rPr>
                  <a:t>plaatsen</a:t>
                </a:r>
                <a:endParaRPr lang="en-US" sz="1200" b="1" dirty="0">
                  <a:solidFill>
                    <a:prstClr val="black"/>
                  </a:solidFill>
                  <a:latin typeface="Verdana"/>
                </a:endParaRPr>
              </a:p>
            </p:txBody>
          </p:sp>
          <p:sp>
            <p:nvSpPr>
              <p:cNvPr id="200" name="Rechthoek 199"/>
              <p:cNvSpPr/>
              <p:nvPr/>
            </p:nvSpPr>
            <p:spPr>
              <a:xfrm>
                <a:off x="-210909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201" name="Groep 200"/>
              <p:cNvGrpSpPr/>
              <p:nvPr/>
            </p:nvGrpSpPr>
            <p:grpSpPr>
              <a:xfrm>
                <a:off x="-2113278" y="6054428"/>
                <a:ext cx="1969277" cy="542924"/>
                <a:chOff x="13164976" y="6054428"/>
                <a:chExt cx="1969277" cy="542924"/>
              </a:xfrm>
            </p:grpSpPr>
            <p:sp>
              <p:nvSpPr>
                <p:cNvPr id="205" name="Rechthoek 204"/>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206" name="Groep 205"/>
                <p:cNvGrpSpPr/>
                <p:nvPr/>
              </p:nvGrpSpPr>
              <p:grpSpPr>
                <a:xfrm>
                  <a:off x="13214777" y="6112607"/>
                  <a:ext cx="145227" cy="129517"/>
                  <a:chOff x="12287399" y="5999447"/>
                  <a:chExt cx="194830" cy="173755"/>
                </a:xfrm>
              </p:grpSpPr>
              <p:sp>
                <p:nvSpPr>
                  <p:cNvPr id="209" name="Afgeronde rechthoek 208"/>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10" name="Rechthoek 209"/>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11" name="Rechthoek 210"/>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12" name="Rechthoek 211"/>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13" name="Rechthoek 212"/>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14" name="Rechthoek 213"/>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sp>
              <p:nvSpPr>
                <p:cNvPr id="207" name="Rechthoek 206"/>
                <p:cNvSpPr/>
                <p:nvPr/>
              </p:nvSpPr>
              <p:spPr>
                <a:xfrm>
                  <a:off x="13424745" y="6062530"/>
                  <a:ext cx="1013525" cy="261610"/>
                </a:xfrm>
                <a:prstGeom prst="rect">
                  <a:avLst/>
                </a:prstGeom>
              </p:spPr>
              <p:txBody>
                <a:bodyPr wrap="none">
                  <a:spAutoFit/>
                </a:bodyPr>
                <a:lstStyle/>
                <a:p>
                  <a:pPr fontAlgn="auto">
                    <a:spcBef>
                      <a:spcPts val="0"/>
                    </a:spcBef>
                    <a:spcAft>
                      <a:spcPts val="0"/>
                    </a:spcAft>
                  </a:pPr>
                  <a:r>
                    <a:rPr lang="en-US" sz="1100" dirty="0" err="1" smtClean="0">
                      <a:solidFill>
                        <a:prstClr val="black"/>
                      </a:solidFill>
                      <a:latin typeface="Verdana"/>
                    </a:rPr>
                    <a:t>Indeling</a:t>
                  </a:r>
                  <a:endParaRPr lang="en-US" sz="1100" dirty="0">
                    <a:solidFill>
                      <a:prstClr val="black"/>
                    </a:solidFill>
                    <a:latin typeface="Verdana"/>
                  </a:endParaRPr>
                </a:p>
              </p:txBody>
            </p:sp>
            <p:sp>
              <p:nvSpPr>
                <p:cNvPr id="208" name="Gelijkbenige driehoek 207"/>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sp>
            <p:nvSpPr>
              <p:cNvPr id="202" name="Afgeronde rechthoek 201"/>
              <p:cNvSpPr/>
              <p:nvPr/>
            </p:nvSpPr>
            <p:spPr>
              <a:xfrm>
                <a:off x="-210909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fontAlgn="auto">
                  <a:spcBef>
                    <a:spcPts val="0"/>
                  </a:spcBef>
                  <a:spcAft>
                    <a:spcPts val="0"/>
                  </a:spcAft>
                </a:pPr>
                <a:r>
                  <a:rPr lang="en-US" sz="1200" dirty="0" err="1" smtClean="0">
                    <a:solidFill>
                      <a:prstClr val="black"/>
                    </a:solidFill>
                  </a:rPr>
                  <a:t>Dia</a:t>
                </a:r>
                <a:r>
                  <a:rPr lang="en-US" sz="1200" dirty="0" smtClean="0">
                    <a:solidFill>
                      <a:prstClr val="black"/>
                    </a:solidFill>
                  </a:rPr>
                  <a:t> </a:t>
                </a:r>
                <a:r>
                  <a:rPr lang="en-US" sz="1200" dirty="0" err="1" smtClean="0">
                    <a:solidFill>
                      <a:prstClr val="black"/>
                    </a:solidFill>
                  </a:rPr>
                  <a:t>herstellen</a:t>
                </a:r>
                <a:endParaRPr lang="en-US" sz="1200" dirty="0">
                  <a:solidFill>
                    <a:prstClr val="black"/>
                  </a:solidFill>
                </a:endParaRPr>
              </a:p>
            </p:txBody>
          </p:sp>
          <p:pic>
            <p:nvPicPr>
              <p:cNvPr id="2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36"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 name="Tekstvak 33"/>
              <p:cNvSpPr txBox="1"/>
              <p:nvPr userDrawn="1"/>
            </p:nvSpPr>
            <p:spPr>
              <a:xfrm>
                <a:off x="-2788022" y="4375200"/>
                <a:ext cx="2558692" cy="24442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b="1" kern="0" dirty="0" smtClean="0">
                    <a:solidFill>
                      <a:prstClr val="black"/>
                    </a:solidFill>
                    <a:latin typeface="Segoe UI Light" panose="020B0502040204020203" pitchFamily="34" charset="0"/>
                    <a:cs typeface="Segoe UI Light" panose="020B0502040204020203" pitchFamily="34" charset="0"/>
                  </a:rPr>
                  <a:t>Niet goed gegaan?</a:t>
                </a:r>
                <a:endParaRPr lang="nl-NL" sz="1200" b="1" kern="0" dirty="0">
                  <a:solidFill>
                    <a:prstClr val="black"/>
                  </a:solidFill>
                  <a:latin typeface="Segoe UI Light" panose="020B0502040204020203" pitchFamily="34" charset="0"/>
                  <a:cs typeface="Segoe UI Light" panose="020B0502040204020203" pitchFamily="34" charset="0"/>
                </a:endParaRPr>
              </a:p>
            </p:txBody>
          </p:sp>
        </p:grpSp>
      </p:grpSp>
      <p:sp>
        <p:nvSpPr>
          <p:cNvPr id="78" name="Tijdelijke aanduiding voor datum 3"/>
          <p:cNvSpPr>
            <a:spLocks noGrp="1"/>
          </p:cNvSpPr>
          <p:nvPr>
            <p:ph type="dt" sz="half" idx="2"/>
          </p:nvPr>
        </p:nvSpPr>
        <p:spPr>
          <a:xfrm>
            <a:off x="518269" y="6569998"/>
            <a:ext cx="734082" cy="295941"/>
          </a:xfrm>
          <a:prstGeom prst="rect">
            <a:avLst/>
          </a:prstGeom>
        </p:spPr>
        <p:txBody>
          <a:bodyPr vert="horz" lIns="0" tIns="0" rIns="0" bIns="0" rtlCol="0" anchor="ctr"/>
          <a:lstStyle>
            <a:lvl1pPr algn="ctr">
              <a:defRPr sz="1000">
                <a:solidFill>
                  <a:schemeClr val="bg1"/>
                </a:solidFill>
              </a:defRPr>
            </a:lvl1pPr>
          </a:lstStyle>
          <a:p>
            <a:fld id="{C1B43481-DE6C-4F49-AA09-28B10B9F22B7}" type="datetime3">
              <a:rPr lang="en-US" smtClean="0">
                <a:solidFill>
                  <a:prstClr val="white"/>
                </a:solidFill>
              </a:rPr>
              <a:pPr/>
              <a:t>28 May 2019</a:t>
            </a:fld>
            <a:endParaRPr lang="en-US" dirty="0">
              <a:solidFill>
                <a:prstClr val="white"/>
              </a:solidFill>
            </a:endParaRPr>
          </a:p>
        </p:txBody>
      </p:sp>
      <p:sp>
        <p:nvSpPr>
          <p:cNvPr id="79" name="Tijdelijke aanduiding voor voettekst 4"/>
          <p:cNvSpPr>
            <a:spLocks noGrp="1"/>
          </p:cNvSpPr>
          <p:nvPr>
            <p:ph type="ftr" sz="quarter" idx="3"/>
          </p:nvPr>
        </p:nvSpPr>
        <p:spPr>
          <a:xfrm>
            <a:off x="1252349" y="6569998"/>
            <a:ext cx="3747600" cy="295941"/>
          </a:xfrm>
          <a:prstGeom prst="rect">
            <a:avLst/>
          </a:prstGeom>
        </p:spPr>
        <p:txBody>
          <a:bodyPr vert="horz" lIns="0" tIns="0" rIns="0" bIns="0" rtlCol="0" anchor="ctr"/>
          <a:lstStyle>
            <a:lvl1pPr algn="l">
              <a:defRPr sz="1000">
                <a:solidFill>
                  <a:schemeClr val="bg1"/>
                </a:solidFill>
              </a:defRPr>
            </a:lvl1pPr>
          </a:lstStyle>
          <a:p>
            <a:r>
              <a:rPr lang="en-US" smtClean="0">
                <a:solidFill>
                  <a:prstClr val="white"/>
                </a:solidFill>
              </a:rPr>
              <a:t>|  Zuyd Template-set</a:t>
            </a:r>
            <a:endParaRPr lang="en-US" dirty="0">
              <a:solidFill>
                <a:prstClr val="white"/>
              </a:solidFill>
            </a:endParaRPr>
          </a:p>
        </p:txBody>
      </p:sp>
      <p:sp>
        <p:nvSpPr>
          <p:cNvPr id="80" name="Tijdelijke aanduiding voor dianummer 5"/>
          <p:cNvSpPr>
            <a:spLocks noGrp="1"/>
          </p:cNvSpPr>
          <p:nvPr>
            <p:ph type="sldNum" sz="quarter" idx="4"/>
          </p:nvPr>
        </p:nvSpPr>
        <p:spPr>
          <a:xfrm>
            <a:off x="288450" y="6569998"/>
            <a:ext cx="229819" cy="295941"/>
          </a:xfrm>
          <a:prstGeom prst="rect">
            <a:avLst/>
          </a:prstGeom>
        </p:spPr>
        <p:txBody>
          <a:bodyPr vert="horz" lIns="0" tIns="0" rIns="0" bIns="0" rtlCol="0" anchor="ctr"/>
          <a:lstStyle>
            <a:lvl1pPr algn="l">
              <a:defRPr sz="1000" b="0">
                <a:solidFill>
                  <a:schemeClr val="bg1"/>
                </a:solidFill>
              </a:defRPr>
            </a:lvl1pPr>
          </a:lstStyle>
          <a:p>
            <a:fld id="{3C1C91B2-D80A-449A-A874-9D15922EA0F1}" type="slidenum">
              <a:rPr lang="en-US" smtClean="0">
                <a:solidFill>
                  <a:prstClr val="white"/>
                </a:solidFill>
              </a:rPr>
              <a:pPr/>
              <a:t>‹nr.›</a:t>
            </a:fld>
            <a:endParaRPr lang="en-US" dirty="0">
              <a:solidFill>
                <a:prstClr val="white"/>
              </a:solidFill>
            </a:endParaRPr>
          </a:p>
        </p:txBody>
      </p:sp>
      <p:sp>
        <p:nvSpPr>
          <p:cNvPr id="81" name="Tijdelijke aanduiding voor verticale tekst 2"/>
          <p:cNvSpPr>
            <a:spLocks noGrp="1"/>
          </p:cNvSpPr>
          <p:nvPr>
            <p:ph type="body" orient="vert" idx="15" hasCustomPrompt="1"/>
          </p:nvPr>
        </p:nvSpPr>
        <p:spPr>
          <a:xfrm>
            <a:off x="8395534" y="5919788"/>
            <a:ext cx="352016" cy="506214"/>
          </a:xfrm>
          <a:blipFill>
            <a:blip r:embed="rId5"/>
            <a:stretch>
              <a:fillRect/>
            </a:stretch>
          </a:blipFill>
        </p:spPr>
        <p:txBody>
          <a:bodyPr vert="horz" lIns="0" tIns="0" rIns="0" bIns="0" anchor="ctr"/>
          <a:lstStyle>
            <a:lvl1pPr marL="0" indent="0" algn="ctr">
              <a:buNone/>
              <a:defRPr sz="500" baseline="0">
                <a:solidFill>
                  <a:schemeClr val="tx1"/>
                </a:solidFill>
              </a:defRPr>
            </a:lvl1pPr>
            <a:lvl2pPr marL="177800" inden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nl-NL" dirty="0" smtClean="0"/>
              <a:t>S.V.P. niet verwijderen of aanpassen</a:t>
            </a:r>
            <a:endParaRPr lang="en-US" dirty="0"/>
          </a:p>
        </p:txBody>
      </p:sp>
    </p:spTree>
    <p:extLst>
      <p:ext uri="{BB962C8B-B14F-4D97-AF65-F5344CB8AC3E}">
        <p14:creationId xmlns:p14="http://schemas.microsoft.com/office/powerpoint/2010/main" val="298977241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161" name="Rechthoek 160"/>
          <p:cNvSpPr/>
          <p:nvPr userDrawn="1"/>
        </p:nvSpPr>
        <p:spPr>
          <a:xfrm>
            <a:off x="2216247" y="287998"/>
            <a:ext cx="6639302"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1600" dirty="0" smtClean="0">
              <a:solidFill>
                <a:prstClr val="white"/>
              </a:solidFill>
            </a:endParaRPr>
          </a:p>
        </p:txBody>
      </p:sp>
      <p:sp>
        <p:nvSpPr>
          <p:cNvPr id="9" name="Tijdelijke aanduiding voor grafiek 8"/>
          <p:cNvSpPr>
            <a:spLocks noGrp="1"/>
          </p:cNvSpPr>
          <p:nvPr userDrawn="1">
            <p:ph type="chart" sz="quarter" idx="16" hasCustomPrompt="1"/>
          </p:nvPr>
        </p:nvSpPr>
        <p:spPr>
          <a:xfrm>
            <a:off x="2324245" y="419098"/>
            <a:ext cx="6423155" cy="5248278"/>
          </a:xfrm>
          <a:noFill/>
        </p:spPr>
        <p:txBody>
          <a:bodyPr tIns="1080000" anchor="ctr"/>
          <a:lstStyle>
            <a:lvl1pPr marL="0" indent="0" algn="ctr">
              <a:lnSpc>
                <a:spcPct val="100000"/>
              </a:lnSpc>
              <a:spcBef>
                <a:spcPts val="0"/>
              </a:spcBef>
              <a:spcAft>
                <a:spcPts val="0"/>
              </a:spcAft>
              <a:buNone/>
              <a:defRPr/>
            </a:lvl1pPr>
          </a:lstStyle>
          <a:p>
            <a:r>
              <a:rPr lang="nl-NL" dirty="0" smtClean="0"/>
              <a:t>Klik op het pictogram om</a:t>
            </a:r>
            <a:br>
              <a:rPr lang="nl-NL" dirty="0" smtClean="0"/>
            </a:br>
            <a:r>
              <a:rPr lang="nl-NL" dirty="0" smtClean="0"/>
              <a:t>een grafiek in te voegen</a:t>
            </a:r>
            <a:endParaRPr lang="en-US" dirty="0"/>
          </a:p>
        </p:txBody>
      </p:sp>
      <p:sp>
        <p:nvSpPr>
          <p:cNvPr id="2" name="Titel 1"/>
          <p:cNvSpPr>
            <a:spLocks noGrp="1"/>
          </p:cNvSpPr>
          <p:nvPr userDrawn="1">
            <p:ph type="title"/>
          </p:nvPr>
        </p:nvSpPr>
        <p:spPr/>
        <p:txBody>
          <a:bodyPr/>
          <a:lstStyle/>
          <a:p>
            <a:r>
              <a:rPr lang="nl-NL" smtClean="0"/>
              <a:t>Klik om de stijl te bewerken</a:t>
            </a:r>
            <a:endParaRPr lang="en-US"/>
          </a:p>
        </p:txBody>
      </p:sp>
      <p:sp>
        <p:nvSpPr>
          <p:cNvPr id="7" name="Tekstvak 6"/>
          <p:cNvSpPr txBox="1"/>
          <p:nvPr userDrawn="1"/>
        </p:nvSpPr>
        <p:spPr>
          <a:xfrm>
            <a:off x="457438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Grafiek 100%</a:t>
            </a:r>
          </a:p>
        </p:txBody>
      </p:sp>
      <p:grpSp>
        <p:nvGrpSpPr>
          <p:cNvPr id="84" name="Instructie grafiek"/>
          <p:cNvGrpSpPr/>
          <p:nvPr userDrawn="1"/>
        </p:nvGrpSpPr>
        <p:grpSpPr>
          <a:xfrm>
            <a:off x="-2229875" y="-100346"/>
            <a:ext cx="2093022" cy="6959240"/>
            <a:chOff x="12304477" y="-100346"/>
            <a:chExt cx="2790696" cy="6959240"/>
          </a:xfrm>
        </p:grpSpPr>
        <p:sp>
          <p:nvSpPr>
            <p:cNvPr id="85" name="Rechthoek 84"/>
            <p:cNvSpPr/>
            <p:nvPr userDrawn="1"/>
          </p:nvSpPr>
          <p:spPr>
            <a:xfrm>
              <a:off x="12304477" y="4597047"/>
              <a:ext cx="2773430" cy="412806"/>
            </a:xfrm>
            <a:prstGeom prst="rect">
              <a:avLst/>
            </a:prstGeom>
            <a:noFill/>
            <a:ln w="25400" cap="flat" cmpd="sng" algn="ctr">
              <a:noFill/>
              <a:prstDash val="solid"/>
            </a:ln>
            <a:effectLst/>
          </p:spPr>
          <p:txBody>
            <a:bodyPr lIns="180000" rIns="180000" rtlCol="0" anchor="t"/>
            <a:lstStyle/>
            <a:p>
              <a:pPr fontAlgn="auto">
                <a:spcBef>
                  <a:spcPts val="0"/>
                </a:spcBef>
                <a:spcAft>
                  <a:spcPts val="0"/>
                </a:spcAft>
              </a:pPr>
              <a:r>
                <a:rPr lang="nl-NL" sz="1600" b="1" kern="0" cap="all" dirty="0">
                  <a:solidFill>
                    <a:srgbClr val="44546A"/>
                  </a:solidFill>
                  <a:latin typeface="Segoe UI Light" panose="020B0502040204020203" pitchFamily="34" charset="0"/>
                  <a:cs typeface="Segoe UI Light" panose="020B0502040204020203" pitchFamily="34" charset="0"/>
                </a:rPr>
                <a:t>Grafiek Bewerken</a:t>
              </a:r>
            </a:p>
          </p:txBody>
        </p:sp>
        <p:sp>
          <p:nvSpPr>
            <p:cNvPr id="86" name="Rechthoek 85"/>
            <p:cNvSpPr/>
            <p:nvPr userDrawn="1"/>
          </p:nvSpPr>
          <p:spPr>
            <a:xfrm>
              <a:off x="12321743" y="-100346"/>
              <a:ext cx="2773430" cy="315377"/>
            </a:xfrm>
            <a:prstGeom prst="rect">
              <a:avLst/>
            </a:prstGeom>
            <a:noFill/>
            <a:ln w="25400" cap="flat" cmpd="sng" algn="ctr">
              <a:noFill/>
              <a:prstDash val="solid"/>
            </a:ln>
            <a:effectLst/>
          </p:spPr>
          <p:txBody>
            <a:bodyPr lIns="180000" rIns="180000" rtlCol="0" anchor="t"/>
            <a:lstStyle/>
            <a:p>
              <a:pPr fontAlgn="auto">
                <a:spcBef>
                  <a:spcPts val="0"/>
                </a:spcBef>
                <a:spcAft>
                  <a:spcPts val="0"/>
                </a:spcAft>
              </a:pPr>
              <a:r>
                <a:rPr lang="nl-NL" sz="1600" b="1" kern="0" cap="all" dirty="0">
                  <a:solidFill>
                    <a:srgbClr val="44546A"/>
                  </a:solidFill>
                  <a:latin typeface="Segoe UI Light" panose="020B0502040204020203" pitchFamily="34" charset="0"/>
                  <a:cs typeface="Segoe UI Light" panose="020B0502040204020203" pitchFamily="34" charset="0"/>
                </a:rPr>
                <a:t>GRAFIEK INVOEGEN</a:t>
              </a:r>
            </a:p>
          </p:txBody>
        </p:sp>
        <p:cxnSp>
          <p:nvCxnSpPr>
            <p:cNvPr id="87" name="Rechte verbindingslijn 86"/>
            <p:cNvCxnSpPr/>
            <p:nvPr userDrawn="1"/>
          </p:nvCxnSpPr>
          <p:spPr>
            <a:xfrm>
              <a:off x="12489700" y="5009853"/>
              <a:ext cx="2559223" cy="0"/>
            </a:xfrm>
            <a:prstGeom prst="line">
              <a:avLst/>
            </a:prstGeom>
            <a:noFill/>
            <a:ln w="9525" cap="flat" cmpd="sng" algn="ctr">
              <a:solidFill>
                <a:schemeClr val="tx2"/>
              </a:solidFill>
              <a:prstDash val="solid"/>
            </a:ln>
            <a:effectLst/>
          </p:spPr>
        </p:cxnSp>
        <p:sp>
          <p:nvSpPr>
            <p:cNvPr id="88" name="Tekstvak 33"/>
            <p:cNvSpPr txBox="1"/>
            <p:nvPr userDrawn="1"/>
          </p:nvSpPr>
          <p:spPr>
            <a:xfrm>
              <a:off x="12494462" y="5175274"/>
              <a:ext cx="2310671" cy="780455"/>
            </a:xfrm>
            <a:prstGeom prst="rect">
              <a:avLst/>
            </a:prstGeom>
            <a:noFill/>
          </p:spPr>
          <p:txBody>
            <a:bodyPr wrap="square" lIns="0" tIns="0" rIns="0" bIns="0" rtlCol="0" anchor="t">
              <a:noAutofit/>
            </a:bodyPr>
            <a:lstStyle>
              <a:defPPr>
                <a:defRPr lang="nl-NL"/>
              </a:defPPr>
              <a:lvl1pPr lvl="0" fontAlgn="auto">
                <a:spcBef>
                  <a:spcPts val="0"/>
                </a:spcBef>
                <a:spcAft>
                  <a:spcPts val="0"/>
                </a:spcAft>
                <a:defRPr sz="1200" kern="0">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solidFill>
                    <a:prstClr val="black"/>
                  </a:solidFill>
                </a:rPr>
                <a:t>Selecteer de grafiek, klik op de rechter muisknop en kies </a:t>
              </a:r>
              <a:r>
                <a:rPr lang="nl-NL" dirty="0" smtClean="0">
                  <a:solidFill>
                    <a:prstClr val="black"/>
                  </a:solidFill>
                </a:rPr>
                <a:t/>
              </a:r>
              <a:br>
                <a:rPr lang="nl-NL" dirty="0" smtClean="0">
                  <a:solidFill>
                    <a:prstClr val="black"/>
                  </a:solidFill>
                </a:rPr>
              </a:br>
              <a:r>
                <a:rPr lang="nl-NL" b="1" dirty="0" smtClean="0">
                  <a:solidFill>
                    <a:prstClr val="black"/>
                  </a:solidFill>
                </a:rPr>
                <a:t>‘</a:t>
              </a:r>
              <a:r>
                <a:rPr lang="nl-NL" b="1" dirty="0">
                  <a:solidFill>
                    <a:prstClr val="black"/>
                  </a:solidFill>
                </a:rPr>
                <a:t>Gegevens bewerken’</a:t>
              </a:r>
            </a:p>
          </p:txBody>
        </p:sp>
        <p:sp>
          <p:nvSpPr>
            <p:cNvPr id="89" name="Tekstvak 33"/>
            <p:cNvSpPr txBox="1"/>
            <p:nvPr userDrawn="1"/>
          </p:nvSpPr>
          <p:spPr>
            <a:xfrm>
              <a:off x="12496081" y="888538"/>
              <a:ext cx="2327979" cy="486087"/>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solidFill>
                    <a:prstClr val="black"/>
                  </a:solidFill>
                </a:rPr>
                <a:t>Klik op het icoon om een grafiek </a:t>
              </a:r>
              <a:r>
                <a:rPr lang="nl-NL" dirty="0" smtClean="0">
                  <a:solidFill>
                    <a:prstClr val="black"/>
                  </a:solidFill>
                </a:rPr>
                <a:t/>
              </a:r>
              <a:br>
                <a:rPr lang="nl-NL" dirty="0" smtClean="0">
                  <a:solidFill>
                    <a:prstClr val="black"/>
                  </a:solidFill>
                </a:rPr>
              </a:br>
              <a:r>
                <a:rPr lang="nl-NL" dirty="0" smtClean="0">
                  <a:solidFill>
                    <a:prstClr val="black"/>
                  </a:solidFill>
                </a:rPr>
                <a:t>in </a:t>
              </a:r>
              <a:r>
                <a:rPr lang="nl-NL" dirty="0">
                  <a:solidFill>
                    <a:prstClr val="black"/>
                  </a:solidFill>
                </a:rPr>
                <a:t>te voegen</a:t>
              </a:r>
            </a:p>
          </p:txBody>
        </p:sp>
        <p:sp>
          <p:nvSpPr>
            <p:cNvPr id="90" name="Tekstvak 33"/>
            <p:cNvSpPr txBox="1"/>
            <p:nvPr userDrawn="1"/>
          </p:nvSpPr>
          <p:spPr>
            <a:xfrm>
              <a:off x="12496081" y="2792939"/>
              <a:ext cx="2327979" cy="604311"/>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US" dirty="0" err="1">
                  <a:solidFill>
                    <a:prstClr val="black"/>
                  </a:solidFill>
                </a:rPr>
                <a:t>Selecteer</a:t>
              </a:r>
              <a:r>
                <a:rPr lang="en-US" dirty="0">
                  <a:solidFill>
                    <a:prstClr val="black"/>
                  </a:solidFill>
                </a:rPr>
                <a:t> de </a:t>
              </a:r>
              <a:r>
                <a:rPr lang="en-US" dirty="0" err="1">
                  <a:solidFill>
                    <a:prstClr val="black"/>
                  </a:solidFill>
                </a:rPr>
                <a:t>grafiek</a:t>
              </a:r>
              <a:r>
                <a:rPr lang="en-US" dirty="0">
                  <a:solidFill>
                    <a:prstClr val="black"/>
                  </a:solidFill>
                </a:rPr>
                <a:t> die </a:t>
              </a:r>
              <a:r>
                <a:rPr lang="en-US" dirty="0" smtClean="0">
                  <a:solidFill>
                    <a:prstClr val="black"/>
                  </a:solidFill>
                </a:rPr>
                <a:t>je </a:t>
              </a:r>
              <a:r>
                <a:rPr lang="en-US" dirty="0">
                  <a:solidFill>
                    <a:prstClr val="black"/>
                  </a:solidFill>
                </a:rPr>
                <a:t>wilt </a:t>
              </a:r>
              <a:r>
                <a:rPr lang="en-US" dirty="0" err="1">
                  <a:solidFill>
                    <a:prstClr val="black"/>
                  </a:solidFill>
                </a:rPr>
                <a:t>invoegen</a:t>
              </a:r>
              <a:r>
                <a:rPr lang="en-US" dirty="0">
                  <a:solidFill>
                    <a:prstClr val="black"/>
                  </a:solidFill>
                </a:rPr>
                <a:t> </a:t>
              </a:r>
              <a:r>
                <a:rPr lang="en-US" dirty="0" err="1">
                  <a:solidFill>
                    <a:prstClr val="black"/>
                  </a:solidFill>
                </a:rPr>
                <a:t>en</a:t>
              </a:r>
              <a:r>
                <a:rPr lang="en-US" dirty="0">
                  <a:solidFill>
                    <a:prstClr val="black"/>
                  </a:solidFill>
                </a:rPr>
                <a:t> </a:t>
              </a:r>
              <a:r>
                <a:rPr lang="en-US" dirty="0" err="1">
                  <a:solidFill>
                    <a:prstClr val="black"/>
                  </a:solidFill>
                </a:rPr>
                <a:t>klik</a:t>
              </a:r>
              <a:r>
                <a:rPr lang="en-US" dirty="0">
                  <a:solidFill>
                    <a:prstClr val="black"/>
                  </a:solidFill>
                </a:rPr>
                <a:t> op </a:t>
              </a:r>
              <a:r>
                <a:rPr lang="en-US" b="1" dirty="0">
                  <a:solidFill>
                    <a:prstClr val="black"/>
                  </a:solidFill>
                </a:rPr>
                <a:t>‘</a:t>
              </a:r>
              <a:r>
                <a:rPr lang="en-US" b="1" dirty="0" err="1">
                  <a:solidFill>
                    <a:prstClr val="black"/>
                  </a:solidFill>
                </a:rPr>
                <a:t>Invoegen</a:t>
              </a:r>
              <a:r>
                <a:rPr lang="en-US" b="1" dirty="0">
                  <a:solidFill>
                    <a:prstClr val="black"/>
                  </a:solidFill>
                </a:rPr>
                <a:t>’</a:t>
              </a:r>
              <a:endParaRPr lang="nl-NL" b="1" dirty="0">
                <a:solidFill>
                  <a:prstClr val="black"/>
                </a:solidFill>
              </a:endParaRPr>
            </a:p>
          </p:txBody>
        </p:sp>
        <p:sp>
          <p:nvSpPr>
            <p:cNvPr id="91" name="Ovaal 90"/>
            <p:cNvSpPr/>
            <p:nvPr userDrawn="1"/>
          </p:nvSpPr>
          <p:spPr>
            <a:xfrm>
              <a:off x="12496081" y="430361"/>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fontAlgn="auto">
                <a:spcBef>
                  <a:spcPts val="0"/>
                </a:spcBef>
                <a:spcAft>
                  <a:spcPts val="0"/>
                </a:spcAft>
              </a:pPr>
              <a:r>
                <a:rPr lang="nl-NL" kern="0" dirty="0">
                  <a:solidFill>
                    <a:prstClr val="white"/>
                  </a:solidFill>
                  <a:latin typeface="Segoe UI Light" panose="020B0502040204020203" pitchFamily="34" charset="0"/>
                  <a:cs typeface="Segoe UI Light" panose="020B0502040204020203" pitchFamily="34" charset="0"/>
                </a:rPr>
                <a:t>1</a:t>
              </a:r>
            </a:p>
          </p:txBody>
        </p:sp>
        <p:sp>
          <p:nvSpPr>
            <p:cNvPr id="92" name="Ovaal 91"/>
            <p:cNvSpPr/>
            <p:nvPr userDrawn="1"/>
          </p:nvSpPr>
          <p:spPr>
            <a:xfrm>
              <a:off x="12496081" y="2324902"/>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fontAlgn="auto">
                <a:spcBef>
                  <a:spcPts val="0"/>
                </a:spcBef>
                <a:spcAft>
                  <a:spcPts val="0"/>
                </a:spcAft>
              </a:pPr>
              <a:r>
                <a:rPr lang="nl-NL" kern="0" dirty="0">
                  <a:solidFill>
                    <a:prstClr val="white"/>
                  </a:solidFill>
                  <a:latin typeface="Segoe UI Light" panose="020B0502040204020203" pitchFamily="34" charset="0"/>
                  <a:cs typeface="Segoe UI Light" panose="020B0502040204020203" pitchFamily="34" charset="0"/>
                </a:rPr>
                <a:t>2</a:t>
              </a:r>
            </a:p>
          </p:txBody>
        </p:sp>
        <p:cxnSp>
          <p:nvCxnSpPr>
            <p:cNvPr id="93" name="Rechte verbindingslijn 92"/>
            <p:cNvCxnSpPr/>
            <p:nvPr userDrawn="1"/>
          </p:nvCxnSpPr>
          <p:spPr>
            <a:xfrm>
              <a:off x="12508966" y="285631"/>
              <a:ext cx="2539957" cy="0"/>
            </a:xfrm>
            <a:prstGeom prst="line">
              <a:avLst/>
            </a:prstGeom>
            <a:noFill/>
            <a:ln w="9525" cap="flat" cmpd="sng" algn="ctr">
              <a:solidFill>
                <a:schemeClr val="tx2"/>
              </a:solidFill>
              <a:prstDash val="solid"/>
            </a:ln>
            <a:effectLst/>
          </p:spPr>
        </p:cxnSp>
        <p:cxnSp>
          <p:nvCxnSpPr>
            <p:cNvPr id="94" name="Rechte verbindingslijn 93"/>
            <p:cNvCxnSpPr/>
            <p:nvPr userDrawn="1"/>
          </p:nvCxnSpPr>
          <p:spPr>
            <a:xfrm>
              <a:off x="12508627" y="2167521"/>
              <a:ext cx="2540296" cy="0"/>
            </a:xfrm>
            <a:prstGeom prst="line">
              <a:avLst/>
            </a:prstGeom>
            <a:noFill/>
            <a:ln w="9525" cap="flat" cmpd="sng" algn="ctr">
              <a:solidFill>
                <a:schemeClr val="tx2"/>
              </a:solidFill>
              <a:prstDash val="solid"/>
            </a:ln>
            <a:effectLst/>
          </p:spPr>
        </p:cxnSp>
        <p:cxnSp>
          <p:nvCxnSpPr>
            <p:cNvPr id="95" name="Rechte verbindingslijn 94"/>
            <p:cNvCxnSpPr/>
            <p:nvPr userDrawn="1"/>
          </p:nvCxnSpPr>
          <p:spPr>
            <a:xfrm>
              <a:off x="12478486" y="4022832"/>
              <a:ext cx="2570437" cy="0"/>
            </a:xfrm>
            <a:prstGeom prst="line">
              <a:avLst/>
            </a:prstGeom>
            <a:noFill/>
            <a:ln w="9525" cap="flat" cmpd="sng" algn="ctr">
              <a:solidFill>
                <a:schemeClr val="tx2"/>
              </a:solidFill>
              <a:prstDash val="solid"/>
            </a:ln>
            <a:effectLst/>
          </p:spPr>
        </p:cxnSp>
        <p:grpSp>
          <p:nvGrpSpPr>
            <p:cNvPr id="96" name="Groep 95"/>
            <p:cNvGrpSpPr/>
            <p:nvPr userDrawn="1"/>
          </p:nvGrpSpPr>
          <p:grpSpPr>
            <a:xfrm>
              <a:off x="12393537" y="1459904"/>
              <a:ext cx="689983" cy="573048"/>
              <a:chOff x="15171969" y="1587338"/>
              <a:chExt cx="755407" cy="627385"/>
            </a:xfrm>
          </p:grpSpPr>
          <p:sp>
            <p:nvSpPr>
              <p:cNvPr id="147"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endParaRPr lang="nl-NL" sz="1600" kern="0" smtClean="0">
                  <a:solidFill>
                    <a:srgbClr val="FFFFFF"/>
                  </a:solidFill>
                  <a:latin typeface="Calibri" panose="020F0502020204030204" pitchFamily="34" charset="0"/>
                </a:endParaRPr>
              </a:p>
            </p:txBody>
          </p:sp>
          <p:grpSp>
            <p:nvGrpSpPr>
              <p:cNvPr id="148" name="Groep 147"/>
              <p:cNvGrpSpPr/>
              <p:nvPr userDrawn="1"/>
            </p:nvGrpSpPr>
            <p:grpSpPr>
              <a:xfrm>
                <a:off x="15281106" y="1587338"/>
                <a:ext cx="511775" cy="560304"/>
                <a:chOff x="10604642" y="969717"/>
                <a:chExt cx="1290643" cy="1427163"/>
              </a:xfrm>
            </p:grpSpPr>
            <p:grpSp>
              <p:nvGrpSpPr>
                <p:cNvPr id="149" name="Group 879"/>
                <p:cNvGrpSpPr>
                  <a:grpSpLocks noChangeAspect="1"/>
                </p:cNvGrpSpPr>
                <p:nvPr userDrawn="1"/>
              </p:nvGrpSpPr>
              <p:grpSpPr bwMode="auto">
                <a:xfrm>
                  <a:off x="10604642" y="969717"/>
                  <a:ext cx="1290643" cy="1427163"/>
                  <a:chOff x="4798" y="1515"/>
                  <a:chExt cx="813" cy="899"/>
                </a:xfrm>
              </p:grpSpPr>
              <p:sp>
                <p:nvSpPr>
                  <p:cNvPr id="151" name="Freeform 886"/>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52" name="Rectangle 880"/>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53" name="Rectangle 881"/>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54" name="Freeform 882"/>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55" name="Freeform 883"/>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56" name="Freeform 884"/>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57" name="Rectangle 885"/>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58" name="Rectangle 887"/>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59" name="Freeform 888"/>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grpSp>
            <p:sp>
              <p:nvSpPr>
                <p:cNvPr id="150" name="Vrije vorm 149"/>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endParaRPr lang="nl-NL" sz="1600" kern="0" smtClean="0">
                    <a:solidFill>
                      <a:srgbClr val="FFFFFF"/>
                    </a:solidFill>
                    <a:latin typeface="Calibri" panose="020F0502020204030204" pitchFamily="34" charset="0"/>
                  </a:endParaRPr>
                </a:p>
              </p:txBody>
            </p:sp>
          </p:grpSp>
        </p:grpSp>
        <p:cxnSp>
          <p:nvCxnSpPr>
            <p:cNvPr id="97" name="Rechte verbindingslijn 96"/>
            <p:cNvCxnSpPr/>
            <p:nvPr userDrawn="1"/>
          </p:nvCxnSpPr>
          <p:spPr>
            <a:xfrm>
              <a:off x="12508966" y="6858894"/>
              <a:ext cx="2539957" cy="0"/>
            </a:xfrm>
            <a:prstGeom prst="line">
              <a:avLst/>
            </a:prstGeom>
            <a:noFill/>
            <a:ln w="9525" cap="flat" cmpd="sng" algn="ctr">
              <a:solidFill>
                <a:schemeClr val="tx2"/>
              </a:solidFill>
              <a:prstDash val="solid"/>
            </a:ln>
            <a:effectLst/>
          </p:spPr>
        </p:cxnSp>
        <p:grpSp>
          <p:nvGrpSpPr>
            <p:cNvPr id="105" name="Groep 104"/>
            <p:cNvGrpSpPr/>
            <p:nvPr/>
          </p:nvGrpSpPr>
          <p:grpSpPr>
            <a:xfrm>
              <a:off x="12511144" y="6054428"/>
              <a:ext cx="2350513" cy="542924"/>
              <a:chOff x="12402284" y="6054428"/>
              <a:chExt cx="2350513" cy="542924"/>
            </a:xfrm>
          </p:grpSpPr>
          <p:sp>
            <p:nvSpPr>
              <p:cNvPr id="112" name="Rechthoek 111"/>
              <p:cNvSpPr/>
              <p:nvPr/>
            </p:nvSpPr>
            <p:spPr>
              <a:xfrm>
                <a:off x="12402284"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3" name="Rechthoek 112"/>
              <p:cNvSpPr/>
              <p:nvPr/>
            </p:nvSpPr>
            <p:spPr>
              <a:xfrm>
                <a:off x="12662053" y="6062530"/>
                <a:ext cx="2090744" cy="261610"/>
              </a:xfrm>
              <a:prstGeom prst="rect">
                <a:avLst/>
              </a:prstGeom>
            </p:spPr>
            <p:txBody>
              <a:bodyPr wrap="none">
                <a:spAutoFit/>
              </a:bodyPr>
              <a:lstStyle/>
              <a:p>
                <a:pPr fontAlgn="auto">
                  <a:spcBef>
                    <a:spcPts val="0"/>
                  </a:spcBef>
                  <a:spcAft>
                    <a:spcPts val="0"/>
                  </a:spcAft>
                </a:pPr>
                <a:r>
                  <a:rPr lang="en-US" sz="1100" dirty="0" smtClean="0">
                    <a:solidFill>
                      <a:prstClr val="black"/>
                    </a:solidFill>
                    <a:latin typeface="Verdana"/>
                  </a:rPr>
                  <a:t>Ander </a:t>
                </a:r>
                <a:r>
                  <a:rPr lang="en-US" sz="1100" dirty="0" err="1" smtClean="0">
                    <a:solidFill>
                      <a:prstClr val="black"/>
                    </a:solidFill>
                    <a:latin typeface="Verdana"/>
                  </a:rPr>
                  <a:t>grafiektype</a:t>
                </a:r>
                <a:r>
                  <a:rPr lang="en-US" sz="1100" dirty="0" smtClean="0">
                    <a:solidFill>
                      <a:prstClr val="black"/>
                    </a:solidFill>
                    <a:latin typeface="Verdana"/>
                  </a:rPr>
                  <a:t>…</a:t>
                </a:r>
                <a:endParaRPr lang="en-US" sz="1100" dirty="0">
                  <a:solidFill>
                    <a:prstClr val="black"/>
                  </a:solidFill>
                  <a:latin typeface="Verdana"/>
                </a:endParaRPr>
              </a:p>
            </p:txBody>
          </p:sp>
          <p:sp>
            <p:nvSpPr>
              <p:cNvPr id="114" name="Gelijkbenige driehoek 113"/>
              <p:cNvSpPr/>
              <p:nvPr/>
            </p:nvSpPr>
            <p:spPr>
              <a:xfrm rot="5400000">
                <a:off x="1421047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115" name="Afgeronde rechthoek 114"/>
              <p:cNvSpPr/>
              <p:nvPr/>
            </p:nvSpPr>
            <p:spPr>
              <a:xfrm>
                <a:off x="12406467"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fontAlgn="auto">
                  <a:spcBef>
                    <a:spcPts val="0"/>
                  </a:spcBef>
                  <a:spcAft>
                    <a:spcPts val="0"/>
                  </a:spcAft>
                </a:pPr>
                <a:r>
                  <a:rPr lang="en-US" sz="1200" dirty="0" err="1">
                    <a:solidFill>
                      <a:prstClr val="black"/>
                    </a:solidFill>
                  </a:rPr>
                  <a:t>Gegevens</a:t>
                </a:r>
                <a:r>
                  <a:rPr lang="en-US" sz="1200" dirty="0">
                    <a:solidFill>
                      <a:prstClr val="black"/>
                    </a:solidFill>
                  </a:rPr>
                  <a:t> </a:t>
                </a:r>
                <a:r>
                  <a:rPr lang="en-US" sz="1200" dirty="0" err="1">
                    <a:solidFill>
                      <a:prstClr val="black"/>
                    </a:solidFill>
                  </a:rPr>
                  <a:t>bewerken</a:t>
                </a:r>
                <a:r>
                  <a:rPr lang="en-US" sz="1200" dirty="0">
                    <a:solidFill>
                      <a:prstClr val="black"/>
                    </a:solidFill>
                  </a:rPr>
                  <a:t>…</a:t>
                </a:r>
              </a:p>
            </p:txBody>
          </p:sp>
          <p:grpSp>
            <p:nvGrpSpPr>
              <p:cNvPr id="116" name="Groep 115"/>
              <p:cNvGrpSpPr/>
              <p:nvPr/>
            </p:nvGrpSpPr>
            <p:grpSpPr>
              <a:xfrm>
                <a:off x="12461788" y="6100223"/>
                <a:ext cx="204691" cy="170000"/>
                <a:chOff x="15171969" y="1587338"/>
                <a:chExt cx="755407" cy="627385"/>
              </a:xfrm>
            </p:grpSpPr>
            <p:sp>
              <p:nvSpPr>
                <p:cNvPr id="133"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endParaRPr lang="nl-NL" sz="1600" kern="0" smtClean="0">
                    <a:solidFill>
                      <a:srgbClr val="FFFFFF"/>
                    </a:solidFill>
                    <a:latin typeface="Calibri" panose="020F0502020204030204" pitchFamily="34" charset="0"/>
                  </a:endParaRPr>
                </a:p>
              </p:txBody>
            </p:sp>
            <p:grpSp>
              <p:nvGrpSpPr>
                <p:cNvPr id="134" name="Groep 133"/>
                <p:cNvGrpSpPr/>
                <p:nvPr userDrawn="1"/>
              </p:nvGrpSpPr>
              <p:grpSpPr>
                <a:xfrm>
                  <a:off x="15281106" y="1587338"/>
                  <a:ext cx="511775" cy="560304"/>
                  <a:chOff x="10604642" y="969717"/>
                  <a:chExt cx="1290643" cy="1427163"/>
                </a:xfrm>
              </p:grpSpPr>
              <p:grpSp>
                <p:nvGrpSpPr>
                  <p:cNvPr id="135" name="Group 879"/>
                  <p:cNvGrpSpPr>
                    <a:grpSpLocks noChangeAspect="1"/>
                  </p:cNvGrpSpPr>
                  <p:nvPr userDrawn="1"/>
                </p:nvGrpSpPr>
                <p:grpSpPr bwMode="auto">
                  <a:xfrm>
                    <a:off x="10604642" y="969717"/>
                    <a:ext cx="1290643" cy="1427163"/>
                    <a:chOff x="4798" y="1515"/>
                    <a:chExt cx="813" cy="899"/>
                  </a:xfrm>
                </p:grpSpPr>
                <p:sp>
                  <p:nvSpPr>
                    <p:cNvPr id="137" name="Freeform 886"/>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39" name="Rectangle 880"/>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40" name="Rectangle 881"/>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41" name="Freeform 882"/>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42" name="Freeform 883"/>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43" name="Freeform 884"/>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44" name="Rectangle 885"/>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45" name="Rectangle 887"/>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146" name="Freeform 888"/>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grpSp>
              <p:sp>
                <p:nvSpPr>
                  <p:cNvPr id="136" name="Vrije vorm 135"/>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endParaRPr lang="nl-NL" sz="1600" kern="0" smtClean="0">
                      <a:solidFill>
                        <a:srgbClr val="FFFFFF"/>
                      </a:solidFill>
                      <a:latin typeface="Calibri" panose="020F0502020204030204" pitchFamily="34" charset="0"/>
                    </a:endParaRPr>
                  </a:p>
                </p:txBody>
              </p:sp>
            </p:grpSp>
          </p:grpSp>
          <p:grpSp>
            <p:nvGrpSpPr>
              <p:cNvPr id="117" name="Groep 116"/>
              <p:cNvGrpSpPr/>
              <p:nvPr/>
            </p:nvGrpSpPr>
            <p:grpSpPr>
              <a:xfrm>
                <a:off x="12468521" y="6356844"/>
                <a:ext cx="133446" cy="114786"/>
                <a:chOff x="14587469" y="6356844"/>
                <a:chExt cx="133446" cy="114786"/>
              </a:xfrm>
            </p:grpSpPr>
            <p:sp>
              <p:nvSpPr>
                <p:cNvPr id="123" name="Rectangle 6"/>
                <p:cNvSpPr>
                  <a:spLocks noChangeArrowheads="1"/>
                </p:cNvSpPr>
                <p:nvPr userDrawn="1"/>
              </p:nvSpPr>
              <p:spPr bwMode="auto">
                <a:xfrm>
                  <a:off x="14588703" y="6379233"/>
                  <a:ext cx="130780" cy="91699"/>
                </a:xfrm>
                <a:prstGeom prst="rect">
                  <a:avLst/>
                </a:prstGeom>
                <a:solidFill>
                  <a:srgbClr val="F2FAFF"/>
                </a:solidFill>
                <a:ln w="0">
                  <a:solidFill>
                    <a:schemeClr val="bg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sz="1800" dirty="0">
                    <a:solidFill>
                      <a:prstClr val="black"/>
                    </a:solidFill>
                    <a:latin typeface="Verdana"/>
                  </a:endParaRPr>
                </a:p>
              </p:txBody>
            </p:sp>
            <p:sp>
              <p:nvSpPr>
                <p:cNvPr id="124" name="Rectangle 15"/>
                <p:cNvSpPr>
                  <a:spLocks noChangeArrowheads="1"/>
                </p:cNvSpPr>
                <p:nvPr userDrawn="1"/>
              </p:nvSpPr>
              <p:spPr bwMode="auto">
                <a:xfrm>
                  <a:off x="14587469" y="6423761"/>
                  <a:ext cx="131076" cy="1446"/>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sz="1800" dirty="0">
                    <a:solidFill>
                      <a:prstClr val="black"/>
                    </a:solidFill>
                    <a:latin typeface="Verdana"/>
                  </a:endParaRPr>
                </a:p>
              </p:txBody>
            </p:sp>
            <p:sp>
              <p:nvSpPr>
                <p:cNvPr id="125" name="Freeform 14"/>
                <p:cNvSpPr>
                  <a:spLocks noEditPoints="1"/>
                </p:cNvSpPr>
                <p:nvPr userDrawn="1"/>
              </p:nvSpPr>
              <p:spPr bwMode="auto">
                <a:xfrm>
                  <a:off x="14588901" y="6356844"/>
                  <a:ext cx="132014" cy="114786"/>
                </a:xfrm>
                <a:custGeom>
                  <a:avLst/>
                  <a:gdLst>
                    <a:gd name="T0" fmla="*/ 48 w 5347"/>
                    <a:gd name="T1" fmla="*/ 48 h 4605"/>
                    <a:gd name="T2" fmla="*/ 48 w 5347"/>
                    <a:gd name="T3" fmla="*/ 4557 h 4605"/>
                    <a:gd name="T4" fmla="*/ 5299 w 5347"/>
                    <a:gd name="T5" fmla="*/ 4557 h 4605"/>
                    <a:gd name="T6" fmla="*/ 5299 w 5347"/>
                    <a:gd name="T7" fmla="*/ 48 h 4605"/>
                    <a:gd name="T8" fmla="*/ 48 w 5347"/>
                    <a:gd name="T9" fmla="*/ 48 h 4605"/>
                    <a:gd name="T10" fmla="*/ 0 w 5347"/>
                    <a:gd name="T11" fmla="*/ 0 h 4605"/>
                    <a:gd name="T12" fmla="*/ 5347 w 5347"/>
                    <a:gd name="T13" fmla="*/ 0 h 4605"/>
                    <a:gd name="T14" fmla="*/ 5347 w 5347"/>
                    <a:gd name="T15" fmla="*/ 4605 h 4605"/>
                    <a:gd name="T16" fmla="*/ 0 w 5347"/>
                    <a:gd name="T17" fmla="*/ 4605 h 4605"/>
                    <a:gd name="T18" fmla="*/ 0 w 5347"/>
                    <a:gd name="T19" fmla="*/ 0 h 4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7" h="4605">
                      <a:moveTo>
                        <a:pt x="48" y="48"/>
                      </a:moveTo>
                      <a:lnTo>
                        <a:pt x="48" y="4557"/>
                      </a:lnTo>
                      <a:lnTo>
                        <a:pt x="5299" y="4557"/>
                      </a:lnTo>
                      <a:lnTo>
                        <a:pt x="5299" y="48"/>
                      </a:lnTo>
                      <a:lnTo>
                        <a:pt x="48" y="48"/>
                      </a:lnTo>
                      <a:close/>
                      <a:moveTo>
                        <a:pt x="0" y="0"/>
                      </a:moveTo>
                      <a:lnTo>
                        <a:pt x="5347" y="0"/>
                      </a:lnTo>
                      <a:lnTo>
                        <a:pt x="5347" y="4605"/>
                      </a:lnTo>
                      <a:lnTo>
                        <a:pt x="0" y="4605"/>
                      </a:lnTo>
                      <a:lnTo>
                        <a:pt x="0" y="0"/>
                      </a:lnTo>
                      <a:close/>
                    </a:path>
                  </a:pathLst>
                </a:custGeom>
                <a:solidFill>
                  <a:srgbClr val="2E5D88"/>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sz="1800" dirty="0">
                    <a:solidFill>
                      <a:prstClr val="black"/>
                    </a:solidFill>
                    <a:latin typeface="Verdana"/>
                  </a:endParaRPr>
                </a:p>
              </p:txBody>
            </p:sp>
            <p:cxnSp>
              <p:nvCxnSpPr>
                <p:cNvPr id="126" name="Rechte verbindingslijn 125"/>
                <p:cNvCxnSpPr/>
                <p:nvPr userDrawn="1"/>
              </p:nvCxnSpPr>
              <p:spPr>
                <a:xfrm flipH="1">
                  <a:off x="14654334" y="6382168"/>
                  <a:ext cx="162"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p:cNvCxnSpPr/>
                <p:nvPr userDrawn="1"/>
              </p:nvCxnSpPr>
              <p:spPr>
                <a:xfrm>
                  <a:off x="14689188" y="6382168"/>
                  <a:ext cx="0"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8" name="Rechte verbindingslijn 127"/>
                <p:cNvCxnSpPr/>
                <p:nvPr userDrawn="1"/>
              </p:nvCxnSpPr>
              <p:spPr>
                <a:xfrm>
                  <a:off x="14619892" y="6382040"/>
                  <a:ext cx="0" cy="8577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9" name="Rechte verbindingslijn 128"/>
                <p:cNvCxnSpPr/>
                <p:nvPr userDrawn="1"/>
              </p:nvCxnSpPr>
              <p:spPr>
                <a:xfrm flipH="1">
                  <a:off x="14593115" y="6400164"/>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0" name="Rechte verbindingslijn 129"/>
                <p:cNvCxnSpPr/>
                <p:nvPr userDrawn="1"/>
              </p:nvCxnSpPr>
              <p:spPr>
                <a:xfrm flipH="1">
                  <a:off x="14593115" y="6423860"/>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1" name="Rechte verbindingslijn 130"/>
                <p:cNvCxnSpPr/>
                <p:nvPr userDrawn="1"/>
              </p:nvCxnSpPr>
              <p:spPr>
                <a:xfrm flipH="1">
                  <a:off x="14593115" y="6447556"/>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32" name="Rectangle 13"/>
                <p:cNvSpPr>
                  <a:spLocks noChangeArrowheads="1"/>
                </p:cNvSpPr>
                <p:nvPr userDrawn="1"/>
              </p:nvSpPr>
              <p:spPr bwMode="auto">
                <a:xfrm>
                  <a:off x="14590283" y="6359138"/>
                  <a:ext cx="128657" cy="19347"/>
                </a:xfrm>
                <a:prstGeom prst="rect">
                  <a:avLst/>
                </a:prstGeom>
                <a:gradFill flip="none" rotWithShape="1">
                  <a:gsLst>
                    <a:gs pos="0">
                      <a:srgbClr val="192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sz="1800" dirty="0">
                    <a:solidFill>
                      <a:prstClr val="black"/>
                    </a:solidFill>
                    <a:latin typeface="Verdana"/>
                  </a:endParaRPr>
                </a:p>
              </p:txBody>
            </p:sp>
          </p:grpSp>
          <p:grpSp>
            <p:nvGrpSpPr>
              <p:cNvPr id="118" name="Groep 117"/>
              <p:cNvGrpSpPr/>
              <p:nvPr/>
            </p:nvGrpSpPr>
            <p:grpSpPr>
              <a:xfrm>
                <a:off x="12529899" y="6421402"/>
                <a:ext cx="97399" cy="97399"/>
                <a:chOff x="14546483" y="5323041"/>
                <a:chExt cx="242460" cy="242460"/>
              </a:xfrm>
            </p:grpSpPr>
            <p:sp>
              <p:nvSpPr>
                <p:cNvPr id="119" name="Rechthoek 118"/>
                <p:cNvSpPr/>
                <p:nvPr userDrawn="1"/>
              </p:nvSpPr>
              <p:spPr>
                <a:xfrm>
                  <a:off x="14546483" y="5323041"/>
                  <a:ext cx="242460" cy="242460"/>
                </a:xfrm>
                <a:prstGeom prst="rect">
                  <a:avLst/>
                </a:prstGeom>
                <a:solidFill>
                  <a:schemeClr val="bg1"/>
                </a:solidFill>
                <a:ln w="6350">
                  <a:solidFill>
                    <a:srgbClr val="00A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20" name="Groep 119"/>
                <p:cNvGrpSpPr/>
                <p:nvPr/>
              </p:nvGrpSpPr>
              <p:grpSpPr>
                <a:xfrm>
                  <a:off x="14568035" y="5357818"/>
                  <a:ext cx="199836" cy="175226"/>
                  <a:chOff x="14559757" y="5349611"/>
                  <a:chExt cx="216392" cy="191641"/>
                </a:xfrm>
              </p:grpSpPr>
              <p:sp>
                <p:nvSpPr>
                  <p:cNvPr id="121" name="Parallellogram 120"/>
                  <p:cNvSpPr/>
                  <p:nvPr/>
                </p:nvSpPr>
                <p:spPr>
                  <a:xfrm>
                    <a:off x="14559757" y="5369222"/>
                    <a:ext cx="214316" cy="147762"/>
                  </a:xfrm>
                  <a:prstGeom prst="parallelogram">
                    <a:avLst>
                      <a:gd name="adj" fmla="val 93909"/>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22" name="Parallellogram 121"/>
                  <p:cNvSpPr/>
                  <p:nvPr/>
                </p:nvSpPr>
                <p:spPr>
                  <a:xfrm flipH="1">
                    <a:off x="14561833" y="5349611"/>
                    <a:ext cx="214316" cy="191641"/>
                  </a:xfrm>
                  <a:prstGeom prst="parallelogram">
                    <a:avLst>
                      <a:gd name="adj" fmla="val 68946"/>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grpSp>
        </p:grpSp>
        <p:pic>
          <p:nvPicPr>
            <p:cNvPr id="10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55886" y="6425992"/>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7" name="Groep 106"/>
            <p:cNvGrpSpPr/>
            <p:nvPr/>
          </p:nvGrpSpPr>
          <p:grpSpPr>
            <a:xfrm>
              <a:off x="12491729" y="3471416"/>
              <a:ext cx="1114138" cy="297656"/>
              <a:chOff x="13560784" y="3471416"/>
              <a:chExt cx="1114138" cy="297656"/>
            </a:xfrm>
          </p:grpSpPr>
          <p:sp>
            <p:nvSpPr>
              <p:cNvPr id="108" name="Afgeronde rechthoek 107"/>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9"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smtClean="0">
                    <a:solidFill>
                      <a:prstClr val="black"/>
                    </a:solidFill>
                  </a:rPr>
                  <a:t>Invoegen</a:t>
                </a:r>
                <a:endParaRPr lang="en-GB" dirty="0">
                  <a:solidFill>
                    <a:prstClr val="black"/>
                  </a:solidFill>
                </a:endParaRPr>
              </a:p>
            </p:txBody>
          </p:sp>
          <p:cxnSp>
            <p:nvCxnSpPr>
              <p:cNvPr id="110" name="Rechte verbindingslijn 109"/>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Gelijkbenige driehoek 110"/>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grpSp>
      <p:sp>
        <p:nvSpPr>
          <p:cNvPr id="173" name="Tijdelijke aanduiding voor verticale tekst 2"/>
          <p:cNvSpPr>
            <a:spLocks noGrp="1"/>
          </p:cNvSpPr>
          <p:nvPr userDrawn="1">
            <p:ph type="body" orient="vert" idx="14" hasCustomPrompt="1"/>
          </p:nvPr>
        </p:nvSpPr>
        <p:spPr>
          <a:xfrm>
            <a:off x="1" y="287998"/>
            <a:ext cx="180449" cy="2426395"/>
          </a:xfrm>
          <a:solidFill>
            <a:schemeClr val="accent1"/>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nl-NL" dirty="0" smtClean="0"/>
              <a:t> </a:t>
            </a:r>
            <a:endParaRPr lang="en-US" dirty="0"/>
          </a:p>
        </p:txBody>
      </p:sp>
      <p:sp>
        <p:nvSpPr>
          <p:cNvPr id="83" name="Tijdelijke aanduiding voor datum 3"/>
          <p:cNvSpPr>
            <a:spLocks noGrp="1"/>
          </p:cNvSpPr>
          <p:nvPr>
            <p:ph type="dt" sz="half" idx="2"/>
          </p:nvPr>
        </p:nvSpPr>
        <p:spPr>
          <a:xfrm>
            <a:off x="518269" y="6569998"/>
            <a:ext cx="734082"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28 May 2019</a:t>
            </a:fld>
            <a:endParaRPr lang="en-US" dirty="0"/>
          </a:p>
        </p:txBody>
      </p:sp>
      <p:sp>
        <p:nvSpPr>
          <p:cNvPr id="98" name="Tijdelijke aanduiding voor voettekst 4"/>
          <p:cNvSpPr>
            <a:spLocks noGrp="1"/>
          </p:cNvSpPr>
          <p:nvPr>
            <p:ph type="ftr" sz="quarter" idx="3"/>
          </p:nvPr>
        </p:nvSpPr>
        <p:spPr>
          <a:xfrm>
            <a:off x="1252349" y="6569998"/>
            <a:ext cx="3747600" cy="295941"/>
          </a:xfrm>
          <a:prstGeom prst="rect">
            <a:avLst/>
          </a:prstGeom>
        </p:spPr>
        <p:txBody>
          <a:bodyPr vert="horz" lIns="0" tIns="0" rIns="0" bIns="0" rtlCol="0" anchor="ctr"/>
          <a:lstStyle>
            <a:lvl1pPr algn="l">
              <a:defRPr sz="1000">
                <a:solidFill>
                  <a:srgbClr val="988A86"/>
                </a:solidFill>
              </a:defRPr>
            </a:lvl1pPr>
          </a:lstStyle>
          <a:p>
            <a:r>
              <a:rPr lang="en-US" smtClean="0"/>
              <a:t>|  Zuyd Template-set</a:t>
            </a:r>
            <a:endParaRPr lang="en-US" dirty="0"/>
          </a:p>
        </p:txBody>
      </p:sp>
      <p:sp>
        <p:nvSpPr>
          <p:cNvPr id="99" name="Tijdelijke aanduiding voor dianummer 5"/>
          <p:cNvSpPr>
            <a:spLocks noGrp="1"/>
          </p:cNvSpPr>
          <p:nvPr>
            <p:ph type="sldNum" sz="quarter" idx="4"/>
          </p:nvPr>
        </p:nvSpPr>
        <p:spPr>
          <a:xfrm>
            <a:off x="288450" y="6569998"/>
            <a:ext cx="229819"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grpSp>
        <p:nvGrpSpPr>
          <p:cNvPr id="100" name="ZUYD logo"/>
          <p:cNvGrpSpPr/>
          <p:nvPr userDrawn="1"/>
        </p:nvGrpSpPr>
        <p:grpSpPr>
          <a:xfrm>
            <a:off x="8395486" y="5919788"/>
            <a:ext cx="352064" cy="506213"/>
            <a:chOff x="0" y="-7639050"/>
            <a:chExt cx="6359525" cy="6858000"/>
          </a:xfrm>
          <a:solidFill>
            <a:schemeClr val="accent1"/>
          </a:solidFill>
        </p:grpSpPr>
        <p:sp>
          <p:nvSpPr>
            <p:cNvPr id="101"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02"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03"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04"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grpSp>
    </p:spTree>
    <p:extLst>
      <p:ext uri="{BB962C8B-B14F-4D97-AF65-F5344CB8AC3E}">
        <p14:creationId xmlns:p14="http://schemas.microsoft.com/office/powerpoint/2010/main" val="339267209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 50% - grafiek 50%">
    <p:spTree>
      <p:nvGrpSpPr>
        <p:cNvPr id="1" name=""/>
        <p:cNvGrpSpPr/>
        <p:nvPr/>
      </p:nvGrpSpPr>
      <p:grpSpPr>
        <a:xfrm>
          <a:off x="0" y="0"/>
          <a:ext cx="0" cy="0"/>
          <a:chOff x="0" y="0"/>
          <a:chExt cx="0" cy="0"/>
        </a:xfrm>
      </p:grpSpPr>
      <p:sp>
        <p:nvSpPr>
          <p:cNvPr id="123" name="Rechthoek 122"/>
          <p:cNvSpPr/>
          <p:nvPr userDrawn="1"/>
        </p:nvSpPr>
        <p:spPr>
          <a:xfrm>
            <a:off x="288450" y="279304"/>
            <a:ext cx="3747601" cy="2579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1600" dirty="0" smtClean="0">
              <a:solidFill>
                <a:prstClr val="white"/>
              </a:solidFill>
            </a:endParaRPr>
          </a:p>
        </p:txBody>
      </p:sp>
      <p:sp>
        <p:nvSpPr>
          <p:cNvPr id="167" name="Rechthoek 166"/>
          <p:cNvSpPr/>
          <p:nvPr userDrawn="1"/>
        </p:nvSpPr>
        <p:spPr>
          <a:xfrm>
            <a:off x="4145830" y="285631"/>
            <a:ext cx="4709719" cy="6284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1600" dirty="0" smtClean="0">
              <a:solidFill>
                <a:prstClr val="white"/>
              </a:solidFill>
            </a:endParaRPr>
          </a:p>
        </p:txBody>
      </p:sp>
      <p:sp>
        <p:nvSpPr>
          <p:cNvPr id="9" name="Tijdelijke aanduiding voor grafiek 8"/>
          <p:cNvSpPr>
            <a:spLocks noGrp="1"/>
          </p:cNvSpPr>
          <p:nvPr>
            <p:ph type="chart" sz="quarter" idx="16" hasCustomPrompt="1"/>
          </p:nvPr>
        </p:nvSpPr>
        <p:spPr>
          <a:xfrm>
            <a:off x="4257797" y="419098"/>
            <a:ext cx="4489603" cy="5248476"/>
          </a:xfrm>
          <a:noFill/>
        </p:spPr>
        <p:txBody>
          <a:bodyPr tIns="1080000" anchor="ctr"/>
          <a:lstStyle>
            <a:lvl1pPr marL="0" indent="0" algn="ctr">
              <a:lnSpc>
                <a:spcPct val="100000"/>
              </a:lnSpc>
              <a:spcBef>
                <a:spcPts val="0"/>
              </a:spcBef>
              <a:spcAft>
                <a:spcPts val="0"/>
              </a:spcAft>
              <a:buNone/>
              <a:defRPr/>
            </a:lvl1pPr>
          </a:lstStyle>
          <a:p>
            <a:r>
              <a:rPr lang="nl-NL" dirty="0" smtClean="0"/>
              <a:t>Klik op het pictogram om</a:t>
            </a:r>
            <a:br>
              <a:rPr lang="nl-NL" dirty="0" smtClean="0"/>
            </a:br>
            <a:r>
              <a:rPr lang="nl-NL" dirty="0" smtClean="0"/>
              <a:t>een grafiek in te voegen</a:t>
            </a:r>
            <a:endParaRPr lang="en-US" dirty="0"/>
          </a:p>
        </p:txBody>
      </p:sp>
      <p:sp>
        <p:nvSpPr>
          <p:cNvPr id="3" name="Tijdelijke aanduiding voor verticale tekst 2"/>
          <p:cNvSpPr>
            <a:spLocks noGrp="1"/>
          </p:cNvSpPr>
          <p:nvPr>
            <p:ph type="body" orient="vert" idx="1"/>
          </p:nvPr>
        </p:nvSpPr>
        <p:spPr>
          <a:xfrm>
            <a:off x="288450" y="2858391"/>
            <a:ext cx="3747600" cy="3711605"/>
          </a:xfrm>
        </p:spPr>
        <p:txBody>
          <a:bodyPr vert="horz"/>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7" name="Tekstvak 6"/>
          <p:cNvSpPr txBox="1"/>
          <p:nvPr userDrawn="1"/>
        </p:nvSpPr>
        <p:spPr>
          <a:xfrm>
            <a:off x="457438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Tekst 50% - grafiek 50%</a:t>
            </a:r>
          </a:p>
        </p:txBody>
      </p:sp>
      <p:grpSp>
        <p:nvGrpSpPr>
          <p:cNvPr id="206" name="GRID" hidden="1"/>
          <p:cNvGrpSpPr/>
          <p:nvPr userDrawn="1"/>
        </p:nvGrpSpPr>
        <p:grpSpPr>
          <a:xfrm>
            <a:off x="-180976" y="-190500"/>
            <a:ext cx="9505953" cy="7239000"/>
            <a:chOff x="-241301" y="-190500"/>
            <a:chExt cx="12674604" cy="7239000"/>
          </a:xfrm>
        </p:grpSpPr>
        <p:cxnSp>
          <p:nvCxnSpPr>
            <p:cNvPr id="207" name="Rechte verbindingslijn 206"/>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Rechte verbindingslijn 207"/>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Rechte verbindingslijn 208"/>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Rechte verbindingslijn 209"/>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211" name="Rechthoek 210"/>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212" name="Rechthoek 211"/>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213" name="Rechte verbindingslijn 212"/>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4" name="Rechte verbindingslijn 213"/>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5" name="Rechte verbindingslijn 214"/>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6" name="Rechte verbindingslijn 215"/>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7" name="Rechte verbindingslijn 216"/>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8" name="Rechte verbindingslijn 217"/>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9" name="Rechte verbindingslijn 218"/>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0" name="Rechte verbindingslijn 219"/>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1" name="Rechthoek 220"/>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222" name="Rechthoek 221"/>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223" name="Rechte verbindingslijn 222"/>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4" name="Rechte verbindingslijn 223"/>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5" name="Rechte verbindingslijn 224"/>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6" name="Rechte verbindingslijn 225"/>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7" name="Rechte verbindingslijn 226"/>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8" name="Rechte verbindingslijn 227"/>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9" name="Rechte verbindingslijn 228"/>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0" name="Rechte verbindingslijn 229"/>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1" name="Rechte verbindingslijn 230"/>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2" name="Rechte verbindingslijn 231"/>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3" name="Rechte verbindingslijn 232"/>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4" name="Rechte verbindingslijn 233"/>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5" name="Rechte verbindingslijn 234"/>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6" name="Rechte verbindingslijn 235"/>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7" name="Rechte verbindingslijn 236"/>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8" name="Rechte verbindingslijn 237"/>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title"/>
          </p:nvPr>
        </p:nvSpPr>
        <p:spPr>
          <a:solidFill>
            <a:schemeClr val="accent6"/>
          </a:solidFill>
        </p:spPr>
        <p:txBody>
          <a:bodyPr/>
          <a:lstStyle/>
          <a:p>
            <a:r>
              <a:rPr lang="nl-NL" smtClean="0"/>
              <a:t>Klik om de stijl te bewerken</a:t>
            </a:r>
            <a:endParaRPr lang="en-US"/>
          </a:p>
        </p:txBody>
      </p:sp>
      <p:grpSp>
        <p:nvGrpSpPr>
          <p:cNvPr id="173" name="Instructie grafiek"/>
          <p:cNvGrpSpPr/>
          <p:nvPr userDrawn="1"/>
        </p:nvGrpSpPr>
        <p:grpSpPr>
          <a:xfrm>
            <a:off x="-2229875" y="-100346"/>
            <a:ext cx="2093022" cy="6959240"/>
            <a:chOff x="12304477" y="-100346"/>
            <a:chExt cx="2790696" cy="6959240"/>
          </a:xfrm>
        </p:grpSpPr>
        <p:sp>
          <p:nvSpPr>
            <p:cNvPr id="174" name="Rechthoek 173"/>
            <p:cNvSpPr/>
            <p:nvPr userDrawn="1"/>
          </p:nvSpPr>
          <p:spPr>
            <a:xfrm>
              <a:off x="12304477" y="4597047"/>
              <a:ext cx="2773430" cy="412806"/>
            </a:xfrm>
            <a:prstGeom prst="rect">
              <a:avLst/>
            </a:prstGeom>
            <a:noFill/>
            <a:ln w="25400" cap="flat" cmpd="sng" algn="ctr">
              <a:noFill/>
              <a:prstDash val="solid"/>
            </a:ln>
            <a:effectLst/>
          </p:spPr>
          <p:txBody>
            <a:bodyPr lIns="180000" rIns="180000" rtlCol="0" anchor="t"/>
            <a:lstStyle/>
            <a:p>
              <a:pPr fontAlgn="auto">
                <a:spcBef>
                  <a:spcPts val="0"/>
                </a:spcBef>
                <a:spcAft>
                  <a:spcPts val="0"/>
                </a:spcAft>
              </a:pPr>
              <a:r>
                <a:rPr lang="nl-NL" sz="1600" b="1" kern="0" cap="all" dirty="0">
                  <a:solidFill>
                    <a:srgbClr val="44546A"/>
                  </a:solidFill>
                  <a:latin typeface="Segoe UI Light" panose="020B0502040204020203" pitchFamily="34" charset="0"/>
                  <a:cs typeface="Segoe UI Light" panose="020B0502040204020203" pitchFamily="34" charset="0"/>
                </a:rPr>
                <a:t>Grafiek Bewerken</a:t>
              </a:r>
            </a:p>
          </p:txBody>
        </p:sp>
        <p:sp>
          <p:nvSpPr>
            <p:cNvPr id="175" name="Rechthoek 174"/>
            <p:cNvSpPr/>
            <p:nvPr userDrawn="1"/>
          </p:nvSpPr>
          <p:spPr>
            <a:xfrm>
              <a:off x="12321743" y="-100346"/>
              <a:ext cx="2773430" cy="315377"/>
            </a:xfrm>
            <a:prstGeom prst="rect">
              <a:avLst/>
            </a:prstGeom>
            <a:noFill/>
            <a:ln w="25400" cap="flat" cmpd="sng" algn="ctr">
              <a:noFill/>
              <a:prstDash val="solid"/>
            </a:ln>
            <a:effectLst/>
          </p:spPr>
          <p:txBody>
            <a:bodyPr lIns="180000" rIns="180000" rtlCol="0" anchor="t"/>
            <a:lstStyle/>
            <a:p>
              <a:pPr fontAlgn="auto">
                <a:spcBef>
                  <a:spcPts val="0"/>
                </a:spcBef>
                <a:spcAft>
                  <a:spcPts val="0"/>
                </a:spcAft>
              </a:pPr>
              <a:r>
                <a:rPr lang="nl-NL" sz="1600" b="1" kern="0" cap="all" dirty="0">
                  <a:solidFill>
                    <a:srgbClr val="44546A"/>
                  </a:solidFill>
                  <a:latin typeface="Segoe UI Light" panose="020B0502040204020203" pitchFamily="34" charset="0"/>
                  <a:cs typeface="Segoe UI Light" panose="020B0502040204020203" pitchFamily="34" charset="0"/>
                </a:rPr>
                <a:t>GRAFIEK INVOEGEN</a:t>
              </a:r>
            </a:p>
          </p:txBody>
        </p:sp>
        <p:cxnSp>
          <p:nvCxnSpPr>
            <p:cNvPr id="176" name="Rechte verbindingslijn 175"/>
            <p:cNvCxnSpPr/>
            <p:nvPr userDrawn="1"/>
          </p:nvCxnSpPr>
          <p:spPr>
            <a:xfrm>
              <a:off x="12489700" y="5009853"/>
              <a:ext cx="2559223" cy="0"/>
            </a:xfrm>
            <a:prstGeom prst="line">
              <a:avLst/>
            </a:prstGeom>
            <a:noFill/>
            <a:ln w="9525" cap="flat" cmpd="sng" algn="ctr">
              <a:solidFill>
                <a:schemeClr val="tx2"/>
              </a:solidFill>
              <a:prstDash val="solid"/>
            </a:ln>
            <a:effectLst/>
          </p:spPr>
        </p:cxnSp>
        <p:sp>
          <p:nvSpPr>
            <p:cNvPr id="177" name="Tekstvak 33"/>
            <p:cNvSpPr txBox="1"/>
            <p:nvPr userDrawn="1"/>
          </p:nvSpPr>
          <p:spPr>
            <a:xfrm>
              <a:off x="12494462" y="5175274"/>
              <a:ext cx="2310671" cy="780455"/>
            </a:xfrm>
            <a:prstGeom prst="rect">
              <a:avLst/>
            </a:prstGeom>
            <a:noFill/>
          </p:spPr>
          <p:txBody>
            <a:bodyPr wrap="square" lIns="0" tIns="0" rIns="0" bIns="0" rtlCol="0" anchor="t">
              <a:noAutofit/>
            </a:bodyPr>
            <a:lstStyle>
              <a:defPPr>
                <a:defRPr lang="nl-NL"/>
              </a:defPPr>
              <a:lvl1pPr lvl="0" fontAlgn="auto">
                <a:spcBef>
                  <a:spcPts val="0"/>
                </a:spcBef>
                <a:spcAft>
                  <a:spcPts val="0"/>
                </a:spcAft>
                <a:defRPr sz="1200" kern="0">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solidFill>
                    <a:prstClr val="black"/>
                  </a:solidFill>
                </a:rPr>
                <a:t>Selecteer de grafiek, klik op de rechter muisknop en kies </a:t>
              </a:r>
              <a:r>
                <a:rPr lang="nl-NL" dirty="0" smtClean="0">
                  <a:solidFill>
                    <a:prstClr val="black"/>
                  </a:solidFill>
                </a:rPr>
                <a:t/>
              </a:r>
              <a:br>
                <a:rPr lang="nl-NL" dirty="0" smtClean="0">
                  <a:solidFill>
                    <a:prstClr val="black"/>
                  </a:solidFill>
                </a:rPr>
              </a:br>
              <a:r>
                <a:rPr lang="nl-NL" b="1" dirty="0" smtClean="0">
                  <a:solidFill>
                    <a:prstClr val="black"/>
                  </a:solidFill>
                </a:rPr>
                <a:t>‘</a:t>
              </a:r>
              <a:r>
                <a:rPr lang="nl-NL" b="1" dirty="0">
                  <a:solidFill>
                    <a:prstClr val="black"/>
                  </a:solidFill>
                </a:rPr>
                <a:t>Gegevens bewerken’</a:t>
              </a:r>
            </a:p>
          </p:txBody>
        </p:sp>
        <p:sp>
          <p:nvSpPr>
            <p:cNvPr id="178" name="Tekstvak 33"/>
            <p:cNvSpPr txBox="1"/>
            <p:nvPr userDrawn="1"/>
          </p:nvSpPr>
          <p:spPr>
            <a:xfrm>
              <a:off x="12496081" y="888538"/>
              <a:ext cx="2327979" cy="486087"/>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solidFill>
                    <a:prstClr val="black"/>
                  </a:solidFill>
                </a:rPr>
                <a:t>Klik op het icoon om een grafiek </a:t>
              </a:r>
              <a:r>
                <a:rPr lang="nl-NL" dirty="0" smtClean="0">
                  <a:solidFill>
                    <a:prstClr val="black"/>
                  </a:solidFill>
                </a:rPr>
                <a:t/>
              </a:r>
              <a:br>
                <a:rPr lang="nl-NL" dirty="0" smtClean="0">
                  <a:solidFill>
                    <a:prstClr val="black"/>
                  </a:solidFill>
                </a:rPr>
              </a:br>
              <a:r>
                <a:rPr lang="nl-NL" dirty="0" smtClean="0">
                  <a:solidFill>
                    <a:prstClr val="black"/>
                  </a:solidFill>
                </a:rPr>
                <a:t>in </a:t>
              </a:r>
              <a:r>
                <a:rPr lang="nl-NL" dirty="0">
                  <a:solidFill>
                    <a:prstClr val="black"/>
                  </a:solidFill>
                </a:rPr>
                <a:t>te voegen</a:t>
              </a:r>
            </a:p>
          </p:txBody>
        </p:sp>
        <p:sp>
          <p:nvSpPr>
            <p:cNvPr id="179" name="Tekstvak 33"/>
            <p:cNvSpPr txBox="1"/>
            <p:nvPr userDrawn="1"/>
          </p:nvSpPr>
          <p:spPr>
            <a:xfrm>
              <a:off x="12496081" y="2792939"/>
              <a:ext cx="2327979" cy="604311"/>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US" dirty="0" err="1">
                  <a:solidFill>
                    <a:prstClr val="black"/>
                  </a:solidFill>
                </a:rPr>
                <a:t>Selecteer</a:t>
              </a:r>
              <a:r>
                <a:rPr lang="en-US" dirty="0">
                  <a:solidFill>
                    <a:prstClr val="black"/>
                  </a:solidFill>
                </a:rPr>
                <a:t> de </a:t>
              </a:r>
              <a:r>
                <a:rPr lang="en-US" dirty="0" err="1">
                  <a:solidFill>
                    <a:prstClr val="black"/>
                  </a:solidFill>
                </a:rPr>
                <a:t>grafiek</a:t>
              </a:r>
              <a:r>
                <a:rPr lang="en-US" dirty="0">
                  <a:solidFill>
                    <a:prstClr val="black"/>
                  </a:solidFill>
                </a:rPr>
                <a:t> die </a:t>
              </a:r>
              <a:r>
                <a:rPr lang="en-US" dirty="0" smtClean="0">
                  <a:solidFill>
                    <a:prstClr val="black"/>
                  </a:solidFill>
                </a:rPr>
                <a:t>je </a:t>
              </a:r>
              <a:r>
                <a:rPr lang="en-US" dirty="0">
                  <a:solidFill>
                    <a:prstClr val="black"/>
                  </a:solidFill>
                </a:rPr>
                <a:t>wilt </a:t>
              </a:r>
              <a:r>
                <a:rPr lang="en-US" dirty="0" err="1">
                  <a:solidFill>
                    <a:prstClr val="black"/>
                  </a:solidFill>
                </a:rPr>
                <a:t>invoegen</a:t>
              </a:r>
              <a:r>
                <a:rPr lang="en-US" dirty="0">
                  <a:solidFill>
                    <a:prstClr val="black"/>
                  </a:solidFill>
                </a:rPr>
                <a:t> </a:t>
              </a:r>
              <a:r>
                <a:rPr lang="en-US" dirty="0" err="1">
                  <a:solidFill>
                    <a:prstClr val="black"/>
                  </a:solidFill>
                </a:rPr>
                <a:t>en</a:t>
              </a:r>
              <a:r>
                <a:rPr lang="en-US" dirty="0">
                  <a:solidFill>
                    <a:prstClr val="black"/>
                  </a:solidFill>
                </a:rPr>
                <a:t> </a:t>
              </a:r>
              <a:r>
                <a:rPr lang="en-US" dirty="0" err="1">
                  <a:solidFill>
                    <a:prstClr val="black"/>
                  </a:solidFill>
                </a:rPr>
                <a:t>klik</a:t>
              </a:r>
              <a:r>
                <a:rPr lang="en-US" dirty="0">
                  <a:solidFill>
                    <a:prstClr val="black"/>
                  </a:solidFill>
                </a:rPr>
                <a:t> op </a:t>
              </a:r>
              <a:r>
                <a:rPr lang="en-US" b="1" dirty="0">
                  <a:solidFill>
                    <a:prstClr val="black"/>
                  </a:solidFill>
                </a:rPr>
                <a:t>‘</a:t>
              </a:r>
              <a:r>
                <a:rPr lang="en-US" b="1" dirty="0" err="1">
                  <a:solidFill>
                    <a:prstClr val="black"/>
                  </a:solidFill>
                </a:rPr>
                <a:t>Invoegen</a:t>
              </a:r>
              <a:r>
                <a:rPr lang="en-US" b="1" dirty="0">
                  <a:solidFill>
                    <a:prstClr val="black"/>
                  </a:solidFill>
                </a:rPr>
                <a:t>’</a:t>
              </a:r>
              <a:endParaRPr lang="nl-NL" b="1" dirty="0">
                <a:solidFill>
                  <a:prstClr val="black"/>
                </a:solidFill>
              </a:endParaRPr>
            </a:p>
          </p:txBody>
        </p:sp>
        <p:sp>
          <p:nvSpPr>
            <p:cNvPr id="180" name="Ovaal 179"/>
            <p:cNvSpPr/>
            <p:nvPr userDrawn="1"/>
          </p:nvSpPr>
          <p:spPr>
            <a:xfrm>
              <a:off x="12496081" y="430361"/>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fontAlgn="auto">
                <a:spcBef>
                  <a:spcPts val="0"/>
                </a:spcBef>
                <a:spcAft>
                  <a:spcPts val="0"/>
                </a:spcAft>
              </a:pPr>
              <a:r>
                <a:rPr lang="nl-NL" kern="0" dirty="0">
                  <a:solidFill>
                    <a:prstClr val="white"/>
                  </a:solidFill>
                  <a:latin typeface="Segoe UI Light" panose="020B0502040204020203" pitchFamily="34" charset="0"/>
                  <a:cs typeface="Segoe UI Light" panose="020B0502040204020203" pitchFamily="34" charset="0"/>
                </a:rPr>
                <a:t>1</a:t>
              </a:r>
            </a:p>
          </p:txBody>
        </p:sp>
        <p:sp>
          <p:nvSpPr>
            <p:cNvPr id="181" name="Ovaal 180"/>
            <p:cNvSpPr/>
            <p:nvPr userDrawn="1"/>
          </p:nvSpPr>
          <p:spPr>
            <a:xfrm>
              <a:off x="12496081" y="2324902"/>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fontAlgn="auto">
                <a:spcBef>
                  <a:spcPts val="0"/>
                </a:spcBef>
                <a:spcAft>
                  <a:spcPts val="0"/>
                </a:spcAft>
              </a:pPr>
              <a:r>
                <a:rPr lang="nl-NL" kern="0" dirty="0">
                  <a:solidFill>
                    <a:prstClr val="white"/>
                  </a:solidFill>
                  <a:latin typeface="Segoe UI Light" panose="020B0502040204020203" pitchFamily="34" charset="0"/>
                  <a:cs typeface="Segoe UI Light" panose="020B0502040204020203" pitchFamily="34" charset="0"/>
                </a:rPr>
                <a:t>2</a:t>
              </a:r>
            </a:p>
          </p:txBody>
        </p:sp>
        <p:cxnSp>
          <p:nvCxnSpPr>
            <p:cNvPr id="182" name="Rechte verbindingslijn 181"/>
            <p:cNvCxnSpPr/>
            <p:nvPr userDrawn="1"/>
          </p:nvCxnSpPr>
          <p:spPr>
            <a:xfrm>
              <a:off x="12508966" y="285631"/>
              <a:ext cx="2539957" cy="0"/>
            </a:xfrm>
            <a:prstGeom prst="line">
              <a:avLst/>
            </a:prstGeom>
            <a:noFill/>
            <a:ln w="9525" cap="flat" cmpd="sng" algn="ctr">
              <a:solidFill>
                <a:schemeClr val="tx2"/>
              </a:solidFill>
              <a:prstDash val="solid"/>
            </a:ln>
            <a:effectLst/>
          </p:spPr>
        </p:cxnSp>
        <p:cxnSp>
          <p:nvCxnSpPr>
            <p:cNvPr id="183" name="Rechte verbindingslijn 182"/>
            <p:cNvCxnSpPr/>
            <p:nvPr userDrawn="1"/>
          </p:nvCxnSpPr>
          <p:spPr>
            <a:xfrm>
              <a:off x="12508627" y="2167521"/>
              <a:ext cx="2540296" cy="0"/>
            </a:xfrm>
            <a:prstGeom prst="line">
              <a:avLst/>
            </a:prstGeom>
            <a:noFill/>
            <a:ln w="9525" cap="flat" cmpd="sng" algn="ctr">
              <a:solidFill>
                <a:schemeClr val="tx2"/>
              </a:solidFill>
              <a:prstDash val="solid"/>
            </a:ln>
            <a:effectLst/>
          </p:spPr>
        </p:cxnSp>
        <p:cxnSp>
          <p:nvCxnSpPr>
            <p:cNvPr id="184" name="Rechte verbindingslijn 183"/>
            <p:cNvCxnSpPr/>
            <p:nvPr userDrawn="1"/>
          </p:nvCxnSpPr>
          <p:spPr>
            <a:xfrm>
              <a:off x="12478486" y="4022832"/>
              <a:ext cx="2570437" cy="0"/>
            </a:xfrm>
            <a:prstGeom prst="line">
              <a:avLst/>
            </a:prstGeom>
            <a:noFill/>
            <a:ln w="9525" cap="flat" cmpd="sng" algn="ctr">
              <a:solidFill>
                <a:schemeClr val="tx2"/>
              </a:solidFill>
              <a:prstDash val="solid"/>
            </a:ln>
            <a:effectLst/>
          </p:spPr>
        </p:cxnSp>
        <p:grpSp>
          <p:nvGrpSpPr>
            <p:cNvPr id="185" name="Groep 184"/>
            <p:cNvGrpSpPr/>
            <p:nvPr userDrawn="1"/>
          </p:nvGrpSpPr>
          <p:grpSpPr>
            <a:xfrm>
              <a:off x="12393537" y="1459904"/>
              <a:ext cx="689983" cy="573048"/>
              <a:chOff x="15171969" y="1587338"/>
              <a:chExt cx="755407" cy="627385"/>
            </a:xfrm>
          </p:grpSpPr>
          <p:sp>
            <p:nvSpPr>
              <p:cNvPr id="262"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endParaRPr lang="nl-NL" sz="1600" kern="0" smtClean="0">
                  <a:solidFill>
                    <a:srgbClr val="FFFFFF"/>
                  </a:solidFill>
                  <a:latin typeface="Calibri" panose="020F0502020204030204" pitchFamily="34" charset="0"/>
                </a:endParaRPr>
              </a:p>
            </p:txBody>
          </p:sp>
          <p:grpSp>
            <p:nvGrpSpPr>
              <p:cNvPr id="263" name="Groep 262"/>
              <p:cNvGrpSpPr/>
              <p:nvPr userDrawn="1"/>
            </p:nvGrpSpPr>
            <p:grpSpPr>
              <a:xfrm>
                <a:off x="15281106" y="1587338"/>
                <a:ext cx="511775" cy="560304"/>
                <a:chOff x="10604642" y="969717"/>
                <a:chExt cx="1290643" cy="1427163"/>
              </a:xfrm>
            </p:grpSpPr>
            <p:grpSp>
              <p:nvGrpSpPr>
                <p:cNvPr id="264" name="Group 879"/>
                <p:cNvGrpSpPr>
                  <a:grpSpLocks noChangeAspect="1"/>
                </p:cNvGrpSpPr>
                <p:nvPr userDrawn="1"/>
              </p:nvGrpSpPr>
              <p:grpSpPr bwMode="auto">
                <a:xfrm>
                  <a:off x="10604642" y="969717"/>
                  <a:ext cx="1290643" cy="1427163"/>
                  <a:chOff x="4798" y="1515"/>
                  <a:chExt cx="813" cy="899"/>
                </a:xfrm>
              </p:grpSpPr>
              <p:sp>
                <p:nvSpPr>
                  <p:cNvPr id="266" name="Freeform 886"/>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67" name="Rectangle 880"/>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68" name="Rectangle 881"/>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69" name="Freeform 882"/>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70" name="Freeform 883"/>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71" name="Freeform 884"/>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72" name="Rectangle 885"/>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73" name="Rectangle 887"/>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74" name="Freeform 888"/>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grpSp>
            <p:sp>
              <p:nvSpPr>
                <p:cNvPr id="265" name="Vrije vorm 264"/>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endParaRPr lang="nl-NL" sz="1600" kern="0" smtClean="0">
                    <a:solidFill>
                      <a:srgbClr val="FFFFFF"/>
                    </a:solidFill>
                    <a:latin typeface="Calibri" panose="020F0502020204030204" pitchFamily="34" charset="0"/>
                  </a:endParaRPr>
                </a:p>
              </p:txBody>
            </p:sp>
          </p:grpSp>
        </p:grpSp>
        <p:cxnSp>
          <p:nvCxnSpPr>
            <p:cNvPr id="186" name="Rechte verbindingslijn 185"/>
            <p:cNvCxnSpPr/>
            <p:nvPr userDrawn="1"/>
          </p:nvCxnSpPr>
          <p:spPr>
            <a:xfrm>
              <a:off x="12508966" y="6858894"/>
              <a:ext cx="2539957" cy="0"/>
            </a:xfrm>
            <a:prstGeom prst="line">
              <a:avLst/>
            </a:prstGeom>
            <a:noFill/>
            <a:ln w="9525" cap="flat" cmpd="sng" algn="ctr">
              <a:solidFill>
                <a:schemeClr val="tx2"/>
              </a:solidFill>
              <a:prstDash val="solid"/>
            </a:ln>
            <a:effectLst/>
          </p:spPr>
        </p:cxnSp>
        <p:grpSp>
          <p:nvGrpSpPr>
            <p:cNvPr id="187" name="Groep 186"/>
            <p:cNvGrpSpPr/>
            <p:nvPr/>
          </p:nvGrpSpPr>
          <p:grpSpPr>
            <a:xfrm>
              <a:off x="12511144" y="6054428"/>
              <a:ext cx="2350513" cy="542924"/>
              <a:chOff x="12402284" y="6054428"/>
              <a:chExt cx="2350513" cy="542924"/>
            </a:xfrm>
          </p:grpSpPr>
          <p:sp>
            <p:nvSpPr>
              <p:cNvPr id="194" name="Rechthoek 193"/>
              <p:cNvSpPr/>
              <p:nvPr/>
            </p:nvSpPr>
            <p:spPr>
              <a:xfrm>
                <a:off x="12402284"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95" name="Rechthoek 194"/>
              <p:cNvSpPr/>
              <p:nvPr/>
            </p:nvSpPr>
            <p:spPr>
              <a:xfrm>
                <a:off x="12662053" y="6062530"/>
                <a:ext cx="2090744" cy="261610"/>
              </a:xfrm>
              <a:prstGeom prst="rect">
                <a:avLst/>
              </a:prstGeom>
            </p:spPr>
            <p:txBody>
              <a:bodyPr wrap="none">
                <a:spAutoFit/>
              </a:bodyPr>
              <a:lstStyle/>
              <a:p>
                <a:pPr fontAlgn="auto">
                  <a:spcBef>
                    <a:spcPts val="0"/>
                  </a:spcBef>
                  <a:spcAft>
                    <a:spcPts val="0"/>
                  </a:spcAft>
                </a:pPr>
                <a:r>
                  <a:rPr lang="en-US" sz="1100" dirty="0" smtClean="0">
                    <a:solidFill>
                      <a:prstClr val="black"/>
                    </a:solidFill>
                    <a:latin typeface="Verdana"/>
                  </a:rPr>
                  <a:t>Ander </a:t>
                </a:r>
                <a:r>
                  <a:rPr lang="en-US" sz="1100" dirty="0" err="1" smtClean="0">
                    <a:solidFill>
                      <a:prstClr val="black"/>
                    </a:solidFill>
                    <a:latin typeface="Verdana"/>
                  </a:rPr>
                  <a:t>grafiektype</a:t>
                </a:r>
                <a:r>
                  <a:rPr lang="en-US" sz="1100" dirty="0" smtClean="0">
                    <a:solidFill>
                      <a:prstClr val="black"/>
                    </a:solidFill>
                    <a:latin typeface="Verdana"/>
                  </a:rPr>
                  <a:t>…</a:t>
                </a:r>
                <a:endParaRPr lang="en-US" sz="1100" dirty="0">
                  <a:solidFill>
                    <a:prstClr val="black"/>
                  </a:solidFill>
                  <a:latin typeface="Verdana"/>
                </a:endParaRPr>
              </a:p>
            </p:txBody>
          </p:sp>
          <p:sp>
            <p:nvSpPr>
              <p:cNvPr id="196" name="Gelijkbenige driehoek 195"/>
              <p:cNvSpPr/>
              <p:nvPr/>
            </p:nvSpPr>
            <p:spPr>
              <a:xfrm rot="5400000">
                <a:off x="1421047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197" name="Afgeronde rechthoek 196"/>
              <p:cNvSpPr/>
              <p:nvPr/>
            </p:nvSpPr>
            <p:spPr>
              <a:xfrm>
                <a:off x="12406467"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fontAlgn="auto">
                  <a:spcBef>
                    <a:spcPts val="0"/>
                  </a:spcBef>
                  <a:spcAft>
                    <a:spcPts val="0"/>
                  </a:spcAft>
                </a:pPr>
                <a:r>
                  <a:rPr lang="en-US" sz="1200" dirty="0" err="1">
                    <a:solidFill>
                      <a:prstClr val="black"/>
                    </a:solidFill>
                  </a:rPr>
                  <a:t>Gegevens</a:t>
                </a:r>
                <a:r>
                  <a:rPr lang="en-US" sz="1200" dirty="0">
                    <a:solidFill>
                      <a:prstClr val="black"/>
                    </a:solidFill>
                  </a:rPr>
                  <a:t> </a:t>
                </a:r>
                <a:r>
                  <a:rPr lang="en-US" sz="1200" dirty="0" err="1">
                    <a:solidFill>
                      <a:prstClr val="black"/>
                    </a:solidFill>
                  </a:rPr>
                  <a:t>bewerken</a:t>
                </a:r>
                <a:r>
                  <a:rPr lang="en-US" sz="1200" dirty="0">
                    <a:solidFill>
                      <a:prstClr val="black"/>
                    </a:solidFill>
                  </a:rPr>
                  <a:t>…</a:t>
                </a:r>
              </a:p>
            </p:txBody>
          </p:sp>
          <p:grpSp>
            <p:nvGrpSpPr>
              <p:cNvPr id="198" name="Groep 197"/>
              <p:cNvGrpSpPr/>
              <p:nvPr/>
            </p:nvGrpSpPr>
            <p:grpSpPr>
              <a:xfrm>
                <a:off x="12461788" y="6100223"/>
                <a:ext cx="204691" cy="170000"/>
                <a:chOff x="15171969" y="1587338"/>
                <a:chExt cx="755407" cy="627385"/>
              </a:xfrm>
            </p:grpSpPr>
            <p:sp>
              <p:nvSpPr>
                <p:cNvPr id="249"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endParaRPr lang="nl-NL" sz="1600" kern="0" smtClean="0">
                    <a:solidFill>
                      <a:srgbClr val="FFFFFF"/>
                    </a:solidFill>
                    <a:latin typeface="Calibri" panose="020F0502020204030204" pitchFamily="34" charset="0"/>
                  </a:endParaRPr>
                </a:p>
              </p:txBody>
            </p:sp>
            <p:grpSp>
              <p:nvGrpSpPr>
                <p:cNvPr id="250" name="Groep 249"/>
                <p:cNvGrpSpPr/>
                <p:nvPr userDrawn="1"/>
              </p:nvGrpSpPr>
              <p:grpSpPr>
                <a:xfrm>
                  <a:off x="15281106" y="1587338"/>
                  <a:ext cx="511775" cy="560304"/>
                  <a:chOff x="10604642" y="969717"/>
                  <a:chExt cx="1290643" cy="1427163"/>
                </a:xfrm>
              </p:grpSpPr>
              <p:grpSp>
                <p:nvGrpSpPr>
                  <p:cNvPr id="251" name="Group 879"/>
                  <p:cNvGrpSpPr>
                    <a:grpSpLocks noChangeAspect="1"/>
                  </p:cNvGrpSpPr>
                  <p:nvPr userDrawn="1"/>
                </p:nvGrpSpPr>
                <p:grpSpPr bwMode="auto">
                  <a:xfrm>
                    <a:off x="10604642" y="969717"/>
                    <a:ext cx="1290643" cy="1427163"/>
                    <a:chOff x="4798" y="1515"/>
                    <a:chExt cx="813" cy="899"/>
                  </a:xfrm>
                </p:grpSpPr>
                <p:sp>
                  <p:nvSpPr>
                    <p:cNvPr id="253" name="Freeform 886"/>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54" name="Rectangle 880"/>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55" name="Rectangle 881"/>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56" name="Freeform 882"/>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57" name="Freeform 883"/>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58" name="Freeform 884"/>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59" name="Rectangle 885"/>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60" name="Rectangle 887"/>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sp>
                  <p:nvSpPr>
                    <p:cNvPr id="261" name="Freeform 888"/>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nl-NL" sz="1600" kern="0" smtClean="0">
                        <a:solidFill>
                          <a:srgbClr val="000000"/>
                        </a:solidFill>
                        <a:latin typeface="Calibri" panose="020F0502020204030204" pitchFamily="34" charset="0"/>
                      </a:endParaRPr>
                    </a:p>
                  </p:txBody>
                </p:sp>
              </p:grpSp>
              <p:sp>
                <p:nvSpPr>
                  <p:cNvPr id="252" name="Vrije vorm 251"/>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endParaRPr lang="nl-NL" sz="1600" kern="0" smtClean="0">
                      <a:solidFill>
                        <a:srgbClr val="FFFFFF"/>
                      </a:solidFill>
                      <a:latin typeface="Calibri" panose="020F0502020204030204" pitchFamily="34" charset="0"/>
                    </a:endParaRPr>
                  </a:p>
                </p:txBody>
              </p:sp>
            </p:grpSp>
          </p:grpSp>
          <p:grpSp>
            <p:nvGrpSpPr>
              <p:cNvPr id="199" name="Groep 198"/>
              <p:cNvGrpSpPr/>
              <p:nvPr/>
            </p:nvGrpSpPr>
            <p:grpSpPr>
              <a:xfrm>
                <a:off x="12468521" y="6356844"/>
                <a:ext cx="133446" cy="114786"/>
                <a:chOff x="14587469" y="6356844"/>
                <a:chExt cx="133446" cy="114786"/>
              </a:xfrm>
            </p:grpSpPr>
            <p:sp>
              <p:nvSpPr>
                <p:cNvPr id="205" name="Rectangle 6"/>
                <p:cNvSpPr>
                  <a:spLocks noChangeArrowheads="1"/>
                </p:cNvSpPr>
                <p:nvPr userDrawn="1"/>
              </p:nvSpPr>
              <p:spPr bwMode="auto">
                <a:xfrm>
                  <a:off x="14588703" y="6379233"/>
                  <a:ext cx="130780" cy="91699"/>
                </a:xfrm>
                <a:prstGeom prst="rect">
                  <a:avLst/>
                </a:prstGeom>
                <a:solidFill>
                  <a:srgbClr val="F2FAFF"/>
                </a:solidFill>
                <a:ln w="0">
                  <a:solidFill>
                    <a:schemeClr val="bg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sz="1800" dirty="0">
                    <a:solidFill>
                      <a:prstClr val="black"/>
                    </a:solidFill>
                    <a:latin typeface="Verdana"/>
                  </a:endParaRPr>
                </a:p>
              </p:txBody>
            </p:sp>
            <p:sp>
              <p:nvSpPr>
                <p:cNvPr id="240" name="Rectangle 15"/>
                <p:cNvSpPr>
                  <a:spLocks noChangeArrowheads="1"/>
                </p:cNvSpPr>
                <p:nvPr userDrawn="1"/>
              </p:nvSpPr>
              <p:spPr bwMode="auto">
                <a:xfrm>
                  <a:off x="14587469" y="6423761"/>
                  <a:ext cx="131076" cy="1446"/>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sz="1800" dirty="0">
                    <a:solidFill>
                      <a:prstClr val="black"/>
                    </a:solidFill>
                    <a:latin typeface="Verdana"/>
                  </a:endParaRPr>
                </a:p>
              </p:txBody>
            </p:sp>
            <p:sp>
              <p:nvSpPr>
                <p:cNvPr id="241" name="Freeform 14"/>
                <p:cNvSpPr>
                  <a:spLocks noEditPoints="1"/>
                </p:cNvSpPr>
                <p:nvPr userDrawn="1"/>
              </p:nvSpPr>
              <p:spPr bwMode="auto">
                <a:xfrm>
                  <a:off x="14588901" y="6356844"/>
                  <a:ext cx="132014" cy="114786"/>
                </a:xfrm>
                <a:custGeom>
                  <a:avLst/>
                  <a:gdLst>
                    <a:gd name="T0" fmla="*/ 48 w 5347"/>
                    <a:gd name="T1" fmla="*/ 48 h 4605"/>
                    <a:gd name="T2" fmla="*/ 48 w 5347"/>
                    <a:gd name="T3" fmla="*/ 4557 h 4605"/>
                    <a:gd name="T4" fmla="*/ 5299 w 5347"/>
                    <a:gd name="T5" fmla="*/ 4557 h 4605"/>
                    <a:gd name="T6" fmla="*/ 5299 w 5347"/>
                    <a:gd name="T7" fmla="*/ 48 h 4605"/>
                    <a:gd name="T8" fmla="*/ 48 w 5347"/>
                    <a:gd name="T9" fmla="*/ 48 h 4605"/>
                    <a:gd name="T10" fmla="*/ 0 w 5347"/>
                    <a:gd name="T11" fmla="*/ 0 h 4605"/>
                    <a:gd name="T12" fmla="*/ 5347 w 5347"/>
                    <a:gd name="T13" fmla="*/ 0 h 4605"/>
                    <a:gd name="T14" fmla="*/ 5347 w 5347"/>
                    <a:gd name="T15" fmla="*/ 4605 h 4605"/>
                    <a:gd name="T16" fmla="*/ 0 w 5347"/>
                    <a:gd name="T17" fmla="*/ 4605 h 4605"/>
                    <a:gd name="T18" fmla="*/ 0 w 5347"/>
                    <a:gd name="T19" fmla="*/ 0 h 4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7" h="4605">
                      <a:moveTo>
                        <a:pt x="48" y="48"/>
                      </a:moveTo>
                      <a:lnTo>
                        <a:pt x="48" y="4557"/>
                      </a:lnTo>
                      <a:lnTo>
                        <a:pt x="5299" y="4557"/>
                      </a:lnTo>
                      <a:lnTo>
                        <a:pt x="5299" y="48"/>
                      </a:lnTo>
                      <a:lnTo>
                        <a:pt x="48" y="48"/>
                      </a:lnTo>
                      <a:close/>
                      <a:moveTo>
                        <a:pt x="0" y="0"/>
                      </a:moveTo>
                      <a:lnTo>
                        <a:pt x="5347" y="0"/>
                      </a:lnTo>
                      <a:lnTo>
                        <a:pt x="5347" y="4605"/>
                      </a:lnTo>
                      <a:lnTo>
                        <a:pt x="0" y="4605"/>
                      </a:lnTo>
                      <a:lnTo>
                        <a:pt x="0" y="0"/>
                      </a:lnTo>
                      <a:close/>
                    </a:path>
                  </a:pathLst>
                </a:custGeom>
                <a:solidFill>
                  <a:srgbClr val="2E5D88"/>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sz="1800" dirty="0">
                    <a:solidFill>
                      <a:prstClr val="black"/>
                    </a:solidFill>
                    <a:latin typeface="Verdana"/>
                  </a:endParaRPr>
                </a:p>
              </p:txBody>
            </p:sp>
            <p:cxnSp>
              <p:nvCxnSpPr>
                <p:cNvPr id="242" name="Rechte verbindingslijn 241"/>
                <p:cNvCxnSpPr/>
                <p:nvPr userDrawn="1"/>
              </p:nvCxnSpPr>
              <p:spPr>
                <a:xfrm flipH="1">
                  <a:off x="14654334" y="6382168"/>
                  <a:ext cx="162"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3" name="Rechte verbindingslijn 242"/>
                <p:cNvCxnSpPr/>
                <p:nvPr userDrawn="1"/>
              </p:nvCxnSpPr>
              <p:spPr>
                <a:xfrm>
                  <a:off x="14689188" y="6382168"/>
                  <a:ext cx="0"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4" name="Rechte verbindingslijn 243"/>
                <p:cNvCxnSpPr/>
                <p:nvPr userDrawn="1"/>
              </p:nvCxnSpPr>
              <p:spPr>
                <a:xfrm>
                  <a:off x="14619892" y="6382040"/>
                  <a:ext cx="0" cy="8577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5" name="Rechte verbindingslijn 244"/>
                <p:cNvCxnSpPr/>
                <p:nvPr userDrawn="1"/>
              </p:nvCxnSpPr>
              <p:spPr>
                <a:xfrm flipH="1">
                  <a:off x="14593115" y="6400164"/>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6" name="Rechte verbindingslijn 245"/>
                <p:cNvCxnSpPr/>
                <p:nvPr userDrawn="1"/>
              </p:nvCxnSpPr>
              <p:spPr>
                <a:xfrm flipH="1">
                  <a:off x="14593115" y="6423860"/>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7" name="Rechte verbindingslijn 246"/>
                <p:cNvCxnSpPr/>
                <p:nvPr userDrawn="1"/>
              </p:nvCxnSpPr>
              <p:spPr>
                <a:xfrm flipH="1">
                  <a:off x="14593115" y="6447556"/>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48" name="Rectangle 13"/>
                <p:cNvSpPr>
                  <a:spLocks noChangeArrowheads="1"/>
                </p:cNvSpPr>
                <p:nvPr userDrawn="1"/>
              </p:nvSpPr>
              <p:spPr bwMode="auto">
                <a:xfrm>
                  <a:off x="14590283" y="6359138"/>
                  <a:ext cx="128657" cy="19347"/>
                </a:xfrm>
                <a:prstGeom prst="rect">
                  <a:avLst/>
                </a:prstGeom>
                <a:gradFill flip="none" rotWithShape="1">
                  <a:gsLst>
                    <a:gs pos="0">
                      <a:srgbClr val="192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sz="1800" dirty="0">
                    <a:solidFill>
                      <a:prstClr val="black"/>
                    </a:solidFill>
                    <a:latin typeface="Verdana"/>
                  </a:endParaRPr>
                </a:p>
              </p:txBody>
            </p:sp>
          </p:grpSp>
          <p:grpSp>
            <p:nvGrpSpPr>
              <p:cNvPr id="200" name="Groep 199"/>
              <p:cNvGrpSpPr/>
              <p:nvPr/>
            </p:nvGrpSpPr>
            <p:grpSpPr>
              <a:xfrm>
                <a:off x="12529899" y="6421402"/>
                <a:ext cx="97399" cy="97399"/>
                <a:chOff x="14546483" y="5323041"/>
                <a:chExt cx="242460" cy="242460"/>
              </a:xfrm>
            </p:grpSpPr>
            <p:sp>
              <p:nvSpPr>
                <p:cNvPr id="201" name="Rechthoek 200"/>
                <p:cNvSpPr/>
                <p:nvPr userDrawn="1"/>
              </p:nvSpPr>
              <p:spPr>
                <a:xfrm>
                  <a:off x="14546483" y="5323041"/>
                  <a:ext cx="242460" cy="242460"/>
                </a:xfrm>
                <a:prstGeom prst="rect">
                  <a:avLst/>
                </a:prstGeom>
                <a:solidFill>
                  <a:schemeClr val="bg1"/>
                </a:solidFill>
                <a:ln w="6350">
                  <a:solidFill>
                    <a:srgbClr val="00A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202" name="Groep 201"/>
                <p:cNvGrpSpPr/>
                <p:nvPr/>
              </p:nvGrpSpPr>
              <p:grpSpPr>
                <a:xfrm>
                  <a:off x="14568035" y="5357818"/>
                  <a:ext cx="199836" cy="175226"/>
                  <a:chOff x="14559757" y="5349611"/>
                  <a:chExt cx="216392" cy="191641"/>
                </a:xfrm>
              </p:grpSpPr>
              <p:sp>
                <p:nvSpPr>
                  <p:cNvPr id="203" name="Parallellogram 202"/>
                  <p:cNvSpPr/>
                  <p:nvPr/>
                </p:nvSpPr>
                <p:spPr>
                  <a:xfrm>
                    <a:off x="14559757" y="5369222"/>
                    <a:ext cx="214316" cy="147762"/>
                  </a:xfrm>
                  <a:prstGeom prst="parallelogram">
                    <a:avLst>
                      <a:gd name="adj" fmla="val 93909"/>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04" name="Parallellogram 203"/>
                  <p:cNvSpPr/>
                  <p:nvPr/>
                </p:nvSpPr>
                <p:spPr>
                  <a:xfrm flipH="1">
                    <a:off x="14561833" y="5349611"/>
                    <a:ext cx="214316" cy="191641"/>
                  </a:xfrm>
                  <a:prstGeom prst="parallelogram">
                    <a:avLst>
                      <a:gd name="adj" fmla="val 68946"/>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grpSp>
        </p:grpSp>
        <p:pic>
          <p:nvPicPr>
            <p:cNvPr id="18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55886" y="6425992"/>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9" name="Groep 188"/>
            <p:cNvGrpSpPr/>
            <p:nvPr/>
          </p:nvGrpSpPr>
          <p:grpSpPr>
            <a:xfrm>
              <a:off x="12491729" y="3471416"/>
              <a:ext cx="1114138" cy="297656"/>
              <a:chOff x="13560784" y="3471416"/>
              <a:chExt cx="1114138" cy="297656"/>
            </a:xfrm>
          </p:grpSpPr>
          <p:sp>
            <p:nvSpPr>
              <p:cNvPr id="190" name="Afgeronde rechthoek 189"/>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91"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smtClean="0">
                    <a:solidFill>
                      <a:prstClr val="black"/>
                    </a:solidFill>
                  </a:rPr>
                  <a:t>Invoegen</a:t>
                </a:r>
                <a:endParaRPr lang="en-GB" dirty="0">
                  <a:solidFill>
                    <a:prstClr val="black"/>
                  </a:solidFill>
                </a:endParaRPr>
              </a:p>
            </p:txBody>
          </p:sp>
          <p:cxnSp>
            <p:nvCxnSpPr>
              <p:cNvPr id="192" name="Rechte verbindingslijn 191"/>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3" name="Gelijkbenige driehoek 192"/>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grpSp>
      <p:sp>
        <p:nvSpPr>
          <p:cNvPr id="132" name="Tijdelijke aanduiding voor verticale tekst 2"/>
          <p:cNvSpPr>
            <a:spLocks noGrp="1"/>
          </p:cNvSpPr>
          <p:nvPr>
            <p:ph type="body" orient="vert" idx="14" hasCustomPrompt="1"/>
          </p:nvPr>
        </p:nvSpPr>
        <p:spPr>
          <a:xfrm>
            <a:off x="1" y="287998"/>
            <a:ext cx="180449" cy="2426395"/>
          </a:xfrm>
          <a:solidFill>
            <a:schemeClr val="accent6"/>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nl-NL" dirty="0" smtClean="0"/>
              <a:t> </a:t>
            </a:r>
            <a:endParaRPr lang="en-US" dirty="0"/>
          </a:p>
        </p:txBody>
      </p:sp>
      <p:sp>
        <p:nvSpPr>
          <p:cNvPr id="118" name="Tijdelijke aanduiding voor datum 3"/>
          <p:cNvSpPr>
            <a:spLocks noGrp="1"/>
          </p:cNvSpPr>
          <p:nvPr>
            <p:ph type="dt" sz="half" idx="2"/>
          </p:nvPr>
        </p:nvSpPr>
        <p:spPr>
          <a:xfrm>
            <a:off x="518269" y="6569998"/>
            <a:ext cx="734082"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28 May 2019</a:t>
            </a:fld>
            <a:endParaRPr lang="en-US" dirty="0"/>
          </a:p>
        </p:txBody>
      </p:sp>
      <p:sp>
        <p:nvSpPr>
          <p:cNvPr id="119" name="Tijdelijke aanduiding voor voettekst 4"/>
          <p:cNvSpPr>
            <a:spLocks noGrp="1"/>
          </p:cNvSpPr>
          <p:nvPr>
            <p:ph type="ftr" sz="quarter" idx="3"/>
          </p:nvPr>
        </p:nvSpPr>
        <p:spPr>
          <a:xfrm>
            <a:off x="1252349" y="6569998"/>
            <a:ext cx="3747600" cy="295941"/>
          </a:xfrm>
          <a:prstGeom prst="rect">
            <a:avLst/>
          </a:prstGeom>
        </p:spPr>
        <p:txBody>
          <a:bodyPr vert="horz" lIns="0" tIns="0" rIns="0" bIns="0" rtlCol="0" anchor="ctr"/>
          <a:lstStyle>
            <a:lvl1pPr algn="l">
              <a:defRPr sz="1000">
                <a:solidFill>
                  <a:srgbClr val="988A86"/>
                </a:solidFill>
              </a:defRPr>
            </a:lvl1pPr>
          </a:lstStyle>
          <a:p>
            <a:r>
              <a:rPr lang="en-US" smtClean="0"/>
              <a:t>|  Zuyd Template-set</a:t>
            </a:r>
            <a:endParaRPr lang="en-US" dirty="0"/>
          </a:p>
        </p:txBody>
      </p:sp>
      <p:sp>
        <p:nvSpPr>
          <p:cNvPr id="120" name="Tijdelijke aanduiding voor dianummer 5"/>
          <p:cNvSpPr>
            <a:spLocks noGrp="1"/>
          </p:cNvSpPr>
          <p:nvPr>
            <p:ph type="sldNum" sz="quarter" idx="4"/>
          </p:nvPr>
        </p:nvSpPr>
        <p:spPr>
          <a:xfrm>
            <a:off x="288450" y="6569998"/>
            <a:ext cx="229819"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grpSp>
        <p:nvGrpSpPr>
          <p:cNvPr id="121" name="ZUYD logo"/>
          <p:cNvGrpSpPr/>
          <p:nvPr userDrawn="1"/>
        </p:nvGrpSpPr>
        <p:grpSpPr>
          <a:xfrm>
            <a:off x="8395486" y="5919788"/>
            <a:ext cx="352064" cy="506213"/>
            <a:chOff x="0" y="-7639050"/>
            <a:chExt cx="6359525" cy="6858000"/>
          </a:xfrm>
          <a:solidFill>
            <a:schemeClr val="accent1"/>
          </a:solidFill>
        </p:grpSpPr>
        <p:sp>
          <p:nvSpPr>
            <p:cNvPr id="122"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24"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25"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26"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grpSp>
    </p:spTree>
    <p:extLst>
      <p:ext uri="{BB962C8B-B14F-4D97-AF65-F5344CB8AC3E}">
        <p14:creationId xmlns:p14="http://schemas.microsoft.com/office/powerpoint/2010/main" val="1618379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13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46451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pPr>
              <a:defRPr/>
            </a:pPr>
            <a:fld id="{D2C61B3A-7DAD-4431-B335-4A7B263BF0CE}" type="datetimeFigureOut">
              <a:rPr lang="en-US">
                <a:solidFill>
                  <a:prstClr val="black">
                    <a:tint val="75000"/>
                  </a:prstClr>
                </a:solidFill>
              </a:rPr>
              <a:pPr>
                <a:defRPr/>
              </a:pPr>
              <a:t>5/28/2019</a:t>
            </a:fld>
            <a:endParaRPr lang="en-US">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vl1pPr>
          </a:lstStyle>
          <a:p>
            <a:pPr>
              <a:defRPr/>
            </a:pPr>
            <a:fld id="{DC99B882-4287-411F-99D5-B2E0A299337F}" type="slidenum">
              <a:rPr lang="en-US">
                <a:solidFill>
                  <a:prstClr val="black">
                    <a:tint val="75000"/>
                  </a:prstClr>
                </a:solidFill>
              </a:rPr>
              <a:pPr>
                <a:defRPr/>
              </a:pPr>
              <a:t>‹nr.›</a:t>
            </a:fld>
            <a:endParaRPr lang="en-US" dirty="0">
              <a:solidFill>
                <a:prstClr val="black">
                  <a:tint val="75000"/>
                </a:prstClr>
              </a:solidFill>
            </a:endParaRPr>
          </a:p>
        </p:txBody>
      </p:sp>
    </p:spTree>
    <p:extLst>
      <p:ext uri="{BB962C8B-B14F-4D97-AF65-F5344CB8AC3E}">
        <p14:creationId xmlns:p14="http://schemas.microsoft.com/office/powerpoint/2010/main" val="628536547"/>
      </p:ext>
    </p:extLst>
  </p:cSld>
  <p:clrMapOvr>
    <a:masterClrMapping/>
  </p:clrMapOvr>
  <p:hf sldNum="0" hdr="0" ft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el 100%">
    <p:spTree>
      <p:nvGrpSpPr>
        <p:cNvPr id="1" name=""/>
        <p:cNvGrpSpPr/>
        <p:nvPr/>
      </p:nvGrpSpPr>
      <p:grpSpPr>
        <a:xfrm>
          <a:off x="0" y="0"/>
          <a:ext cx="0" cy="0"/>
          <a:chOff x="0" y="0"/>
          <a:chExt cx="0" cy="0"/>
        </a:xfrm>
      </p:grpSpPr>
      <p:sp>
        <p:nvSpPr>
          <p:cNvPr id="75" name="Rechthoek 74"/>
          <p:cNvSpPr/>
          <p:nvPr userDrawn="1"/>
        </p:nvSpPr>
        <p:spPr>
          <a:xfrm>
            <a:off x="2216247" y="287998"/>
            <a:ext cx="6639302"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1600" dirty="0" smtClean="0">
              <a:solidFill>
                <a:prstClr val="white"/>
              </a:solidFill>
            </a:endParaRPr>
          </a:p>
        </p:txBody>
      </p:sp>
      <p:sp>
        <p:nvSpPr>
          <p:cNvPr id="10" name="Tijdelijke aanduiding voor tabel 9"/>
          <p:cNvSpPr>
            <a:spLocks noGrp="1"/>
          </p:cNvSpPr>
          <p:nvPr userDrawn="1">
            <p:ph type="tbl" sz="quarter" idx="18" hasCustomPrompt="1"/>
          </p:nvPr>
        </p:nvSpPr>
        <p:spPr>
          <a:xfrm>
            <a:off x="2324245" y="419098"/>
            <a:ext cx="6423155" cy="5248278"/>
          </a:xfrm>
          <a:noFill/>
        </p:spPr>
        <p:txBody>
          <a:bodyPr tIns="1080000" anchor="ctr"/>
          <a:lstStyle>
            <a:lvl1pPr marL="0" indent="0" algn="ctr">
              <a:lnSpc>
                <a:spcPct val="100000"/>
              </a:lnSpc>
              <a:spcBef>
                <a:spcPts val="0"/>
              </a:spcBef>
              <a:spcAft>
                <a:spcPts val="0"/>
              </a:spcAft>
              <a:buNone/>
              <a:defRPr/>
            </a:lvl1pPr>
          </a:lstStyle>
          <a:p>
            <a:r>
              <a:rPr lang="nl-NL" dirty="0" smtClean="0"/>
              <a:t>Klik op het pictogram om</a:t>
            </a:r>
            <a:br>
              <a:rPr lang="nl-NL" dirty="0" smtClean="0"/>
            </a:br>
            <a:r>
              <a:rPr lang="nl-NL" dirty="0" smtClean="0"/>
              <a:t>een tabel in te voegen</a:t>
            </a:r>
            <a:endParaRPr lang="en-US" dirty="0"/>
          </a:p>
        </p:txBody>
      </p:sp>
      <p:sp>
        <p:nvSpPr>
          <p:cNvPr id="2" name="Titel 1"/>
          <p:cNvSpPr>
            <a:spLocks noGrp="1"/>
          </p:cNvSpPr>
          <p:nvPr userDrawn="1">
            <p:ph type="title"/>
          </p:nvPr>
        </p:nvSpPr>
        <p:spPr/>
        <p:txBody>
          <a:bodyPr/>
          <a:lstStyle/>
          <a:p>
            <a:r>
              <a:rPr lang="nl-NL" smtClean="0"/>
              <a:t>Klik om de stijl te bewerken</a:t>
            </a:r>
            <a:endParaRPr lang="en-US"/>
          </a:p>
        </p:txBody>
      </p:sp>
      <p:sp>
        <p:nvSpPr>
          <p:cNvPr id="7" name="Tekstvak 6"/>
          <p:cNvSpPr txBox="1"/>
          <p:nvPr userDrawn="1"/>
        </p:nvSpPr>
        <p:spPr>
          <a:xfrm>
            <a:off x="457438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Tabel 100%</a:t>
            </a:r>
          </a:p>
        </p:txBody>
      </p:sp>
      <p:grpSp>
        <p:nvGrpSpPr>
          <p:cNvPr id="41" name="Instructie tabel"/>
          <p:cNvGrpSpPr/>
          <p:nvPr userDrawn="1"/>
        </p:nvGrpSpPr>
        <p:grpSpPr>
          <a:xfrm>
            <a:off x="-2229876" y="-100346"/>
            <a:ext cx="2080073" cy="4127879"/>
            <a:chOff x="12292127" y="-100346"/>
            <a:chExt cx="2773430" cy="4127879"/>
          </a:xfrm>
        </p:grpSpPr>
        <p:sp>
          <p:nvSpPr>
            <p:cNvPr id="42" name="Rechthoek 41"/>
            <p:cNvSpPr/>
            <p:nvPr/>
          </p:nvSpPr>
          <p:spPr>
            <a:xfrm>
              <a:off x="12292127" y="-100346"/>
              <a:ext cx="2773430" cy="315377"/>
            </a:xfrm>
            <a:prstGeom prst="rect">
              <a:avLst/>
            </a:prstGeom>
            <a:noFill/>
            <a:ln w="25400" cap="flat" cmpd="sng" algn="ctr">
              <a:noFill/>
              <a:prstDash val="solid"/>
            </a:ln>
            <a:effectLst/>
          </p:spPr>
          <p:txBody>
            <a:bodyPr lIns="180000" rIns="180000" rtlCol="0" anchor="t"/>
            <a:lstStyle/>
            <a:p>
              <a:pPr fontAlgn="auto">
                <a:spcBef>
                  <a:spcPts val="0"/>
                </a:spcBef>
                <a:spcAft>
                  <a:spcPts val="0"/>
                </a:spcAft>
              </a:pPr>
              <a:r>
                <a:rPr lang="nl-NL" sz="1600" b="1" kern="0" cap="all" dirty="0" smtClean="0">
                  <a:solidFill>
                    <a:srgbClr val="44546A"/>
                  </a:solidFill>
                  <a:latin typeface="Segoe UI Light" panose="020B0502040204020203" pitchFamily="34" charset="0"/>
                  <a:cs typeface="Segoe UI Light" panose="020B0502040204020203" pitchFamily="34" charset="0"/>
                </a:rPr>
                <a:t>TABEL </a:t>
              </a:r>
              <a:r>
                <a:rPr lang="nl-NL" sz="1600" b="1" kern="0" cap="all" dirty="0">
                  <a:solidFill>
                    <a:srgbClr val="44546A"/>
                  </a:solidFill>
                  <a:latin typeface="Segoe UI Light" panose="020B0502040204020203" pitchFamily="34" charset="0"/>
                  <a:cs typeface="Segoe UI Light" panose="020B0502040204020203" pitchFamily="34" charset="0"/>
                </a:rPr>
                <a:t>INVOEGEN</a:t>
              </a:r>
            </a:p>
          </p:txBody>
        </p:sp>
        <p:sp>
          <p:nvSpPr>
            <p:cNvPr id="43" name="Tekstvak 33"/>
            <p:cNvSpPr txBox="1"/>
            <p:nvPr/>
          </p:nvSpPr>
          <p:spPr>
            <a:xfrm>
              <a:off x="12494592" y="893162"/>
              <a:ext cx="2106394" cy="369332"/>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solidFill>
                    <a:prstClr val="black"/>
                  </a:solidFill>
                </a:rPr>
                <a:t>Klik op het icoon om een tabel </a:t>
              </a:r>
              <a:r>
                <a:rPr lang="nl-NL" dirty="0" smtClean="0">
                  <a:solidFill>
                    <a:prstClr val="black"/>
                  </a:solidFill>
                </a:rPr>
                <a:t/>
              </a:r>
              <a:br>
                <a:rPr lang="nl-NL" dirty="0" smtClean="0">
                  <a:solidFill>
                    <a:prstClr val="black"/>
                  </a:solidFill>
                </a:rPr>
              </a:br>
              <a:r>
                <a:rPr lang="nl-NL" dirty="0" smtClean="0">
                  <a:solidFill>
                    <a:prstClr val="black"/>
                  </a:solidFill>
                </a:rPr>
                <a:t>in </a:t>
              </a:r>
              <a:r>
                <a:rPr lang="nl-NL" dirty="0">
                  <a:solidFill>
                    <a:prstClr val="black"/>
                  </a:solidFill>
                </a:rPr>
                <a:t>te voegen.</a:t>
              </a:r>
              <a:endParaRPr lang="en-US" dirty="0">
                <a:solidFill>
                  <a:prstClr val="black"/>
                </a:solidFill>
              </a:endParaRPr>
            </a:p>
          </p:txBody>
        </p:sp>
        <p:sp>
          <p:nvSpPr>
            <p:cNvPr id="44" name="Tekstvak 33"/>
            <p:cNvSpPr txBox="1"/>
            <p:nvPr/>
          </p:nvSpPr>
          <p:spPr>
            <a:xfrm>
              <a:off x="12500592" y="2796063"/>
              <a:ext cx="2188331" cy="369332"/>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US" dirty="0" err="1">
                  <a:solidFill>
                    <a:prstClr val="black"/>
                  </a:solidFill>
                </a:rPr>
                <a:t>Selecteer</a:t>
              </a:r>
              <a:r>
                <a:rPr lang="en-US" dirty="0">
                  <a:solidFill>
                    <a:prstClr val="black"/>
                  </a:solidFill>
                </a:rPr>
                <a:t> het </a:t>
              </a:r>
              <a:r>
                <a:rPr lang="en-US" dirty="0" err="1">
                  <a:solidFill>
                    <a:prstClr val="black"/>
                  </a:solidFill>
                </a:rPr>
                <a:t>aantal</a:t>
              </a:r>
              <a:r>
                <a:rPr lang="en-US" dirty="0">
                  <a:solidFill>
                    <a:prstClr val="black"/>
                  </a:solidFill>
                </a:rPr>
                <a:t> </a:t>
              </a:r>
              <a:r>
                <a:rPr lang="en-US" dirty="0" err="1">
                  <a:solidFill>
                    <a:prstClr val="black"/>
                  </a:solidFill>
                </a:rPr>
                <a:t>rijen</a:t>
              </a:r>
              <a:r>
                <a:rPr lang="en-US" dirty="0">
                  <a:solidFill>
                    <a:prstClr val="black"/>
                  </a:solidFill>
                </a:rPr>
                <a:t> </a:t>
              </a:r>
              <a:r>
                <a:rPr lang="en-US" dirty="0" err="1">
                  <a:solidFill>
                    <a:prstClr val="black"/>
                  </a:solidFill>
                </a:rPr>
                <a:t>en</a:t>
              </a:r>
              <a:r>
                <a:rPr lang="en-US" dirty="0">
                  <a:solidFill>
                    <a:prstClr val="black"/>
                  </a:solidFill>
                </a:rPr>
                <a:t> </a:t>
              </a:r>
              <a:r>
                <a:rPr lang="en-US" dirty="0" err="1">
                  <a:solidFill>
                    <a:prstClr val="black"/>
                  </a:solidFill>
                </a:rPr>
                <a:t>kolommen</a:t>
              </a:r>
              <a:r>
                <a:rPr lang="en-US" dirty="0">
                  <a:solidFill>
                    <a:prstClr val="black"/>
                  </a:solidFill>
                </a:rPr>
                <a:t> </a:t>
              </a:r>
              <a:r>
                <a:rPr lang="en-US" dirty="0" err="1">
                  <a:solidFill>
                    <a:prstClr val="black"/>
                  </a:solidFill>
                </a:rPr>
                <a:t>en</a:t>
              </a:r>
              <a:r>
                <a:rPr lang="en-US" dirty="0">
                  <a:solidFill>
                    <a:prstClr val="black"/>
                  </a:solidFill>
                </a:rPr>
                <a:t> </a:t>
              </a:r>
              <a:r>
                <a:rPr lang="en-US" dirty="0" err="1">
                  <a:solidFill>
                    <a:prstClr val="black"/>
                  </a:solidFill>
                </a:rPr>
                <a:t>klik</a:t>
              </a:r>
              <a:r>
                <a:rPr lang="en-US" dirty="0">
                  <a:solidFill>
                    <a:prstClr val="black"/>
                  </a:solidFill>
                </a:rPr>
                <a:t> op </a:t>
              </a:r>
              <a:r>
                <a:rPr lang="en-US" b="1" dirty="0">
                  <a:solidFill>
                    <a:prstClr val="black"/>
                  </a:solidFill>
                </a:rPr>
                <a:t>‘OK’</a:t>
              </a:r>
              <a:endParaRPr lang="nl-NL" b="1" dirty="0">
                <a:solidFill>
                  <a:prstClr val="black"/>
                </a:solidFill>
              </a:endParaRPr>
            </a:p>
          </p:txBody>
        </p:sp>
        <p:cxnSp>
          <p:nvCxnSpPr>
            <p:cNvPr id="45" name="Rechte verbindingslijn 44"/>
            <p:cNvCxnSpPr/>
            <p:nvPr/>
          </p:nvCxnSpPr>
          <p:spPr>
            <a:xfrm>
              <a:off x="12510889" y="2161293"/>
              <a:ext cx="2538034" cy="0"/>
            </a:xfrm>
            <a:prstGeom prst="line">
              <a:avLst/>
            </a:prstGeom>
            <a:noFill/>
            <a:ln w="9525" cap="flat" cmpd="sng" algn="ctr">
              <a:solidFill>
                <a:schemeClr val="tx2"/>
              </a:solidFill>
              <a:prstDash val="solid"/>
            </a:ln>
            <a:effectLst/>
          </p:spPr>
        </p:cxnSp>
        <p:grpSp>
          <p:nvGrpSpPr>
            <p:cNvPr id="46" name="Groep 45"/>
            <p:cNvGrpSpPr/>
            <p:nvPr/>
          </p:nvGrpSpPr>
          <p:grpSpPr>
            <a:xfrm>
              <a:off x="12489706" y="1489205"/>
              <a:ext cx="558369" cy="473968"/>
              <a:chOff x="3793456" y="3603"/>
              <a:chExt cx="4527394" cy="473968"/>
            </a:xfrm>
          </p:grpSpPr>
          <p:grpSp>
            <p:nvGrpSpPr>
              <p:cNvPr id="64" name="Group 4"/>
              <p:cNvGrpSpPr>
                <a:grpSpLocks noChangeAspect="1"/>
              </p:cNvGrpSpPr>
              <p:nvPr userDrawn="1"/>
            </p:nvGrpSpPr>
            <p:grpSpPr bwMode="auto">
              <a:xfrm>
                <a:off x="3793456" y="3603"/>
                <a:ext cx="4526989" cy="473968"/>
                <a:chOff x="1782" y="145"/>
                <a:chExt cx="2674" cy="2270"/>
              </a:xfrm>
            </p:grpSpPr>
            <p:sp>
              <p:nvSpPr>
                <p:cNvPr id="71" name="Rectangle 6"/>
                <p:cNvSpPr>
                  <a:spLocks noChangeArrowheads="1"/>
                </p:cNvSpPr>
                <p:nvPr userDrawn="1"/>
              </p:nvSpPr>
              <p:spPr bwMode="auto">
                <a:xfrm>
                  <a:off x="1807" y="145"/>
                  <a:ext cx="2649" cy="2270"/>
                </a:xfrm>
                <a:prstGeom prst="rect">
                  <a:avLst/>
                </a:prstGeom>
                <a:solidFill>
                  <a:srgbClr val="F2FAFF"/>
                </a:solidFill>
                <a:ln w="0">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sz="1800" dirty="0">
                    <a:solidFill>
                      <a:prstClr val="black"/>
                    </a:solidFill>
                    <a:latin typeface="Verdana"/>
                  </a:endParaRPr>
                </a:p>
              </p:txBody>
            </p:sp>
            <p:sp>
              <p:nvSpPr>
                <p:cNvPr id="72" name="Rectangle 13"/>
                <p:cNvSpPr>
                  <a:spLocks noChangeArrowheads="1"/>
                </p:cNvSpPr>
                <p:nvPr userDrawn="1"/>
              </p:nvSpPr>
              <p:spPr bwMode="auto">
                <a:xfrm>
                  <a:off x="1799" y="145"/>
                  <a:ext cx="2657" cy="439"/>
                </a:xfrm>
                <a:prstGeom prst="rect">
                  <a:avLst/>
                </a:prstGeom>
                <a:gradFill flip="none" rotWithShape="1">
                  <a:gsLst>
                    <a:gs pos="0">
                      <a:srgbClr val="009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sz="1800" dirty="0">
                    <a:solidFill>
                      <a:prstClr val="black"/>
                    </a:solidFill>
                    <a:latin typeface="Verdana"/>
                  </a:endParaRPr>
                </a:p>
              </p:txBody>
            </p:sp>
            <p:sp>
              <p:nvSpPr>
                <p:cNvPr id="73" name="Rectangle 15"/>
                <p:cNvSpPr>
                  <a:spLocks noChangeArrowheads="1"/>
                </p:cNvSpPr>
                <p:nvPr userDrawn="1"/>
              </p:nvSpPr>
              <p:spPr bwMode="auto">
                <a:xfrm>
                  <a:off x="1782" y="1469"/>
                  <a:ext cx="2655" cy="29"/>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sz="1800" dirty="0">
                    <a:solidFill>
                      <a:prstClr val="black"/>
                    </a:solidFill>
                    <a:latin typeface="Verdana"/>
                  </a:endParaRPr>
                </a:p>
              </p:txBody>
            </p:sp>
          </p:grpSp>
          <p:cxnSp>
            <p:nvCxnSpPr>
              <p:cNvPr id="65" name="Rechte verbindingslijn 64"/>
              <p:cNvCxnSpPr/>
              <p:nvPr userDrawn="1"/>
            </p:nvCxnSpPr>
            <p:spPr>
              <a:xfrm flipH="1">
                <a:off x="6086136" y="96647"/>
                <a:ext cx="6024" cy="380674"/>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65"/>
              <p:cNvCxnSpPr/>
              <p:nvPr userDrawn="1"/>
            </p:nvCxnSpPr>
            <p:spPr>
              <a:xfrm>
                <a:off x="7281567" y="96647"/>
                <a:ext cx="0" cy="380674"/>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7" name="Rechte verbindingslijn 66"/>
              <p:cNvCxnSpPr/>
              <p:nvPr userDrawn="1"/>
            </p:nvCxnSpPr>
            <p:spPr>
              <a:xfrm>
                <a:off x="4905299" y="96186"/>
                <a:ext cx="0" cy="377505"/>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8" name="Rechte verbindingslijn 67"/>
              <p:cNvCxnSpPr/>
              <p:nvPr userDrawn="1"/>
            </p:nvCxnSpPr>
            <p:spPr>
              <a:xfrm flipH="1">
                <a:off x="3836186" y="181242"/>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9" name="Rechte verbindingslijn 68"/>
              <p:cNvCxnSpPr/>
              <p:nvPr userDrawn="1"/>
            </p:nvCxnSpPr>
            <p:spPr>
              <a:xfrm flipH="1">
                <a:off x="3836186" y="280466"/>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p:cNvCxnSpPr/>
              <p:nvPr userDrawn="1"/>
            </p:nvCxnSpPr>
            <p:spPr>
              <a:xfrm flipH="1">
                <a:off x="3836186" y="392407"/>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grpSp>
        <p:cxnSp>
          <p:nvCxnSpPr>
            <p:cNvPr id="55" name="Rechte verbindingslijn 54"/>
            <p:cNvCxnSpPr/>
            <p:nvPr/>
          </p:nvCxnSpPr>
          <p:spPr>
            <a:xfrm>
              <a:off x="12491729" y="285631"/>
              <a:ext cx="2557194" cy="0"/>
            </a:xfrm>
            <a:prstGeom prst="line">
              <a:avLst/>
            </a:prstGeom>
            <a:noFill/>
            <a:ln w="9525" cap="flat" cmpd="sng" algn="ctr">
              <a:solidFill>
                <a:schemeClr val="tx2"/>
              </a:solidFill>
              <a:prstDash val="solid"/>
            </a:ln>
            <a:effectLst/>
          </p:spPr>
        </p:cxnSp>
        <p:sp>
          <p:nvSpPr>
            <p:cNvPr id="56" name="Ovaal 55"/>
            <p:cNvSpPr/>
            <p:nvPr/>
          </p:nvSpPr>
          <p:spPr>
            <a:xfrm>
              <a:off x="12494151" y="430361"/>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fontAlgn="auto">
                <a:spcBef>
                  <a:spcPts val="0"/>
                </a:spcBef>
                <a:spcAft>
                  <a:spcPts val="0"/>
                </a:spcAft>
              </a:pPr>
              <a:r>
                <a:rPr lang="nl-NL" kern="0" dirty="0">
                  <a:solidFill>
                    <a:prstClr val="white"/>
                  </a:solidFill>
                  <a:latin typeface="Segoe UI Light" panose="020B0502040204020203" pitchFamily="34" charset="0"/>
                  <a:cs typeface="Segoe UI Light" panose="020B0502040204020203" pitchFamily="34" charset="0"/>
                </a:rPr>
                <a:t>1</a:t>
              </a:r>
            </a:p>
          </p:txBody>
        </p:sp>
        <p:sp>
          <p:nvSpPr>
            <p:cNvPr id="57" name="Ovaal 56"/>
            <p:cNvSpPr/>
            <p:nvPr/>
          </p:nvSpPr>
          <p:spPr>
            <a:xfrm>
              <a:off x="12494151" y="2324902"/>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fontAlgn="auto">
                <a:spcBef>
                  <a:spcPts val="0"/>
                </a:spcBef>
                <a:spcAft>
                  <a:spcPts val="0"/>
                </a:spcAft>
              </a:pPr>
              <a:r>
                <a:rPr lang="nl-NL" kern="0" dirty="0">
                  <a:solidFill>
                    <a:prstClr val="white"/>
                  </a:solidFill>
                  <a:latin typeface="Segoe UI Light" panose="020B0502040204020203" pitchFamily="34" charset="0"/>
                  <a:cs typeface="Segoe UI Light" panose="020B0502040204020203" pitchFamily="34" charset="0"/>
                </a:rPr>
                <a:t>2</a:t>
              </a:r>
            </a:p>
          </p:txBody>
        </p:sp>
        <p:cxnSp>
          <p:nvCxnSpPr>
            <p:cNvPr id="58" name="Rechte verbindingslijn 57"/>
            <p:cNvCxnSpPr/>
            <p:nvPr/>
          </p:nvCxnSpPr>
          <p:spPr>
            <a:xfrm>
              <a:off x="12510889" y="4027533"/>
              <a:ext cx="2538034" cy="0"/>
            </a:xfrm>
            <a:prstGeom prst="line">
              <a:avLst/>
            </a:prstGeom>
            <a:noFill/>
            <a:ln w="9525" cap="flat" cmpd="sng" algn="ctr">
              <a:solidFill>
                <a:schemeClr val="tx2"/>
              </a:solidFill>
              <a:prstDash val="solid"/>
            </a:ln>
            <a:effectLst/>
          </p:spPr>
        </p:cxnSp>
        <p:grpSp>
          <p:nvGrpSpPr>
            <p:cNvPr id="59" name="Groep 58"/>
            <p:cNvGrpSpPr/>
            <p:nvPr/>
          </p:nvGrpSpPr>
          <p:grpSpPr>
            <a:xfrm>
              <a:off x="12491729" y="3471416"/>
              <a:ext cx="1114138" cy="297656"/>
              <a:chOff x="13560784" y="3471416"/>
              <a:chExt cx="1114138" cy="297656"/>
            </a:xfrm>
          </p:grpSpPr>
          <p:sp>
            <p:nvSpPr>
              <p:cNvPr id="60" name="Afgeronde rechthoek 59"/>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61"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smtClean="0">
                    <a:solidFill>
                      <a:prstClr val="black"/>
                    </a:solidFill>
                  </a:rPr>
                  <a:t>OK</a:t>
                </a:r>
                <a:endParaRPr lang="en-GB" dirty="0">
                  <a:solidFill>
                    <a:prstClr val="black"/>
                  </a:solidFill>
                </a:endParaRPr>
              </a:p>
            </p:txBody>
          </p:sp>
          <p:cxnSp>
            <p:nvCxnSpPr>
              <p:cNvPr id="62" name="Rechte verbindingslijn 61"/>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Gelijkbenige driehoek 62"/>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grpSp>
      <p:sp>
        <p:nvSpPr>
          <p:cNvPr id="89" name="Tijdelijke aanduiding voor verticale tekst 2"/>
          <p:cNvSpPr>
            <a:spLocks noGrp="1"/>
          </p:cNvSpPr>
          <p:nvPr userDrawn="1">
            <p:ph type="body" orient="vert" idx="14" hasCustomPrompt="1"/>
          </p:nvPr>
        </p:nvSpPr>
        <p:spPr>
          <a:xfrm>
            <a:off x="1" y="287998"/>
            <a:ext cx="180449" cy="2426395"/>
          </a:xfrm>
          <a:solidFill>
            <a:schemeClr val="accent1"/>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nl-NL" dirty="0" smtClean="0"/>
              <a:t> </a:t>
            </a:r>
            <a:endParaRPr lang="en-US" dirty="0"/>
          </a:p>
        </p:txBody>
      </p:sp>
      <p:sp>
        <p:nvSpPr>
          <p:cNvPr id="40" name="Tijdelijke aanduiding voor datum 3"/>
          <p:cNvSpPr>
            <a:spLocks noGrp="1"/>
          </p:cNvSpPr>
          <p:nvPr>
            <p:ph type="dt" sz="half" idx="2"/>
          </p:nvPr>
        </p:nvSpPr>
        <p:spPr>
          <a:xfrm>
            <a:off x="518269" y="6569998"/>
            <a:ext cx="734082"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28 May 2019</a:t>
            </a:fld>
            <a:endParaRPr lang="en-US" dirty="0"/>
          </a:p>
        </p:txBody>
      </p:sp>
      <p:sp>
        <p:nvSpPr>
          <p:cNvPr id="47" name="Tijdelijke aanduiding voor voettekst 4"/>
          <p:cNvSpPr>
            <a:spLocks noGrp="1"/>
          </p:cNvSpPr>
          <p:nvPr>
            <p:ph type="ftr" sz="quarter" idx="3"/>
          </p:nvPr>
        </p:nvSpPr>
        <p:spPr>
          <a:xfrm>
            <a:off x="1252349" y="6569998"/>
            <a:ext cx="3747600" cy="295941"/>
          </a:xfrm>
          <a:prstGeom prst="rect">
            <a:avLst/>
          </a:prstGeom>
        </p:spPr>
        <p:txBody>
          <a:bodyPr vert="horz" lIns="0" tIns="0" rIns="0" bIns="0" rtlCol="0" anchor="ctr"/>
          <a:lstStyle>
            <a:lvl1pPr algn="l">
              <a:defRPr sz="1000">
                <a:solidFill>
                  <a:srgbClr val="988A86"/>
                </a:solidFill>
              </a:defRPr>
            </a:lvl1pPr>
          </a:lstStyle>
          <a:p>
            <a:r>
              <a:rPr lang="en-US" smtClean="0"/>
              <a:t>|  Zuyd Template-set</a:t>
            </a:r>
            <a:endParaRPr lang="en-US" dirty="0"/>
          </a:p>
        </p:txBody>
      </p:sp>
      <p:sp>
        <p:nvSpPr>
          <p:cNvPr id="48" name="Tijdelijke aanduiding voor dianummer 5"/>
          <p:cNvSpPr>
            <a:spLocks noGrp="1"/>
          </p:cNvSpPr>
          <p:nvPr>
            <p:ph type="sldNum" sz="quarter" idx="4"/>
          </p:nvPr>
        </p:nvSpPr>
        <p:spPr>
          <a:xfrm>
            <a:off x="288450" y="6569998"/>
            <a:ext cx="229819"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grpSp>
        <p:nvGrpSpPr>
          <p:cNvPr id="49" name="ZUYD logo"/>
          <p:cNvGrpSpPr/>
          <p:nvPr userDrawn="1"/>
        </p:nvGrpSpPr>
        <p:grpSpPr>
          <a:xfrm>
            <a:off x="8395486" y="5919788"/>
            <a:ext cx="352064" cy="506213"/>
            <a:chOff x="0" y="-7639050"/>
            <a:chExt cx="6359525" cy="6858000"/>
          </a:xfrm>
          <a:solidFill>
            <a:schemeClr val="accent1"/>
          </a:solidFill>
        </p:grpSpPr>
        <p:sp>
          <p:nvSpPr>
            <p:cNvPr id="50"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51"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52"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53"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grpSp>
    </p:spTree>
    <p:extLst>
      <p:ext uri="{BB962C8B-B14F-4D97-AF65-F5344CB8AC3E}">
        <p14:creationId xmlns:p14="http://schemas.microsoft.com/office/powerpoint/2010/main" val="315826234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kst 50% - tabel 50%">
    <p:spTree>
      <p:nvGrpSpPr>
        <p:cNvPr id="1" name=""/>
        <p:cNvGrpSpPr/>
        <p:nvPr/>
      </p:nvGrpSpPr>
      <p:grpSpPr>
        <a:xfrm>
          <a:off x="0" y="0"/>
          <a:ext cx="0" cy="0"/>
          <a:chOff x="0" y="0"/>
          <a:chExt cx="0" cy="0"/>
        </a:xfrm>
      </p:grpSpPr>
      <p:sp>
        <p:nvSpPr>
          <p:cNvPr id="130" name="Rechthoek 129"/>
          <p:cNvSpPr/>
          <p:nvPr userDrawn="1"/>
        </p:nvSpPr>
        <p:spPr>
          <a:xfrm>
            <a:off x="288450" y="279304"/>
            <a:ext cx="3747601" cy="2579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1600" dirty="0" smtClean="0">
              <a:solidFill>
                <a:prstClr val="white"/>
              </a:solidFill>
            </a:endParaRPr>
          </a:p>
        </p:txBody>
      </p:sp>
      <p:sp>
        <p:nvSpPr>
          <p:cNvPr id="131" name="Rechthoek 130"/>
          <p:cNvSpPr/>
          <p:nvPr userDrawn="1"/>
        </p:nvSpPr>
        <p:spPr>
          <a:xfrm>
            <a:off x="4145830" y="285631"/>
            <a:ext cx="4709719" cy="6284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1600" dirty="0" smtClean="0">
              <a:solidFill>
                <a:prstClr val="white"/>
              </a:solidFill>
            </a:endParaRPr>
          </a:p>
        </p:txBody>
      </p:sp>
      <p:sp>
        <p:nvSpPr>
          <p:cNvPr id="137" name="Tijdelijke aanduiding voor verticale tekst 2"/>
          <p:cNvSpPr>
            <a:spLocks noGrp="1"/>
          </p:cNvSpPr>
          <p:nvPr>
            <p:ph type="body" orient="vert" idx="1"/>
          </p:nvPr>
        </p:nvSpPr>
        <p:spPr>
          <a:xfrm>
            <a:off x="288450" y="2858391"/>
            <a:ext cx="3747600" cy="3711605"/>
          </a:xfrm>
        </p:spPr>
        <p:txBody>
          <a:bodyPr vert="horz"/>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138" name="Titel 1"/>
          <p:cNvSpPr>
            <a:spLocks noGrp="1"/>
          </p:cNvSpPr>
          <p:nvPr>
            <p:ph type="title"/>
          </p:nvPr>
        </p:nvSpPr>
        <p:spPr>
          <a:xfrm>
            <a:off x="288451" y="287998"/>
            <a:ext cx="1819801" cy="2426395"/>
          </a:xfrm>
          <a:solidFill>
            <a:schemeClr val="accent5"/>
          </a:solidFill>
        </p:spPr>
        <p:txBody>
          <a:bodyPr/>
          <a:lstStyle/>
          <a:p>
            <a:r>
              <a:rPr lang="nl-NL" smtClean="0"/>
              <a:t>Klik om de stijl te bewerken</a:t>
            </a:r>
            <a:endParaRPr lang="en-US"/>
          </a:p>
        </p:txBody>
      </p:sp>
      <p:sp>
        <p:nvSpPr>
          <p:cNvPr id="7" name="Tekstvak 6"/>
          <p:cNvSpPr txBox="1"/>
          <p:nvPr userDrawn="1"/>
        </p:nvSpPr>
        <p:spPr>
          <a:xfrm>
            <a:off x="457438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Tekst 50% - tabel 50%</a:t>
            </a:r>
          </a:p>
        </p:txBody>
      </p:sp>
      <p:sp>
        <p:nvSpPr>
          <p:cNvPr id="10" name="Tijdelijke aanduiding voor tabel 9"/>
          <p:cNvSpPr>
            <a:spLocks noGrp="1"/>
          </p:cNvSpPr>
          <p:nvPr>
            <p:ph type="tbl" sz="quarter" idx="18" hasCustomPrompt="1"/>
          </p:nvPr>
        </p:nvSpPr>
        <p:spPr>
          <a:xfrm>
            <a:off x="4259723" y="419098"/>
            <a:ext cx="4487676" cy="5248278"/>
          </a:xfrm>
          <a:noFill/>
        </p:spPr>
        <p:txBody>
          <a:bodyPr tIns="1080000" anchor="ctr"/>
          <a:lstStyle>
            <a:lvl1pPr marL="0" indent="0" algn="ctr">
              <a:lnSpc>
                <a:spcPct val="100000"/>
              </a:lnSpc>
              <a:spcBef>
                <a:spcPts val="0"/>
              </a:spcBef>
              <a:spcAft>
                <a:spcPts val="0"/>
              </a:spcAft>
              <a:buNone/>
              <a:defRPr/>
            </a:lvl1pPr>
          </a:lstStyle>
          <a:p>
            <a:r>
              <a:rPr lang="nl-NL" dirty="0" smtClean="0"/>
              <a:t>Klik op het pictogram om</a:t>
            </a:r>
            <a:br>
              <a:rPr lang="nl-NL" dirty="0" smtClean="0"/>
            </a:br>
            <a:r>
              <a:rPr lang="nl-NL" dirty="0" smtClean="0"/>
              <a:t>een tabel in te voegen</a:t>
            </a:r>
            <a:endParaRPr lang="en-US" dirty="0"/>
          </a:p>
        </p:txBody>
      </p:sp>
      <p:grpSp>
        <p:nvGrpSpPr>
          <p:cNvPr id="42" name="Instructie tabel"/>
          <p:cNvGrpSpPr/>
          <p:nvPr userDrawn="1"/>
        </p:nvGrpSpPr>
        <p:grpSpPr>
          <a:xfrm>
            <a:off x="-2229876" y="-100346"/>
            <a:ext cx="2080073" cy="4127879"/>
            <a:chOff x="12292127" y="-100346"/>
            <a:chExt cx="2773430" cy="4127879"/>
          </a:xfrm>
        </p:grpSpPr>
        <p:sp>
          <p:nvSpPr>
            <p:cNvPr id="43" name="Rechthoek 42"/>
            <p:cNvSpPr/>
            <p:nvPr/>
          </p:nvSpPr>
          <p:spPr>
            <a:xfrm>
              <a:off x="12292127" y="-100346"/>
              <a:ext cx="2773430" cy="315377"/>
            </a:xfrm>
            <a:prstGeom prst="rect">
              <a:avLst/>
            </a:prstGeom>
            <a:noFill/>
            <a:ln w="25400" cap="flat" cmpd="sng" algn="ctr">
              <a:noFill/>
              <a:prstDash val="solid"/>
            </a:ln>
            <a:effectLst/>
          </p:spPr>
          <p:txBody>
            <a:bodyPr lIns="180000" rIns="180000" rtlCol="0" anchor="t"/>
            <a:lstStyle/>
            <a:p>
              <a:pPr fontAlgn="auto">
                <a:spcBef>
                  <a:spcPts val="0"/>
                </a:spcBef>
                <a:spcAft>
                  <a:spcPts val="0"/>
                </a:spcAft>
              </a:pPr>
              <a:r>
                <a:rPr lang="nl-NL" sz="1600" b="1" kern="0" cap="all" dirty="0" smtClean="0">
                  <a:solidFill>
                    <a:srgbClr val="44546A"/>
                  </a:solidFill>
                  <a:latin typeface="Segoe UI Light" panose="020B0502040204020203" pitchFamily="34" charset="0"/>
                  <a:cs typeface="Segoe UI Light" panose="020B0502040204020203" pitchFamily="34" charset="0"/>
                </a:rPr>
                <a:t>TABEL </a:t>
              </a:r>
              <a:r>
                <a:rPr lang="nl-NL" sz="1600" b="1" kern="0" cap="all" dirty="0">
                  <a:solidFill>
                    <a:srgbClr val="44546A"/>
                  </a:solidFill>
                  <a:latin typeface="Segoe UI Light" panose="020B0502040204020203" pitchFamily="34" charset="0"/>
                  <a:cs typeface="Segoe UI Light" panose="020B0502040204020203" pitchFamily="34" charset="0"/>
                </a:rPr>
                <a:t>INVOEGEN</a:t>
              </a:r>
            </a:p>
          </p:txBody>
        </p:sp>
        <p:sp>
          <p:nvSpPr>
            <p:cNvPr id="44" name="Tekstvak 33"/>
            <p:cNvSpPr txBox="1"/>
            <p:nvPr/>
          </p:nvSpPr>
          <p:spPr>
            <a:xfrm>
              <a:off x="12494592" y="893162"/>
              <a:ext cx="2106394" cy="369332"/>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solidFill>
                    <a:prstClr val="black"/>
                  </a:solidFill>
                </a:rPr>
                <a:t>Klik op het icoon om een tabel </a:t>
              </a:r>
              <a:r>
                <a:rPr lang="nl-NL" dirty="0" smtClean="0">
                  <a:solidFill>
                    <a:prstClr val="black"/>
                  </a:solidFill>
                </a:rPr>
                <a:t/>
              </a:r>
              <a:br>
                <a:rPr lang="nl-NL" dirty="0" smtClean="0">
                  <a:solidFill>
                    <a:prstClr val="black"/>
                  </a:solidFill>
                </a:rPr>
              </a:br>
              <a:r>
                <a:rPr lang="nl-NL" dirty="0" smtClean="0">
                  <a:solidFill>
                    <a:prstClr val="black"/>
                  </a:solidFill>
                </a:rPr>
                <a:t>in </a:t>
              </a:r>
              <a:r>
                <a:rPr lang="nl-NL" dirty="0">
                  <a:solidFill>
                    <a:prstClr val="black"/>
                  </a:solidFill>
                </a:rPr>
                <a:t>te voegen.</a:t>
              </a:r>
              <a:endParaRPr lang="en-US" dirty="0">
                <a:solidFill>
                  <a:prstClr val="black"/>
                </a:solidFill>
              </a:endParaRPr>
            </a:p>
          </p:txBody>
        </p:sp>
        <p:sp>
          <p:nvSpPr>
            <p:cNvPr id="45" name="Tekstvak 33"/>
            <p:cNvSpPr txBox="1"/>
            <p:nvPr/>
          </p:nvSpPr>
          <p:spPr>
            <a:xfrm>
              <a:off x="12500592" y="2796063"/>
              <a:ext cx="2188331" cy="369332"/>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US" dirty="0" err="1">
                  <a:solidFill>
                    <a:prstClr val="black"/>
                  </a:solidFill>
                </a:rPr>
                <a:t>Selecteer</a:t>
              </a:r>
              <a:r>
                <a:rPr lang="en-US" dirty="0">
                  <a:solidFill>
                    <a:prstClr val="black"/>
                  </a:solidFill>
                </a:rPr>
                <a:t> het </a:t>
              </a:r>
              <a:r>
                <a:rPr lang="en-US" dirty="0" err="1">
                  <a:solidFill>
                    <a:prstClr val="black"/>
                  </a:solidFill>
                </a:rPr>
                <a:t>aantal</a:t>
              </a:r>
              <a:r>
                <a:rPr lang="en-US" dirty="0">
                  <a:solidFill>
                    <a:prstClr val="black"/>
                  </a:solidFill>
                </a:rPr>
                <a:t> </a:t>
              </a:r>
              <a:r>
                <a:rPr lang="en-US" dirty="0" err="1">
                  <a:solidFill>
                    <a:prstClr val="black"/>
                  </a:solidFill>
                </a:rPr>
                <a:t>rijen</a:t>
              </a:r>
              <a:r>
                <a:rPr lang="en-US" dirty="0">
                  <a:solidFill>
                    <a:prstClr val="black"/>
                  </a:solidFill>
                </a:rPr>
                <a:t> </a:t>
              </a:r>
              <a:r>
                <a:rPr lang="en-US" dirty="0" err="1">
                  <a:solidFill>
                    <a:prstClr val="black"/>
                  </a:solidFill>
                </a:rPr>
                <a:t>en</a:t>
              </a:r>
              <a:r>
                <a:rPr lang="en-US" dirty="0">
                  <a:solidFill>
                    <a:prstClr val="black"/>
                  </a:solidFill>
                </a:rPr>
                <a:t> </a:t>
              </a:r>
              <a:r>
                <a:rPr lang="en-US" dirty="0" err="1">
                  <a:solidFill>
                    <a:prstClr val="black"/>
                  </a:solidFill>
                </a:rPr>
                <a:t>kolommen</a:t>
              </a:r>
              <a:r>
                <a:rPr lang="en-US" dirty="0">
                  <a:solidFill>
                    <a:prstClr val="black"/>
                  </a:solidFill>
                </a:rPr>
                <a:t> </a:t>
              </a:r>
              <a:r>
                <a:rPr lang="en-US" dirty="0" err="1">
                  <a:solidFill>
                    <a:prstClr val="black"/>
                  </a:solidFill>
                </a:rPr>
                <a:t>en</a:t>
              </a:r>
              <a:r>
                <a:rPr lang="en-US" dirty="0">
                  <a:solidFill>
                    <a:prstClr val="black"/>
                  </a:solidFill>
                </a:rPr>
                <a:t> </a:t>
              </a:r>
              <a:r>
                <a:rPr lang="en-US" dirty="0" err="1">
                  <a:solidFill>
                    <a:prstClr val="black"/>
                  </a:solidFill>
                </a:rPr>
                <a:t>klik</a:t>
              </a:r>
              <a:r>
                <a:rPr lang="en-US" dirty="0">
                  <a:solidFill>
                    <a:prstClr val="black"/>
                  </a:solidFill>
                </a:rPr>
                <a:t> op </a:t>
              </a:r>
              <a:r>
                <a:rPr lang="en-US" b="1" dirty="0">
                  <a:solidFill>
                    <a:prstClr val="black"/>
                  </a:solidFill>
                </a:rPr>
                <a:t>‘OK’</a:t>
              </a:r>
              <a:endParaRPr lang="nl-NL" b="1" dirty="0">
                <a:solidFill>
                  <a:prstClr val="black"/>
                </a:solidFill>
              </a:endParaRPr>
            </a:p>
          </p:txBody>
        </p:sp>
        <p:cxnSp>
          <p:nvCxnSpPr>
            <p:cNvPr id="46" name="Rechte verbindingslijn 45"/>
            <p:cNvCxnSpPr/>
            <p:nvPr/>
          </p:nvCxnSpPr>
          <p:spPr>
            <a:xfrm>
              <a:off x="12510889" y="2161293"/>
              <a:ext cx="2538034" cy="0"/>
            </a:xfrm>
            <a:prstGeom prst="line">
              <a:avLst/>
            </a:prstGeom>
            <a:noFill/>
            <a:ln w="9525" cap="flat" cmpd="sng" algn="ctr">
              <a:solidFill>
                <a:schemeClr val="tx2"/>
              </a:solidFill>
              <a:prstDash val="solid"/>
            </a:ln>
            <a:effectLst/>
          </p:spPr>
        </p:cxnSp>
        <p:grpSp>
          <p:nvGrpSpPr>
            <p:cNvPr id="47" name="Groep 46"/>
            <p:cNvGrpSpPr/>
            <p:nvPr/>
          </p:nvGrpSpPr>
          <p:grpSpPr>
            <a:xfrm>
              <a:off x="12489706" y="1489205"/>
              <a:ext cx="558369" cy="473968"/>
              <a:chOff x="3793456" y="3603"/>
              <a:chExt cx="4527394" cy="473968"/>
            </a:xfrm>
          </p:grpSpPr>
          <p:grpSp>
            <p:nvGrpSpPr>
              <p:cNvPr id="57" name="Group 4"/>
              <p:cNvGrpSpPr>
                <a:grpSpLocks noChangeAspect="1"/>
              </p:cNvGrpSpPr>
              <p:nvPr userDrawn="1"/>
            </p:nvGrpSpPr>
            <p:grpSpPr bwMode="auto">
              <a:xfrm>
                <a:off x="3793456" y="3603"/>
                <a:ext cx="4526989" cy="473968"/>
                <a:chOff x="1782" y="145"/>
                <a:chExt cx="2674" cy="2270"/>
              </a:xfrm>
            </p:grpSpPr>
            <p:sp>
              <p:nvSpPr>
                <p:cNvPr id="64" name="Rectangle 6"/>
                <p:cNvSpPr>
                  <a:spLocks noChangeArrowheads="1"/>
                </p:cNvSpPr>
                <p:nvPr userDrawn="1"/>
              </p:nvSpPr>
              <p:spPr bwMode="auto">
                <a:xfrm>
                  <a:off x="1807" y="145"/>
                  <a:ext cx="2649" cy="2270"/>
                </a:xfrm>
                <a:prstGeom prst="rect">
                  <a:avLst/>
                </a:prstGeom>
                <a:solidFill>
                  <a:srgbClr val="F2FAFF"/>
                </a:solidFill>
                <a:ln w="0">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sz="1800" dirty="0">
                    <a:solidFill>
                      <a:prstClr val="black"/>
                    </a:solidFill>
                    <a:latin typeface="Verdana"/>
                  </a:endParaRPr>
                </a:p>
              </p:txBody>
            </p:sp>
            <p:sp>
              <p:nvSpPr>
                <p:cNvPr id="65" name="Rectangle 13"/>
                <p:cNvSpPr>
                  <a:spLocks noChangeArrowheads="1"/>
                </p:cNvSpPr>
                <p:nvPr userDrawn="1"/>
              </p:nvSpPr>
              <p:spPr bwMode="auto">
                <a:xfrm>
                  <a:off x="1799" y="145"/>
                  <a:ext cx="2657" cy="439"/>
                </a:xfrm>
                <a:prstGeom prst="rect">
                  <a:avLst/>
                </a:prstGeom>
                <a:gradFill flip="none" rotWithShape="1">
                  <a:gsLst>
                    <a:gs pos="0">
                      <a:srgbClr val="009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sz="1800" dirty="0">
                    <a:solidFill>
                      <a:prstClr val="black"/>
                    </a:solidFill>
                    <a:latin typeface="Verdana"/>
                  </a:endParaRPr>
                </a:p>
              </p:txBody>
            </p:sp>
            <p:sp>
              <p:nvSpPr>
                <p:cNvPr id="66" name="Rectangle 15"/>
                <p:cNvSpPr>
                  <a:spLocks noChangeArrowheads="1"/>
                </p:cNvSpPr>
                <p:nvPr userDrawn="1"/>
              </p:nvSpPr>
              <p:spPr bwMode="auto">
                <a:xfrm>
                  <a:off x="1782" y="1469"/>
                  <a:ext cx="2655" cy="29"/>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sz="1800" dirty="0">
                    <a:solidFill>
                      <a:prstClr val="black"/>
                    </a:solidFill>
                    <a:latin typeface="Verdana"/>
                  </a:endParaRPr>
                </a:p>
              </p:txBody>
            </p:sp>
          </p:grpSp>
          <p:cxnSp>
            <p:nvCxnSpPr>
              <p:cNvPr id="58" name="Rechte verbindingslijn 57"/>
              <p:cNvCxnSpPr/>
              <p:nvPr userDrawn="1"/>
            </p:nvCxnSpPr>
            <p:spPr>
              <a:xfrm flipH="1">
                <a:off x="6086136" y="96647"/>
                <a:ext cx="6024" cy="380674"/>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p:nvPr userDrawn="1"/>
            </p:nvCxnSpPr>
            <p:spPr>
              <a:xfrm>
                <a:off x="7281567" y="96647"/>
                <a:ext cx="0" cy="380674"/>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p:cNvCxnSpPr/>
              <p:nvPr userDrawn="1"/>
            </p:nvCxnSpPr>
            <p:spPr>
              <a:xfrm>
                <a:off x="4905299" y="96186"/>
                <a:ext cx="0" cy="377505"/>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p:cNvCxnSpPr/>
              <p:nvPr userDrawn="1"/>
            </p:nvCxnSpPr>
            <p:spPr>
              <a:xfrm flipH="1">
                <a:off x="3836186" y="181242"/>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p:cNvCxnSpPr/>
              <p:nvPr userDrawn="1"/>
            </p:nvCxnSpPr>
            <p:spPr>
              <a:xfrm flipH="1">
                <a:off x="3836186" y="280466"/>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3" name="Rechte verbindingslijn 62"/>
              <p:cNvCxnSpPr/>
              <p:nvPr userDrawn="1"/>
            </p:nvCxnSpPr>
            <p:spPr>
              <a:xfrm flipH="1">
                <a:off x="3836186" y="392407"/>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grpSp>
        <p:cxnSp>
          <p:nvCxnSpPr>
            <p:cNvPr id="48" name="Rechte verbindingslijn 47"/>
            <p:cNvCxnSpPr/>
            <p:nvPr/>
          </p:nvCxnSpPr>
          <p:spPr>
            <a:xfrm>
              <a:off x="12491729" y="285631"/>
              <a:ext cx="2557194" cy="0"/>
            </a:xfrm>
            <a:prstGeom prst="line">
              <a:avLst/>
            </a:prstGeom>
            <a:noFill/>
            <a:ln w="9525" cap="flat" cmpd="sng" algn="ctr">
              <a:solidFill>
                <a:schemeClr val="tx2"/>
              </a:solidFill>
              <a:prstDash val="solid"/>
            </a:ln>
            <a:effectLst/>
          </p:spPr>
        </p:cxnSp>
        <p:sp>
          <p:nvSpPr>
            <p:cNvPr id="49" name="Ovaal 48"/>
            <p:cNvSpPr/>
            <p:nvPr/>
          </p:nvSpPr>
          <p:spPr>
            <a:xfrm>
              <a:off x="12494151" y="430361"/>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fontAlgn="auto">
                <a:spcBef>
                  <a:spcPts val="0"/>
                </a:spcBef>
                <a:spcAft>
                  <a:spcPts val="0"/>
                </a:spcAft>
              </a:pPr>
              <a:r>
                <a:rPr lang="nl-NL" kern="0" dirty="0">
                  <a:solidFill>
                    <a:prstClr val="white"/>
                  </a:solidFill>
                  <a:latin typeface="Segoe UI Light" panose="020B0502040204020203" pitchFamily="34" charset="0"/>
                  <a:cs typeface="Segoe UI Light" panose="020B0502040204020203" pitchFamily="34" charset="0"/>
                </a:rPr>
                <a:t>1</a:t>
              </a:r>
            </a:p>
          </p:txBody>
        </p:sp>
        <p:sp>
          <p:nvSpPr>
            <p:cNvPr id="50" name="Ovaal 49"/>
            <p:cNvSpPr/>
            <p:nvPr/>
          </p:nvSpPr>
          <p:spPr>
            <a:xfrm>
              <a:off x="12494151" y="2324902"/>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fontAlgn="auto">
                <a:spcBef>
                  <a:spcPts val="0"/>
                </a:spcBef>
                <a:spcAft>
                  <a:spcPts val="0"/>
                </a:spcAft>
              </a:pPr>
              <a:r>
                <a:rPr lang="nl-NL" kern="0" dirty="0">
                  <a:solidFill>
                    <a:prstClr val="white"/>
                  </a:solidFill>
                  <a:latin typeface="Segoe UI Light" panose="020B0502040204020203" pitchFamily="34" charset="0"/>
                  <a:cs typeface="Segoe UI Light" panose="020B0502040204020203" pitchFamily="34" charset="0"/>
                </a:rPr>
                <a:t>2</a:t>
              </a:r>
            </a:p>
          </p:txBody>
        </p:sp>
        <p:cxnSp>
          <p:nvCxnSpPr>
            <p:cNvPr id="51" name="Rechte verbindingslijn 50"/>
            <p:cNvCxnSpPr/>
            <p:nvPr/>
          </p:nvCxnSpPr>
          <p:spPr>
            <a:xfrm>
              <a:off x="12510889" y="4027533"/>
              <a:ext cx="2538034" cy="0"/>
            </a:xfrm>
            <a:prstGeom prst="line">
              <a:avLst/>
            </a:prstGeom>
            <a:noFill/>
            <a:ln w="9525" cap="flat" cmpd="sng" algn="ctr">
              <a:solidFill>
                <a:schemeClr val="tx2"/>
              </a:solidFill>
              <a:prstDash val="solid"/>
            </a:ln>
            <a:effectLst/>
          </p:spPr>
        </p:cxnSp>
        <p:grpSp>
          <p:nvGrpSpPr>
            <p:cNvPr id="52" name="Groep 51"/>
            <p:cNvGrpSpPr/>
            <p:nvPr/>
          </p:nvGrpSpPr>
          <p:grpSpPr>
            <a:xfrm>
              <a:off x="12491729" y="3471416"/>
              <a:ext cx="1114138" cy="297656"/>
              <a:chOff x="13560784" y="3471416"/>
              <a:chExt cx="1114138" cy="297656"/>
            </a:xfrm>
          </p:grpSpPr>
          <p:sp>
            <p:nvSpPr>
              <p:cNvPr id="53" name="Afgeronde rechthoek 52"/>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4"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smtClean="0">
                    <a:solidFill>
                      <a:prstClr val="black"/>
                    </a:solidFill>
                  </a:rPr>
                  <a:t>OK</a:t>
                </a:r>
                <a:endParaRPr lang="en-GB" dirty="0">
                  <a:solidFill>
                    <a:prstClr val="black"/>
                  </a:solidFill>
                </a:endParaRPr>
              </a:p>
            </p:txBody>
          </p:sp>
          <p:cxnSp>
            <p:nvCxnSpPr>
              <p:cNvPr id="55" name="Rechte verbindingslijn 54"/>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Gelijkbenige driehoek 55"/>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grpSp>
      <p:sp>
        <p:nvSpPr>
          <p:cNvPr id="79" name="Tijdelijke aanduiding voor verticale tekst 2"/>
          <p:cNvSpPr>
            <a:spLocks noGrp="1"/>
          </p:cNvSpPr>
          <p:nvPr>
            <p:ph type="body" orient="vert" idx="14" hasCustomPrompt="1"/>
          </p:nvPr>
        </p:nvSpPr>
        <p:spPr>
          <a:xfrm>
            <a:off x="1" y="287998"/>
            <a:ext cx="180449" cy="2426395"/>
          </a:xfrm>
          <a:solidFill>
            <a:schemeClr val="accent5"/>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nl-NL" dirty="0" smtClean="0"/>
              <a:t> </a:t>
            </a:r>
            <a:endParaRPr lang="en-US" dirty="0"/>
          </a:p>
        </p:txBody>
      </p:sp>
      <p:sp>
        <p:nvSpPr>
          <p:cNvPr id="70" name="Tijdelijke aanduiding voor datum 3"/>
          <p:cNvSpPr>
            <a:spLocks noGrp="1"/>
          </p:cNvSpPr>
          <p:nvPr>
            <p:ph type="dt" sz="half" idx="2"/>
          </p:nvPr>
        </p:nvSpPr>
        <p:spPr>
          <a:xfrm>
            <a:off x="518269" y="6569998"/>
            <a:ext cx="734082"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28 May 2019</a:t>
            </a:fld>
            <a:endParaRPr lang="en-US" dirty="0"/>
          </a:p>
        </p:txBody>
      </p:sp>
      <p:sp>
        <p:nvSpPr>
          <p:cNvPr id="71" name="Tijdelijke aanduiding voor voettekst 4"/>
          <p:cNvSpPr>
            <a:spLocks noGrp="1"/>
          </p:cNvSpPr>
          <p:nvPr>
            <p:ph type="ftr" sz="quarter" idx="3"/>
          </p:nvPr>
        </p:nvSpPr>
        <p:spPr>
          <a:xfrm>
            <a:off x="1252349" y="6569998"/>
            <a:ext cx="3747600" cy="295941"/>
          </a:xfrm>
          <a:prstGeom prst="rect">
            <a:avLst/>
          </a:prstGeom>
        </p:spPr>
        <p:txBody>
          <a:bodyPr vert="horz" lIns="0" tIns="0" rIns="0" bIns="0" rtlCol="0" anchor="ctr"/>
          <a:lstStyle>
            <a:lvl1pPr algn="l">
              <a:defRPr sz="1000">
                <a:solidFill>
                  <a:srgbClr val="988A86"/>
                </a:solidFill>
              </a:defRPr>
            </a:lvl1pPr>
          </a:lstStyle>
          <a:p>
            <a:r>
              <a:rPr lang="en-US" smtClean="0"/>
              <a:t>|  Zuyd Template-set</a:t>
            </a:r>
            <a:endParaRPr lang="en-US" dirty="0"/>
          </a:p>
        </p:txBody>
      </p:sp>
      <p:sp>
        <p:nvSpPr>
          <p:cNvPr id="72" name="Tijdelijke aanduiding voor dianummer 5"/>
          <p:cNvSpPr>
            <a:spLocks noGrp="1"/>
          </p:cNvSpPr>
          <p:nvPr>
            <p:ph type="sldNum" sz="quarter" idx="4"/>
          </p:nvPr>
        </p:nvSpPr>
        <p:spPr>
          <a:xfrm>
            <a:off x="288450" y="6569998"/>
            <a:ext cx="229819"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grpSp>
        <p:nvGrpSpPr>
          <p:cNvPr id="67" name="ZUYD logo"/>
          <p:cNvGrpSpPr/>
          <p:nvPr userDrawn="1"/>
        </p:nvGrpSpPr>
        <p:grpSpPr>
          <a:xfrm>
            <a:off x="8395486" y="5919788"/>
            <a:ext cx="352064" cy="506213"/>
            <a:chOff x="0" y="-7639050"/>
            <a:chExt cx="6359525" cy="6858000"/>
          </a:xfrm>
          <a:solidFill>
            <a:schemeClr val="accent1"/>
          </a:solidFill>
        </p:grpSpPr>
        <p:sp>
          <p:nvSpPr>
            <p:cNvPr id="68"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69"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73"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74"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grpSp>
    </p:spTree>
    <p:extLst>
      <p:ext uri="{BB962C8B-B14F-4D97-AF65-F5344CB8AC3E}">
        <p14:creationId xmlns:p14="http://schemas.microsoft.com/office/powerpoint/2010/main" val="124977491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ideo 16:9 - 100%">
    <p:spTree>
      <p:nvGrpSpPr>
        <p:cNvPr id="1" name=""/>
        <p:cNvGrpSpPr/>
        <p:nvPr/>
      </p:nvGrpSpPr>
      <p:grpSpPr>
        <a:xfrm>
          <a:off x="0" y="0"/>
          <a:ext cx="0" cy="0"/>
          <a:chOff x="0" y="0"/>
          <a:chExt cx="0" cy="0"/>
        </a:xfrm>
      </p:grpSpPr>
      <p:sp>
        <p:nvSpPr>
          <p:cNvPr id="160" name="Rechthoek 159"/>
          <p:cNvSpPr/>
          <p:nvPr userDrawn="1"/>
        </p:nvSpPr>
        <p:spPr>
          <a:xfrm>
            <a:off x="2216247" y="287998"/>
            <a:ext cx="6639302"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1600" dirty="0" smtClean="0">
              <a:solidFill>
                <a:prstClr val="white"/>
              </a:solidFill>
            </a:endParaRPr>
          </a:p>
        </p:txBody>
      </p:sp>
      <p:sp>
        <p:nvSpPr>
          <p:cNvPr id="8" name="Tijdelijke aanduiding voor media 7"/>
          <p:cNvSpPr>
            <a:spLocks noGrp="1"/>
          </p:cNvSpPr>
          <p:nvPr userDrawn="1">
            <p:ph type="media" sz="quarter" idx="16" hasCustomPrompt="1"/>
          </p:nvPr>
        </p:nvSpPr>
        <p:spPr>
          <a:xfrm>
            <a:off x="2312740" y="419098"/>
            <a:ext cx="6434660" cy="4825994"/>
          </a:xfrm>
          <a:solidFill>
            <a:schemeClr val="bg1">
              <a:lumMod val="85000"/>
            </a:schemeClr>
          </a:solidFill>
        </p:spPr>
        <p:txBody>
          <a:bodyPr tIns="1080000" anchor="ctr"/>
          <a:lstStyle>
            <a:lvl1pPr marL="0" indent="0" algn="ctr">
              <a:lnSpc>
                <a:spcPct val="100000"/>
              </a:lnSpc>
              <a:spcBef>
                <a:spcPts val="0"/>
              </a:spcBef>
              <a:spcAft>
                <a:spcPts val="0"/>
              </a:spcAft>
              <a:buNone/>
              <a:defRPr baseline="0"/>
            </a:lvl1pPr>
          </a:lstStyle>
          <a:p>
            <a:r>
              <a:rPr lang="nl-NL" dirty="0" smtClean="0"/>
              <a:t>Klik op het pictogram om</a:t>
            </a:r>
            <a:br>
              <a:rPr lang="nl-NL" dirty="0" smtClean="0"/>
            </a:br>
            <a:r>
              <a:rPr lang="nl-NL" dirty="0" smtClean="0"/>
              <a:t>een video in te voegen</a:t>
            </a:r>
            <a:endParaRPr lang="en-US" dirty="0"/>
          </a:p>
        </p:txBody>
      </p:sp>
      <p:sp>
        <p:nvSpPr>
          <p:cNvPr id="2" name="Titel 1"/>
          <p:cNvSpPr>
            <a:spLocks noGrp="1"/>
          </p:cNvSpPr>
          <p:nvPr userDrawn="1">
            <p:ph type="title"/>
          </p:nvPr>
        </p:nvSpPr>
        <p:spPr/>
        <p:txBody>
          <a:bodyPr/>
          <a:lstStyle/>
          <a:p>
            <a:r>
              <a:rPr lang="nl-NL" smtClean="0"/>
              <a:t>Klik om de stijl te bewerken</a:t>
            </a:r>
            <a:endParaRPr lang="en-US"/>
          </a:p>
        </p:txBody>
      </p:sp>
      <p:sp>
        <p:nvSpPr>
          <p:cNvPr id="7" name="Tekstvak 6"/>
          <p:cNvSpPr txBox="1"/>
          <p:nvPr userDrawn="1"/>
        </p:nvSpPr>
        <p:spPr>
          <a:xfrm>
            <a:off x="457438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Video 16:9 - 100%</a:t>
            </a:r>
          </a:p>
        </p:txBody>
      </p:sp>
      <p:grpSp>
        <p:nvGrpSpPr>
          <p:cNvPr id="80" name="GRID" hidden="1"/>
          <p:cNvGrpSpPr/>
          <p:nvPr userDrawn="1"/>
        </p:nvGrpSpPr>
        <p:grpSpPr>
          <a:xfrm>
            <a:off x="-180976" y="-190500"/>
            <a:ext cx="9505953" cy="7239000"/>
            <a:chOff x="-241301" y="-190500"/>
            <a:chExt cx="12674604" cy="7239000"/>
          </a:xfrm>
        </p:grpSpPr>
        <p:cxnSp>
          <p:nvCxnSpPr>
            <p:cNvPr id="81" name="Rechte verbindingslijn 80"/>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Rechte verbindingslijn 81"/>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Rechte verbindingslijn 82"/>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Rechte verbindingslijn 83"/>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85" name="Rechthoek 84"/>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86" name="Rechthoek 85"/>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87" name="Rechte verbindingslijn 86"/>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8" name="Rechte verbindingslijn 87"/>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9" name="Rechte verbindingslijn 88"/>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0" name="Rechte verbindingslijn 89"/>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1" name="Rechte verbindingslijn 90"/>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2" name="Rechte verbindingslijn 91"/>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3" name="Rechte verbindingslijn 92"/>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4" name="Rechte verbindingslijn 93"/>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95" name="Rechthoek 94"/>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96" name="Rechthoek 95"/>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97" name="Rechte verbindingslijn 96"/>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8" name="Rechte verbindingslijn 97"/>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9" name="Rechte verbindingslijn 98"/>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99"/>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1" name="Rechte verbindingslijn 100"/>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2" name="Rechte verbindingslijn 101"/>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3" name="Rechte verbindingslijn 102"/>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4" name="Rechte verbindingslijn 103"/>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5" name="Rechte verbindingslijn 104"/>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6" name="Rechte verbindingslijn 105"/>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7" name="Rechte verbindingslijn 106"/>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0" name="Rechte verbindingslijn 109"/>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1" name="Rechte verbindingslijn 110"/>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2" name="Rechte verbindingslijn 111"/>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14" name="Instructie video"/>
          <p:cNvGrpSpPr/>
          <p:nvPr userDrawn="1"/>
        </p:nvGrpSpPr>
        <p:grpSpPr>
          <a:xfrm>
            <a:off x="-2229876" y="-100346"/>
            <a:ext cx="2121875" cy="6957092"/>
            <a:chOff x="12309443" y="-100346"/>
            <a:chExt cx="2829166" cy="6957092"/>
          </a:xfrm>
        </p:grpSpPr>
        <p:sp>
          <p:nvSpPr>
            <p:cNvPr id="115" name="Rechthoek 114"/>
            <p:cNvSpPr/>
            <p:nvPr userDrawn="1"/>
          </p:nvSpPr>
          <p:spPr>
            <a:xfrm>
              <a:off x="12309443"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600" b="1" kern="0" cap="all" dirty="0" err="1" smtClean="0">
                  <a:solidFill>
                    <a:srgbClr val="44546A"/>
                  </a:solidFill>
                  <a:latin typeface="Segoe UI Light" panose="020B0502040204020203" pitchFamily="34" charset="0"/>
                  <a:cs typeface="Segoe UI Light" panose="020B0502040204020203" pitchFamily="34" charset="0"/>
                </a:rPr>
                <a:t>VIdeo</a:t>
              </a:r>
              <a:r>
                <a:rPr lang="nl-NL" sz="1600" b="1" kern="0" cap="all" dirty="0" smtClean="0">
                  <a:solidFill>
                    <a:srgbClr val="44546A"/>
                  </a:solidFill>
                  <a:latin typeface="Segoe UI Light" panose="020B0502040204020203" pitchFamily="34" charset="0"/>
                  <a:cs typeface="Segoe UI Light" panose="020B0502040204020203" pitchFamily="34" charset="0"/>
                </a:rPr>
                <a:t> INVOEGEN</a:t>
              </a:r>
            </a:p>
          </p:txBody>
        </p:sp>
        <p:sp>
          <p:nvSpPr>
            <p:cNvPr id="116" name="Tekstvak 33"/>
            <p:cNvSpPr txBox="1"/>
            <p:nvPr userDrawn="1"/>
          </p:nvSpPr>
          <p:spPr>
            <a:xfrm>
              <a:off x="12496328" y="888538"/>
              <a:ext cx="255695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smtClean="0">
                  <a:solidFill>
                    <a:prstClr val="black"/>
                  </a:solidFill>
                  <a:latin typeface="Segoe UI Light" panose="020B0502040204020203" pitchFamily="34" charset="0"/>
                  <a:cs typeface="Segoe UI Light" panose="020B0502040204020203" pitchFamily="34" charset="0"/>
                </a:rPr>
                <a:t>Klik op het icoon om een video</a:t>
              </a:r>
              <a:br>
                <a:rPr lang="nl-NL" sz="1200" kern="0" dirty="0" smtClean="0">
                  <a:solidFill>
                    <a:prstClr val="black"/>
                  </a:solidFill>
                  <a:latin typeface="Segoe UI Light" panose="020B0502040204020203" pitchFamily="34" charset="0"/>
                  <a:cs typeface="Segoe UI Light" panose="020B0502040204020203" pitchFamily="34" charset="0"/>
                </a:rPr>
              </a:br>
              <a:r>
                <a:rPr lang="nl-NL" sz="1200" kern="0" dirty="0" smtClean="0">
                  <a:solidFill>
                    <a:prstClr val="black"/>
                  </a:solidFill>
                  <a:latin typeface="Segoe UI Light" panose="020B0502040204020203" pitchFamily="34" charset="0"/>
                  <a:cs typeface="Segoe UI Light" panose="020B0502040204020203" pitchFamily="34" charset="0"/>
                </a:rPr>
                <a:t>in te voegen</a:t>
              </a:r>
              <a:endParaRPr lang="en-US" sz="1200" kern="0" dirty="0" smtClean="0">
                <a:solidFill>
                  <a:prstClr val="black"/>
                </a:solidFill>
                <a:latin typeface="Segoe UI Light" panose="020B0502040204020203" pitchFamily="34" charset="0"/>
                <a:cs typeface="Segoe UI Light" panose="020B0502040204020203" pitchFamily="34" charset="0"/>
              </a:endParaRPr>
            </a:p>
          </p:txBody>
        </p:sp>
        <p:sp>
          <p:nvSpPr>
            <p:cNvPr id="117" name="Tekstvak 33"/>
            <p:cNvSpPr txBox="1"/>
            <p:nvPr userDrawn="1"/>
          </p:nvSpPr>
          <p:spPr>
            <a:xfrm>
              <a:off x="12496666" y="2792939"/>
              <a:ext cx="2556613"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err="1" smtClean="0">
                  <a:solidFill>
                    <a:prstClr val="black"/>
                  </a:solidFill>
                  <a:latin typeface="Segoe UI Light" panose="020B0502040204020203" pitchFamily="34" charset="0"/>
                  <a:cs typeface="Segoe UI Light" panose="020B0502040204020203" pitchFamily="34" charset="0"/>
                </a:rPr>
                <a:t>Selecteer</a:t>
              </a:r>
              <a:r>
                <a:rPr lang="en-US" sz="1200" kern="0" dirty="0" smtClean="0">
                  <a:solidFill>
                    <a:prstClr val="black"/>
                  </a:solidFill>
                  <a:latin typeface="Segoe UI Light" panose="020B0502040204020203" pitchFamily="34" charset="0"/>
                  <a:cs typeface="Segoe UI Light" panose="020B0502040204020203" pitchFamily="34" charset="0"/>
                </a:rPr>
                <a:t> de video die je wilt </a:t>
              </a:r>
              <a:r>
                <a:rPr lang="en-US" sz="1200" kern="0" dirty="0" err="1" smtClean="0">
                  <a:solidFill>
                    <a:prstClr val="black"/>
                  </a:solidFill>
                  <a:latin typeface="Segoe UI Light" panose="020B0502040204020203" pitchFamily="34" charset="0"/>
                  <a:cs typeface="Segoe UI Light" panose="020B0502040204020203" pitchFamily="34" charset="0"/>
                </a:rPr>
                <a:t>invoegen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klik</a:t>
              </a:r>
              <a:r>
                <a:rPr lang="en-US" sz="1200" kern="0" dirty="0" smtClean="0">
                  <a:solidFill>
                    <a:prstClr val="black"/>
                  </a:solidFill>
                  <a:latin typeface="Segoe UI Light" panose="020B0502040204020203" pitchFamily="34" charset="0"/>
                  <a:cs typeface="Segoe UI Light" panose="020B0502040204020203" pitchFamily="34" charset="0"/>
                </a:rPr>
                <a:t> op </a:t>
              </a:r>
              <a:r>
                <a:rPr lang="en-US" sz="1200" b="1" kern="0" dirty="0" smtClean="0">
                  <a:solidFill>
                    <a:prstClr val="black"/>
                  </a:solidFill>
                  <a:latin typeface="Segoe UI Light" panose="020B0502040204020203" pitchFamily="34" charset="0"/>
                  <a:cs typeface="Segoe UI Light" panose="020B0502040204020203" pitchFamily="34" charset="0"/>
                </a:rPr>
                <a:t>‘</a:t>
              </a:r>
              <a:r>
                <a:rPr lang="en-US" sz="1200" b="1" kern="0" dirty="0" err="1" smtClean="0">
                  <a:solidFill>
                    <a:prstClr val="black"/>
                  </a:solidFill>
                  <a:latin typeface="Segoe UI Light" panose="020B0502040204020203" pitchFamily="34" charset="0"/>
                  <a:cs typeface="Segoe UI Light" panose="020B0502040204020203" pitchFamily="34" charset="0"/>
                </a:rPr>
                <a:t>Invoegen</a:t>
              </a:r>
              <a:r>
                <a:rPr lang="en-US" sz="1200" b="1" kern="0" dirty="0" smtClean="0">
                  <a:solidFill>
                    <a:prstClr val="black"/>
                  </a:solidFill>
                  <a:latin typeface="Segoe UI Light" panose="020B0502040204020203" pitchFamily="34" charset="0"/>
                  <a:cs typeface="Segoe UI Light" panose="020B0502040204020203" pitchFamily="34" charset="0"/>
                </a:rPr>
                <a:t>’</a:t>
              </a:r>
              <a:endParaRPr lang="nl-NL" sz="1200" b="1" kern="0" dirty="0" smtClean="0">
                <a:solidFill>
                  <a:prstClr val="black"/>
                </a:solidFill>
                <a:latin typeface="Segoe UI Light" panose="020B0502040204020203" pitchFamily="34" charset="0"/>
                <a:cs typeface="Segoe UI Light" panose="020B0502040204020203" pitchFamily="34" charset="0"/>
              </a:endParaRPr>
            </a:p>
          </p:txBody>
        </p:sp>
        <p:sp>
          <p:nvSpPr>
            <p:cNvPr id="118" name="Ovaal 117"/>
            <p:cNvSpPr/>
            <p:nvPr userDrawn="1"/>
          </p:nvSpPr>
          <p:spPr>
            <a:xfrm>
              <a:off x="1249829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1</a:t>
              </a:r>
            </a:p>
          </p:txBody>
        </p:sp>
        <p:sp>
          <p:nvSpPr>
            <p:cNvPr id="119" name="Ovaal 118"/>
            <p:cNvSpPr/>
            <p:nvPr userDrawn="1"/>
          </p:nvSpPr>
          <p:spPr>
            <a:xfrm>
              <a:off x="1249829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2</a:t>
              </a:r>
            </a:p>
          </p:txBody>
        </p:sp>
        <p:cxnSp>
          <p:nvCxnSpPr>
            <p:cNvPr id="120" name="Rechte verbindingslijn 119"/>
            <p:cNvCxnSpPr/>
            <p:nvPr userDrawn="1"/>
          </p:nvCxnSpPr>
          <p:spPr>
            <a:xfrm>
              <a:off x="12485780" y="288269"/>
              <a:ext cx="2556613" cy="0"/>
            </a:xfrm>
            <a:prstGeom prst="line">
              <a:avLst/>
            </a:prstGeom>
            <a:noFill/>
            <a:ln w="9525" cap="flat" cmpd="sng" algn="ctr">
              <a:solidFill>
                <a:schemeClr val="tx2"/>
              </a:solidFill>
              <a:prstDash val="solid"/>
            </a:ln>
            <a:effectLst/>
          </p:spPr>
        </p:cxnSp>
        <p:cxnSp>
          <p:nvCxnSpPr>
            <p:cNvPr id="121" name="Rechte verbindingslijn 120"/>
            <p:cNvCxnSpPr/>
            <p:nvPr userDrawn="1"/>
          </p:nvCxnSpPr>
          <p:spPr>
            <a:xfrm>
              <a:off x="12485441" y="2167521"/>
              <a:ext cx="2556952" cy="0"/>
            </a:xfrm>
            <a:prstGeom prst="line">
              <a:avLst/>
            </a:prstGeom>
            <a:noFill/>
            <a:ln w="9525" cap="flat" cmpd="sng" algn="ctr">
              <a:solidFill>
                <a:schemeClr val="tx2"/>
              </a:solidFill>
              <a:prstDash val="solid"/>
            </a:ln>
            <a:effectLst/>
          </p:spPr>
        </p:cxnSp>
        <p:cxnSp>
          <p:nvCxnSpPr>
            <p:cNvPr id="122" name="Rechte verbindingslijn 121"/>
            <p:cNvCxnSpPr/>
            <p:nvPr userDrawn="1"/>
          </p:nvCxnSpPr>
          <p:spPr>
            <a:xfrm>
              <a:off x="12485780" y="4022832"/>
              <a:ext cx="2556613" cy="0"/>
            </a:xfrm>
            <a:prstGeom prst="line">
              <a:avLst/>
            </a:prstGeom>
            <a:noFill/>
            <a:ln w="9525" cap="flat" cmpd="sng" algn="ctr">
              <a:solidFill>
                <a:schemeClr val="tx2"/>
              </a:solidFill>
              <a:prstDash val="solid"/>
            </a:ln>
            <a:effectLst/>
          </p:spPr>
        </p:cxnSp>
        <p:sp>
          <p:nvSpPr>
            <p:cNvPr id="123" name="Ovaal 122"/>
            <p:cNvSpPr/>
            <p:nvPr userDrawn="1"/>
          </p:nvSpPr>
          <p:spPr>
            <a:xfrm>
              <a:off x="12498295" y="418275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kern="0" dirty="0" smtClean="0">
                  <a:solidFill>
                    <a:prstClr val="white"/>
                  </a:solidFill>
                  <a:latin typeface="Segoe UI Light" panose="020B0502040204020203" pitchFamily="34" charset="0"/>
                  <a:cs typeface="Segoe UI Light" panose="020B0502040204020203" pitchFamily="34" charset="0"/>
                </a:rPr>
                <a:t>3</a:t>
              </a:r>
              <a:endParaRPr lang="nl-NL" kern="0" dirty="0" smtClean="0">
                <a:solidFill>
                  <a:prstClr val="white"/>
                </a:solidFill>
                <a:latin typeface="Segoe UI Light" panose="020B0502040204020203" pitchFamily="34" charset="0"/>
                <a:cs typeface="Segoe UI Light" panose="020B0502040204020203" pitchFamily="34" charset="0"/>
              </a:endParaRPr>
            </a:p>
          </p:txBody>
        </p:sp>
        <p:cxnSp>
          <p:nvCxnSpPr>
            <p:cNvPr id="124" name="Rechte verbindingslijn 123"/>
            <p:cNvCxnSpPr/>
            <p:nvPr userDrawn="1"/>
          </p:nvCxnSpPr>
          <p:spPr>
            <a:xfrm>
              <a:off x="12485780" y="6856746"/>
              <a:ext cx="2556613" cy="0"/>
            </a:xfrm>
            <a:prstGeom prst="line">
              <a:avLst/>
            </a:prstGeom>
            <a:noFill/>
            <a:ln w="9525" cap="flat" cmpd="sng" algn="ctr">
              <a:solidFill>
                <a:schemeClr val="tx2"/>
              </a:solidFill>
              <a:prstDash val="solid"/>
            </a:ln>
            <a:effectLst/>
          </p:spPr>
        </p:cxnSp>
        <p:grpSp>
          <p:nvGrpSpPr>
            <p:cNvPr id="125" name="Video icoon"/>
            <p:cNvGrpSpPr/>
            <p:nvPr/>
          </p:nvGrpSpPr>
          <p:grpSpPr>
            <a:xfrm>
              <a:off x="12498674" y="1474362"/>
              <a:ext cx="510875" cy="521956"/>
              <a:chOff x="10510560" y="2589326"/>
              <a:chExt cx="939297" cy="959670"/>
            </a:xfrm>
          </p:grpSpPr>
          <p:sp>
            <p:nvSpPr>
              <p:cNvPr id="148" name="Ovaal 147"/>
              <p:cNvSpPr/>
              <p:nvPr userDrawn="1"/>
            </p:nvSpPr>
            <p:spPr>
              <a:xfrm>
                <a:off x="10565049" y="2589326"/>
                <a:ext cx="769780" cy="769780"/>
              </a:xfrm>
              <a:prstGeom prst="ellipse">
                <a:avLst/>
              </a:prstGeom>
              <a:gradFill flip="none" rotWithShape="1">
                <a:gsLst>
                  <a:gs pos="53000">
                    <a:srgbClr val="1D1D1B">
                      <a:lumMod val="25000"/>
                      <a:lumOff val="75000"/>
                    </a:srgbClr>
                  </a:gs>
                  <a:gs pos="100000">
                    <a:srgbClr val="1D1D1B">
                      <a:lumMod val="50000"/>
                      <a:lumOff val="50000"/>
                    </a:srgbClr>
                  </a:gs>
                </a:gsLst>
                <a:lin ang="8100000" scaled="1"/>
                <a:tileRect/>
              </a:gradFill>
              <a:ln w="19050" cap="flat" cmpd="sng" algn="ctr">
                <a:solidFill>
                  <a:srgbClr val="FFFFFF">
                    <a:lumMod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sz="1800" kern="0" smtClean="0">
                  <a:solidFill>
                    <a:prstClr val="black"/>
                  </a:solidFill>
                  <a:latin typeface="Segoe UI Light"/>
                </a:endParaRPr>
              </a:p>
            </p:txBody>
          </p:sp>
          <p:sp>
            <p:nvSpPr>
              <p:cNvPr id="149" name="Ovaal 148"/>
              <p:cNvSpPr/>
              <p:nvPr userDrawn="1"/>
            </p:nvSpPr>
            <p:spPr>
              <a:xfrm>
                <a:off x="10646722" y="2589326"/>
                <a:ext cx="769780" cy="769780"/>
              </a:xfrm>
              <a:prstGeom prst="ellipse">
                <a:avLst/>
              </a:prstGeom>
              <a:gradFill>
                <a:gsLst>
                  <a:gs pos="0">
                    <a:srgbClr val="1D1D1B">
                      <a:lumMod val="10000"/>
                      <a:lumOff val="90000"/>
                    </a:srgbClr>
                  </a:gs>
                  <a:gs pos="100000">
                    <a:srgbClr val="1D1D1B">
                      <a:lumMod val="25000"/>
                      <a:lumOff val="75000"/>
                    </a:srgbClr>
                  </a:gs>
                </a:gsLst>
                <a:lin ang="8100000" scaled="1"/>
              </a:gradFill>
              <a:ln w="19050" cap="flat" cmpd="sng" algn="ctr">
                <a:solidFill>
                  <a:srgbClr val="FFFFFF">
                    <a:lumMod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sz="1800" kern="0" smtClean="0">
                  <a:solidFill>
                    <a:prstClr val="black"/>
                  </a:solidFill>
                  <a:latin typeface="Segoe UI Light"/>
                </a:endParaRPr>
              </a:p>
            </p:txBody>
          </p:sp>
          <p:grpSp>
            <p:nvGrpSpPr>
              <p:cNvPr id="150" name="Groep 149"/>
              <p:cNvGrpSpPr/>
              <p:nvPr userDrawn="1"/>
            </p:nvGrpSpPr>
            <p:grpSpPr>
              <a:xfrm>
                <a:off x="10704223" y="2644466"/>
                <a:ext cx="655000" cy="631020"/>
                <a:chOff x="10707687" y="2647930"/>
                <a:chExt cx="655000" cy="631020"/>
              </a:xfrm>
            </p:grpSpPr>
            <p:sp>
              <p:nvSpPr>
                <p:cNvPr id="153" name="Ovaal 152"/>
                <p:cNvSpPr/>
                <p:nvPr userDrawn="1"/>
              </p:nvSpPr>
              <p:spPr>
                <a:xfrm>
                  <a:off x="10923711" y="26479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sz="1800" kern="0" smtClean="0">
                    <a:solidFill>
                      <a:prstClr val="black"/>
                    </a:solidFill>
                    <a:latin typeface="Segoe UI Light"/>
                  </a:endParaRPr>
                </a:p>
              </p:txBody>
            </p:sp>
            <p:sp>
              <p:nvSpPr>
                <p:cNvPr id="154" name="Ovaal 153"/>
                <p:cNvSpPr/>
                <p:nvPr userDrawn="1"/>
              </p:nvSpPr>
              <p:spPr>
                <a:xfrm>
                  <a:off x="10707687" y="28003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sz="1800" kern="0" smtClean="0">
                    <a:solidFill>
                      <a:prstClr val="black"/>
                    </a:solidFill>
                    <a:latin typeface="Segoe UI Light"/>
                  </a:endParaRPr>
                </a:p>
              </p:txBody>
            </p:sp>
            <p:sp>
              <p:nvSpPr>
                <p:cNvPr id="155" name="Ovaal 154"/>
                <p:cNvSpPr/>
                <p:nvPr userDrawn="1"/>
              </p:nvSpPr>
              <p:spPr>
                <a:xfrm>
                  <a:off x="11146663" y="28003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sz="1800" kern="0" smtClean="0">
                    <a:solidFill>
                      <a:prstClr val="black"/>
                    </a:solidFill>
                    <a:latin typeface="Segoe UI Light"/>
                  </a:endParaRPr>
                </a:p>
              </p:txBody>
            </p:sp>
            <p:sp>
              <p:nvSpPr>
                <p:cNvPr id="156" name="Ovaal 155"/>
                <p:cNvSpPr/>
                <p:nvPr userDrawn="1"/>
              </p:nvSpPr>
              <p:spPr>
                <a:xfrm>
                  <a:off x="10793802" y="3062926"/>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sz="1800" kern="0" smtClean="0">
                    <a:solidFill>
                      <a:prstClr val="black"/>
                    </a:solidFill>
                    <a:latin typeface="Segoe UI Light"/>
                  </a:endParaRPr>
                </a:p>
              </p:txBody>
            </p:sp>
            <p:sp>
              <p:nvSpPr>
                <p:cNvPr id="157" name="Ovaal 156"/>
                <p:cNvSpPr/>
                <p:nvPr userDrawn="1"/>
              </p:nvSpPr>
              <p:spPr>
                <a:xfrm>
                  <a:off x="11067727" y="3062926"/>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sz="1800" kern="0" smtClean="0">
                    <a:solidFill>
                      <a:prstClr val="black"/>
                    </a:solidFill>
                    <a:latin typeface="Segoe UI Light"/>
                  </a:endParaRPr>
                </a:p>
              </p:txBody>
            </p:sp>
            <p:sp>
              <p:nvSpPr>
                <p:cNvPr id="158" name="Ovaal 157"/>
                <p:cNvSpPr/>
                <p:nvPr userDrawn="1"/>
              </p:nvSpPr>
              <p:spPr>
                <a:xfrm>
                  <a:off x="10953403" y="2892430"/>
                  <a:ext cx="170496" cy="170496"/>
                </a:xfrm>
                <a:prstGeom prst="ellipse">
                  <a:avLst/>
                </a:prstGeom>
                <a:gradFill>
                  <a:gsLst>
                    <a:gs pos="0">
                      <a:srgbClr val="1D1D1B">
                        <a:lumMod val="10000"/>
                        <a:lumOff val="90000"/>
                      </a:srgbClr>
                    </a:gs>
                    <a:gs pos="100000">
                      <a:srgbClr val="1D1D1B">
                        <a:lumMod val="25000"/>
                        <a:lumOff val="75000"/>
                      </a:srgbClr>
                    </a:gs>
                  </a:gsLst>
                  <a:path path="circle">
                    <a:fillToRect l="100000" t="100000"/>
                  </a:path>
                </a:gradFill>
                <a:ln w="25400" cap="flat" cmpd="sng" algn="ctr">
                  <a:solidFill>
                    <a:srgbClr val="FFFFFF">
                      <a:lumMod val="65000"/>
                      <a:alpha val="38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sz="1800" kern="0" smtClean="0">
                    <a:solidFill>
                      <a:prstClr val="black"/>
                    </a:solidFill>
                    <a:latin typeface="Segoe UI Light"/>
                  </a:endParaRPr>
                </a:p>
              </p:txBody>
            </p:sp>
          </p:grpSp>
          <p:sp>
            <p:nvSpPr>
              <p:cNvPr id="151" name="Rechthoek 10"/>
              <p:cNvSpPr/>
              <p:nvPr userDrawn="1"/>
            </p:nvSpPr>
            <p:spPr>
              <a:xfrm>
                <a:off x="10510560" y="3140981"/>
                <a:ext cx="939297" cy="408015"/>
              </a:xfrm>
              <a:custGeom>
                <a:avLst/>
                <a:gdLst>
                  <a:gd name="connsiteX0" fmla="*/ 0 w 1129820"/>
                  <a:gd name="connsiteY0" fmla="*/ 0 h 386313"/>
                  <a:gd name="connsiteX1" fmla="*/ 1129820 w 1129820"/>
                  <a:gd name="connsiteY1" fmla="*/ 0 h 386313"/>
                  <a:gd name="connsiteX2" fmla="*/ 1129820 w 1129820"/>
                  <a:gd name="connsiteY2" fmla="*/ 386313 h 386313"/>
                  <a:gd name="connsiteX3" fmla="*/ 0 w 1129820"/>
                  <a:gd name="connsiteY3" fmla="*/ 386313 h 386313"/>
                  <a:gd name="connsiteX4" fmla="*/ 0 w 1129820"/>
                  <a:gd name="connsiteY4" fmla="*/ 0 h 386313"/>
                  <a:gd name="connsiteX0" fmla="*/ 145473 w 1129820"/>
                  <a:gd name="connsiteY0" fmla="*/ 0 h 427876"/>
                  <a:gd name="connsiteX1" fmla="*/ 1129820 w 1129820"/>
                  <a:gd name="connsiteY1" fmla="*/ 41563 h 427876"/>
                  <a:gd name="connsiteX2" fmla="*/ 1129820 w 1129820"/>
                  <a:gd name="connsiteY2" fmla="*/ 427876 h 427876"/>
                  <a:gd name="connsiteX3" fmla="*/ 0 w 1129820"/>
                  <a:gd name="connsiteY3" fmla="*/ 427876 h 427876"/>
                  <a:gd name="connsiteX4" fmla="*/ 145473 w 1129820"/>
                  <a:gd name="connsiteY4" fmla="*/ 0 h 427876"/>
                  <a:gd name="connsiteX0" fmla="*/ 145473 w 1129820"/>
                  <a:gd name="connsiteY0" fmla="*/ 0 h 427876"/>
                  <a:gd name="connsiteX1" fmla="*/ 1129820 w 1129820"/>
                  <a:gd name="connsiteY1" fmla="*/ 41563 h 427876"/>
                  <a:gd name="connsiteX2" fmla="*/ 1129820 w 1129820"/>
                  <a:gd name="connsiteY2" fmla="*/ 427876 h 427876"/>
                  <a:gd name="connsiteX3" fmla="*/ 0 w 1129820"/>
                  <a:gd name="connsiteY3" fmla="*/ 427876 h 427876"/>
                  <a:gd name="connsiteX4" fmla="*/ 145473 w 1129820"/>
                  <a:gd name="connsiteY4" fmla="*/ 0 h 427876"/>
                  <a:gd name="connsiteX0" fmla="*/ 33864 w 1018211"/>
                  <a:gd name="connsiteY0" fmla="*/ 0 h 427876"/>
                  <a:gd name="connsiteX1" fmla="*/ 1018211 w 1018211"/>
                  <a:gd name="connsiteY1" fmla="*/ 41563 h 427876"/>
                  <a:gd name="connsiteX2" fmla="*/ 1018211 w 1018211"/>
                  <a:gd name="connsiteY2" fmla="*/ 427876 h 427876"/>
                  <a:gd name="connsiteX3" fmla="*/ 151628 w 1018211"/>
                  <a:gd name="connsiteY3" fmla="*/ 310112 h 427876"/>
                  <a:gd name="connsiteX4" fmla="*/ 33864 w 1018211"/>
                  <a:gd name="connsiteY4" fmla="*/ 0 h 427876"/>
                  <a:gd name="connsiteX0" fmla="*/ 100890 w 1085237"/>
                  <a:gd name="connsiteY0" fmla="*/ 0 h 427876"/>
                  <a:gd name="connsiteX1" fmla="*/ 1085237 w 1085237"/>
                  <a:gd name="connsiteY1" fmla="*/ 41563 h 427876"/>
                  <a:gd name="connsiteX2" fmla="*/ 1085237 w 1085237"/>
                  <a:gd name="connsiteY2" fmla="*/ 427876 h 427876"/>
                  <a:gd name="connsiteX3" fmla="*/ 218654 w 1085237"/>
                  <a:gd name="connsiteY3" fmla="*/ 310112 h 427876"/>
                  <a:gd name="connsiteX4" fmla="*/ 100890 w 1085237"/>
                  <a:gd name="connsiteY4" fmla="*/ 0 h 427876"/>
                  <a:gd name="connsiteX0" fmla="*/ 103919 w 1081338"/>
                  <a:gd name="connsiteY0" fmla="*/ 0 h 448658"/>
                  <a:gd name="connsiteX1" fmla="*/ 1081338 w 1081338"/>
                  <a:gd name="connsiteY1" fmla="*/ 62345 h 448658"/>
                  <a:gd name="connsiteX2" fmla="*/ 1081338 w 1081338"/>
                  <a:gd name="connsiteY2" fmla="*/ 448658 h 448658"/>
                  <a:gd name="connsiteX3" fmla="*/ 214755 w 1081338"/>
                  <a:gd name="connsiteY3" fmla="*/ 330894 h 448658"/>
                  <a:gd name="connsiteX4" fmla="*/ 103919 w 1081338"/>
                  <a:gd name="connsiteY4" fmla="*/ 0 h 448658"/>
                  <a:gd name="connsiteX0" fmla="*/ 123695 w 1101114"/>
                  <a:gd name="connsiteY0" fmla="*/ 0 h 448658"/>
                  <a:gd name="connsiteX1" fmla="*/ 1101114 w 1101114"/>
                  <a:gd name="connsiteY1" fmla="*/ 62345 h 448658"/>
                  <a:gd name="connsiteX2" fmla="*/ 1101114 w 1101114"/>
                  <a:gd name="connsiteY2" fmla="*/ 448658 h 448658"/>
                  <a:gd name="connsiteX3" fmla="*/ 234531 w 1101114"/>
                  <a:gd name="connsiteY3" fmla="*/ 330894 h 448658"/>
                  <a:gd name="connsiteX4" fmla="*/ 123695 w 1101114"/>
                  <a:gd name="connsiteY4" fmla="*/ 0 h 448658"/>
                  <a:gd name="connsiteX0" fmla="*/ 123695 w 1101114"/>
                  <a:gd name="connsiteY0" fmla="*/ 0 h 448658"/>
                  <a:gd name="connsiteX1" fmla="*/ 1101114 w 1101114"/>
                  <a:gd name="connsiteY1" fmla="*/ 62345 h 448658"/>
                  <a:gd name="connsiteX2" fmla="*/ 1101114 w 1101114"/>
                  <a:gd name="connsiteY2" fmla="*/ 448658 h 448658"/>
                  <a:gd name="connsiteX3" fmla="*/ 403939 w 1101114"/>
                  <a:gd name="connsiteY3" fmla="*/ 175382 h 448658"/>
                  <a:gd name="connsiteX4" fmla="*/ 234531 w 1101114"/>
                  <a:gd name="connsiteY4" fmla="*/ 330894 h 448658"/>
                  <a:gd name="connsiteX5" fmla="*/ 123695 w 1101114"/>
                  <a:gd name="connsiteY5" fmla="*/ 0 h 448658"/>
                  <a:gd name="connsiteX0" fmla="*/ 123695 w 1101114"/>
                  <a:gd name="connsiteY0" fmla="*/ 4727 h 453385"/>
                  <a:gd name="connsiteX1" fmla="*/ 1101114 w 1101114"/>
                  <a:gd name="connsiteY1" fmla="*/ 67072 h 453385"/>
                  <a:gd name="connsiteX2" fmla="*/ 1101114 w 1101114"/>
                  <a:gd name="connsiteY2" fmla="*/ 453385 h 453385"/>
                  <a:gd name="connsiteX3" fmla="*/ 577120 w 1101114"/>
                  <a:gd name="connsiteY3" fmla="*/ 0 h 453385"/>
                  <a:gd name="connsiteX4" fmla="*/ 234531 w 1101114"/>
                  <a:gd name="connsiteY4" fmla="*/ 335621 h 453385"/>
                  <a:gd name="connsiteX5" fmla="*/ 123695 w 1101114"/>
                  <a:gd name="connsiteY5" fmla="*/ 4727 h 453385"/>
                  <a:gd name="connsiteX0" fmla="*/ 123695 w 1101114"/>
                  <a:gd name="connsiteY0" fmla="*/ 4727 h 453385"/>
                  <a:gd name="connsiteX1" fmla="*/ 1101114 w 1101114"/>
                  <a:gd name="connsiteY1" fmla="*/ 67072 h 453385"/>
                  <a:gd name="connsiteX2" fmla="*/ 1101114 w 1101114"/>
                  <a:gd name="connsiteY2" fmla="*/ 453385 h 453385"/>
                  <a:gd name="connsiteX3" fmla="*/ 577120 w 1101114"/>
                  <a:gd name="connsiteY3" fmla="*/ 0 h 453385"/>
                  <a:gd name="connsiteX4" fmla="*/ 234531 w 1101114"/>
                  <a:gd name="connsiteY4" fmla="*/ 335621 h 453385"/>
                  <a:gd name="connsiteX5" fmla="*/ 123695 w 1101114"/>
                  <a:gd name="connsiteY5" fmla="*/ 4727 h 453385"/>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98893 w 1076312"/>
                  <a:gd name="connsiteY0" fmla="*/ 11654 h 460312"/>
                  <a:gd name="connsiteX1" fmla="*/ 1076312 w 1076312"/>
                  <a:gd name="connsiteY1" fmla="*/ 73999 h 460312"/>
                  <a:gd name="connsiteX2" fmla="*/ 1076312 w 1076312"/>
                  <a:gd name="connsiteY2" fmla="*/ 460312 h 460312"/>
                  <a:gd name="connsiteX3" fmla="*/ 580027 w 1076312"/>
                  <a:gd name="connsiteY3" fmla="*/ 0 h 460312"/>
                  <a:gd name="connsiteX4" fmla="*/ 209729 w 1076312"/>
                  <a:gd name="connsiteY4" fmla="*/ 342548 h 460312"/>
                  <a:gd name="connsiteX5" fmla="*/ 98893 w 1076312"/>
                  <a:gd name="connsiteY5" fmla="*/ 11654 h 460312"/>
                  <a:gd name="connsiteX0" fmla="*/ 103531 w 1080950"/>
                  <a:gd name="connsiteY0" fmla="*/ 11654 h 460312"/>
                  <a:gd name="connsiteX1" fmla="*/ 1080950 w 1080950"/>
                  <a:gd name="connsiteY1" fmla="*/ 73999 h 460312"/>
                  <a:gd name="connsiteX2" fmla="*/ 1080950 w 1080950"/>
                  <a:gd name="connsiteY2" fmla="*/ 460312 h 460312"/>
                  <a:gd name="connsiteX3" fmla="*/ 584665 w 1080950"/>
                  <a:gd name="connsiteY3" fmla="*/ 0 h 460312"/>
                  <a:gd name="connsiteX4" fmla="*/ 200512 w 1080950"/>
                  <a:gd name="connsiteY4" fmla="*/ 342548 h 460312"/>
                  <a:gd name="connsiteX5" fmla="*/ 103531 w 1080950"/>
                  <a:gd name="connsiteY5" fmla="*/ 11654 h 460312"/>
                  <a:gd name="connsiteX0" fmla="*/ 103531 w 1080950"/>
                  <a:gd name="connsiteY0" fmla="*/ 11654 h 460312"/>
                  <a:gd name="connsiteX1" fmla="*/ 1080950 w 1080950"/>
                  <a:gd name="connsiteY1" fmla="*/ 73999 h 460312"/>
                  <a:gd name="connsiteX2" fmla="*/ 1080950 w 1080950"/>
                  <a:gd name="connsiteY2" fmla="*/ 460312 h 460312"/>
                  <a:gd name="connsiteX3" fmla="*/ 584665 w 1080950"/>
                  <a:gd name="connsiteY3" fmla="*/ 0 h 460312"/>
                  <a:gd name="connsiteX4" fmla="*/ 200512 w 1080950"/>
                  <a:gd name="connsiteY4" fmla="*/ 342548 h 460312"/>
                  <a:gd name="connsiteX5" fmla="*/ 103531 w 1080950"/>
                  <a:gd name="connsiteY5" fmla="*/ 11654 h 460312"/>
                  <a:gd name="connsiteX0" fmla="*/ 115967 w 1093386"/>
                  <a:gd name="connsiteY0" fmla="*/ 11654 h 460312"/>
                  <a:gd name="connsiteX1" fmla="*/ 1093386 w 1093386"/>
                  <a:gd name="connsiteY1" fmla="*/ 73999 h 460312"/>
                  <a:gd name="connsiteX2" fmla="*/ 1093386 w 1093386"/>
                  <a:gd name="connsiteY2" fmla="*/ 460312 h 460312"/>
                  <a:gd name="connsiteX3" fmla="*/ 597101 w 1093386"/>
                  <a:gd name="connsiteY3" fmla="*/ 0 h 460312"/>
                  <a:gd name="connsiteX4" fmla="*/ 212948 w 1093386"/>
                  <a:gd name="connsiteY4" fmla="*/ 342548 h 460312"/>
                  <a:gd name="connsiteX5" fmla="*/ 115967 w 1093386"/>
                  <a:gd name="connsiteY5" fmla="*/ 11654 h 460312"/>
                  <a:gd name="connsiteX0" fmla="*/ 115967 w 1093386"/>
                  <a:gd name="connsiteY0" fmla="*/ 11654 h 460312"/>
                  <a:gd name="connsiteX1" fmla="*/ 1093386 w 1093386"/>
                  <a:gd name="connsiteY1" fmla="*/ 73999 h 460312"/>
                  <a:gd name="connsiteX2" fmla="*/ 1093386 w 1093386"/>
                  <a:gd name="connsiteY2" fmla="*/ 460312 h 460312"/>
                  <a:gd name="connsiteX3" fmla="*/ 597101 w 1093386"/>
                  <a:gd name="connsiteY3" fmla="*/ 0 h 460312"/>
                  <a:gd name="connsiteX4" fmla="*/ 212948 w 1093386"/>
                  <a:gd name="connsiteY4" fmla="*/ 342548 h 460312"/>
                  <a:gd name="connsiteX5" fmla="*/ 115967 w 1093386"/>
                  <a:gd name="connsiteY5" fmla="*/ 11654 h 460312"/>
                  <a:gd name="connsiteX0" fmla="*/ 76283 w 1053702"/>
                  <a:gd name="connsiteY0" fmla="*/ 32436 h 481094"/>
                  <a:gd name="connsiteX1" fmla="*/ 1053702 w 1053702"/>
                  <a:gd name="connsiteY1" fmla="*/ 94781 h 481094"/>
                  <a:gd name="connsiteX2" fmla="*/ 1053702 w 1053702"/>
                  <a:gd name="connsiteY2" fmla="*/ 481094 h 481094"/>
                  <a:gd name="connsiteX3" fmla="*/ 640544 w 1053702"/>
                  <a:gd name="connsiteY3" fmla="*/ 0 h 481094"/>
                  <a:gd name="connsiteX4" fmla="*/ 173264 w 1053702"/>
                  <a:gd name="connsiteY4" fmla="*/ 363330 h 481094"/>
                  <a:gd name="connsiteX5" fmla="*/ 76283 w 1053702"/>
                  <a:gd name="connsiteY5" fmla="*/ 32436 h 481094"/>
                  <a:gd name="connsiteX0" fmla="*/ 108719 w 1086138"/>
                  <a:gd name="connsiteY0" fmla="*/ 32436 h 481094"/>
                  <a:gd name="connsiteX1" fmla="*/ 1086138 w 1086138"/>
                  <a:gd name="connsiteY1" fmla="*/ 94781 h 481094"/>
                  <a:gd name="connsiteX2" fmla="*/ 1086138 w 1086138"/>
                  <a:gd name="connsiteY2" fmla="*/ 481094 h 481094"/>
                  <a:gd name="connsiteX3" fmla="*/ 672980 w 1086138"/>
                  <a:gd name="connsiteY3" fmla="*/ 0 h 481094"/>
                  <a:gd name="connsiteX4" fmla="*/ 205700 w 1086138"/>
                  <a:gd name="connsiteY4" fmla="*/ 363330 h 481094"/>
                  <a:gd name="connsiteX5" fmla="*/ 108719 w 1086138"/>
                  <a:gd name="connsiteY5" fmla="*/ 32436 h 481094"/>
                  <a:gd name="connsiteX0" fmla="*/ 108719 w 1086138"/>
                  <a:gd name="connsiteY0" fmla="*/ 32436 h 481094"/>
                  <a:gd name="connsiteX1" fmla="*/ 1086138 w 1086138"/>
                  <a:gd name="connsiteY1" fmla="*/ 94781 h 481094"/>
                  <a:gd name="connsiteX2" fmla="*/ 1086138 w 1086138"/>
                  <a:gd name="connsiteY2" fmla="*/ 481094 h 481094"/>
                  <a:gd name="connsiteX3" fmla="*/ 672980 w 1086138"/>
                  <a:gd name="connsiteY3" fmla="*/ 0 h 481094"/>
                  <a:gd name="connsiteX4" fmla="*/ 205700 w 1086138"/>
                  <a:gd name="connsiteY4" fmla="*/ 363330 h 481094"/>
                  <a:gd name="connsiteX5" fmla="*/ 108719 w 1086138"/>
                  <a:gd name="connsiteY5" fmla="*/ 32436 h 481094"/>
                  <a:gd name="connsiteX0" fmla="*/ 108719 w 1210829"/>
                  <a:gd name="connsiteY0" fmla="*/ 32436 h 481094"/>
                  <a:gd name="connsiteX1" fmla="*/ 1210829 w 1210829"/>
                  <a:gd name="connsiteY1" fmla="*/ 351090 h 481094"/>
                  <a:gd name="connsiteX2" fmla="*/ 1086138 w 1210829"/>
                  <a:gd name="connsiteY2" fmla="*/ 481094 h 481094"/>
                  <a:gd name="connsiteX3" fmla="*/ 672980 w 1210829"/>
                  <a:gd name="connsiteY3" fmla="*/ 0 h 481094"/>
                  <a:gd name="connsiteX4" fmla="*/ 205700 w 1210829"/>
                  <a:gd name="connsiteY4" fmla="*/ 363330 h 481094"/>
                  <a:gd name="connsiteX5" fmla="*/ 108719 w 1210829"/>
                  <a:gd name="connsiteY5" fmla="*/ 32436 h 481094"/>
                  <a:gd name="connsiteX0" fmla="*/ 108719 w 1210829"/>
                  <a:gd name="connsiteY0" fmla="*/ 32436 h 367783"/>
                  <a:gd name="connsiteX1" fmla="*/ 1210829 w 1210829"/>
                  <a:gd name="connsiteY1" fmla="*/ 351090 h 367783"/>
                  <a:gd name="connsiteX2" fmla="*/ 996084 w 1210829"/>
                  <a:gd name="connsiteY2" fmla="*/ 30822 h 367783"/>
                  <a:gd name="connsiteX3" fmla="*/ 672980 w 1210829"/>
                  <a:gd name="connsiteY3" fmla="*/ 0 h 367783"/>
                  <a:gd name="connsiteX4" fmla="*/ 205700 w 1210829"/>
                  <a:gd name="connsiteY4" fmla="*/ 363330 h 367783"/>
                  <a:gd name="connsiteX5" fmla="*/ 108719 w 1210829"/>
                  <a:gd name="connsiteY5" fmla="*/ 32436 h 367783"/>
                  <a:gd name="connsiteX0" fmla="*/ 108719 w 996084"/>
                  <a:gd name="connsiteY0" fmla="*/ 32436 h 600471"/>
                  <a:gd name="connsiteX1" fmla="*/ 899101 w 996084"/>
                  <a:gd name="connsiteY1" fmla="*/ 600471 h 600471"/>
                  <a:gd name="connsiteX2" fmla="*/ 996084 w 996084"/>
                  <a:gd name="connsiteY2" fmla="*/ 30822 h 600471"/>
                  <a:gd name="connsiteX3" fmla="*/ 672980 w 996084"/>
                  <a:gd name="connsiteY3" fmla="*/ 0 h 600471"/>
                  <a:gd name="connsiteX4" fmla="*/ 205700 w 996084"/>
                  <a:gd name="connsiteY4" fmla="*/ 363330 h 600471"/>
                  <a:gd name="connsiteX5" fmla="*/ 108719 w 996084"/>
                  <a:gd name="connsiteY5" fmla="*/ 32436 h 600471"/>
                  <a:gd name="connsiteX0" fmla="*/ 108719 w 899101"/>
                  <a:gd name="connsiteY0" fmla="*/ 32436 h 600471"/>
                  <a:gd name="connsiteX1" fmla="*/ 899101 w 899101"/>
                  <a:gd name="connsiteY1" fmla="*/ 600471 h 600471"/>
                  <a:gd name="connsiteX2" fmla="*/ 767484 w 899101"/>
                  <a:gd name="connsiteY2" fmla="*/ 391040 h 600471"/>
                  <a:gd name="connsiteX3" fmla="*/ 672980 w 899101"/>
                  <a:gd name="connsiteY3" fmla="*/ 0 h 600471"/>
                  <a:gd name="connsiteX4" fmla="*/ 205700 w 899101"/>
                  <a:gd name="connsiteY4" fmla="*/ 363330 h 600471"/>
                  <a:gd name="connsiteX5" fmla="*/ 108719 w 899101"/>
                  <a:gd name="connsiteY5" fmla="*/ 32436 h 600471"/>
                  <a:gd name="connsiteX0" fmla="*/ 108719 w 923424"/>
                  <a:gd name="connsiteY0" fmla="*/ 32436 h 600471"/>
                  <a:gd name="connsiteX1" fmla="*/ 899101 w 923424"/>
                  <a:gd name="connsiteY1" fmla="*/ 600471 h 600471"/>
                  <a:gd name="connsiteX2" fmla="*/ 767484 w 923424"/>
                  <a:gd name="connsiteY2" fmla="*/ 391040 h 600471"/>
                  <a:gd name="connsiteX3" fmla="*/ 672980 w 923424"/>
                  <a:gd name="connsiteY3" fmla="*/ 0 h 600471"/>
                  <a:gd name="connsiteX4" fmla="*/ 205700 w 923424"/>
                  <a:gd name="connsiteY4" fmla="*/ 363330 h 600471"/>
                  <a:gd name="connsiteX5" fmla="*/ 108719 w 923424"/>
                  <a:gd name="connsiteY5" fmla="*/ 32436 h 600471"/>
                  <a:gd name="connsiteX0" fmla="*/ 108719 w 925266"/>
                  <a:gd name="connsiteY0" fmla="*/ 34821 h 602856"/>
                  <a:gd name="connsiteX1" fmla="*/ 899101 w 925266"/>
                  <a:gd name="connsiteY1" fmla="*/ 602856 h 602856"/>
                  <a:gd name="connsiteX2" fmla="*/ 767484 w 925266"/>
                  <a:gd name="connsiteY2" fmla="*/ 393425 h 602856"/>
                  <a:gd name="connsiteX3" fmla="*/ 672980 w 925266"/>
                  <a:gd name="connsiteY3" fmla="*/ 2385 h 602856"/>
                  <a:gd name="connsiteX4" fmla="*/ 205700 w 925266"/>
                  <a:gd name="connsiteY4" fmla="*/ 365715 h 602856"/>
                  <a:gd name="connsiteX5" fmla="*/ 108719 w 925266"/>
                  <a:gd name="connsiteY5" fmla="*/ 34821 h 602856"/>
                  <a:gd name="connsiteX0" fmla="*/ 108719 w 934847"/>
                  <a:gd name="connsiteY0" fmla="*/ 32442 h 600477"/>
                  <a:gd name="connsiteX1" fmla="*/ 899101 w 934847"/>
                  <a:gd name="connsiteY1" fmla="*/ 600477 h 600477"/>
                  <a:gd name="connsiteX2" fmla="*/ 767484 w 934847"/>
                  <a:gd name="connsiteY2" fmla="*/ 391046 h 600477"/>
                  <a:gd name="connsiteX3" fmla="*/ 672980 w 934847"/>
                  <a:gd name="connsiteY3" fmla="*/ 6 h 600477"/>
                  <a:gd name="connsiteX4" fmla="*/ 205700 w 934847"/>
                  <a:gd name="connsiteY4" fmla="*/ 363336 h 600477"/>
                  <a:gd name="connsiteX5" fmla="*/ 108719 w 934847"/>
                  <a:gd name="connsiteY5" fmla="*/ 32442 h 600477"/>
                  <a:gd name="connsiteX0" fmla="*/ 108719 w 922877"/>
                  <a:gd name="connsiteY0" fmla="*/ 32442 h 600477"/>
                  <a:gd name="connsiteX1" fmla="*/ 899101 w 922877"/>
                  <a:gd name="connsiteY1" fmla="*/ 600477 h 600477"/>
                  <a:gd name="connsiteX2" fmla="*/ 767484 w 922877"/>
                  <a:gd name="connsiteY2" fmla="*/ 391046 h 600477"/>
                  <a:gd name="connsiteX3" fmla="*/ 672980 w 922877"/>
                  <a:gd name="connsiteY3" fmla="*/ 6 h 600477"/>
                  <a:gd name="connsiteX4" fmla="*/ 205700 w 922877"/>
                  <a:gd name="connsiteY4" fmla="*/ 363336 h 600477"/>
                  <a:gd name="connsiteX5" fmla="*/ 108719 w 922877"/>
                  <a:gd name="connsiteY5" fmla="*/ 32442 h 600477"/>
                  <a:gd name="connsiteX0" fmla="*/ 108719 w 940851"/>
                  <a:gd name="connsiteY0" fmla="*/ 32442 h 600477"/>
                  <a:gd name="connsiteX1" fmla="*/ 899101 w 940851"/>
                  <a:gd name="connsiteY1" fmla="*/ 600477 h 600477"/>
                  <a:gd name="connsiteX2" fmla="*/ 767484 w 940851"/>
                  <a:gd name="connsiteY2" fmla="*/ 391046 h 600477"/>
                  <a:gd name="connsiteX3" fmla="*/ 672980 w 940851"/>
                  <a:gd name="connsiteY3" fmla="*/ 6 h 600477"/>
                  <a:gd name="connsiteX4" fmla="*/ 205700 w 940851"/>
                  <a:gd name="connsiteY4" fmla="*/ 363336 h 600477"/>
                  <a:gd name="connsiteX5" fmla="*/ 108719 w 940851"/>
                  <a:gd name="connsiteY5" fmla="*/ 32442 h 600477"/>
                  <a:gd name="connsiteX0" fmla="*/ 108719 w 942823"/>
                  <a:gd name="connsiteY0" fmla="*/ 35699 h 603734"/>
                  <a:gd name="connsiteX1" fmla="*/ 899101 w 942823"/>
                  <a:gd name="connsiteY1" fmla="*/ 603734 h 603734"/>
                  <a:gd name="connsiteX2" fmla="*/ 767484 w 942823"/>
                  <a:gd name="connsiteY2" fmla="*/ 394303 h 603734"/>
                  <a:gd name="connsiteX3" fmla="*/ 672980 w 942823"/>
                  <a:gd name="connsiteY3" fmla="*/ 3263 h 603734"/>
                  <a:gd name="connsiteX4" fmla="*/ 205700 w 942823"/>
                  <a:gd name="connsiteY4" fmla="*/ 366593 h 603734"/>
                  <a:gd name="connsiteX5" fmla="*/ 108719 w 942823"/>
                  <a:gd name="connsiteY5" fmla="*/ 35699 h 603734"/>
                  <a:gd name="connsiteX0" fmla="*/ 108719 w 942823"/>
                  <a:gd name="connsiteY0" fmla="*/ 35699 h 603734"/>
                  <a:gd name="connsiteX1" fmla="*/ 899101 w 942823"/>
                  <a:gd name="connsiteY1" fmla="*/ 603734 h 603734"/>
                  <a:gd name="connsiteX2" fmla="*/ 767484 w 942823"/>
                  <a:gd name="connsiteY2" fmla="*/ 394303 h 603734"/>
                  <a:gd name="connsiteX3" fmla="*/ 672980 w 942823"/>
                  <a:gd name="connsiteY3" fmla="*/ 3263 h 603734"/>
                  <a:gd name="connsiteX4" fmla="*/ 205700 w 942823"/>
                  <a:gd name="connsiteY4" fmla="*/ 366593 h 603734"/>
                  <a:gd name="connsiteX5" fmla="*/ 108719 w 942823"/>
                  <a:gd name="connsiteY5" fmla="*/ 35699 h 603734"/>
                  <a:gd name="connsiteX0" fmla="*/ 108719 w 942823"/>
                  <a:gd name="connsiteY0" fmla="*/ 35699 h 394303"/>
                  <a:gd name="connsiteX1" fmla="*/ 635865 w 942823"/>
                  <a:gd name="connsiteY1" fmla="*/ 354352 h 394303"/>
                  <a:gd name="connsiteX2" fmla="*/ 767484 w 942823"/>
                  <a:gd name="connsiteY2" fmla="*/ 394303 h 394303"/>
                  <a:gd name="connsiteX3" fmla="*/ 672980 w 942823"/>
                  <a:gd name="connsiteY3" fmla="*/ 3263 h 394303"/>
                  <a:gd name="connsiteX4" fmla="*/ 205700 w 942823"/>
                  <a:gd name="connsiteY4" fmla="*/ 366593 h 394303"/>
                  <a:gd name="connsiteX5" fmla="*/ 108719 w 942823"/>
                  <a:gd name="connsiteY5"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99206 w 933310"/>
                  <a:gd name="connsiteY0" fmla="*/ 35699 h 394303"/>
                  <a:gd name="connsiteX1" fmla="*/ 233977 w 933310"/>
                  <a:gd name="connsiteY1" fmla="*/ 391193 h 394303"/>
                  <a:gd name="connsiteX2" fmla="*/ 705032 w 933310"/>
                  <a:gd name="connsiteY2" fmla="*/ 30975 h 394303"/>
                  <a:gd name="connsiteX3" fmla="*/ 626352 w 933310"/>
                  <a:gd name="connsiteY3" fmla="*/ 354352 h 394303"/>
                  <a:gd name="connsiteX4" fmla="*/ 757971 w 933310"/>
                  <a:gd name="connsiteY4" fmla="*/ 394303 h 394303"/>
                  <a:gd name="connsiteX5" fmla="*/ 663467 w 933310"/>
                  <a:gd name="connsiteY5" fmla="*/ 3263 h 394303"/>
                  <a:gd name="connsiteX6" fmla="*/ 223896 w 933310"/>
                  <a:gd name="connsiteY6" fmla="*/ 338883 h 394303"/>
                  <a:gd name="connsiteX7" fmla="*/ 99206 w 933310"/>
                  <a:gd name="connsiteY7" fmla="*/ 35699 h 394303"/>
                  <a:gd name="connsiteX0" fmla="*/ 111296 w 945400"/>
                  <a:gd name="connsiteY0" fmla="*/ 35699 h 394303"/>
                  <a:gd name="connsiteX1" fmla="*/ 246067 w 945400"/>
                  <a:gd name="connsiteY1" fmla="*/ 391193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111296 w 945400"/>
                  <a:gd name="connsiteY0" fmla="*/ 35699 h 394303"/>
                  <a:gd name="connsiteX1" fmla="*/ 232213 w 945400"/>
                  <a:gd name="connsiteY1" fmla="*/ 328847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111296 w 945400"/>
                  <a:gd name="connsiteY0" fmla="*/ 35699 h 394303"/>
                  <a:gd name="connsiteX1" fmla="*/ 232213 w 945400"/>
                  <a:gd name="connsiteY1" fmla="*/ 328847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94898 w 929002"/>
                  <a:gd name="connsiteY0" fmla="*/ 35699 h 394303"/>
                  <a:gd name="connsiteX1" fmla="*/ 215815 w 929002"/>
                  <a:gd name="connsiteY1" fmla="*/ 328847 h 394303"/>
                  <a:gd name="connsiteX2" fmla="*/ 700724 w 929002"/>
                  <a:gd name="connsiteY2" fmla="*/ 30975 h 394303"/>
                  <a:gd name="connsiteX3" fmla="*/ 622044 w 929002"/>
                  <a:gd name="connsiteY3" fmla="*/ 354352 h 394303"/>
                  <a:gd name="connsiteX4" fmla="*/ 753663 w 929002"/>
                  <a:gd name="connsiteY4" fmla="*/ 394303 h 394303"/>
                  <a:gd name="connsiteX5" fmla="*/ 659159 w 929002"/>
                  <a:gd name="connsiteY5" fmla="*/ 3263 h 394303"/>
                  <a:gd name="connsiteX6" fmla="*/ 233442 w 929002"/>
                  <a:gd name="connsiteY6" fmla="*/ 380446 h 394303"/>
                  <a:gd name="connsiteX7" fmla="*/ 94898 w 929002"/>
                  <a:gd name="connsiteY7" fmla="*/ 35699 h 394303"/>
                  <a:gd name="connsiteX0" fmla="*/ 98467 w 932571"/>
                  <a:gd name="connsiteY0" fmla="*/ 35699 h 394303"/>
                  <a:gd name="connsiteX1" fmla="*/ 219384 w 932571"/>
                  <a:gd name="connsiteY1" fmla="*/ 328847 h 394303"/>
                  <a:gd name="connsiteX2" fmla="*/ 704293 w 932571"/>
                  <a:gd name="connsiteY2" fmla="*/ 30975 h 394303"/>
                  <a:gd name="connsiteX3" fmla="*/ 625613 w 932571"/>
                  <a:gd name="connsiteY3" fmla="*/ 354352 h 394303"/>
                  <a:gd name="connsiteX4" fmla="*/ 757232 w 932571"/>
                  <a:gd name="connsiteY4" fmla="*/ 394303 h 394303"/>
                  <a:gd name="connsiteX5" fmla="*/ 662728 w 932571"/>
                  <a:gd name="connsiteY5" fmla="*/ 3263 h 394303"/>
                  <a:gd name="connsiteX6" fmla="*/ 237011 w 932571"/>
                  <a:gd name="connsiteY6" fmla="*/ 380446 h 394303"/>
                  <a:gd name="connsiteX7" fmla="*/ 98467 w 932571"/>
                  <a:gd name="connsiteY7" fmla="*/ 35699 h 394303"/>
                  <a:gd name="connsiteX0" fmla="*/ 105342 w 939446"/>
                  <a:gd name="connsiteY0" fmla="*/ 35699 h 394303"/>
                  <a:gd name="connsiteX1" fmla="*/ 226259 w 939446"/>
                  <a:gd name="connsiteY1" fmla="*/ 328847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403258"/>
                  <a:gd name="connsiteX1" fmla="*/ 198550 w 939446"/>
                  <a:gd name="connsiteY1" fmla="*/ 363484 h 403258"/>
                  <a:gd name="connsiteX2" fmla="*/ 711168 w 939446"/>
                  <a:gd name="connsiteY2" fmla="*/ 30975 h 403258"/>
                  <a:gd name="connsiteX3" fmla="*/ 632488 w 939446"/>
                  <a:gd name="connsiteY3" fmla="*/ 354352 h 403258"/>
                  <a:gd name="connsiteX4" fmla="*/ 764107 w 939446"/>
                  <a:gd name="connsiteY4" fmla="*/ 394303 h 403258"/>
                  <a:gd name="connsiteX5" fmla="*/ 669603 w 939446"/>
                  <a:gd name="connsiteY5" fmla="*/ 3263 h 403258"/>
                  <a:gd name="connsiteX6" fmla="*/ 223105 w 939446"/>
                  <a:gd name="connsiteY6" fmla="*/ 352737 h 403258"/>
                  <a:gd name="connsiteX7" fmla="*/ 105342 w 939446"/>
                  <a:gd name="connsiteY7" fmla="*/ 35699 h 403258"/>
                  <a:gd name="connsiteX0" fmla="*/ 105342 w 939446"/>
                  <a:gd name="connsiteY0" fmla="*/ 35699 h 394303"/>
                  <a:gd name="connsiteX1" fmla="*/ 198550 w 939446"/>
                  <a:gd name="connsiteY1" fmla="*/ 363484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394303"/>
                  <a:gd name="connsiteX1" fmla="*/ 198550 w 939446"/>
                  <a:gd name="connsiteY1" fmla="*/ 363484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0539"/>
                  <a:gd name="connsiteY0" fmla="*/ 35556 h 408015"/>
                  <a:gd name="connsiteX1" fmla="*/ 170841 w 930539"/>
                  <a:gd name="connsiteY1" fmla="*/ 37759 h 408015"/>
                  <a:gd name="connsiteX2" fmla="*/ 198550 w 930539"/>
                  <a:gd name="connsiteY2" fmla="*/ 363341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52594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18314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52594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18314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181232 w 930539"/>
                  <a:gd name="connsiteY2" fmla="*/ 352951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11595 w 936792"/>
                  <a:gd name="connsiteY0" fmla="*/ 35556 h 408015"/>
                  <a:gd name="connsiteX1" fmla="*/ 177094 w 936792"/>
                  <a:gd name="connsiteY1" fmla="*/ 37759 h 408015"/>
                  <a:gd name="connsiteX2" fmla="*/ 235976 w 936792"/>
                  <a:gd name="connsiteY2" fmla="*/ 370269 h 408015"/>
                  <a:gd name="connsiteX3" fmla="*/ 717421 w 936792"/>
                  <a:gd name="connsiteY3" fmla="*/ 30832 h 408015"/>
                  <a:gd name="connsiteX4" fmla="*/ 638741 w 936792"/>
                  <a:gd name="connsiteY4" fmla="*/ 354209 h 408015"/>
                  <a:gd name="connsiteX5" fmla="*/ 756506 w 936792"/>
                  <a:gd name="connsiteY5" fmla="*/ 408015 h 408015"/>
                  <a:gd name="connsiteX6" fmla="*/ 675856 w 936792"/>
                  <a:gd name="connsiteY6" fmla="*/ 3120 h 408015"/>
                  <a:gd name="connsiteX7" fmla="*/ 212040 w 936792"/>
                  <a:gd name="connsiteY7" fmla="*/ 373375 h 408015"/>
                  <a:gd name="connsiteX8" fmla="*/ 111595 w 936792"/>
                  <a:gd name="connsiteY8" fmla="*/ 35556 h 408015"/>
                  <a:gd name="connsiteX0" fmla="*/ 104452 w 929649"/>
                  <a:gd name="connsiteY0" fmla="*/ 35556 h 408015"/>
                  <a:gd name="connsiteX1" fmla="*/ 169951 w 929649"/>
                  <a:gd name="connsiteY1" fmla="*/ 37759 h 408015"/>
                  <a:gd name="connsiteX2" fmla="*/ 228833 w 929649"/>
                  <a:gd name="connsiteY2" fmla="*/ 370269 h 408015"/>
                  <a:gd name="connsiteX3" fmla="*/ 710278 w 929649"/>
                  <a:gd name="connsiteY3" fmla="*/ 30832 h 408015"/>
                  <a:gd name="connsiteX4" fmla="*/ 631598 w 929649"/>
                  <a:gd name="connsiteY4" fmla="*/ 354209 h 408015"/>
                  <a:gd name="connsiteX5" fmla="*/ 749363 w 929649"/>
                  <a:gd name="connsiteY5" fmla="*/ 408015 h 408015"/>
                  <a:gd name="connsiteX6" fmla="*/ 668713 w 929649"/>
                  <a:gd name="connsiteY6" fmla="*/ 3120 h 408015"/>
                  <a:gd name="connsiteX7" fmla="*/ 204897 w 929649"/>
                  <a:gd name="connsiteY7" fmla="*/ 373375 h 408015"/>
                  <a:gd name="connsiteX8" fmla="*/ 104452 w 929649"/>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6375 w 935746"/>
                  <a:gd name="connsiteY3" fmla="*/ 3083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6375 w 935746"/>
                  <a:gd name="connsiteY3" fmla="*/ 3083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31020 w 935746"/>
                  <a:gd name="connsiteY1" fmla="*/ 79322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72992 w 912044"/>
                  <a:gd name="connsiteY0" fmla="*/ 35556 h 408015"/>
                  <a:gd name="connsiteX1" fmla="*/ 107318 w 912044"/>
                  <a:gd name="connsiteY1" fmla="*/ 79322 h 408015"/>
                  <a:gd name="connsiteX2" fmla="*/ 211228 w 912044"/>
                  <a:gd name="connsiteY2" fmla="*/ 370269 h 408015"/>
                  <a:gd name="connsiteX3" fmla="*/ 696137 w 912044"/>
                  <a:gd name="connsiteY3" fmla="*/ 3122 h 408015"/>
                  <a:gd name="connsiteX4" fmla="*/ 613993 w 912044"/>
                  <a:gd name="connsiteY4" fmla="*/ 354209 h 408015"/>
                  <a:gd name="connsiteX5" fmla="*/ 731758 w 912044"/>
                  <a:gd name="connsiteY5" fmla="*/ 408015 h 408015"/>
                  <a:gd name="connsiteX6" fmla="*/ 651108 w 912044"/>
                  <a:gd name="connsiteY6" fmla="*/ 3120 h 408015"/>
                  <a:gd name="connsiteX7" fmla="*/ 187292 w 912044"/>
                  <a:gd name="connsiteY7" fmla="*/ 373375 h 408015"/>
                  <a:gd name="connsiteX8" fmla="*/ 72992 w 912044"/>
                  <a:gd name="connsiteY8" fmla="*/ 35556 h 408015"/>
                  <a:gd name="connsiteX0" fmla="*/ 95861 w 934913"/>
                  <a:gd name="connsiteY0" fmla="*/ 35556 h 408015"/>
                  <a:gd name="connsiteX1" fmla="*/ 130187 w 934913"/>
                  <a:gd name="connsiteY1" fmla="*/ 79322 h 408015"/>
                  <a:gd name="connsiteX2" fmla="*/ 234097 w 934913"/>
                  <a:gd name="connsiteY2" fmla="*/ 370269 h 408015"/>
                  <a:gd name="connsiteX3" fmla="*/ 719006 w 934913"/>
                  <a:gd name="connsiteY3" fmla="*/ 3122 h 408015"/>
                  <a:gd name="connsiteX4" fmla="*/ 636862 w 934913"/>
                  <a:gd name="connsiteY4" fmla="*/ 354209 h 408015"/>
                  <a:gd name="connsiteX5" fmla="*/ 754627 w 934913"/>
                  <a:gd name="connsiteY5" fmla="*/ 408015 h 408015"/>
                  <a:gd name="connsiteX6" fmla="*/ 673977 w 934913"/>
                  <a:gd name="connsiteY6" fmla="*/ 3120 h 408015"/>
                  <a:gd name="connsiteX7" fmla="*/ 210161 w 934913"/>
                  <a:gd name="connsiteY7" fmla="*/ 373375 h 408015"/>
                  <a:gd name="connsiteX8" fmla="*/ 95861 w 934913"/>
                  <a:gd name="connsiteY8" fmla="*/ 35556 h 408015"/>
                  <a:gd name="connsiteX0" fmla="*/ 128786 w 967838"/>
                  <a:gd name="connsiteY0" fmla="*/ 35556 h 408015"/>
                  <a:gd name="connsiteX1" fmla="*/ 163112 w 967838"/>
                  <a:gd name="connsiteY1" fmla="*/ 79322 h 408015"/>
                  <a:gd name="connsiteX2" fmla="*/ 267022 w 967838"/>
                  <a:gd name="connsiteY2" fmla="*/ 370269 h 408015"/>
                  <a:gd name="connsiteX3" fmla="*/ 751931 w 967838"/>
                  <a:gd name="connsiteY3" fmla="*/ 3122 h 408015"/>
                  <a:gd name="connsiteX4" fmla="*/ 669787 w 967838"/>
                  <a:gd name="connsiteY4" fmla="*/ 354209 h 408015"/>
                  <a:gd name="connsiteX5" fmla="*/ 787552 w 967838"/>
                  <a:gd name="connsiteY5" fmla="*/ 408015 h 408015"/>
                  <a:gd name="connsiteX6" fmla="*/ 706902 w 967838"/>
                  <a:gd name="connsiteY6" fmla="*/ 3120 h 408015"/>
                  <a:gd name="connsiteX7" fmla="*/ 243086 w 967838"/>
                  <a:gd name="connsiteY7" fmla="*/ 373375 h 408015"/>
                  <a:gd name="connsiteX8" fmla="*/ 128786 w 967838"/>
                  <a:gd name="connsiteY8" fmla="*/ 35556 h 408015"/>
                  <a:gd name="connsiteX0" fmla="*/ 100245 w 939297"/>
                  <a:gd name="connsiteY0" fmla="*/ 35556 h 408015"/>
                  <a:gd name="connsiteX1" fmla="*/ 134571 w 939297"/>
                  <a:gd name="connsiteY1" fmla="*/ 79322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297" h="408015">
                    <a:moveTo>
                      <a:pt x="100245" y="35556"/>
                    </a:moveTo>
                    <a:cubicBezTo>
                      <a:pt x="114625" y="43120"/>
                      <a:pt x="70545" y="31618"/>
                      <a:pt x="106862" y="51613"/>
                    </a:cubicBezTo>
                    <a:cubicBezTo>
                      <a:pt x="-33466" y="158199"/>
                      <a:pt x="88391" y="327552"/>
                      <a:pt x="238481" y="370269"/>
                    </a:cubicBezTo>
                    <a:cubicBezTo>
                      <a:pt x="557663" y="393728"/>
                      <a:pt x="507902" y="68144"/>
                      <a:pt x="723390" y="3122"/>
                    </a:cubicBezTo>
                    <a:cubicBezTo>
                      <a:pt x="925763" y="76277"/>
                      <a:pt x="764454" y="315691"/>
                      <a:pt x="641246" y="354209"/>
                    </a:cubicBezTo>
                    <a:lnTo>
                      <a:pt x="759011" y="408015"/>
                    </a:lnTo>
                    <a:cubicBezTo>
                      <a:pt x="1071565" y="249959"/>
                      <a:pt x="933843" y="-32788"/>
                      <a:pt x="678361" y="3120"/>
                    </a:cubicBezTo>
                    <a:cubicBezTo>
                      <a:pt x="352883" y="45721"/>
                      <a:pt x="452907" y="357578"/>
                      <a:pt x="214545" y="373375"/>
                    </a:cubicBezTo>
                    <a:cubicBezTo>
                      <a:pt x="-23817" y="389172"/>
                      <a:pt x="-66009" y="91589"/>
                      <a:pt x="100245" y="35556"/>
                    </a:cubicBezTo>
                    <a:close/>
                  </a:path>
                </a:pathLst>
              </a:custGeom>
              <a:gradFill flip="none" rotWithShape="1">
                <a:gsLst>
                  <a:gs pos="0">
                    <a:srgbClr val="0070C0"/>
                  </a:gs>
                  <a:gs pos="9000">
                    <a:srgbClr val="29C7FF"/>
                  </a:gs>
                  <a:gs pos="51000">
                    <a:srgbClr val="33CAFF"/>
                  </a:gs>
                  <a:gs pos="32000">
                    <a:srgbClr val="0070C0"/>
                  </a:gs>
                  <a:gs pos="97000">
                    <a:srgbClr val="005EA4"/>
                  </a:gs>
                  <a:gs pos="89000">
                    <a:srgbClr val="0070C0"/>
                  </a:gs>
                </a:gsLst>
                <a:lin ang="0" scaled="1"/>
                <a:tileRect/>
              </a:gradFill>
              <a:ln w="6350" cap="flat" cmpd="sng" algn="ctr">
                <a:solidFill>
                  <a:srgbClr val="1C2638">
                    <a:lumMod val="75000"/>
                    <a:lumOff val="25000"/>
                    <a:alpha val="77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sz="1800" kern="0" smtClean="0">
                  <a:solidFill>
                    <a:prstClr val="black"/>
                  </a:solidFill>
                  <a:latin typeface="Segoe UI Light"/>
                </a:endParaRPr>
              </a:p>
            </p:txBody>
          </p:sp>
          <p:sp>
            <p:nvSpPr>
              <p:cNvPr id="152" name="Ovaal 151"/>
              <p:cNvSpPr/>
              <p:nvPr userDrawn="1"/>
            </p:nvSpPr>
            <p:spPr>
              <a:xfrm flipV="1">
                <a:off x="11012327" y="2951356"/>
                <a:ext cx="45720" cy="45720"/>
              </a:xfrm>
              <a:prstGeom prst="ellipse">
                <a:avLst/>
              </a:prstGeom>
              <a:solidFill>
                <a:srgbClr val="1D1D1B">
                  <a:lumMod val="50000"/>
                  <a:lumOff val="50000"/>
                  <a:alpha val="99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sz="1800" kern="0" smtClean="0">
                  <a:solidFill>
                    <a:prstClr val="black"/>
                  </a:solidFill>
                  <a:latin typeface="Segoe UI Light"/>
                </a:endParaRPr>
              </a:p>
            </p:txBody>
          </p:sp>
        </p:grpSp>
        <p:grpSp>
          <p:nvGrpSpPr>
            <p:cNvPr id="126" name="Groep 125"/>
            <p:cNvGrpSpPr/>
            <p:nvPr/>
          </p:nvGrpSpPr>
          <p:grpSpPr>
            <a:xfrm>
              <a:off x="12491729" y="3471416"/>
              <a:ext cx="1114138" cy="297656"/>
              <a:chOff x="13560784" y="3471416"/>
              <a:chExt cx="1114138" cy="297656"/>
            </a:xfrm>
          </p:grpSpPr>
          <p:sp>
            <p:nvSpPr>
              <p:cNvPr id="144" name="Afgeronde rechthoek 143"/>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45"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smtClean="0">
                    <a:solidFill>
                      <a:prstClr val="black"/>
                    </a:solidFill>
                  </a:rPr>
                  <a:t>Invoegen</a:t>
                </a:r>
                <a:endParaRPr lang="en-GB" dirty="0">
                  <a:solidFill>
                    <a:prstClr val="black"/>
                  </a:solidFill>
                </a:endParaRPr>
              </a:p>
            </p:txBody>
          </p:sp>
          <p:cxnSp>
            <p:nvCxnSpPr>
              <p:cNvPr id="146" name="Rechte verbindingslijn 145"/>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Gelijkbenige driehoek 146"/>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sp>
          <p:nvSpPr>
            <p:cNvPr id="127" name="Tekstvak 33"/>
            <p:cNvSpPr txBox="1"/>
            <p:nvPr/>
          </p:nvSpPr>
          <p:spPr>
            <a:xfrm>
              <a:off x="12494588"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a:solidFill>
                    <a:prstClr val="black"/>
                  </a:solidFill>
                  <a:latin typeface="Segoe UI Light" panose="020B0502040204020203" pitchFamily="34" charset="0"/>
                  <a:cs typeface="Segoe UI Light" panose="020B0502040204020203" pitchFamily="34" charset="0"/>
                </a:rPr>
                <a:t>Klik met de rechter </a:t>
              </a:r>
              <a:r>
                <a:rPr lang="nl-NL" sz="1200" kern="0" dirty="0" smtClean="0">
                  <a:solidFill>
                    <a:prstClr val="black"/>
                  </a:solidFill>
                  <a:latin typeface="Segoe UI Light" panose="020B0502040204020203" pitchFamily="34" charset="0"/>
                  <a:cs typeface="Segoe UI Light" panose="020B0502040204020203" pitchFamily="34" charset="0"/>
                </a:rPr>
                <a:t>muisknop </a:t>
              </a:r>
              <a:r>
                <a:rPr lang="nl-NL" sz="1200" kern="0" dirty="0">
                  <a:solidFill>
                    <a:prstClr val="black"/>
                  </a:solidFill>
                  <a:latin typeface="Segoe UI Light" panose="020B0502040204020203" pitchFamily="34" charset="0"/>
                  <a:cs typeface="Segoe UI Light" panose="020B0502040204020203" pitchFamily="34" charset="0"/>
                </a:rPr>
                <a:t>op de miniatuurweergave van de dia en kies </a:t>
              </a:r>
              <a:r>
                <a:rPr lang="nl-NL" sz="1200" b="1" kern="0" dirty="0">
                  <a:solidFill>
                    <a:prstClr val="black"/>
                  </a:solidFill>
                  <a:latin typeface="Segoe UI Light" panose="020B0502040204020203" pitchFamily="34" charset="0"/>
                  <a:cs typeface="Segoe UI Light" panose="020B0502040204020203" pitchFamily="34" charset="0"/>
                </a:rPr>
                <a:t>‘Dia herstellen’</a:t>
              </a:r>
            </a:p>
          </p:txBody>
        </p:sp>
        <p:pic>
          <p:nvPicPr>
            <p:cNvPr id="128" name="Picture 2"/>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505025" y="5421021"/>
              <a:ext cx="1992342" cy="1069419"/>
            </a:xfrm>
            <a:prstGeom prst="rect">
              <a:avLst/>
            </a:prstGeom>
            <a:solidFill>
              <a:schemeClr val="bg2"/>
            </a:solidFill>
            <a:ln>
              <a:noFill/>
            </a:ln>
            <a:extLst/>
          </p:spPr>
        </p:pic>
        <p:sp>
          <p:nvSpPr>
            <p:cNvPr id="129" name="Tekstvak 128"/>
            <p:cNvSpPr txBox="1"/>
            <p:nvPr/>
          </p:nvSpPr>
          <p:spPr>
            <a:xfrm>
              <a:off x="12541452" y="5527701"/>
              <a:ext cx="1925436" cy="1200329"/>
            </a:xfrm>
            <a:prstGeom prst="rect">
              <a:avLst/>
            </a:prstGeom>
            <a:noFill/>
          </p:spPr>
          <p:txBody>
            <a:bodyPr wrap="square" rtlCol="0">
              <a:spAutoFit/>
            </a:bodyPr>
            <a:lstStyle/>
            <a:p>
              <a:pPr algn="ctr" fontAlgn="auto">
                <a:spcBef>
                  <a:spcPts val="0"/>
                </a:spcBef>
                <a:spcAft>
                  <a:spcPts val="0"/>
                </a:spcAft>
              </a:pPr>
              <a:r>
                <a:rPr lang="en-US" sz="1200" b="1" dirty="0" err="1" smtClean="0">
                  <a:solidFill>
                    <a:prstClr val="black"/>
                  </a:solidFill>
                  <a:latin typeface="Verdana"/>
                </a:rPr>
                <a:t>Hier</a:t>
              </a:r>
              <a:r>
                <a:rPr lang="en-US" sz="1200" b="1" dirty="0" smtClean="0">
                  <a:solidFill>
                    <a:prstClr val="black"/>
                  </a:solidFill>
                  <a:latin typeface="Verdana"/>
                </a:rPr>
                <a:t> </a:t>
              </a:r>
              <a:r>
                <a:rPr lang="en-US" sz="1200" b="1" dirty="0" err="1" smtClean="0">
                  <a:solidFill>
                    <a:prstClr val="black"/>
                  </a:solidFill>
                  <a:latin typeface="Verdana"/>
                </a:rPr>
                <a:t>een</a:t>
              </a:r>
              <a:r>
                <a:rPr lang="en-US" sz="1200" b="1" dirty="0" smtClean="0">
                  <a:solidFill>
                    <a:prstClr val="black"/>
                  </a:solidFill>
                  <a:latin typeface="Verdana"/>
                </a:rPr>
                <a:t> </a:t>
              </a:r>
              <a:r>
                <a:rPr lang="en-US" sz="1200" b="1" dirty="0" err="1" smtClean="0">
                  <a:solidFill>
                    <a:prstClr val="black"/>
                  </a:solidFill>
                  <a:latin typeface="Verdana"/>
                </a:rPr>
                <a:t>printscreen</a:t>
              </a:r>
              <a:r>
                <a:rPr lang="en-US" sz="1200" b="1" dirty="0" smtClean="0">
                  <a:solidFill>
                    <a:prstClr val="black"/>
                  </a:solidFill>
                  <a:latin typeface="Verdana"/>
                </a:rPr>
                <a:t> van de </a:t>
              </a:r>
              <a:r>
                <a:rPr lang="en-US" sz="1200" b="1" dirty="0" err="1" smtClean="0">
                  <a:solidFill>
                    <a:prstClr val="black"/>
                  </a:solidFill>
                  <a:latin typeface="Verdana"/>
                </a:rPr>
                <a:t>miniatuur</a:t>
              </a:r>
              <a:r>
                <a:rPr lang="en-US" sz="1200" b="1" dirty="0" smtClean="0">
                  <a:solidFill>
                    <a:prstClr val="black"/>
                  </a:solidFill>
                  <a:latin typeface="Verdana"/>
                </a:rPr>
                <a:t>- </a:t>
              </a:r>
              <a:r>
                <a:rPr lang="en-US" sz="1200" b="1" dirty="0" err="1" smtClean="0">
                  <a:solidFill>
                    <a:prstClr val="black"/>
                  </a:solidFill>
                  <a:latin typeface="Verdana"/>
                </a:rPr>
                <a:t>titelslide</a:t>
              </a:r>
              <a:r>
                <a:rPr lang="en-US" sz="1200" b="1" dirty="0" smtClean="0">
                  <a:solidFill>
                    <a:prstClr val="black"/>
                  </a:solidFill>
                  <a:latin typeface="Verdana"/>
                </a:rPr>
                <a:t> </a:t>
              </a:r>
              <a:r>
                <a:rPr lang="en-US" sz="1200" b="1" dirty="0" err="1" smtClean="0">
                  <a:solidFill>
                    <a:prstClr val="black"/>
                  </a:solidFill>
                  <a:latin typeface="Verdana"/>
                </a:rPr>
                <a:t>plaatsen</a:t>
              </a:r>
              <a:endParaRPr lang="en-US" sz="1200" b="1" dirty="0">
                <a:solidFill>
                  <a:prstClr val="black"/>
                </a:solidFill>
                <a:latin typeface="Verdana"/>
              </a:endParaRPr>
            </a:p>
          </p:txBody>
        </p:sp>
        <p:sp>
          <p:nvSpPr>
            <p:cNvPr id="130" name="Rechthoek 129"/>
            <p:cNvSpPr/>
            <p:nvPr/>
          </p:nvSpPr>
          <p:spPr>
            <a:xfrm>
              <a:off x="1317351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31" name="Groep 130"/>
            <p:cNvGrpSpPr/>
            <p:nvPr/>
          </p:nvGrpSpPr>
          <p:grpSpPr>
            <a:xfrm>
              <a:off x="13169332" y="6054428"/>
              <a:ext cx="1969277" cy="542924"/>
              <a:chOff x="13164976" y="6054428"/>
              <a:chExt cx="1969277" cy="542924"/>
            </a:xfrm>
          </p:grpSpPr>
          <p:sp>
            <p:nvSpPr>
              <p:cNvPr id="134" name="Rechthoek 133"/>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35" name="Groep 134"/>
              <p:cNvGrpSpPr/>
              <p:nvPr/>
            </p:nvGrpSpPr>
            <p:grpSpPr>
              <a:xfrm>
                <a:off x="13214777" y="6112607"/>
                <a:ext cx="145227" cy="129517"/>
                <a:chOff x="12287399" y="5999447"/>
                <a:chExt cx="194830" cy="173755"/>
              </a:xfrm>
            </p:grpSpPr>
            <p:sp>
              <p:nvSpPr>
                <p:cNvPr id="138" name="Afgeronde rechthoek 137"/>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39" name="Rechthoek 138"/>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40" name="Rechthoek 139"/>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41" name="Rechthoek 140"/>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42" name="Rechthoek 141"/>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43" name="Rechthoek 142"/>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sp>
            <p:nvSpPr>
              <p:cNvPr id="136" name="Rechthoek 135"/>
              <p:cNvSpPr/>
              <p:nvPr/>
            </p:nvSpPr>
            <p:spPr>
              <a:xfrm>
                <a:off x="13424745" y="6062530"/>
                <a:ext cx="1013525" cy="261610"/>
              </a:xfrm>
              <a:prstGeom prst="rect">
                <a:avLst/>
              </a:prstGeom>
            </p:spPr>
            <p:txBody>
              <a:bodyPr wrap="none">
                <a:spAutoFit/>
              </a:bodyPr>
              <a:lstStyle/>
              <a:p>
                <a:pPr fontAlgn="auto">
                  <a:spcBef>
                    <a:spcPts val="0"/>
                  </a:spcBef>
                  <a:spcAft>
                    <a:spcPts val="0"/>
                  </a:spcAft>
                </a:pPr>
                <a:r>
                  <a:rPr lang="en-US" sz="1100" dirty="0" err="1" smtClean="0">
                    <a:solidFill>
                      <a:prstClr val="black"/>
                    </a:solidFill>
                    <a:latin typeface="Verdana"/>
                  </a:rPr>
                  <a:t>Indeling</a:t>
                </a:r>
                <a:endParaRPr lang="en-US" sz="1100" dirty="0">
                  <a:solidFill>
                    <a:prstClr val="black"/>
                  </a:solidFill>
                  <a:latin typeface="Verdana"/>
                </a:endParaRPr>
              </a:p>
            </p:txBody>
          </p:sp>
          <p:sp>
            <p:nvSpPr>
              <p:cNvPr id="137" name="Gelijkbenige driehoek 136"/>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sp>
          <p:nvSpPr>
            <p:cNvPr id="132" name="Afgeronde rechthoek 131"/>
            <p:cNvSpPr/>
            <p:nvPr/>
          </p:nvSpPr>
          <p:spPr>
            <a:xfrm>
              <a:off x="1317351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fontAlgn="auto">
                <a:spcBef>
                  <a:spcPts val="0"/>
                </a:spcBef>
                <a:spcAft>
                  <a:spcPts val="0"/>
                </a:spcAft>
              </a:pPr>
              <a:r>
                <a:rPr lang="en-US" sz="1200" dirty="0" err="1">
                  <a:solidFill>
                    <a:prstClr val="black"/>
                  </a:solidFill>
                </a:rPr>
                <a:t>Dia</a:t>
              </a:r>
              <a:r>
                <a:rPr lang="en-US" sz="1200" dirty="0">
                  <a:solidFill>
                    <a:prstClr val="black"/>
                  </a:solidFill>
                </a:rPr>
                <a:t> </a:t>
              </a:r>
              <a:r>
                <a:rPr lang="en-US" sz="1200" dirty="0" err="1">
                  <a:solidFill>
                    <a:prstClr val="black"/>
                  </a:solidFill>
                </a:rPr>
                <a:t>herstellen</a:t>
              </a:r>
              <a:endParaRPr lang="en-US" sz="1200" dirty="0">
                <a:solidFill>
                  <a:prstClr val="black"/>
                </a:solidFill>
              </a:endParaRPr>
            </a:p>
          </p:txBody>
        </p:sp>
        <p:pic>
          <p:nvPicPr>
            <p:cNvPr id="13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20174"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8" name="Tijdelijke aanduiding voor verticale tekst 2"/>
          <p:cNvSpPr>
            <a:spLocks noGrp="1"/>
          </p:cNvSpPr>
          <p:nvPr userDrawn="1">
            <p:ph type="body" orient="vert" idx="14" hasCustomPrompt="1"/>
          </p:nvPr>
        </p:nvSpPr>
        <p:spPr>
          <a:xfrm>
            <a:off x="1" y="287998"/>
            <a:ext cx="180449" cy="2426395"/>
          </a:xfrm>
          <a:solidFill>
            <a:schemeClr val="accent1"/>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nl-NL" dirty="0" smtClean="0"/>
              <a:t> </a:t>
            </a:r>
            <a:endParaRPr lang="en-US" dirty="0"/>
          </a:p>
        </p:txBody>
      </p:sp>
      <p:sp>
        <p:nvSpPr>
          <p:cNvPr id="113" name="Tijdelijke aanduiding voor datum 3"/>
          <p:cNvSpPr>
            <a:spLocks noGrp="1"/>
          </p:cNvSpPr>
          <p:nvPr>
            <p:ph type="dt" sz="half" idx="2"/>
          </p:nvPr>
        </p:nvSpPr>
        <p:spPr>
          <a:xfrm>
            <a:off x="518269" y="6569998"/>
            <a:ext cx="734082"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28 May 2019</a:t>
            </a:fld>
            <a:endParaRPr lang="en-US" dirty="0"/>
          </a:p>
        </p:txBody>
      </p:sp>
      <p:sp>
        <p:nvSpPr>
          <p:cNvPr id="159" name="Tijdelijke aanduiding voor voettekst 4"/>
          <p:cNvSpPr>
            <a:spLocks noGrp="1"/>
          </p:cNvSpPr>
          <p:nvPr>
            <p:ph type="ftr" sz="quarter" idx="3"/>
          </p:nvPr>
        </p:nvSpPr>
        <p:spPr>
          <a:xfrm>
            <a:off x="1252349" y="6569998"/>
            <a:ext cx="3747600" cy="295941"/>
          </a:xfrm>
          <a:prstGeom prst="rect">
            <a:avLst/>
          </a:prstGeom>
        </p:spPr>
        <p:txBody>
          <a:bodyPr vert="horz" lIns="0" tIns="0" rIns="0" bIns="0" rtlCol="0" anchor="ctr"/>
          <a:lstStyle>
            <a:lvl1pPr algn="l">
              <a:defRPr sz="1000">
                <a:solidFill>
                  <a:srgbClr val="988A86"/>
                </a:solidFill>
              </a:defRPr>
            </a:lvl1pPr>
          </a:lstStyle>
          <a:p>
            <a:r>
              <a:rPr lang="en-US" smtClean="0"/>
              <a:t>|  Zuyd Template-set</a:t>
            </a:r>
            <a:endParaRPr lang="en-US" dirty="0"/>
          </a:p>
        </p:txBody>
      </p:sp>
      <p:sp>
        <p:nvSpPr>
          <p:cNvPr id="161" name="Tijdelijke aanduiding voor dianummer 5"/>
          <p:cNvSpPr>
            <a:spLocks noGrp="1"/>
          </p:cNvSpPr>
          <p:nvPr>
            <p:ph type="sldNum" sz="quarter" idx="4"/>
          </p:nvPr>
        </p:nvSpPr>
        <p:spPr>
          <a:xfrm>
            <a:off x="288450" y="6569998"/>
            <a:ext cx="229819"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grpSp>
        <p:nvGrpSpPr>
          <p:cNvPr id="162" name="ZUYD logo"/>
          <p:cNvGrpSpPr/>
          <p:nvPr userDrawn="1"/>
        </p:nvGrpSpPr>
        <p:grpSpPr>
          <a:xfrm>
            <a:off x="8395486" y="5919788"/>
            <a:ext cx="352064" cy="506213"/>
            <a:chOff x="0" y="-7639050"/>
            <a:chExt cx="6359525" cy="6858000"/>
          </a:xfrm>
          <a:solidFill>
            <a:schemeClr val="accent1"/>
          </a:solidFill>
        </p:grpSpPr>
        <p:sp>
          <p:nvSpPr>
            <p:cNvPr id="163"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64"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65"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66"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grpSp>
    </p:spTree>
    <p:extLst>
      <p:ext uri="{BB962C8B-B14F-4D97-AF65-F5344CB8AC3E}">
        <p14:creationId xmlns:p14="http://schemas.microsoft.com/office/powerpoint/2010/main" val="19312393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Tekstvak 4"/>
          <p:cNvSpPr txBox="1"/>
          <p:nvPr userDrawn="1"/>
        </p:nvSpPr>
        <p:spPr>
          <a:xfrm>
            <a:off x="457438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Leeg</a:t>
            </a:r>
          </a:p>
        </p:txBody>
      </p:sp>
      <p:sp>
        <p:nvSpPr>
          <p:cNvPr id="16" name="Rechthoek 15"/>
          <p:cNvSpPr/>
          <p:nvPr userDrawn="1"/>
        </p:nvSpPr>
        <p:spPr>
          <a:xfrm>
            <a:off x="288450" y="287998"/>
            <a:ext cx="8567099"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en-US" sz="1600" dirty="0" smtClean="0">
              <a:solidFill>
                <a:prstClr val="white"/>
              </a:solidFill>
            </a:endParaRPr>
          </a:p>
        </p:txBody>
      </p:sp>
      <p:sp>
        <p:nvSpPr>
          <p:cNvPr id="14" name="Tijdelijke aanduiding voor datum 3"/>
          <p:cNvSpPr>
            <a:spLocks noGrp="1"/>
          </p:cNvSpPr>
          <p:nvPr>
            <p:ph type="dt" sz="half" idx="2"/>
          </p:nvPr>
        </p:nvSpPr>
        <p:spPr>
          <a:xfrm>
            <a:off x="518269" y="6569998"/>
            <a:ext cx="734082"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28 May 2019</a:t>
            </a:fld>
            <a:endParaRPr lang="en-US" dirty="0"/>
          </a:p>
        </p:txBody>
      </p:sp>
      <p:sp>
        <p:nvSpPr>
          <p:cNvPr id="15" name="Tijdelijke aanduiding voor voettekst 4"/>
          <p:cNvSpPr>
            <a:spLocks noGrp="1"/>
          </p:cNvSpPr>
          <p:nvPr>
            <p:ph type="ftr" sz="quarter" idx="3"/>
          </p:nvPr>
        </p:nvSpPr>
        <p:spPr>
          <a:xfrm>
            <a:off x="1252349" y="6569998"/>
            <a:ext cx="3747600" cy="295941"/>
          </a:xfrm>
          <a:prstGeom prst="rect">
            <a:avLst/>
          </a:prstGeom>
        </p:spPr>
        <p:txBody>
          <a:bodyPr vert="horz" lIns="0" tIns="0" rIns="0" bIns="0" rtlCol="0" anchor="ctr"/>
          <a:lstStyle>
            <a:lvl1pPr algn="l">
              <a:defRPr sz="1000">
                <a:solidFill>
                  <a:srgbClr val="988A86"/>
                </a:solidFill>
              </a:defRPr>
            </a:lvl1pPr>
          </a:lstStyle>
          <a:p>
            <a:r>
              <a:rPr lang="en-US" smtClean="0"/>
              <a:t>|  Zuyd Template-set</a:t>
            </a:r>
            <a:endParaRPr lang="en-US" dirty="0"/>
          </a:p>
        </p:txBody>
      </p:sp>
      <p:sp>
        <p:nvSpPr>
          <p:cNvPr id="17" name="Tijdelijke aanduiding voor dianummer 5"/>
          <p:cNvSpPr>
            <a:spLocks noGrp="1"/>
          </p:cNvSpPr>
          <p:nvPr>
            <p:ph type="sldNum" sz="quarter" idx="4"/>
          </p:nvPr>
        </p:nvSpPr>
        <p:spPr>
          <a:xfrm>
            <a:off x="288450" y="6569998"/>
            <a:ext cx="229819"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grpSp>
        <p:nvGrpSpPr>
          <p:cNvPr id="12" name="ZUYD logo"/>
          <p:cNvGrpSpPr/>
          <p:nvPr userDrawn="1"/>
        </p:nvGrpSpPr>
        <p:grpSpPr>
          <a:xfrm>
            <a:off x="8395486" y="5919788"/>
            <a:ext cx="352064" cy="506213"/>
            <a:chOff x="0" y="-7639050"/>
            <a:chExt cx="6359525" cy="6858000"/>
          </a:xfrm>
          <a:solidFill>
            <a:schemeClr val="accent1"/>
          </a:solidFill>
        </p:grpSpPr>
        <p:sp>
          <p:nvSpPr>
            <p:cNvPr id="13"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8"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9"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20"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grpSp>
    </p:spTree>
    <p:extLst>
      <p:ext uri="{BB962C8B-B14F-4D97-AF65-F5344CB8AC3E}">
        <p14:creationId xmlns:p14="http://schemas.microsoft.com/office/powerpoint/2010/main" val="275764068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hasCustomPrompt="1"/>
          </p:nvPr>
        </p:nvSpPr>
        <p:spPr>
          <a:xfrm>
            <a:off x="-1" y="0"/>
            <a:ext cx="9144001" cy="6865938"/>
          </a:xfrm>
          <a:solidFill>
            <a:schemeClr val="bg1">
              <a:lumMod val="85000"/>
            </a:schemeClr>
          </a:solidFill>
        </p:spPr>
        <p:txBody>
          <a:bodyPr lIns="6444000" anchor="ctr"/>
          <a:lstStyle>
            <a:lvl1pPr marL="0" indent="0" algn="l">
              <a:lnSpc>
                <a:spcPct val="100000"/>
              </a:lnSpc>
              <a:spcBef>
                <a:spcPts val="0"/>
              </a:spcBef>
              <a:spcAft>
                <a:spcPts val="0"/>
              </a:spcAft>
              <a:buNone/>
              <a:defRPr/>
            </a:lvl1pPr>
          </a:lstStyle>
          <a:p>
            <a:r>
              <a:rPr lang="nl-NL" dirty="0" smtClean="0"/>
              <a:t>Klik op het pictogram</a:t>
            </a:r>
            <a:br>
              <a:rPr lang="nl-NL" dirty="0" smtClean="0"/>
            </a:br>
            <a:r>
              <a:rPr lang="nl-NL" dirty="0" smtClean="0"/>
              <a:t>om een afbeelding in te voegen</a:t>
            </a:r>
            <a:endParaRPr lang="en-US" dirty="0"/>
          </a:p>
        </p:txBody>
      </p:sp>
      <p:sp>
        <p:nvSpPr>
          <p:cNvPr id="4" name="Tijdelijke aanduiding voor datum 3"/>
          <p:cNvSpPr>
            <a:spLocks noGrp="1"/>
          </p:cNvSpPr>
          <p:nvPr>
            <p:ph type="dt" sz="half" idx="10"/>
          </p:nvPr>
        </p:nvSpPr>
        <p:spPr>
          <a:xfrm>
            <a:off x="518269" y="7278833"/>
            <a:ext cx="734082" cy="295941"/>
          </a:xfrm>
        </p:spPr>
        <p:txBody>
          <a:bodyPr/>
          <a:lstStyle>
            <a:lvl1pPr>
              <a:defRPr>
                <a:solidFill>
                  <a:schemeClr val="bg1"/>
                </a:solidFill>
              </a:defRPr>
            </a:lvl1pPr>
          </a:lstStyle>
          <a:p>
            <a:fld id="{1DF91AB7-D4F7-4A2B-9B9D-ABDAB488B3E4}" type="datetime3">
              <a:rPr lang="en-US" smtClean="0">
                <a:solidFill>
                  <a:prstClr val="white"/>
                </a:solidFill>
              </a:rPr>
              <a:pPr/>
              <a:t>28 May 2019</a:t>
            </a:fld>
            <a:endParaRPr lang="en-US" dirty="0">
              <a:solidFill>
                <a:prstClr val="white"/>
              </a:solidFill>
            </a:endParaRPr>
          </a:p>
        </p:txBody>
      </p:sp>
      <p:sp>
        <p:nvSpPr>
          <p:cNvPr id="5" name="Tijdelijke aanduiding voor voettekst 4"/>
          <p:cNvSpPr>
            <a:spLocks noGrp="1"/>
          </p:cNvSpPr>
          <p:nvPr>
            <p:ph type="ftr" sz="quarter" idx="11"/>
          </p:nvPr>
        </p:nvSpPr>
        <p:spPr>
          <a:xfrm>
            <a:off x="4999950" y="7278833"/>
            <a:ext cx="3855601" cy="295941"/>
          </a:xfrm>
        </p:spPr>
        <p:txBody>
          <a:bodyPr/>
          <a:lstStyle>
            <a:lvl1pPr>
              <a:defRPr>
                <a:solidFill>
                  <a:schemeClr val="bg1"/>
                </a:solidFill>
              </a:defRPr>
            </a:lvl1pPr>
          </a:lstStyle>
          <a:p>
            <a:r>
              <a:rPr lang="en-US" dirty="0" smtClean="0">
                <a:solidFill>
                  <a:prstClr val="white"/>
                </a:solidFill>
              </a:rPr>
              <a:t>|  </a:t>
            </a:r>
            <a:r>
              <a:rPr lang="en-US" dirty="0" err="1" smtClean="0">
                <a:solidFill>
                  <a:prstClr val="white"/>
                </a:solidFill>
              </a:rPr>
              <a:t>Zuyd</a:t>
            </a:r>
            <a:r>
              <a:rPr lang="en-US" dirty="0" smtClean="0">
                <a:solidFill>
                  <a:prstClr val="white"/>
                </a:solidFill>
              </a:rPr>
              <a:t> Template-set</a:t>
            </a:r>
            <a:endParaRPr lang="en-US" dirty="0">
              <a:solidFill>
                <a:prstClr val="white"/>
              </a:solidFill>
            </a:endParaRPr>
          </a:p>
        </p:txBody>
      </p:sp>
      <p:sp>
        <p:nvSpPr>
          <p:cNvPr id="6" name="Tijdelijke aanduiding voor dianummer 5"/>
          <p:cNvSpPr>
            <a:spLocks noGrp="1"/>
          </p:cNvSpPr>
          <p:nvPr>
            <p:ph type="sldNum" sz="quarter" idx="12"/>
          </p:nvPr>
        </p:nvSpPr>
        <p:spPr>
          <a:xfrm>
            <a:off x="288450" y="7278833"/>
            <a:ext cx="229819" cy="295941"/>
          </a:xfrm>
        </p:spPr>
        <p:txBody>
          <a:bodyPr/>
          <a:lstStyle>
            <a:lvl1pPr>
              <a:defRPr>
                <a:solidFill>
                  <a:schemeClr val="bg1"/>
                </a:solidFill>
              </a:defRPr>
            </a:lvl1pPr>
          </a:lstStyle>
          <a:p>
            <a:fld id="{3C1C91B2-D80A-449A-A874-9D15922EA0F1}" type="slidenum">
              <a:rPr lang="en-US" smtClean="0">
                <a:solidFill>
                  <a:prstClr val="white"/>
                </a:solidFill>
              </a:rPr>
              <a:pPr/>
              <a:t>‹nr.›</a:t>
            </a:fld>
            <a:endParaRPr lang="en-US" dirty="0">
              <a:solidFill>
                <a:prstClr val="white"/>
              </a:solidFill>
            </a:endParaRPr>
          </a:p>
        </p:txBody>
      </p:sp>
      <p:sp>
        <p:nvSpPr>
          <p:cNvPr id="7" name="Tekstvak 6"/>
          <p:cNvSpPr txBox="1"/>
          <p:nvPr userDrawn="1"/>
        </p:nvSpPr>
        <p:spPr>
          <a:xfrm>
            <a:off x="4574382" y="-520792"/>
            <a:ext cx="4574381" cy="246221"/>
          </a:xfrm>
          <a:prstGeom prst="rect">
            <a:avLst/>
          </a:prstGeom>
          <a:noFill/>
        </p:spPr>
        <p:txBody>
          <a:bodyPr wrap="square" lIns="0" tIns="0" rIns="0" bIns="0" rtlCol="0">
            <a:noAutofit/>
          </a:bodyPr>
          <a:lstStyle/>
          <a:p>
            <a:pPr algn="r" fontAlgn="auto">
              <a:spcBef>
                <a:spcPts val="0"/>
              </a:spcBef>
              <a:spcAft>
                <a:spcPts val="0"/>
              </a:spcAft>
            </a:pPr>
            <a:r>
              <a:rPr lang="nl-NL" sz="1800" dirty="0" smtClean="0">
                <a:solidFill>
                  <a:prstClr val="black">
                    <a:lumMod val="50000"/>
                    <a:lumOff val="50000"/>
                  </a:prstClr>
                </a:solidFill>
                <a:latin typeface="Verdana"/>
              </a:rPr>
              <a:t>Afsluiting</a:t>
            </a:r>
          </a:p>
        </p:txBody>
      </p:sp>
      <p:sp>
        <p:nvSpPr>
          <p:cNvPr id="11" name="Tijdelijke aanduiding voor verticale tekst 2"/>
          <p:cNvSpPr>
            <a:spLocks noGrp="1"/>
          </p:cNvSpPr>
          <p:nvPr>
            <p:ph type="body" orient="vert" idx="1" hasCustomPrompt="1"/>
          </p:nvPr>
        </p:nvSpPr>
        <p:spPr>
          <a:xfrm>
            <a:off x="1252356" y="1573198"/>
            <a:ext cx="2783702" cy="3711598"/>
          </a:xfrm>
          <a:solidFill>
            <a:schemeClr val="accent1"/>
          </a:solidFill>
        </p:spPr>
        <p:txBody>
          <a:bodyPr vert="horz" lIns="144000" tIns="108000" rIns="144000" bIns="108000" rtlCol="0" anchor="t">
            <a:noAutofit/>
          </a:bodyPr>
          <a:lstStyle>
            <a:lvl1pPr marL="0" indent="0">
              <a:buNone/>
              <a:defRPr lang="en-US" sz="3200" b="0" dirty="0">
                <a:solidFill>
                  <a:schemeClr val="bg1"/>
                </a:solidFill>
                <a:latin typeface="+mj-lt"/>
                <a:ea typeface="+mj-ea"/>
                <a:cs typeface="+mj-cs"/>
              </a:defRPr>
            </a:lvl1pPr>
          </a:lstStyle>
          <a:p>
            <a:pPr lvl="0">
              <a:spcBef>
                <a:spcPct val="0"/>
              </a:spcBef>
            </a:pPr>
            <a:r>
              <a:rPr lang="nl-NL" dirty="0" smtClean="0"/>
              <a:t>Bedankt voor uw aandacht</a:t>
            </a:r>
            <a:endParaRPr lang="en-US" dirty="0"/>
          </a:p>
        </p:txBody>
      </p:sp>
      <p:grpSp>
        <p:nvGrpSpPr>
          <p:cNvPr id="12" name="GRID" hidden="1"/>
          <p:cNvGrpSpPr/>
          <p:nvPr userDrawn="1"/>
        </p:nvGrpSpPr>
        <p:grpSpPr>
          <a:xfrm>
            <a:off x="-180976" y="-190500"/>
            <a:ext cx="9505953" cy="7239000"/>
            <a:chOff x="-241301" y="-190500"/>
            <a:chExt cx="12674604" cy="7239000"/>
          </a:xfrm>
        </p:grpSpPr>
        <p:cxnSp>
          <p:nvCxnSpPr>
            <p:cNvPr id="13" name="Rechte verbindingslijn 12"/>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hoek 16"/>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18" name="Rechthoek 17"/>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19" name="Rechte verbindingslijn 18"/>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hthoek 26"/>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28" name="Rechthoek 27"/>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29" name="Rechte verbindingslijn 28"/>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6" name="Tijdelijke aanduiding voor verticale tekst 2"/>
          <p:cNvSpPr>
            <a:spLocks noGrp="1"/>
          </p:cNvSpPr>
          <p:nvPr>
            <p:ph type="body" orient="vert" idx="15" hasCustomPrompt="1"/>
          </p:nvPr>
        </p:nvSpPr>
        <p:spPr>
          <a:xfrm>
            <a:off x="8231850" y="5684402"/>
            <a:ext cx="515700" cy="741600"/>
          </a:xfrm>
          <a:blipFill>
            <a:blip r:embed="rId2"/>
            <a:stretch>
              <a:fillRect/>
            </a:stretch>
          </a:blipFill>
        </p:spPr>
        <p:txBody>
          <a:bodyPr vert="horz" lIns="0" tIns="0" rIns="0" bIns="0" anchor="ctr"/>
          <a:lstStyle>
            <a:lvl1pPr marL="0" indent="0" algn="ctr">
              <a:buNone/>
              <a:defRPr sz="600" baseline="0"/>
            </a:lvl1pPr>
            <a:lvl2pPr marL="177800" inden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nl-NL" smtClean="0"/>
              <a:t>S.V.P. niet verwijderen of aanpassen</a:t>
            </a:r>
            <a:endParaRPr lang="en-US" dirty="0"/>
          </a:p>
        </p:txBody>
      </p:sp>
      <p:grpSp>
        <p:nvGrpSpPr>
          <p:cNvPr id="78" name="Groep 77"/>
          <p:cNvGrpSpPr/>
          <p:nvPr userDrawn="1"/>
        </p:nvGrpSpPr>
        <p:grpSpPr>
          <a:xfrm>
            <a:off x="-2229876" y="-100346"/>
            <a:ext cx="2121875" cy="6957092"/>
            <a:chOff x="-2973167" y="-100346"/>
            <a:chExt cx="2829166" cy="6957092"/>
          </a:xfrm>
        </p:grpSpPr>
        <p:sp>
          <p:nvSpPr>
            <p:cNvPr id="79" name="Rechthoek 78"/>
            <p:cNvSpPr/>
            <p:nvPr userDrawn="1"/>
          </p:nvSpPr>
          <p:spPr>
            <a:xfrm>
              <a:off x="-2973167"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600" b="1" kern="0" cap="all" dirty="0" smtClean="0">
                  <a:solidFill>
                    <a:srgbClr val="44546A"/>
                  </a:solidFill>
                  <a:latin typeface="Segoe UI Light" panose="020B0502040204020203" pitchFamily="34" charset="0"/>
                  <a:cs typeface="Segoe UI Light" panose="020B0502040204020203" pitchFamily="34" charset="0"/>
                </a:rPr>
                <a:t>AFBEELDING INVOEGEN</a:t>
              </a:r>
            </a:p>
          </p:txBody>
        </p:sp>
        <p:sp>
          <p:nvSpPr>
            <p:cNvPr id="80" name="Tekstvak 33"/>
            <p:cNvSpPr txBox="1"/>
            <p:nvPr userDrawn="1"/>
          </p:nvSpPr>
          <p:spPr>
            <a:xfrm>
              <a:off x="-2788022"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smtClean="0">
                  <a:solidFill>
                    <a:prstClr val="black"/>
                  </a:solidFill>
                  <a:latin typeface="Segoe UI Light" panose="020B0502040204020203" pitchFamily="34" charset="0"/>
                  <a:cs typeface="Segoe UI Light" panose="020B0502040204020203" pitchFamily="34" charset="0"/>
                </a:rPr>
                <a:t>Klik op het icoon om een afbeelding</a:t>
              </a:r>
              <a:br>
                <a:rPr lang="nl-NL" sz="1200" kern="0" dirty="0" smtClean="0">
                  <a:solidFill>
                    <a:prstClr val="black"/>
                  </a:solidFill>
                  <a:latin typeface="Segoe UI Light" panose="020B0502040204020203" pitchFamily="34" charset="0"/>
                  <a:cs typeface="Segoe UI Light" panose="020B0502040204020203" pitchFamily="34" charset="0"/>
                </a:rPr>
              </a:br>
              <a:r>
                <a:rPr lang="nl-NL" sz="1200" kern="0" dirty="0" smtClean="0">
                  <a:solidFill>
                    <a:prstClr val="black"/>
                  </a:solidFill>
                  <a:latin typeface="Segoe UI Light" panose="020B0502040204020203" pitchFamily="34" charset="0"/>
                  <a:cs typeface="Segoe UI Light" panose="020B0502040204020203" pitchFamily="34" charset="0"/>
                </a:rPr>
                <a:t>in te voegen</a:t>
              </a:r>
              <a:endParaRPr lang="en-US" sz="1200" kern="0" dirty="0" smtClean="0">
                <a:solidFill>
                  <a:prstClr val="black"/>
                </a:solidFill>
                <a:latin typeface="Segoe UI Light" panose="020B0502040204020203" pitchFamily="34" charset="0"/>
                <a:cs typeface="Segoe UI Light" panose="020B0502040204020203" pitchFamily="34" charset="0"/>
              </a:endParaRPr>
            </a:p>
          </p:txBody>
        </p:sp>
        <p:sp>
          <p:nvSpPr>
            <p:cNvPr id="81" name="Tekstvak 33"/>
            <p:cNvSpPr txBox="1"/>
            <p:nvPr userDrawn="1"/>
          </p:nvSpPr>
          <p:spPr>
            <a:xfrm>
              <a:off x="-2788022"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err="1" smtClean="0">
                  <a:solidFill>
                    <a:prstClr val="black"/>
                  </a:solidFill>
                  <a:latin typeface="Segoe UI Light" panose="020B0502040204020203" pitchFamily="34" charset="0"/>
                  <a:cs typeface="Segoe UI Light" panose="020B0502040204020203" pitchFamily="34" charset="0"/>
                </a:rPr>
                <a:t>Selecteer</a:t>
              </a:r>
              <a:r>
                <a:rPr lang="en-US" sz="1200" kern="0" dirty="0" smtClean="0">
                  <a:solidFill>
                    <a:prstClr val="black"/>
                  </a:solidFill>
                  <a:latin typeface="Segoe UI Light" panose="020B0502040204020203" pitchFamily="34" charset="0"/>
                  <a:cs typeface="Segoe UI Light" panose="020B0502040204020203" pitchFamily="34" charset="0"/>
                </a:rPr>
                <a:t> de </a:t>
              </a:r>
              <a:r>
                <a:rPr lang="en-US" sz="1200" kern="0" dirty="0" err="1" smtClean="0">
                  <a:solidFill>
                    <a:prstClr val="black"/>
                  </a:solidFill>
                  <a:latin typeface="Segoe UI Light" panose="020B0502040204020203" pitchFamily="34" charset="0"/>
                  <a:cs typeface="Segoe UI Light" panose="020B0502040204020203" pitchFamily="34" charset="0"/>
                </a:rPr>
                <a:t>afbeelding</a:t>
              </a:r>
              <a:r>
                <a:rPr lang="en-US" sz="1200" kern="0" dirty="0" smtClean="0">
                  <a:solidFill>
                    <a:prstClr val="black"/>
                  </a:solidFill>
                  <a:latin typeface="Segoe UI Light" panose="020B0502040204020203" pitchFamily="34" charset="0"/>
                  <a:cs typeface="Segoe UI Light" panose="020B0502040204020203" pitchFamily="34" charset="0"/>
                </a:rPr>
                <a:t> die je wilt </a:t>
              </a:r>
              <a:r>
                <a:rPr lang="en-US" sz="1200" kern="0" dirty="0" err="1" smtClean="0">
                  <a:solidFill>
                    <a:prstClr val="black"/>
                  </a:solidFill>
                  <a:latin typeface="Segoe UI Light" panose="020B0502040204020203" pitchFamily="34" charset="0"/>
                  <a:cs typeface="Segoe UI Light" panose="020B0502040204020203" pitchFamily="34" charset="0"/>
                </a:rPr>
                <a:t>invoegen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en</a:t>
              </a:r>
              <a:r>
                <a:rPr lang="en-US" sz="1200" kern="0" dirty="0" smtClean="0">
                  <a:solidFill>
                    <a:prstClr val="black"/>
                  </a:solidFill>
                  <a:latin typeface="Segoe UI Light" panose="020B0502040204020203" pitchFamily="34" charset="0"/>
                  <a:cs typeface="Segoe UI Light" panose="020B0502040204020203" pitchFamily="34" charset="0"/>
                </a:rPr>
                <a:t> </a:t>
              </a:r>
              <a:r>
                <a:rPr lang="en-US" sz="1200" kern="0" dirty="0" err="1" smtClean="0">
                  <a:solidFill>
                    <a:prstClr val="black"/>
                  </a:solidFill>
                  <a:latin typeface="Segoe UI Light" panose="020B0502040204020203" pitchFamily="34" charset="0"/>
                  <a:cs typeface="Segoe UI Light" panose="020B0502040204020203" pitchFamily="34" charset="0"/>
                </a:rPr>
                <a:t>klik</a:t>
              </a:r>
              <a:r>
                <a:rPr lang="en-US" sz="1200" kern="0" dirty="0" smtClean="0">
                  <a:solidFill>
                    <a:prstClr val="black"/>
                  </a:solidFill>
                  <a:latin typeface="Segoe UI Light" panose="020B0502040204020203" pitchFamily="34" charset="0"/>
                  <a:cs typeface="Segoe UI Light" panose="020B0502040204020203" pitchFamily="34" charset="0"/>
                </a:rPr>
                <a:t> op </a:t>
              </a:r>
              <a:r>
                <a:rPr lang="en-US" sz="1200" b="1" kern="0" dirty="0" smtClean="0">
                  <a:solidFill>
                    <a:prstClr val="black"/>
                  </a:solidFill>
                  <a:latin typeface="Segoe UI Light" panose="020B0502040204020203" pitchFamily="34" charset="0"/>
                  <a:cs typeface="Segoe UI Light" panose="020B0502040204020203" pitchFamily="34" charset="0"/>
                </a:rPr>
                <a:t>‘</a:t>
              </a:r>
              <a:r>
                <a:rPr lang="en-US" sz="1200" b="1" kern="0" dirty="0" err="1" smtClean="0">
                  <a:solidFill>
                    <a:prstClr val="black"/>
                  </a:solidFill>
                  <a:latin typeface="Segoe UI Light" panose="020B0502040204020203" pitchFamily="34" charset="0"/>
                  <a:cs typeface="Segoe UI Light" panose="020B0502040204020203" pitchFamily="34" charset="0"/>
                </a:rPr>
                <a:t>Invoegen</a:t>
              </a:r>
              <a:r>
                <a:rPr lang="en-US" sz="1200" b="1" kern="0" dirty="0" smtClean="0">
                  <a:solidFill>
                    <a:prstClr val="black"/>
                  </a:solidFill>
                  <a:latin typeface="Segoe UI Light" panose="020B0502040204020203" pitchFamily="34" charset="0"/>
                  <a:cs typeface="Segoe UI Light" panose="020B0502040204020203" pitchFamily="34" charset="0"/>
                </a:rPr>
                <a:t>’</a:t>
              </a:r>
              <a:endParaRPr lang="nl-NL" sz="1200" b="1" kern="0" dirty="0" smtClean="0">
                <a:solidFill>
                  <a:prstClr val="black"/>
                </a:solidFill>
                <a:latin typeface="Segoe UI Light" panose="020B0502040204020203" pitchFamily="34" charset="0"/>
                <a:cs typeface="Segoe UI Light" panose="020B0502040204020203" pitchFamily="34" charset="0"/>
              </a:endParaRPr>
            </a:p>
          </p:txBody>
        </p:sp>
        <p:sp>
          <p:nvSpPr>
            <p:cNvPr id="116" name="Ovaal 115"/>
            <p:cNvSpPr/>
            <p:nvPr userDrawn="1"/>
          </p:nvSpPr>
          <p:spPr>
            <a:xfrm>
              <a:off x="-278431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1</a:t>
              </a:r>
            </a:p>
          </p:txBody>
        </p:sp>
        <p:sp>
          <p:nvSpPr>
            <p:cNvPr id="117" name="Ovaal 116"/>
            <p:cNvSpPr/>
            <p:nvPr userDrawn="1"/>
          </p:nvSpPr>
          <p:spPr>
            <a:xfrm>
              <a:off x="-278431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kern="0" dirty="0" smtClean="0">
                  <a:solidFill>
                    <a:prstClr val="white"/>
                  </a:solidFill>
                  <a:latin typeface="Segoe UI Light" panose="020B0502040204020203" pitchFamily="34" charset="0"/>
                  <a:cs typeface="Segoe UI Light" panose="020B0502040204020203" pitchFamily="34" charset="0"/>
                </a:rPr>
                <a:t>2</a:t>
              </a:r>
            </a:p>
          </p:txBody>
        </p:sp>
        <p:cxnSp>
          <p:nvCxnSpPr>
            <p:cNvPr id="118" name="Rechte verbindingslijn 117"/>
            <p:cNvCxnSpPr/>
            <p:nvPr userDrawn="1"/>
          </p:nvCxnSpPr>
          <p:spPr>
            <a:xfrm>
              <a:off x="-2785944" y="288269"/>
              <a:ext cx="2556613" cy="0"/>
            </a:xfrm>
            <a:prstGeom prst="line">
              <a:avLst/>
            </a:prstGeom>
            <a:noFill/>
            <a:ln w="9525" cap="flat" cmpd="sng" algn="ctr">
              <a:solidFill>
                <a:schemeClr val="tx2"/>
              </a:solidFill>
              <a:prstDash val="solid"/>
            </a:ln>
            <a:effectLst/>
          </p:spPr>
        </p:cxnSp>
        <p:cxnSp>
          <p:nvCxnSpPr>
            <p:cNvPr id="119" name="Rechte verbindingslijn 118"/>
            <p:cNvCxnSpPr/>
            <p:nvPr userDrawn="1"/>
          </p:nvCxnSpPr>
          <p:spPr>
            <a:xfrm>
              <a:off x="-2786283" y="2167521"/>
              <a:ext cx="2556952" cy="0"/>
            </a:xfrm>
            <a:prstGeom prst="line">
              <a:avLst/>
            </a:prstGeom>
            <a:noFill/>
            <a:ln w="9525" cap="flat" cmpd="sng" algn="ctr">
              <a:solidFill>
                <a:schemeClr val="tx2"/>
              </a:solidFill>
              <a:prstDash val="solid"/>
            </a:ln>
            <a:effectLst/>
          </p:spPr>
        </p:cxnSp>
        <p:cxnSp>
          <p:nvCxnSpPr>
            <p:cNvPr id="120" name="Rechte verbindingslijn 119"/>
            <p:cNvCxnSpPr/>
            <p:nvPr userDrawn="1"/>
          </p:nvCxnSpPr>
          <p:spPr>
            <a:xfrm>
              <a:off x="-2785944" y="4022832"/>
              <a:ext cx="2556613" cy="0"/>
            </a:xfrm>
            <a:prstGeom prst="line">
              <a:avLst/>
            </a:prstGeom>
            <a:noFill/>
            <a:ln w="9525" cap="flat" cmpd="sng" algn="ctr">
              <a:solidFill>
                <a:schemeClr val="tx2"/>
              </a:solidFill>
              <a:prstDash val="solid"/>
            </a:ln>
            <a:effectLst/>
          </p:spPr>
        </p:cxnSp>
        <p:pic>
          <p:nvPicPr>
            <p:cNvPr id="121" name="Icoontje afbeeldi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77585" y="1459905"/>
              <a:ext cx="521075" cy="521075"/>
            </a:xfrm>
            <a:prstGeom prst="rect">
              <a:avLst/>
            </a:prstGeom>
          </p:spPr>
        </p:pic>
        <p:cxnSp>
          <p:nvCxnSpPr>
            <p:cNvPr id="122" name="Rechte verbindingslijn 121"/>
            <p:cNvCxnSpPr/>
            <p:nvPr userDrawn="1"/>
          </p:nvCxnSpPr>
          <p:spPr>
            <a:xfrm>
              <a:off x="-2785944" y="6856746"/>
              <a:ext cx="2556613" cy="0"/>
            </a:xfrm>
            <a:prstGeom prst="line">
              <a:avLst/>
            </a:prstGeom>
            <a:noFill/>
            <a:ln w="9525" cap="flat" cmpd="sng" algn="ctr">
              <a:solidFill>
                <a:schemeClr val="tx2"/>
              </a:solidFill>
              <a:prstDash val="solid"/>
            </a:ln>
            <a:effectLst/>
          </p:spPr>
        </p:cxnSp>
        <p:grpSp>
          <p:nvGrpSpPr>
            <p:cNvPr id="123" name="Groep 122"/>
            <p:cNvGrpSpPr/>
            <p:nvPr/>
          </p:nvGrpSpPr>
          <p:grpSpPr>
            <a:xfrm>
              <a:off x="-2790881" y="3471416"/>
              <a:ext cx="1114138" cy="297656"/>
              <a:chOff x="13560784" y="3471416"/>
              <a:chExt cx="1114138" cy="297656"/>
            </a:xfrm>
          </p:grpSpPr>
          <p:sp>
            <p:nvSpPr>
              <p:cNvPr id="143" name="Afgeronde rechthoek 142"/>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44"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smtClean="0">
                    <a:solidFill>
                      <a:prstClr val="black"/>
                    </a:solidFill>
                  </a:rPr>
                  <a:t>Invoegen</a:t>
                </a:r>
                <a:endParaRPr lang="en-GB" dirty="0">
                  <a:solidFill>
                    <a:prstClr val="black"/>
                  </a:solidFill>
                </a:endParaRPr>
              </a:p>
            </p:txBody>
          </p:sp>
          <p:cxnSp>
            <p:nvCxnSpPr>
              <p:cNvPr id="145" name="Rechte verbindingslijn 144"/>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Gelijkbenige driehoek 145"/>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grpSp>
          <p:nvGrpSpPr>
            <p:cNvPr id="124" name="Groep 123"/>
            <p:cNvGrpSpPr/>
            <p:nvPr userDrawn="1"/>
          </p:nvGrpSpPr>
          <p:grpSpPr>
            <a:xfrm>
              <a:off x="-2788022" y="4226919"/>
              <a:ext cx="2644021" cy="2360096"/>
              <a:chOff x="-2788022" y="4375200"/>
              <a:chExt cx="2644021" cy="2360096"/>
            </a:xfrm>
          </p:grpSpPr>
          <p:sp>
            <p:nvSpPr>
              <p:cNvPr id="125" name="Tekstvak 33"/>
              <p:cNvSpPr txBox="1"/>
              <p:nvPr userDrawn="1"/>
            </p:nvSpPr>
            <p:spPr>
              <a:xfrm>
                <a:off x="-2788022"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a:solidFill>
                      <a:prstClr val="black"/>
                    </a:solidFill>
                    <a:latin typeface="Segoe UI Light" panose="020B0502040204020203" pitchFamily="34" charset="0"/>
                    <a:cs typeface="Segoe UI Light" panose="020B0502040204020203" pitchFamily="34" charset="0"/>
                  </a:rPr>
                  <a:t>Klik met de rechter </a:t>
                </a:r>
                <a:r>
                  <a:rPr lang="nl-NL" sz="1200" kern="0" dirty="0" smtClean="0">
                    <a:solidFill>
                      <a:prstClr val="black"/>
                    </a:solidFill>
                    <a:latin typeface="Segoe UI Light" panose="020B0502040204020203" pitchFamily="34" charset="0"/>
                    <a:cs typeface="Segoe UI Light" panose="020B0502040204020203" pitchFamily="34" charset="0"/>
                  </a:rPr>
                  <a:t>muisknop </a:t>
                </a:r>
                <a:r>
                  <a:rPr lang="nl-NL" sz="1200" kern="0" dirty="0">
                    <a:solidFill>
                      <a:prstClr val="black"/>
                    </a:solidFill>
                    <a:latin typeface="Segoe UI Light" panose="020B0502040204020203" pitchFamily="34" charset="0"/>
                    <a:cs typeface="Segoe UI Light" panose="020B0502040204020203" pitchFamily="34" charset="0"/>
                  </a:rPr>
                  <a:t>op de miniatuurweergave van de dia en kies </a:t>
                </a:r>
                <a:r>
                  <a:rPr lang="nl-NL" sz="1200" b="1" kern="0" dirty="0">
                    <a:solidFill>
                      <a:prstClr val="black"/>
                    </a:solidFill>
                    <a:latin typeface="Segoe UI Light" panose="020B0502040204020203" pitchFamily="34" charset="0"/>
                    <a:cs typeface="Segoe UI Light" panose="020B0502040204020203" pitchFamily="34" charset="0"/>
                  </a:rPr>
                  <a:t>‘Dia herstellen’</a:t>
                </a:r>
              </a:p>
            </p:txBody>
          </p:sp>
          <p:pic>
            <p:nvPicPr>
              <p:cNvPr id="126" name="Picture 2"/>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7585" y="5421021"/>
                <a:ext cx="1992342" cy="1069419"/>
              </a:xfrm>
              <a:prstGeom prst="rect">
                <a:avLst/>
              </a:prstGeom>
              <a:solidFill>
                <a:schemeClr val="bg2"/>
              </a:solidFill>
              <a:ln>
                <a:noFill/>
              </a:ln>
              <a:extLst/>
            </p:spPr>
          </p:pic>
          <p:sp>
            <p:nvSpPr>
              <p:cNvPr id="127" name="Tekstvak 126"/>
              <p:cNvSpPr txBox="1"/>
              <p:nvPr/>
            </p:nvSpPr>
            <p:spPr>
              <a:xfrm>
                <a:off x="-2741158" y="5527701"/>
                <a:ext cx="1925434" cy="1200329"/>
              </a:xfrm>
              <a:prstGeom prst="rect">
                <a:avLst/>
              </a:prstGeom>
              <a:noFill/>
            </p:spPr>
            <p:txBody>
              <a:bodyPr wrap="square" rtlCol="0">
                <a:spAutoFit/>
              </a:bodyPr>
              <a:lstStyle/>
              <a:p>
                <a:pPr algn="ctr" fontAlgn="auto">
                  <a:spcBef>
                    <a:spcPts val="0"/>
                  </a:spcBef>
                  <a:spcAft>
                    <a:spcPts val="0"/>
                  </a:spcAft>
                </a:pPr>
                <a:r>
                  <a:rPr lang="en-US" sz="1200" b="1" dirty="0" err="1" smtClean="0">
                    <a:solidFill>
                      <a:prstClr val="black"/>
                    </a:solidFill>
                    <a:latin typeface="Verdana"/>
                  </a:rPr>
                  <a:t>Hier</a:t>
                </a:r>
                <a:r>
                  <a:rPr lang="en-US" sz="1200" b="1" dirty="0" smtClean="0">
                    <a:solidFill>
                      <a:prstClr val="black"/>
                    </a:solidFill>
                    <a:latin typeface="Verdana"/>
                  </a:rPr>
                  <a:t> </a:t>
                </a:r>
                <a:r>
                  <a:rPr lang="en-US" sz="1200" b="1" dirty="0" err="1" smtClean="0">
                    <a:solidFill>
                      <a:prstClr val="black"/>
                    </a:solidFill>
                    <a:latin typeface="Verdana"/>
                  </a:rPr>
                  <a:t>een</a:t>
                </a:r>
                <a:r>
                  <a:rPr lang="en-US" sz="1200" b="1" dirty="0" smtClean="0">
                    <a:solidFill>
                      <a:prstClr val="black"/>
                    </a:solidFill>
                    <a:latin typeface="Verdana"/>
                  </a:rPr>
                  <a:t> </a:t>
                </a:r>
                <a:r>
                  <a:rPr lang="en-US" sz="1200" b="1" dirty="0" err="1" smtClean="0">
                    <a:solidFill>
                      <a:prstClr val="black"/>
                    </a:solidFill>
                    <a:latin typeface="Verdana"/>
                  </a:rPr>
                  <a:t>printscreen</a:t>
                </a:r>
                <a:r>
                  <a:rPr lang="en-US" sz="1200" b="1" dirty="0" smtClean="0">
                    <a:solidFill>
                      <a:prstClr val="black"/>
                    </a:solidFill>
                    <a:latin typeface="Verdana"/>
                  </a:rPr>
                  <a:t> van de </a:t>
                </a:r>
                <a:r>
                  <a:rPr lang="en-US" sz="1200" b="1" dirty="0" err="1" smtClean="0">
                    <a:solidFill>
                      <a:prstClr val="black"/>
                    </a:solidFill>
                    <a:latin typeface="Verdana"/>
                  </a:rPr>
                  <a:t>miniatuur</a:t>
                </a:r>
                <a:r>
                  <a:rPr lang="en-US" sz="1200" b="1" dirty="0" smtClean="0">
                    <a:solidFill>
                      <a:prstClr val="black"/>
                    </a:solidFill>
                    <a:latin typeface="Verdana"/>
                  </a:rPr>
                  <a:t>- </a:t>
                </a:r>
                <a:r>
                  <a:rPr lang="en-US" sz="1200" b="1" dirty="0" err="1" smtClean="0">
                    <a:solidFill>
                      <a:prstClr val="black"/>
                    </a:solidFill>
                    <a:latin typeface="Verdana"/>
                  </a:rPr>
                  <a:t>titelslide</a:t>
                </a:r>
                <a:r>
                  <a:rPr lang="en-US" sz="1200" b="1" dirty="0" smtClean="0">
                    <a:solidFill>
                      <a:prstClr val="black"/>
                    </a:solidFill>
                    <a:latin typeface="Verdana"/>
                  </a:rPr>
                  <a:t> </a:t>
                </a:r>
                <a:r>
                  <a:rPr lang="en-US" sz="1200" b="1" dirty="0" err="1" smtClean="0">
                    <a:solidFill>
                      <a:prstClr val="black"/>
                    </a:solidFill>
                    <a:latin typeface="Verdana"/>
                  </a:rPr>
                  <a:t>plaatsen</a:t>
                </a:r>
                <a:endParaRPr lang="en-US" sz="1200" b="1" dirty="0">
                  <a:solidFill>
                    <a:prstClr val="black"/>
                  </a:solidFill>
                  <a:latin typeface="Verdana"/>
                </a:endParaRPr>
              </a:p>
            </p:txBody>
          </p:sp>
          <p:sp>
            <p:nvSpPr>
              <p:cNvPr id="128" name="Rechthoek 127"/>
              <p:cNvSpPr/>
              <p:nvPr/>
            </p:nvSpPr>
            <p:spPr>
              <a:xfrm>
                <a:off x="-210909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29" name="Groep 128"/>
              <p:cNvGrpSpPr/>
              <p:nvPr/>
            </p:nvGrpSpPr>
            <p:grpSpPr>
              <a:xfrm>
                <a:off x="-2113278" y="6054428"/>
                <a:ext cx="1969277" cy="542924"/>
                <a:chOff x="13164976" y="6054428"/>
                <a:chExt cx="1969277" cy="542924"/>
              </a:xfrm>
            </p:grpSpPr>
            <p:sp>
              <p:nvSpPr>
                <p:cNvPr id="133" name="Rechthoek 132"/>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34" name="Groep 133"/>
                <p:cNvGrpSpPr/>
                <p:nvPr/>
              </p:nvGrpSpPr>
              <p:grpSpPr>
                <a:xfrm>
                  <a:off x="13214777" y="6112607"/>
                  <a:ext cx="145227" cy="129517"/>
                  <a:chOff x="12287399" y="5999447"/>
                  <a:chExt cx="194830" cy="173755"/>
                </a:xfrm>
              </p:grpSpPr>
              <p:sp>
                <p:nvSpPr>
                  <p:cNvPr id="137" name="Afgeronde rechthoek 136"/>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38" name="Rechthoek 137"/>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39" name="Rechthoek 138"/>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40" name="Rechthoek 139"/>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41" name="Rechthoek 140"/>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42" name="Rechthoek 141"/>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sp>
              <p:nvSpPr>
                <p:cNvPr id="135" name="Rechthoek 134"/>
                <p:cNvSpPr/>
                <p:nvPr/>
              </p:nvSpPr>
              <p:spPr>
                <a:xfrm>
                  <a:off x="13424745" y="6062530"/>
                  <a:ext cx="1013525" cy="261610"/>
                </a:xfrm>
                <a:prstGeom prst="rect">
                  <a:avLst/>
                </a:prstGeom>
              </p:spPr>
              <p:txBody>
                <a:bodyPr wrap="none">
                  <a:spAutoFit/>
                </a:bodyPr>
                <a:lstStyle/>
                <a:p>
                  <a:pPr fontAlgn="auto">
                    <a:spcBef>
                      <a:spcPts val="0"/>
                    </a:spcBef>
                    <a:spcAft>
                      <a:spcPts val="0"/>
                    </a:spcAft>
                  </a:pPr>
                  <a:r>
                    <a:rPr lang="en-US" sz="1100" dirty="0" err="1" smtClean="0">
                      <a:solidFill>
                        <a:prstClr val="black"/>
                      </a:solidFill>
                      <a:latin typeface="Verdana"/>
                    </a:rPr>
                    <a:t>Indeling</a:t>
                  </a:r>
                  <a:endParaRPr lang="en-US" sz="1100" dirty="0">
                    <a:solidFill>
                      <a:prstClr val="black"/>
                    </a:solidFill>
                    <a:latin typeface="Verdana"/>
                  </a:endParaRPr>
                </a:p>
              </p:txBody>
            </p:sp>
            <p:sp>
              <p:nvSpPr>
                <p:cNvPr id="136" name="Gelijkbenige driehoek 135"/>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grpSp>
          <p:sp>
            <p:nvSpPr>
              <p:cNvPr id="130" name="Afgeronde rechthoek 129"/>
              <p:cNvSpPr/>
              <p:nvPr/>
            </p:nvSpPr>
            <p:spPr>
              <a:xfrm>
                <a:off x="-210909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fontAlgn="auto">
                  <a:spcBef>
                    <a:spcPts val="0"/>
                  </a:spcBef>
                  <a:spcAft>
                    <a:spcPts val="0"/>
                  </a:spcAft>
                </a:pPr>
                <a:r>
                  <a:rPr lang="en-US" sz="1200" dirty="0" err="1" smtClean="0">
                    <a:solidFill>
                      <a:prstClr val="black"/>
                    </a:solidFill>
                  </a:rPr>
                  <a:t>Dia</a:t>
                </a:r>
                <a:r>
                  <a:rPr lang="en-US" sz="1200" dirty="0" smtClean="0">
                    <a:solidFill>
                      <a:prstClr val="black"/>
                    </a:solidFill>
                  </a:rPr>
                  <a:t> </a:t>
                </a:r>
                <a:r>
                  <a:rPr lang="en-US" sz="1200" dirty="0" err="1" smtClean="0">
                    <a:solidFill>
                      <a:prstClr val="black"/>
                    </a:solidFill>
                  </a:rPr>
                  <a:t>herstellen</a:t>
                </a:r>
                <a:endParaRPr lang="en-US" sz="1200" dirty="0">
                  <a:solidFill>
                    <a:prstClr val="black"/>
                  </a:solidFill>
                </a:endParaRPr>
              </a:p>
            </p:txBody>
          </p:sp>
          <p:pic>
            <p:nvPicPr>
              <p:cNvPr id="13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436"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 name="Tekstvak 33"/>
              <p:cNvSpPr txBox="1"/>
              <p:nvPr userDrawn="1"/>
            </p:nvSpPr>
            <p:spPr>
              <a:xfrm>
                <a:off x="-2788022" y="4375200"/>
                <a:ext cx="2558692" cy="24442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b="1" kern="0" dirty="0" smtClean="0">
                    <a:solidFill>
                      <a:prstClr val="black"/>
                    </a:solidFill>
                    <a:latin typeface="Segoe UI Light" panose="020B0502040204020203" pitchFamily="34" charset="0"/>
                    <a:cs typeface="Segoe UI Light" panose="020B0502040204020203" pitchFamily="34" charset="0"/>
                  </a:rPr>
                  <a:t>Niet goed gegaan?</a:t>
                </a:r>
                <a:endParaRPr lang="nl-NL" sz="1200" b="1" kern="0" dirty="0">
                  <a:solidFill>
                    <a:prstClr val="black"/>
                  </a:solidFill>
                  <a:latin typeface="Segoe UI Light" panose="020B0502040204020203" pitchFamily="34" charset="0"/>
                  <a:cs typeface="Segoe UI Light" panose="020B0502040204020203" pitchFamily="34" charset="0"/>
                </a:endParaRPr>
              </a:p>
            </p:txBody>
          </p:sp>
        </p:grpSp>
      </p:grpSp>
    </p:spTree>
    <p:extLst>
      <p:ext uri="{BB962C8B-B14F-4D97-AF65-F5344CB8AC3E}">
        <p14:creationId xmlns:p14="http://schemas.microsoft.com/office/powerpoint/2010/main" val="292607367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656847B7-98C6-4999-95C0-FA4328764C4F}" type="datetimeFigureOut">
              <a:rPr lang="en-US">
                <a:solidFill>
                  <a:prstClr val="black">
                    <a:tint val="75000"/>
                  </a:prstClr>
                </a:solidFill>
              </a:rPr>
              <a:pPr>
                <a:defRPr/>
              </a:pPr>
              <a:t>5/28/2019</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02194F7D-6910-457F-BECC-BE70CFD7287A}" type="slidenum">
              <a:rPr lang="en-US">
                <a:solidFill>
                  <a:prstClr val="black">
                    <a:tint val="75000"/>
                  </a:prstClr>
                </a:solidFill>
              </a:rPr>
              <a:pPr>
                <a:defRPr/>
              </a:pPr>
              <a:t>‹nr.›</a:t>
            </a:fld>
            <a:endParaRPr lang="en-US" dirty="0">
              <a:solidFill>
                <a:srgbClr val="ED1B34">
                  <a:shade val="90000"/>
                </a:srgbClr>
              </a:solidFill>
            </a:endParaRPr>
          </a:p>
        </p:txBody>
      </p:sp>
    </p:spTree>
    <p:extLst>
      <p:ext uri="{BB962C8B-B14F-4D97-AF65-F5344CB8AC3E}">
        <p14:creationId xmlns:p14="http://schemas.microsoft.com/office/powerpoint/2010/main" val="3035880090"/>
      </p:ext>
    </p:extLst>
  </p:cSld>
  <p:clrMapOvr>
    <a:masterClrMapping/>
  </p:clrMapOvr>
  <p:hf sldNum="0" hdr="0" ftr="0"/>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70EDF9DD-29A2-4EDB-97A2-9BC3E3687AF0}" type="datetimeFigureOut">
              <a:rPr lang="en-US">
                <a:solidFill>
                  <a:prstClr val="black">
                    <a:tint val="75000"/>
                  </a:prstClr>
                </a:solidFill>
              </a:rPr>
              <a:pPr>
                <a:defRPr/>
              </a:pPr>
              <a:t>5/28/2019</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83FAD8F8-49FA-4F23-BC9F-04881985B7CE}" type="slidenum">
              <a:rPr lang="en-US">
                <a:solidFill>
                  <a:prstClr val="black">
                    <a:tint val="75000"/>
                  </a:prstClr>
                </a:solidFill>
              </a:rPr>
              <a:pPr>
                <a:defRPr/>
              </a:pPr>
              <a:t>‹nr.›</a:t>
            </a:fld>
            <a:endParaRPr lang="en-US" dirty="0">
              <a:solidFill>
                <a:prstClr val="black">
                  <a:tint val="75000"/>
                </a:prstClr>
              </a:solidFill>
            </a:endParaRPr>
          </a:p>
        </p:txBody>
      </p:sp>
    </p:spTree>
    <p:extLst>
      <p:ext uri="{BB962C8B-B14F-4D97-AF65-F5344CB8AC3E}">
        <p14:creationId xmlns:p14="http://schemas.microsoft.com/office/powerpoint/2010/main" val="3839566932"/>
      </p:ext>
    </p:extLst>
  </p:cSld>
  <p:clrMapOvr>
    <a:masterClrMapping/>
  </p:clrMapOvr>
  <p:hf sldNum="0" hdr="0" ftr="0"/>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D2308442-75E4-48C8-8A2B-78E295E4FEB4}" type="datetimeFigureOut">
              <a:rPr lang="en-US">
                <a:solidFill>
                  <a:prstClr val="black">
                    <a:tint val="75000"/>
                  </a:prstClr>
                </a:solidFill>
              </a:rPr>
              <a:pPr>
                <a:defRPr/>
              </a:pPr>
              <a:t>5/28/2019</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FEC6C4D-42FE-4EDE-99CA-2F8C98E1CDC9}" type="slidenum">
              <a:rPr lang="en-US">
                <a:solidFill>
                  <a:prstClr val="black">
                    <a:tint val="75000"/>
                  </a:prstClr>
                </a:solidFill>
              </a:rPr>
              <a:pPr>
                <a:defRPr/>
              </a:pPr>
              <a:t>‹nr.›</a:t>
            </a:fld>
            <a:endParaRPr lang="en-US">
              <a:solidFill>
                <a:srgbClr val="ED1B34">
                  <a:shade val="90000"/>
                </a:srgbClr>
              </a:solidFill>
            </a:endParaRPr>
          </a:p>
        </p:txBody>
      </p:sp>
    </p:spTree>
    <p:extLst>
      <p:ext uri="{BB962C8B-B14F-4D97-AF65-F5344CB8AC3E}">
        <p14:creationId xmlns:p14="http://schemas.microsoft.com/office/powerpoint/2010/main" val="1812199007"/>
      </p:ext>
    </p:extLst>
  </p:cSld>
  <p:clrMapOvr>
    <a:masterClrMapping/>
  </p:clrMapOvr>
  <p:hf sldNum="0" hdr="0" ftr="0"/>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pPr>
              <a:defRPr/>
            </a:pPr>
            <a:fld id="{31FEE0DA-E880-46B9-B2C8-316427B3599B}" type="datetimeFigureOut">
              <a:rPr lang="en-US">
                <a:solidFill>
                  <a:prstClr val="black">
                    <a:tint val="75000"/>
                  </a:prstClr>
                </a:solidFill>
              </a:rPr>
              <a:pPr>
                <a:defRPr/>
              </a:pPr>
              <a:t>5/28/2019</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vl1pPr>
          </a:lstStyle>
          <a:p>
            <a:pPr>
              <a:defRPr/>
            </a:pPr>
            <a:fld id="{E56A50F3-F799-420B-9C25-FD88956B55D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801435975"/>
      </p:ext>
    </p:extLst>
  </p:cSld>
  <p:clrMapOvr>
    <a:masterClrMapping/>
  </p:clrMapOvr>
  <p:hf sldNum="0" hdr="0" ftr="0"/>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pPr>
              <a:defRPr/>
            </a:pPr>
            <a:fld id="{D2C61B3A-7DAD-4431-B335-4A7B263BF0CE}" type="datetimeFigureOut">
              <a:rPr lang="en-US">
                <a:solidFill>
                  <a:prstClr val="black">
                    <a:tint val="75000"/>
                  </a:prstClr>
                </a:solidFill>
              </a:rPr>
              <a:pPr>
                <a:defRPr/>
              </a:pPr>
              <a:t>5/28/2019</a:t>
            </a:fld>
            <a:endParaRPr lang="en-US">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vl1pPr>
          </a:lstStyle>
          <a:p>
            <a:pPr>
              <a:defRPr/>
            </a:pPr>
            <a:fld id="{DC99B882-4287-411F-99D5-B2E0A299337F}" type="slidenum">
              <a:rPr lang="en-US">
                <a:solidFill>
                  <a:prstClr val="black">
                    <a:tint val="75000"/>
                  </a:prstClr>
                </a:solidFill>
              </a:rPr>
              <a:pPr>
                <a:defRPr/>
              </a:pPr>
              <a:t>‹nr.›</a:t>
            </a:fld>
            <a:endParaRPr lang="en-US" dirty="0">
              <a:solidFill>
                <a:prstClr val="black">
                  <a:tint val="75000"/>
                </a:prstClr>
              </a:solidFill>
            </a:endParaRPr>
          </a:p>
        </p:txBody>
      </p:sp>
    </p:spTree>
    <p:extLst>
      <p:ext uri="{BB962C8B-B14F-4D97-AF65-F5344CB8AC3E}">
        <p14:creationId xmlns:p14="http://schemas.microsoft.com/office/powerpoint/2010/main" val="1214835650"/>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pPr>
              <a:defRPr/>
            </a:pPr>
            <a:fld id="{5FEE321D-2C9E-46DF-BAA2-002BB580840C}" type="datetimeFigureOut">
              <a:rPr lang="en-US">
                <a:solidFill>
                  <a:prstClr val="black">
                    <a:tint val="75000"/>
                  </a:prstClr>
                </a:solidFill>
              </a:rPr>
              <a:pPr>
                <a:defRPr/>
              </a:pPr>
              <a:t>5/28/2019</a:t>
            </a:fld>
            <a:endParaRPr lang="en-US">
              <a:solidFill>
                <a:prstClr val="black">
                  <a:tint val="75000"/>
                </a:prstClr>
              </a:solidFill>
            </a:endParaRPr>
          </a:p>
        </p:txBody>
      </p:sp>
      <p:sp>
        <p:nvSpPr>
          <p:cNvPr id="4" name="Tijdelijke aanduiding voor voettekst 3"/>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5" name="Tijdelijke aanduiding voor dianummer 4"/>
          <p:cNvSpPr>
            <a:spLocks noGrp="1"/>
          </p:cNvSpPr>
          <p:nvPr>
            <p:ph type="sldNum" sz="quarter" idx="12"/>
          </p:nvPr>
        </p:nvSpPr>
        <p:spPr/>
        <p:txBody>
          <a:bodyPr/>
          <a:lstStyle>
            <a:lvl1pPr>
              <a:defRPr/>
            </a:lvl1pPr>
          </a:lstStyle>
          <a:p>
            <a:pPr>
              <a:defRPr/>
            </a:pPr>
            <a:fld id="{D3F114EF-690A-45B5-9F1F-E88E54E1FD9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529050111"/>
      </p:ext>
    </p:extLst>
  </p:cSld>
  <p:clrMapOvr>
    <a:masterClrMapping/>
  </p:clrMapOvr>
  <p:hf sldNum="0" hdr="0" ftr="0"/>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pPr>
              <a:defRPr/>
            </a:pPr>
            <a:fld id="{5FEE321D-2C9E-46DF-BAA2-002BB580840C}" type="datetimeFigureOut">
              <a:rPr lang="en-US">
                <a:solidFill>
                  <a:prstClr val="black">
                    <a:tint val="75000"/>
                  </a:prstClr>
                </a:solidFill>
              </a:rPr>
              <a:pPr>
                <a:defRPr/>
              </a:pPr>
              <a:t>5/28/2019</a:t>
            </a:fld>
            <a:endParaRPr lang="en-US">
              <a:solidFill>
                <a:prstClr val="black">
                  <a:tint val="75000"/>
                </a:prstClr>
              </a:solidFill>
            </a:endParaRPr>
          </a:p>
        </p:txBody>
      </p:sp>
      <p:sp>
        <p:nvSpPr>
          <p:cNvPr id="4" name="Tijdelijke aanduiding voor voettekst 3"/>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5" name="Tijdelijke aanduiding voor dianummer 4"/>
          <p:cNvSpPr>
            <a:spLocks noGrp="1"/>
          </p:cNvSpPr>
          <p:nvPr>
            <p:ph type="sldNum" sz="quarter" idx="12"/>
          </p:nvPr>
        </p:nvSpPr>
        <p:spPr/>
        <p:txBody>
          <a:bodyPr/>
          <a:lstStyle>
            <a:lvl1pPr>
              <a:defRPr/>
            </a:lvl1pPr>
          </a:lstStyle>
          <a:p>
            <a:pPr>
              <a:defRPr/>
            </a:pPr>
            <a:fld id="{D3F114EF-690A-45B5-9F1F-E88E54E1FD9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756042731"/>
      </p:ext>
    </p:extLst>
  </p:cSld>
  <p:clrMapOvr>
    <a:masterClrMapping/>
  </p:clrMapOvr>
  <p:hf sldNum="0" hdr="0" ftr="0"/>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pPr>
              <a:defRPr/>
            </a:pPr>
            <a:fld id="{991358F9-7ED8-461B-9BB8-8FF9AC248CB3}" type="datetimeFigureOut">
              <a:rPr lang="en-US">
                <a:solidFill>
                  <a:prstClr val="black">
                    <a:tint val="75000"/>
                  </a:prstClr>
                </a:solidFill>
              </a:rPr>
              <a:pPr>
                <a:defRPr/>
              </a:pPr>
              <a:t>5/28/2019</a:t>
            </a:fld>
            <a:endParaRPr lang="en-US">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vl1pPr>
          </a:lstStyle>
          <a:p>
            <a:pPr>
              <a:defRPr/>
            </a:pPr>
            <a:fld id="{2652C82E-D57B-4A59-A5A0-2D12034261EC}"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456470123"/>
      </p:ext>
    </p:extLst>
  </p:cSld>
  <p:clrMapOvr>
    <a:masterClrMapping/>
  </p:clrMapOvr>
  <p:hf sldNum="0" hdr="0" ftr="0"/>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pPr>
              <a:defRPr/>
            </a:pPr>
            <a:fld id="{2F5743AB-9D97-4629-9D4A-01B654336C75}" type="datetimeFigureOut">
              <a:rPr lang="en-US">
                <a:solidFill>
                  <a:prstClr val="black">
                    <a:tint val="75000"/>
                  </a:prstClr>
                </a:solidFill>
              </a:rPr>
              <a:pPr>
                <a:defRPr/>
              </a:pPr>
              <a:t>5/28/2019</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vl1pPr>
          </a:lstStyle>
          <a:p>
            <a:pPr>
              <a:defRPr/>
            </a:pPr>
            <a:fld id="{628D0D84-9558-4E3B-9672-0CF2619F8AF1}" type="slidenum">
              <a:rPr lang="en-US">
                <a:solidFill>
                  <a:prstClr val="black">
                    <a:tint val="75000"/>
                  </a:prstClr>
                </a:solidFill>
              </a:rPr>
              <a:pPr>
                <a:defRPr/>
              </a:pPr>
              <a:t>‹nr.›</a:t>
            </a:fld>
            <a:endParaRPr lang="en-US">
              <a:solidFill>
                <a:srgbClr val="ED1B34">
                  <a:shade val="90000"/>
                </a:srgbClr>
              </a:solidFill>
            </a:endParaRPr>
          </a:p>
        </p:txBody>
      </p:sp>
    </p:spTree>
    <p:extLst>
      <p:ext uri="{BB962C8B-B14F-4D97-AF65-F5344CB8AC3E}">
        <p14:creationId xmlns:p14="http://schemas.microsoft.com/office/powerpoint/2010/main" val="4199857873"/>
      </p:ext>
    </p:extLst>
  </p:cSld>
  <p:clrMapOvr>
    <a:masterClrMapping/>
  </p:clrMapOvr>
  <p:hf sldNum="0" hdr="0" ftr="0"/>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pPr>
              <a:defRPr/>
            </a:pPr>
            <a:fld id="{80537177-7A3A-4A16-A8F6-6B3E7AB36DB4}" type="datetimeFigureOut">
              <a:rPr lang="en-US">
                <a:solidFill>
                  <a:prstClr val="black">
                    <a:tint val="75000"/>
                  </a:prstClr>
                </a:solidFill>
              </a:rPr>
              <a:pPr>
                <a:defRPr/>
              </a:pPr>
              <a:t>5/28/2019</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vl1pPr>
          </a:lstStyle>
          <a:p>
            <a:pPr>
              <a:defRPr/>
            </a:pPr>
            <a:fld id="{1171C43A-CD53-46AA-8E1C-85321C60DC24}" type="slidenum">
              <a:rPr lang="en-US">
                <a:solidFill>
                  <a:prstClr val="black">
                    <a:tint val="75000"/>
                  </a:prstClr>
                </a:solidFill>
              </a:rPr>
              <a:pPr>
                <a:defRPr/>
              </a:pPr>
              <a:t>‹nr.›</a:t>
            </a:fld>
            <a:endParaRPr lang="en-US">
              <a:solidFill>
                <a:srgbClr val="ED1B34">
                  <a:shade val="90000"/>
                </a:srgbClr>
              </a:solidFill>
            </a:endParaRPr>
          </a:p>
        </p:txBody>
      </p:sp>
    </p:spTree>
    <p:extLst>
      <p:ext uri="{BB962C8B-B14F-4D97-AF65-F5344CB8AC3E}">
        <p14:creationId xmlns:p14="http://schemas.microsoft.com/office/powerpoint/2010/main" val="828516612"/>
      </p:ext>
    </p:extLst>
  </p:cSld>
  <p:clrMapOvr>
    <a:masterClrMapping/>
  </p:clrMapOvr>
  <p:hf sldNum="0" hdr="0" ftr="0"/>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ED729B90-98CA-451B-9475-4693467316A1}" type="datetimeFigureOut">
              <a:rPr lang="en-US">
                <a:solidFill>
                  <a:prstClr val="black">
                    <a:tint val="75000"/>
                  </a:prstClr>
                </a:solidFill>
              </a:rPr>
              <a:pPr>
                <a:defRPr/>
              </a:pPr>
              <a:t>5/28/2019</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59B188EA-DE29-4E02-9EB0-A14E99FDD4F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059843314"/>
      </p:ext>
    </p:extLst>
  </p:cSld>
  <p:clrMapOvr>
    <a:masterClrMapping/>
  </p:clrMapOvr>
  <p:hf sldNum="0" hdr="0" ftr="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F6A6CFBE-D32F-4D91-9553-78E029A11489}" type="datetimeFigureOut">
              <a:rPr lang="en-US">
                <a:solidFill>
                  <a:prstClr val="black">
                    <a:tint val="75000"/>
                  </a:prstClr>
                </a:solidFill>
              </a:rPr>
              <a:pPr>
                <a:defRPr/>
              </a:pPr>
              <a:t>5/28/2019</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C235FC18-76C8-4D7C-9D38-FC12B98C246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449380182"/>
      </p:ext>
    </p:extLst>
  </p:cSld>
  <p:clrMapOvr>
    <a:masterClrMapping/>
  </p:clrMapOvr>
  <p:hf sldNum="0" hdr="0" ftr="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eldia">
    <p:bg>
      <p:bgPr>
        <a:solidFill>
          <a:schemeClr val="accent2"/>
        </a:solidFill>
        <a:effectLst/>
      </p:bgPr>
    </p:bg>
    <p:spTree>
      <p:nvGrpSpPr>
        <p:cNvPr id="1" name=""/>
        <p:cNvGrpSpPr/>
        <p:nvPr/>
      </p:nvGrpSpPr>
      <p:grpSpPr>
        <a:xfrm>
          <a:off x="0" y="0"/>
          <a:ext cx="0" cy="0"/>
          <a:chOff x="0" y="0"/>
          <a:chExt cx="0" cy="0"/>
        </a:xfrm>
      </p:grpSpPr>
      <p:sp>
        <p:nvSpPr>
          <p:cNvPr id="5" name="Rechthoek 4"/>
          <p:cNvSpPr/>
          <p:nvPr userDrawn="1"/>
        </p:nvSpPr>
        <p:spPr>
          <a:xfrm>
            <a:off x="0" y="0"/>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nl-NL" sz="1800">
              <a:solidFill>
                <a:srgbClr val="FB0A2B"/>
              </a:solidFill>
              <a:ea typeface="ＭＳ Ｐゴシック" pitchFamily="-128" charset="-128"/>
            </a:endParaRPr>
          </a:p>
        </p:txBody>
      </p:sp>
      <p:pic>
        <p:nvPicPr>
          <p:cNvPr id="6" name="Afbeelding 6" descr="Zuyd_HOGESCHOOL_DIAP_RGB.png"/>
          <p:cNvPicPr>
            <a:picLocks noChangeAspect="1"/>
          </p:cNvPicPr>
          <p:nvPr userDrawn="1"/>
        </p:nvPicPr>
        <p:blipFill>
          <a:blip r:embed="rId2"/>
          <a:srcRect l="55247"/>
          <a:stretch>
            <a:fillRect/>
          </a:stretch>
        </p:blipFill>
        <p:spPr bwMode="auto">
          <a:xfrm>
            <a:off x="7916863" y="5435600"/>
            <a:ext cx="1227137" cy="1422400"/>
          </a:xfrm>
          <a:prstGeom prst="rect">
            <a:avLst/>
          </a:prstGeom>
          <a:noFill/>
          <a:ln w="9525">
            <a:noFill/>
            <a:miter lim="800000"/>
            <a:headEnd/>
            <a:tailEnd/>
          </a:ln>
        </p:spPr>
      </p:pic>
      <p:sp>
        <p:nvSpPr>
          <p:cNvPr id="7" name="Rechthoek 22"/>
          <p:cNvSpPr>
            <a:spLocks noChangeArrowheads="1"/>
          </p:cNvSpPr>
          <p:nvPr userDrawn="1"/>
        </p:nvSpPr>
        <p:spPr bwMode="auto">
          <a:xfrm flipH="1">
            <a:off x="0" y="323850"/>
            <a:ext cx="1260475" cy="4175125"/>
          </a:xfrm>
          <a:prstGeom prst="rect">
            <a:avLst/>
          </a:prstGeom>
          <a:solidFill>
            <a:schemeClr val="bg1"/>
          </a:solidFill>
          <a:ln w="9525">
            <a:noFill/>
            <a:miter lim="800000"/>
            <a:headEnd/>
            <a:tailEnd/>
          </a:ln>
        </p:spPr>
        <p:txBody>
          <a:bodyPr anchor="ctr"/>
          <a:lstStyle/>
          <a:p>
            <a:pPr algn="ctr" defTabSz="457200">
              <a:defRPr/>
            </a:pPr>
            <a:endParaRPr lang="nl-NL" sz="1800">
              <a:solidFill>
                <a:srgbClr val="FFFFFF"/>
              </a:solidFill>
              <a:latin typeface="Verdana" pitchFamily="-128" charset="0"/>
              <a:ea typeface="ＭＳ Ｐゴシック" pitchFamily="-128" charset="-128"/>
            </a:endParaRPr>
          </a:p>
        </p:txBody>
      </p:sp>
      <p:sp>
        <p:nvSpPr>
          <p:cNvPr id="8" name="Rechthoek 23"/>
          <p:cNvSpPr>
            <a:spLocks noChangeArrowheads="1"/>
          </p:cNvSpPr>
          <p:nvPr userDrawn="1"/>
        </p:nvSpPr>
        <p:spPr bwMode="auto">
          <a:xfrm flipH="1">
            <a:off x="1403350" y="323850"/>
            <a:ext cx="4179888" cy="4175125"/>
          </a:xfrm>
          <a:prstGeom prst="rect">
            <a:avLst/>
          </a:prstGeom>
          <a:solidFill>
            <a:schemeClr val="bg1"/>
          </a:solidFill>
          <a:ln w="9525">
            <a:noFill/>
            <a:miter lim="800000"/>
            <a:headEnd/>
            <a:tailEnd/>
          </a:ln>
        </p:spPr>
        <p:txBody>
          <a:bodyPr anchor="ctr"/>
          <a:lstStyle/>
          <a:p>
            <a:pPr algn="ctr" defTabSz="457200">
              <a:defRPr/>
            </a:pPr>
            <a:endParaRPr lang="nl-NL" sz="1800">
              <a:solidFill>
                <a:srgbClr val="FFFFFF"/>
              </a:solidFill>
              <a:latin typeface="Verdana" pitchFamily="-128" charset="0"/>
              <a:ea typeface="ＭＳ Ｐゴシック" pitchFamily="-128" charset="-128"/>
            </a:endParaRPr>
          </a:p>
        </p:txBody>
      </p:sp>
      <p:sp>
        <p:nvSpPr>
          <p:cNvPr id="12" name="Titel 1"/>
          <p:cNvSpPr>
            <a:spLocks noGrp="1"/>
          </p:cNvSpPr>
          <p:nvPr>
            <p:ph type="title"/>
          </p:nvPr>
        </p:nvSpPr>
        <p:spPr>
          <a:xfrm>
            <a:off x="1600902" y="548031"/>
            <a:ext cx="3644124" cy="2139931"/>
          </a:xfrm>
        </p:spPr>
        <p:txBody>
          <a:bodyPr>
            <a:normAutofit/>
          </a:bodyPr>
          <a:lstStyle>
            <a:lvl1pPr>
              <a:defRPr sz="3600">
                <a:solidFill>
                  <a:schemeClr val="bg2"/>
                </a:solidFill>
              </a:defRPr>
            </a:lvl1pPr>
          </a:lstStyle>
          <a:p>
            <a:r>
              <a:rPr lang="nl-NL" dirty="0" smtClean="0"/>
              <a:t>Titelstijl van model bewerken</a:t>
            </a:r>
            <a:endParaRPr lang="nl-NL" dirty="0"/>
          </a:p>
        </p:txBody>
      </p:sp>
      <p:sp>
        <p:nvSpPr>
          <p:cNvPr id="14" name="Tijdelijke aanduiding voor tekst 13"/>
          <p:cNvSpPr>
            <a:spLocks noGrp="1"/>
          </p:cNvSpPr>
          <p:nvPr>
            <p:ph type="body" sz="quarter" idx="10"/>
          </p:nvPr>
        </p:nvSpPr>
        <p:spPr>
          <a:xfrm>
            <a:off x="1548012" y="3957638"/>
            <a:ext cx="3167063" cy="365125"/>
          </a:xfrm>
          <a:prstGeom prst="rect">
            <a:avLst/>
          </a:prstGeom>
        </p:spPr>
        <p:txBody>
          <a:bodyPr/>
          <a:lstStyle>
            <a:lvl1pPr marL="0" indent="0">
              <a:buFontTx/>
              <a:buNone/>
              <a:defRPr>
                <a:solidFill>
                  <a:schemeClr val="bg2"/>
                </a:solidFill>
              </a:defRPr>
            </a:lvl1pPr>
          </a:lstStyle>
          <a:p>
            <a:pPr lvl="0"/>
            <a:r>
              <a:rPr lang="nl-NL" dirty="0" smtClean="0"/>
              <a:t>Klik om de tekststijl van het model te bewerken</a:t>
            </a:r>
          </a:p>
        </p:txBody>
      </p:sp>
      <p:sp>
        <p:nvSpPr>
          <p:cNvPr id="17" name="Tijdelijke aanduiding voor tekst 13"/>
          <p:cNvSpPr>
            <a:spLocks noGrp="1"/>
          </p:cNvSpPr>
          <p:nvPr>
            <p:ph type="body" sz="quarter" idx="11"/>
          </p:nvPr>
        </p:nvSpPr>
        <p:spPr>
          <a:xfrm>
            <a:off x="1513922" y="2957627"/>
            <a:ext cx="3167063" cy="748106"/>
          </a:xfrm>
          <a:prstGeom prst="rect">
            <a:avLst/>
          </a:prstGeom>
        </p:spPr>
        <p:txBody>
          <a:bodyPr/>
          <a:lstStyle>
            <a:lvl1pPr marL="0" indent="0">
              <a:buFont typeface="Arial"/>
              <a:buNone/>
              <a:defRPr b="1">
                <a:solidFill>
                  <a:schemeClr val="bg2"/>
                </a:solidFill>
              </a:defRPr>
            </a:lvl1pPr>
          </a:lstStyle>
          <a:p>
            <a:pPr lvl="0"/>
            <a:r>
              <a:rPr lang="nl-NL" dirty="0" smtClean="0"/>
              <a:t>Klik om de tekststijl van het model te bewerken</a:t>
            </a:r>
          </a:p>
        </p:txBody>
      </p:sp>
    </p:spTree>
    <p:extLst>
      <p:ext uri="{BB962C8B-B14F-4D97-AF65-F5344CB8AC3E}">
        <p14:creationId xmlns:p14="http://schemas.microsoft.com/office/powerpoint/2010/main" val="36980339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Titeldia">
    <p:bg>
      <p:bgPr>
        <a:solidFill>
          <a:schemeClr val="accent2"/>
        </a:solidFill>
        <a:effectLst/>
      </p:bgPr>
    </p:bg>
    <p:spTree>
      <p:nvGrpSpPr>
        <p:cNvPr id="1" name=""/>
        <p:cNvGrpSpPr/>
        <p:nvPr/>
      </p:nvGrpSpPr>
      <p:grpSpPr>
        <a:xfrm>
          <a:off x="0" y="0"/>
          <a:ext cx="0" cy="0"/>
          <a:chOff x="0" y="0"/>
          <a:chExt cx="0" cy="0"/>
        </a:xfrm>
      </p:grpSpPr>
      <p:sp>
        <p:nvSpPr>
          <p:cNvPr id="5" name="Rechthoek 4"/>
          <p:cNvSpPr/>
          <p:nvPr userDrawn="1"/>
        </p:nvSpPr>
        <p:spPr>
          <a:xfrm>
            <a:off x="0" y="0"/>
            <a:ext cx="9144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nl-NL" sz="1800">
              <a:solidFill>
                <a:srgbClr val="FB0A2B"/>
              </a:solidFill>
              <a:ea typeface="ＭＳ Ｐゴシック" pitchFamily="-128" charset="-128"/>
            </a:endParaRPr>
          </a:p>
        </p:txBody>
      </p:sp>
      <p:pic>
        <p:nvPicPr>
          <p:cNvPr id="6" name="Afbeelding 6" descr="Zuyd_HOGESCHOOL_DIAP_RGB.png"/>
          <p:cNvPicPr>
            <a:picLocks noChangeAspect="1"/>
          </p:cNvPicPr>
          <p:nvPr userDrawn="1"/>
        </p:nvPicPr>
        <p:blipFill>
          <a:blip r:embed="rId2"/>
          <a:srcRect l="55247"/>
          <a:stretch>
            <a:fillRect/>
          </a:stretch>
        </p:blipFill>
        <p:spPr bwMode="auto">
          <a:xfrm>
            <a:off x="7916863" y="5435600"/>
            <a:ext cx="1227137" cy="1422400"/>
          </a:xfrm>
          <a:prstGeom prst="rect">
            <a:avLst/>
          </a:prstGeom>
          <a:noFill/>
          <a:ln w="9525">
            <a:noFill/>
            <a:miter lim="800000"/>
            <a:headEnd/>
            <a:tailEnd/>
          </a:ln>
        </p:spPr>
      </p:pic>
      <p:sp>
        <p:nvSpPr>
          <p:cNvPr id="7" name="Rechthoek 22"/>
          <p:cNvSpPr>
            <a:spLocks noChangeArrowheads="1"/>
          </p:cNvSpPr>
          <p:nvPr userDrawn="1"/>
        </p:nvSpPr>
        <p:spPr bwMode="auto">
          <a:xfrm flipH="1">
            <a:off x="0" y="323850"/>
            <a:ext cx="1260475" cy="4175125"/>
          </a:xfrm>
          <a:prstGeom prst="rect">
            <a:avLst/>
          </a:prstGeom>
          <a:solidFill>
            <a:schemeClr val="bg1"/>
          </a:solidFill>
          <a:ln w="9525">
            <a:noFill/>
            <a:miter lim="800000"/>
            <a:headEnd/>
            <a:tailEnd/>
          </a:ln>
        </p:spPr>
        <p:txBody>
          <a:bodyPr anchor="ctr"/>
          <a:lstStyle/>
          <a:p>
            <a:pPr algn="ctr" defTabSz="457200">
              <a:defRPr/>
            </a:pPr>
            <a:endParaRPr lang="nl-NL" sz="1800">
              <a:solidFill>
                <a:srgbClr val="FFFFFF"/>
              </a:solidFill>
              <a:latin typeface="Verdana" pitchFamily="-128" charset="0"/>
              <a:ea typeface="ＭＳ Ｐゴシック" pitchFamily="-128" charset="-128"/>
            </a:endParaRPr>
          </a:p>
        </p:txBody>
      </p:sp>
      <p:sp>
        <p:nvSpPr>
          <p:cNvPr id="8" name="Rechthoek 23"/>
          <p:cNvSpPr>
            <a:spLocks noChangeArrowheads="1"/>
          </p:cNvSpPr>
          <p:nvPr userDrawn="1"/>
        </p:nvSpPr>
        <p:spPr bwMode="auto">
          <a:xfrm flipH="1">
            <a:off x="1403350" y="323850"/>
            <a:ext cx="4179888" cy="4175125"/>
          </a:xfrm>
          <a:prstGeom prst="rect">
            <a:avLst/>
          </a:prstGeom>
          <a:solidFill>
            <a:schemeClr val="bg1"/>
          </a:solidFill>
          <a:ln w="9525">
            <a:noFill/>
            <a:miter lim="800000"/>
            <a:headEnd/>
            <a:tailEnd/>
          </a:ln>
        </p:spPr>
        <p:txBody>
          <a:bodyPr anchor="ctr"/>
          <a:lstStyle/>
          <a:p>
            <a:pPr algn="ctr" defTabSz="457200">
              <a:defRPr/>
            </a:pPr>
            <a:endParaRPr lang="nl-NL" sz="1800">
              <a:solidFill>
                <a:srgbClr val="FFFFFF"/>
              </a:solidFill>
              <a:latin typeface="Verdana" pitchFamily="-128" charset="0"/>
              <a:ea typeface="ＭＳ Ｐゴシック" pitchFamily="-128" charset="-128"/>
            </a:endParaRPr>
          </a:p>
        </p:txBody>
      </p:sp>
      <p:sp>
        <p:nvSpPr>
          <p:cNvPr id="12" name="Titel 1"/>
          <p:cNvSpPr>
            <a:spLocks noGrp="1"/>
          </p:cNvSpPr>
          <p:nvPr>
            <p:ph type="title"/>
          </p:nvPr>
        </p:nvSpPr>
        <p:spPr>
          <a:xfrm>
            <a:off x="1600902" y="548031"/>
            <a:ext cx="3644124" cy="2139931"/>
          </a:xfrm>
        </p:spPr>
        <p:txBody>
          <a:bodyPr>
            <a:normAutofit/>
          </a:bodyPr>
          <a:lstStyle>
            <a:lvl1pPr>
              <a:defRPr sz="3600">
                <a:solidFill>
                  <a:schemeClr val="bg2"/>
                </a:solidFill>
              </a:defRPr>
            </a:lvl1pPr>
          </a:lstStyle>
          <a:p>
            <a:r>
              <a:rPr lang="nl-NL" dirty="0" smtClean="0"/>
              <a:t>Titelstijl van model bewerken</a:t>
            </a:r>
            <a:endParaRPr lang="nl-NL" dirty="0"/>
          </a:p>
        </p:txBody>
      </p:sp>
      <p:sp>
        <p:nvSpPr>
          <p:cNvPr id="14" name="Tijdelijke aanduiding voor tekst 13"/>
          <p:cNvSpPr>
            <a:spLocks noGrp="1"/>
          </p:cNvSpPr>
          <p:nvPr>
            <p:ph type="body" sz="quarter" idx="10"/>
          </p:nvPr>
        </p:nvSpPr>
        <p:spPr>
          <a:xfrm>
            <a:off x="1548012" y="3957638"/>
            <a:ext cx="3167063" cy="365125"/>
          </a:xfrm>
          <a:prstGeom prst="rect">
            <a:avLst/>
          </a:prstGeom>
        </p:spPr>
        <p:txBody>
          <a:bodyPr/>
          <a:lstStyle>
            <a:lvl1pPr marL="0" indent="0">
              <a:buFontTx/>
              <a:buNone/>
              <a:defRPr>
                <a:solidFill>
                  <a:schemeClr val="bg2"/>
                </a:solidFill>
              </a:defRPr>
            </a:lvl1pPr>
          </a:lstStyle>
          <a:p>
            <a:pPr lvl="0"/>
            <a:r>
              <a:rPr lang="nl-NL" dirty="0" smtClean="0"/>
              <a:t>Klik om de tekststijl van het model te bewerken</a:t>
            </a:r>
          </a:p>
        </p:txBody>
      </p:sp>
      <p:sp>
        <p:nvSpPr>
          <p:cNvPr id="17" name="Tijdelijke aanduiding voor tekst 13"/>
          <p:cNvSpPr>
            <a:spLocks noGrp="1"/>
          </p:cNvSpPr>
          <p:nvPr>
            <p:ph type="body" sz="quarter" idx="11"/>
          </p:nvPr>
        </p:nvSpPr>
        <p:spPr>
          <a:xfrm>
            <a:off x="1513922" y="2957627"/>
            <a:ext cx="3167063" cy="748106"/>
          </a:xfrm>
          <a:prstGeom prst="rect">
            <a:avLst/>
          </a:prstGeom>
        </p:spPr>
        <p:txBody>
          <a:bodyPr/>
          <a:lstStyle>
            <a:lvl1pPr marL="0" indent="0">
              <a:buFont typeface="Arial"/>
              <a:buNone/>
              <a:defRPr b="1">
                <a:solidFill>
                  <a:schemeClr val="bg2"/>
                </a:solidFill>
              </a:defRPr>
            </a:lvl1pPr>
          </a:lstStyle>
          <a:p>
            <a:pPr lvl="0"/>
            <a:r>
              <a:rPr lang="nl-NL" dirty="0" smtClean="0"/>
              <a:t>Klik om de tekststijl van het model te bewerken</a:t>
            </a:r>
          </a:p>
        </p:txBody>
      </p:sp>
    </p:spTree>
    <p:extLst>
      <p:ext uri="{BB962C8B-B14F-4D97-AF65-F5344CB8AC3E}">
        <p14:creationId xmlns:p14="http://schemas.microsoft.com/office/powerpoint/2010/main" val="41287152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iteldia">
    <p:bg>
      <p:bgPr>
        <a:solidFill>
          <a:schemeClr val="accent2"/>
        </a:solidFill>
        <a:effectLst/>
      </p:bgPr>
    </p:bg>
    <p:spTree>
      <p:nvGrpSpPr>
        <p:cNvPr id="1" name=""/>
        <p:cNvGrpSpPr/>
        <p:nvPr/>
      </p:nvGrpSpPr>
      <p:grpSpPr>
        <a:xfrm>
          <a:off x="0" y="0"/>
          <a:ext cx="0" cy="0"/>
          <a:chOff x="0" y="0"/>
          <a:chExt cx="0" cy="0"/>
        </a:xfrm>
      </p:grpSpPr>
      <p:sp>
        <p:nvSpPr>
          <p:cNvPr id="5" name="Rechthoek 4"/>
          <p:cNvSpPr/>
          <p:nvPr userDrawn="1"/>
        </p:nvSpPr>
        <p:spPr>
          <a:xfrm>
            <a:off x="0" y="0"/>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nl-NL" sz="1800">
              <a:solidFill>
                <a:srgbClr val="FB0A2B"/>
              </a:solidFill>
              <a:ea typeface="ＭＳ Ｐゴシック" pitchFamily="-128" charset="-128"/>
            </a:endParaRPr>
          </a:p>
        </p:txBody>
      </p:sp>
      <p:pic>
        <p:nvPicPr>
          <p:cNvPr id="6" name="Afbeelding 6" descr="Zuyd_HOGESCHOOL_DIAP_RGB.png"/>
          <p:cNvPicPr>
            <a:picLocks noChangeAspect="1"/>
          </p:cNvPicPr>
          <p:nvPr userDrawn="1"/>
        </p:nvPicPr>
        <p:blipFill>
          <a:blip r:embed="rId2"/>
          <a:srcRect l="55247"/>
          <a:stretch>
            <a:fillRect/>
          </a:stretch>
        </p:blipFill>
        <p:spPr bwMode="auto">
          <a:xfrm>
            <a:off x="7916863" y="5435600"/>
            <a:ext cx="1227137" cy="1422400"/>
          </a:xfrm>
          <a:prstGeom prst="rect">
            <a:avLst/>
          </a:prstGeom>
          <a:noFill/>
          <a:ln w="9525">
            <a:noFill/>
            <a:miter lim="800000"/>
            <a:headEnd/>
            <a:tailEnd/>
          </a:ln>
        </p:spPr>
      </p:pic>
      <p:sp>
        <p:nvSpPr>
          <p:cNvPr id="7" name="Rechthoek 22"/>
          <p:cNvSpPr>
            <a:spLocks noChangeArrowheads="1"/>
          </p:cNvSpPr>
          <p:nvPr userDrawn="1"/>
        </p:nvSpPr>
        <p:spPr bwMode="auto">
          <a:xfrm flipH="1">
            <a:off x="0" y="323850"/>
            <a:ext cx="1260475" cy="4175125"/>
          </a:xfrm>
          <a:prstGeom prst="rect">
            <a:avLst/>
          </a:prstGeom>
          <a:solidFill>
            <a:schemeClr val="bg1"/>
          </a:solidFill>
          <a:ln w="9525">
            <a:noFill/>
            <a:miter lim="800000"/>
            <a:headEnd/>
            <a:tailEnd/>
          </a:ln>
        </p:spPr>
        <p:txBody>
          <a:bodyPr anchor="ctr"/>
          <a:lstStyle/>
          <a:p>
            <a:pPr algn="ctr" defTabSz="457200">
              <a:defRPr/>
            </a:pPr>
            <a:endParaRPr lang="nl-NL" sz="1800">
              <a:solidFill>
                <a:srgbClr val="FFFFFF"/>
              </a:solidFill>
              <a:latin typeface="Verdana" pitchFamily="-128" charset="0"/>
              <a:ea typeface="ＭＳ Ｐゴシック" pitchFamily="-128" charset="-128"/>
            </a:endParaRPr>
          </a:p>
        </p:txBody>
      </p:sp>
      <p:sp>
        <p:nvSpPr>
          <p:cNvPr id="8" name="Rechthoek 23"/>
          <p:cNvSpPr>
            <a:spLocks noChangeArrowheads="1"/>
          </p:cNvSpPr>
          <p:nvPr userDrawn="1"/>
        </p:nvSpPr>
        <p:spPr bwMode="auto">
          <a:xfrm flipH="1">
            <a:off x="1403350" y="323850"/>
            <a:ext cx="4179888" cy="4175125"/>
          </a:xfrm>
          <a:prstGeom prst="rect">
            <a:avLst/>
          </a:prstGeom>
          <a:solidFill>
            <a:schemeClr val="bg1"/>
          </a:solidFill>
          <a:ln w="9525">
            <a:noFill/>
            <a:miter lim="800000"/>
            <a:headEnd/>
            <a:tailEnd/>
          </a:ln>
        </p:spPr>
        <p:txBody>
          <a:bodyPr anchor="ctr"/>
          <a:lstStyle/>
          <a:p>
            <a:pPr algn="ctr" defTabSz="457200">
              <a:defRPr/>
            </a:pPr>
            <a:endParaRPr lang="nl-NL" sz="1800">
              <a:solidFill>
                <a:srgbClr val="FFFFFF"/>
              </a:solidFill>
              <a:latin typeface="Verdana" pitchFamily="-128" charset="0"/>
              <a:ea typeface="ＭＳ Ｐゴシック" pitchFamily="-128" charset="-128"/>
            </a:endParaRPr>
          </a:p>
        </p:txBody>
      </p:sp>
      <p:sp>
        <p:nvSpPr>
          <p:cNvPr id="12" name="Titel 1"/>
          <p:cNvSpPr>
            <a:spLocks noGrp="1"/>
          </p:cNvSpPr>
          <p:nvPr>
            <p:ph type="title"/>
          </p:nvPr>
        </p:nvSpPr>
        <p:spPr>
          <a:xfrm>
            <a:off x="1600902" y="548031"/>
            <a:ext cx="3644124" cy="2139931"/>
          </a:xfrm>
        </p:spPr>
        <p:txBody>
          <a:bodyPr>
            <a:normAutofit/>
          </a:bodyPr>
          <a:lstStyle>
            <a:lvl1pPr>
              <a:defRPr sz="3600">
                <a:solidFill>
                  <a:schemeClr val="bg2"/>
                </a:solidFill>
              </a:defRPr>
            </a:lvl1pPr>
          </a:lstStyle>
          <a:p>
            <a:r>
              <a:rPr lang="nl-NL" dirty="0" smtClean="0"/>
              <a:t>Titelstijl van model bewerken</a:t>
            </a:r>
            <a:endParaRPr lang="nl-NL" dirty="0"/>
          </a:p>
        </p:txBody>
      </p:sp>
      <p:sp>
        <p:nvSpPr>
          <p:cNvPr id="14" name="Tijdelijke aanduiding voor tekst 13"/>
          <p:cNvSpPr>
            <a:spLocks noGrp="1"/>
          </p:cNvSpPr>
          <p:nvPr>
            <p:ph type="body" sz="quarter" idx="10"/>
          </p:nvPr>
        </p:nvSpPr>
        <p:spPr>
          <a:xfrm>
            <a:off x="1548012" y="3957638"/>
            <a:ext cx="3167063" cy="365125"/>
          </a:xfrm>
          <a:prstGeom prst="rect">
            <a:avLst/>
          </a:prstGeom>
        </p:spPr>
        <p:txBody>
          <a:bodyPr/>
          <a:lstStyle>
            <a:lvl1pPr marL="0" indent="0">
              <a:buFontTx/>
              <a:buNone/>
              <a:defRPr>
                <a:solidFill>
                  <a:schemeClr val="bg2"/>
                </a:solidFill>
              </a:defRPr>
            </a:lvl1pPr>
          </a:lstStyle>
          <a:p>
            <a:pPr lvl="0"/>
            <a:r>
              <a:rPr lang="nl-NL" dirty="0" smtClean="0"/>
              <a:t>Klik om de tekststijl van het model te bewerken</a:t>
            </a:r>
          </a:p>
        </p:txBody>
      </p:sp>
      <p:sp>
        <p:nvSpPr>
          <p:cNvPr id="17" name="Tijdelijke aanduiding voor tekst 13"/>
          <p:cNvSpPr>
            <a:spLocks noGrp="1"/>
          </p:cNvSpPr>
          <p:nvPr>
            <p:ph type="body" sz="quarter" idx="11"/>
          </p:nvPr>
        </p:nvSpPr>
        <p:spPr>
          <a:xfrm>
            <a:off x="1513922" y="2957627"/>
            <a:ext cx="3167063" cy="748106"/>
          </a:xfrm>
          <a:prstGeom prst="rect">
            <a:avLst/>
          </a:prstGeom>
        </p:spPr>
        <p:txBody>
          <a:bodyPr/>
          <a:lstStyle>
            <a:lvl1pPr marL="0" indent="0">
              <a:buFont typeface="Arial"/>
              <a:buNone/>
              <a:defRPr b="1">
                <a:solidFill>
                  <a:schemeClr val="bg2"/>
                </a:solidFill>
              </a:defRPr>
            </a:lvl1pPr>
          </a:lstStyle>
          <a:p>
            <a:pPr lvl="0"/>
            <a:r>
              <a:rPr lang="nl-NL" dirty="0" smtClean="0"/>
              <a:t>Klik om de tekststijl van het model te bewerken</a:t>
            </a:r>
          </a:p>
        </p:txBody>
      </p:sp>
    </p:spTree>
    <p:extLst>
      <p:ext uri="{BB962C8B-B14F-4D97-AF65-F5344CB8AC3E}">
        <p14:creationId xmlns:p14="http://schemas.microsoft.com/office/powerpoint/2010/main" val="36569225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Titeldia">
    <p:bg>
      <p:bgPr>
        <a:solidFill>
          <a:schemeClr val="accent2"/>
        </a:solidFill>
        <a:effectLst/>
      </p:bgPr>
    </p:bg>
    <p:spTree>
      <p:nvGrpSpPr>
        <p:cNvPr id="1" name=""/>
        <p:cNvGrpSpPr/>
        <p:nvPr/>
      </p:nvGrpSpPr>
      <p:grpSpPr>
        <a:xfrm>
          <a:off x="0" y="0"/>
          <a:ext cx="0" cy="0"/>
          <a:chOff x="0" y="0"/>
          <a:chExt cx="0" cy="0"/>
        </a:xfrm>
      </p:grpSpPr>
      <p:sp>
        <p:nvSpPr>
          <p:cNvPr id="5" name="Rechthoek 4"/>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nl-NL" sz="1800">
              <a:solidFill>
                <a:srgbClr val="FB0A2B"/>
              </a:solidFill>
              <a:ea typeface="ＭＳ Ｐゴシック" pitchFamily="-128" charset="-128"/>
            </a:endParaRPr>
          </a:p>
        </p:txBody>
      </p:sp>
      <p:pic>
        <p:nvPicPr>
          <p:cNvPr id="6" name="Afbeelding 6" descr="Zuyd_HOGESCHOOL_DIAP_RGB.png"/>
          <p:cNvPicPr>
            <a:picLocks noChangeAspect="1"/>
          </p:cNvPicPr>
          <p:nvPr userDrawn="1"/>
        </p:nvPicPr>
        <p:blipFill>
          <a:blip r:embed="rId2"/>
          <a:srcRect l="55247"/>
          <a:stretch>
            <a:fillRect/>
          </a:stretch>
        </p:blipFill>
        <p:spPr bwMode="auto">
          <a:xfrm>
            <a:off x="7916863" y="5435600"/>
            <a:ext cx="1227137" cy="1422400"/>
          </a:xfrm>
          <a:prstGeom prst="rect">
            <a:avLst/>
          </a:prstGeom>
          <a:noFill/>
          <a:ln w="9525">
            <a:noFill/>
            <a:miter lim="800000"/>
            <a:headEnd/>
            <a:tailEnd/>
          </a:ln>
        </p:spPr>
      </p:pic>
      <p:sp>
        <p:nvSpPr>
          <p:cNvPr id="7" name="Rechthoek 22"/>
          <p:cNvSpPr>
            <a:spLocks noChangeArrowheads="1"/>
          </p:cNvSpPr>
          <p:nvPr userDrawn="1"/>
        </p:nvSpPr>
        <p:spPr bwMode="auto">
          <a:xfrm flipH="1">
            <a:off x="0" y="323850"/>
            <a:ext cx="1260475" cy="4175125"/>
          </a:xfrm>
          <a:prstGeom prst="rect">
            <a:avLst/>
          </a:prstGeom>
          <a:solidFill>
            <a:schemeClr val="bg1"/>
          </a:solidFill>
          <a:ln w="9525">
            <a:noFill/>
            <a:miter lim="800000"/>
            <a:headEnd/>
            <a:tailEnd/>
          </a:ln>
        </p:spPr>
        <p:txBody>
          <a:bodyPr anchor="ctr"/>
          <a:lstStyle/>
          <a:p>
            <a:pPr algn="ctr" defTabSz="457200">
              <a:defRPr/>
            </a:pPr>
            <a:endParaRPr lang="nl-NL" sz="1800">
              <a:solidFill>
                <a:srgbClr val="FFFFFF"/>
              </a:solidFill>
              <a:latin typeface="Verdana" pitchFamily="-128" charset="0"/>
              <a:ea typeface="ＭＳ Ｐゴシック" pitchFamily="-128" charset="-128"/>
            </a:endParaRPr>
          </a:p>
        </p:txBody>
      </p:sp>
      <p:sp>
        <p:nvSpPr>
          <p:cNvPr id="8" name="Rechthoek 23"/>
          <p:cNvSpPr>
            <a:spLocks noChangeArrowheads="1"/>
          </p:cNvSpPr>
          <p:nvPr userDrawn="1"/>
        </p:nvSpPr>
        <p:spPr bwMode="auto">
          <a:xfrm flipH="1">
            <a:off x="1403350" y="323850"/>
            <a:ext cx="4179888" cy="4175125"/>
          </a:xfrm>
          <a:prstGeom prst="rect">
            <a:avLst/>
          </a:prstGeom>
          <a:solidFill>
            <a:schemeClr val="bg1"/>
          </a:solidFill>
          <a:ln w="9525">
            <a:noFill/>
            <a:miter lim="800000"/>
            <a:headEnd/>
            <a:tailEnd/>
          </a:ln>
        </p:spPr>
        <p:txBody>
          <a:bodyPr anchor="ctr"/>
          <a:lstStyle/>
          <a:p>
            <a:pPr algn="ctr" defTabSz="457200">
              <a:defRPr/>
            </a:pPr>
            <a:endParaRPr lang="nl-NL" sz="1800">
              <a:solidFill>
                <a:srgbClr val="FFFFFF"/>
              </a:solidFill>
              <a:latin typeface="Verdana" pitchFamily="-128" charset="0"/>
              <a:ea typeface="ＭＳ Ｐゴシック" pitchFamily="-128" charset="-128"/>
            </a:endParaRPr>
          </a:p>
        </p:txBody>
      </p:sp>
      <p:sp>
        <p:nvSpPr>
          <p:cNvPr id="12" name="Titel 1"/>
          <p:cNvSpPr>
            <a:spLocks noGrp="1"/>
          </p:cNvSpPr>
          <p:nvPr>
            <p:ph type="title"/>
          </p:nvPr>
        </p:nvSpPr>
        <p:spPr>
          <a:xfrm>
            <a:off x="1600902" y="548031"/>
            <a:ext cx="3644124" cy="2139931"/>
          </a:xfrm>
        </p:spPr>
        <p:txBody>
          <a:bodyPr>
            <a:normAutofit/>
          </a:bodyPr>
          <a:lstStyle>
            <a:lvl1pPr>
              <a:defRPr sz="3600">
                <a:solidFill>
                  <a:schemeClr val="bg2"/>
                </a:solidFill>
              </a:defRPr>
            </a:lvl1pPr>
          </a:lstStyle>
          <a:p>
            <a:r>
              <a:rPr lang="nl-NL" dirty="0" smtClean="0"/>
              <a:t>Titelstijl van model bewerken</a:t>
            </a:r>
            <a:endParaRPr lang="nl-NL" dirty="0"/>
          </a:p>
        </p:txBody>
      </p:sp>
      <p:sp>
        <p:nvSpPr>
          <p:cNvPr id="14" name="Tijdelijke aanduiding voor tekst 13"/>
          <p:cNvSpPr>
            <a:spLocks noGrp="1"/>
          </p:cNvSpPr>
          <p:nvPr>
            <p:ph type="body" sz="quarter" idx="10"/>
          </p:nvPr>
        </p:nvSpPr>
        <p:spPr>
          <a:xfrm>
            <a:off x="1548012" y="3957638"/>
            <a:ext cx="3167063" cy="365125"/>
          </a:xfrm>
          <a:prstGeom prst="rect">
            <a:avLst/>
          </a:prstGeom>
        </p:spPr>
        <p:txBody>
          <a:bodyPr/>
          <a:lstStyle>
            <a:lvl1pPr marL="0" indent="0">
              <a:buFontTx/>
              <a:buNone/>
              <a:defRPr>
                <a:solidFill>
                  <a:schemeClr val="bg2"/>
                </a:solidFill>
              </a:defRPr>
            </a:lvl1pPr>
          </a:lstStyle>
          <a:p>
            <a:pPr lvl="0"/>
            <a:r>
              <a:rPr lang="nl-NL" dirty="0" smtClean="0"/>
              <a:t>Klik om de tekststijl van het model te bewerken</a:t>
            </a:r>
          </a:p>
        </p:txBody>
      </p:sp>
      <p:sp>
        <p:nvSpPr>
          <p:cNvPr id="17" name="Tijdelijke aanduiding voor tekst 13"/>
          <p:cNvSpPr>
            <a:spLocks noGrp="1"/>
          </p:cNvSpPr>
          <p:nvPr>
            <p:ph type="body" sz="quarter" idx="11"/>
          </p:nvPr>
        </p:nvSpPr>
        <p:spPr>
          <a:xfrm>
            <a:off x="1513922" y="2957627"/>
            <a:ext cx="3167063" cy="748106"/>
          </a:xfrm>
          <a:prstGeom prst="rect">
            <a:avLst/>
          </a:prstGeom>
        </p:spPr>
        <p:txBody>
          <a:bodyPr/>
          <a:lstStyle>
            <a:lvl1pPr marL="0" indent="0">
              <a:buFont typeface="Arial"/>
              <a:buNone/>
              <a:defRPr b="1">
                <a:solidFill>
                  <a:schemeClr val="bg2"/>
                </a:solidFill>
              </a:defRPr>
            </a:lvl1pPr>
          </a:lstStyle>
          <a:p>
            <a:pPr lvl="0"/>
            <a:r>
              <a:rPr lang="nl-NL" dirty="0" smtClean="0"/>
              <a:t>Klik om de tekststijl van het model te bewerken</a:t>
            </a:r>
          </a:p>
        </p:txBody>
      </p:sp>
    </p:spTree>
    <p:extLst>
      <p:ext uri="{BB962C8B-B14F-4D97-AF65-F5344CB8AC3E}">
        <p14:creationId xmlns:p14="http://schemas.microsoft.com/office/powerpoint/2010/main" val="613005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pPr>
              <a:defRPr/>
            </a:pPr>
            <a:fld id="{991358F9-7ED8-461B-9BB8-8FF9AC248CB3}" type="datetimeFigureOut">
              <a:rPr lang="en-US">
                <a:solidFill>
                  <a:prstClr val="black">
                    <a:tint val="75000"/>
                  </a:prstClr>
                </a:solidFill>
              </a:rPr>
              <a:pPr>
                <a:defRPr/>
              </a:pPr>
              <a:t>5/28/2019</a:t>
            </a:fld>
            <a:endParaRPr lang="en-US">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vl1pPr>
          </a:lstStyle>
          <a:p>
            <a:pPr>
              <a:defRPr/>
            </a:pPr>
            <a:fld id="{2652C82E-D57B-4A59-A5A0-2D12034261EC}"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216170171"/>
      </p:ext>
    </p:extLst>
  </p:cSld>
  <p:clrMapOvr>
    <a:masterClrMapping/>
  </p:clrMapOvr>
  <p:hf sldNum="0" hdr="0" ftr="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5" name="Tijdelijke aanduiding voor inhoud 2"/>
          <p:cNvSpPr>
            <a:spLocks noGrp="1"/>
          </p:cNvSpPr>
          <p:nvPr>
            <p:ph idx="1"/>
          </p:nvPr>
        </p:nvSpPr>
        <p:spPr>
          <a:xfrm>
            <a:off x="322263" y="1546225"/>
            <a:ext cx="7848600" cy="3473044"/>
          </a:xfrm>
          <a:prstGeom prst="rect">
            <a:avLst/>
          </a:prstGeom>
        </p:spPr>
        <p:txBody>
          <a:bodyPr/>
          <a:lstStyle>
            <a:lvl1pPr marL="271463" indent="-271463">
              <a:defRPr sz="2000"/>
            </a:lvl1pPr>
            <a:lvl2pPr marL="271463" indent="-271463">
              <a:defRPr sz="2000"/>
            </a:lvl2pPr>
            <a:lvl3pPr marL="271463" indent="-271463">
              <a:defRPr sz="2000"/>
            </a:lvl3pPr>
            <a:lvl4pPr marL="271463" indent="-271463">
              <a:defRPr sz="2000"/>
            </a:lvl4pPr>
            <a:lvl5pPr marL="271463" indent="-271463">
              <a:defRPr sz="2000"/>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25821054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Aangepaste indeling">
    <p:spTree>
      <p:nvGrpSpPr>
        <p:cNvPr id="1" name=""/>
        <p:cNvGrpSpPr/>
        <p:nvPr/>
      </p:nvGrpSpPr>
      <p:grpSpPr>
        <a:xfrm>
          <a:off x="0" y="0"/>
          <a:ext cx="0" cy="0"/>
          <a:chOff x="0" y="0"/>
          <a:chExt cx="0" cy="0"/>
        </a:xfrm>
      </p:grpSpPr>
      <p:sp>
        <p:nvSpPr>
          <p:cNvPr id="3" name="Rechthoek 23"/>
          <p:cNvSpPr>
            <a:spLocks noChangeArrowheads="1"/>
          </p:cNvSpPr>
          <p:nvPr userDrawn="1"/>
        </p:nvSpPr>
        <p:spPr bwMode="auto">
          <a:xfrm flipH="1">
            <a:off x="1403350" y="323850"/>
            <a:ext cx="4179888" cy="4175125"/>
          </a:xfrm>
          <a:prstGeom prst="rect">
            <a:avLst/>
          </a:prstGeom>
          <a:solidFill>
            <a:schemeClr val="tx2"/>
          </a:solidFill>
          <a:ln w="9525">
            <a:noFill/>
            <a:miter lim="800000"/>
            <a:headEnd/>
            <a:tailEnd/>
          </a:ln>
        </p:spPr>
        <p:txBody>
          <a:bodyPr anchor="ctr"/>
          <a:lstStyle/>
          <a:p>
            <a:pPr algn="ctr" defTabSz="457200">
              <a:defRPr/>
            </a:pPr>
            <a:endParaRPr lang="nl-NL" sz="1800">
              <a:solidFill>
                <a:srgbClr val="FFFFFF"/>
              </a:solidFill>
              <a:latin typeface="Verdana" pitchFamily="-128" charset="0"/>
              <a:ea typeface="ＭＳ Ｐゴシック" pitchFamily="-128" charset="-128"/>
            </a:endParaRPr>
          </a:p>
        </p:txBody>
      </p:sp>
      <p:sp>
        <p:nvSpPr>
          <p:cNvPr id="4" name="Rechthoek 22"/>
          <p:cNvSpPr>
            <a:spLocks noChangeArrowheads="1"/>
          </p:cNvSpPr>
          <p:nvPr userDrawn="1"/>
        </p:nvSpPr>
        <p:spPr bwMode="auto">
          <a:xfrm flipH="1">
            <a:off x="0" y="323850"/>
            <a:ext cx="1260475" cy="4175125"/>
          </a:xfrm>
          <a:prstGeom prst="rect">
            <a:avLst/>
          </a:prstGeom>
          <a:solidFill>
            <a:schemeClr val="tx2"/>
          </a:solidFill>
          <a:ln w="9525">
            <a:noFill/>
            <a:miter lim="800000"/>
            <a:headEnd/>
            <a:tailEnd/>
          </a:ln>
        </p:spPr>
        <p:txBody>
          <a:bodyPr anchor="ctr"/>
          <a:lstStyle/>
          <a:p>
            <a:pPr algn="ctr" defTabSz="457200">
              <a:defRPr/>
            </a:pPr>
            <a:endParaRPr lang="nl-NL" sz="1800">
              <a:solidFill>
                <a:srgbClr val="FFFFFF"/>
              </a:solidFill>
              <a:latin typeface="Verdana" pitchFamily="-128" charset="0"/>
              <a:ea typeface="ＭＳ Ｐゴシック" pitchFamily="-128" charset="-128"/>
            </a:endParaRPr>
          </a:p>
        </p:txBody>
      </p:sp>
      <p:sp>
        <p:nvSpPr>
          <p:cNvPr id="6" name="Titel 1"/>
          <p:cNvSpPr>
            <a:spLocks noGrp="1"/>
          </p:cNvSpPr>
          <p:nvPr>
            <p:ph type="title"/>
          </p:nvPr>
        </p:nvSpPr>
        <p:spPr>
          <a:xfrm>
            <a:off x="1670486" y="548031"/>
            <a:ext cx="3644124" cy="3610046"/>
          </a:xfrm>
        </p:spPr>
        <p:txBody>
          <a:bodyPr>
            <a:normAutofit/>
          </a:bodyPr>
          <a:lstStyle>
            <a:lvl1pPr>
              <a:defRPr sz="2800">
                <a:solidFill>
                  <a:schemeClr val="bg1"/>
                </a:solidFill>
              </a:defRPr>
            </a:lvl1pPr>
          </a:lstStyle>
          <a:p>
            <a:r>
              <a:rPr lang="nl-NL" dirty="0" smtClean="0"/>
              <a:t>Titelstijl van model bewerken</a:t>
            </a:r>
            <a:endParaRPr lang="nl-NL" dirty="0"/>
          </a:p>
        </p:txBody>
      </p:sp>
    </p:spTree>
    <p:extLst>
      <p:ext uri="{BB962C8B-B14F-4D97-AF65-F5344CB8AC3E}">
        <p14:creationId xmlns:p14="http://schemas.microsoft.com/office/powerpoint/2010/main" val="14811820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tel 1"/>
          <p:cNvSpPr>
            <a:spLocks noGrp="1"/>
          </p:cNvSpPr>
          <p:nvPr>
            <p:ph type="title"/>
          </p:nvPr>
        </p:nvSpPr>
        <p:spPr>
          <a:xfrm>
            <a:off x="322263" y="323849"/>
            <a:ext cx="4178300" cy="998539"/>
          </a:xfrm>
        </p:spPr>
        <p:txBody>
          <a:bodyPr>
            <a:normAutofit/>
          </a:bodyPr>
          <a:lstStyle>
            <a:lvl1pPr>
              <a:defRPr sz="2800">
                <a:solidFill>
                  <a:schemeClr val="tx2"/>
                </a:solidFill>
              </a:defRPr>
            </a:lvl1pPr>
          </a:lstStyle>
          <a:p>
            <a:r>
              <a:rPr lang="nl-NL" dirty="0" smtClean="0"/>
              <a:t>Titelstijl van model bewerken</a:t>
            </a:r>
            <a:endParaRPr lang="nl-NL" dirty="0"/>
          </a:p>
        </p:txBody>
      </p:sp>
      <p:sp>
        <p:nvSpPr>
          <p:cNvPr id="4" name="Tijdelijke aanduiding voor inhoud 2"/>
          <p:cNvSpPr>
            <a:spLocks noGrp="1"/>
          </p:cNvSpPr>
          <p:nvPr>
            <p:ph idx="1"/>
          </p:nvPr>
        </p:nvSpPr>
        <p:spPr>
          <a:xfrm>
            <a:off x="322263" y="1546225"/>
            <a:ext cx="4178300" cy="2952750"/>
          </a:xfrm>
          <a:prstGeom prst="rect">
            <a:avLst/>
          </a:prstGeom>
        </p:spPr>
        <p:txBody>
          <a:bodyPr/>
          <a:lstStyle>
            <a:lvl1pPr marL="271463" indent="-271463">
              <a:defRPr sz="2000"/>
            </a:lvl1pPr>
            <a:lvl2pPr marL="271463" indent="-271463">
              <a:defRPr sz="2000"/>
            </a:lvl2pPr>
            <a:lvl3pPr marL="271463" indent="-271463">
              <a:defRPr sz="2000"/>
            </a:lvl3pPr>
            <a:lvl4pPr marL="271463" indent="-271463">
              <a:defRPr sz="2000"/>
            </a:lvl4pPr>
            <a:lvl5pPr marL="271463" indent="-271463">
              <a:defRPr sz="2000"/>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ijdelijke aanduiding voor afbeelding 5"/>
          <p:cNvSpPr>
            <a:spLocks noGrp="1"/>
          </p:cNvSpPr>
          <p:nvPr>
            <p:ph type="pic" sz="quarter" idx="10"/>
          </p:nvPr>
        </p:nvSpPr>
        <p:spPr>
          <a:xfrm>
            <a:off x="4636329" y="323850"/>
            <a:ext cx="4175125" cy="4175125"/>
          </a:xfrm>
          <a:prstGeom prst="rect">
            <a:avLst/>
          </a:prstGeom>
        </p:spPr>
        <p:txBody>
          <a:bodyPr rtlCol="0">
            <a:normAutofit/>
          </a:bodyPr>
          <a:lstStyle>
            <a:lvl1pPr>
              <a:defRPr sz="2000"/>
            </a:lvl1pPr>
          </a:lstStyle>
          <a:p>
            <a:pPr lvl="0"/>
            <a:endParaRPr lang="nl-NL" noProof="0" dirty="0" smtClean="0"/>
          </a:p>
        </p:txBody>
      </p:sp>
    </p:spTree>
    <p:extLst>
      <p:ext uri="{BB962C8B-B14F-4D97-AF65-F5344CB8AC3E}">
        <p14:creationId xmlns:p14="http://schemas.microsoft.com/office/powerpoint/2010/main" val="39717296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sp>
        <p:nvSpPr>
          <p:cNvPr id="7" name="Rechthoek 6"/>
          <p:cNvSpPr>
            <a:spLocks noChangeArrowheads="1"/>
          </p:cNvSpPr>
          <p:nvPr userDrawn="1"/>
        </p:nvSpPr>
        <p:spPr bwMode="auto">
          <a:xfrm flipH="1">
            <a:off x="4641850" y="323850"/>
            <a:ext cx="4178300" cy="4175125"/>
          </a:xfrm>
          <a:prstGeom prst="rect">
            <a:avLst/>
          </a:prstGeom>
          <a:solidFill>
            <a:srgbClr val="8E0E6A"/>
          </a:solidFill>
          <a:ln w="9525">
            <a:noFill/>
            <a:miter lim="800000"/>
            <a:headEnd/>
            <a:tailEnd/>
          </a:ln>
        </p:spPr>
        <p:txBody>
          <a:bodyPr anchor="ctr"/>
          <a:lstStyle/>
          <a:p>
            <a:pPr algn="ctr" defTabSz="457200">
              <a:defRPr/>
            </a:pPr>
            <a:endParaRPr lang="nl-NL" sz="1800">
              <a:solidFill>
                <a:srgbClr val="FFFFFF"/>
              </a:solidFill>
              <a:latin typeface="Verdana" pitchFamily="-128" charset="0"/>
              <a:ea typeface="ＭＳ Ｐゴシック" pitchFamily="-128" charset="-128"/>
            </a:endParaRPr>
          </a:p>
        </p:txBody>
      </p:sp>
      <p:sp>
        <p:nvSpPr>
          <p:cNvPr id="8" name="Rechthoek 7"/>
          <p:cNvSpPr>
            <a:spLocks noChangeArrowheads="1"/>
          </p:cNvSpPr>
          <p:nvPr userDrawn="1"/>
        </p:nvSpPr>
        <p:spPr bwMode="auto">
          <a:xfrm flipH="1">
            <a:off x="322263" y="323850"/>
            <a:ext cx="4178300" cy="4175125"/>
          </a:xfrm>
          <a:prstGeom prst="rect">
            <a:avLst/>
          </a:prstGeom>
          <a:solidFill>
            <a:schemeClr val="accent1"/>
          </a:solidFill>
          <a:ln w="9525">
            <a:noFill/>
            <a:miter lim="800000"/>
            <a:headEnd/>
            <a:tailEnd/>
          </a:ln>
        </p:spPr>
        <p:txBody>
          <a:bodyPr anchor="ctr"/>
          <a:lstStyle/>
          <a:p>
            <a:pPr algn="ctr" defTabSz="457200">
              <a:defRPr/>
            </a:pPr>
            <a:endParaRPr lang="nl-NL" sz="1800">
              <a:solidFill>
                <a:srgbClr val="FFFFFF"/>
              </a:solidFill>
              <a:latin typeface="Verdana" pitchFamily="-128" charset="0"/>
              <a:ea typeface="ＭＳ Ｐゴシック" pitchFamily="-128" charset="-128"/>
            </a:endParaRPr>
          </a:p>
        </p:txBody>
      </p:sp>
      <p:sp>
        <p:nvSpPr>
          <p:cNvPr id="5" name="Titel 1"/>
          <p:cNvSpPr>
            <a:spLocks noGrp="1"/>
          </p:cNvSpPr>
          <p:nvPr>
            <p:ph type="title"/>
          </p:nvPr>
        </p:nvSpPr>
        <p:spPr>
          <a:xfrm>
            <a:off x="591479" y="436936"/>
            <a:ext cx="3705440" cy="998539"/>
          </a:xfrm>
        </p:spPr>
        <p:txBody>
          <a:bodyPr>
            <a:normAutofit/>
          </a:bodyPr>
          <a:lstStyle>
            <a:lvl1pPr>
              <a:defRPr sz="2000">
                <a:solidFill>
                  <a:schemeClr val="tx2"/>
                </a:solidFill>
              </a:defRPr>
            </a:lvl1pPr>
          </a:lstStyle>
          <a:p>
            <a:r>
              <a:rPr lang="nl-NL" dirty="0" smtClean="0"/>
              <a:t>Titelstijl van model bewerken</a:t>
            </a:r>
            <a:endParaRPr lang="nl-NL" dirty="0"/>
          </a:p>
        </p:txBody>
      </p:sp>
      <p:sp>
        <p:nvSpPr>
          <p:cNvPr id="6" name="Tijdelijke aanduiding voor inhoud 2"/>
          <p:cNvSpPr>
            <a:spLocks noGrp="1"/>
          </p:cNvSpPr>
          <p:nvPr>
            <p:ph idx="1"/>
          </p:nvPr>
        </p:nvSpPr>
        <p:spPr>
          <a:xfrm>
            <a:off x="591479" y="1546225"/>
            <a:ext cx="3705439" cy="2672744"/>
          </a:xfrm>
          <a:prstGeom prst="rect">
            <a:avLst/>
          </a:prstGeom>
        </p:spPr>
        <p:txBody>
          <a:bodyPr/>
          <a:lstStyle>
            <a:lvl1pPr marL="271463" indent="-271463">
              <a:defRPr sz="2000"/>
            </a:lvl1pPr>
            <a:lvl2pPr marL="271463" indent="-271463">
              <a:defRPr sz="2000"/>
            </a:lvl2pPr>
            <a:lvl3pPr marL="271463" indent="-271463">
              <a:defRPr sz="2000"/>
            </a:lvl3pPr>
            <a:lvl4pPr marL="271463" indent="-271463">
              <a:defRPr sz="2000"/>
            </a:lvl4pPr>
            <a:lvl5pPr marL="271463" indent="-271463">
              <a:defRPr sz="2000"/>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2" name="Tijdelijke aanduiding voor tekst 13"/>
          <p:cNvSpPr>
            <a:spLocks noGrp="1"/>
          </p:cNvSpPr>
          <p:nvPr>
            <p:ph type="body" sz="quarter" idx="11"/>
          </p:nvPr>
        </p:nvSpPr>
        <p:spPr>
          <a:xfrm>
            <a:off x="4796306" y="376043"/>
            <a:ext cx="3775023" cy="1059432"/>
          </a:xfrm>
          <a:prstGeom prst="rect">
            <a:avLst/>
          </a:prstGeom>
        </p:spPr>
        <p:txBody>
          <a:bodyPr/>
          <a:lstStyle>
            <a:lvl1pPr marL="0">
              <a:buFontTx/>
              <a:buNone/>
              <a:defRPr b="1" baseline="0">
                <a:solidFill>
                  <a:schemeClr val="bg1"/>
                </a:solidFill>
              </a:defRPr>
            </a:lvl1pPr>
          </a:lstStyle>
          <a:p>
            <a:pPr lvl="0"/>
            <a:r>
              <a:rPr lang="nl-NL" smtClean="0"/>
              <a:t>Klik om de tekststijl van het model te bewerken</a:t>
            </a:r>
          </a:p>
        </p:txBody>
      </p:sp>
      <p:sp>
        <p:nvSpPr>
          <p:cNvPr id="13" name="Tijdelijke aanduiding voor inhoud 2"/>
          <p:cNvSpPr>
            <a:spLocks noGrp="1"/>
          </p:cNvSpPr>
          <p:nvPr>
            <p:ph idx="12"/>
          </p:nvPr>
        </p:nvSpPr>
        <p:spPr>
          <a:xfrm>
            <a:off x="4865890" y="1546225"/>
            <a:ext cx="3705439" cy="2672744"/>
          </a:xfrm>
          <a:prstGeom prst="rect">
            <a:avLst/>
          </a:prstGeom>
        </p:spPr>
        <p:txBody>
          <a:bodyPr/>
          <a:lstStyle>
            <a:lvl1pPr marL="271463" indent="-271463">
              <a:defRPr sz="2000">
                <a:solidFill>
                  <a:schemeClr val="bg1"/>
                </a:solidFill>
              </a:defRPr>
            </a:lvl1pPr>
            <a:lvl2pPr marL="271463" indent="-271463">
              <a:defRPr sz="2000">
                <a:solidFill>
                  <a:schemeClr val="bg1"/>
                </a:solidFill>
              </a:defRPr>
            </a:lvl2pPr>
            <a:lvl3pPr marL="271463" indent="-271463">
              <a:defRPr sz="2000">
                <a:solidFill>
                  <a:schemeClr val="bg1"/>
                </a:solidFill>
              </a:defRPr>
            </a:lvl3pPr>
            <a:lvl4pPr marL="271463" indent="-271463">
              <a:defRPr sz="2000">
                <a:solidFill>
                  <a:schemeClr val="bg1"/>
                </a:solidFill>
              </a:defRPr>
            </a:lvl4pPr>
            <a:lvl5pPr marL="271463" indent="-271463">
              <a:defRPr sz="2000">
                <a:solidFill>
                  <a:schemeClr val="bg1"/>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502642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Aangepaste indeling">
    <p:spTree>
      <p:nvGrpSpPr>
        <p:cNvPr id="1" name=""/>
        <p:cNvGrpSpPr/>
        <p:nvPr/>
      </p:nvGrpSpPr>
      <p:grpSpPr>
        <a:xfrm>
          <a:off x="0" y="0"/>
          <a:ext cx="0" cy="0"/>
          <a:chOff x="0" y="0"/>
          <a:chExt cx="0" cy="0"/>
        </a:xfrm>
      </p:grpSpPr>
      <p:sp>
        <p:nvSpPr>
          <p:cNvPr id="3" name="Rechthoek 2"/>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nl-NL" sz="1800">
              <a:solidFill>
                <a:srgbClr val="FB0A2B"/>
              </a:solidFill>
              <a:ea typeface="ＭＳ Ｐゴシック" pitchFamily="-128" charset="-128"/>
            </a:endParaRPr>
          </a:p>
        </p:txBody>
      </p:sp>
      <p:pic>
        <p:nvPicPr>
          <p:cNvPr id="4" name="Afbeelding 6" descr="Zuyd_HOGESCHOOL_DIAP_RGB.png"/>
          <p:cNvPicPr>
            <a:picLocks noChangeAspect="1"/>
          </p:cNvPicPr>
          <p:nvPr userDrawn="1"/>
        </p:nvPicPr>
        <p:blipFill>
          <a:blip r:embed="rId2"/>
          <a:srcRect l="54012"/>
          <a:stretch>
            <a:fillRect/>
          </a:stretch>
        </p:blipFill>
        <p:spPr bwMode="auto">
          <a:xfrm>
            <a:off x="7881938" y="5435600"/>
            <a:ext cx="1262062" cy="1422400"/>
          </a:xfrm>
          <a:prstGeom prst="rect">
            <a:avLst/>
          </a:prstGeom>
          <a:noFill/>
          <a:ln w="9525">
            <a:noFill/>
            <a:miter lim="800000"/>
            <a:headEnd/>
            <a:tailEnd/>
          </a:ln>
        </p:spPr>
      </p:pic>
      <p:sp>
        <p:nvSpPr>
          <p:cNvPr id="5" name="Titel 1"/>
          <p:cNvSpPr>
            <a:spLocks noGrp="1"/>
          </p:cNvSpPr>
          <p:nvPr>
            <p:ph type="title"/>
          </p:nvPr>
        </p:nvSpPr>
        <p:spPr>
          <a:xfrm>
            <a:off x="322263" y="323850"/>
            <a:ext cx="7848600" cy="998538"/>
          </a:xfrm>
        </p:spPr>
        <p:txBody>
          <a:bodyPr/>
          <a:lstStyle>
            <a:lvl1pPr>
              <a:defRPr baseline="0">
                <a:solidFill>
                  <a:schemeClr val="bg1"/>
                </a:solidFill>
              </a:defRPr>
            </a:lvl1pPr>
          </a:lstStyle>
          <a:p>
            <a:r>
              <a:rPr lang="nl-NL" smtClean="0"/>
              <a:t>Titelstijl van model bewerken</a:t>
            </a:r>
            <a:endParaRPr lang="nl-NL" dirty="0"/>
          </a:p>
        </p:txBody>
      </p:sp>
    </p:spTree>
    <p:extLst>
      <p:ext uri="{BB962C8B-B14F-4D97-AF65-F5344CB8AC3E}">
        <p14:creationId xmlns:p14="http://schemas.microsoft.com/office/powerpoint/2010/main" val="120574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2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lvl1pPr>
              <a:defRPr/>
            </a:lvl1pPr>
          </a:lstStyle>
          <a:p>
            <a:pPr>
              <a:defRPr/>
            </a:pPr>
            <a:fld id="{2F5743AB-9D97-4629-9D4A-01B654336C75}" type="datetimeFigureOut">
              <a:rPr lang="en-US">
                <a:solidFill>
                  <a:prstClr val="black">
                    <a:tint val="75000"/>
                  </a:prstClr>
                </a:solidFill>
              </a:rPr>
              <a:pPr>
                <a:defRPr/>
              </a:pPr>
              <a:t>5/28/2019</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vl1pPr>
          </a:lstStyle>
          <a:p>
            <a:pPr>
              <a:defRPr/>
            </a:pPr>
            <a:fld id="{628D0D84-9558-4E3B-9672-0CF2619F8AF1}" type="slidenum">
              <a:rPr lang="en-US">
                <a:solidFill>
                  <a:prstClr val="black">
                    <a:tint val="75000"/>
                  </a:prstClr>
                </a:solidFill>
              </a:rPr>
              <a:pPr>
                <a:defRPr/>
              </a:pPr>
              <a:t>‹nr.›</a:t>
            </a:fld>
            <a:endParaRPr lang="en-US">
              <a:solidFill>
                <a:srgbClr val="ED1B34">
                  <a:shade val="90000"/>
                </a:srgbClr>
              </a:solidFill>
            </a:endParaRPr>
          </a:p>
        </p:txBody>
      </p:sp>
    </p:spTree>
    <p:extLst>
      <p:ext uri="{BB962C8B-B14F-4D97-AF65-F5344CB8AC3E}">
        <p14:creationId xmlns:p14="http://schemas.microsoft.com/office/powerpoint/2010/main" val="2039906886"/>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lvl1pPr>
              <a:defRPr/>
            </a:lvl1pPr>
          </a:lstStyle>
          <a:p>
            <a:pPr>
              <a:defRPr/>
            </a:pPr>
            <a:fld id="{80537177-7A3A-4A16-A8F6-6B3E7AB36DB4}" type="datetimeFigureOut">
              <a:rPr lang="en-US">
                <a:solidFill>
                  <a:prstClr val="black">
                    <a:tint val="75000"/>
                  </a:prstClr>
                </a:solidFill>
              </a:rPr>
              <a:pPr>
                <a:defRPr/>
              </a:pPr>
              <a:t>5/28/2019</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vl1pPr>
          </a:lstStyle>
          <a:p>
            <a:pPr>
              <a:defRPr/>
            </a:pPr>
            <a:fld id="{1171C43A-CD53-46AA-8E1C-85321C60DC24}" type="slidenum">
              <a:rPr lang="en-US">
                <a:solidFill>
                  <a:prstClr val="black">
                    <a:tint val="75000"/>
                  </a:prstClr>
                </a:solidFill>
              </a:rPr>
              <a:pPr>
                <a:defRPr/>
              </a:pPr>
              <a:t>‹nr.›</a:t>
            </a:fld>
            <a:endParaRPr lang="en-US">
              <a:solidFill>
                <a:srgbClr val="ED1B34">
                  <a:shade val="90000"/>
                </a:srgbClr>
              </a:solidFill>
            </a:endParaRPr>
          </a:p>
        </p:txBody>
      </p:sp>
    </p:spTree>
    <p:extLst>
      <p:ext uri="{BB962C8B-B14F-4D97-AF65-F5344CB8AC3E}">
        <p14:creationId xmlns:p14="http://schemas.microsoft.com/office/powerpoint/2010/main" val="3143764883"/>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4.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3.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image" Target="../media/image4.pn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theme" Target="../theme/theme4.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576"/>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defTabSz="457200">
              <a:defRPr/>
            </a:pPr>
            <a:fld id="{2F368576-7B5F-47DC-A3C7-52A60EAC0CF7}" type="datetimeFigureOut">
              <a:rPr lang="en-US">
                <a:solidFill>
                  <a:prstClr val="black">
                    <a:tint val="75000"/>
                  </a:prstClr>
                </a:solidFill>
                <a:latin typeface="Arial" charset="0"/>
                <a:ea typeface="ＭＳ Ｐゴシック" pitchFamily="-128" charset="-128"/>
              </a:rPr>
              <a:pPr defTabSz="457200">
                <a:defRPr/>
              </a:pPr>
              <a:t>5/28/2019</a:t>
            </a:fld>
            <a:endParaRPr lang="en-US" sz="1300" dirty="0">
              <a:solidFill>
                <a:srgbClr val="988A86">
                  <a:tint val="60000"/>
                  <a:satMod val="155000"/>
                </a:srgbClr>
              </a:solidFill>
              <a:latin typeface="Arial" charset="0"/>
              <a:ea typeface="ＭＳ Ｐゴシック" pitchFamily="-128" charset="-128"/>
            </a:endParaRPr>
          </a:p>
        </p:txBody>
      </p:sp>
      <p:sp>
        <p:nvSpPr>
          <p:cNvPr id="5" name="Tijdelijke aanduiding voor voettekst 4"/>
          <p:cNvSpPr>
            <a:spLocks noGrp="1"/>
          </p:cNvSpPr>
          <p:nvPr>
            <p:ph type="ftr" sz="quarter" idx="3"/>
          </p:nvPr>
        </p:nvSpPr>
        <p:spPr>
          <a:xfrm>
            <a:off x="3124200" y="6356576"/>
            <a:ext cx="2895600" cy="365125"/>
          </a:xfrm>
          <a:prstGeom prst="rect">
            <a:avLst/>
          </a:prstGeom>
        </p:spPr>
        <p:txBody>
          <a:bodyPr vert="horz" lIns="91440" tIns="45720" rIns="91440" bIns="45720" rtlCol="0" anchor="ctr"/>
          <a:lstStyle>
            <a:lvl1pPr algn="r">
              <a:defRPr sz="1300" dirty="0">
                <a:solidFill>
                  <a:schemeClr val="bg2">
                    <a:tint val="60000"/>
                    <a:satMod val="155000"/>
                  </a:schemeClr>
                </a:solidFill>
              </a:defRPr>
            </a:lvl1pPr>
          </a:lstStyle>
          <a:p>
            <a:pPr defTabSz="457200">
              <a:defRPr/>
            </a:pPr>
            <a:endParaRPr lang="en-US">
              <a:solidFill>
                <a:srgbClr val="988A86">
                  <a:tint val="60000"/>
                  <a:satMod val="155000"/>
                </a:srgbClr>
              </a:solidFill>
              <a:latin typeface="Arial" charset="0"/>
              <a:ea typeface="ＭＳ Ｐゴシック" pitchFamily="-128" charset="-128"/>
            </a:endParaRPr>
          </a:p>
        </p:txBody>
      </p:sp>
      <p:sp>
        <p:nvSpPr>
          <p:cNvPr id="6" name="Tijdelijke aanduiding voor dianummer 5"/>
          <p:cNvSpPr>
            <a:spLocks noGrp="1"/>
          </p:cNvSpPr>
          <p:nvPr>
            <p:ph type="sldNum" sz="quarter" idx="4"/>
          </p:nvPr>
        </p:nvSpPr>
        <p:spPr>
          <a:xfrm>
            <a:off x="6553200" y="6356576"/>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457200">
              <a:defRPr/>
            </a:pPr>
            <a:fld id="{7BEF2417-5A2C-4D8F-AD02-83BEEC65BCEF}" type="slidenum">
              <a:rPr lang="en-US">
                <a:solidFill>
                  <a:prstClr val="black">
                    <a:tint val="75000"/>
                  </a:prstClr>
                </a:solidFill>
                <a:latin typeface="Arial" charset="0"/>
                <a:ea typeface="ＭＳ Ｐゴシック" pitchFamily="-128" charset="-128"/>
              </a:rPr>
              <a:pPr defTabSz="457200">
                <a:defRPr/>
              </a:pPr>
              <a:t>‹nr.›</a:t>
            </a:fld>
            <a:endParaRPr lang="en-US" sz="1600" b="1" dirty="0">
              <a:solidFill>
                <a:srgbClr val="ED1B34">
                  <a:shade val="90000"/>
                </a:srgbClr>
              </a:solidFill>
              <a:latin typeface="Arial" charset="0"/>
              <a:ea typeface="ＭＳ Ｐゴシック" pitchFamily="-128" charset="-128"/>
            </a:endParaRPr>
          </a:p>
        </p:txBody>
      </p:sp>
      <p:pic>
        <p:nvPicPr>
          <p:cNvPr id="1031" name="Afbeelding 5" descr="Zuyd_HOGESCHOOL_RGB.png"/>
          <p:cNvPicPr>
            <a:picLocks noChangeAspect="1"/>
          </p:cNvPicPr>
          <p:nvPr userDrawn="1"/>
        </p:nvPicPr>
        <p:blipFill>
          <a:blip r:embed="rId24"/>
          <a:srcRect l="55556"/>
          <a:stretch>
            <a:fillRect/>
          </a:stretch>
        </p:blipFill>
        <p:spPr bwMode="auto">
          <a:xfrm>
            <a:off x="7924800" y="5438775"/>
            <a:ext cx="1219200" cy="1422400"/>
          </a:xfrm>
          <a:prstGeom prst="rect">
            <a:avLst/>
          </a:prstGeom>
          <a:noFill/>
          <a:ln w="9525">
            <a:noFill/>
            <a:miter lim="800000"/>
            <a:headEnd/>
            <a:tailEnd/>
          </a:ln>
        </p:spPr>
      </p:pic>
    </p:spTree>
    <p:extLst>
      <p:ext uri="{BB962C8B-B14F-4D97-AF65-F5344CB8AC3E}">
        <p14:creationId xmlns:p14="http://schemas.microsoft.com/office/powerpoint/2010/main" val="3457906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954" r:id="rId22"/>
  </p:sldLayoutIdLst>
  <p:hf sldNum="0"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Verdana" pitchFamily="-128" charset="0"/>
        </a:defRPr>
      </a:lvl2pPr>
      <a:lvl3pPr algn="ctr" rtl="0" eaLnBrk="1" fontAlgn="base" hangingPunct="1">
        <a:spcBef>
          <a:spcPct val="0"/>
        </a:spcBef>
        <a:spcAft>
          <a:spcPct val="0"/>
        </a:spcAft>
        <a:defRPr sz="4400">
          <a:solidFill>
            <a:schemeClr val="tx1"/>
          </a:solidFill>
          <a:latin typeface="Verdana" pitchFamily="-128" charset="0"/>
        </a:defRPr>
      </a:lvl3pPr>
      <a:lvl4pPr algn="ctr" rtl="0" eaLnBrk="1" fontAlgn="base" hangingPunct="1">
        <a:spcBef>
          <a:spcPct val="0"/>
        </a:spcBef>
        <a:spcAft>
          <a:spcPct val="0"/>
        </a:spcAft>
        <a:defRPr sz="4400">
          <a:solidFill>
            <a:schemeClr val="tx1"/>
          </a:solidFill>
          <a:latin typeface="Verdana" pitchFamily="-128" charset="0"/>
        </a:defRPr>
      </a:lvl4pPr>
      <a:lvl5pPr algn="ctr" rtl="0" eaLnBrk="1" fontAlgn="base" hangingPunct="1">
        <a:spcBef>
          <a:spcPct val="0"/>
        </a:spcBef>
        <a:spcAft>
          <a:spcPct val="0"/>
        </a:spcAft>
        <a:defRPr sz="4400">
          <a:solidFill>
            <a:schemeClr val="tx1"/>
          </a:solidFill>
          <a:latin typeface="Verdana" pitchFamily="-128" charset="0"/>
        </a:defRPr>
      </a:lvl5pPr>
      <a:lvl6pPr marL="457200" algn="ctr" rtl="0" eaLnBrk="1" fontAlgn="base" hangingPunct="1">
        <a:spcBef>
          <a:spcPct val="0"/>
        </a:spcBef>
        <a:spcAft>
          <a:spcPct val="0"/>
        </a:spcAft>
        <a:defRPr sz="4400">
          <a:solidFill>
            <a:schemeClr val="tx1"/>
          </a:solidFill>
          <a:latin typeface="Verdana" pitchFamily="-128" charset="0"/>
        </a:defRPr>
      </a:lvl6pPr>
      <a:lvl7pPr marL="914400" algn="ctr" rtl="0" eaLnBrk="1" fontAlgn="base" hangingPunct="1">
        <a:spcBef>
          <a:spcPct val="0"/>
        </a:spcBef>
        <a:spcAft>
          <a:spcPct val="0"/>
        </a:spcAft>
        <a:defRPr sz="4400">
          <a:solidFill>
            <a:schemeClr val="tx1"/>
          </a:solidFill>
          <a:latin typeface="Verdana" pitchFamily="-128" charset="0"/>
        </a:defRPr>
      </a:lvl7pPr>
      <a:lvl8pPr marL="1371600" algn="ctr" rtl="0" eaLnBrk="1" fontAlgn="base" hangingPunct="1">
        <a:spcBef>
          <a:spcPct val="0"/>
        </a:spcBef>
        <a:spcAft>
          <a:spcPct val="0"/>
        </a:spcAft>
        <a:defRPr sz="4400">
          <a:solidFill>
            <a:schemeClr val="tx1"/>
          </a:solidFill>
          <a:latin typeface="Verdana" pitchFamily="-128" charset="0"/>
        </a:defRPr>
      </a:lvl8pPr>
      <a:lvl9pPr marL="1828800" algn="ctr" rtl="0" eaLnBrk="1" fontAlgn="base" hangingPunct="1">
        <a:spcBef>
          <a:spcPct val="0"/>
        </a:spcBef>
        <a:spcAft>
          <a:spcPct val="0"/>
        </a:spcAft>
        <a:defRPr sz="4400">
          <a:solidFill>
            <a:schemeClr val="tx1"/>
          </a:solidFill>
          <a:latin typeface="Verdana" pitchFamily="-12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88467" y="288218"/>
            <a:ext cx="1819801" cy="2426395"/>
          </a:xfrm>
          <a:prstGeom prst="rect">
            <a:avLst/>
          </a:prstGeom>
          <a:solidFill>
            <a:schemeClr val="accent1"/>
          </a:solidFill>
        </p:spPr>
        <p:txBody>
          <a:bodyPr vert="horz" lIns="144000" tIns="108000" rIns="108000" bIns="108000" rtlCol="0" anchor="t">
            <a:noAutofit/>
          </a:bodyPr>
          <a:lstStyle/>
          <a:p>
            <a:r>
              <a:rPr lang="nl-NL" dirty="0" smtClean="0"/>
              <a:t>Klik hier om een titel in te voegen</a:t>
            </a:r>
            <a:endParaRPr lang="en-US" dirty="0"/>
          </a:p>
        </p:txBody>
      </p:sp>
      <p:sp>
        <p:nvSpPr>
          <p:cNvPr id="3" name="Tijdelijke aanduiding voor tekst 2"/>
          <p:cNvSpPr>
            <a:spLocks noGrp="1"/>
          </p:cNvSpPr>
          <p:nvPr>
            <p:ph type="body" idx="1"/>
          </p:nvPr>
        </p:nvSpPr>
        <p:spPr>
          <a:xfrm>
            <a:off x="2216249" y="288004"/>
            <a:ext cx="6639300" cy="6281999"/>
          </a:xfrm>
          <a:prstGeom prst="rect">
            <a:avLst/>
          </a:prstGeom>
          <a:solidFill>
            <a:schemeClr val="bg1"/>
          </a:solidFill>
        </p:spPr>
        <p:txBody>
          <a:bodyPr vert="horz" lIns="144000" tIns="108000" rIns="144000" bIns="108000" rtlCol="0">
            <a:noAutofit/>
          </a:bodyPr>
          <a:lstStyle/>
          <a:p>
            <a:pPr lvl="0"/>
            <a:r>
              <a:rPr lang="nl-NL" dirty="0" smtClean="0"/>
              <a:t>Platte tekst</a:t>
            </a:r>
          </a:p>
          <a:p>
            <a:pPr lvl="1"/>
            <a:r>
              <a:rPr lang="nl-NL" dirty="0" err="1" smtClean="0"/>
              <a:t>Bullet</a:t>
            </a:r>
            <a:endParaRPr lang="nl-NL" dirty="0" smtClean="0"/>
          </a:p>
          <a:p>
            <a:pPr lvl="2"/>
            <a:r>
              <a:rPr lang="nl-NL" dirty="0" smtClean="0"/>
              <a:t>Sub-</a:t>
            </a:r>
            <a:r>
              <a:rPr lang="nl-NL" dirty="0" err="1" smtClean="0"/>
              <a:t>bullet</a:t>
            </a:r>
            <a:endParaRPr lang="nl-NL" dirty="0" smtClean="0"/>
          </a:p>
          <a:p>
            <a:pPr lvl="3"/>
            <a:r>
              <a:rPr lang="nl-NL" dirty="0" smtClean="0"/>
              <a:t>Italic tekst</a:t>
            </a:r>
          </a:p>
          <a:p>
            <a:pPr lvl="4"/>
            <a:r>
              <a:rPr lang="nl-NL" dirty="0" err="1" smtClean="0"/>
              <a:t>Sub-titel</a:t>
            </a:r>
            <a:endParaRPr lang="nl-NL" dirty="0" smtClean="0"/>
          </a:p>
          <a:p>
            <a:pPr lvl="5"/>
            <a:r>
              <a:rPr lang="nl-NL" dirty="0" smtClean="0"/>
              <a:t>Platte tekst</a:t>
            </a:r>
          </a:p>
          <a:p>
            <a:pPr lvl="6"/>
            <a:r>
              <a:rPr lang="nl-NL" dirty="0" err="1" smtClean="0"/>
              <a:t>Bullet</a:t>
            </a:r>
            <a:endParaRPr lang="nl-NL" dirty="0" smtClean="0"/>
          </a:p>
          <a:p>
            <a:pPr lvl="7"/>
            <a:r>
              <a:rPr lang="nl-NL" dirty="0" smtClean="0"/>
              <a:t>Sub-</a:t>
            </a:r>
            <a:r>
              <a:rPr lang="nl-NL" dirty="0" err="1" smtClean="0"/>
              <a:t>bullet</a:t>
            </a:r>
            <a:endParaRPr lang="nl-NL" dirty="0" smtClean="0"/>
          </a:p>
          <a:p>
            <a:pPr lvl="8"/>
            <a:r>
              <a:rPr lang="nl-NL" dirty="0" smtClean="0"/>
              <a:t>Italic tekst</a:t>
            </a:r>
            <a:endParaRPr lang="en-US" dirty="0"/>
          </a:p>
        </p:txBody>
      </p:sp>
      <p:sp>
        <p:nvSpPr>
          <p:cNvPr id="4" name="Tijdelijke aanduiding voor datum 3"/>
          <p:cNvSpPr>
            <a:spLocks noGrp="1"/>
          </p:cNvSpPr>
          <p:nvPr>
            <p:ph type="dt" sz="half" idx="2"/>
          </p:nvPr>
        </p:nvSpPr>
        <p:spPr>
          <a:xfrm>
            <a:off x="518269" y="6570218"/>
            <a:ext cx="734082" cy="295941"/>
          </a:xfrm>
          <a:prstGeom prst="rect">
            <a:avLst/>
          </a:prstGeom>
        </p:spPr>
        <p:txBody>
          <a:bodyPr vert="horz" lIns="0" tIns="0" rIns="0" bIns="0" rtlCol="0" anchor="ctr"/>
          <a:lstStyle>
            <a:lvl1pPr algn="ctr">
              <a:defRPr sz="1000">
                <a:solidFill>
                  <a:srgbClr val="988A86"/>
                </a:solidFill>
              </a:defRPr>
            </a:lvl1pPr>
          </a:lstStyle>
          <a:p>
            <a:pPr fontAlgn="auto">
              <a:spcBef>
                <a:spcPts val="0"/>
              </a:spcBef>
              <a:spcAft>
                <a:spcPts val="0"/>
              </a:spcAft>
            </a:pPr>
            <a:fld id="{C1B43481-DE6C-4F49-AA09-28B10B9F22B7}" type="datetime3">
              <a:rPr lang="en-US" smtClean="0">
                <a:latin typeface="Verdana"/>
              </a:rPr>
              <a:pPr fontAlgn="auto">
                <a:spcBef>
                  <a:spcPts val="0"/>
                </a:spcBef>
                <a:spcAft>
                  <a:spcPts val="0"/>
                </a:spcAft>
              </a:pPr>
              <a:t>28 May 2019</a:t>
            </a:fld>
            <a:endParaRPr lang="en-US" dirty="0">
              <a:latin typeface="Verdana"/>
            </a:endParaRPr>
          </a:p>
        </p:txBody>
      </p:sp>
      <p:sp>
        <p:nvSpPr>
          <p:cNvPr id="5" name="Tijdelijke aanduiding voor voettekst 4"/>
          <p:cNvSpPr>
            <a:spLocks noGrp="1"/>
          </p:cNvSpPr>
          <p:nvPr>
            <p:ph type="ftr" sz="quarter" idx="3"/>
          </p:nvPr>
        </p:nvSpPr>
        <p:spPr>
          <a:xfrm>
            <a:off x="1252349" y="6570218"/>
            <a:ext cx="3747600" cy="295941"/>
          </a:xfrm>
          <a:prstGeom prst="rect">
            <a:avLst/>
          </a:prstGeom>
        </p:spPr>
        <p:txBody>
          <a:bodyPr vert="horz" lIns="0" tIns="0" rIns="0" bIns="0" rtlCol="0" anchor="ctr"/>
          <a:lstStyle>
            <a:lvl1pPr algn="l">
              <a:defRPr sz="1000">
                <a:solidFill>
                  <a:srgbClr val="988A86"/>
                </a:solidFill>
              </a:defRPr>
            </a:lvl1pPr>
          </a:lstStyle>
          <a:p>
            <a:pPr fontAlgn="auto">
              <a:spcBef>
                <a:spcPts val="0"/>
              </a:spcBef>
              <a:spcAft>
                <a:spcPts val="0"/>
              </a:spcAft>
            </a:pPr>
            <a:r>
              <a:rPr lang="en-US" smtClean="0">
                <a:latin typeface="Verdana"/>
              </a:rPr>
              <a:t>|  Zuyd Template-set</a:t>
            </a:r>
            <a:endParaRPr lang="en-US" dirty="0">
              <a:latin typeface="Verdana"/>
            </a:endParaRPr>
          </a:p>
        </p:txBody>
      </p:sp>
      <p:sp>
        <p:nvSpPr>
          <p:cNvPr id="6" name="Tijdelijke aanduiding voor dianummer 5"/>
          <p:cNvSpPr>
            <a:spLocks noGrp="1"/>
          </p:cNvSpPr>
          <p:nvPr>
            <p:ph type="sldNum" sz="quarter" idx="4"/>
          </p:nvPr>
        </p:nvSpPr>
        <p:spPr>
          <a:xfrm>
            <a:off x="288560" y="6570218"/>
            <a:ext cx="229819" cy="295941"/>
          </a:xfrm>
          <a:prstGeom prst="rect">
            <a:avLst/>
          </a:prstGeom>
        </p:spPr>
        <p:txBody>
          <a:bodyPr vert="horz" lIns="0" tIns="0" rIns="0" bIns="0" rtlCol="0" anchor="ctr"/>
          <a:lstStyle>
            <a:lvl1pPr algn="l">
              <a:defRPr sz="1000" b="0">
                <a:solidFill>
                  <a:srgbClr val="988A86"/>
                </a:solidFill>
              </a:defRPr>
            </a:lvl1pPr>
          </a:lstStyle>
          <a:p>
            <a:pPr fontAlgn="auto">
              <a:spcBef>
                <a:spcPts val="0"/>
              </a:spcBef>
              <a:spcAft>
                <a:spcPts val="0"/>
              </a:spcAft>
            </a:pPr>
            <a:fld id="{3C1C91B2-D80A-449A-A874-9D15922EA0F1}" type="slidenum">
              <a:rPr lang="en-US" smtClean="0">
                <a:latin typeface="Verdana"/>
              </a:rPr>
              <a:pPr fontAlgn="auto">
                <a:spcBef>
                  <a:spcPts val="0"/>
                </a:spcBef>
                <a:spcAft>
                  <a:spcPts val="0"/>
                </a:spcAft>
              </a:pPr>
              <a:t>‹nr.›</a:t>
            </a:fld>
            <a:endParaRPr lang="en-US" dirty="0">
              <a:latin typeface="Verdana"/>
            </a:endParaRPr>
          </a:p>
        </p:txBody>
      </p:sp>
      <p:sp>
        <p:nvSpPr>
          <p:cNvPr id="7" name="Tekstvak 6"/>
          <p:cNvSpPr txBox="1"/>
          <p:nvPr userDrawn="1"/>
        </p:nvSpPr>
        <p:spPr>
          <a:xfrm>
            <a:off x="8232092" y="-764632"/>
            <a:ext cx="916781" cy="246221"/>
          </a:xfrm>
          <a:prstGeom prst="rect">
            <a:avLst/>
          </a:prstGeom>
          <a:noFill/>
        </p:spPr>
        <p:txBody>
          <a:bodyPr wrap="square" lIns="0" tIns="0" rIns="0" bIns="0" rtlCol="0">
            <a:noAutofit/>
          </a:bodyPr>
          <a:lstStyle/>
          <a:p>
            <a:pPr algn="r" fontAlgn="auto">
              <a:spcBef>
                <a:spcPts val="0"/>
              </a:spcBef>
              <a:spcAft>
                <a:spcPts val="0"/>
              </a:spcAft>
            </a:pPr>
            <a:r>
              <a:rPr lang="nl-NL" i="1" dirty="0" smtClean="0">
                <a:solidFill>
                  <a:prstClr val="white">
                    <a:lumMod val="65000"/>
                  </a:prstClr>
                </a:solidFill>
                <a:latin typeface="Verdana"/>
              </a:rPr>
              <a:t>Slide type</a:t>
            </a:r>
            <a:endParaRPr lang="nl-NL" i="1" dirty="0">
              <a:solidFill>
                <a:prstClr val="white">
                  <a:lumMod val="65000"/>
                </a:prstClr>
              </a:solidFill>
              <a:latin typeface="Verdana"/>
            </a:endParaRPr>
          </a:p>
        </p:txBody>
      </p:sp>
      <p:grpSp>
        <p:nvGrpSpPr>
          <p:cNvPr id="13" name="GRID" hidden="1"/>
          <p:cNvGrpSpPr/>
          <p:nvPr userDrawn="1"/>
        </p:nvGrpSpPr>
        <p:grpSpPr>
          <a:xfrm>
            <a:off x="-180976" y="-190500"/>
            <a:ext cx="9505953" cy="7239000"/>
            <a:chOff x="-241301" y="-190500"/>
            <a:chExt cx="12674604" cy="7239000"/>
          </a:xfrm>
        </p:grpSpPr>
        <p:cxnSp>
          <p:nvCxnSpPr>
            <p:cNvPr id="14" name="Rechte verbindingslijn 13"/>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hthoek 17"/>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19" name="Rechthoek 18"/>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20" name="Rechte verbindingslijn 19"/>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Rechthoek 27"/>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29" name="Rechthoek 28"/>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30" name="Rechte verbindingslijn 29"/>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75" name="Groep 74" hidden="1"/>
          <p:cNvGrpSpPr/>
          <p:nvPr userDrawn="1"/>
        </p:nvGrpSpPr>
        <p:grpSpPr>
          <a:xfrm>
            <a:off x="11484729" y="-90160"/>
            <a:ext cx="1904968" cy="3928146"/>
            <a:chOff x="578075" y="-3869153"/>
            <a:chExt cx="2165125" cy="3348453"/>
          </a:xfrm>
        </p:grpSpPr>
        <p:sp>
          <p:nvSpPr>
            <p:cNvPr id="89" name="Rechthoek 88"/>
            <p:cNvSpPr/>
            <p:nvPr userDrawn="1"/>
          </p:nvSpPr>
          <p:spPr>
            <a:xfrm>
              <a:off x="578075" y="-3869153"/>
              <a:ext cx="2165125" cy="334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nl-NL" sz="1600" dirty="0" smtClean="0">
                <a:solidFill>
                  <a:prstClr val="white"/>
                </a:solidFill>
              </a:endParaRPr>
            </a:p>
          </p:txBody>
        </p:sp>
        <p:grpSp>
          <p:nvGrpSpPr>
            <p:cNvPr id="72" name="Groep 71"/>
            <p:cNvGrpSpPr/>
            <p:nvPr userDrawn="1"/>
          </p:nvGrpSpPr>
          <p:grpSpPr>
            <a:xfrm>
              <a:off x="710377" y="-2682813"/>
              <a:ext cx="1891514" cy="916728"/>
              <a:chOff x="1045395" y="-2510161"/>
              <a:chExt cx="1891514" cy="916728"/>
            </a:xfrm>
          </p:grpSpPr>
          <p:sp>
            <p:nvSpPr>
              <p:cNvPr id="98" name="Rectangle 13"/>
              <p:cNvSpPr>
                <a:spLocks noChangeArrowheads="1"/>
              </p:cNvSpPr>
              <p:nvPr/>
            </p:nvSpPr>
            <p:spPr bwMode="auto">
              <a:xfrm rot="16200000">
                <a:off x="1045395" y="-1957173"/>
                <a:ext cx="363740" cy="363740"/>
              </a:xfrm>
              <a:prstGeom prst="rect">
                <a:avLst/>
              </a:prstGeom>
              <a:solidFill>
                <a:srgbClr val="8DC63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srgbClr val="8DC63F"/>
                  </a:solidFill>
                  <a:latin typeface="Calibri" panose="020F0502020204030204" pitchFamily="34" charset="0"/>
                </a:endParaRPr>
              </a:p>
            </p:txBody>
          </p:sp>
          <p:sp>
            <p:nvSpPr>
              <p:cNvPr id="99" name="Rectangle 13"/>
              <p:cNvSpPr>
                <a:spLocks noChangeArrowheads="1"/>
              </p:cNvSpPr>
              <p:nvPr/>
            </p:nvSpPr>
            <p:spPr bwMode="auto">
              <a:xfrm rot="16200000">
                <a:off x="1045395" y="-2510161"/>
                <a:ext cx="363740" cy="363740"/>
              </a:xfrm>
              <a:prstGeom prst="rect">
                <a:avLst/>
              </a:prstGeom>
              <a:solidFill>
                <a:srgbClr val="BFD73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00" name="Rectangle 13"/>
              <p:cNvSpPr>
                <a:spLocks noChangeArrowheads="1"/>
              </p:cNvSpPr>
              <p:nvPr/>
            </p:nvSpPr>
            <p:spPr bwMode="auto">
              <a:xfrm rot="16200000">
                <a:off x="1554760" y="-1957173"/>
                <a:ext cx="363740" cy="363740"/>
              </a:xfrm>
              <a:prstGeom prst="rect">
                <a:avLst/>
              </a:prstGeom>
              <a:solidFill>
                <a:srgbClr val="CB582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01" name="Rectangle 13"/>
              <p:cNvSpPr>
                <a:spLocks noChangeArrowheads="1"/>
              </p:cNvSpPr>
              <p:nvPr/>
            </p:nvSpPr>
            <p:spPr bwMode="auto">
              <a:xfrm rot="16200000">
                <a:off x="1554760" y="-2510161"/>
                <a:ext cx="363740" cy="363740"/>
              </a:xfrm>
              <a:prstGeom prst="rect">
                <a:avLst/>
              </a:prstGeom>
              <a:solidFill>
                <a:srgbClr val="F3702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02" name="Rectangle 13"/>
              <p:cNvSpPr>
                <a:spLocks noChangeArrowheads="1"/>
              </p:cNvSpPr>
              <p:nvPr/>
            </p:nvSpPr>
            <p:spPr bwMode="auto">
              <a:xfrm rot="16200000">
                <a:off x="2063805" y="-1957173"/>
                <a:ext cx="363740" cy="363740"/>
              </a:xfrm>
              <a:prstGeom prst="rect">
                <a:avLst/>
              </a:prstGeom>
              <a:solidFill>
                <a:srgbClr val="F99D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03" name="Rectangle 13"/>
              <p:cNvSpPr>
                <a:spLocks noChangeArrowheads="1"/>
              </p:cNvSpPr>
              <p:nvPr/>
            </p:nvSpPr>
            <p:spPr bwMode="auto">
              <a:xfrm rot="16200000">
                <a:off x="2061238" y="-2509840"/>
                <a:ext cx="363740" cy="363740"/>
              </a:xfrm>
              <a:prstGeom prst="rect">
                <a:avLst/>
              </a:prstGeom>
              <a:solidFill>
                <a:srgbClr val="FFE12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04" name="Rectangle 13"/>
              <p:cNvSpPr>
                <a:spLocks noChangeArrowheads="1"/>
              </p:cNvSpPr>
              <p:nvPr/>
            </p:nvSpPr>
            <p:spPr bwMode="auto">
              <a:xfrm rot="16200000">
                <a:off x="2573169" y="-1957173"/>
                <a:ext cx="363740" cy="363740"/>
              </a:xfrm>
              <a:prstGeom prst="rect">
                <a:avLst/>
              </a:prstGeom>
              <a:solidFill>
                <a:srgbClr val="81299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05" name="Rectangle 13"/>
              <p:cNvSpPr>
                <a:spLocks noChangeArrowheads="1"/>
              </p:cNvSpPr>
              <p:nvPr/>
            </p:nvSpPr>
            <p:spPr bwMode="auto">
              <a:xfrm rot="16200000">
                <a:off x="2573169" y="-2510161"/>
                <a:ext cx="363740" cy="363740"/>
              </a:xfrm>
              <a:prstGeom prst="rect">
                <a:avLst/>
              </a:prstGeom>
              <a:solidFill>
                <a:srgbClr val="B41E8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grpSp>
        <p:grpSp>
          <p:nvGrpSpPr>
            <p:cNvPr id="74" name="Groep 73"/>
            <p:cNvGrpSpPr/>
            <p:nvPr userDrawn="1"/>
          </p:nvGrpSpPr>
          <p:grpSpPr>
            <a:xfrm>
              <a:off x="710055" y="-1582801"/>
              <a:ext cx="1382470" cy="916728"/>
              <a:chOff x="9864014" y="-2929261"/>
              <a:chExt cx="1382470" cy="916728"/>
            </a:xfrm>
          </p:grpSpPr>
          <p:sp>
            <p:nvSpPr>
              <p:cNvPr id="106" name="Rectangle 13"/>
              <p:cNvSpPr>
                <a:spLocks noChangeArrowheads="1"/>
              </p:cNvSpPr>
              <p:nvPr/>
            </p:nvSpPr>
            <p:spPr bwMode="auto">
              <a:xfrm rot="16200000">
                <a:off x="9864014" y="-2376273"/>
                <a:ext cx="363740" cy="363740"/>
              </a:xfrm>
              <a:prstGeom prst="rect">
                <a:avLst/>
              </a:prstGeom>
              <a:solidFill>
                <a:srgbClr val="EC00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07" name="Rectangle 13"/>
              <p:cNvSpPr>
                <a:spLocks noChangeArrowheads="1"/>
              </p:cNvSpPr>
              <p:nvPr/>
            </p:nvSpPr>
            <p:spPr bwMode="auto">
              <a:xfrm rot="16200000">
                <a:off x="9864014" y="-2929261"/>
                <a:ext cx="363740" cy="363740"/>
              </a:xfrm>
              <a:prstGeom prst="rect">
                <a:avLst/>
              </a:prstGeom>
              <a:solidFill>
                <a:srgbClr val="F173A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08" name="Rectangle 13"/>
              <p:cNvSpPr>
                <a:spLocks noChangeArrowheads="1"/>
              </p:cNvSpPr>
              <p:nvPr/>
            </p:nvSpPr>
            <p:spPr bwMode="auto">
              <a:xfrm rot="16200000">
                <a:off x="10373379" y="-2376273"/>
                <a:ext cx="363740" cy="363740"/>
              </a:xfrm>
              <a:prstGeom prst="rect">
                <a:avLst/>
              </a:prstGeom>
              <a:solidFill>
                <a:srgbClr val="988A8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09" name="Rectangle 13"/>
              <p:cNvSpPr>
                <a:spLocks noChangeArrowheads="1"/>
              </p:cNvSpPr>
              <p:nvPr/>
            </p:nvSpPr>
            <p:spPr bwMode="auto">
              <a:xfrm rot="16200000">
                <a:off x="10373379" y="-2929261"/>
                <a:ext cx="363740" cy="363740"/>
              </a:xfrm>
              <a:prstGeom prst="rect">
                <a:avLst/>
              </a:prstGeom>
              <a:solidFill>
                <a:srgbClr val="B6AAA7"/>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10" name="Rectangle 13"/>
              <p:cNvSpPr>
                <a:spLocks noChangeArrowheads="1"/>
              </p:cNvSpPr>
              <p:nvPr/>
            </p:nvSpPr>
            <p:spPr bwMode="auto">
              <a:xfrm rot="16200000">
                <a:off x="10882744" y="-2376273"/>
                <a:ext cx="363740" cy="363740"/>
              </a:xfrm>
              <a:prstGeom prst="rect">
                <a:avLst/>
              </a:prstGeom>
              <a:solidFill>
                <a:srgbClr val="CCC2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11" name="Rectangle 13"/>
              <p:cNvSpPr>
                <a:spLocks noChangeArrowheads="1"/>
              </p:cNvSpPr>
              <p:nvPr/>
            </p:nvSpPr>
            <p:spPr bwMode="auto">
              <a:xfrm rot="16200000">
                <a:off x="10882744" y="-2929261"/>
                <a:ext cx="363740" cy="363740"/>
              </a:xfrm>
              <a:prstGeom prst="rect">
                <a:avLst/>
              </a:prstGeom>
              <a:solidFill>
                <a:srgbClr val="E2DDD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grpSp>
        <p:grpSp>
          <p:nvGrpSpPr>
            <p:cNvPr id="73" name="Groep 72"/>
            <p:cNvGrpSpPr/>
            <p:nvPr userDrawn="1"/>
          </p:nvGrpSpPr>
          <p:grpSpPr>
            <a:xfrm>
              <a:off x="710377" y="-3754761"/>
              <a:ext cx="1891193" cy="917049"/>
              <a:chOff x="710377" y="-3754761"/>
              <a:chExt cx="1891193" cy="917049"/>
            </a:xfrm>
          </p:grpSpPr>
          <p:sp>
            <p:nvSpPr>
              <p:cNvPr id="91" name="Rectangle 13"/>
              <p:cNvSpPr>
                <a:spLocks noChangeArrowheads="1"/>
              </p:cNvSpPr>
              <p:nvPr/>
            </p:nvSpPr>
            <p:spPr bwMode="auto">
              <a:xfrm rot="16200000">
                <a:off x="710377" y="-3754440"/>
                <a:ext cx="363740" cy="363740"/>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92" name="Rectangle 13"/>
              <p:cNvSpPr>
                <a:spLocks noChangeArrowheads="1"/>
              </p:cNvSpPr>
              <p:nvPr/>
            </p:nvSpPr>
            <p:spPr bwMode="auto">
              <a:xfrm rot="16200000">
                <a:off x="1219421" y="-3201773"/>
                <a:ext cx="363740" cy="363740"/>
              </a:xfrm>
              <a:prstGeom prst="rect">
                <a:avLst/>
              </a:prstGeom>
              <a:solidFill>
                <a:srgbClr val="005BA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93" name="Rectangle 13"/>
              <p:cNvSpPr>
                <a:spLocks noChangeArrowheads="1"/>
              </p:cNvSpPr>
              <p:nvPr/>
            </p:nvSpPr>
            <p:spPr bwMode="auto">
              <a:xfrm rot="16200000">
                <a:off x="1219421" y="-3754761"/>
                <a:ext cx="363740" cy="363740"/>
              </a:xfrm>
              <a:prstGeom prst="rect">
                <a:avLst/>
              </a:prstGeom>
              <a:solidFill>
                <a:srgbClr val="0077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94" name="Rectangle 13"/>
              <p:cNvSpPr>
                <a:spLocks noChangeArrowheads="1"/>
              </p:cNvSpPr>
              <p:nvPr/>
            </p:nvSpPr>
            <p:spPr bwMode="auto">
              <a:xfrm rot="16200000">
                <a:off x="1728786" y="-3201773"/>
                <a:ext cx="363740" cy="363740"/>
              </a:xfrm>
              <a:prstGeom prst="rect">
                <a:avLst/>
              </a:prstGeom>
              <a:solidFill>
                <a:srgbClr val="00AEE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95" name="Rectangle 13"/>
              <p:cNvSpPr>
                <a:spLocks noChangeArrowheads="1"/>
              </p:cNvSpPr>
              <p:nvPr/>
            </p:nvSpPr>
            <p:spPr bwMode="auto">
              <a:xfrm rot="16200000">
                <a:off x="1728786" y="-3754440"/>
                <a:ext cx="363740" cy="363740"/>
              </a:xfrm>
              <a:prstGeom prst="rect">
                <a:avLst/>
              </a:prstGeom>
              <a:solidFill>
                <a:srgbClr val="00C0F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96" name="Rectangle 13"/>
              <p:cNvSpPr>
                <a:spLocks noChangeArrowheads="1"/>
              </p:cNvSpPr>
              <p:nvPr/>
            </p:nvSpPr>
            <p:spPr bwMode="auto">
              <a:xfrm rot="16200000">
                <a:off x="2237830" y="-3201773"/>
                <a:ext cx="363740" cy="363740"/>
              </a:xfrm>
              <a:prstGeom prst="rect">
                <a:avLst/>
              </a:prstGeom>
              <a:solidFill>
                <a:srgbClr val="009F4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97" name="Rectangle 13"/>
              <p:cNvSpPr>
                <a:spLocks noChangeArrowheads="1"/>
              </p:cNvSpPr>
              <p:nvPr/>
            </p:nvSpPr>
            <p:spPr bwMode="auto">
              <a:xfrm rot="16200000">
                <a:off x="2237830" y="-3754761"/>
                <a:ext cx="363740" cy="363740"/>
              </a:xfrm>
              <a:prstGeom prst="rect">
                <a:avLst/>
              </a:prstGeom>
              <a:solidFill>
                <a:srgbClr val="50B84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12" name="Rectangle 13"/>
              <p:cNvSpPr>
                <a:spLocks noChangeArrowheads="1"/>
              </p:cNvSpPr>
              <p:nvPr/>
            </p:nvSpPr>
            <p:spPr bwMode="auto">
              <a:xfrm rot="16200000">
                <a:off x="710377" y="-3201452"/>
                <a:ext cx="363740" cy="363740"/>
              </a:xfrm>
              <a:prstGeom prst="rect">
                <a:avLst/>
              </a:prstGeom>
              <a:solidFill>
                <a:srgbClr val="ED1B3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grpSp>
      </p:grpSp>
      <p:grpSp>
        <p:nvGrpSpPr>
          <p:cNvPr id="77" name="Groep 76"/>
          <p:cNvGrpSpPr/>
          <p:nvPr userDrawn="1"/>
        </p:nvGrpSpPr>
        <p:grpSpPr>
          <a:xfrm>
            <a:off x="9372752" y="-92873"/>
            <a:ext cx="2812056" cy="5548980"/>
            <a:chOff x="12497003" y="-92873"/>
            <a:chExt cx="3749408" cy="5548980"/>
          </a:xfrm>
        </p:grpSpPr>
        <p:grpSp>
          <p:nvGrpSpPr>
            <p:cNvPr id="76" name="Groep 75"/>
            <p:cNvGrpSpPr/>
            <p:nvPr userDrawn="1"/>
          </p:nvGrpSpPr>
          <p:grpSpPr>
            <a:xfrm>
              <a:off x="13472981" y="-92873"/>
              <a:ext cx="2773430" cy="5108951"/>
              <a:chOff x="12321743" y="-100346"/>
              <a:chExt cx="2773430" cy="5108951"/>
            </a:xfrm>
          </p:grpSpPr>
          <p:sp>
            <p:nvSpPr>
              <p:cNvPr id="145" name="Rechthoek 144"/>
              <p:cNvSpPr/>
              <p:nvPr userDrawn="1"/>
            </p:nvSpPr>
            <p:spPr>
              <a:xfrm>
                <a:off x="12321743" y="-100346"/>
                <a:ext cx="2773430" cy="315377"/>
              </a:xfrm>
              <a:prstGeom prst="rect">
                <a:avLst/>
              </a:prstGeom>
              <a:noFill/>
              <a:ln w="25400" cap="flat" cmpd="sng" algn="ctr">
                <a:noFill/>
                <a:prstDash val="solid"/>
              </a:ln>
              <a:effectLst/>
            </p:spPr>
            <p:txBody>
              <a:bodyPr lIns="180000" rIns="180000" rtlCol="0" anchor="t"/>
              <a:lstStyle/>
              <a:p>
                <a:pPr fontAlgn="auto">
                  <a:spcBef>
                    <a:spcPts val="0"/>
                  </a:spcBef>
                  <a:spcAft>
                    <a:spcPts val="0"/>
                  </a:spcAft>
                </a:pPr>
                <a:r>
                  <a:rPr lang="nl-NL" sz="1600" b="1" kern="0" cap="all" dirty="0" err="1" smtClean="0">
                    <a:solidFill>
                      <a:srgbClr val="44546A"/>
                    </a:solidFill>
                    <a:latin typeface="Segoe UI Light" panose="020B0502040204020203" pitchFamily="34" charset="0"/>
                    <a:cs typeface="Segoe UI Light" panose="020B0502040204020203" pitchFamily="34" charset="0"/>
                  </a:rPr>
                  <a:t>Zuyd</a:t>
                </a:r>
                <a:r>
                  <a:rPr lang="nl-NL" sz="1600" b="1" kern="0" cap="all" dirty="0" smtClean="0">
                    <a:solidFill>
                      <a:srgbClr val="44546A"/>
                    </a:solidFill>
                    <a:latin typeface="Segoe UI Light" panose="020B0502040204020203" pitchFamily="34" charset="0"/>
                    <a:cs typeface="Segoe UI Light" panose="020B0502040204020203" pitchFamily="34" charset="0"/>
                  </a:rPr>
                  <a:t> Huisstijl kleuren</a:t>
                </a:r>
                <a:endParaRPr lang="nl-NL" sz="1600" b="1" kern="0" cap="all" dirty="0">
                  <a:solidFill>
                    <a:srgbClr val="44546A"/>
                  </a:solidFill>
                  <a:latin typeface="Segoe UI Light" panose="020B0502040204020203" pitchFamily="34" charset="0"/>
                  <a:cs typeface="Segoe UI Light" panose="020B0502040204020203" pitchFamily="34" charset="0"/>
                </a:endParaRPr>
              </a:p>
            </p:txBody>
          </p:sp>
          <p:sp>
            <p:nvSpPr>
              <p:cNvPr id="148" name="Tekstvak 33"/>
              <p:cNvSpPr txBox="1"/>
              <p:nvPr userDrawn="1"/>
            </p:nvSpPr>
            <p:spPr>
              <a:xfrm>
                <a:off x="12496081" y="888538"/>
                <a:ext cx="2327979" cy="486087"/>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smtClean="0">
                    <a:solidFill>
                      <a:prstClr val="black"/>
                    </a:solidFill>
                  </a:rPr>
                  <a:t>Terwijl je een object geselecteerd hebt, navigeer naar het tabje </a:t>
                </a:r>
                <a:r>
                  <a:rPr lang="nl-NL" b="1" dirty="0" smtClean="0">
                    <a:solidFill>
                      <a:prstClr val="black"/>
                    </a:solidFill>
                  </a:rPr>
                  <a:t>“hulpmiddelen voor tekenen”</a:t>
                </a:r>
                <a:endParaRPr lang="nl-NL" dirty="0">
                  <a:solidFill>
                    <a:prstClr val="black"/>
                  </a:solidFill>
                </a:endParaRPr>
              </a:p>
            </p:txBody>
          </p:sp>
          <p:sp>
            <p:nvSpPr>
              <p:cNvPr id="149" name="Tekstvak 33"/>
              <p:cNvSpPr txBox="1"/>
              <p:nvPr userDrawn="1"/>
            </p:nvSpPr>
            <p:spPr>
              <a:xfrm>
                <a:off x="12496081" y="2792939"/>
                <a:ext cx="2327979" cy="604311"/>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US" dirty="0" err="1" smtClean="0">
                    <a:solidFill>
                      <a:prstClr val="black"/>
                    </a:solidFill>
                  </a:rPr>
                  <a:t>Klik</a:t>
                </a:r>
                <a:r>
                  <a:rPr lang="en-US" dirty="0" smtClean="0">
                    <a:solidFill>
                      <a:prstClr val="black"/>
                    </a:solidFill>
                  </a:rPr>
                  <a:t> nu op </a:t>
                </a:r>
                <a:r>
                  <a:rPr lang="en-US" b="1" dirty="0" smtClean="0">
                    <a:solidFill>
                      <a:prstClr val="black"/>
                    </a:solidFill>
                  </a:rPr>
                  <a:t>“</a:t>
                </a:r>
                <a:r>
                  <a:rPr lang="en-US" b="1" dirty="0" err="1" smtClean="0">
                    <a:solidFill>
                      <a:prstClr val="black"/>
                    </a:solidFill>
                  </a:rPr>
                  <a:t>opvullen</a:t>
                </a:r>
                <a:r>
                  <a:rPr lang="en-US" b="1" dirty="0" smtClean="0">
                    <a:solidFill>
                      <a:prstClr val="black"/>
                    </a:solidFill>
                  </a:rPr>
                  <a:t> van </a:t>
                </a:r>
                <a:r>
                  <a:rPr lang="en-US" b="1" dirty="0" err="1" smtClean="0">
                    <a:solidFill>
                      <a:prstClr val="black"/>
                    </a:solidFill>
                  </a:rPr>
                  <a:t>vorm</a:t>
                </a:r>
                <a:r>
                  <a:rPr lang="en-US" b="1" dirty="0" smtClean="0">
                    <a:solidFill>
                      <a:prstClr val="black"/>
                    </a:solidFill>
                  </a:rPr>
                  <a:t>” </a:t>
                </a:r>
                <a:br>
                  <a:rPr lang="en-US" b="1" dirty="0" smtClean="0">
                    <a:solidFill>
                      <a:prstClr val="black"/>
                    </a:solidFill>
                  </a:rPr>
                </a:br>
                <a:r>
                  <a:rPr lang="en-US" dirty="0" err="1" smtClean="0">
                    <a:solidFill>
                      <a:prstClr val="black"/>
                    </a:solidFill>
                  </a:rPr>
                  <a:t>en</a:t>
                </a:r>
                <a:r>
                  <a:rPr lang="en-US" dirty="0" smtClean="0">
                    <a:solidFill>
                      <a:prstClr val="black"/>
                    </a:solidFill>
                  </a:rPr>
                  <a:t> </a:t>
                </a:r>
                <a:r>
                  <a:rPr lang="en-US" dirty="0" err="1" smtClean="0">
                    <a:solidFill>
                      <a:prstClr val="black"/>
                    </a:solidFill>
                  </a:rPr>
                  <a:t>selecteer</a:t>
                </a:r>
                <a:r>
                  <a:rPr lang="en-US" dirty="0" smtClean="0">
                    <a:solidFill>
                      <a:prstClr val="black"/>
                    </a:solidFill>
                  </a:rPr>
                  <a:t> het </a:t>
                </a:r>
                <a:r>
                  <a:rPr lang="en-US" b="1" dirty="0" smtClean="0">
                    <a:solidFill>
                      <a:prstClr val="black"/>
                    </a:solidFill>
                  </a:rPr>
                  <a:t>“pipet”</a:t>
                </a:r>
                <a:endParaRPr lang="nl-NL" b="1" dirty="0">
                  <a:solidFill>
                    <a:prstClr val="black"/>
                  </a:solidFill>
                </a:endParaRPr>
              </a:p>
            </p:txBody>
          </p:sp>
          <p:sp>
            <p:nvSpPr>
              <p:cNvPr id="150" name="Ovaal 149"/>
              <p:cNvSpPr/>
              <p:nvPr userDrawn="1"/>
            </p:nvSpPr>
            <p:spPr>
              <a:xfrm>
                <a:off x="12496081" y="430361"/>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fontAlgn="auto">
                  <a:spcBef>
                    <a:spcPts val="0"/>
                  </a:spcBef>
                  <a:spcAft>
                    <a:spcPts val="0"/>
                  </a:spcAft>
                </a:pPr>
                <a:r>
                  <a:rPr lang="nl-NL" kern="0" dirty="0">
                    <a:solidFill>
                      <a:prstClr val="white"/>
                    </a:solidFill>
                    <a:latin typeface="Segoe UI Light" panose="020B0502040204020203" pitchFamily="34" charset="0"/>
                    <a:cs typeface="Segoe UI Light" panose="020B0502040204020203" pitchFamily="34" charset="0"/>
                  </a:rPr>
                  <a:t>1</a:t>
                </a:r>
              </a:p>
            </p:txBody>
          </p:sp>
          <p:sp>
            <p:nvSpPr>
              <p:cNvPr id="151" name="Ovaal 150"/>
              <p:cNvSpPr/>
              <p:nvPr userDrawn="1"/>
            </p:nvSpPr>
            <p:spPr>
              <a:xfrm>
                <a:off x="12496081" y="2324902"/>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fontAlgn="auto">
                  <a:spcBef>
                    <a:spcPts val="0"/>
                  </a:spcBef>
                  <a:spcAft>
                    <a:spcPts val="0"/>
                  </a:spcAft>
                </a:pPr>
                <a:r>
                  <a:rPr lang="nl-NL" kern="0" dirty="0">
                    <a:solidFill>
                      <a:prstClr val="white"/>
                    </a:solidFill>
                    <a:latin typeface="Segoe UI Light" panose="020B0502040204020203" pitchFamily="34" charset="0"/>
                    <a:cs typeface="Segoe UI Light" panose="020B0502040204020203" pitchFamily="34" charset="0"/>
                  </a:rPr>
                  <a:t>2</a:t>
                </a:r>
              </a:p>
            </p:txBody>
          </p:sp>
          <p:cxnSp>
            <p:nvCxnSpPr>
              <p:cNvPr id="152" name="Rechte verbindingslijn 151"/>
              <p:cNvCxnSpPr/>
              <p:nvPr userDrawn="1"/>
            </p:nvCxnSpPr>
            <p:spPr>
              <a:xfrm>
                <a:off x="12508966" y="285631"/>
                <a:ext cx="2539957" cy="0"/>
              </a:xfrm>
              <a:prstGeom prst="line">
                <a:avLst/>
              </a:prstGeom>
              <a:noFill/>
              <a:ln w="9525" cap="flat" cmpd="sng" algn="ctr">
                <a:solidFill>
                  <a:schemeClr val="tx2"/>
                </a:solidFill>
                <a:prstDash val="solid"/>
              </a:ln>
              <a:effectLst/>
            </p:spPr>
          </p:cxnSp>
          <p:cxnSp>
            <p:nvCxnSpPr>
              <p:cNvPr id="153" name="Rechte verbindingslijn 152"/>
              <p:cNvCxnSpPr/>
              <p:nvPr userDrawn="1"/>
            </p:nvCxnSpPr>
            <p:spPr>
              <a:xfrm>
                <a:off x="12508627" y="2167521"/>
                <a:ext cx="2540296" cy="0"/>
              </a:xfrm>
              <a:prstGeom prst="line">
                <a:avLst/>
              </a:prstGeom>
              <a:noFill/>
              <a:ln w="9525" cap="flat" cmpd="sng" algn="ctr">
                <a:solidFill>
                  <a:schemeClr val="tx2"/>
                </a:solidFill>
                <a:prstDash val="solid"/>
              </a:ln>
              <a:effectLst/>
            </p:spPr>
          </p:cxnSp>
          <p:cxnSp>
            <p:nvCxnSpPr>
              <p:cNvPr id="154" name="Rechte verbindingslijn 153"/>
              <p:cNvCxnSpPr/>
              <p:nvPr userDrawn="1"/>
            </p:nvCxnSpPr>
            <p:spPr>
              <a:xfrm>
                <a:off x="12478486" y="3718032"/>
                <a:ext cx="2570437" cy="0"/>
              </a:xfrm>
              <a:prstGeom prst="line">
                <a:avLst/>
              </a:prstGeom>
              <a:noFill/>
              <a:ln w="9525" cap="flat" cmpd="sng" algn="ctr">
                <a:solidFill>
                  <a:schemeClr val="tx2"/>
                </a:solidFill>
                <a:prstDash val="solid"/>
              </a:ln>
              <a:effectLst/>
            </p:spPr>
          </p:cxnSp>
          <p:pic>
            <p:nvPicPr>
              <p:cNvPr id="9" name="Afbeelding 8"/>
              <p:cNvPicPr>
                <a:picLocks noChangeAspect="1"/>
              </p:cNvPicPr>
              <p:nvPr userDrawn="1"/>
            </p:nvPicPr>
            <p:blipFill>
              <a:blip r:embed="rId18"/>
              <a:stretch>
                <a:fillRect/>
              </a:stretch>
            </p:blipFill>
            <p:spPr>
              <a:xfrm>
                <a:off x="12511144" y="1531638"/>
                <a:ext cx="1676634" cy="466790"/>
              </a:xfrm>
              <a:prstGeom prst="rect">
                <a:avLst/>
              </a:prstGeom>
            </p:spPr>
          </p:pic>
          <p:pic>
            <p:nvPicPr>
              <p:cNvPr id="12" name="Afbeelding 11"/>
              <p:cNvPicPr>
                <a:picLocks noChangeAspect="1"/>
              </p:cNvPicPr>
              <p:nvPr userDrawn="1"/>
            </p:nvPicPr>
            <p:blipFill>
              <a:blip r:embed="rId19"/>
              <a:stretch>
                <a:fillRect/>
              </a:stretch>
            </p:blipFill>
            <p:spPr>
              <a:xfrm>
                <a:off x="12496078" y="3307048"/>
                <a:ext cx="1619476" cy="228632"/>
              </a:xfrm>
              <a:prstGeom prst="rect">
                <a:avLst/>
              </a:prstGeom>
            </p:spPr>
          </p:pic>
          <p:sp>
            <p:nvSpPr>
              <p:cNvPr id="211" name="Ovaal 210"/>
              <p:cNvSpPr/>
              <p:nvPr userDrawn="1"/>
            </p:nvSpPr>
            <p:spPr>
              <a:xfrm>
                <a:off x="12496081" y="3848902"/>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fontAlgn="auto">
                  <a:spcBef>
                    <a:spcPts val="0"/>
                  </a:spcBef>
                  <a:spcAft>
                    <a:spcPts val="0"/>
                  </a:spcAft>
                </a:pPr>
                <a:r>
                  <a:rPr lang="nl-NL" kern="0" dirty="0" smtClean="0">
                    <a:solidFill>
                      <a:prstClr val="white"/>
                    </a:solidFill>
                    <a:latin typeface="Segoe UI Light" panose="020B0502040204020203" pitchFamily="34" charset="0"/>
                    <a:cs typeface="Segoe UI Light" panose="020B0502040204020203" pitchFamily="34" charset="0"/>
                  </a:rPr>
                  <a:t>3</a:t>
                </a:r>
                <a:endParaRPr lang="nl-NL" kern="0" dirty="0">
                  <a:solidFill>
                    <a:prstClr val="white"/>
                  </a:solidFill>
                  <a:latin typeface="Segoe UI Light" panose="020B0502040204020203" pitchFamily="34" charset="0"/>
                  <a:cs typeface="Segoe UI Light" panose="020B0502040204020203" pitchFamily="34" charset="0"/>
                </a:endParaRPr>
              </a:p>
            </p:txBody>
          </p:sp>
          <p:sp>
            <p:nvSpPr>
              <p:cNvPr id="212" name="Tekstvak 33"/>
              <p:cNvSpPr txBox="1"/>
              <p:nvPr userDrawn="1"/>
            </p:nvSpPr>
            <p:spPr>
              <a:xfrm>
                <a:off x="12496081" y="4278839"/>
                <a:ext cx="2327979" cy="729766"/>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US" dirty="0" smtClean="0">
                    <a:solidFill>
                      <a:prstClr val="black"/>
                    </a:solidFill>
                  </a:rPr>
                  <a:t>Je </a:t>
                </a:r>
                <a:r>
                  <a:rPr lang="en-US" dirty="0" err="1" smtClean="0">
                    <a:solidFill>
                      <a:prstClr val="black"/>
                    </a:solidFill>
                  </a:rPr>
                  <a:t>muis</a:t>
                </a:r>
                <a:r>
                  <a:rPr lang="en-US" dirty="0" smtClean="0">
                    <a:solidFill>
                      <a:prstClr val="black"/>
                    </a:solidFill>
                  </a:rPr>
                  <a:t> cursor is nu </a:t>
                </a:r>
                <a:r>
                  <a:rPr lang="en-US" dirty="0" err="1" smtClean="0">
                    <a:solidFill>
                      <a:prstClr val="black"/>
                    </a:solidFill>
                  </a:rPr>
                  <a:t>veranderd</a:t>
                </a:r>
                <a:r>
                  <a:rPr lang="en-US" dirty="0" smtClean="0">
                    <a:solidFill>
                      <a:prstClr val="black"/>
                    </a:solidFill>
                  </a:rPr>
                  <a:t> </a:t>
                </a:r>
                <a:r>
                  <a:rPr lang="en-US" dirty="0" err="1" smtClean="0">
                    <a:solidFill>
                      <a:prstClr val="black"/>
                    </a:solidFill>
                  </a:rPr>
                  <a:t>naar</a:t>
                </a:r>
                <a:r>
                  <a:rPr lang="en-US" dirty="0" smtClean="0">
                    <a:solidFill>
                      <a:prstClr val="black"/>
                    </a:solidFill>
                  </a:rPr>
                  <a:t> </a:t>
                </a:r>
                <a:r>
                  <a:rPr lang="en-US" dirty="0" err="1" smtClean="0">
                    <a:solidFill>
                      <a:prstClr val="black"/>
                    </a:solidFill>
                  </a:rPr>
                  <a:t>een</a:t>
                </a:r>
                <a:r>
                  <a:rPr lang="en-US" dirty="0" smtClean="0">
                    <a:solidFill>
                      <a:prstClr val="black"/>
                    </a:solidFill>
                  </a:rPr>
                  <a:t> </a:t>
                </a:r>
                <a:r>
                  <a:rPr lang="en-US" dirty="0" err="1" smtClean="0">
                    <a:solidFill>
                      <a:prstClr val="black"/>
                    </a:solidFill>
                  </a:rPr>
                  <a:t>pipetje</a:t>
                </a:r>
                <a:r>
                  <a:rPr lang="en-US" dirty="0" smtClean="0">
                    <a:solidFill>
                      <a:prstClr val="black"/>
                    </a:solidFill>
                  </a:rPr>
                  <a:t>. </a:t>
                </a:r>
                <a:r>
                  <a:rPr lang="en-US" dirty="0" err="1" smtClean="0">
                    <a:solidFill>
                      <a:prstClr val="black"/>
                    </a:solidFill>
                  </a:rPr>
                  <a:t>Gebruik</a:t>
                </a:r>
                <a:r>
                  <a:rPr lang="en-US" dirty="0" smtClean="0">
                    <a:solidFill>
                      <a:prstClr val="black"/>
                    </a:solidFill>
                  </a:rPr>
                  <a:t> </a:t>
                </a:r>
                <a:r>
                  <a:rPr lang="en-US" dirty="0" err="1" smtClean="0">
                    <a:solidFill>
                      <a:prstClr val="black"/>
                    </a:solidFill>
                  </a:rPr>
                  <a:t>dit</a:t>
                </a:r>
                <a:r>
                  <a:rPr lang="en-US" dirty="0" smtClean="0">
                    <a:solidFill>
                      <a:prstClr val="black"/>
                    </a:solidFill>
                  </a:rPr>
                  <a:t> pipet om </a:t>
                </a:r>
                <a:r>
                  <a:rPr lang="en-US" dirty="0" err="1" smtClean="0">
                    <a:solidFill>
                      <a:prstClr val="black"/>
                    </a:solidFill>
                  </a:rPr>
                  <a:t>een</a:t>
                </a:r>
                <a:r>
                  <a:rPr lang="en-US" dirty="0" smtClean="0">
                    <a:solidFill>
                      <a:prstClr val="black"/>
                    </a:solidFill>
                  </a:rPr>
                  <a:t> van de </a:t>
                </a:r>
                <a:r>
                  <a:rPr lang="en-US" dirty="0" err="1" smtClean="0">
                    <a:solidFill>
                      <a:prstClr val="black"/>
                    </a:solidFill>
                  </a:rPr>
                  <a:t>kleuren</a:t>
                </a:r>
                <a:r>
                  <a:rPr lang="en-US" dirty="0" smtClean="0">
                    <a:solidFill>
                      <a:prstClr val="black"/>
                    </a:solidFill>
                  </a:rPr>
                  <a:t> </a:t>
                </a:r>
                <a:r>
                  <a:rPr lang="en-US" dirty="0" err="1" smtClean="0">
                    <a:solidFill>
                      <a:prstClr val="black"/>
                    </a:solidFill>
                  </a:rPr>
                  <a:t>hiernaast</a:t>
                </a:r>
                <a:r>
                  <a:rPr lang="en-US" dirty="0" smtClean="0">
                    <a:solidFill>
                      <a:prstClr val="black"/>
                    </a:solidFill>
                  </a:rPr>
                  <a:t> toe </a:t>
                </a:r>
                <a:r>
                  <a:rPr lang="en-US" dirty="0" err="1" smtClean="0">
                    <a:solidFill>
                      <a:prstClr val="black"/>
                    </a:solidFill>
                  </a:rPr>
                  <a:t>te</a:t>
                </a:r>
                <a:r>
                  <a:rPr lang="en-US" dirty="0" smtClean="0">
                    <a:solidFill>
                      <a:prstClr val="black"/>
                    </a:solidFill>
                  </a:rPr>
                  <a:t> </a:t>
                </a:r>
                <a:r>
                  <a:rPr lang="en-US" dirty="0" err="1" smtClean="0">
                    <a:solidFill>
                      <a:prstClr val="black"/>
                    </a:solidFill>
                  </a:rPr>
                  <a:t>wijzen</a:t>
                </a:r>
                <a:r>
                  <a:rPr lang="en-US" dirty="0" smtClean="0">
                    <a:solidFill>
                      <a:prstClr val="black"/>
                    </a:solidFill>
                  </a:rPr>
                  <a:t> </a:t>
                </a:r>
                <a:r>
                  <a:rPr lang="en-US" dirty="0" err="1" smtClean="0">
                    <a:solidFill>
                      <a:prstClr val="black"/>
                    </a:solidFill>
                  </a:rPr>
                  <a:t>aan</a:t>
                </a:r>
                <a:r>
                  <a:rPr lang="en-US" dirty="0" smtClean="0">
                    <a:solidFill>
                      <a:prstClr val="black"/>
                    </a:solidFill>
                  </a:rPr>
                  <a:t> je object.</a:t>
                </a:r>
                <a:endParaRPr lang="nl-NL" b="1" dirty="0">
                  <a:solidFill>
                    <a:prstClr val="black"/>
                  </a:solidFill>
                </a:endParaRPr>
              </a:p>
            </p:txBody>
          </p:sp>
        </p:grpSp>
        <p:grpSp>
          <p:nvGrpSpPr>
            <p:cNvPr id="155" name="Group 62"/>
            <p:cNvGrpSpPr>
              <a:grpSpLocks/>
            </p:cNvGrpSpPr>
            <p:nvPr userDrawn="1"/>
          </p:nvGrpSpPr>
          <p:grpSpPr bwMode="auto">
            <a:xfrm>
              <a:off x="12497003" y="0"/>
              <a:ext cx="917049" cy="5456107"/>
              <a:chOff x="-5976" y="-3654"/>
              <a:chExt cx="2859" cy="17010"/>
            </a:xfrm>
          </p:grpSpPr>
          <p:sp>
            <p:nvSpPr>
              <p:cNvPr id="156" name="Rectangle 13"/>
              <p:cNvSpPr>
                <a:spLocks noChangeArrowheads="1"/>
              </p:cNvSpPr>
              <p:nvPr/>
            </p:nvSpPr>
            <p:spPr bwMode="auto">
              <a:xfrm>
                <a:off x="-4252" y="-3654"/>
                <a:ext cx="1134" cy="1134"/>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57" name="Rectangle 13"/>
              <p:cNvSpPr>
                <a:spLocks noChangeArrowheads="1"/>
              </p:cNvSpPr>
              <p:nvPr/>
            </p:nvSpPr>
            <p:spPr bwMode="auto">
              <a:xfrm>
                <a:off x="-5975" y="-2067"/>
                <a:ext cx="1134" cy="1134"/>
              </a:xfrm>
              <a:prstGeom prst="rect">
                <a:avLst/>
              </a:prstGeom>
              <a:solidFill>
                <a:srgbClr val="005BA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58" name="Rectangle 13"/>
              <p:cNvSpPr>
                <a:spLocks noChangeArrowheads="1"/>
              </p:cNvSpPr>
              <p:nvPr/>
            </p:nvSpPr>
            <p:spPr bwMode="auto">
              <a:xfrm>
                <a:off x="-4251" y="-2067"/>
                <a:ext cx="1134" cy="1134"/>
              </a:xfrm>
              <a:prstGeom prst="rect">
                <a:avLst/>
              </a:prstGeom>
              <a:solidFill>
                <a:srgbClr val="0077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59" name="Rectangle 13"/>
              <p:cNvSpPr>
                <a:spLocks noChangeArrowheads="1"/>
              </p:cNvSpPr>
              <p:nvPr/>
            </p:nvSpPr>
            <p:spPr bwMode="auto">
              <a:xfrm>
                <a:off x="-5975" y="-479"/>
                <a:ext cx="1134" cy="1134"/>
              </a:xfrm>
              <a:prstGeom prst="rect">
                <a:avLst/>
              </a:prstGeom>
              <a:solidFill>
                <a:srgbClr val="00AEE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60" name="Rectangle 13"/>
              <p:cNvSpPr>
                <a:spLocks noChangeArrowheads="1"/>
              </p:cNvSpPr>
              <p:nvPr/>
            </p:nvSpPr>
            <p:spPr bwMode="auto">
              <a:xfrm>
                <a:off x="-4252" y="-479"/>
                <a:ext cx="1134" cy="1134"/>
              </a:xfrm>
              <a:prstGeom prst="rect">
                <a:avLst/>
              </a:prstGeom>
              <a:solidFill>
                <a:srgbClr val="00C0F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61" name="Rectangle 13"/>
              <p:cNvSpPr>
                <a:spLocks noChangeArrowheads="1"/>
              </p:cNvSpPr>
              <p:nvPr/>
            </p:nvSpPr>
            <p:spPr bwMode="auto">
              <a:xfrm>
                <a:off x="-5975" y="1108"/>
                <a:ext cx="1134" cy="1134"/>
              </a:xfrm>
              <a:prstGeom prst="rect">
                <a:avLst/>
              </a:prstGeom>
              <a:solidFill>
                <a:srgbClr val="009F4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62" name="Rectangle 13"/>
              <p:cNvSpPr>
                <a:spLocks noChangeArrowheads="1"/>
              </p:cNvSpPr>
              <p:nvPr/>
            </p:nvSpPr>
            <p:spPr bwMode="auto">
              <a:xfrm>
                <a:off x="-4251" y="1108"/>
                <a:ext cx="1134" cy="1134"/>
              </a:xfrm>
              <a:prstGeom prst="rect">
                <a:avLst/>
              </a:prstGeom>
              <a:solidFill>
                <a:srgbClr val="50B84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63" name="Rectangle 13"/>
              <p:cNvSpPr>
                <a:spLocks noChangeArrowheads="1"/>
              </p:cNvSpPr>
              <p:nvPr/>
            </p:nvSpPr>
            <p:spPr bwMode="auto">
              <a:xfrm>
                <a:off x="-5975" y="2696"/>
                <a:ext cx="1134" cy="1134"/>
              </a:xfrm>
              <a:prstGeom prst="rect">
                <a:avLst/>
              </a:prstGeom>
              <a:solidFill>
                <a:srgbClr val="8DC63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srgbClr val="8DC63F"/>
                  </a:solidFill>
                  <a:latin typeface="Calibri" panose="020F0502020204030204" pitchFamily="34" charset="0"/>
                </a:endParaRPr>
              </a:p>
            </p:txBody>
          </p:sp>
          <p:sp>
            <p:nvSpPr>
              <p:cNvPr id="164" name="Rectangle 13"/>
              <p:cNvSpPr>
                <a:spLocks noChangeArrowheads="1"/>
              </p:cNvSpPr>
              <p:nvPr/>
            </p:nvSpPr>
            <p:spPr bwMode="auto">
              <a:xfrm>
                <a:off x="-4251" y="2696"/>
                <a:ext cx="1134" cy="1134"/>
              </a:xfrm>
              <a:prstGeom prst="rect">
                <a:avLst/>
              </a:prstGeom>
              <a:solidFill>
                <a:srgbClr val="BFD73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65" name="Rectangle 13"/>
              <p:cNvSpPr>
                <a:spLocks noChangeArrowheads="1"/>
              </p:cNvSpPr>
              <p:nvPr/>
            </p:nvSpPr>
            <p:spPr bwMode="auto">
              <a:xfrm>
                <a:off x="-5975" y="4284"/>
                <a:ext cx="1134" cy="1134"/>
              </a:xfrm>
              <a:prstGeom prst="rect">
                <a:avLst/>
              </a:prstGeom>
              <a:solidFill>
                <a:srgbClr val="CB582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66" name="Rectangle 13"/>
              <p:cNvSpPr>
                <a:spLocks noChangeArrowheads="1"/>
              </p:cNvSpPr>
              <p:nvPr/>
            </p:nvSpPr>
            <p:spPr bwMode="auto">
              <a:xfrm>
                <a:off x="-4251" y="4284"/>
                <a:ext cx="1134" cy="1134"/>
              </a:xfrm>
              <a:prstGeom prst="rect">
                <a:avLst/>
              </a:prstGeom>
              <a:solidFill>
                <a:srgbClr val="F3702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67" name="Rectangle 13"/>
              <p:cNvSpPr>
                <a:spLocks noChangeArrowheads="1"/>
              </p:cNvSpPr>
              <p:nvPr/>
            </p:nvSpPr>
            <p:spPr bwMode="auto">
              <a:xfrm>
                <a:off x="-5975" y="5871"/>
                <a:ext cx="1134" cy="1134"/>
              </a:xfrm>
              <a:prstGeom prst="rect">
                <a:avLst/>
              </a:prstGeom>
              <a:solidFill>
                <a:srgbClr val="F99D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68" name="Rectangle 13"/>
              <p:cNvSpPr>
                <a:spLocks noChangeArrowheads="1"/>
              </p:cNvSpPr>
              <p:nvPr/>
            </p:nvSpPr>
            <p:spPr bwMode="auto">
              <a:xfrm>
                <a:off x="-4252" y="5863"/>
                <a:ext cx="1134" cy="1134"/>
              </a:xfrm>
              <a:prstGeom prst="rect">
                <a:avLst/>
              </a:prstGeom>
              <a:solidFill>
                <a:srgbClr val="FFE12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69" name="Rectangle 13"/>
              <p:cNvSpPr>
                <a:spLocks noChangeArrowheads="1"/>
              </p:cNvSpPr>
              <p:nvPr/>
            </p:nvSpPr>
            <p:spPr bwMode="auto">
              <a:xfrm>
                <a:off x="-5975" y="7459"/>
                <a:ext cx="1134" cy="1134"/>
              </a:xfrm>
              <a:prstGeom prst="rect">
                <a:avLst/>
              </a:prstGeom>
              <a:solidFill>
                <a:srgbClr val="81299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70" name="Rectangle 13"/>
              <p:cNvSpPr>
                <a:spLocks noChangeArrowheads="1"/>
              </p:cNvSpPr>
              <p:nvPr/>
            </p:nvSpPr>
            <p:spPr bwMode="auto">
              <a:xfrm>
                <a:off x="-4251" y="7459"/>
                <a:ext cx="1134" cy="1134"/>
              </a:xfrm>
              <a:prstGeom prst="rect">
                <a:avLst/>
              </a:prstGeom>
              <a:solidFill>
                <a:srgbClr val="B41E8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71" name="Rectangle 13"/>
              <p:cNvSpPr>
                <a:spLocks noChangeArrowheads="1"/>
              </p:cNvSpPr>
              <p:nvPr/>
            </p:nvSpPr>
            <p:spPr bwMode="auto">
              <a:xfrm>
                <a:off x="-5975" y="9046"/>
                <a:ext cx="1134" cy="1134"/>
              </a:xfrm>
              <a:prstGeom prst="rect">
                <a:avLst/>
              </a:prstGeom>
              <a:solidFill>
                <a:srgbClr val="EC00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72" name="Rectangle 13"/>
              <p:cNvSpPr>
                <a:spLocks noChangeArrowheads="1"/>
              </p:cNvSpPr>
              <p:nvPr/>
            </p:nvSpPr>
            <p:spPr bwMode="auto">
              <a:xfrm>
                <a:off x="-4251" y="9046"/>
                <a:ext cx="1134" cy="1134"/>
              </a:xfrm>
              <a:prstGeom prst="rect">
                <a:avLst/>
              </a:prstGeom>
              <a:solidFill>
                <a:srgbClr val="F173A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73" name="Rectangle 13"/>
              <p:cNvSpPr>
                <a:spLocks noChangeArrowheads="1"/>
              </p:cNvSpPr>
              <p:nvPr/>
            </p:nvSpPr>
            <p:spPr bwMode="auto">
              <a:xfrm>
                <a:off x="-5975" y="10634"/>
                <a:ext cx="1134" cy="1134"/>
              </a:xfrm>
              <a:prstGeom prst="rect">
                <a:avLst/>
              </a:prstGeom>
              <a:solidFill>
                <a:srgbClr val="988A8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74" name="Rectangle 13"/>
              <p:cNvSpPr>
                <a:spLocks noChangeArrowheads="1"/>
              </p:cNvSpPr>
              <p:nvPr/>
            </p:nvSpPr>
            <p:spPr bwMode="auto">
              <a:xfrm>
                <a:off x="-4251" y="10634"/>
                <a:ext cx="1134" cy="1134"/>
              </a:xfrm>
              <a:prstGeom prst="rect">
                <a:avLst/>
              </a:prstGeom>
              <a:solidFill>
                <a:srgbClr val="B6AAA7"/>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75" name="Rectangle 13"/>
              <p:cNvSpPr>
                <a:spLocks noChangeArrowheads="1"/>
              </p:cNvSpPr>
              <p:nvPr/>
            </p:nvSpPr>
            <p:spPr bwMode="auto">
              <a:xfrm>
                <a:off x="-5975" y="12222"/>
                <a:ext cx="1134" cy="1134"/>
              </a:xfrm>
              <a:prstGeom prst="rect">
                <a:avLst/>
              </a:prstGeom>
              <a:solidFill>
                <a:srgbClr val="CCC2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76" name="Rectangle 13"/>
              <p:cNvSpPr>
                <a:spLocks noChangeArrowheads="1"/>
              </p:cNvSpPr>
              <p:nvPr/>
            </p:nvSpPr>
            <p:spPr bwMode="auto">
              <a:xfrm>
                <a:off x="-4251" y="12222"/>
                <a:ext cx="1134" cy="1134"/>
              </a:xfrm>
              <a:prstGeom prst="rect">
                <a:avLst/>
              </a:prstGeom>
              <a:solidFill>
                <a:srgbClr val="E2DDD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77" name="Rectangle 13"/>
              <p:cNvSpPr>
                <a:spLocks noChangeArrowheads="1"/>
              </p:cNvSpPr>
              <p:nvPr/>
            </p:nvSpPr>
            <p:spPr bwMode="auto">
              <a:xfrm>
                <a:off x="-5976" y="-3654"/>
                <a:ext cx="1134" cy="1134"/>
              </a:xfrm>
              <a:prstGeom prst="rect">
                <a:avLst/>
              </a:prstGeom>
              <a:solidFill>
                <a:srgbClr val="ED1B3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grpSp>
      </p:grpSp>
      <p:grpSp>
        <p:nvGrpSpPr>
          <p:cNvPr id="113" name="ZUYD logo"/>
          <p:cNvGrpSpPr/>
          <p:nvPr userDrawn="1"/>
        </p:nvGrpSpPr>
        <p:grpSpPr>
          <a:xfrm>
            <a:off x="8395486" y="5920008"/>
            <a:ext cx="352064" cy="506213"/>
            <a:chOff x="0" y="-7639050"/>
            <a:chExt cx="6359525" cy="6858000"/>
          </a:xfrm>
          <a:solidFill>
            <a:schemeClr val="accent1"/>
          </a:solidFill>
        </p:grpSpPr>
        <p:sp>
          <p:nvSpPr>
            <p:cNvPr id="114"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15"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16"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17"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grpSp>
    </p:spTree>
    <p:extLst>
      <p:ext uri="{BB962C8B-B14F-4D97-AF65-F5344CB8AC3E}">
        <p14:creationId xmlns:p14="http://schemas.microsoft.com/office/powerpoint/2010/main" val="37163834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2400" b="0" kern="1200">
          <a:solidFill>
            <a:schemeClr val="bg1"/>
          </a:solidFill>
          <a:latin typeface="+mj-lt"/>
          <a:ea typeface="+mj-ea"/>
          <a:cs typeface="+mj-cs"/>
        </a:defRPr>
      </a:lvl1pPr>
    </p:titleStyle>
    <p:bodyStyle>
      <a:lvl1pPr marL="0" indent="0" algn="l" defTabSz="914400" rtl="0" eaLnBrk="1" latinLnBrk="0" hangingPunct="1">
        <a:lnSpc>
          <a:spcPct val="100000"/>
        </a:lnSpc>
        <a:spcBef>
          <a:spcPts val="0"/>
        </a:spcBef>
        <a:spcAft>
          <a:spcPts val="0"/>
        </a:spcAft>
        <a:buClr>
          <a:schemeClr val="tx1"/>
        </a:buClr>
        <a:buFont typeface="Wingdings" panose="05000000000000000000" pitchFamily="2" charset="2"/>
        <a:buNone/>
        <a:defRPr sz="2200" kern="1200" baseline="0">
          <a:solidFill>
            <a:schemeClr val="tx1"/>
          </a:solidFill>
          <a:latin typeface="+mn-lt"/>
          <a:ea typeface="+mn-ea"/>
          <a:cs typeface="+mn-cs"/>
        </a:defRPr>
      </a:lvl1pPr>
      <a:lvl2pPr marL="177800" indent="-177800" algn="l" defTabSz="914400" rtl="0" eaLnBrk="1" latinLnBrk="0" hangingPunct="1">
        <a:lnSpc>
          <a:spcPct val="100000"/>
        </a:lnSpc>
        <a:spcBef>
          <a:spcPts val="0"/>
        </a:spcBef>
        <a:spcAft>
          <a:spcPts val="0"/>
        </a:spcAft>
        <a:buClr>
          <a:schemeClr val="tx1"/>
        </a:buClr>
        <a:buFont typeface="Wingdings" panose="05000000000000000000" pitchFamily="2" charset="2"/>
        <a:buChar char="§"/>
        <a:defRPr sz="2200" kern="1200">
          <a:solidFill>
            <a:schemeClr val="tx1"/>
          </a:solidFill>
          <a:latin typeface="+mn-lt"/>
          <a:ea typeface="+mn-ea"/>
          <a:cs typeface="+mn-cs"/>
        </a:defRPr>
      </a:lvl2pPr>
      <a:lvl3pPr marL="361950" indent="-184150" algn="l" defTabSz="914400" rtl="0" eaLnBrk="1" latinLnBrk="0" hangingPunct="1">
        <a:lnSpc>
          <a:spcPct val="100000"/>
        </a:lnSpc>
        <a:spcBef>
          <a:spcPts val="0"/>
        </a:spcBef>
        <a:spcAft>
          <a:spcPts val="0"/>
        </a:spcAft>
        <a:buClr>
          <a:schemeClr val="tx1"/>
        </a:buClr>
        <a:buFont typeface="Wingdings" panose="05000000000000000000" pitchFamily="2" charset="2"/>
        <a:buChar char="§"/>
        <a:defRPr sz="22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200" i="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200" b="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0"/>
        </a:spcAft>
        <a:buClr>
          <a:schemeClr val="tx1"/>
        </a:buClr>
        <a:buFont typeface="Wingdings" panose="05000000000000000000" pitchFamily="2" charset="2"/>
        <a:buNone/>
        <a:defRPr sz="2200" kern="1200">
          <a:solidFill>
            <a:schemeClr val="tx1"/>
          </a:solidFill>
          <a:latin typeface="+mn-lt"/>
          <a:ea typeface="+mn-ea"/>
          <a:cs typeface="+mn-cs"/>
        </a:defRPr>
      </a:lvl6pPr>
      <a:lvl7pPr marL="177800" indent="-177800" algn="l" defTabSz="914400" rtl="0" eaLnBrk="1" latinLnBrk="0" hangingPunct="1">
        <a:lnSpc>
          <a:spcPct val="100000"/>
        </a:lnSpc>
        <a:spcBef>
          <a:spcPts val="0"/>
        </a:spcBef>
        <a:spcAft>
          <a:spcPts val="0"/>
        </a:spcAft>
        <a:buClr>
          <a:schemeClr val="tx1"/>
        </a:buClr>
        <a:buFont typeface="Wingdings" panose="05000000000000000000" pitchFamily="2" charset="2"/>
        <a:buChar char="§"/>
        <a:defRPr sz="2200" kern="1200">
          <a:solidFill>
            <a:schemeClr val="tx1"/>
          </a:solidFill>
          <a:latin typeface="+mn-lt"/>
          <a:ea typeface="+mn-ea"/>
          <a:cs typeface="+mn-cs"/>
        </a:defRPr>
      </a:lvl7pPr>
      <a:lvl8pPr marL="361950" indent="-184150" algn="l" defTabSz="914400" rtl="0" eaLnBrk="1" latinLnBrk="0" hangingPunct="1">
        <a:lnSpc>
          <a:spcPct val="100000"/>
        </a:lnSpc>
        <a:spcBef>
          <a:spcPts val="0"/>
        </a:spcBef>
        <a:spcAft>
          <a:spcPts val="0"/>
        </a:spcAft>
        <a:buClr>
          <a:schemeClr val="tx1"/>
        </a:buClr>
        <a:buFont typeface="Wingdings" panose="05000000000000000000" pitchFamily="2" charset="2"/>
        <a:buChar char="§"/>
        <a:defRPr sz="2200" kern="1200" baseline="0">
          <a:solidFill>
            <a:schemeClr val="tx1"/>
          </a:solidFill>
          <a:latin typeface="+mn-lt"/>
          <a:ea typeface="+mn-ea"/>
          <a:cs typeface="+mn-cs"/>
        </a:defRPr>
      </a:lvl8pPr>
      <a:lvl9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200" i="1"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88451" y="287998"/>
            <a:ext cx="1819801" cy="2426395"/>
          </a:xfrm>
          <a:prstGeom prst="rect">
            <a:avLst/>
          </a:prstGeom>
          <a:solidFill>
            <a:schemeClr val="accent1"/>
          </a:solidFill>
        </p:spPr>
        <p:txBody>
          <a:bodyPr vert="horz" lIns="144000" tIns="108000" rIns="108000" bIns="108000" rtlCol="0" anchor="t">
            <a:noAutofit/>
          </a:bodyPr>
          <a:lstStyle/>
          <a:p>
            <a:r>
              <a:rPr lang="nl-NL" dirty="0" smtClean="0"/>
              <a:t>Klik hier om een titel in te voegen</a:t>
            </a:r>
            <a:endParaRPr lang="en-US" dirty="0"/>
          </a:p>
        </p:txBody>
      </p:sp>
      <p:sp>
        <p:nvSpPr>
          <p:cNvPr id="3" name="Tijdelijke aanduiding voor tekst 2"/>
          <p:cNvSpPr>
            <a:spLocks noGrp="1"/>
          </p:cNvSpPr>
          <p:nvPr>
            <p:ph type="body" idx="1"/>
          </p:nvPr>
        </p:nvSpPr>
        <p:spPr>
          <a:xfrm>
            <a:off x="2216249" y="287998"/>
            <a:ext cx="6639300" cy="6281999"/>
          </a:xfrm>
          <a:prstGeom prst="rect">
            <a:avLst/>
          </a:prstGeom>
          <a:solidFill>
            <a:schemeClr val="bg1"/>
          </a:solidFill>
        </p:spPr>
        <p:txBody>
          <a:bodyPr vert="horz" lIns="144000" tIns="108000" rIns="144000" bIns="108000" rtlCol="0">
            <a:noAutofit/>
          </a:bodyPr>
          <a:lstStyle/>
          <a:p>
            <a:pPr lvl="0"/>
            <a:r>
              <a:rPr lang="nl-NL" dirty="0" smtClean="0"/>
              <a:t>Platte tekst</a:t>
            </a:r>
          </a:p>
          <a:p>
            <a:pPr lvl="1"/>
            <a:r>
              <a:rPr lang="nl-NL" dirty="0" err="1" smtClean="0"/>
              <a:t>Bullet</a:t>
            </a:r>
            <a:endParaRPr lang="nl-NL" dirty="0" smtClean="0"/>
          </a:p>
          <a:p>
            <a:pPr lvl="2"/>
            <a:r>
              <a:rPr lang="nl-NL" dirty="0" smtClean="0"/>
              <a:t>Sub-</a:t>
            </a:r>
            <a:r>
              <a:rPr lang="nl-NL" dirty="0" err="1" smtClean="0"/>
              <a:t>bullet</a:t>
            </a:r>
            <a:endParaRPr lang="nl-NL" dirty="0" smtClean="0"/>
          </a:p>
          <a:p>
            <a:pPr lvl="3"/>
            <a:r>
              <a:rPr lang="nl-NL" dirty="0" smtClean="0"/>
              <a:t>Italic tekst</a:t>
            </a:r>
          </a:p>
          <a:p>
            <a:pPr lvl="4"/>
            <a:r>
              <a:rPr lang="nl-NL" dirty="0" err="1" smtClean="0"/>
              <a:t>Sub-titel</a:t>
            </a:r>
            <a:endParaRPr lang="nl-NL" dirty="0" smtClean="0"/>
          </a:p>
          <a:p>
            <a:pPr lvl="5"/>
            <a:r>
              <a:rPr lang="nl-NL" dirty="0" smtClean="0"/>
              <a:t>Platte tekst</a:t>
            </a:r>
          </a:p>
          <a:p>
            <a:pPr lvl="6"/>
            <a:r>
              <a:rPr lang="nl-NL" dirty="0" err="1" smtClean="0"/>
              <a:t>Bullet</a:t>
            </a:r>
            <a:endParaRPr lang="nl-NL" dirty="0" smtClean="0"/>
          </a:p>
          <a:p>
            <a:pPr lvl="7"/>
            <a:r>
              <a:rPr lang="nl-NL" dirty="0" smtClean="0"/>
              <a:t>Sub-</a:t>
            </a:r>
            <a:r>
              <a:rPr lang="nl-NL" dirty="0" err="1" smtClean="0"/>
              <a:t>bullet</a:t>
            </a:r>
            <a:endParaRPr lang="nl-NL" dirty="0" smtClean="0"/>
          </a:p>
          <a:p>
            <a:pPr lvl="8"/>
            <a:r>
              <a:rPr lang="nl-NL" dirty="0" smtClean="0"/>
              <a:t>Italic tekst</a:t>
            </a:r>
            <a:endParaRPr lang="en-US" dirty="0"/>
          </a:p>
        </p:txBody>
      </p:sp>
      <p:sp>
        <p:nvSpPr>
          <p:cNvPr id="4" name="Tijdelijke aanduiding voor datum 3"/>
          <p:cNvSpPr>
            <a:spLocks noGrp="1"/>
          </p:cNvSpPr>
          <p:nvPr>
            <p:ph type="dt" sz="half" idx="2"/>
          </p:nvPr>
        </p:nvSpPr>
        <p:spPr>
          <a:xfrm>
            <a:off x="518269" y="6569998"/>
            <a:ext cx="734082" cy="295941"/>
          </a:xfrm>
          <a:prstGeom prst="rect">
            <a:avLst/>
          </a:prstGeom>
        </p:spPr>
        <p:txBody>
          <a:bodyPr vert="horz" lIns="0" tIns="0" rIns="0" bIns="0" rtlCol="0" anchor="ctr"/>
          <a:lstStyle>
            <a:lvl1pPr algn="ctr">
              <a:defRPr sz="1000">
                <a:solidFill>
                  <a:srgbClr val="988A86"/>
                </a:solidFill>
              </a:defRPr>
            </a:lvl1pPr>
          </a:lstStyle>
          <a:p>
            <a:pPr fontAlgn="auto">
              <a:spcBef>
                <a:spcPts val="0"/>
              </a:spcBef>
              <a:spcAft>
                <a:spcPts val="0"/>
              </a:spcAft>
            </a:pPr>
            <a:fld id="{C1B43481-DE6C-4F49-AA09-28B10B9F22B7}" type="datetime3">
              <a:rPr lang="en-US" smtClean="0">
                <a:latin typeface="Verdana"/>
              </a:rPr>
              <a:pPr fontAlgn="auto">
                <a:spcBef>
                  <a:spcPts val="0"/>
                </a:spcBef>
                <a:spcAft>
                  <a:spcPts val="0"/>
                </a:spcAft>
              </a:pPr>
              <a:t>28 May 2019</a:t>
            </a:fld>
            <a:endParaRPr lang="en-US" dirty="0">
              <a:latin typeface="Verdana"/>
            </a:endParaRPr>
          </a:p>
        </p:txBody>
      </p:sp>
      <p:sp>
        <p:nvSpPr>
          <p:cNvPr id="5" name="Tijdelijke aanduiding voor voettekst 4"/>
          <p:cNvSpPr>
            <a:spLocks noGrp="1"/>
          </p:cNvSpPr>
          <p:nvPr>
            <p:ph type="ftr" sz="quarter" idx="3"/>
          </p:nvPr>
        </p:nvSpPr>
        <p:spPr>
          <a:xfrm>
            <a:off x="1252349" y="6569998"/>
            <a:ext cx="3747600" cy="295941"/>
          </a:xfrm>
          <a:prstGeom prst="rect">
            <a:avLst/>
          </a:prstGeom>
        </p:spPr>
        <p:txBody>
          <a:bodyPr vert="horz" lIns="0" tIns="0" rIns="0" bIns="0" rtlCol="0" anchor="ctr"/>
          <a:lstStyle>
            <a:lvl1pPr algn="l">
              <a:defRPr sz="1000">
                <a:solidFill>
                  <a:srgbClr val="988A86"/>
                </a:solidFill>
              </a:defRPr>
            </a:lvl1pPr>
          </a:lstStyle>
          <a:p>
            <a:pPr fontAlgn="auto">
              <a:spcBef>
                <a:spcPts val="0"/>
              </a:spcBef>
              <a:spcAft>
                <a:spcPts val="0"/>
              </a:spcAft>
            </a:pPr>
            <a:r>
              <a:rPr lang="en-US" smtClean="0">
                <a:latin typeface="Verdana"/>
              </a:rPr>
              <a:t>|  Zuyd Template-set</a:t>
            </a:r>
            <a:endParaRPr lang="en-US" dirty="0">
              <a:latin typeface="Verdana"/>
            </a:endParaRPr>
          </a:p>
        </p:txBody>
      </p:sp>
      <p:sp>
        <p:nvSpPr>
          <p:cNvPr id="6" name="Tijdelijke aanduiding voor dianummer 5"/>
          <p:cNvSpPr>
            <a:spLocks noGrp="1"/>
          </p:cNvSpPr>
          <p:nvPr>
            <p:ph type="sldNum" sz="quarter" idx="4"/>
          </p:nvPr>
        </p:nvSpPr>
        <p:spPr>
          <a:xfrm>
            <a:off x="288450" y="6569998"/>
            <a:ext cx="229819" cy="295941"/>
          </a:xfrm>
          <a:prstGeom prst="rect">
            <a:avLst/>
          </a:prstGeom>
        </p:spPr>
        <p:txBody>
          <a:bodyPr vert="horz" lIns="0" tIns="0" rIns="0" bIns="0" rtlCol="0" anchor="ctr"/>
          <a:lstStyle>
            <a:lvl1pPr algn="l">
              <a:defRPr sz="1000" b="0">
                <a:solidFill>
                  <a:srgbClr val="988A86"/>
                </a:solidFill>
              </a:defRPr>
            </a:lvl1pPr>
          </a:lstStyle>
          <a:p>
            <a:pPr fontAlgn="auto">
              <a:spcBef>
                <a:spcPts val="0"/>
              </a:spcBef>
              <a:spcAft>
                <a:spcPts val="0"/>
              </a:spcAft>
            </a:pPr>
            <a:fld id="{3C1C91B2-D80A-449A-A874-9D15922EA0F1}" type="slidenum">
              <a:rPr lang="en-US" smtClean="0">
                <a:latin typeface="Verdana"/>
              </a:rPr>
              <a:pPr fontAlgn="auto">
                <a:spcBef>
                  <a:spcPts val="0"/>
                </a:spcBef>
                <a:spcAft>
                  <a:spcPts val="0"/>
                </a:spcAft>
              </a:pPr>
              <a:t>‹nr.›</a:t>
            </a:fld>
            <a:endParaRPr lang="en-US" dirty="0">
              <a:latin typeface="Verdana"/>
            </a:endParaRPr>
          </a:p>
        </p:txBody>
      </p:sp>
      <p:sp>
        <p:nvSpPr>
          <p:cNvPr id="7" name="Tekstvak 6"/>
          <p:cNvSpPr txBox="1"/>
          <p:nvPr userDrawn="1"/>
        </p:nvSpPr>
        <p:spPr>
          <a:xfrm>
            <a:off x="8231982" y="-764632"/>
            <a:ext cx="916781" cy="246221"/>
          </a:xfrm>
          <a:prstGeom prst="rect">
            <a:avLst/>
          </a:prstGeom>
          <a:noFill/>
        </p:spPr>
        <p:txBody>
          <a:bodyPr wrap="square" lIns="0" tIns="0" rIns="0" bIns="0" rtlCol="0">
            <a:noAutofit/>
          </a:bodyPr>
          <a:lstStyle/>
          <a:p>
            <a:pPr algn="r" fontAlgn="auto">
              <a:spcBef>
                <a:spcPts val="0"/>
              </a:spcBef>
              <a:spcAft>
                <a:spcPts val="0"/>
              </a:spcAft>
            </a:pPr>
            <a:r>
              <a:rPr lang="nl-NL" i="1" dirty="0" smtClean="0">
                <a:solidFill>
                  <a:prstClr val="white">
                    <a:lumMod val="65000"/>
                  </a:prstClr>
                </a:solidFill>
                <a:latin typeface="Verdana"/>
              </a:rPr>
              <a:t>Slide type</a:t>
            </a:r>
            <a:endParaRPr lang="nl-NL" i="1" dirty="0">
              <a:solidFill>
                <a:prstClr val="white">
                  <a:lumMod val="65000"/>
                </a:prstClr>
              </a:solidFill>
              <a:latin typeface="Verdana"/>
            </a:endParaRPr>
          </a:p>
        </p:txBody>
      </p:sp>
      <p:grpSp>
        <p:nvGrpSpPr>
          <p:cNvPr id="13" name="GRID" hidden="1"/>
          <p:cNvGrpSpPr/>
          <p:nvPr userDrawn="1"/>
        </p:nvGrpSpPr>
        <p:grpSpPr>
          <a:xfrm>
            <a:off x="-180976" y="-190500"/>
            <a:ext cx="9505953" cy="7239000"/>
            <a:chOff x="-241301" y="-190500"/>
            <a:chExt cx="12674604" cy="7239000"/>
          </a:xfrm>
        </p:grpSpPr>
        <p:cxnSp>
          <p:nvCxnSpPr>
            <p:cNvPr id="14" name="Rechte verbindingslijn 13"/>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hthoek 17"/>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19" name="Rechthoek 18"/>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20" name="Rechte verbindingslijn 19"/>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Rechthoek 27"/>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sp>
          <p:nvSpPr>
            <p:cNvPr id="29" name="Rechthoek 28"/>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a:solidFill>
                  <a:prstClr val="white"/>
                </a:solidFill>
              </a:endParaRPr>
            </a:p>
          </p:txBody>
        </p:sp>
        <p:cxnSp>
          <p:nvCxnSpPr>
            <p:cNvPr id="30" name="Rechte verbindingslijn 29"/>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75" name="Groep 74" hidden="1"/>
          <p:cNvGrpSpPr/>
          <p:nvPr userDrawn="1"/>
        </p:nvGrpSpPr>
        <p:grpSpPr>
          <a:xfrm>
            <a:off x="11484728" y="-90160"/>
            <a:ext cx="1904968" cy="3928146"/>
            <a:chOff x="578075" y="-3869153"/>
            <a:chExt cx="2165125" cy="3348453"/>
          </a:xfrm>
        </p:grpSpPr>
        <p:sp>
          <p:nvSpPr>
            <p:cNvPr id="89" name="Rechthoek 88"/>
            <p:cNvSpPr/>
            <p:nvPr userDrawn="1"/>
          </p:nvSpPr>
          <p:spPr>
            <a:xfrm>
              <a:off x="578075" y="-3869153"/>
              <a:ext cx="2165125" cy="334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fontAlgn="auto">
                <a:spcBef>
                  <a:spcPts val="0"/>
                </a:spcBef>
                <a:spcAft>
                  <a:spcPts val="0"/>
                </a:spcAft>
              </a:pPr>
              <a:endParaRPr lang="nl-NL" sz="1600" dirty="0" smtClean="0">
                <a:solidFill>
                  <a:prstClr val="white"/>
                </a:solidFill>
              </a:endParaRPr>
            </a:p>
          </p:txBody>
        </p:sp>
        <p:grpSp>
          <p:nvGrpSpPr>
            <p:cNvPr id="72" name="Groep 71"/>
            <p:cNvGrpSpPr/>
            <p:nvPr userDrawn="1"/>
          </p:nvGrpSpPr>
          <p:grpSpPr>
            <a:xfrm>
              <a:off x="710377" y="-2682813"/>
              <a:ext cx="1891514" cy="916728"/>
              <a:chOff x="1045395" y="-2510161"/>
              <a:chExt cx="1891514" cy="916728"/>
            </a:xfrm>
          </p:grpSpPr>
          <p:sp>
            <p:nvSpPr>
              <p:cNvPr id="98" name="Rectangle 13"/>
              <p:cNvSpPr>
                <a:spLocks noChangeArrowheads="1"/>
              </p:cNvSpPr>
              <p:nvPr/>
            </p:nvSpPr>
            <p:spPr bwMode="auto">
              <a:xfrm rot="16200000">
                <a:off x="1045395" y="-1957173"/>
                <a:ext cx="363740" cy="363740"/>
              </a:xfrm>
              <a:prstGeom prst="rect">
                <a:avLst/>
              </a:prstGeom>
              <a:solidFill>
                <a:srgbClr val="8DC63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srgbClr val="8DC63F"/>
                  </a:solidFill>
                  <a:latin typeface="Calibri" panose="020F0502020204030204" pitchFamily="34" charset="0"/>
                </a:endParaRPr>
              </a:p>
            </p:txBody>
          </p:sp>
          <p:sp>
            <p:nvSpPr>
              <p:cNvPr id="99" name="Rectangle 13"/>
              <p:cNvSpPr>
                <a:spLocks noChangeArrowheads="1"/>
              </p:cNvSpPr>
              <p:nvPr/>
            </p:nvSpPr>
            <p:spPr bwMode="auto">
              <a:xfrm rot="16200000">
                <a:off x="1045395" y="-2510161"/>
                <a:ext cx="363740" cy="363740"/>
              </a:xfrm>
              <a:prstGeom prst="rect">
                <a:avLst/>
              </a:prstGeom>
              <a:solidFill>
                <a:srgbClr val="BFD73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00" name="Rectangle 13"/>
              <p:cNvSpPr>
                <a:spLocks noChangeArrowheads="1"/>
              </p:cNvSpPr>
              <p:nvPr/>
            </p:nvSpPr>
            <p:spPr bwMode="auto">
              <a:xfrm rot="16200000">
                <a:off x="1554760" y="-1957173"/>
                <a:ext cx="363740" cy="363740"/>
              </a:xfrm>
              <a:prstGeom prst="rect">
                <a:avLst/>
              </a:prstGeom>
              <a:solidFill>
                <a:srgbClr val="CB582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01" name="Rectangle 13"/>
              <p:cNvSpPr>
                <a:spLocks noChangeArrowheads="1"/>
              </p:cNvSpPr>
              <p:nvPr/>
            </p:nvSpPr>
            <p:spPr bwMode="auto">
              <a:xfrm rot="16200000">
                <a:off x="1554760" y="-2510161"/>
                <a:ext cx="363740" cy="363740"/>
              </a:xfrm>
              <a:prstGeom prst="rect">
                <a:avLst/>
              </a:prstGeom>
              <a:solidFill>
                <a:srgbClr val="F3702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02" name="Rectangle 13"/>
              <p:cNvSpPr>
                <a:spLocks noChangeArrowheads="1"/>
              </p:cNvSpPr>
              <p:nvPr/>
            </p:nvSpPr>
            <p:spPr bwMode="auto">
              <a:xfrm rot="16200000">
                <a:off x="2063805" y="-1957173"/>
                <a:ext cx="363740" cy="363740"/>
              </a:xfrm>
              <a:prstGeom prst="rect">
                <a:avLst/>
              </a:prstGeom>
              <a:solidFill>
                <a:srgbClr val="F99D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03" name="Rectangle 13"/>
              <p:cNvSpPr>
                <a:spLocks noChangeArrowheads="1"/>
              </p:cNvSpPr>
              <p:nvPr/>
            </p:nvSpPr>
            <p:spPr bwMode="auto">
              <a:xfrm rot="16200000">
                <a:off x="2061238" y="-2509840"/>
                <a:ext cx="363740" cy="363740"/>
              </a:xfrm>
              <a:prstGeom prst="rect">
                <a:avLst/>
              </a:prstGeom>
              <a:solidFill>
                <a:srgbClr val="FFE12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04" name="Rectangle 13"/>
              <p:cNvSpPr>
                <a:spLocks noChangeArrowheads="1"/>
              </p:cNvSpPr>
              <p:nvPr/>
            </p:nvSpPr>
            <p:spPr bwMode="auto">
              <a:xfrm rot="16200000">
                <a:off x="2573169" y="-1957173"/>
                <a:ext cx="363740" cy="363740"/>
              </a:xfrm>
              <a:prstGeom prst="rect">
                <a:avLst/>
              </a:prstGeom>
              <a:solidFill>
                <a:srgbClr val="81299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05" name="Rectangle 13"/>
              <p:cNvSpPr>
                <a:spLocks noChangeArrowheads="1"/>
              </p:cNvSpPr>
              <p:nvPr/>
            </p:nvSpPr>
            <p:spPr bwMode="auto">
              <a:xfrm rot="16200000">
                <a:off x="2573169" y="-2510161"/>
                <a:ext cx="363740" cy="363740"/>
              </a:xfrm>
              <a:prstGeom prst="rect">
                <a:avLst/>
              </a:prstGeom>
              <a:solidFill>
                <a:srgbClr val="B41E8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grpSp>
        <p:grpSp>
          <p:nvGrpSpPr>
            <p:cNvPr id="74" name="Groep 73"/>
            <p:cNvGrpSpPr/>
            <p:nvPr userDrawn="1"/>
          </p:nvGrpSpPr>
          <p:grpSpPr>
            <a:xfrm>
              <a:off x="710055" y="-1582801"/>
              <a:ext cx="1382470" cy="916728"/>
              <a:chOff x="9864014" y="-2929261"/>
              <a:chExt cx="1382470" cy="916728"/>
            </a:xfrm>
          </p:grpSpPr>
          <p:sp>
            <p:nvSpPr>
              <p:cNvPr id="106" name="Rectangle 13"/>
              <p:cNvSpPr>
                <a:spLocks noChangeArrowheads="1"/>
              </p:cNvSpPr>
              <p:nvPr/>
            </p:nvSpPr>
            <p:spPr bwMode="auto">
              <a:xfrm rot="16200000">
                <a:off x="9864014" y="-2376273"/>
                <a:ext cx="363740" cy="363740"/>
              </a:xfrm>
              <a:prstGeom prst="rect">
                <a:avLst/>
              </a:prstGeom>
              <a:solidFill>
                <a:srgbClr val="EC00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07" name="Rectangle 13"/>
              <p:cNvSpPr>
                <a:spLocks noChangeArrowheads="1"/>
              </p:cNvSpPr>
              <p:nvPr/>
            </p:nvSpPr>
            <p:spPr bwMode="auto">
              <a:xfrm rot="16200000">
                <a:off x="9864014" y="-2929261"/>
                <a:ext cx="363740" cy="363740"/>
              </a:xfrm>
              <a:prstGeom prst="rect">
                <a:avLst/>
              </a:prstGeom>
              <a:solidFill>
                <a:srgbClr val="F173A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08" name="Rectangle 13"/>
              <p:cNvSpPr>
                <a:spLocks noChangeArrowheads="1"/>
              </p:cNvSpPr>
              <p:nvPr/>
            </p:nvSpPr>
            <p:spPr bwMode="auto">
              <a:xfrm rot="16200000">
                <a:off x="10373379" y="-2376273"/>
                <a:ext cx="363740" cy="363740"/>
              </a:xfrm>
              <a:prstGeom prst="rect">
                <a:avLst/>
              </a:prstGeom>
              <a:solidFill>
                <a:srgbClr val="988A8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09" name="Rectangle 13"/>
              <p:cNvSpPr>
                <a:spLocks noChangeArrowheads="1"/>
              </p:cNvSpPr>
              <p:nvPr/>
            </p:nvSpPr>
            <p:spPr bwMode="auto">
              <a:xfrm rot="16200000">
                <a:off x="10373379" y="-2929261"/>
                <a:ext cx="363740" cy="363740"/>
              </a:xfrm>
              <a:prstGeom prst="rect">
                <a:avLst/>
              </a:prstGeom>
              <a:solidFill>
                <a:srgbClr val="B6AAA7"/>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10" name="Rectangle 13"/>
              <p:cNvSpPr>
                <a:spLocks noChangeArrowheads="1"/>
              </p:cNvSpPr>
              <p:nvPr/>
            </p:nvSpPr>
            <p:spPr bwMode="auto">
              <a:xfrm rot="16200000">
                <a:off x="10882744" y="-2376273"/>
                <a:ext cx="363740" cy="363740"/>
              </a:xfrm>
              <a:prstGeom prst="rect">
                <a:avLst/>
              </a:prstGeom>
              <a:solidFill>
                <a:srgbClr val="CCC2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11" name="Rectangle 13"/>
              <p:cNvSpPr>
                <a:spLocks noChangeArrowheads="1"/>
              </p:cNvSpPr>
              <p:nvPr/>
            </p:nvSpPr>
            <p:spPr bwMode="auto">
              <a:xfrm rot="16200000">
                <a:off x="10882744" y="-2929261"/>
                <a:ext cx="363740" cy="363740"/>
              </a:xfrm>
              <a:prstGeom prst="rect">
                <a:avLst/>
              </a:prstGeom>
              <a:solidFill>
                <a:srgbClr val="E2DDD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grpSp>
        <p:grpSp>
          <p:nvGrpSpPr>
            <p:cNvPr id="73" name="Groep 72"/>
            <p:cNvGrpSpPr/>
            <p:nvPr userDrawn="1"/>
          </p:nvGrpSpPr>
          <p:grpSpPr>
            <a:xfrm>
              <a:off x="710377" y="-3754761"/>
              <a:ext cx="1891193" cy="917049"/>
              <a:chOff x="710377" y="-3754761"/>
              <a:chExt cx="1891193" cy="917049"/>
            </a:xfrm>
          </p:grpSpPr>
          <p:sp>
            <p:nvSpPr>
              <p:cNvPr id="91" name="Rectangle 13"/>
              <p:cNvSpPr>
                <a:spLocks noChangeArrowheads="1"/>
              </p:cNvSpPr>
              <p:nvPr/>
            </p:nvSpPr>
            <p:spPr bwMode="auto">
              <a:xfrm rot="16200000">
                <a:off x="710377" y="-3754440"/>
                <a:ext cx="363740" cy="363740"/>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92" name="Rectangle 13"/>
              <p:cNvSpPr>
                <a:spLocks noChangeArrowheads="1"/>
              </p:cNvSpPr>
              <p:nvPr/>
            </p:nvSpPr>
            <p:spPr bwMode="auto">
              <a:xfrm rot="16200000">
                <a:off x="1219421" y="-3201773"/>
                <a:ext cx="363740" cy="363740"/>
              </a:xfrm>
              <a:prstGeom prst="rect">
                <a:avLst/>
              </a:prstGeom>
              <a:solidFill>
                <a:srgbClr val="005BA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93" name="Rectangle 13"/>
              <p:cNvSpPr>
                <a:spLocks noChangeArrowheads="1"/>
              </p:cNvSpPr>
              <p:nvPr/>
            </p:nvSpPr>
            <p:spPr bwMode="auto">
              <a:xfrm rot="16200000">
                <a:off x="1219421" y="-3754761"/>
                <a:ext cx="363740" cy="363740"/>
              </a:xfrm>
              <a:prstGeom prst="rect">
                <a:avLst/>
              </a:prstGeom>
              <a:solidFill>
                <a:srgbClr val="0077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94" name="Rectangle 13"/>
              <p:cNvSpPr>
                <a:spLocks noChangeArrowheads="1"/>
              </p:cNvSpPr>
              <p:nvPr/>
            </p:nvSpPr>
            <p:spPr bwMode="auto">
              <a:xfrm rot="16200000">
                <a:off x="1728786" y="-3201773"/>
                <a:ext cx="363740" cy="363740"/>
              </a:xfrm>
              <a:prstGeom prst="rect">
                <a:avLst/>
              </a:prstGeom>
              <a:solidFill>
                <a:srgbClr val="00AEE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95" name="Rectangle 13"/>
              <p:cNvSpPr>
                <a:spLocks noChangeArrowheads="1"/>
              </p:cNvSpPr>
              <p:nvPr/>
            </p:nvSpPr>
            <p:spPr bwMode="auto">
              <a:xfrm rot="16200000">
                <a:off x="1728786" y="-3754440"/>
                <a:ext cx="363740" cy="363740"/>
              </a:xfrm>
              <a:prstGeom prst="rect">
                <a:avLst/>
              </a:prstGeom>
              <a:solidFill>
                <a:srgbClr val="00C0F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96" name="Rectangle 13"/>
              <p:cNvSpPr>
                <a:spLocks noChangeArrowheads="1"/>
              </p:cNvSpPr>
              <p:nvPr/>
            </p:nvSpPr>
            <p:spPr bwMode="auto">
              <a:xfrm rot="16200000">
                <a:off x="2237830" y="-3201773"/>
                <a:ext cx="363740" cy="363740"/>
              </a:xfrm>
              <a:prstGeom prst="rect">
                <a:avLst/>
              </a:prstGeom>
              <a:solidFill>
                <a:srgbClr val="009F4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97" name="Rectangle 13"/>
              <p:cNvSpPr>
                <a:spLocks noChangeArrowheads="1"/>
              </p:cNvSpPr>
              <p:nvPr/>
            </p:nvSpPr>
            <p:spPr bwMode="auto">
              <a:xfrm rot="16200000">
                <a:off x="2237830" y="-3754761"/>
                <a:ext cx="363740" cy="363740"/>
              </a:xfrm>
              <a:prstGeom prst="rect">
                <a:avLst/>
              </a:prstGeom>
              <a:solidFill>
                <a:srgbClr val="50B84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12" name="Rectangle 13"/>
              <p:cNvSpPr>
                <a:spLocks noChangeArrowheads="1"/>
              </p:cNvSpPr>
              <p:nvPr/>
            </p:nvSpPr>
            <p:spPr bwMode="auto">
              <a:xfrm rot="16200000">
                <a:off x="710377" y="-3201452"/>
                <a:ext cx="363740" cy="363740"/>
              </a:xfrm>
              <a:prstGeom prst="rect">
                <a:avLst/>
              </a:prstGeom>
              <a:solidFill>
                <a:srgbClr val="ED1B3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grpSp>
      </p:grpSp>
      <p:grpSp>
        <p:nvGrpSpPr>
          <p:cNvPr id="77" name="Groep 76"/>
          <p:cNvGrpSpPr/>
          <p:nvPr userDrawn="1"/>
        </p:nvGrpSpPr>
        <p:grpSpPr>
          <a:xfrm>
            <a:off x="9372752" y="-92873"/>
            <a:ext cx="2812056" cy="5548980"/>
            <a:chOff x="12497003" y="-92873"/>
            <a:chExt cx="3749408" cy="5548980"/>
          </a:xfrm>
        </p:grpSpPr>
        <p:grpSp>
          <p:nvGrpSpPr>
            <p:cNvPr id="76" name="Groep 75"/>
            <p:cNvGrpSpPr/>
            <p:nvPr userDrawn="1"/>
          </p:nvGrpSpPr>
          <p:grpSpPr>
            <a:xfrm>
              <a:off x="13472981" y="-92873"/>
              <a:ext cx="2773430" cy="5108951"/>
              <a:chOff x="12321743" y="-100346"/>
              <a:chExt cx="2773430" cy="5108951"/>
            </a:xfrm>
          </p:grpSpPr>
          <p:sp>
            <p:nvSpPr>
              <p:cNvPr id="145" name="Rechthoek 144"/>
              <p:cNvSpPr/>
              <p:nvPr userDrawn="1"/>
            </p:nvSpPr>
            <p:spPr>
              <a:xfrm>
                <a:off x="12321743" y="-100346"/>
                <a:ext cx="2773430" cy="315377"/>
              </a:xfrm>
              <a:prstGeom prst="rect">
                <a:avLst/>
              </a:prstGeom>
              <a:noFill/>
              <a:ln w="25400" cap="flat" cmpd="sng" algn="ctr">
                <a:noFill/>
                <a:prstDash val="solid"/>
              </a:ln>
              <a:effectLst/>
            </p:spPr>
            <p:txBody>
              <a:bodyPr lIns="180000" rIns="180000" rtlCol="0" anchor="t"/>
              <a:lstStyle/>
              <a:p>
                <a:pPr fontAlgn="auto">
                  <a:spcBef>
                    <a:spcPts val="0"/>
                  </a:spcBef>
                  <a:spcAft>
                    <a:spcPts val="0"/>
                  </a:spcAft>
                </a:pPr>
                <a:r>
                  <a:rPr lang="nl-NL" sz="1600" b="1" kern="0" cap="all" dirty="0" err="1" smtClean="0">
                    <a:solidFill>
                      <a:srgbClr val="44546A"/>
                    </a:solidFill>
                    <a:latin typeface="Segoe UI Light" panose="020B0502040204020203" pitchFamily="34" charset="0"/>
                    <a:cs typeface="Segoe UI Light" panose="020B0502040204020203" pitchFamily="34" charset="0"/>
                  </a:rPr>
                  <a:t>Zuyd</a:t>
                </a:r>
                <a:r>
                  <a:rPr lang="nl-NL" sz="1600" b="1" kern="0" cap="all" dirty="0" smtClean="0">
                    <a:solidFill>
                      <a:srgbClr val="44546A"/>
                    </a:solidFill>
                    <a:latin typeface="Segoe UI Light" panose="020B0502040204020203" pitchFamily="34" charset="0"/>
                    <a:cs typeface="Segoe UI Light" panose="020B0502040204020203" pitchFamily="34" charset="0"/>
                  </a:rPr>
                  <a:t> Huisstijl kleuren</a:t>
                </a:r>
                <a:endParaRPr lang="nl-NL" sz="1600" b="1" kern="0" cap="all" dirty="0">
                  <a:solidFill>
                    <a:srgbClr val="44546A"/>
                  </a:solidFill>
                  <a:latin typeface="Segoe UI Light" panose="020B0502040204020203" pitchFamily="34" charset="0"/>
                  <a:cs typeface="Segoe UI Light" panose="020B0502040204020203" pitchFamily="34" charset="0"/>
                </a:endParaRPr>
              </a:p>
            </p:txBody>
          </p:sp>
          <p:sp>
            <p:nvSpPr>
              <p:cNvPr id="148" name="Tekstvak 33"/>
              <p:cNvSpPr txBox="1"/>
              <p:nvPr userDrawn="1"/>
            </p:nvSpPr>
            <p:spPr>
              <a:xfrm>
                <a:off x="12496081" y="888538"/>
                <a:ext cx="2327979" cy="486087"/>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smtClean="0">
                    <a:solidFill>
                      <a:prstClr val="black"/>
                    </a:solidFill>
                  </a:rPr>
                  <a:t>Terwijl je een object geselecteerd hebt, navigeer naar het tabje </a:t>
                </a:r>
                <a:r>
                  <a:rPr lang="nl-NL" b="1" dirty="0" smtClean="0">
                    <a:solidFill>
                      <a:prstClr val="black"/>
                    </a:solidFill>
                  </a:rPr>
                  <a:t>“hulpmiddelen voor tekenen”</a:t>
                </a:r>
                <a:endParaRPr lang="nl-NL" dirty="0">
                  <a:solidFill>
                    <a:prstClr val="black"/>
                  </a:solidFill>
                </a:endParaRPr>
              </a:p>
            </p:txBody>
          </p:sp>
          <p:sp>
            <p:nvSpPr>
              <p:cNvPr id="149" name="Tekstvak 33"/>
              <p:cNvSpPr txBox="1"/>
              <p:nvPr userDrawn="1"/>
            </p:nvSpPr>
            <p:spPr>
              <a:xfrm>
                <a:off x="12496081" y="2792939"/>
                <a:ext cx="2327979" cy="604311"/>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US" dirty="0" err="1" smtClean="0">
                    <a:solidFill>
                      <a:prstClr val="black"/>
                    </a:solidFill>
                  </a:rPr>
                  <a:t>Klik</a:t>
                </a:r>
                <a:r>
                  <a:rPr lang="en-US" dirty="0" smtClean="0">
                    <a:solidFill>
                      <a:prstClr val="black"/>
                    </a:solidFill>
                  </a:rPr>
                  <a:t> nu op </a:t>
                </a:r>
                <a:r>
                  <a:rPr lang="en-US" b="1" dirty="0" smtClean="0">
                    <a:solidFill>
                      <a:prstClr val="black"/>
                    </a:solidFill>
                  </a:rPr>
                  <a:t>“</a:t>
                </a:r>
                <a:r>
                  <a:rPr lang="en-US" b="1" dirty="0" err="1" smtClean="0">
                    <a:solidFill>
                      <a:prstClr val="black"/>
                    </a:solidFill>
                  </a:rPr>
                  <a:t>opvullen</a:t>
                </a:r>
                <a:r>
                  <a:rPr lang="en-US" b="1" dirty="0" smtClean="0">
                    <a:solidFill>
                      <a:prstClr val="black"/>
                    </a:solidFill>
                  </a:rPr>
                  <a:t> van </a:t>
                </a:r>
                <a:r>
                  <a:rPr lang="en-US" b="1" dirty="0" err="1" smtClean="0">
                    <a:solidFill>
                      <a:prstClr val="black"/>
                    </a:solidFill>
                  </a:rPr>
                  <a:t>vorm</a:t>
                </a:r>
                <a:r>
                  <a:rPr lang="en-US" b="1" dirty="0" smtClean="0">
                    <a:solidFill>
                      <a:prstClr val="black"/>
                    </a:solidFill>
                  </a:rPr>
                  <a:t>” </a:t>
                </a:r>
                <a:br>
                  <a:rPr lang="en-US" b="1" dirty="0" smtClean="0">
                    <a:solidFill>
                      <a:prstClr val="black"/>
                    </a:solidFill>
                  </a:rPr>
                </a:br>
                <a:r>
                  <a:rPr lang="en-US" dirty="0" err="1" smtClean="0">
                    <a:solidFill>
                      <a:prstClr val="black"/>
                    </a:solidFill>
                  </a:rPr>
                  <a:t>en</a:t>
                </a:r>
                <a:r>
                  <a:rPr lang="en-US" dirty="0" smtClean="0">
                    <a:solidFill>
                      <a:prstClr val="black"/>
                    </a:solidFill>
                  </a:rPr>
                  <a:t> </a:t>
                </a:r>
                <a:r>
                  <a:rPr lang="en-US" dirty="0" err="1" smtClean="0">
                    <a:solidFill>
                      <a:prstClr val="black"/>
                    </a:solidFill>
                  </a:rPr>
                  <a:t>selecteer</a:t>
                </a:r>
                <a:r>
                  <a:rPr lang="en-US" dirty="0" smtClean="0">
                    <a:solidFill>
                      <a:prstClr val="black"/>
                    </a:solidFill>
                  </a:rPr>
                  <a:t> het </a:t>
                </a:r>
                <a:r>
                  <a:rPr lang="en-US" b="1" dirty="0" smtClean="0">
                    <a:solidFill>
                      <a:prstClr val="black"/>
                    </a:solidFill>
                  </a:rPr>
                  <a:t>“pipet”</a:t>
                </a:r>
                <a:endParaRPr lang="nl-NL" b="1" dirty="0">
                  <a:solidFill>
                    <a:prstClr val="black"/>
                  </a:solidFill>
                </a:endParaRPr>
              </a:p>
            </p:txBody>
          </p:sp>
          <p:sp>
            <p:nvSpPr>
              <p:cNvPr id="150" name="Ovaal 149"/>
              <p:cNvSpPr/>
              <p:nvPr userDrawn="1"/>
            </p:nvSpPr>
            <p:spPr>
              <a:xfrm>
                <a:off x="12496081" y="430361"/>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fontAlgn="auto">
                  <a:spcBef>
                    <a:spcPts val="0"/>
                  </a:spcBef>
                  <a:spcAft>
                    <a:spcPts val="0"/>
                  </a:spcAft>
                </a:pPr>
                <a:r>
                  <a:rPr lang="nl-NL" kern="0" dirty="0">
                    <a:solidFill>
                      <a:prstClr val="white"/>
                    </a:solidFill>
                    <a:latin typeface="Segoe UI Light" panose="020B0502040204020203" pitchFamily="34" charset="0"/>
                    <a:cs typeface="Segoe UI Light" panose="020B0502040204020203" pitchFamily="34" charset="0"/>
                  </a:rPr>
                  <a:t>1</a:t>
                </a:r>
              </a:p>
            </p:txBody>
          </p:sp>
          <p:sp>
            <p:nvSpPr>
              <p:cNvPr id="151" name="Ovaal 150"/>
              <p:cNvSpPr/>
              <p:nvPr userDrawn="1"/>
            </p:nvSpPr>
            <p:spPr>
              <a:xfrm>
                <a:off x="12496081" y="2324902"/>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fontAlgn="auto">
                  <a:spcBef>
                    <a:spcPts val="0"/>
                  </a:spcBef>
                  <a:spcAft>
                    <a:spcPts val="0"/>
                  </a:spcAft>
                </a:pPr>
                <a:r>
                  <a:rPr lang="nl-NL" kern="0" dirty="0">
                    <a:solidFill>
                      <a:prstClr val="white"/>
                    </a:solidFill>
                    <a:latin typeface="Segoe UI Light" panose="020B0502040204020203" pitchFamily="34" charset="0"/>
                    <a:cs typeface="Segoe UI Light" panose="020B0502040204020203" pitchFamily="34" charset="0"/>
                  </a:rPr>
                  <a:t>2</a:t>
                </a:r>
              </a:p>
            </p:txBody>
          </p:sp>
          <p:cxnSp>
            <p:nvCxnSpPr>
              <p:cNvPr id="152" name="Rechte verbindingslijn 151"/>
              <p:cNvCxnSpPr/>
              <p:nvPr userDrawn="1"/>
            </p:nvCxnSpPr>
            <p:spPr>
              <a:xfrm>
                <a:off x="12508966" y="285631"/>
                <a:ext cx="2539957" cy="0"/>
              </a:xfrm>
              <a:prstGeom prst="line">
                <a:avLst/>
              </a:prstGeom>
              <a:noFill/>
              <a:ln w="9525" cap="flat" cmpd="sng" algn="ctr">
                <a:solidFill>
                  <a:schemeClr val="tx2"/>
                </a:solidFill>
                <a:prstDash val="solid"/>
              </a:ln>
              <a:effectLst/>
            </p:spPr>
          </p:cxnSp>
          <p:cxnSp>
            <p:nvCxnSpPr>
              <p:cNvPr id="153" name="Rechte verbindingslijn 152"/>
              <p:cNvCxnSpPr/>
              <p:nvPr userDrawn="1"/>
            </p:nvCxnSpPr>
            <p:spPr>
              <a:xfrm>
                <a:off x="12508627" y="2167521"/>
                <a:ext cx="2540296" cy="0"/>
              </a:xfrm>
              <a:prstGeom prst="line">
                <a:avLst/>
              </a:prstGeom>
              <a:noFill/>
              <a:ln w="9525" cap="flat" cmpd="sng" algn="ctr">
                <a:solidFill>
                  <a:schemeClr val="tx2"/>
                </a:solidFill>
                <a:prstDash val="solid"/>
              </a:ln>
              <a:effectLst/>
            </p:spPr>
          </p:cxnSp>
          <p:cxnSp>
            <p:nvCxnSpPr>
              <p:cNvPr id="154" name="Rechte verbindingslijn 153"/>
              <p:cNvCxnSpPr/>
              <p:nvPr userDrawn="1"/>
            </p:nvCxnSpPr>
            <p:spPr>
              <a:xfrm>
                <a:off x="12478486" y="3718032"/>
                <a:ext cx="2570437" cy="0"/>
              </a:xfrm>
              <a:prstGeom prst="line">
                <a:avLst/>
              </a:prstGeom>
              <a:noFill/>
              <a:ln w="9525" cap="flat" cmpd="sng" algn="ctr">
                <a:solidFill>
                  <a:schemeClr val="tx2"/>
                </a:solidFill>
                <a:prstDash val="solid"/>
              </a:ln>
              <a:effectLst/>
            </p:spPr>
          </p:cxnSp>
          <p:pic>
            <p:nvPicPr>
              <p:cNvPr id="9" name="Afbeelding 8"/>
              <p:cNvPicPr>
                <a:picLocks noChangeAspect="1"/>
              </p:cNvPicPr>
              <p:nvPr userDrawn="1"/>
            </p:nvPicPr>
            <p:blipFill>
              <a:blip r:embed="rId18"/>
              <a:stretch>
                <a:fillRect/>
              </a:stretch>
            </p:blipFill>
            <p:spPr>
              <a:xfrm>
                <a:off x="12511144" y="1531638"/>
                <a:ext cx="1676634" cy="466790"/>
              </a:xfrm>
              <a:prstGeom prst="rect">
                <a:avLst/>
              </a:prstGeom>
            </p:spPr>
          </p:pic>
          <p:pic>
            <p:nvPicPr>
              <p:cNvPr id="12" name="Afbeelding 11"/>
              <p:cNvPicPr>
                <a:picLocks noChangeAspect="1"/>
              </p:cNvPicPr>
              <p:nvPr userDrawn="1"/>
            </p:nvPicPr>
            <p:blipFill>
              <a:blip r:embed="rId19"/>
              <a:stretch>
                <a:fillRect/>
              </a:stretch>
            </p:blipFill>
            <p:spPr>
              <a:xfrm>
                <a:off x="12496078" y="3307048"/>
                <a:ext cx="1619476" cy="228632"/>
              </a:xfrm>
              <a:prstGeom prst="rect">
                <a:avLst/>
              </a:prstGeom>
            </p:spPr>
          </p:pic>
          <p:sp>
            <p:nvSpPr>
              <p:cNvPr id="211" name="Ovaal 210"/>
              <p:cNvSpPr/>
              <p:nvPr userDrawn="1"/>
            </p:nvSpPr>
            <p:spPr>
              <a:xfrm>
                <a:off x="12496081" y="3848902"/>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fontAlgn="auto">
                  <a:spcBef>
                    <a:spcPts val="0"/>
                  </a:spcBef>
                  <a:spcAft>
                    <a:spcPts val="0"/>
                  </a:spcAft>
                </a:pPr>
                <a:r>
                  <a:rPr lang="nl-NL" kern="0" dirty="0" smtClean="0">
                    <a:solidFill>
                      <a:prstClr val="white"/>
                    </a:solidFill>
                    <a:latin typeface="Segoe UI Light" panose="020B0502040204020203" pitchFamily="34" charset="0"/>
                    <a:cs typeface="Segoe UI Light" panose="020B0502040204020203" pitchFamily="34" charset="0"/>
                  </a:rPr>
                  <a:t>3</a:t>
                </a:r>
                <a:endParaRPr lang="nl-NL" kern="0" dirty="0">
                  <a:solidFill>
                    <a:prstClr val="white"/>
                  </a:solidFill>
                  <a:latin typeface="Segoe UI Light" panose="020B0502040204020203" pitchFamily="34" charset="0"/>
                  <a:cs typeface="Segoe UI Light" panose="020B0502040204020203" pitchFamily="34" charset="0"/>
                </a:endParaRPr>
              </a:p>
            </p:txBody>
          </p:sp>
          <p:sp>
            <p:nvSpPr>
              <p:cNvPr id="212" name="Tekstvak 33"/>
              <p:cNvSpPr txBox="1"/>
              <p:nvPr userDrawn="1"/>
            </p:nvSpPr>
            <p:spPr>
              <a:xfrm>
                <a:off x="12496081" y="4278839"/>
                <a:ext cx="2327979" cy="729766"/>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US" dirty="0" smtClean="0">
                    <a:solidFill>
                      <a:prstClr val="black"/>
                    </a:solidFill>
                  </a:rPr>
                  <a:t>Je </a:t>
                </a:r>
                <a:r>
                  <a:rPr lang="en-US" dirty="0" err="1" smtClean="0">
                    <a:solidFill>
                      <a:prstClr val="black"/>
                    </a:solidFill>
                  </a:rPr>
                  <a:t>muis</a:t>
                </a:r>
                <a:r>
                  <a:rPr lang="en-US" dirty="0" smtClean="0">
                    <a:solidFill>
                      <a:prstClr val="black"/>
                    </a:solidFill>
                  </a:rPr>
                  <a:t> cursor is nu </a:t>
                </a:r>
                <a:r>
                  <a:rPr lang="en-US" dirty="0" err="1" smtClean="0">
                    <a:solidFill>
                      <a:prstClr val="black"/>
                    </a:solidFill>
                  </a:rPr>
                  <a:t>veranderd</a:t>
                </a:r>
                <a:r>
                  <a:rPr lang="en-US" dirty="0" smtClean="0">
                    <a:solidFill>
                      <a:prstClr val="black"/>
                    </a:solidFill>
                  </a:rPr>
                  <a:t> </a:t>
                </a:r>
                <a:r>
                  <a:rPr lang="en-US" dirty="0" err="1" smtClean="0">
                    <a:solidFill>
                      <a:prstClr val="black"/>
                    </a:solidFill>
                  </a:rPr>
                  <a:t>naar</a:t>
                </a:r>
                <a:r>
                  <a:rPr lang="en-US" dirty="0" smtClean="0">
                    <a:solidFill>
                      <a:prstClr val="black"/>
                    </a:solidFill>
                  </a:rPr>
                  <a:t> </a:t>
                </a:r>
                <a:r>
                  <a:rPr lang="en-US" dirty="0" err="1" smtClean="0">
                    <a:solidFill>
                      <a:prstClr val="black"/>
                    </a:solidFill>
                  </a:rPr>
                  <a:t>een</a:t>
                </a:r>
                <a:r>
                  <a:rPr lang="en-US" dirty="0" smtClean="0">
                    <a:solidFill>
                      <a:prstClr val="black"/>
                    </a:solidFill>
                  </a:rPr>
                  <a:t> </a:t>
                </a:r>
                <a:r>
                  <a:rPr lang="en-US" dirty="0" err="1" smtClean="0">
                    <a:solidFill>
                      <a:prstClr val="black"/>
                    </a:solidFill>
                  </a:rPr>
                  <a:t>pipetje</a:t>
                </a:r>
                <a:r>
                  <a:rPr lang="en-US" dirty="0" smtClean="0">
                    <a:solidFill>
                      <a:prstClr val="black"/>
                    </a:solidFill>
                  </a:rPr>
                  <a:t>. </a:t>
                </a:r>
                <a:r>
                  <a:rPr lang="en-US" dirty="0" err="1" smtClean="0">
                    <a:solidFill>
                      <a:prstClr val="black"/>
                    </a:solidFill>
                  </a:rPr>
                  <a:t>Gebruik</a:t>
                </a:r>
                <a:r>
                  <a:rPr lang="en-US" dirty="0" smtClean="0">
                    <a:solidFill>
                      <a:prstClr val="black"/>
                    </a:solidFill>
                  </a:rPr>
                  <a:t> </a:t>
                </a:r>
                <a:r>
                  <a:rPr lang="en-US" dirty="0" err="1" smtClean="0">
                    <a:solidFill>
                      <a:prstClr val="black"/>
                    </a:solidFill>
                  </a:rPr>
                  <a:t>dit</a:t>
                </a:r>
                <a:r>
                  <a:rPr lang="en-US" dirty="0" smtClean="0">
                    <a:solidFill>
                      <a:prstClr val="black"/>
                    </a:solidFill>
                  </a:rPr>
                  <a:t> pipet om </a:t>
                </a:r>
                <a:r>
                  <a:rPr lang="en-US" dirty="0" err="1" smtClean="0">
                    <a:solidFill>
                      <a:prstClr val="black"/>
                    </a:solidFill>
                  </a:rPr>
                  <a:t>een</a:t>
                </a:r>
                <a:r>
                  <a:rPr lang="en-US" dirty="0" smtClean="0">
                    <a:solidFill>
                      <a:prstClr val="black"/>
                    </a:solidFill>
                  </a:rPr>
                  <a:t> van de </a:t>
                </a:r>
                <a:r>
                  <a:rPr lang="en-US" dirty="0" err="1" smtClean="0">
                    <a:solidFill>
                      <a:prstClr val="black"/>
                    </a:solidFill>
                  </a:rPr>
                  <a:t>kleuren</a:t>
                </a:r>
                <a:r>
                  <a:rPr lang="en-US" dirty="0" smtClean="0">
                    <a:solidFill>
                      <a:prstClr val="black"/>
                    </a:solidFill>
                  </a:rPr>
                  <a:t> </a:t>
                </a:r>
                <a:r>
                  <a:rPr lang="en-US" dirty="0" err="1" smtClean="0">
                    <a:solidFill>
                      <a:prstClr val="black"/>
                    </a:solidFill>
                  </a:rPr>
                  <a:t>hiernaast</a:t>
                </a:r>
                <a:r>
                  <a:rPr lang="en-US" dirty="0" smtClean="0">
                    <a:solidFill>
                      <a:prstClr val="black"/>
                    </a:solidFill>
                  </a:rPr>
                  <a:t> toe </a:t>
                </a:r>
                <a:r>
                  <a:rPr lang="en-US" dirty="0" err="1" smtClean="0">
                    <a:solidFill>
                      <a:prstClr val="black"/>
                    </a:solidFill>
                  </a:rPr>
                  <a:t>te</a:t>
                </a:r>
                <a:r>
                  <a:rPr lang="en-US" dirty="0" smtClean="0">
                    <a:solidFill>
                      <a:prstClr val="black"/>
                    </a:solidFill>
                  </a:rPr>
                  <a:t> </a:t>
                </a:r>
                <a:r>
                  <a:rPr lang="en-US" dirty="0" err="1" smtClean="0">
                    <a:solidFill>
                      <a:prstClr val="black"/>
                    </a:solidFill>
                  </a:rPr>
                  <a:t>wijzen</a:t>
                </a:r>
                <a:r>
                  <a:rPr lang="en-US" dirty="0" smtClean="0">
                    <a:solidFill>
                      <a:prstClr val="black"/>
                    </a:solidFill>
                  </a:rPr>
                  <a:t> </a:t>
                </a:r>
                <a:r>
                  <a:rPr lang="en-US" dirty="0" err="1" smtClean="0">
                    <a:solidFill>
                      <a:prstClr val="black"/>
                    </a:solidFill>
                  </a:rPr>
                  <a:t>aan</a:t>
                </a:r>
                <a:r>
                  <a:rPr lang="en-US" dirty="0" smtClean="0">
                    <a:solidFill>
                      <a:prstClr val="black"/>
                    </a:solidFill>
                  </a:rPr>
                  <a:t> je object.</a:t>
                </a:r>
                <a:endParaRPr lang="nl-NL" b="1" dirty="0">
                  <a:solidFill>
                    <a:prstClr val="black"/>
                  </a:solidFill>
                </a:endParaRPr>
              </a:p>
            </p:txBody>
          </p:sp>
        </p:grpSp>
        <p:grpSp>
          <p:nvGrpSpPr>
            <p:cNvPr id="155" name="Group 62"/>
            <p:cNvGrpSpPr>
              <a:grpSpLocks/>
            </p:cNvGrpSpPr>
            <p:nvPr userDrawn="1"/>
          </p:nvGrpSpPr>
          <p:grpSpPr bwMode="auto">
            <a:xfrm>
              <a:off x="12497003" y="0"/>
              <a:ext cx="917049" cy="5456107"/>
              <a:chOff x="-5976" y="-3654"/>
              <a:chExt cx="2859" cy="17010"/>
            </a:xfrm>
          </p:grpSpPr>
          <p:sp>
            <p:nvSpPr>
              <p:cNvPr id="156" name="Rectangle 13"/>
              <p:cNvSpPr>
                <a:spLocks noChangeArrowheads="1"/>
              </p:cNvSpPr>
              <p:nvPr/>
            </p:nvSpPr>
            <p:spPr bwMode="auto">
              <a:xfrm>
                <a:off x="-4252" y="-3654"/>
                <a:ext cx="1134" cy="1134"/>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57" name="Rectangle 13"/>
              <p:cNvSpPr>
                <a:spLocks noChangeArrowheads="1"/>
              </p:cNvSpPr>
              <p:nvPr/>
            </p:nvSpPr>
            <p:spPr bwMode="auto">
              <a:xfrm>
                <a:off x="-5975" y="-2067"/>
                <a:ext cx="1134" cy="1134"/>
              </a:xfrm>
              <a:prstGeom prst="rect">
                <a:avLst/>
              </a:prstGeom>
              <a:solidFill>
                <a:srgbClr val="005BA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58" name="Rectangle 13"/>
              <p:cNvSpPr>
                <a:spLocks noChangeArrowheads="1"/>
              </p:cNvSpPr>
              <p:nvPr/>
            </p:nvSpPr>
            <p:spPr bwMode="auto">
              <a:xfrm>
                <a:off x="-4251" y="-2067"/>
                <a:ext cx="1134" cy="1134"/>
              </a:xfrm>
              <a:prstGeom prst="rect">
                <a:avLst/>
              </a:prstGeom>
              <a:solidFill>
                <a:srgbClr val="0077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59" name="Rectangle 13"/>
              <p:cNvSpPr>
                <a:spLocks noChangeArrowheads="1"/>
              </p:cNvSpPr>
              <p:nvPr/>
            </p:nvSpPr>
            <p:spPr bwMode="auto">
              <a:xfrm>
                <a:off x="-5975" y="-479"/>
                <a:ext cx="1134" cy="1134"/>
              </a:xfrm>
              <a:prstGeom prst="rect">
                <a:avLst/>
              </a:prstGeom>
              <a:solidFill>
                <a:srgbClr val="00AEE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60" name="Rectangle 13"/>
              <p:cNvSpPr>
                <a:spLocks noChangeArrowheads="1"/>
              </p:cNvSpPr>
              <p:nvPr/>
            </p:nvSpPr>
            <p:spPr bwMode="auto">
              <a:xfrm>
                <a:off x="-4252" y="-479"/>
                <a:ext cx="1134" cy="1134"/>
              </a:xfrm>
              <a:prstGeom prst="rect">
                <a:avLst/>
              </a:prstGeom>
              <a:solidFill>
                <a:srgbClr val="00C0F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61" name="Rectangle 13"/>
              <p:cNvSpPr>
                <a:spLocks noChangeArrowheads="1"/>
              </p:cNvSpPr>
              <p:nvPr/>
            </p:nvSpPr>
            <p:spPr bwMode="auto">
              <a:xfrm>
                <a:off x="-5975" y="1108"/>
                <a:ext cx="1134" cy="1134"/>
              </a:xfrm>
              <a:prstGeom prst="rect">
                <a:avLst/>
              </a:prstGeom>
              <a:solidFill>
                <a:srgbClr val="009F4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62" name="Rectangle 13"/>
              <p:cNvSpPr>
                <a:spLocks noChangeArrowheads="1"/>
              </p:cNvSpPr>
              <p:nvPr/>
            </p:nvSpPr>
            <p:spPr bwMode="auto">
              <a:xfrm>
                <a:off x="-4251" y="1108"/>
                <a:ext cx="1134" cy="1134"/>
              </a:xfrm>
              <a:prstGeom prst="rect">
                <a:avLst/>
              </a:prstGeom>
              <a:solidFill>
                <a:srgbClr val="50B84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63" name="Rectangle 13"/>
              <p:cNvSpPr>
                <a:spLocks noChangeArrowheads="1"/>
              </p:cNvSpPr>
              <p:nvPr/>
            </p:nvSpPr>
            <p:spPr bwMode="auto">
              <a:xfrm>
                <a:off x="-5975" y="2696"/>
                <a:ext cx="1134" cy="1134"/>
              </a:xfrm>
              <a:prstGeom prst="rect">
                <a:avLst/>
              </a:prstGeom>
              <a:solidFill>
                <a:srgbClr val="8DC63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srgbClr val="8DC63F"/>
                  </a:solidFill>
                  <a:latin typeface="Calibri" panose="020F0502020204030204" pitchFamily="34" charset="0"/>
                </a:endParaRPr>
              </a:p>
            </p:txBody>
          </p:sp>
          <p:sp>
            <p:nvSpPr>
              <p:cNvPr id="164" name="Rectangle 13"/>
              <p:cNvSpPr>
                <a:spLocks noChangeArrowheads="1"/>
              </p:cNvSpPr>
              <p:nvPr/>
            </p:nvSpPr>
            <p:spPr bwMode="auto">
              <a:xfrm>
                <a:off x="-4251" y="2696"/>
                <a:ext cx="1134" cy="1134"/>
              </a:xfrm>
              <a:prstGeom prst="rect">
                <a:avLst/>
              </a:prstGeom>
              <a:solidFill>
                <a:srgbClr val="BFD73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65" name="Rectangle 13"/>
              <p:cNvSpPr>
                <a:spLocks noChangeArrowheads="1"/>
              </p:cNvSpPr>
              <p:nvPr/>
            </p:nvSpPr>
            <p:spPr bwMode="auto">
              <a:xfrm>
                <a:off x="-5975" y="4284"/>
                <a:ext cx="1134" cy="1134"/>
              </a:xfrm>
              <a:prstGeom prst="rect">
                <a:avLst/>
              </a:prstGeom>
              <a:solidFill>
                <a:srgbClr val="CB582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66" name="Rectangle 13"/>
              <p:cNvSpPr>
                <a:spLocks noChangeArrowheads="1"/>
              </p:cNvSpPr>
              <p:nvPr/>
            </p:nvSpPr>
            <p:spPr bwMode="auto">
              <a:xfrm>
                <a:off x="-4251" y="4284"/>
                <a:ext cx="1134" cy="1134"/>
              </a:xfrm>
              <a:prstGeom prst="rect">
                <a:avLst/>
              </a:prstGeom>
              <a:solidFill>
                <a:srgbClr val="F3702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67" name="Rectangle 13"/>
              <p:cNvSpPr>
                <a:spLocks noChangeArrowheads="1"/>
              </p:cNvSpPr>
              <p:nvPr/>
            </p:nvSpPr>
            <p:spPr bwMode="auto">
              <a:xfrm>
                <a:off x="-5975" y="5871"/>
                <a:ext cx="1134" cy="1134"/>
              </a:xfrm>
              <a:prstGeom prst="rect">
                <a:avLst/>
              </a:prstGeom>
              <a:solidFill>
                <a:srgbClr val="F99D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68" name="Rectangle 13"/>
              <p:cNvSpPr>
                <a:spLocks noChangeArrowheads="1"/>
              </p:cNvSpPr>
              <p:nvPr/>
            </p:nvSpPr>
            <p:spPr bwMode="auto">
              <a:xfrm>
                <a:off x="-4252" y="5863"/>
                <a:ext cx="1134" cy="1134"/>
              </a:xfrm>
              <a:prstGeom prst="rect">
                <a:avLst/>
              </a:prstGeom>
              <a:solidFill>
                <a:srgbClr val="FFE12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69" name="Rectangle 13"/>
              <p:cNvSpPr>
                <a:spLocks noChangeArrowheads="1"/>
              </p:cNvSpPr>
              <p:nvPr/>
            </p:nvSpPr>
            <p:spPr bwMode="auto">
              <a:xfrm>
                <a:off x="-5975" y="7459"/>
                <a:ext cx="1134" cy="1134"/>
              </a:xfrm>
              <a:prstGeom prst="rect">
                <a:avLst/>
              </a:prstGeom>
              <a:solidFill>
                <a:srgbClr val="81299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70" name="Rectangle 13"/>
              <p:cNvSpPr>
                <a:spLocks noChangeArrowheads="1"/>
              </p:cNvSpPr>
              <p:nvPr/>
            </p:nvSpPr>
            <p:spPr bwMode="auto">
              <a:xfrm>
                <a:off x="-4251" y="7459"/>
                <a:ext cx="1134" cy="1134"/>
              </a:xfrm>
              <a:prstGeom prst="rect">
                <a:avLst/>
              </a:prstGeom>
              <a:solidFill>
                <a:srgbClr val="B41E8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71" name="Rectangle 13"/>
              <p:cNvSpPr>
                <a:spLocks noChangeArrowheads="1"/>
              </p:cNvSpPr>
              <p:nvPr/>
            </p:nvSpPr>
            <p:spPr bwMode="auto">
              <a:xfrm>
                <a:off x="-5975" y="9046"/>
                <a:ext cx="1134" cy="1134"/>
              </a:xfrm>
              <a:prstGeom prst="rect">
                <a:avLst/>
              </a:prstGeom>
              <a:solidFill>
                <a:srgbClr val="EC00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72" name="Rectangle 13"/>
              <p:cNvSpPr>
                <a:spLocks noChangeArrowheads="1"/>
              </p:cNvSpPr>
              <p:nvPr/>
            </p:nvSpPr>
            <p:spPr bwMode="auto">
              <a:xfrm>
                <a:off x="-4251" y="9046"/>
                <a:ext cx="1134" cy="1134"/>
              </a:xfrm>
              <a:prstGeom prst="rect">
                <a:avLst/>
              </a:prstGeom>
              <a:solidFill>
                <a:srgbClr val="F173A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73" name="Rectangle 13"/>
              <p:cNvSpPr>
                <a:spLocks noChangeArrowheads="1"/>
              </p:cNvSpPr>
              <p:nvPr/>
            </p:nvSpPr>
            <p:spPr bwMode="auto">
              <a:xfrm>
                <a:off x="-5975" y="10634"/>
                <a:ext cx="1134" cy="1134"/>
              </a:xfrm>
              <a:prstGeom prst="rect">
                <a:avLst/>
              </a:prstGeom>
              <a:solidFill>
                <a:srgbClr val="988A8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74" name="Rectangle 13"/>
              <p:cNvSpPr>
                <a:spLocks noChangeArrowheads="1"/>
              </p:cNvSpPr>
              <p:nvPr/>
            </p:nvSpPr>
            <p:spPr bwMode="auto">
              <a:xfrm>
                <a:off x="-4251" y="10634"/>
                <a:ext cx="1134" cy="1134"/>
              </a:xfrm>
              <a:prstGeom prst="rect">
                <a:avLst/>
              </a:prstGeom>
              <a:solidFill>
                <a:srgbClr val="B6AAA7"/>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75" name="Rectangle 13"/>
              <p:cNvSpPr>
                <a:spLocks noChangeArrowheads="1"/>
              </p:cNvSpPr>
              <p:nvPr/>
            </p:nvSpPr>
            <p:spPr bwMode="auto">
              <a:xfrm>
                <a:off x="-5975" y="12222"/>
                <a:ext cx="1134" cy="1134"/>
              </a:xfrm>
              <a:prstGeom prst="rect">
                <a:avLst/>
              </a:prstGeom>
              <a:solidFill>
                <a:srgbClr val="CCC2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76" name="Rectangle 13"/>
              <p:cNvSpPr>
                <a:spLocks noChangeArrowheads="1"/>
              </p:cNvSpPr>
              <p:nvPr/>
            </p:nvSpPr>
            <p:spPr bwMode="auto">
              <a:xfrm>
                <a:off x="-4251" y="12222"/>
                <a:ext cx="1134" cy="1134"/>
              </a:xfrm>
              <a:prstGeom prst="rect">
                <a:avLst/>
              </a:prstGeom>
              <a:solidFill>
                <a:srgbClr val="E2DDD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sp>
            <p:nvSpPr>
              <p:cNvPr id="177" name="Rectangle 13"/>
              <p:cNvSpPr>
                <a:spLocks noChangeArrowheads="1"/>
              </p:cNvSpPr>
              <p:nvPr/>
            </p:nvSpPr>
            <p:spPr bwMode="auto">
              <a:xfrm>
                <a:off x="-5976" y="-3654"/>
                <a:ext cx="1134" cy="1134"/>
              </a:xfrm>
              <a:prstGeom prst="rect">
                <a:avLst/>
              </a:prstGeom>
              <a:solidFill>
                <a:srgbClr val="ED1B3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fontAlgn="auto">
                  <a:spcBef>
                    <a:spcPts val="0"/>
                  </a:spcBef>
                  <a:spcAft>
                    <a:spcPts val="0"/>
                  </a:spcAft>
                </a:pPr>
                <a:endParaRPr lang="en-US" altLang="en-US" sz="577">
                  <a:solidFill>
                    <a:prstClr val="black"/>
                  </a:solidFill>
                  <a:latin typeface="Calibri" panose="020F0502020204030204" pitchFamily="34" charset="0"/>
                </a:endParaRPr>
              </a:p>
            </p:txBody>
          </p:sp>
        </p:grpSp>
      </p:grpSp>
      <p:grpSp>
        <p:nvGrpSpPr>
          <p:cNvPr id="113" name="ZUYD logo"/>
          <p:cNvGrpSpPr/>
          <p:nvPr userDrawn="1"/>
        </p:nvGrpSpPr>
        <p:grpSpPr>
          <a:xfrm>
            <a:off x="8395486" y="5919788"/>
            <a:ext cx="352064" cy="506213"/>
            <a:chOff x="0" y="-7639050"/>
            <a:chExt cx="6359525" cy="6858000"/>
          </a:xfrm>
          <a:solidFill>
            <a:schemeClr val="accent1"/>
          </a:solidFill>
        </p:grpSpPr>
        <p:sp>
          <p:nvSpPr>
            <p:cNvPr id="114"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15"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16"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sp>
          <p:nvSpPr>
            <p:cNvPr id="117"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Verdana"/>
              </a:endParaRPr>
            </a:p>
          </p:txBody>
        </p:sp>
      </p:grpSp>
    </p:spTree>
    <p:extLst>
      <p:ext uri="{BB962C8B-B14F-4D97-AF65-F5344CB8AC3E}">
        <p14:creationId xmlns:p14="http://schemas.microsoft.com/office/powerpoint/2010/main" val="516136520"/>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Ls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2400" b="0" kern="1200">
          <a:solidFill>
            <a:schemeClr val="bg1"/>
          </a:solidFill>
          <a:latin typeface="+mj-lt"/>
          <a:ea typeface="+mj-ea"/>
          <a:cs typeface="+mj-cs"/>
        </a:defRPr>
      </a:lvl1pPr>
    </p:titleStyle>
    <p:bodyStyle>
      <a:lvl1pPr marL="0" indent="0" algn="l" defTabSz="914400" rtl="0" eaLnBrk="1" latinLnBrk="0" hangingPunct="1">
        <a:lnSpc>
          <a:spcPct val="100000"/>
        </a:lnSpc>
        <a:spcBef>
          <a:spcPts val="0"/>
        </a:spcBef>
        <a:spcAft>
          <a:spcPts val="0"/>
        </a:spcAft>
        <a:buClr>
          <a:schemeClr val="tx1"/>
        </a:buClr>
        <a:buFont typeface="Wingdings" panose="05000000000000000000" pitchFamily="2" charset="2"/>
        <a:buNone/>
        <a:defRPr sz="2200" kern="1200" baseline="0">
          <a:solidFill>
            <a:schemeClr val="tx1"/>
          </a:solidFill>
          <a:latin typeface="+mn-lt"/>
          <a:ea typeface="+mn-ea"/>
          <a:cs typeface="+mn-cs"/>
        </a:defRPr>
      </a:lvl1pPr>
      <a:lvl2pPr marL="177800" indent="-177800" algn="l" defTabSz="914400" rtl="0" eaLnBrk="1" latinLnBrk="0" hangingPunct="1">
        <a:lnSpc>
          <a:spcPct val="100000"/>
        </a:lnSpc>
        <a:spcBef>
          <a:spcPts val="0"/>
        </a:spcBef>
        <a:spcAft>
          <a:spcPts val="0"/>
        </a:spcAft>
        <a:buClr>
          <a:schemeClr val="tx1"/>
        </a:buClr>
        <a:buFont typeface="Wingdings" panose="05000000000000000000" pitchFamily="2" charset="2"/>
        <a:buChar char="§"/>
        <a:defRPr sz="2200" kern="1200">
          <a:solidFill>
            <a:schemeClr val="tx1"/>
          </a:solidFill>
          <a:latin typeface="+mn-lt"/>
          <a:ea typeface="+mn-ea"/>
          <a:cs typeface="+mn-cs"/>
        </a:defRPr>
      </a:lvl2pPr>
      <a:lvl3pPr marL="361950" indent="-184150" algn="l" defTabSz="914400" rtl="0" eaLnBrk="1" latinLnBrk="0" hangingPunct="1">
        <a:lnSpc>
          <a:spcPct val="100000"/>
        </a:lnSpc>
        <a:spcBef>
          <a:spcPts val="0"/>
        </a:spcBef>
        <a:spcAft>
          <a:spcPts val="0"/>
        </a:spcAft>
        <a:buClr>
          <a:schemeClr val="tx1"/>
        </a:buClr>
        <a:buFont typeface="Wingdings" panose="05000000000000000000" pitchFamily="2" charset="2"/>
        <a:buChar char="§"/>
        <a:defRPr sz="22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200" i="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200" b="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0"/>
        </a:spcAft>
        <a:buClr>
          <a:schemeClr val="tx1"/>
        </a:buClr>
        <a:buFont typeface="Wingdings" panose="05000000000000000000" pitchFamily="2" charset="2"/>
        <a:buNone/>
        <a:defRPr sz="2200" kern="1200">
          <a:solidFill>
            <a:schemeClr val="tx1"/>
          </a:solidFill>
          <a:latin typeface="+mn-lt"/>
          <a:ea typeface="+mn-ea"/>
          <a:cs typeface="+mn-cs"/>
        </a:defRPr>
      </a:lvl6pPr>
      <a:lvl7pPr marL="177800" indent="-177800" algn="l" defTabSz="914400" rtl="0" eaLnBrk="1" latinLnBrk="0" hangingPunct="1">
        <a:lnSpc>
          <a:spcPct val="100000"/>
        </a:lnSpc>
        <a:spcBef>
          <a:spcPts val="0"/>
        </a:spcBef>
        <a:spcAft>
          <a:spcPts val="0"/>
        </a:spcAft>
        <a:buClr>
          <a:schemeClr val="tx1"/>
        </a:buClr>
        <a:buFont typeface="Wingdings" panose="05000000000000000000" pitchFamily="2" charset="2"/>
        <a:buChar char="§"/>
        <a:defRPr sz="2200" kern="1200">
          <a:solidFill>
            <a:schemeClr val="tx1"/>
          </a:solidFill>
          <a:latin typeface="+mn-lt"/>
          <a:ea typeface="+mn-ea"/>
          <a:cs typeface="+mn-cs"/>
        </a:defRPr>
      </a:lvl7pPr>
      <a:lvl8pPr marL="361950" indent="-184150" algn="l" defTabSz="914400" rtl="0" eaLnBrk="1" latinLnBrk="0" hangingPunct="1">
        <a:lnSpc>
          <a:spcPct val="100000"/>
        </a:lnSpc>
        <a:spcBef>
          <a:spcPts val="0"/>
        </a:spcBef>
        <a:spcAft>
          <a:spcPts val="0"/>
        </a:spcAft>
        <a:buClr>
          <a:schemeClr val="tx1"/>
        </a:buClr>
        <a:buFont typeface="Wingdings" panose="05000000000000000000" pitchFamily="2" charset="2"/>
        <a:buChar char="§"/>
        <a:defRPr sz="2200" kern="1200" baseline="0">
          <a:solidFill>
            <a:schemeClr val="tx1"/>
          </a:solidFill>
          <a:latin typeface="+mn-lt"/>
          <a:ea typeface="+mn-ea"/>
          <a:cs typeface="+mn-cs"/>
        </a:defRPr>
      </a:lvl8pPr>
      <a:lvl9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200" i="1"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defTabSz="457200">
              <a:defRPr/>
            </a:pPr>
            <a:fld id="{2F368576-7B5F-47DC-A3C7-52A60EAC0CF7}" type="datetimeFigureOut">
              <a:rPr lang="en-US">
                <a:solidFill>
                  <a:prstClr val="black">
                    <a:tint val="75000"/>
                  </a:prstClr>
                </a:solidFill>
                <a:latin typeface="Arial" charset="0"/>
                <a:ea typeface="ＭＳ Ｐゴシック" pitchFamily="-128" charset="-128"/>
              </a:rPr>
              <a:pPr defTabSz="457200">
                <a:defRPr/>
              </a:pPr>
              <a:t>5/28/2019</a:t>
            </a:fld>
            <a:endParaRPr lang="en-US" sz="1300" dirty="0">
              <a:solidFill>
                <a:srgbClr val="988A86">
                  <a:tint val="60000"/>
                  <a:satMod val="155000"/>
                </a:srgbClr>
              </a:solidFill>
              <a:latin typeface="Arial" charset="0"/>
              <a:ea typeface="ＭＳ Ｐゴシック" pitchFamily="-128" charset="-128"/>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r">
              <a:defRPr sz="1300" dirty="0">
                <a:solidFill>
                  <a:schemeClr val="bg2">
                    <a:tint val="60000"/>
                    <a:satMod val="155000"/>
                  </a:schemeClr>
                </a:solidFill>
              </a:defRPr>
            </a:lvl1pPr>
          </a:lstStyle>
          <a:p>
            <a:pPr defTabSz="457200">
              <a:defRPr/>
            </a:pPr>
            <a:endParaRPr lang="en-US">
              <a:solidFill>
                <a:srgbClr val="988A86">
                  <a:tint val="60000"/>
                  <a:satMod val="155000"/>
                </a:srgbClr>
              </a:solidFill>
              <a:latin typeface="Arial" charset="0"/>
              <a:ea typeface="ＭＳ Ｐゴシック" pitchFamily="-128" charset="-128"/>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457200">
              <a:defRPr/>
            </a:pPr>
            <a:fld id="{7BEF2417-5A2C-4D8F-AD02-83BEEC65BCEF}" type="slidenum">
              <a:rPr lang="en-US">
                <a:solidFill>
                  <a:prstClr val="black">
                    <a:tint val="75000"/>
                  </a:prstClr>
                </a:solidFill>
                <a:latin typeface="Arial" charset="0"/>
                <a:ea typeface="ＭＳ Ｐゴシック" pitchFamily="-128" charset="-128"/>
              </a:rPr>
              <a:pPr defTabSz="457200">
                <a:defRPr/>
              </a:pPr>
              <a:t>‹nr.›</a:t>
            </a:fld>
            <a:endParaRPr lang="en-US" sz="1600" b="1" dirty="0">
              <a:solidFill>
                <a:srgbClr val="ED1B34">
                  <a:shade val="90000"/>
                </a:srgbClr>
              </a:solidFill>
              <a:latin typeface="Arial" charset="0"/>
              <a:ea typeface="ＭＳ Ｐゴシック" pitchFamily="-128" charset="-128"/>
            </a:endParaRPr>
          </a:p>
        </p:txBody>
      </p:sp>
      <p:pic>
        <p:nvPicPr>
          <p:cNvPr id="1031" name="Afbeelding 5" descr="Zuyd_HOGESCHOOL_RGB.png"/>
          <p:cNvPicPr>
            <a:picLocks noChangeAspect="1"/>
          </p:cNvPicPr>
          <p:nvPr userDrawn="1"/>
        </p:nvPicPr>
        <p:blipFill>
          <a:blip r:embed="rId22"/>
          <a:srcRect l="55556"/>
          <a:stretch>
            <a:fillRect/>
          </a:stretch>
        </p:blipFill>
        <p:spPr bwMode="auto">
          <a:xfrm>
            <a:off x="7924800" y="5438775"/>
            <a:ext cx="1219200" cy="1422400"/>
          </a:xfrm>
          <a:prstGeom prst="rect">
            <a:avLst/>
          </a:prstGeom>
          <a:noFill/>
          <a:ln w="9525">
            <a:noFill/>
            <a:miter lim="800000"/>
            <a:headEnd/>
            <a:tailEnd/>
          </a:ln>
        </p:spPr>
      </p:pic>
    </p:spTree>
    <p:extLst>
      <p:ext uri="{BB962C8B-B14F-4D97-AF65-F5344CB8AC3E}">
        <p14:creationId xmlns:p14="http://schemas.microsoft.com/office/powerpoint/2010/main" val="3648554216"/>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 id="2147483972" r:id="rId17"/>
    <p:sldLayoutId id="2147483973" r:id="rId18"/>
    <p:sldLayoutId id="2147483974" r:id="rId19"/>
    <p:sldLayoutId id="2147483975" r:id="rId20"/>
  </p:sldLayoutIdLst>
  <p:hf sldNum="0" hdr="0" ft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Verdana" pitchFamily="-128" charset="0"/>
        </a:defRPr>
      </a:lvl2pPr>
      <a:lvl3pPr algn="ctr" rtl="0" fontAlgn="base">
        <a:spcBef>
          <a:spcPct val="0"/>
        </a:spcBef>
        <a:spcAft>
          <a:spcPct val="0"/>
        </a:spcAft>
        <a:defRPr sz="4400">
          <a:solidFill>
            <a:schemeClr val="tx1"/>
          </a:solidFill>
          <a:latin typeface="Verdana" pitchFamily="-128" charset="0"/>
        </a:defRPr>
      </a:lvl3pPr>
      <a:lvl4pPr algn="ctr" rtl="0" fontAlgn="base">
        <a:spcBef>
          <a:spcPct val="0"/>
        </a:spcBef>
        <a:spcAft>
          <a:spcPct val="0"/>
        </a:spcAft>
        <a:defRPr sz="4400">
          <a:solidFill>
            <a:schemeClr val="tx1"/>
          </a:solidFill>
          <a:latin typeface="Verdana" pitchFamily="-128" charset="0"/>
        </a:defRPr>
      </a:lvl4pPr>
      <a:lvl5pPr algn="ctr" rtl="0" fontAlgn="base">
        <a:spcBef>
          <a:spcPct val="0"/>
        </a:spcBef>
        <a:spcAft>
          <a:spcPct val="0"/>
        </a:spcAft>
        <a:defRPr sz="4400">
          <a:solidFill>
            <a:schemeClr val="tx1"/>
          </a:solidFill>
          <a:latin typeface="Verdana" pitchFamily="-128" charset="0"/>
        </a:defRPr>
      </a:lvl5pPr>
      <a:lvl6pPr marL="457200" algn="ctr" rtl="0" fontAlgn="base">
        <a:spcBef>
          <a:spcPct val="0"/>
        </a:spcBef>
        <a:spcAft>
          <a:spcPct val="0"/>
        </a:spcAft>
        <a:defRPr sz="4400">
          <a:solidFill>
            <a:schemeClr val="tx1"/>
          </a:solidFill>
          <a:latin typeface="Verdana" pitchFamily="-128" charset="0"/>
        </a:defRPr>
      </a:lvl6pPr>
      <a:lvl7pPr marL="914400" algn="ctr" rtl="0" fontAlgn="base">
        <a:spcBef>
          <a:spcPct val="0"/>
        </a:spcBef>
        <a:spcAft>
          <a:spcPct val="0"/>
        </a:spcAft>
        <a:defRPr sz="4400">
          <a:solidFill>
            <a:schemeClr val="tx1"/>
          </a:solidFill>
          <a:latin typeface="Verdana" pitchFamily="-128" charset="0"/>
        </a:defRPr>
      </a:lvl7pPr>
      <a:lvl8pPr marL="1371600" algn="ctr" rtl="0" fontAlgn="base">
        <a:spcBef>
          <a:spcPct val="0"/>
        </a:spcBef>
        <a:spcAft>
          <a:spcPct val="0"/>
        </a:spcAft>
        <a:defRPr sz="4400">
          <a:solidFill>
            <a:schemeClr val="tx1"/>
          </a:solidFill>
          <a:latin typeface="Verdana" pitchFamily="-128" charset="0"/>
        </a:defRPr>
      </a:lvl8pPr>
      <a:lvl9pPr marL="1828800" algn="ctr" rtl="0" fontAlgn="base">
        <a:spcBef>
          <a:spcPct val="0"/>
        </a:spcBef>
        <a:spcAft>
          <a:spcPct val="0"/>
        </a:spcAft>
        <a:defRPr sz="4400">
          <a:solidFill>
            <a:schemeClr val="tx1"/>
          </a:solidFill>
          <a:latin typeface="Verdana" pitchFamily="-128"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5.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2.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600902" y="1012644"/>
            <a:ext cx="3644124" cy="2139931"/>
          </a:xfrm>
        </p:spPr>
        <p:txBody>
          <a:bodyPr>
            <a:normAutofit fontScale="90000"/>
          </a:bodyPr>
          <a:lstStyle/>
          <a:p>
            <a:r>
              <a:rPr lang="nl-NL" sz="3200" dirty="0" smtClean="0"/>
              <a:t>Verpleegkundige </a:t>
            </a:r>
            <a:r>
              <a:rPr lang="nl-NL" sz="3200" dirty="0"/>
              <a:t>m</a:t>
            </a:r>
            <a:r>
              <a:rPr lang="nl-NL" sz="3200" dirty="0" smtClean="0"/>
              <a:t>ethodiek en verpleegkundig (klinisch) redeneren </a:t>
            </a:r>
            <a:endParaRPr lang="en-US" sz="3200" dirty="0"/>
          </a:p>
        </p:txBody>
      </p:sp>
      <p:sp>
        <p:nvSpPr>
          <p:cNvPr id="6" name="Tijdelijke aanduiding voor tekst 5"/>
          <p:cNvSpPr>
            <a:spLocks noGrp="1"/>
          </p:cNvSpPr>
          <p:nvPr>
            <p:ph type="body" sz="quarter" idx="10"/>
          </p:nvPr>
        </p:nvSpPr>
        <p:spPr>
          <a:xfrm>
            <a:off x="1588100" y="3717032"/>
            <a:ext cx="3167063" cy="576064"/>
          </a:xfrm>
        </p:spPr>
        <p:txBody>
          <a:bodyPr/>
          <a:lstStyle/>
          <a:p>
            <a:pPr algn="ctr"/>
            <a:r>
              <a:rPr lang="nl-NL" sz="2800" dirty="0" smtClean="0"/>
              <a:t>Deel 4</a:t>
            </a:r>
          </a:p>
        </p:txBody>
      </p:sp>
      <p:sp>
        <p:nvSpPr>
          <p:cNvPr id="4" name="Tijdelijke aanduiding voor datum 3"/>
          <p:cNvSpPr>
            <a:spLocks noGrp="1"/>
          </p:cNvSpPr>
          <p:nvPr>
            <p:ph type="dt" sz="half" idx="4294967295"/>
          </p:nvPr>
        </p:nvSpPr>
        <p:spPr>
          <a:xfrm>
            <a:off x="0" y="6356576"/>
            <a:ext cx="2133600" cy="365125"/>
          </a:xfrm>
        </p:spPr>
        <p:txBody>
          <a:bodyPr/>
          <a:lstStyle/>
          <a:p>
            <a:pPr>
              <a:defRPr/>
            </a:pPr>
            <a:fld id="{A3A2B832-3E18-439B-BC56-245DECF420F5}" type="datetime1">
              <a:rPr lang="en-US">
                <a:solidFill>
                  <a:prstClr val="black">
                    <a:tint val="75000"/>
                  </a:prstClr>
                </a:solidFill>
              </a:rPr>
              <a:pPr>
                <a:defRPr/>
              </a:pPr>
              <a:t>5/28/2019</a:t>
            </a:fld>
            <a:endParaRPr lang="en-US" dirty="0">
              <a:solidFill>
                <a:prstClr val="black">
                  <a:tint val="75000"/>
                </a:prstClr>
              </a:solidFill>
            </a:endParaRPr>
          </a:p>
        </p:txBody>
      </p:sp>
    </p:spTree>
    <p:extLst>
      <p:ext uri="{BB962C8B-B14F-4D97-AF65-F5344CB8AC3E}">
        <p14:creationId xmlns:p14="http://schemas.microsoft.com/office/powerpoint/2010/main" val="1529044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b="1" dirty="0" smtClean="0">
                <a:solidFill>
                  <a:srgbClr val="FF0000"/>
                </a:solidFill>
              </a:rPr>
              <a:t>Besluitvorming</a:t>
            </a:r>
            <a:endParaRPr lang="nl-NL" b="1" dirty="0">
              <a:solidFill>
                <a:srgbClr val="FF0000"/>
              </a:solidFill>
            </a:endParaRPr>
          </a:p>
        </p:txBody>
      </p:sp>
      <p:sp>
        <p:nvSpPr>
          <p:cNvPr id="4" name="Tijdelijke aanduiding voor inhoud 3"/>
          <p:cNvSpPr>
            <a:spLocks noGrp="1"/>
          </p:cNvSpPr>
          <p:nvPr>
            <p:ph idx="1"/>
          </p:nvPr>
        </p:nvSpPr>
        <p:spPr/>
        <p:txBody>
          <a:bodyPr/>
          <a:lstStyle/>
          <a:p>
            <a:pPr marL="0" indent="0">
              <a:buNone/>
            </a:pPr>
            <a:r>
              <a:rPr lang="nl-NL" sz="2000" dirty="0" smtClean="0"/>
              <a:t>Stap 1: </a:t>
            </a:r>
            <a:r>
              <a:rPr lang="nl-NL" sz="2000" i="1" dirty="0" smtClean="0"/>
              <a:t>Verzamelen van informatie</a:t>
            </a:r>
            <a:r>
              <a:rPr lang="nl-NL" sz="2000" dirty="0" smtClean="0"/>
              <a:t>: zoals in de eerste fase van het verpleegkundige proces, maar ook in meer bredere zin het verzamelen van informatie die je helpt bij  het maken van een keuze.</a:t>
            </a:r>
          </a:p>
          <a:p>
            <a:pPr marL="0" indent="0">
              <a:buNone/>
            </a:pPr>
            <a:endParaRPr lang="nl-NL" sz="2000" dirty="0"/>
          </a:p>
          <a:p>
            <a:pPr marL="0" indent="0">
              <a:buNone/>
            </a:pPr>
            <a:r>
              <a:rPr lang="nl-NL" sz="2000" dirty="0" smtClean="0"/>
              <a:t>Stap2 : </a:t>
            </a:r>
            <a:r>
              <a:rPr lang="nl-NL" sz="2000" i="1" dirty="0" smtClean="0"/>
              <a:t>(A) </a:t>
            </a:r>
            <a:r>
              <a:rPr lang="nl-NL" sz="2000" i="1" dirty="0" err="1" smtClean="0"/>
              <a:t>Analyse:</a:t>
            </a:r>
            <a:r>
              <a:rPr lang="nl-NL" sz="2000" dirty="0" err="1" smtClean="0"/>
              <a:t>de</a:t>
            </a:r>
            <a:r>
              <a:rPr lang="nl-NL" sz="2000" dirty="0" smtClean="0"/>
              <a:t> analyse van de informatie die je hebt verzameld. Binnen de analyse worden verschillende activiteiten uitgevoerd:</a:t>
            </a:r>
          </a:p>
          <a:p>
            <a:pPr>
              <a:buFont typeface="Arial" panose="020B0604020202020204" pitchFamily="34" charset="0"/>
              <a:buChar char="•"/>
            </a:pPr>
            <a:r>
              <a:rPr lang="nl-NL" sz="2000" dirty="0" smtClean="0"/>
              <a:t>Het zoeken van aanwijzingen</a:t>
            </a:r>
          </a:p>
          <a:p>
            <a:pPr>
              <a:buFont typeface="Arial" panose="020B0604020202020204" pitchFamily="34" charset="0"/>
              <a:buChar char="•"/>
            </a:pPr>
            <a:r>
              <a:rPr lang="nl-NL" sz="2000" dirty="0" smtClean="0"/>
              <a:t>Het clusteren van aanwijzingen</a:t>
            </a:r>
          </a:p>
          <a:p>
            <a:pPr>
              <a:buFont typeface="Arial" panose="020B0604020202020204" pitchFamily="34" charset="0"/>
              <a:buChar char="•"/>
            </a:pPr>
            <a:r>
              <a:rPr lang="nl-NL" sz="2000" dirty="0" smtClean="0"/>
              <a:t>Opstellen van veronderstellingen</a:t>
            </a:r>
          </a:p>
          <a:p>
            <a:pPr marL="0" indent="0">
              <a:buNone/>
            </a:pPr>
            <a:r>
              <a:rPr lang="nl-NL" sz="2000" dirty="0" smtClean="0"/>
              <a:t>Vervolgens ga je na of de veronderstellingen juist zijn.</a:t>
            </a:r>
            <a:endParaRPr lang="nl-NL" sz="2000" dirty="0"/>
          </a:p>
          <a:p>
            <a:endParaRPr lang="nl-NL" dirty="0"/>
          </a:p>
        </p:txBody>
      </p:sp>
    </p:spTree>
    <p:extLst>
      <p:ext uri="{BB962C8B-B14F-4D97-AF65-F5344CB8AC3E}">
        <p14:creationId xmlns:p14="http://schemas.microsoft.com/office/powerpoint/2010/main" val="2713182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b="1" dirty="0" smtClean="0">
                <a:solidFill>
                  <a:srgbClr val="FF0000"/>
                </a:solidFill>
              </a:rPr>
              <a:t>Besluitvorming</a:t>
            </a:r>
            <a:endParaRPr lang="nl-NL" b="1" dirty="0">
              <a:solidFill>
                <a:srgbClr val="FF0000"/>
              </a:solidFill>
            </a:endParaRPr>
          </a:p>
        </p:txBody>
      </p:sp>
      <p:sp>
        <p:nvSpPr>
          <p:cNvPr id="4" name="Tijdelijke aanduiding voor inhoud 3"/>
          <p:cNvSpPr>
            <a:spLocks noGrp="1"/>
          </p:cNvSpPr>
          <p:nvPr>
            <p:ph idx="1"/>
          </p:nvPr>
        </p:nvSpPr>
        <p:spPr/>
        <p:txBody>
          <a:bodyPr/>
          <a:lstStyle/>
          <a:p>
            <a:pPr marL="0" indent="0">
              <a:buNone/>
            </a:pPr>
            <a:r>
              <a:rPr lang="nl-NL" sz="2000" dirty="0" smtClean="0"/>
              <a:t>Stap 3: </a:t>
            </a:r>
            <a:r>
              <a:rPr lang="nl-NL" sz="2000" i="1" dirty="0" smtClean="0"/>
              <a:t>Kwaliteitscontrole: </a:t>
            </a:r>
            <a:r>
              <a:rPr lang="nl-NL" sz="2000" dirty="0" smtClean="0"/>
              <a:t>in deze fase overweeg je in hoeverre de kwaliteit van de eerste twee fasen voldoende zijn. Zijn de gegevens betrouwbaar? Is de analyse goed uitgevoerd?</a:t>
            </a:r>
          </a:p>
          <a:p>
            <a:pPr marL="0" indent="0">
              <a:buNone/>
            </a:pPr>
            <a:endParaRPr lang="nl-NL" sz="2000" dirty="0"/>
          </a:p>
          <a:p>
            <a:pPr marL="0" indent="0">
              <a:buNone/>
            </a:pPr>
            <a:r>
              <a:rPr lang="nl-NL" sz="2000" dirty="0" smtClean="0"/>
              <a:t>Stap 4 :</a:t>
            </a:r>
            <a:r>
              <a:rPr lang="nl-NL" sz="2000" i="1" dirty="0" smtClean="0"/>
              <a:t> Keuze:</a:t>
            </a:r>
            <a:r>
              <a:rPr lang="nl-NL" sz="2000" dirty="0"/>
              <a:t> </a:t>
            </a:r>
            <a:r>
              <a:rPr lang="nl-NL" sz="2000" dirty="0" smtClean="0"/>
              <a:t>tenslotte kom je bij de voorlopige conclusie van het besluitvormingsproces. De conclusie is voorlopig omdat het verzamelen van gegevens en het analyseren ervan voortdurend doorgaat. Uit nieuwe gegevens kan bijvoorbeeld blijken dat een keuze moet worden bijgesteld.</a:t>
            </a:r>
            <a:endParaRPr lang="nl-NL" dirty="0"/>
          </a:p>
        </p:txBody>
      </p:sp>
    </p:spTree>
    <p:extLst>
      <p:ext uri="{BB962C8B-B14F-4D97-AF65-F5344CB8AC3E}">
        <p14:creationId xmlns:p14="http://schemas.microsoft.com/office/powerpoint/2010/main" val="3171251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b="1" dirty="0" smtClean="0">
                <a:solidFill>
                  <a:srgbClr val="FF0000"/>
                </a:solidFill>
              </a:rPr>
              <a:t>Besluitvorming</a:t>
            </a:r>
            <a:endParaRPr lang="nl-NL" b="1" dirty="0">
              <a:solidFill>
                <a:srgbClr val="FF0000"/>
              </a:solidFill>
            </a:endParaRPr>
          </a:p>
        </p:txBody>
      </p:sp>
      <p:sp>
        <p:nvSpPr>
          <p:cNvPr id="4" name="Tijdelijke aanduiding voor inhoud 3"/>
          <p:cNvSpPr>
            <a:spLocks noGrp="1"/>
          </p:cNvSpPr>
          <p:nvPr>
            <p:ph idx="1"/>
          </p:nvPr>
        </p:nvSpPr>
        <p:spPr/>
        <p:txBody>
          <a:bodyPr/>
          <a:lstStyle/>
          <a:p>
            <a:pPr marL="0" indent="0">
              <a:buNone/>
            </a:pPr>
            <a:r>
              <a:rPr lang="nl-NL" sz="2000" dirty="0" smtClean="0"/>
              <a:t>Stap 3: </a:t>
            </a:r>
            <a:r>
              <a:rPr lang="nl-NL" sz="2000" i="1" dirty="0" smtClean="0"/>
              <a:t>Kwaliteitscontrole: </a:t>
            </a:r>
            <a:r>
              <a:rPr lang="nl-NL" sz="2000" dirty="0" smtClean="0"/>
              <a:t>in deze fase overweeg je in hoeverre de kwaliteit van de eerste twee fasen voldoende zijn. Zijn de gegevens betrouwbaar? Is de analyse goed uitgevoerd?</a:t>
            </a:r>
          </a:p>
          <a:p>
            <a:pPr marL="0" indent="0">
              <a:buNone/>
            </a:pPr>
            <a:endParaRPr lang="nl-NL" sz="2000" dirty="0"/>
          </a:p>
          <a:p>
            <a:pPr marL="0" indent="0">
              <a:buNone/>
            </a:pPr>
            <a:r>
              <a:rPr lang="nl-NL" sz="2000" dirty="0" smtClean="0"/>
              <a:t>Stap 4 :</a:t>
            </a:r>
            <a:r>
              <a:rPr lang="nl-NL" sz="2000" i="1" dirty="0" smtClean="0"/>
              <a:t> Keuze:</a:t>
            </a:r>
            <a:r>
              <a:rPr lang="nl-NL" sz="2000" dirty="0"/>
              <a:t> </a:t>
            </a:r>
            <a:r>
              <a:rPr lang="nl-NL" sz="2000" dirty="0" smtClean="0"/>
              <a:t>tenslotte kom je bij de voorlopige conclusie van het besluitvormingsproces. De conclusie is voorlopig omdat het verzamelen van gegevens en het analyseren ervan voortdurend doorgaat. Uit nieuwe gegevens kan bijvoorbeeld blijken dat een keuze moet worden bijgesteld.</a:t>
            </a:r>
            <a:endParaRPr lang="nl-NL" dirty="0"/>
          </a:p>
        </p:txBody>
      </p:sp>
    </p:spTree>
    <p:extLst>
      <p:ext uri="{BB962C8B-B14F-4D97-AF65-F5344CB8AC3E}">
        <p14:creationId xmlns:p14="http://schemas.microsoft.com/office/powerpoint/2010/main" val="2342367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F7ED858-379C-0C4F-9B56-78E9EA9475E1}"/>
              </a:ext>
            </a:extLst>
          </p:cNvPr>
          <p:cNvSpPr>
            <a:spLocks noGrp="1"/>
          </p:cNvSpPr>
          <p:nvPr>
            <p:ph type="title"/>
          </p:nvPr>
        </p:nvSpPr>
        <p:spPr>
          <a:solidFill>
            <a:schemeClr val="accent3"/>
          </a:solidFill>
        </p:spPr>
        <p:txBody>
          <a:bodyPr/>
          <a:lstStyle/>
          <a:p>
            <a:r>
              <a:rPr lang="en-US" dirty="0"/>
              <a:t>Van </a:t>
            </a:r>
            <a:r>
              <a:rPr lang="en-US" dirty="0" err="1" smtClean="0"/>
              <a:t>zorgvragen</a:t>
            </a:r>
            <a:r>
              <a:rPr lang="en-US" dirty="0" smtClean="0"/>
              <a:t> </a:t>
            </a:r>
            <a:r>
              <a:rPr lang="en-US" dirty="0" err="1"/>
              <a:t>naar</a:t>
            </a:r>
            <a:r>
              <a:rPr lang="en-US" dirty="0"/>
              <a:t> </a:t>
            </a:r>
            <a:r>
              <a:rPr lang="en-US" dirty="0" err="1"/>
              <a:t>doelen</a:t>
            </a:r>
            <a:endParaRPr lang="nl-NL" dirty="0"/>
          </a:p>
        </p:txBody>
      </p:sp>
      <p:sp>
        <p:nvSpPr>
          <p:cNvPr id="11267" name="Tijdelijke aanduiding voor inhoud 2"/>
          <p:cNvSpPr>
            <a:spLocks noGrp="1"/>
          </p:cNvSpPr>
          <p:nvPr>
            <p:ph idx="1"/>
          </p:nvPr>
        </p:nvSpPr>
        <p:spPr>
          <a:xfrm>
            <a:off x="323528" y="1412776"/>
            <a:ext cx="8229600" cy="5244089"/>
          </a:xfrm>
        </p:spPr>
        <p:txBody>
          <a:bodyPr/>
          <a:lstStyle/>
          <a:p>
            <a:pPr>
              <a:buFontTx/>
              <a:buNone/>
            </a:pPr>
            <a:endParaRPr lang="nl-NL" sz="800" dirty="0"/>
          </a:p>
          <a:p>
            <a:r>
              <a:rPr lang="en-US" sz="2400" dirty="0" err="1">
                <a:cs typeface="Arial"/>
              </a:rPr>
              <a:t>Alle</a:t>
            </a:r>
            <a:r>
              <a:rPr lang="en-US" sz="2400" dirty="0">
                <a:cs typeface="Arial"/>
              </a:rPr>
              <a:t> </a:t>
            </a:r>
            <a:r>
              <a:rPr lang="en-US" sz="2400" dirty="0" err="1">
                <a:cs typeface="Arial"/>
              </a:rPr>
              <a:t>problemen</a:t>
            </a:r>
            <a:r>
              <a:rPr lang="en-US" sz="2400" dirty="0">
                <a:cs typeface="Arial"/>
              </a:rPr>
              <a:t>/ </a:t>
            </a:r>
            <a:r>
              <a:rPr lang="en-US" sz="2400" dirty="0" err="1">
                <a:cs typeface="Arial"/>
              </a:rPr>
              <a:t>diagnosen</a:t>
            </a:r>
            <a:r>
              <a:rPr lang="en-US" sz="2400" dirty="0">
                <a:cs typeface="Arial"/>
              </a:rPr>
              <a:t> op </a:t>
            </a:r>
            <a:r>
              <a:rPr lang="en-US" sz="2400" dirty="0" err="1">
                <a:cs typeface="Arial"/>
              </a:rPr>
              <a:t>een</a:t>
            </a:r>
            <a:r>
              <a:rPr lang="en-US" sz="2400" dirty="0">
                <a:cs typeface="Arial"/>
              </a:rPr>
              <a:t> </a:t>
            </a:r>
            <a:r>
              <a:rPr lang="en-US" sz="2400" dirty="0" err="1" smtClean="0">
                <a:cs typeface="Arial"/>
              </a:rPr>
              <a:t>rijtje</a:t>
            </a:r>
            <a:endParaRPr lang="en-US" sz="2400" dirty="0">
              <a:cs typeface="Arial"/>
            </a:endParaRPr>
          </a:p>
          <a:p>
            <a:r>
              <a:rPr lang="en-US" sz="2400" dirty="0" err="1">
                <a:cs typeface="Arial"/>
              </a:rPr>
              <a:t>Welke</a:t>
            </a:r>
            <a:r>
              <a:rPr lang="en-US" sz="2400" dirty="0">
                <a:cs typeface="Arial"/>
              </a:rPr>
              <a:t> </a:t>
            </a:r>
            <a:r>
              <a:rPr lang="en-US" sz="2400" dirty="0" err="1">
                <a:cs typeface="Arial"/>
              </a:rPr>
              <a:t>problemen</a:t>
            </a:r>
            <a:r>
              <a:rPr lang="en-US" sz="2400" dirty="0">
                <a:cs typeface="Arial"/>
              </a:rPr>
              <a:t> </a:t>
            </a:r>
            <a:r>
              <a:rPr lang="en-US" sz="2400" dirty="0" err="1">
                <a:cs typeface="Arial"/>
              </a:rPr>
              <a:t>hebben</a:t>
            </a:r>
            <a:r>
              <a:rPr lang="en-US" sz="2400" dirty="0">
                <a:cs typeface="Arial"/>
              </a:rPr>
              <a:t> </a:t>
            </a:r>
            <a:r>
              <a:rPr lang="en-US" sz="2400" dirty="0" err="1" smtClean="0">
                <a:cs typeface="Arial"/>
              </a:rPr>
              <a:t>prioriteit</a:t>
            </a:r>
            <a:endParaRPr lang="en-US" sz="2400" dirty="0">
              <a:cs typeface="Arial"/>
            </a:endParaRPr>
          </a:p>
          <a:p>
            <a:r>
              <a:rPr lang="en-US" sz="2400" dirty="0" smtClean="0">
                <a:cs typeface="Arial"/>
              </a:rPr>
              <a:t>Wat </a:t>
            </a:r>
            <a:r>
              <a:rPr lang="en-US" sz="2400" dirty="0" err="1">
                <a:cs typeface="Arial"/>
              </a:rPr>
              <a:t>moet</a:t>
            </a:r>
            <a:r>
              <a:rPr lang="en-US" sz="2400" dirty="0">
                <a:cs typeface="Arial"/>
              </a:rPr>
              <a:t> of </a:t>
            </a:r>
            <a:r>
              <a:rPr lang="en-US" sz="2400" dirty="0" err="1">
                <a:cs typeface="Arial"/>
              </a:rPr>
              <a:t>kan</a:t>
            </a:r>
            <a:r>
              <a:rPr lang="en-US" sz="2400" dirty="0">
                <a:cs typeface="Arial"/>
              </a:rPr>
              <a:t> </a:t>
            </a:r>
            <a:r>
              <a:rPr lang="en-US" sz="2400" dirty="0" err="1">
                <a:cs typeface="Arial"/>
              </a:rPr>
              <a:t>er</a:t>
            </a:r>
            <a:r>
              <a:rPr lang="en-US" sz="2400" dirty="0">
                <a:cs typeface="Arial"/>
              </a:rPr>
              <a:t> </a:t>
            </a:r>
            <a:r>
              <a:rPr lang="en-US" sz="2400" dirty="0" err="1">
                <a:cs typeface="Arial"/>
              </a:rPr>
              <a:t>veranderd</a:t>
            </a:r>
            <a:r>
              <a:rPr lang="en-US" sz="2400" dirty="0">
                <a:cs typeface="Arial"/>
              </a:rPr>
              <a:t> </a:t>
            </a:r>
            <a:r>
              <a:rPr lang="en-US" sz="2400" dirty="0" err="1">
                <a:cs typeface="Arial"/>
              </a:rPr>
              <a:t>worden</a:t>
            </a:r>
            <a:r>
              <a:rPr lang="en-US" sz="2400" dirty="0">
                <a:cs typeface="Arial"/>
              </a:rPr>
              <a:t> in de </a:t>
            </a:r>
            <a:r>
              <a:rPr lang="en-US" sz="2400" dirty="0" err="1">
                <a:cs typeface="Arial"/>
              </a:rPr>
              <a:t>gezondheid</a:t>
            </a:r>
            <a:r>
              <a:rPr lang="en-US" sz="2400" dirty="0">
                <a:cs typeface="Arial"/>
              </a:rPr>
              <a:t> van de </a:t>
            </a:r>
            <a:r>
              <a:rPr lang="en-US" sz="2400" dirty="0" err="1" smtClean="0">
                <a:cs typeface="Arial"/>
              </a:rPr>
              <a:t>zorgvrager</a:t>
            </a:r>
            <a:endParaRPr lang="en-US" sz="2400" dirty="0">
              <a:cs typeface="Arial"/>
            </a:endParaRPr>
          </a:p>
          <a:p>
            <a:r>
              <a:rPr lang="en-US" sz="2400" dirty="0" smtClean="0">
                <a:cs typeface="Arial"/>
              </a:rPr>
              <a:t>Wat </a:t>
            </a:r>
            <a:r>
              <a:rPr lang="en-US" sz="2400" dirty="0" err="1">
                <a:cs typeface="Arial"/>
              </a:rPr>
              <a:t>wil</a:t>
            </a:r>
            <a:r>
              <a:rPr lang="en-US" sz="2400" dirty="0">
                <a:cs typeface="Arial"/>
              </a:rPr>
              <a:t> de </a:t>
            </a:r>
            <a:r>
              <a:rPr lang="en-US" sz="2400" dirty="0" err="1">
                <a:cs typeface="Arial"/>
              </a:rPr>
              <a:t>zorgvrager</a:t>
            </a:r>
            <a:r>
              <a:rPr lang="en-US" sz="2400" dirty="0">
                <a:cs typeface="Arial"/>
              </a:rPr>
              <a:t> </a:t>
            </a:r>
          </a:p>
          <a:p>
            <a:r>
              <a:rPr lang="en-US" sz="2400" dirty="0">
                <a:cs typeface="Arial"/>
              </a:rPr>
              <a:t>Wat is </a:t>
            </a:r>
            <a:r>
              <a:rPr lang="en-US" sz="2400" dirty="0" err="1">
                <a:cs typeface="Arial"/>
              </a:rPr>
              <a:t>volgens</a:t>
            </a:r>
            <a:r>
              <a:rPr lang="en-US" sz="2400" dirty="0">
                <a:cs typeface="Arial"/>
              </a:rPr>
              <a:t> </a:t>
            </a:r>
            <a:r>
              <a:rPr lang="en-US" sz="2400" dirty="0" err="1">
                <a:cs typeface="Arial"/>
              </a:rPr>
              <a:t>professionele</a:t>
            </a:r>
            <a:r>
              <a:rPr lang="en-US" sz="2400" dirty="0">
                <a:cs typeface="Arial"/>
              </a:rPr>
              <a:t> </a:t>
            </a:r>
            <a:r>
              <a:rPr lang="en-US" sz="2400" dirty="0" err="1">
                <a:cs typeface="Arial"/>
              </a:rPr>
              <a:t>normen</a:t>
            </a:r>
            <a:r>
              <a:rPr lang="en-US" sz="2400" dirty="0">
                <a:cs typeface="Arial"/>
              </a:rPr>
              <a:t> </a:t>
            </a:r>
            <a:r>
              <a:rPr lang="en-US" sz="2400" dirty="0" err="1">
                <a:cs typeface="Arial"/>
              </a:rPr>
              <a:t>noodzakelijk</a:t>
            </a:r>
            <a:r>
              <a:rPr lang="en-US" sz="2400" dirty="0">
                <a:cs typeface="Arial"/>
              </a:rPr>
              <a:t> </a:t>
            </a:r>
            <a:r>
              <a:rPr lang="en-US" sz="2400" dirty="0" err="1">
                <a:cs typeface="Arial"/>
              </a:rPr>
              <a:t>en</a:t>
            </a:r>
            <a:r>
              <a:rPr lang="en-US" sz="2400" dirty="0">
                <a:cs typeface="Arial"/>
              </a:rPr>
              <a:t> wat </a:t>
            </a:r>
            <a:r>
              <a:rPr lang="en-US" sz="2400" dirty="0" err="1">
                <a:cs typeface="Arial"/>
              </a:rPr>
              <a:t>zijn</a:t>
            </a:r>
            <a:r>
              <a:rPr lang="en-US" sz="2400" dirty="0">
                <a:cs typeface="Arial"/>
              </a:rPr>
              <a:t> de </a:t>
            </a:r>
            <a:r>
              <a:rPr lang="en-US" sz="2400" dirty="0" err="1">
                <a:cs typeface="Arial"/>
              </a:rPr>
              <a:t>mogelijkheden</a:t>
            </a:r>
            <a:r>
              <a:rPr lang="en-US" sz="2400" dirty="0">
                <a:cs typeface="Arial"/>
              </a:rPr>
              <a:t> van de </a:t>
            </a:r>
            <a:r>
              <a:rPr lang="en-US" sz="2400" dirty="0" err="1">
                <a:cs typeface="Arial"/>
              </a:rPr>
              <a:t>verpleegkundige</a:t>
            </a:r>
            <a:r>
              <a:rPr lang="en-US" sz="2400" dirty="0">
                <a:cs typeface="Arial"/>
              </a:rPr>
              <a:t> </a:t>
            </a:r>
            <a:r>
              <a:rPr lang="en-US" sz="2400" dirty="0" err="1">
                <a:cs typeface="Arial"/>
              </a:rPr>
              <a:t>en</a:t>
            </a:r>
            <a:r>
              <a:rPr lang="en-US" sz="2400" dirty="0">
                <a:cs typeface="Arial"/>
              </a:rPr>
              <a:t> de </a:t>
            </a:r>
            <a:r>
              <a:rPr lang="en-US" sz="2400" dirty="0" err="1">
                <a:cs typeface="Arial"/>
              </a:rPr>
              <a:t>organisatie</a:t>
            </a:r>
            <a:r>
              <a:rPr lang="en-US" sz="2400" dirty="0">
                <a:cs typeface="Arial"/>
              </a:rPr>
              <a:t> </a:t>
            </a:r>
          </a:p>
          <a:p>
            <a:r>
              <a:rPr lang="en-US" sz="2400" dirty="0" smtClean="0">
                <a:cs typeface="Arial"/>
              </a:rPr>
              <a:t>Wat </a:t>
            </a:r>
            <a:r>
              <a:rPr lang="en-US" sz="2400" dirty="0">
                <a:cs typeface="Arial"/>
              </a:rPr>
              <a:t>is </a:t>
            </a:r>
            <a:r>
              <a:rPr lang="en-US" sz="2400" dirty="0" err="1">
                <a:cs typeface="Arial"/>
              </a:rPr>
              <a:t>haalbaar</a:t>
            </a:r>
            <a:r>
              <a:rPr lang="en-US" sz="2400" dirty="0">
                <a:cs typeface="Arial"/>
              </a:rPr>
              <a:t> </a:t>
            </a:r>
          </a:p>
          <a:p>
            <a:r>
              <a:rPr lang="en-US" sz="2400" dirty="0" smtClean="0">
                <a:cs typeface="Arial"/>
              </a:rPr>
              <a:t>In </a:t>
            </a:r>
            <a:r>
              <a:rPr lang="en-US" sz="2400" dirty="0" err="1">
                <a:cs typeface="Arial"/>
              </a:rPr>
              <a:t>o</a:t>
            </a:r>
            <a:r>
              <a:rPr lang="en-US" sz="2400" dirty="0" err="1" smtClean="0">
                <a:cs typeface="Arial"/>
              </a:rPr>
              <a:t>verleg</a:t>
            </a:r>
            <a:r>
              <a:rPr lang="en-US" sz="2400" dirty="0" smtClean="0">
                <a:cs typeface="Arial"/>
              </a:rPr>
              <a:t> </a:t>
            </a:r>
            <a:r>
              <a:rPr lang="en-US" sz="2400" dirty="0">
                <a:cs typeface="Arial"/>
              </a:rPr>
              <a:t>met de </a:t>
            </a:r>
            <a:r>
              <a:rPr lang="en-US" sz="2400" dirty="0" err="1">
                <a:cs typeface="Arial"/>
              </a:rPr>
              <a:t>patiënt</a:t>
            </a:r>
            <a:r>
              <a:rPr lang="en-US" sz="2400" dirty="0">
                <a:cs typeface="Arial"/>
              </a:rPr>
              <a:t> </a:t>
            </a:r>
            <a:r>
              <a:rPr lang="en-US" sz="2400" dirty="0" err="1">
                <a:cs typeface="Arial"/>
              </a:rPr>
              <a:t>en</a:t>
            </a:r>
            <a:r>
              <a:rPr lang="en-US" sz="2400" dirty="0">
                <a:cs typeface="Arial"/>
              </a:rPr>
              <a:t> </a:t>
            </a:r>
            <a:r>
              <a:rPr lang="en-US" sz="2400" dirty="0" err="1">
                <a:cs typeface="Arial"/>
              </a:rPr>
              <a:t>mantelzorger</a:t>
            </a:r>
            <a:r>
              <a:rPr lang="en-US" sz="2400" dirty="0">
                <a:cs typeface="Arial"/>
              </a:rPr>
              <a:t> </a:t>
            </a:r>
            <a:r>
              <a:rPr lang="en-US" sz="2400" dirty="0" err="1">
                <a:cs typeface="Arial"/>
              </a:rPr>
              <a:t>bepalen</a:t>
            </a:r>
            <a:r>
              <a:rPr lang="en-US" sz="2400" dirty="0">
                <a:cs typeface="Arial"/>
              </a:rPr>
              <a:t> wat de </a:t>
            </a:r>
            <a:r>
              <a:rPr lang="en-US" sz="2400" dirty="0" err="1">
                <a:cs typeface="Arial"/>
              </a:rPr>
              <a:t>doelen</a:t>
            </a:r>
            <a:r>
              <a:rPr lang="en-US" sz="2400" dirty="0">
                <a:cs typeface="Arial"/>
              </a:rPr>
              <a:t> </a:t>
            </a:r>
            <a:r>
              <a:rPr lang="en-US" sz="2400" dirty="0" err="1">
                <a:cs typeface="Arial"/>
              </a:rPr>
              <a:t>gaan</a:t>
            </a:r>
            <a:r>
              <a:rPr lang="en-US" sz="2400" dirty="0">
                <a:cs typeface="Arial"/>
              </a:rPr>
              <a:t> </a:t>
            </a:r>
            <a:r>
              <a:rPr lang="en-US" sz="2400" dirty="0" err="1" smtClean="0">
                <a:cs typeface="Arial"/>
              </a:rPr>
              <a:t>worden</a:t>
            </a:r>
            <a:endParaRPr lang="en-US" sz="2400" dirty="0">
              <a:cs typeface="Arial"/>
            </a:endParaRPr>
          </a:p>
          <a:p>
            <a:pPr marL="0" indent="0">
              <a:buNone/>
            </a:pPr>
            <a:endParaRPr lang="en-US" sz="2800" dirty="0">
              <a:latin typeface="Arial"/>
              <a:cs typeface="Arial"/>
            </a:endParaRPr>
          </a:p>
          <a:p>
            <a:pPr marL="0" indent="0">
              <a:buNone/>
            </a:pPr>
            <a:endParaRPr lang="en-US" sz="2800" dirty="0">
              <a:latin typeface="Arial"/>
              <a:cs typeface="Arial"/>
            </a:endParaRPr>
          </a:p>
          <a:p>
            <a:pPr marL="0" indent="0">
              <a:buNone/>
            </a:pPr>
            <a:endParaRPr lang="nl-NL" sz="2800" dirty="0">
              <a:latin typeface="Arial"/>
              <a:cs typeface="Arial"/>
            </a:endParaRPr>
          </a:p>
          <a:p>
            <a:pPr marL="0" indent="0">
              <a:buNone/>
            </a:pPr>
            <a:endParaRPr lang="nl-NL" sz="1400" dirty="0">
              <a:latin typeface="Arial"/>
              <a:cs typeface="Arial"/>
            </a:endParaRPr>
          </a:p>
          <a:p>
            <a:pPr marL="0" indent="0" algn="ctr">
              <a:buNone/>
            </a:pPr>
            <a:endParaRPr lang="nl-NL" sz="2800" b="1" u="sng" dirty="0">
              <a:latin typeface="Arial"/>
              <a:cs typeface="Arial"/>
            </a:endParaRPr>
          </a:p>
          <a:p>
            <a:pPr>
              <a:buFontTx/>
              <a:buNone/>
            </a:pPr>
            <a:endParaRPr lang="nl-NL" sz="1600" dirty="0">
              <a:latin typeface="Arial"/>
              <a:cs typeface="Arial"/>
            </a:endParaRPr>
          </a:p>
          <a:p>
            <a:pPr>
              <a:buFontTx/>
              <a:buNone/>
            </a:pPr>
            <a:r>
              <a:rPr lang="nl-NL" sz="2400" dirty="0"/>
              <a:t>						</a:t>
            </a:r>
          </a:p>
        </p:txBody>
      </p:sp>
    </p:spTree>
    <p:extLst>
      <p:ext uri="{BB962C8B-B14F-4D97-AF65-F5344CB8AC3E}">
        <p14:creationId xmlns:p14="http://schemas.microsoft.com/office/powerpoint/2010/main" val="358708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600" b="1" dirty="0" smtClean="0">
                <a:solidFill>
                  <a:srgbClr val="FF0000"/>
                </a:solidFill>
              </a:rPr>
              <a:t>Verschillende benaderingen van besluitvorming</a:t>
            </a:r>
            <a:endParaRPr lang="nl-NL" sz="3600" b="1" dirty="0">
              <a:solidFill>
                <a:srgbClr val="FF0000"/>
              </a:solidFill>
            </a:endParaRPr>
          </a:p>
        </p:txBody>
      </p:sp>
      <p:sp>
        <p:nvSpPr>
          <p:cNvPr id="4" name="Tijdelijke aanduiding voor datum 3"/>
          <p:cNvSpPr>
            <a:spLocks noGrp="1"/>
          </p:cNvSpPr>
          <p:nvPr>
            <p:ph type="dt" sz="half" idx="10"/>
          </p:nvPr>
        </p:nvSpPr>
        <p:spPr/>
        <p:txBody>
          <a:bodyPr/>
          <a:lstStyle/>
          <a:p>
            <a:pPr>
              <a:defRPr/>
            </a:pPr>
            <a:fld id="{39A2FDD4-755C-4DC9-AAAD-612A363800B9}" type="datetime1">
              <a:rPr lang="en-US" smtClean="0">
                <a:solidFill>
                  <a:prstClr val="black">
                    <a:tint val="75000"/>
                  </a:prstClr>
                </a:solidFill>
              </a:rPr>
              <a:t>5/28/2019</a:t>
            </a:fld>
            <a:endParaRPr lang="en-US">
              <a:solidFill>
                <a:prstClr val="black">
                  <a:tint val="75000"/>
                </a:prstClr>
              </a:solidFill>
            </a:endParaRPr>
          </a:p>
        </p:txBody>
      </p:sp>
      <p:graphicFrame>
        <p:nvGraphicFramePr>
          <p:cNvPr id="10" name="Tijdelijke aanduiding voor inhoud 9"/>
          <p:cNvGraphicFramePr>
            <a:graphicFrameLocks noGrp="1"/>
          </p:cNvGraphicFramePr>
          <p:nvPr>
            <p:ph idx="1"/>
            <p:extLst>
              <p:ext uri="{D42A27DB-BD31-4B8C-83A1-F6EECF244321}">
                <p14:modId xmlns:p14="http://schemas.microsoft.com/office/powerpoint/2010/main" val="2016857176"/>
              </p:ext>
            </p:extLst>
          </p:nvPr>
        </p:nvGraphicFramePr>
        <p:xfrm>
          <a:off x="457200" y="2060848"/>
          <a:ext cx="8229600" cy="2743200"/>
        </p:xfrm>
        <a:graphic>
          <a:graphicData uri="http://schemas.openxmlformats.org/drawingml/2006/table">
            <a:tbl>
              <a:tblPr firstRow="1" bandRow="1">
                <a:tableStyleId>{F5AB1C69-6EDB-4FF4-983F-18BD219EF322}</a:tableStyleId>
              </a:tblPr>
              <a:tblGrid>
                <a:gridCol w="2057400">
                  <a:extLst>
                    <a:ext uri="{9D8B030D-6E8A-4147-A177-3AD203B41FA5}">
                      <a16:colId xmlns:a16="http://schemas.microsoft.com/office/drawing/2014/main" val="2220426958"/>
                    </a:ext>
                  </a:extLst>
                </a:gridCol>
                <a:gridCol w="2057400">
                  <a:extLst>
                    <a:ext uri="{9D8B030D-6E8A-4147-A177-3AD203B41FA5}">
                      <a16:colId xmlns:a16="http://schemas.microsoft.com/office/drawing/2014/main" val="1883116237"/>
                    </a:ext>
                  </a:extLst>
                </a:gridCol>
                <a:gridCol w="2057400">
                  <a:extLst>
                    <a:ext uri="{9D8B030D-6E8A-4147-A177-3AD203B41FA5}">
                      <a16:colId xmlns:a16="http://schemas.microsoft.com/office/drawing/2014/main" val="1893971508"/>
                    </a:ext>
                  </a:extLst>
                </a:gridCol>
                <a:gridCol w="2057400">
                  <a:extLst>
                    <a:ext uri="{9D8B030D-6E8A-4147-A177-3AD203B41FA5}">
                      <a16:colId xmlns:a16="http://schemas.microsoft.com/office/drawing/2014/main" val="529534269"/>
                    </a:ext>
                  </a:extLst>
                </a:gridCol>
              </a:tblGrid>
              <a:tr h="362312">
                <a:tc>
                  <a:txBody>
                    <a:bodyPr/>
                    <a:lstStyle/>
                    <a:p>
                      <a:endParaRPr lang="nl-NL" dirty="0"/>
                    </a:p>
                  </a:txBody>
                  <a:tcPr/>
                </a:tc>
                <a:tc>
                  <a:txBody>
                    <a:bodyPr/>
                    <a:lstStyle/>
                    <a:p>
                      <a:r>
                        <a:rPr lang="nl-NL" sz="1200" dirty="0" smtClean="0"/>
                        <a:t>Paternalistische benadering</a:t>
                      </a:r>
                      <a:endParaRPr lang="nl-NL" sz="1200" dirty="0"/>
                    </a:p>
                  </a:txBody>
                  <a:tcPr/>
                </a:tc>
                <a:tc>
                  <a:txBody>
                    <a:bodyPr/>
                    <a:lstStyle/>
                    <a:p>
                      <a:r>
                        <a:rPr lang="nl-NL" sz="1200" dirty="0" smtClean="0"/>
                        <a:t>Gedeelde besluitvorming</a:t>
                      </a:r>
                      <a:endParaRPr lang="nl-NL" sz="1200" dirty="0"/>
                    </a:p>
                  </a:txBody>
                  <a:tcPr/>
                </a:tc>
                <a:tc>
                  <a:txBody>
                    <a:bodyPr/>
                    <a:lstStyle/>
                    <a:p>
                      <a:r>
                        <a:rPr lang="nl-NL" sz="1200" dirty="0" smtClean="0"/>
                        <a:t>Geïnformeerde patiëntbenadering</a:t>
                      </a:r>
                      <a:endParaRPr lang="nl-NL" sz="1200" dirty="0"/>
                    </a:p>
                  </a:txBody>
                  <a:tcPr/>
                </a:tc>
                <a:extLst>
                  <a:ext uri="{0D108BD9-81ED-4DB2-BD59-A6C34878D82A}">
                    <a16:rowId xmlns:a16="http://schemas.microsoft.com/office/drawing/2014/main" val="1440031862"/>
                  </a:ext>
                </a:extLst>
              </a:tr>
              <a:tr h="370840">
                <a:tc>
                  <a:txBody>
                    <a:bodyPr/>
                    <a:lstStyle/>
                    <a:p>
                      <a:r>
                        <a:rPr lang="nl-NL" sz="1200" dirty="0" smtClean="0"/>
                        <a:t>Informatie uitwisselen</a:t>
                      </a:r>
                      <a:endParaRPr lang="nl-NL" sz="1200" dirty="0"/>
                    </a:p>
                  </a:txBody>
                  <a:tcPr/>
                </a:tc>
                <a:tc>
                  <a:txBody>
                    <a:bodyPr/>
                    <a:lstStyle/>
                    <a:p>
                      <a:r>
                        <a:rPr lang="nl-NL" sz="1200" dirty="0" smtClean="0"/>
                        <a:t>Zorgverlener</a:t>
                      </a:r>
                      <a:r>
                        <a:rPr lang="nl-NL" sz="1200" baseline="0" dirty="0" smtClean="0"/>
                        <a:t> geeft eenzijdige beperkte informatie aan de patiënt</a:t>
                      </a:r>
                      <a:endParaRPr lang="nl-NL" sz="1200" dirty="0"/>
                    </a:p>
                  </a:txBody>
                  <a:tcPr/>
                </a:tc>
                <a:tc>
                  <a:txBody>
                    <a:bodyPr/>
                    <a:lstStyle/>
                    <a:p>
                      <a:r>
                        <a:rPr lang="nl-NL" sz="1200" dirty="0" smtClean="0"/>
                        <a:t>Zorgverlener en patiënt</a:t>
                      </a:r>
                      <a:r>
                        <a:rPr lang="nl-NL" sz="1200" baseline="0" dirty="0" smtClean="0"/>
                        <a:t> wisselen beide relevante informatie uit voor de besluitvorming</a:t>
                      </a:r>
                      <a:endParaRPr lang="nl-NL" sz="1200" dirty="0"/>
                    </a:p>
                  </a:txBody>
                  <a:tcPr/>
                </a:tc>
                <a:tc>
                  <a:txBody>
                    <a:bodyPr/>
                    <a:lstStyle/>
                    <a:p>
                      <a:r>
                        <a:rPr lang="nl-NL" sz="1200" dirty="0" smtClean="0"/>
                        <a:t>Alle relevante informatie wordt door</a:t>
                      </a:r>
                      <a:r>
                        <a:rPr lang="nl-NL" sz="1200" baseline="0" dirty="0" smtClean="0"/>
                        <a:t> de zorgverlener aan de patiënt gegeven.</a:t>
                      </a:r>
                      <a:endParaRPr lang="nl-NL" sz="1200" dirty="0"/>
                    </a:p>
                  </a:txBody>
                  <a:tcPr/>
                </a:tc>
                <a:extLst>
                  <a:ext uri="{0D108BD9-81ED-4DB2-BD59-A6C34878D82A}">
                    <a16:rowId xmlns:a16="http://schemas.microsoft.com/office/drawing/2014/main" val="404193580"/>
                  </a:ext>
                </a:extLst>
              </a:tr>
              <a:tr h="370840">
                <a:tc>
                  <a:txBody>
                    <a:bodyPr/>
                    <a:lstStyle/>
                    <a:p>
                      <a:r>
                        <a:rPr lang="nl-NL" sz="1200" dirty="0" smtClean="0"/>
                        <a:t>Opties bespreken</a:t>
                      </a:r>
                      <a:endParaRPr lang="nl-NL" sz="1200" dirty="0"/>
                    </a:p>
                  </a:txBody>
                  <a:tcPr/>
                </a:tc>
                <a:tc>
                  <a:txBody>
                    <a:bodyPr/>
                    <a:lstStyle/>
                    <a:p>
                      <a:r>
                        <a:rPr lang="nl-NL" sz="1200" dirty="0" smtClean="0"/>
                        <a:t>Zorgverlener eventueel in samenspraak met andere zorgprofessionals</a:t>
                      </a:r>
                      <a:endParaRPr lang="nl-NL" sz="1200" dirty="0"/>
                    </a:p>
                  </a:txBody>
                  <a:tcPr/>
                </a:tc>
                <a:tc>
                  <a:txBody>
                    <a:bodyPr/>
                    <a:lstStyle/>
                    <a:p>
                      <a:r>
                        <a:rPr lang="nl-NL" sz="1200" dirty="0" smtClean="0"/>
                        <a:t>Zorgverlener en patiënt ( en eventuele belangrijke anderen)</a:t>
                      </a:r>
                      <a:endParaRPr lang="nl-NL" sz="1200" dirty="0"/>
                    </a:p>
                  </a:txBody>
                  <a:tcPr/>
                </a:tc>
                <a:tc>
                  <a:txBody>
                    <a:bodyPr/>
                    <a:lstStyle/>
                    <a:p>
                      <a:r>
                        <a:rPr lang="nl-NL" sz="1200" dirty="0" smtClean="0"/>
                        <a:t>Patiënt</a:t>
                      </a:r>
                      <a:endParaRPr lang="nl-NL" sz="1200" dirty="0"/>
                    </a:p>
                  </a:txBody>
                  <a:tcPr/>
                </a:tc>
                <a:extLst>
                  <a:ext uri="{0D108BD9-81ED-4DB2-BD59-A6C34878D82A}">
                    <a16:rowId xmlns:a16="http://schemas.microsoft.com/office/drawing/2014/main" val="1155192163"/>
                  </a:ext>
                </a:extLst>
              </a:tr>
              <a:tr h="370840">
                <a:tc>
                  <a:txBody>
                    <a:bodyPr/>
                    <a:lstStyle/>
                    <a:p>
                      <a:r>
                        <a:rPr lang="nl-NL" sz="1200" dirty="0" smtClean="0"/>
                        <a:t>Besluitvorming</a:t>
                      </a:r>
                      <a:endParaRPr lang="nl-NL" sz="1200" dirty="0"/>
                    </a:p>
                  </a:txBody>
                  <a:tcPr/>
                </a:tc>
                <a:tc>
                  <a:txBody>
                    <a:bodyPr/>
                    <a:lstStyle/>
                    <a:p>
                      <a:r>
                        <a:rPr lang="nl-NL" sz="1200" dirty="0" smtClean="0"/>
                        <a:t>Zorgverlener</a:t>
                      </a:r>
                      <a:endParaRPr lang="nl-NL" sz="1200" dirty="0"/>
                    </a:p>
                  </a:txBody>
                  <a:tcPr/>
                </a:tc>
                <a:tc>
                  <a:txBody>
                    <a:bodyPr/>
                    <a:lstStyle/>
                    <a:p>
                      <a:r>
                        <a:rPr lang="nl-NL" sz="1200" dirty="0" smtClean="0"/>
                        <a:t>Gedeelde besluitvorming tussen zorgverlener en patiënt </a:t>
                      </a:r>
                      <a:endParaRPr lang="nl-NL" sz="1200" dirty="0"/>
                    </a:p>
                  </a:txBody>
                  <a:tcPr/>
                </a:tc>
                <a:tc>
                  <a:txBody>
                    <a:bodyPr/>
                    <a:lstStyle/>
                    <a:p>
                      <a:r>
                        <a:rPr lang="nl-NL" sz="1200" dirty="0" smtClean="0"/>
                        <a:t>Patiënt</a:t>
                      </a:r>
                    </a:p>
                    <a:p>
                      <a:endParaRPr lang="nl-NL" sz="1200" dirty="0"/>
                    </a:p>
                  </a:txBody>
                  <a:tcPr/>
                </a:tc>
                <a:extLst>
                  <a:ext uri="{0D108BD9-81ED-4DB2-BD59-A6C34878D82A}">
                    <a16:rowId xmlns:a16="http://schemas.microsoft.com/office/drawing/2014/main" val="3094156572"/>
                  </a:ext>
                </a:extLst>
              </a:tr>
            </a:tbl>
          </a:graphicData>
        </a:graphic>
      </p:graphicFrame>
    </p:spTree>
    <p:extLst>
      <p:ext uri="{BB962C8B-B14F-4D97-AF65-F5344CB8AC3E}">
        <p14:creationId xmlns:p14="http://schemas.microsoft.com/office/powerpoint/2010/main" val="21893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FF0000"/>
                </a:solidFill>
              </a:rPr>
              <a:t>Gedeelde besluitvorming</a:t>
            </a:r>
            <a:endParaRPr lang="nl-NL" b="1" dirty="0">
              <a:solidFill>
                <a:srgbClr val="FF0000"/>
              </a:solidFill>
            </a:endParaRPr>
          </a:p>
        </p:txBody>
      </p:sp>
      <p:sp>
        <p:nvSpPr>
          <p:cNvPr id="3" name="Tijdelijke aanduiding voor inhoud 2"/>
          <p:cNvSpPr>
            <a:spLocks noGrp="1"/>
          </p:cNvSpPr>
          <p:nvPr>
            <p:ph idx="1"/>
          </p:nvPr>
        </p:nvSpPr>
        <p:spPr/>
        <p:txBody>
          <a:bodyPr/>
          <a:lstStyle/>
          <a:p>
            <a:r>
              <a:rPr lang="nl-NL" dirty="0" smtClean="0"/>
              <a:t>Gedeelde besluitvorming is vooral van belang in situaties waarin meer dan een opties beschikbaar zijn voor  de aanpak van een verpleegprobleem of bij chronisch zieken patiënten. Patiënten moeten betrokken worden bij het stellen van doelen en het kiezen van interventies.</a:t>
            </a:r>
            <a:endParaRPr lang="nl-NL" dirty="0"/>
          </a:p>
        </p:txBody>
      </p:sp>
      <p:sp>
        <p:nvSpPr>
          <p:cNvPr id="4" name="Tijdelijke aanduiding voor datum 3"/>
          <p:cNvSpPr>
            <a:spLocks noGrp="1"/>
          </p:cNvSpPr>
          <p:nvPr>
            <p:ph type="dt" sz="half" idx="10"/>
          </p:nvPr>
        </p:nvSpPr>
        <p:spPr/>
        <p:txBody>
          <a:bodyPr/>
          <a:lstStyle/>
          <a:p>
            <a:pPr>
              <a:defRPr/>
            </a:pPr>
            <a:fld id="{D29A8D54-FB8F-4E35-A447-202E1D185F7E}" type="datetime1">
              <a:rPr lang="en-US" smtClean="0">
                <a:solidFill>
                  <a:prstClr val="black">
                    <a:tint val="75000"/>
                  </a:prstClr>
                </a:solidFill>
              </a:rPr>
              <a:t>5/28/2019</a:t>
            </a:fld>
            <a:endParaRPr lang="en-US">
              <a:solidFill>
                <a:prstClr val="black">
                  <a:tint val="75000"/>
                </a:prstClr>
              </a:solidFill>
            </a:endParaRPr>
          </a:p>
        </p:txBody>
      </p:sp>
    </p:spTree>
    <p:extLst>
      <p:ext uri="{BB962C8B-B14F-4D97-AF65-F5344CB8AC3E}">
        <p14:creationId xmlns:p14="http://schemas.microsoft.com/office/powerpoint/2010/main" val="4114019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0594" y="147696"/>
            <a:ext cx="8229600" cy="1143000"/>
          </a:xfrm>
        </p:spPr>
        <p:txBody>
          <a:bodyPr/>
          <a:lstStyle/>
          <a:p>
            <a:r>
              <a:rPr lang="nl-NL" b="1" dirty="0" smtClean="0">
                <a:solidFill>
                  <a:srgbClr val="FF0000"/>
                </a:solidFill>
              </a:rPr>
              <a:t>Stappen in de gedeelde besluitvorming</a:t>
            </a:r>
            <a:endParaRPr lang="nl-NL" b="1" dirty="0">
              <a:solidFill>
                <a:srgbClr val="FF0000"/>
              </a:solidFill>
            </a:endParaRPr>
          </a:p>
        </p:txBody>
      </p:sp>
      <p:sp>
        <p:nvSpPr>
          <p:cNvPr id="3" name="Tijdelijke aanduiding voor inhoud 2"/>
          <p:cNvSpPr>
            <a:spLocks noGrp="1"/>
          </p:cNvSpPr>
          <p:nvPr>
            <p:ph idx="1"/>
          </p:nvPr>
        </p:nvSpPr>
        <p:spPr/>
        <p:txBody>
          <a:bodyPr/>
          <a:lstStyle/>
          <a:p>
            <a:r>
              <a:rPr lang="nl-NL" dirty="0" smtClean="0"/>
              <a:t>Wijzen op keuze mogelijkheid</a:t>
            </a:r>
          </a:p>
          <a:p>
            <a:endParaRPr lang="nl-NL" dirty="0" smtClean="0"/>
          </a:p>
        </p:txBody>
      </p:sp>
      <p:sp>
        <p:nvSpPr>
          <p:cNvPr id="4" name="Tijdelijke aanduiding voor datum 3"/>
          <p:cNvSpPr>
            <a:spLocks noGrp="1"/>
          </p:cNvSpPr>
          <p:nvPr>
            <p:ph type="dt" sz="half" idx="10"/>
          </p:nvPr>
        </p:nvSpPr>
        <p:spPr/>
        <p:txBody>
          <a:bodyPr/>
          <a:lstStyle/>
          <a:p>
            <a:pPr>
              <a:defRPr/>
            </a:pPr>
            <a:fld id="{40A83DA2-DE34-4FB9-A300-130870FB8A74}" type="datetime1">
              <a:rPr lang="en-US" smtClean="0">
                <a:solidFill>
                  <a:prstClr val="black">
                    <a:tint val="75000"/>
                  </a:prstClr>
                </a:solidFill>
              </a:rPr>
              <a:t>5/28/2019</a:t>
            </a:fld>
            <a:endParaRPr lang="en-US">
              <a:solidFill>
                <a:prstClr val="black">
                  <a:tint val="75000"/>
                </a:prstClr>
              </a:solidFill>
            </a:endParaRPr>
          </a:p>
        </p:txBody>
      </p:sp>
      <p:graphicFrame>
        <p:nvGraphicFramePr>
          <p:cNvPr id="6" name="Tabel 5"/>
          <p:cNvGraphicFramePr>
            <a:graphicFrameLocks noGrp="1"/>
          </p:cNvGraphicFramePr>
          <p:nvPr>
            <p:extLst>
              <p:ext uri="{D42A27DB-BD31-4B8C-83A1-F6EECF244321}">
                <p14:modId xmlns:p14="http://schemas.microsoft.com/office/powerpoint/2010/main" val="966244023"/>
              </p:ext>
            </p:extLst>
          </p:nvPr>
        </p:nvGraphicFramePr>
        <p:xfrm>
          <a:off x="899592" y="2204864"/>
          <a:ext cx="6096000" cy="4114800"/>
        </p:xfrm>
        <a:graphic>
          <a:graphicData uri="http://schemas.openxmlformats.org/drawingml/2006/table">
            <a:tbl>
              <a:tblPr firstRow="1" bandRow="1">
                <a:tableStyleId>{F5AB1C69-6EDB-4FF4-983F-18BD219EF322}</a:tableStyleId>
              </a:tblPr>
              <a:tblGrid>
                <a:gridCol w="3048000">
                  <a:extLst>
                    <a:ext uri="{9D8B030D-6E8A-4147-A177-3AD203B41FA5}">
                      <a16:colId xmlns:a16="http://schemas.microsoft.com/office/drawing/2014/main" val="2876144738"/>
                    </a:ext>
                  </a:extLst>
                </a:gridCol>
                <a:gridCol w="3048000">
                  <a:extLst>
                    <a:ext uri="{9D8B030D-6E8A-4147-A177-3AD203B41FA5}">
                      <a16:colId xmlns:a16="http://schemas.microsoft.com/office/drawing/2014/main" val="1634518606"/>
                    </a:ext>
                  </a:extLst>
                </a:gridCol>
              </a:tblGrid>
              <a:tr h="370840">
                <a:tc>
                  <a:txBody>
                    <a:bodyPr/>
                    <a:lstStyle/>
                    <a:p>
                      <a:endParaRPr lang="nl-NL" dirty="0" smtClean="0"/>
                    </a:p>
                    <a:p>
                      <a:r>
                        <a:rPr lang="nl-NL" sz="1200" dirty="0" smtClean="0"/>
                        <a:t>Samenvatten/pas op de plaats</a:t>
                      </a:r>
                      <a:endParaRPr lang="nl-NL" sz="1200" dirty="0"/>
                    </a:p>
                  </a:txBody>
                  <a:tcPr/>
                </a:tc>
                <a:tc>
                  <a:txBody>
                    <a:bodyPr/>
                    <a:lstStyle/>
                    <a:p>
                      <a:r>
                        <a:rPr lang="nl-NL" sz="1200" b="0" dirty="0" smtClean="0"/>
                        <a:t>Vat samen wat er speelt en zeg bijvoorbeeld: </a:t>
                      </a:r>
                      <a:r>
                        <a:rPr lang="nl-NL" sz="1200" b="0" i="1" dirty="0" smtClean="0"/>
                        <a:t>Nu we weten</a:t>
                      </a:r>
                      <a:r>
                        <a:rPr lang="nl-NL" sz="1200" b="0" i="1" baseline="0" dirty="0" smtClean="0"/>
                        <a:t> wat het probleem is, moeten we nadenken over de verschillende mogelijkheden. </a:t>
                      </a:r>
                      <a:r>
                        <a:rPr lang="nl-NL" sz="1200" b="0" i="0" baseline="0" dirty="0" smtClean="0"/>
                        <a:t>Vertel de zorgvrager dat zijn ideeën belangrijk zijn.</a:t>
                      </a:r>
                      <a:endParaRPr lang="nl-NL" sz="1200" b="0" dirty="0"/>
                    </a:p>
                  </a:txBody>
                  <a:tcPr/>
                </a:tc>
                <a:extLst>
                  <a:ext uri="{0D108BD9-81ED-4DB2-BD59-A6C34878D82A}">
                    <a16:rowId xmlns:a16="http://schemas.microsoft.com/office/drawing/2014/main" val="128011734"/>
                  </a:ext>
                </a:extLst>
              </a:tr>
              <a:tr h="370840">
                <a:tc>
                  <a:txBody>
                    <a:bodyPr/>
                    <a:lstStyle/>
                    <a:p>
                      <a:r>
                        <a:rPr lang="nl-NL" sz="1200" b="1" dirty="0" smtClean="0"/>
                        <a:t>Keuzemogelijkheden</a:t>
                      </a:r>
                      <a:r>
                        <a:rPr lang="nl-NL" sz="1200" b="1" baseline="0" dirty="0" smtClean="0"/>
                        <a:t> aanbieden</a:t>
                      </a:r>
                      <a:endParaRPr lang="nl-NL" sz="1200" b="1" dirty="0"/>
                    </a:p>
                  </a:txBody>
                  <a:tcPr/>
                </a:tc>
                <a:tc>
                  <a:txBody>
                    <a:bodyPr/>
                    <a:lstStyle/>
                    <a:p>
                      <a:r>
                        <a:rPr lang="nl-NL" sz="1200" dirty="0" smtClean="0"/>
                        <a:t>Vertel kort welke</a:t>
                      </a:r>
                      <a:r>
                        <a:rPr lang="nl-NL" sz="1200" baseline="0" dirty="0" smtClean="0"/>
                        <a:t> keuzes er gemaakt kunnen worden. </a:t>
                      </a:r>
                      <a:r>
                        <a:rPr lang="nl-NL" sz="1200" i="1" baseline="0" dirty="0" smtClean="0"/>
                        <a:t>Er is voldoende informatie over de verschillende keuzemogelijkheden. Deze kun je gaan bespreken.</a:t>
                      </a:r>
                      <a:endParaRPr lang="nl-NL" sz="1200" dirty="0"/>
                    </a:p>
                  </a:txBody>
                  <a:tcPr/>
                </a:tc>
                <a:extLst>
                  <a:ext uri="{0D108BD9-81ED-4DB2-BD59-A6C34878D82A}">
                    <a16:rowId xmlns:a16="http://schemas.microsoft.com/office/drawing/2014/main" val="1188766294"/>
                  </a:ext>
                </a:extLst>
              </a:tr>
              <a:tr h="370840">
                <a:tc>
                  <a:txBody>
                    <a:bodyPr/>
                    <a:lstStyle/>
                    <a:p>
                      <a:r>
                        <a:rPr lang="nl-NL" sz="1200" b="1" dirty="0" smtClean="0"/>
                        <a:t>Keuze rechtvaardigen</a:t>
                      </a:r>
                      <a:endParaRPr lang="nl-NL" sz="1200" b="1" dirty="0"/>
                    </a:p>
                  </a:txBody>
                  <a:tcPr/>
                </a:tc>
                <a:tc>
                  <a:txBody>
                    <a:bodyPr/>
                    <a:lstStyle/>
                    <a:p>
                      <a:r>
                        <a:rPr lang="nl-NL" sz="1200" dirty="0" smtClean="0"/>
                        <a:t>Benader</a:t>
                      </a:r>
                      <a:r>
                        <a:rPr lang="nl-NL" sz="1200" baseline="0" dirty="0" smtClean="0"/>
                        <a:t> het belang van individuele voorkeuren.</a:t>
                      </a:r>
                      <a:endParaRPr lang="nl-NL" sz="1200" dirty="0"/>
                    </a:p>
                  </a:txBody>
                  <a:tcPr/>
                </a:tc>
                <a:extLst>
                  <a:ext uri="{0D108BD9-81ED-4DB2-BD59-A6C34878D82A}">
                    <a16:rowId xmlns:a16="http://schemas.microsoft.com/office/drawing/2014/main" val="3251394580"/>
                  </a:ext>
                </a:extLst>
              </a:tr>
              <a:tr h="370840">
                <a:tc>
                  <a:txBody>
                    <a:bodyPr/>
                    <a:lstStyle/>
                    <a:p>
                      <a:r>
                        <a:rPr lang="nl-NL" sz="1200" b="1" dirty="0" smtClean="0"/>
                        <a:t>Letten op de reacties van de zorgvrager</a:t>
                      </a:r>
                      <a:endParaRPr lang="nl-NL" sz="1200" b="1" dirty="0"/>
                    </a:p>
                  </a:txBody>
                  <a:tcPr/>
                </a:tc>
                <a:tc>
                  <a:txBody>
                    <a:bodyPr/>
                    <a:lstStyle/>
                    <a:p>
                      <a:r>
                        <a:rPr lang="nl-NL" sz="1200" dirty="0" smtClean="0"/>
                        <a:t>Kijk</a:t>
                      </a:r>
                      <a:r>
                        <a:rPr lang="nl-NL" sz="1200" baseline="0" dirty="0" smtClean="0"/>
                        <a:t> goed naar de reactie van de patiënt. Sommige patiënten worden onzeker van het feit dat zij zelf een aandeel hebben in de besluitvorming</a:t>
                      </a:r>
                      <a:endParaRPr lang="nl-NL" sz="1200" dirty="0"/>
                    </a:p>
                  </a:txBody>
                  <a:tcPr/>
                </a:tc>
                <a:extLst>
                  <a:ext uri="{0D108BD9-81ED-4DB2-BD59-A6C34878D82A}">
                    <a16:rowId xmlns:a16="http://schemas.microsoft.com/office/drawing/2014/main" val="2294783014"/>
                  </a:ext>
                </a:extLst>
              </a:tr>
              <a:tr h="370840">
                <a:tc>
                  <a:txBody>
                    <a:bodyPr/>
                    <a:lstStyle/>
                    <a:p>
                      <a:r>
                        <a:rPr lang="nl-NL" sz="1200" b="1" dirty="0" smtClean="0"/>
                        <a:t>Besluiten uitstellen</a:t>
                      </a:r>
                      <a:endParaRPr lang="nl-NL" sz="1200" b="1" dirty="0"/>
                    </a:p>
                  </a:txBody>
                  <a:tcPr/>
                </a:tc>
                <a:tc>
                  <a:txBody>
                    <a:bodyPr/>
                    <a:lstStyle/>
                    <a:p>
                      <a:r>
                        <a:rPr lang="nl-NL" sz="1200" dirty="0" smtClean="0"/>
                        <a:t>Stel het besluit uit. Benadruk</a:t>
                      </a:r>
                      <a:r>
                        <a:rPr lang="nl-NL" sz="1200" baseline="0" dirty="0" smtClean="0"/>
                        <a:t> dat je de zorgvrager zal ondersteunen om een goed besluit te nemen.</a:t>
                      </a:r>
                      <a:endParaRPr lang="nl-NL" sz="1200" dirty="0"/>
                    </a:p>
                  </a:txBody>
                  <a:tcPr/>
                </a:tc>
                <a:extLst>
                  <a:ext uri="{0D108BD9-81ED-4DB2-BD59-A6C34878D82A}">
                    <a16:rowId xmlns:a16="http://schemas.microsoft.com/office/drawing/2014/main" val="1707102004"/>
                  </a:ext>
                </a:extLst>
              </a:tr>
            </a:tbl>
          </a:graphicData>
        </a:graphic>
      </p:graphicFrame>
    </p:spTree>
    <p:extLst>
      <p:ext uri="{BB962C8B-B14F-4D97-AF65-F5344CB8AC3E}">
        <p14:creationId xmlns:p14="http://schemas.microsoft.com/office/powerpoint/2010/main" val="1690026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600" b="1" dirty="0" smtClean="0">
                <a:solidFill>
                  <a:srgbClr val="FF0000"/>
                </a:solidFill>
              </a:rPr>
              <a:t/>
            </a:r>
            <a:br>
              <a:rPr lang="nl-NL" sz="3600" b="1" dirty="0" smtClean="0">
                <a:solidFill>
                  <a:srgbClr val="FF0000"/>
                </a:solidFill>
              </a:rPr>
            </a:br>
            <a:r>
              <a:rPr lang="nl-NL" sz="3600" b="1" dirty="0" smtClean="0">
                <a:solidFill>
                  <a:srgbClr val="FF0000"/>
                </a:solidFill>
              </a:rPr>
              <a:t>vervolg stappen in de gedeelde besluitvorming</a:t>
            </a:r>
            <a:r>
              <a:rPr lang="nl-NL" b="1" dirty="0">
                <a:solidFill>
                  <a:srgbClr val="FF0000"/>
                </a:solidFill>
              </a:rPr>
              <a:t/>
            </a:r>
            <a:br>
              <a:rPr lang="nl-NL" b="1" dirty="0">
                <a:solidFill>
                  <a:srgbClr val="FF0000"/>
                </a:solidFill>
              </a:rPr>
            </a:br>
            <a:endParaRPr lang="nl-NL" b="1" dirty="0">
              <a:solidFill>
                <a:srgbClr val="FF0000"/>
              </a:solidFill>
            </a:endParaRPr>
          </a:p>
        </p:txBody>
      </p:sp>
      <p:sp>
        <p:nvSpPr>
          <p:cNvPr id="3" name="Tijdelijke aanduiding voor inhoud 2"/>
          <p:cNvSpPr>
            <a:spLocks noGrp="1"/>
          </p:cNvSpPr>
          <p:nvPr>
            <p:ph idx="1"/>
          </p:nvPr>
        </p:nvSpPr>
        <p:spPr/>
        <p:txBody>
          <a:bodyPr/>
          <a:lstStyle/>
          <a:p>
            <a:r>
              <a:rPr lang="nl-NL" dirty="0" smtClean="0"/>
              <a:t>Opties bespreken</a:t>
            </a:r>
          </a:p>
          <a:p>
            <a:endParaRPr lang="nl-NL" dirty="0"/>
          </a:p>
          <a:p>
            <a:pPr marL="0" indent="0">
              <a:buNone/>
            </a:pPr>
            <a:endParaRPr lang="nl-NL" dirty="0" smtClean="0"/>
          </a:p>
          <a:p>
            <a:pPr marL="0" indent="0">
              <a:buNone/>
            </a:pPr>
            <a:endParaRPr lang="nl-NL" dirty="0"/>
          </a:p>
        </p:txBody>
      </p:sp>
      <p:sp>
        <p:nvSpPr>
          <p:cNvPr id="4" name="Tijdelijke aanduiding voor datum 3"/>
          <p:cNvSpPr>
            <a:spLocks noGrp="1"/>
          </p:cNvSpPr>
          <p:nvPr>
            <p:ph type="dt" sz="half" idx="10"/>
          </p:nvPr>
        </p:nvSpPr>
        <p:spPr/>
        <p:txBody>
          <a:bodyPr/>
          <a:lstStyle/>
          <a:p>
            <a:pPr>
              <a:defRPr/>
            </a:pPr>
            <a:fld id="{63FF9201-BB1C-4C57-B0A5-C697E1613572}" type="datetime1">
              <a:rPr lang="en-US" smtClean="0">
                <a:solidFill>
                  <a:prstClr val="black">
                    <a:tint val="75000"/>
                  </a:prstClr>
                </a:solidFill>
              </a:rPr>
              <a:t>5/28/2019</a:t>
            </a:fld>
            <a:endParaRPr lang="en-US">
              <a:solidFill>
                <a:prstClr val="black">
                  <a:tint val="75000"/>
                </a:prstClr>
              </a:solidFill>
            </a:endParaRPr>
          </a:p>
        </p:txBody>
      </p:sp>
      <p:graphicFrame>
        <p:nvGraphicFramePr>
          <p:cNvPr id="6" name="Tabel 5"/>
          <p:cNvGraphicFramePr>
            <a:graphicFrameLocks noGrp="1"/>
          </p:cNvGraphicFramePr>
          <p:nvPr>
            <p:extLst>
              <p:ext uri="{D42A27DB-BD31-4B8C-83A1-F6EECF244321}">
                <p14:modId xmlns:p14="http://schemas.microsoft.com/office/powerpoint/2010/main" val="2486945824"/>
              </p:ext>
            </p:extLst>
          </p:nvPr>
        </p:nvGraphicFramePr>
        <p:xfrm>
          <a:off x="611560" y="2348879"/>
          <a:ext cx="6912768" cy="4366112"/>
        </p:xfrm>
        <a:graphic>
          <a:graphicData uri="http://schemas.openxmlformats.org/drawingml/2006/table">
            <a:tbl>
              <a:tblPr firstRow="1" bandRow="1">
                <a:tableStyleId>{F5AB1C69-6EDB-4FF4-983F-18BD219EF322}</a:tableStyleId>
              </a:tblPr>
              <a:tblGrid>
                <a:gridCol w="3492388">
                  <a:extLst>
                    <a:ext uri="{9D8B030D-6E8A-4147-A177-3AD203B41FA5}">
                      <a16:colId xmlns:a16="http://schemas.microsoft.com/office/drawing/2014/main" val="1976910426"/>
                    </a:ext>
                  </a:extLst>
                </a:gridCol>
                <a:gridCol w="3420380">
                  <a:extLst>
                    <a:ext uri="{9D8B030D-6E8A-4147-A177-3AD203B41FA5}">
                      <a16:colId xmlns:a16="http://schemas.microsoft.com/office/drawing/2014/main" val="3402558146"/>
                    </a:ext>
                  </a:extLst>
                </a:gridCol>
              </a:tblGrid>
              <a:tr h="609463">
                <a:tc>
                  <a:txBody>
                    <a:bodyPr/>
                    <a:lstStyle/>
                    <a:p>
                      <a:r>
                        <a:rPr lang="nl-NL" sz="1200" b="1" dirty="0" smtClean="0"/>
                        <a:t>Kennis inventariseren</a:t>
                      </a:r>
                      <a:endParaRPr lang="nl-NL" sz="1200" b="1" dirty="0"/>
                    </a:p>
                  </a:txBody>
                  <a:tcPr/>
                </a:tc>
                <a:tc>
                  <a:txBody>
                    <a:bodyPr/>
                    <a:lstStyle/>
                    <a:p>
                      <a:r>
                        <a:rPr lang="nl-NL" sz="1200" b="0" dirty="0" smtClean="0"/>
                        <a:t>Ga welke kennis de zorgvrager heeft over de verschillende keuzemogelijkheden en waar de ze kennis vandaan</a:t>
                      </a:r>
                      <a:r>
                        <a:rPr lang="nl-NL" sz="1200" b="0" baseline="0" dirty="0" smtClean="0"/>
                        <a:t> komt. Bijvoorbeeld: </a:t>
                      </a:r>
                      <a:r>
                        <a:rPr lang="nl-NL" sz="1200" b="0" i="1" baseline="0" dirty="0" smtClean="0"/>
                        <a:t>wat heeft u gehoord of gelezen over de mogelijkheden die u heeft om…..</a:t>
                      </a:r>
                      <a:endParaRPr lang="nl-NL" sz="1200" b="0" dirty="0"/>
                    </a:p>
                  </a:txBody>
                  <a:tcPr/>
                </a:tc>
                <a:extLst>
                  <a:ext uri="{0D108BD9-81ED-4DB2-BD59-A6C34878D82A}">
                    <a16:rowId xmlns:a16="http://schemas.microsoft.com/office/drawing/2014/main" val="1893508806"/>
                  </a:ext>
                </a:extLst>
              </a:tr>
              <a:tr h="765736">
                <a:tc>
                  <a:txBody>
                    <a:bodyPr/>
                    <a:lstStyle/>
                    <a:p>
                      <a:r>
                        <a:rPr lang="nl-NL" sz="1200" b="1" dirty="0" smtClean="0"/>
                        <a:t>Opties op een rij zetten</a:t>
                      </a:r>
                      <a:endParaRPr lang="nl-NL" sz="1200" b="1" dirty="0"/>
                    </a:p>
                  </a:txBody>
                  <a:tcPr/>
                </a:tc>
                <a:tc>
                  <a:txBody>
                    <a:bodyPr/>
                    <a:lstStyle/>
                    <a:p>
                      <a:r>
                        <a:rPr lang="nl-NL" sz="1200" dirty="0" smtClean="0"/>
                        <a:t>De opties overzichtelijk op een rij zetten en eventueel opschrijven voordat je ze verder gaat bespreken</a:t>
                      </a:r>
                      <a:endParaRPr lang="nl-NL" sz="1200" dirty="0"/>
                    </a:p>
                  </a:txBody>
                  <a:tcPr/>
                </a:tc>
                <a:extLst>
                  <a:ext uri="{0D108BD9-81ED-4DB2-BD59-A6C34878D82A}">
                    <a16:rowId xmlns:a16="http://schemas.microsoft.com/office/drawing/2014/main" val="333880580"/>
                  </a:ext>
                </a:extLst>
              </a:tr>
              <a:tr h="765736">
                <a:tc>
                  <a:txBody>
                    <a:bodyPr/>
                    <a:lstStyle/>
                    <a:p>
                      <a:r>
                        <a:rPr lang="nl-NL" sz="1200" b="1" dirty="0" smtClean="0"/>
                        <a:t>Opties beschrijven</a:t>
                      </a:r>
                      <a:endParaRPr lang="nl-NL" sz="1200" b="1" dirty="0"/>
                    </a:p>
                  </a:txBody>
                  <a:tcPr/>
                </a:tc>
                <a:tc>
                  <a:txBody>
                    <a:bodyPr/>
                    <a:lstStyle/>
                    <a:p>
                      <a:r>
                        <a:rPr lang="nl-NL" sz="1200" dirty="0" smtClean="0"/>
                        <a:t>Ga in gesprek</a:t>
                      </a:r>
                      <a:r>
                        <a:rPr lang="nl-NL" sz="1200" baseline="0" dirty="0" smtClean="0"/>
                        <a:t> met de zorgvrager </a:t>
                      </a:r>
                      <a:endParaRPr lang="nl-NL" sz="1200" dirty="0"/>
                    </a:p>
                  </a:txBody>
                  <a:tcPr/>
                </a:tc>
                <a:extLst>
                  <a:ext uri="{0D108BD9-81ED-4DB2-BD59-A6C34878D82A}">
                    <a16:rowId xmlns:a16="http://schemas.microsoft.com/office/drawing/2014/main" val="1673529814"/>
                  </a:ext>
                </a:extLst>
              </a:tr>
              <a:tr h="765736">
                <a:tc>
                  <a:txBody>
                    <a:bodyPr/>
                    <a:lstStyle/>
                    <a:p>
                      <a:r>
                        <a:rPr lang="nl-NL" sz="1200" b="1" dirty="0" smtClean="0"/>
                        <a:t>Keuze</a:t>
                      </a:r>
                      <a:r>
                        <a:rPr lang="nl-NL" sz="1200" b="1" baseline="0" dirty="0" smtClean="0"/>
                        <a:t>hulpen aanbieden ( indien van toepassing)</a:t>
                      </a:r>
                      <a:endParaRPr lang="nl-NL" sz="1200" b="1" dirty="0"/>
                    </a:p>
                  </a:txBody>
                  <a:tcPr/>
                </a:tc>
                <a:tc>
                  <a:txBody>
                    <a:bodyPr/>
                    <a:lstStyle/>
                    <a:p>
                      <a:r>
                        <a:rPr lang="nl-NL" sz="1200" dirty="0" smtClean="0"/>
                        <a:t>Voor sommige ziekten en aandoeningen zijn keuzehulpen beschikbaar. Deze</a:t>
                      </a:r>
                      <a:r>
                        <a:rPr lang="nl-NL" sz="1200" baseline="0" dirty="0" smtClean="0"/>
                        <a:t> kunnen sommige keuzes voor de zorgvrager vergemakkelijken</a:t>
                      </a:r>
                      <a:endParaRPr lang="nl-NL" sz="1200" dirty="0"/>
                    </a:p>
                  </a:txBody>
                  <a:tcPr/>
                </a:tc>
                <a:extLst>
                  <a:ext uri="{0D108BD9-81ED-4DB2-BD59-A6C34878D82A}">
                    <a16:rowId xmlns:a16="http://schemas.microsoft.com/office/drawing/2014/main" val="341893301"/>
                  </a:ext>
                </a:extLst>
              </a:tr>
              <a:tr h="765736">
                <a:tc>
                  <a:txBody>
                    <a:bodyPr/>
                    <a:lstStyle/>
                    <a:p>
                      <a:r>
                        <a:rPr lang="nl-NL" sz="1200" b="1" dirty="0" smtClean="0"/>
                        <a:t>Samenvatten</a:t>
                      </a:r>
                      <a:endParaRPr lang="nl-NL" sz="1200" b="1" dirty="0"/>
                    </a:p>
                  </a:txBody>
                  <a:tcPr/>
                </a:tc>
                <a:tc>
                  <a:txBody>
                    <a:bodyPr/>
                    <a:lstStyle/>
                    <a:p>
                      <a:r>
                        <a:rPr lang="nl-NL" sz="1200" dirty="0" smtClean="0"/>
                        <a:t>Geef een samenvatting. Zet opnieuw de verschillende</a:t>
                      </a:r>
                      <a:r>
                        <a:rPr lang="nl-NL" sz="1200" baseline="0" dirty="0" smtClean="0"/>
                        <a:t> keuzemogelijkheden op een rij en ga na of de zorgvrager de informatie heeft begrepen</a:t>
                      </a:r>
                      <a:endParaRPr lang="nl-NL" sz="1200" dirty="0"/>
                    </a:p>
                  </a:txBody>
                  <a:tcPr/>
                </a:tc>
                <a:extLst>
                  <a:ext uri="{0D108BD9-81ED-4DB2-BD59-A6C34878D82A}">
                    <a16:rowId xmlns:a16="http://schemas.microsoft.com/office/drawing/2014/main" val="1859968947"/>
                  </a:ext>
                </a:extLst>
              </a:tr>
            </a:tbl>
          </a:graphicData>
        </a:graphic>
      </p:graphicFrame>
    </p:spTree>
    <p:extLst>
      <p:ext uri="{BB962C8B-B14F-4D97-AF65-F5344CB8AC3E}">
        <p14:creationId xmlns:p14="http://schemas.microsoft.com/office/powerpoint/2010/main" val="1103378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600" b="1" dirty="0" smtClean="0">
                <a:solidFill>
                  <a:srgbClr val="FF0000"/>
                </a:solidFill>
              </a:rPr>
              <a:t>Vervolg stappen in de gedeelde besluitvorming</a:t>
            </a:r>
            <a:endParaRPr lang="nl-NL" sz="3600" b="1" dirty="0">
              <a:solidFill>
                <a:srgbClr val="FF0000"/>
              </a:solidFill>
            </a:endParaRPr>
          </a:p>
        </p:txBody>
      </p:sp>
      <p:sp>
        <p:nvSpPr>
          <p:cNvPr id="3" name="Tijdelijke aanduiding voor inhoud 2"/>
          <p:cNvSpPr>
            <a:spLocks noGrp="1"/>
          </p:cNvSpPr>
          <p:nvPr>
            <p:ph idx="1"/>
          </p:nvPr>
        </p:nvSpPr>
        <p:spPr/>
        <p:txBody>
          <a:bodyPr/>
          <a:lstStyle/>
          <a:p>
            <a:r>
              <a:rPr lang="nl-NL" dirty="0" smtClean="0"/>
              <a:t>Voorkeuren bespreken</a:t>
            </a:r>
          </a:p>
          <a:p>
            <a:endParaRPr lang="nl-NL" dirty="0"/>
          </a:p>
        </p:txBody>
      </p:sp>
      <p:sp>
        <p:nvSpPr>
          <p:cNvPr id="4" name="Tijdelijke aanduiding voor datum 3"/>
          <p:cNvSpPr>
            <a:spLocks noGrp="1"/>
          </p:cNvSpPr>
          <p:nvPr>
            <p:ph type="dt" sz="half" idx="10"/>
          </p:nvPr>
        </p:nvSpPr>
        <p:spPr/>
        <p:txBody>
          <a:bodyPr/>
          <a:lstStyle/>
          <a:p>
            <a:pPr>
              <a:defRPr/>
            </a:pPr>
            <a:fld id="{6D8DD29C-E3D5-4068-8F34-50B27DE8073E}" type="datetime1">
              <a:rPr lang="en-US" smtClean="0">
                <a:solidFill>
                  <a:prstClr val="black">
                    <a:tint val="75000"/>
                  </a:prstClr>
                </a:solidFill>
              </a:rPr>
              <a:t>5/28/2019</a:t>
            </a:fld>
            <a:endParaRPr lang="en-US">
              <a:solidFill>
                <a:prstClr val="black">
                  <a:tint val="75000"/>
                </a:prstClr>
              </a:solidFill>
            </a:endParaRPr>
          </a:p>
        </p:txBody>
      </p:sp>
      <p:graphicFrame>
        <p:nvGraphicFramePr>
          <p:cNvPr id="5" name="Tabel 4"/>
          <p:cNvGraphicFramePr>
            <a:graphicFrameLocks noGrp="1"/>
          </p:cNvGraphicFramePr>
          <p:nvPr>
            <p:extLst>
              <p:ext uri="{D42A27DB-BD31-4B8C-83A1-F6EECF244321}">
                <p14:modId xmlns:p14="http://schemas.microsoft.com/office/powerpoint/2010/main" val="215894442"/>
              </p:ext>
            </p:extLst>
          </p:nvPr>
        </p:nvGraphicFramePr>
        <p:xfrm>
          <a:off x="755576" y="2420888"/>
          <a:ext cx="6096000" cy="2560320"/>
        </p:xfrm>
        <a:graphic>
          <a:graphicData uri="http://schemas.openxmlformats.org/drawingml/2006/table">
            <a:tbl>
              <a:tblPr firstRow="1" bandRow="1">
                <a:tableStyleId>{F5AB1C69-6EDB-4FF4-983F-18BD219EF322}</a:tableStyleId>
              </a:tblPr>
              <a:tblGrid>
                <a:gridCol w="3048000">
                  <a:extLst>
                    <a:ext uri="{9D8B030D-6E8A-4147-A177-3AD203B41FA5}">
                      <a16:colId xmlns:a16="http://schemas.microsoft.com/office/drawing/2014/main" val="3063722664"/>
                    </a:ext>
                  </a:extLst>
                </a:gridCol>
                <a:gridCol w="3048000">
                  <a:extLst>
                    <a:ext uri="{9D8B030D-6E8A-4147-A177-3AD203B41FA5}">
                      <a16:colId xmlns:a16="http://schemas.microsoft.com/office/drawing/2014/main" val="607517915"/>
                    </a:ext>
                  </a:extLst>
                </a:gridCol>
              </a:tblGrid>
              <a:tr h="504056">
                <a:tc>
                  <a:txBody>
                    <a:bodyPr/>
                    <a:lstStyle/>
                    <a:p>
                      <a:r>
                        <a:rPr lang="nl-NL" sz="1200" dirty="0" smtClean="0"/>
                        <a:t>De zorgvrager ondersteunen</a:t>
                      </a:r>
                      <a:endParaRPr lang="nl-NL" sz="1200" dirty="0"/>
                    </a:p>
                  </a:txBody>
                  <a:tcPr/>
                </a:tc>
                <a:tc>
                  <a:txBody>
                    <a:bodyPr/>
                    <a:lstStyle/>
                    <a:p>
                      <a:r>
                        <a:rPr lang="nl-NL" sz="1200" b="0" dirty="0" smtClean="0"/>
                        <a:t>Laat</a:t>
                      </a:r>
                      <a:r>
                        <a:rPr lang="nl-NL" sz="1200" b="0" baseline="0" dirty="0" smtClean="0"/>
                        <a:t> de zorgvrager weten dat je er voor hem of haar bent als hij of zij nog vragen of twijfels heeft .Bied ondersteuning als  hij nog geen keus kan maken. </a:t>
                      </a:r>
                      <a:endParaRPr lang="nl-NL" sz="1200" b="0" dirty="0"/>
                    </a:p>
                  </a:txBody>
                  <a:tcPr/>
                </a:tc>
                <a:extLst>
                  <a:ext uri="{0D108BD9-81ED-4DB2-BD59-A6C34878D82A}">
                    <a16:rowId xmlns:a16="http://schemas.microsoft.com/office/drawing/2014/main" val="3495089404"/>
                  </a:ext>
                </a:extLst>
              </a:tr>
              <a:tr h="504056">
                <a:tc>
                  <a:txBody>
                    <a:bodyPr/>
                    <a:lstStyle/>
                    <a:p>
                      <a:r>
                        <a:rPr lang="nl-NL" sz="1200" b="1" dirty="0" smtClean="0"/>
                        <a:t>De zorgvrager helpen voorkeuren aan te geven</a:t>
                      </a:r>
                      <a:endParaRPr lang="nl-NL" sz="1200" b="1" dirty="0"/>
                    </a:p>
                  </a:txBody>
                  <a:tcPr/>
                </a:tc>
                <a:tc>
                  <a:txBody>
                    <a:bodyPr/>
                    <a:lstStyle/>
                    <a:p>
                      <a:r>
                        <a:rPr lang="nl-NL" sz="1200" dirty="0" smtClean="0"/>
                        <a:t>Je kunt verschillende dingen zeggen die de zorgvrager helpen zijn of haar voorkeur uit te spreken. Wat</a:t>
                      </a:r>
                      <a:r>
                        <a:rPr lang="nl-NL" sz="1200" baseline="0" dirty="0" smtClean="0"/>
                        <a:t> komt bij u als eerste op ? Wat vind u het meest belangrijks ect ? Hoe wegen de voor-en nadelen van de besproken behandelingen tegen elkaar op voor u?</a:t>
                      </a:r>
                      <a:endParaRPr lang="nl-NL" sz="1200" dirty="0"/>
                    </a:p>
                  </a:txBody>
                  <a:tcPr/>
                </a:tc>
                <a:extLst>
                  <a:ext uri="{0D108BD9-81ED-4DB2-BD59-A6C34878D82A}">
                    <a16:rowId xmlns:a16="http://schemas.microsoft.com/office/drawing/2014/main" val="2344456689"/>
                  </a:ext>
                </a:extLst>
              </a:tr>
            </a:tbl>
          </a:graphicData>
        </a:graphic>
      </p:graphicFrame>
    </p:spTree>
    <p:extLst>
      <p:ext uri="{BB962C8B-B14F-4D97-AF65-F5344CB8AC3E}">
        <p14:creationId xmlns:p14="http://schemas.microsoft.com/office/powerpoint/2010/main" val="4205087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000" b="1" dirty="0" smtClean="0">
                <a:solidFill>
                  <a:srgbClr val="FF0000"/>
                </a:solidFill>
              </a:rPr>
              <a:t>Vervolgstappen in de gedeelde besluitvorming</a:t>
            </a:r>
            <a:endParaRPr lang="nl-NL" sz="4000" b="1" dirty="0">
              <a:solidFill>
                <a:srgbClr val="FF0000"/>
              </a:solidFill>
            </a:endParaRPr>
          </a:p>
        </p:txBody>
      </p:sp>
      <p:sp>
        <p:nvSpPr>
          <p:cNvPr id="3" name="Tijdelijke aanduiding voor inhoud 2"/>
          <p:cNvSpPr>
            <a:spLocks noGrp="1"/>
          </p:cNvSpPr>
          <p:nvPr>
            <p:ph idx="1"/>
          </p:nvPr>
        </p:nvSpPr>
        <p:spPr/>
        <p:txBody>
          <a:bodyPr/>
          <a:lstStyle/>
          <a:p>
            <a:r>
              <a:rPr lang="nl-NL" dirty="0" smtClean="0"/>
              <a:t>Het besluit nemen</a:t>
            </a:r>
          </a:p>
          <a:p>
            <a:endParaRPr lang="nl-NL" dirty="0"/>
          </a:p>
        </p:txBody>
      </p:sp>
      <p:sp>
        <p:nvSpPr>
          <p:cNvPr id="4" name="Tijdelijke aanduiding voor datum 3"/>
          <p:cNvSpPr>
            <a:spLocks noGrp="1"/>
          </p:cNvSpPr>
          <p:nvPr>
            <p:ph type="dt" sz="half" idx="10"/>
          </p:nvPr>
        </p:nvSpPr>
        <p:spPr/>
        <p:txBody>
          <a:bodyPr/>
          <a:lstStyle/>
          <a:p>
            <a:pPr>
              <a:defRPr/>
            </a:pPr>
            <a:fld id="{DC54DEF9-820D-4DCD-8550-3B543CE4A6E6}" type="datetime1">
              <a:rPr lang="en-US" smtClean="0">
                <a:solidFill>
                  <a:prstClr val="black">
                    <a:tint val="75000"/>
                  </a:prstClr>
                </a:solidFill>
              </a:rPr>
              <a:t>5/28/2019</a:t>
            </a:fld>
            <a:endParaRPr lang="en-US">
              <a:solidFill>
                <a:prstClr val="black">
                  <a:tint val="75000"/>
                </a:prstClr>
              </a:solidFill>
            </a:endParaRPr>
          </a:p>
        </p:txBody>
      </p:sp>
      <p:graphicFrame>
        <p:nvGraphicFramePr>
          <p:cNvPr id="5" name="Tabel 4"/>
          <p:cNvGraphicFramePr>
            <a:graphicFrameLocks noGrp="1"/>
          </p:cNvGraphicFramePr>
          <p:nvPr>
            <p:extLst>
              <p:ext uri="{D42A27DB-BD31-4B8C-83A1-F6EECF244321}">
                <p14:modId xmlns:p14="http://schemas.microsoft.com/office/powerpoint/2010/main" val="3351424447"/>
              </p:ext>
            </p:extLst>
          </p:nvPr>
        </p:nvGraphicFramePr>
        <p:xfrm>
          <a:off x="827584" y="2348879"/>
          <a:ext cx="6792416" cy="2834640"/>
        </p:xfrm>
        <a:graphic>
          <a:graphicData uri="http://schemas.openxmlformats.org/drawingml/2006/table">
            <a:tbl>
              <a:tblPr firstRow="1" bandRow="1">
                <a:tableStyleId>{F5AB1C69-6EDB-4FF4-983F-18BD219EF322}</a:tableStyleId>
              </a:tblPr>
              <a:tblGrid>
                <a:gridCol w="3396208">
                  <a:extLst>
                    <a:ext uri="{9D8B030D-6E8A-4147-A177-3AD203B41FA5}">
                      <a16:colId xmlns:a16="http://schemas.microsoft.com/office/drawing/2014/main" val="614449164"/>
                    </a:ext>
                  </a:extLst>
                </a:gridCol>
                <a:gridCol w="3396208">
                  <a:extLst>
                    <a:ext uri="{9D8B030D-6E8A-4147-A177-3AD203B41FA5}">
                      <a16:colId xmlns:a16="http://schemas.microsoft.com/office/drawing/2014/main" val="3897235585"/>
                    </a:ext>
                  </a:extLst>
                </a:gridCol>
              </a:tblGrid>
              <a:tr h="552062">
                <a:tc>
                  <a:txBody>
                    <a:bodyPr/>
                    <a:lstStyle/>
                    <a:p>
                      <a:r>
                        <a:rPr lang="nl-NL" sz="1200" dirty="0" smtClean="0"/>
                        <a:t>Nagaan</a:t>
                      </a:r>
                      <a:r>
                        <a:rPr lang="nl-NL" sz="1200" baseline="0" dirty="0" smtClean="0"/>
                        <a:t> hoe en wanneer de zorgvrager het besluit wil nemen</a:t>
                      </a:r>
                      <a:endParaRPr lang="nl-NL" sz="1200" dirty="0"/>
                    </a:p>
                  </a:txBody>
                  <a:tcPr/>
                </a:tc>
                <a:tc>
                  <a:txBody>
                    <a:bodyPr/>
                    <a:lstStyle/>
                    <a:p>
                      <a:r>
                        <a:rPr lang="nl-NL" sz="1200" b="0" dirty="0" smtClean="0"/>
                        <a:t>Ga na of de zorgvrager klaar is om een besluit te nemen of dat hij het nog liever uitstelt. Sommige nemen zelf</a:t>
                      </a:r>
                      <a:r>
                        <a:rPr lang="nl-NL" sz="1200" b="0" baseline="0" dirty="0" smtClean="0"/>
                        <a:t> graag de beslissing en andere samen met de familie of met de arts.</a:t>
                      </a:r>
                      <a:endParaRPr lang="nl-NL" sz="1200" b="0" dirty="0"/>
                    </a:p>
                  </a:txBody>
                  <a:tcPr/>
                </a:tc>
                <a:extLst>
                  <a:ext uri="{0D108BD9-81ED-4DB2-BD59-A6C34878D82A}">
                    <a16:rowId xmlns:a16="http://schemas.microsoft.com/office/drawing/2014/main" val="1994279193"/>
                  </a:ext>
                </a:extLst>
              </a:tr>
              <a:tr h="552062">
                <a:tc>
                  <a:txBody>
                    <a:bodyPr/>
                    <a:lstStyle/>
                    <a:p>
                      <a:r>
                        <a:rPr lang="nl-NL" sz="1200" b="1" dirty="0" smtClean="0"/>
                        <a:t>Het besluit</a:t>
                      </a:r>
                      <a:r>
                        <a:rPr lang="nl-NL" sz="1200" b="1" baseline="0" dirty="0" smtClean="0"/>
                        <a:t> nemen</a:t>
                      </a:r>
                      <a:endParaRPr lang="nl-NL" sz="1200" b="1" dirty="0"/>
                    </a:p>
                  </a:txBody>
                  <a:tcPr/>
                </a:tc>
                <a:tc>
                  <a:txBody>
                    <a:bodyPr/>
                    <a:lstStyle/>
                    <a:p>
                      <a:r>
                        <a:rPr lang="nl-NL" sz="1200" dirty="0" smtClean="0"/>
                        <a:t>Om de zorgvrager hierbij</a:t>
                      </a:r>
                      <a:r>
                        <a:rPr lang="nl-NL" sz="1200" baseline="0" dirty="0" smtClean="0"/>
                        <a:t> te helpen kun je jullie gesprek nog eens samenvatten. Daarbij leg je voor de zorgvrager uit wat jij uit de gesprekken hebt opgemaakt. Bijvoorbeeld: als ik het goed begrepen heb, dan heeft u een voorkeur ….</a:t>
                      </a:r>
                      <a:endParaRPr lang="nl-NL" sz="1200" dirty="0"/>
                    </a:p>
                  </a:txBody>
                  <a:tcPr/>
                </a:tc>
                <a:extLst>
                  <a:ext uri="{0D108BD9-81ED-4DB2-BD59-A6C34878D82A}">
                    <a16:rowId xmlns:a16="http://schemas.microsoft.com/office/drawing/2014/main" val="1528417711"/>
                  </a:ext>
                </a:extLst>
              </a:tr>
              <a:tr h="552062">
                <a:tc>
                  <a:txBody>
                    <a:bodyPr/>
                    <a:lstStyle/>
                    <a:p>
                      <a:r>
                        <a:rPr lang="nl-NL" sz="1200" b="1" dirty="0" smtClean="0"/>
                        <a:t>Evaluatie genomen besluit</a:t>
                      </a:r>
                      <a:endParaRPr lang="nl-NL" sz="1200" b="1" dirty="0"/>
                    </a:p>
                  </a:txBody>
                  <a:tcPr/>
                </a:tc>
                <a:tc>
                  <a:txBody>
                    <a:bodyPr/>
                    <a:lstStyle/>
                    <a:p>
                      <a:r>
                        <a:rPr lang="nl-NL" sz="1200" dirty="0" smtClean="0"/>
                        <a:t>Bied aan dat je het genomen besluit, indien mogelijk na een bepaalde periode </a:t>
                      </a:r>
                      <a:r>
                        <a:rPr lang="nl-NL" sz="1200" dirty="0" err="1" smtClean="0"/>
                        <a:t>evakueert</a:t>
                      </a:r>
                      <a:r>
                        <a:rPr lang="nl-NL" sz="1200" dirty="0" smtClean="0"/>
                        <a:t>.</a:t>
                      </a:r>
                      <a:endParaRPr lang="nl-NL" sz="1200" dirty="0"/>
                    </a:p>
                  </a:txBody>
                  <a:tcPr/>
                </a:tc>
                <a:extLst>
                  <a:ext uri="{0D108BD9-81ED-4DB2-BD59-A6C34878D82A}">
                    <a16:rowId xmlns:a16="http://schemas.microsoft.com/office/drawing/2014/main" val="2013766672"/>
                  </a:ext>
                </a:extLst>
              </a:tr>
            </a:tbl>
          </a:graphicData>
        </a:graphic>
      </p:graphicFrame>
    </p:spTree>
    <p:extLst>
      <p:ext uri="{BB962C8B-B14F-4D97-AF65-F5344CB8AC3E}">
        <p14:creationId xmlns:p14="http://schemas.microsoft.com/office/powerpoint/2010/main" val="2863729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1576539" y="197768"/>
            <a:ext cx="5986462" cy="926976"/>
          </a:xfrm>
          <a:solidFill>
            <a:srgbClr val="92D050"/>
          </a:solidFill>
          <a:ln w="6350" cmpd="sng">
            <a:solidFill>
              <a:schemeClr val="tx1"/>
            </a:solidFill>
          </a:ln>
        </p:spPr>
        <p:txBody>
          <a:bodyPr/>
          <a:lstStyle/>
          <a:p>
            <a:r>
              <a:rPr lang="nl-NL" sz="3600" dirty="0" smtClean="0">
                <a:solidFill>
                  <a:srgbClr val="000000"/>
                </a:solidFill>
              </a:rPr>
              <a:t>Doelstellingen</a:t>
            </a:r>
          </a:p>
        </p:txBody>
      </p:sp>
      <p:sp>
        <p:nvSpPr>
          <p:cNvPr id="3075" name="Tijdelijke aanduiding voor inhoud 2"/>
          <p:cNvSpPr>
            <a:spLocks noGrp="1"/>
          </p:cNvSpPr>
          <p:nvPr>
            <p:ph idx="1"/>
          </p:nvPr>
        </p:nvSpPr>
        <p:spPr>
          <a:xfrm>
            <a:off x="683568" y="1340768"/>
            <a:ext cx="7772400" cy="4857750"/>
          </a:xfrm>
        </p:spPr>
        <p:txBody>
          <a:bodyPr/>
          <a:lstStyle/>
          <a:p>
            <a:r>
              <a:rPr lang="nl-NL" sz="2000" dirty="0" smtClean="0"/>
              <a:t>De student kan een verband leggen tussen de verpleegkundige methodiek en het verpleegkundig redeneren</a:t>
            </a:r>
          </a:p>
          <a:p>
            <a:r>
              <a:rPr lang="nl-NL" sz="2000" dirty="0" smtClean="0"/>
              <a:t>De student kan toelichten op welke wijze de stap naar het selecteren van verpleegkundige resultaten en doelen  wordt gemaakt.</a:t>
            </a:r>
          </a:p>
          <a:p>
            <a:r>
              <a:rPr lang="nl-NL" sz="2000" dirty="0"/>
              <a:t>De student kan toelichten op welke wijze de stap naar het selecteren van verpleegkundige </a:t>
            </a:r>
            <a:r>
              <a:rPr lang="nl-NL" sz="2000" dirty="0" smtClean="0"/>
              <a:t>interventies </a:t>
            </a:r>
            <a:r>
              <a:rPr lang="nl-NL" sz="2000" dirty="0"/>
              <a:t>wordt gemaakt</a:t>
            </a:r>
            <a:r>
              <a:rPr lang="nl-NL" sz="2000" dirty="0" smtClean="0"/>
              <a:t>.</a:t>
            </a:r>
          </a:p>
          <a:p>
            <a:r>
              <a:rPr lang="nl-NL" sz="2000" dirty="0" smtClean="0"/>
              <a:t>De student benoemt de redeneerhulpen die bruikbaar zijn om van stap </a:t>
            </a:r>
            <a:r>
              <a:rPr lang="nl-NL" sz="2000" dirty="0"/>
              <a:t>2</a:t>
            </a:r>
            <a:r>
              <a:rPr lang="nl-NL" sz="2000" dirty="0" smtClean="0"/>
              <a:t> naar stap 3 en van naar 4 in het verpleegkundig proces te komen.</a:t>
            </a:r>
          </a:p>
        </p:txBody>
      </p:sp>
    </p:spTree>
    <p:extLst>
      <p:ext uri="{BB962C8B-B14F-4D97-AF65-F5344CB8AC3E}">
        <p14:creationId xmlns:p14="http://schemas.microsoft.com/office/powerpoint/2010/main" val="3060064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Essentie</a:t>
            </a:r>
            <a:endParaRPr lang="nl-NL" b="1" dirty="0"/>
          </a:p>
        </p:txBody>
      </p:sp>
      <p:sp>
        <p:nvSpPr>
          <p:cNvPr id="5" name="Tijdelijke aanduiding voor dianummer 4"/>
          <p:cNvSpPr>
            <a:spLocks noGrp="1"/>
          </p:cNvSpPr>
          <p:nvPr>
            <p:ph type="sldNum" sz="quarter" idx="12"/>
          </p:nvPr>
        </p:nvSpPr>
        <p:spPr/>
        <p:txBody>
          <a:bodyPr/>
          <a:lstStyle/>
          <a:p>
            <a:fld id="{3C1C91B2-D80A-449A-A874-9D15922EA0F1}" type="slidenum">
              <a:rPr lang="en-US" smtClean="0"/>
              <a:pPr/>
              <a:t>20</a:t>
            </a:fld>
            <a:endParaRPr lang="en-US" dirty="0"/>
          </a:p>
        </p:txBody>
      </p:sp>
      <p:graphicFrame>
        <p:nvGraphicFramePr>
          <p:cNvPr id="12" name="Diagram 11"/>
          <p:cNvGraphicFramePr/>
          <p:nvPr>
            <p:extLst>
              <p:ext uri="{D42A27DB-BD31-4B8C-83A1-F6EECF244321}">
                <p14:modId xmlns:p14="http://schemas.microsoft.com/office/powerpoint/2010/main" val="3852061158"/>
              </p:ext>
            </p:extLst>
          </p:nvPr>
        </p:nvGraphicFramePr>
        <p:xfrm>
          <a:off x="1403650" y="2636912"/>
          <a:ext cx="3003932" cy="4039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extLst>
              <p:ext uri="{D42A27DB-BD31-4B8C-83A1-F6EECF244321}">
                <p14:modId xmlns:p14="http://schemas.microsoft.com/office/powerpoint/2010/main" val="2185314786"/>
              </p:ext>
            </p:extLst>
          </p:nvPr>
        </p:nvGraphicFramePr>
        <p:xfrm>
          <a:off x="3563890" y="980954"/>
          <a:ext cx="4290152" cy="35714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5" name="Diagram 14"/>
          <p:cNvGraphicFramePr/>
          <p:nvPr>
            <p:extLst>
              <p:ext uri="{D42A27DB-BD31-4B8C-83A1-F6EECF244321}">
                <p14:modId xmlns:p14="http://schemas.microsoft.com/office/powerpoint/2010/main" val="105584526"/>
              </p:ext>
            </p:extLst>
          </p:nvPr>
        </p:nvGraphicFramePr>
        <p:xfrm>
          <a:off x="1259632" y="404666"/>
          <a:ext cx="3552968" cy="316628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0943957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3"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0B076B-C0BF-E043-9531-EBAE7CDB69B3}"/>
              </a:ext>
            </a:extLst>
          </p:cNvPr>
          <p:cNvSpPr>
            <a:spLocks noGrp="1"/>
          </p:cNvSpPr>
          <p:nvPr>
            <p:ph type="title"/>
          </p:nvPr>
        </p:nvSpPr>
        <p:spPr>
          <a:solidFill>
            <a:schemeClr val="accent3"/>
          </a:solidFill>
        </p:spPr>
        <p:txBody>
          <a:bodyPr/>
          <a:lstStyle/>
          <a:p>
            <a:r>
              <a:rPr lang="en-US" dirty="0" err="1" smtClean="0"/>
              <a:t>Doelen</a:t>
            </a:r>
            <a:r>
              <a:rPr lang="en-US" dirty="0" smtClean="0"/>
              <a:t>/</a:t>
            </a:r>
            <a:r>
              <a:rPr lang="en-US" dirty="0" err="1" smtClean="0"/>
              <a:t>resultaten</a:t>
            </a:r>
            <a:endParaRPr lang="nl-NL" dirty="0"/>
          </a:p>
        </p:txBody>
      </p:sp>
      <p:sp>
        <p:nvSpPr>
          <p:cNvPr id="3" name="Tijdelijke aanduiding voor datum 2">
            <a:extLst>
              <a:ext uri="{FF2B5EF4-FFF2-40B4-BE49-F238E27FC236}">
                <a16:creationId xmlns:a16="http://schemas.microsoft.com/office/drawing/2014/main" id="{6547BFF3-7C11-7342-AAB8-C73B41D5045D}"/>
              </a:ext>
            </a:extLst>
          </p:cNvPr>
          <p:cNvSpPr>
            <a:spLocks noGrp="1"/>
          </p:cNvSpPr>
          <p:nvPr>
            <p:ph type="dt" sz="half" idx="10"/>
          </p:nvPr>
        </p:nvSpPr>
        <p:spPr/>
        <p:txBody>
          <a:bodyPr/>
          <a:lstStyle/>
          <a:p>
            <a:pPr>
              <a:defRPr/>
            </a:pPr>
            <a:fld id="{1DDC0484-BDEF-FE49-BA56-F7608425781D}" type="datetime1">
              <a:rPr lang="en-US" smtClean="0">
                <a:solidFill>
                  <a:prstClr val="black">
                    <a:tint val="75000"/>
                  </a:prstClr>
                </a:solidFill>
              </a:rPr>
              <a:t>5/28/2019</a:t>
            </a:fld>
            <a:endParaRPr lang="en-US">
              <a:solidFill>
                <a:prstClr val="black">
                  <a:tint val="75000"/>
                </a:prstClr>
              </a:solidFill>
            </a:endParaRPr>
          </a:p>
        </p:txBody>
      </p:sp>
      <p:sp>
        <p:nvSpPr>
          <p:cNvPr id="4" name="Tekstvak 3">
            <a:extLst>
              <a:ext uri="{FF2B5EF4-FFF2-40B4-BE49-F238E27FC236}">
                <a16:creationId xmlns:a16="http://schemas.microsoft.com/office/drawing/2014/main" id="{BB836D68-05DE-1449-80FC-69AF134FB245}"/>
              </a:ext>
            </a:extLst>
          </p:cNvPr>
          <p:cNvSpPr txBox="1"/>
          <p:nvPr/>
        </p:nvSpPr>
        <p:spPr>
          <a:xfrm>
            <a:off x="457200" y="1235364"/>
            <a:ext cx="7682345" cy="4708981"/>
          </a:xfrm>
          <a:prstGeom prst="rect">
            <a:avLst/>
          </a:prstGeom>
          <a:noFill/>
        </p:spPr>
        <p:txBody>
          <a:bodyPr wrap="square" rtlCol="0">
            <a:spAutoFit/>
          </a:bodyPr>
          <a:lstStyle/>
          <a:p>
            <a:pPr algn="l"/>
            <a:endParaRPr lang="en-US" sz="2000" dirty="0" smtClean="0">
              <a:latin typeface="+mn-lt"/>
            </a:endParaRPr>
          </a:p>
          <a:p>
            <a:pPr algn="l"/>
            <a:r>
              <a:rPr lang="en-US" sz="2000" dirty="0" err="1" smtClean="0">
                <a:latin typeface="+mn-lt"/>
              </a:rPr>
              <a:t>Doelen</a:t>
            </a:r>
            <a:r>
              <a:rPr lang="en-US" sz="2000" dirty="0" smtClean="0">
                <a:latin typeface="+mn-lt"/>
              </a:rPr>
              <a:t> </a:t>
            </a:r>
            <a:r>
              <a:rPr lang="en-US" sz="2000" dirty="0" err="1">
                <a:latin typeface="+mn-lt"/>
              </a:rPr>
              <a:t>vormen</a:t>
            </a:r>
            <a:r>
              <a:rPr lang="en-US" sz="2000" dirty="0">
                <a:latin typeface="+mn-lt"/>
              </a:rPr>
              <a:t> de basis </a:t>
            </a:r>
            <a:r>
              <a:rPr lang="en-US" sz="2000" dirty="0" smtClean="0">
                <a:latin typeface="+mn-lt"/>
              </a:rPr>
              <a:t>van de </a:t>
            </a:r>
            <a:r>
              <a:rPr lang="en-US" sz="2000" dirty="0" err="1" smtClean="0">
                <a:latin typeface="+mn-lt"/>
              </a:rPr>
              <a:t>gekozen</a:t>
            </a:r>
            <a:r>
              <a:rPr lang="en-US" sz="2000" dirty="0" smtClean="0">
                <a:latin typeface="+mn-lt"/>
              </a:rPr>
              <a:t> </a:t>
            </a:r>
            <a:r>
              <a:rPr lang="en-US" sz="2000" dirty="0" err="1" smtClean="0">
                <a:latin typeface="+mn-lt"/>
              </a:rPr>
              <a:t>interventies</a:t>
            </a:r>
            <a:r>
              <a:rPr lang="en-US" sz="2000" dirty="0" smtClean="0">
                <a:latin typeface="+mn-lt"/>
              </a:rPr>
              <a:t>/</a:t>
            </a:r>
            <a:r>
              <a:rPr lang="en-US" sz="2000" dirty="0" err="1" smtClean="0">
                <a:latin typeface="+mn-lt"/>
              </a:rPr>
              <a:t>activiteit</a:t>
            </a:r>
            <a:r>
              <a:rPr lang="en-US" sz="2000" dirty="0" smtClean="0">
                <a:latin typeface="+mn-lt"/>
              </a:rPr>
              <a:t>. </a:t>
            </a:r>
            <a:r>
              <a:rPr lang="en-US" sz="2000" dirty="0" err="1">
                <a:latin typeface="+mn-lt"/>
              </a:rPr>
              <a:t>Doelen</a:t>
            </a:r>
            <a:r>
              <a:rPr lang="en-US" sz="2000" dirty="0">
                <a:latin typeface="+mn-lt"/>
              </a:rPr>
              <a:t> </a:t>
            </a:r>
            <a:r>
              <a:rPr lang="en-US" sz="2000" dirty="0" err="1">
                <a:latin typeface="+mn-lt"/>
              </a:rPr>
              <a:t>worden</a:t>
            </a:r>
            <a:r>
              <a:rPr lang="en-US" sz="2000" dirty="0">
                <a:latin typeface="+mn-lt"/>
              </a:rPr>
              <a:t> </a:t>
            </a:r>
            <a:r>
              <a:rPr lang="en-US" sz="2000" dirty="0" err="1">
                <a:latin typeface="+mn-lt"/>
              </a:rPr>
              <a:t>gebruikt</a:t>
            </a:r>
            <a:r>
              <a:rPr lang="en-US" sz="2000" dirty="0">
                <a:latin typeface="+mn-lt"/>
              </a:rPr>
              <a:t> </a:t>
            </a:r>
            <a:r>
              <a:rPr lang="en-US" sz="2000" dirty="0" err="1">
                <a:latin typeface="+mn-lt"/>
              </a:rPr>
              <a:t>om</a:t>
            </a:r>
            <a:r>
              <a:rPr lang="en-US" sz="2000" dirty="0">
                <a:latin typeface="+mn-lt"/>
              </a:rPr>
              <a:t> de </a:t>
            </a:r>
            <a:r>
              <a:rPr lang="en-US" sz="2000" dirty="0" err="1">
                <a:latin typeface="+mn-lt"/>
              </a:rPr>
              <a:t>richting</a:t>
            </a:r>
            <a:r>
              <a:rPr lang="en-US" sz="2000" dirty="0">
                <a:latin typeface="+mn-lt"/>
              </a:rPr>
              <a:t> en het </a:t>
            </a:r>
            <a:r>
              <a:rPr lang="en-US" sz="2000" dirty="0" err="1">
                <a:latin typeface="+mn-lt"/>
              </a:rPr>
              <a:t>resultaat</a:t>
            </a:r>
            <a:r>
              <a:rPr lang="en-US" sz="2000" dirty="0">
                <a:latin typeface="+mn-lt"/>
              </a:rPr>
              <a:t> van </a:t>
            </a:r>
            <a:r>
              <a:rPr lang="en-US" sz="2000" dirty="0" err="1">
                <a:latin typeface="+mn-lt"/>
              </a:rPr>
              <a:t>te</a:t>
            </a:r>
            <a:r>
              <a:rPr lang="en-US" sz="2000" dirty="0">
                <a:latin typeface="+mn-lt"/>
              </a:rPr>
              <a:t> </a:t>
            </a:r>
            <a:r>
              <a:rPr lang="en-US" sz="2000" dirty="0" err="1">
                <a:latin typeface="+mn-lt"/>
              </a:rPr>
              <a:t>voren</a:t>
            </a:r>
            <a:r>
              <a:rPr lang="en-US" sz="2000" dirty="0">
                <a:latin typeface="+mn-lt"/>
              </a:rPr>
              <a:t> vast </a:t>
            </a:r>
            <a:r>
              <a:rPr lang="en-US" sz="2000" dirty="0" err="1">
                <a:latin typeface="+mn-lt"/>
              </a:rPr>
              <a:t>te</a:t>
            </a:r>
            <a:r>
              <a:rPr lang="en-US" sz="2000" dirty="0">
                <a:latin typeface="+mn-lt"/>
              </a:rPr>
              <a:t> </a:t>
            </a:r>
            <a:r>
              <a:rPr lang="en-US" sz="2000" dirty="0" err="1">
                <a:latin typeface="+mn-lt"/>
              </a:rPr>
              <a:t>leggen</a:t>
            </a:r>
            <a:r>
              <a:rPr lang="en-US" sz="2000" dirty="0">
                <a:latin typeface="+mn-lt"/>
              </a:rPr>
              <a:t>. Je bent </a:t>
            </a:r>
            <a:r>
              <a:rPr lang="en-US" sz="2000" dirty="0" err="1">
                <a:latin typeface="+mn-lt"/>
              </a:rPr>
              <a:t>vaak</a:t>
            </a:r>
            <a:r>
              <a:rPr lang="en-US" sz="2000" dirty="0">
                <a:latin typeface="+mn-lt"/>
              </a:rPr>
              <a:t> </a:t>
            </a:r>
            <a:r>
              <a:rPr lang="en-US" sz="2000" dirty="0" err="1">
                <a:latin typeface="+mn-lt"/>
              </a:rPr>
              <a:t>geneigd</a:t>
            </a:r>
            <a:r>
              <a:rPr lang="en-US" sz="2000" dirty="0">
                <a:latin typeface="+mn-lt"/>
              </a:rPr>
              <a:t> om je </a:t>
            </a:r>
            <a:r>
              <a:rPr lang="en-US" sz="2000" dirty="0" err="1">
                <a:latin typeface="+mn-lt"/>
              </a:rPr>
              <a:t>eerst</a:t>
            </a:r>
            <a:r>
              <a:rPr lang="en-US" sz="2000" dirty="0">
                <a:latin typeface="+mn-lt"/>
              </a:rPr>
              <a:t> </a:t>
            </a:r>
            <a:r>
              <a:rPr lang="en-US" sz="2000" dirty="0" err="1">
                <a:latin typeface="+mn-lt"/>
              </a:rPr>
              <a:t>te</a:t>
            </a:r>
            <a:r>
              <a:rPr lang="en-US" sz="2000" dirty="0">
                <a:latin typeface="+mn-lt"/>
              </a:rPr>
              <a:t> </a:t>
            </a:r>
            <a:r>
              <a:rPr lang="en-US" sz="2000" dirty="0" err="1" smtClean="0">
                <a:latin typeface="+mn-lt"/>
              </a:rPr>
              <a:t>richten</a:t>
            </a:r>
            <a:r>
              <a:rPr lang="en-US" sz="2000" dirty="0" smtClean="0">
                <a:latin typeface="+mn-lt"/>
              </a:rPr>
              <a:t> </a:t>
            </a:r>
            <a:r>
              <a:rPr lang="en-US" sz="2000" dirty="0">
                <a:latin typeface="+mn-lt"/>
              </a:rPr>
              <a:t>op de </a:t>
            </a:r>
            <a:r>
              <a:rPr lang="en-US" sz="2000" dirty="0" err="1">
                <a:latin typeface="+mn-lt"/>
              </a:rPr>
              <a:t>activiteiten</a:t>
            </a:r>
            <a:r>
              <a:rPr lang="en-US" sz="2000" dirty="0">
                <a:latin typeface="+mn-lt"/>
              </a:rPr>
              <a:t> en </a:t>
            </a:r>
            <a:r>
              <a:rPr lang="en-US" sz="2000" dirty="0" err="1">
                <a:latin typeface="+mn-lt"/>
              </a:rPr>
              <a:t>niet</a:t>
            </a:r>
            <a:r>
              <a:rPr lang="en-US" sz="2000" dirty="0">
                <a:latin typeface="+mn-lt"/>
              </a:rPr>
              <a:t> op de </a:t>
            </a:r>
            <a:r>
              <a:rPr lang="en-US" sz="2000" dirty="0" err="1" smtClean="0">
                <a:latin typeface="+mn-lt"/>
              </a:rPr>
              <a:t>doelen</a:t>
            </a:r>
            <a:r>
              <a:rPr lang="en-US" sz="2000" dirty="0" smtClean="0">
                <a:latin typeface="+mn-lt"/>
              </a:rPr>
              <a:t>/</a:t>
            </a:r>
            <a:r>
              <a:rPr lang="en-US" sz="2000" dirty="0" err="1" smtClean="0">
                <a:latin typeface="+mn-lt"/>
              </a:rPr>
              <a:t>uitkomsten</a:t>
            </a:r>
            <a:endParaRPr lang="en-US" sz="2000" dirty="0">
              <a:latin typeface="+mn-lt"/>
            </a:endParaRPr>
          </a:p>
          <a:p>
            <a:pPr algn="l"/>
            <a:endParaRPr lang="en-US" sz="2000" dirty="0">
              <a:latin typeface="+mn-lt"/>
            </a:endParaRPr>
          </a:p>
          <a:p>
            <a:pPr algn="l"/>
            <a:r>
              <a:rPr lang="en-US" sz="2000" dirty="0" err="1">
                <a:latin typeface="+mn-lt"/>
              </a:rPr>
              <a:t>Doel</a:t>
            </a:r>
            <a:r>
              <a:rPr lang="en-US" sz="2000" dirty="0">
                <a:latin typeface="+mn-lt"/>
              </a:rPr>
              <a:t>: </a:t>
            </a:r>
            <a:r>
              <a:rPr lang="en-US" sz="2000" dirty="0" err="1">
                <a:latin typeface="+mn-lt"/>
              </a:rPr>
              <a:t>een</a:t>
            </a:r>
            <a:r>
              <a:rPr lang="en-US" sz="2000" dirty="0">
                <a:latin typeface="+mn-lt"/>
              </a:rPr>
              <a:t> </a:t>
            </a:r>
            <a:r>
              <a:rPr lang="en-US" sz="2000" dirty="0" err="1">
                <a:latin typeface="+mn-lt"/>
              </a:rPr>
              <a:t>gewenste</a:t>
            </a:r>
            <a:r>
              <a:rPr lang="en-US" sz="2000" dirty="0">
                <a:latin typeface="+mn-lt"/>
              </a:rPr>
              <a:t> en </a:t>
            </a:r>
            <a:r>
              <a:rPr lang="en-US" sz="2000" dirty="0" err="1">
                <a:latin typeface="+mn-lt"/>
              </a:rPr>
              <a:t>omschreven</a:t>
            </a:r>
            <a:r>
              <a:rPr lang="en-US" sz="2000" dirty="0">
                <a:latin typeface="+mn-lt"/>
              </a:rPr>
              <a:t> </a:t>
            </a:r>
            <a:r>
              <a:rPr lang="en-US" sz="2000" dirty="0" err="1">
                <a:latin typeface="+mn-lt"/>
              </a:rPr>
              <a:t>situatie</a:t>
            </a:r>
            <a:r>
              <a:rPr lang="en-US" sz="2000" dirty="0">
                <a:latin typeface="+mn-lt"/>
              </a:rPr>
              <a:t> die op </a:t>
            </a:r>
            <a:r>
              <a:rPr lang="en-US" sz="2000" dirty="0" err="1">
                <a:latin typeface="+mn-lt"/>
              </a:rPr>
              <a:t>een</a:t>
            </a:r>
            <a:r>
              <a:rPr lang="en-US" sz="2000" dirty="0">
                <a:latin typeface="+mn-lt"/>
              </a:rPr>
              <a:t> </a:t>
            </a:r>
            <a:r>
              <a:rPr lang="en-US" sz="2000" dirty="0" err="1" smtClean="0">
                <a:latin typeface="+mn-lt"/>
              </a:rPr>
              <a:t>vooraf</a:t>
            </a:r>
            <a:r>
              <a:rPr lang="en-US" sz="2000" dirty="0" smtClean="0">
                <a:latin typeface="+mn-lt"/>
              </a:rPr>
              <a:t> </a:t>
            </a:r>
            <a:r>
              <a:rPr lang="en-US" sz="2000" dirty="0" err="1">
                <a:latin typeface="+mn-lt"/>
              </a:rPr>
              <a:t>voorgesteld</a:t>
            </a:r>
            <a:r>
              <a:rPr lang="en-US" sz="2000" dirty="0">
                <a:latin typeface="+mn-lt"/>
              </a:rPr>
              <a:t> </a:t>
            </a:r>
            <a:r>
              <a:rPr lang="en-US" sz="2000" dirty="0" err="1">
                <a:latin typeface="+mn-lt"/>
              </a:rPr>
              <a:t>tijdstip</a:t>
            </a:r>
            <a:r>
              <a:rPr lang="en-US" sz="2000" dirty="0">
                <a:latin typeface="+mn-lt"/>
              </a:rPr>
              <a:t> </a:t>
            </a:r>
            <a:r>
              <a:rPr lang="en-US" sz="2000" dirty="0" err="1">
                <a:latin typeface="+mn-lt"/>
              </a:rPr>
              <a:t>bereikt</a:t>
            </a:r>
            <a:r>
              <a:rPr lang="en-US" sz="2000" dirty="0">
                <a:latin typeface="+mn-lt"/>
              </a:rPr>
              <a:t> </a:t>
            </a:r>
            <a:r>
              <a:rPr lang="en-US" sz="2000" dirty="0" err="1">
                <a:latin typeface="+mn-lt"/>
              </a:rPr>
              <a:t>moet</a:t>
            </a:r>
            <a:r>
              <a:rPr lang="en-US" sz="2000" dirty="0">
                <a:latin typeface="+mn-lt"/>
              </a:rPr>
              <a:t> </a:t>
            </a:r>
            <a:r>
              <a:rPr lang="en-US" sz="2000" dirty="0" err="1" smtClean="0">
                <a:latin typeface="+mn-lt"/>
              </a:rPr>
              <a:t>zijn</a:t>
            </a:r>
            <a:endParaRPr lang="en-US" sz="2000" dirty="0">
              <a:latin typeface="+mn-lt"/>
            </a:endParaRPr>
          </a:p>
          <a:p>
            <a:pPr algn="l"/>
            <a:endParaRPr lang="en-US" sz="2000" dirty="0">
              <a:latin typeface="+mn-lt"/>
            </a:endParaRPr>
          </a:p>
          <a:p>
            <a:pPr algn="l"/>
            <a:r>
              <a:rPr lang="en-US" sz="2000" dirty="0" err="1" smtClean="0">
                <a:latin typeface="+mn-lt"/>
              </a:rPr>
              <a:t>Activiteit</a:t>
            </a:r>
            <a:r>
              <a:rPr lang="en-US" sz="2000" dirty="0">
                <a:latin typeface="+mn-lt"/>
              </a:rPr>
              <a:t>: concrete </a:t>
            </a:r>
            <a:r>
              <a:rPr lang="en-US" sz="2000" dirty="0" err="1">
                <a:latin typeface="+mn-lt"/>
              </a:rPr>
              <a:t>acties</a:t>
            </a:r>
            <a:r>
              <a:rPr lang="en-US" sz="2000" dirty="0">
                <a:latin typeface="+mn-lt"/>
              </a:rPr>
              <a:t> </a:t>
            </a:r>
            <a:r>
              <a:rPr lang="en-US" sz="2000" dirty="0" smtClean="0">
                <a:latin typeface="+mn-lt"/>
              </a:rPr>
              <a:t>die </a:t>
            </a:r>
            <a:r>
              <a:rPr lang="en-US" sz="2000" dirty="0" err="1">
                <a:latin typeface="+mn-lt"/>
              </a:rPr>
              <a:t>nodig</a:t>
            </a:r>
            <a:r>
              <a:rPr lang="en-US" sz="2000" dirty="0">
                <a:latin typeface="+mn-lt"/>
              </a:rPr>
              <a:t> </a:t>
            </a:r>
            <a:r>
              <a:rPr lang="en-US" sz="2000" dirty="0" err="1">
                <a:latin typeface="+mn-lt"/>
              </a:rPr>
              <a:t>zijn</a:t>
            </a:r>
            <a:r>
              <a:rPr lang="en-US" sz="2000" dirty="0">
                <a:latin typeface="+mn-lt"/>
              </a:rPr>
              <a:t> om het </a:t>
            </a:r>
            <a:r>
              <a:rPr lang="en-US" sz="2000" dirty="0" err="1">
                <a:latin typeface="+mn-lt"/>
              </a:rPr>
              <a:t>doel</a:t>
            </a:r>
            <a:r>
              <a:rPr lang="en-US" sz="2000" dirty="0">
                <a:latin typeface="+mn-lt"/>
              </a:rPr>
              <a:t> </a:t>
            </a:r>
            <a:r>
              <a:rPr lang="en-US" sz="2000" dirty="0" err="1">
                <a:latin typeface="+mn-lt"/>
              </a:rPr>
              <a:t>te</a:t>
            </a:r>
            <a:r>
              <a:rPr lang="en-US" sz="2000" dirty="0">
                <a:latin typeface="+mn-lt"/>
              </a:rPr>
              <a:t> </a:t>
            </a:r>
            <a:r>
              <a:rPr lang="en-US" sz="2000" dirty="0" err="1" smtClean="0">
                <a:latin typeface="+mn-lt"/>
              </a:rPr>
              <a:t>bereiken</a:t>
            </a:r>
            <a:endParaRPr lang="en-US" sz="2000" dirty="0">
              <a:latin typeface="+mn-lt"/>
            </a:endParaRPr>
          </a:p>
          <a:p>
            <a:pPr algn="l"/>
            <a:endParaRPr lang="en-US" sz="2000" dirty="0">
              <a:latin typeface="+mn-lt"/>
            </a:endParaRPr>
          </a:p>
          <a:p>
            <a:pPr algn="l"/>
            <a:r>
              <a:rPr lang="en-US" sz="2000" dirty="0" err="1">
                <a:latin typeface="+mn-lt"/>
              </a:rPr>
              <a:t>Resultaat</a:t>
            </a:r>
            <a:r>
              <a:rPr lang="en-US" sz="2000" dirty="0">
                <a:latin typeface="+mn-lt"/>
              </a:rPr>
              <a:t>: concrete </a:t>
            </a:r>
            <a:r>
              <a:rPr lang="en-US" sz="2000" dirty="0" err="1">
                <a:latin typeface="+mn-lt"/>
              </a:rPr>
              <a:t>gevolgen</a:t>
            </a:r>
            <a:r>
              <a:rPr lang="en-US" sz="2000" dirty="0">
                <a:latin typeface="+mn-lt"/>
              </a:rPr>
              <a:t> van de </a:t>
            </a:r>
            <a:r>
              <a:rPr lang="en-US" sz="2000" dirty="0" err="1" smtClean="0">
                <a:latin typeface="+mn-lt"/>
              </a:rPr>
              <a:t>acties</a:t>
            </a:r>
            <a:r>
              <a:rPr lang="en-US" sz="2000" dirty="0" smtClean="0">
                <a:latin typeface="+mn-lt"/>
              </a:rPr>
              <a:t> </a:t>
            </a:r>
            <a:r>
              <a:rPr lang="en-US" sz="2000" dirty="0">
                <a:latin typeface="+mn-lt"/>
              </a:rPr>
              <a:t>die </a:t>
            </a:r>
            <a:r>
              <a:rPr lang="en-US" sz="2000" dirty="0" err="1">
                <a:latin typeface="+mn-lt"/>
              </a:rPr>
              <a:t>voortkomen</a:t>
            </a:r>
            <a:r>
              <a:rPr lang="en-US" sz="2000" dirty="0">
                <a:latin typeface="+mn-lt"/>
              </a:rPr>
              <a:t> </a:t>
            </a:r>
            <a:r>
              <a:rPr lang="en-US" sz="2000" dirty="0" err="1">
                <a:latin typeface="+mn-lt"/>
              </a:rPr>
              <a:t>uit</a:t>
            </a:r>
            <a:r>
              <a:rPr lang="en-US" sz="2000" dirty="0">
                <a:latin typeface="+mn-lt"/>
              </a:rPr>
              <a:t> de </a:t>
            </a:r>
            <a:r>
              <a:rPr lang="en-US" sz="2000" dirty="0" err="1" smtClean="0">
                <a:latin typeface="+mn-lt"/>
              </a:rPr>
              <a:t>doelstellingen</a:t>
            </a:r>
            <a:endParaRPr lang="nl-NL" sz="2000" dirty="0">
              <a:latin typeface="+mn-lt"/>
            </a:endParaRPr>
          </a:p>
        </p:txBody>
      </p:sp>
    </p:spTree>
    <p:extLst>
      <p:ext uri="{BB962C8B-B14F-4D97-AF65-F5344CB8AC3E}">
        <p14:creationId xmlns:p14="http://schemas.microsoft.com/office/powerpoint/2010/main" val="2312308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0B076B-C0BF-E043-9531-EBAE7CDB69B3}"/>
              </a:ext>
            </a:extLst>
          </p:cNvPr>
          <p:cNvSpPr>
            <a:spLocks noGrp="1"/>
          </p:cNvSpPr>
          <p:nvPr>
            <p:ph type="title"/>
          </p:nvPr>
        </p:nvSpPr>
        <p:spPr>
          <a:solidFill>
            <a:schemeClr val="accent3"/>
          </a:solidFill>
        </p:spPr>
        <p:txBody>
          <a:bodyPr/>
          <a:lstStyle/>
          <a:p>
            <a:r>
              <a:rPr lang="en-US" dirty="0" err="1" smtClean="0"/>
              <a:t>Doelen</a:t>
            </a:r>
            <a:r>
              <a:rPr lang="en-US" dirty="0" smtClean="0"/>
              <a:t>/</a:t>
            </a:r>
            <a:r>
              <a:rPr lang="en-US" dirty="0" err="1" smtClean="0"/>
              <a:t>resultaten</a:t>
            </a:r>
            <a:endParaRPr lang="nl-NL" dirty="0"/>
          </a:p>
        </p:txBody>
      </p:sp>
      <p:sp>
        <p:nvSpPr>
          <p:cNvPr id="3" name="Tijdelijke aanduiding voor datum 2">
            <a:extLst>
              <a:ext uri="{FF2B5EF4-FFF2-40B4-BE49-F238E27FC236}">
                <a16:creationId xmlns:a16="http://schemas.microsoft.com/office/drawing/2014/main" id="{6547BFF3-7C11-7342-AAB8-C73B41D5045D}"/>
              </a:ext>
            </a:extLst>
          </p:cNvPr>
          <p:cNvSpPr>
            <a:spLocks noGrp="1"/>
          </p:cNvSpPr>
          <p:nvPr>
            <p:ph type="dt" sz="half" idx="10"/>
          </p:nvPr>
        </p:nvSpPr>
        <p:spPr/>
        <p:txBody>
          <a:bodyPr/>
          <a:lstStyle/>
          <a:p>
            <a:pPr>
              <a:defRPr/>
            </a:pPr>
            <a:fld id="{1DDC0484-BDEF-FE49-BA56-F7608425781D}" type="datetime1">
              <a:rPr lang="en-US" smtClean="0">
                <a:solidFill>
                  <a:prstClr val="black">
                    <a:tint val="75000"/>
                  </a:prstClr>
                </a:solidFill>
              </a:rPr>
              <a:t>5/28/2019</a:t>
            </a:fld>
            <a:endParaRPr lang="en-US">
              <a:solidFill>
                <a:prstClr val="black">
                  <a:tint val="75000"/>
                </a:prstClr>
              </a:solidFill>
            </a:endParaRPr>
          </a:p>
        </p:txBody>
      </p:sp>
      <p:sp>
        <p:nvSpPr>
          <p:cNvPr id="5" name="Rechthoek 4"/>
          <p:cNvSpPr/>
          <p:nvPr/>
        </p:nvSpPr>
        <p:spPr>
          <a:xfrm>
            <a:off x="457200" y="1556792"/>
            <a:ext cx="8075240" cy="3687163"/>
          </a:xfrm>
          <a:prstGeom prst="rect">
            <a:avLst/>
          </a:prstGeom>
        </p:spPr>
        <p:txBody>
          <a:bodyPr wrap="square">
            <a:spAutoFit/>
          </a:bodyPr>
          <a:lstStyle/>
          <a:p>
            <a:pPr>
              <a:lnSpc>
                <a:spcPct val="80000"/>
              </a:lnSpc>
            </a:pPr>
            <a:r>
              <a:rPr lang="nl-NL" altLang="nl-NL" sz="2400" b="1" dirty="0">
                <a:latin typeface="+mn-lt"/>
                <a:ea typeface="Verdana" panose="020B0604030504040204" pitchFamily="34" charset="0"/>
                <a:cs typeface="Verdana" panose="020B0604030504040204" pitchFamily="34" charset="0"/>
              </a:rPr>
              <a:t>Doelbepaling</a:t>
            </a:r>
            <a:r>
              <a:rPr lang="nl-NL" altLang="nl-NL" sz="2400" dirty="0">
                <a:latin typeface="+mn-lt"/>
                <a:ea typeface="Verdana" panose="020B0604030504040204" pitchFamily="34" charset="0"/>
                <a:cs typeface="Verdana" panose="020B0604030504040204" pitchFamily="34" charset="0"/>
              </a:rPr>
              <a:t> </a:t>
            </a:r>
            <a:endParaRPr lang="nl-NL" altLang="nl-NL" sz="2400" dirty="0" smtClean="0">
              <a:latin typeface="+mn-lt"/>
              <a:ea typeface="Verdana" panose="020B0604030504040204" pitchFamily="34" charset="0"/>
              <a:cs typeface="Verdana" panose="020B0604030504040204" pitchFamily="34" charset="0"/>
            </a:endParaRPr>
          </a:p>
          <a:p>
            <a:pPr>
              <a:lnSpc>
                <a:spcPct val="80000"/>
              </a:lnSpc>
            </a:pPr>
            <a:r>
              <a:rPr lang="nl-NL" altLang="nl-NL" sz="2400" dirty="0" smtClean="0">
                <a:latin typeface="+mn-lt"/>
                <a:ea typeface="Verdana" panose="020B0604030504040204" pitchFamily="34" charset="0"/>
                <a:cs typeface="Verdana" panose="020B0604030504040204" pitchFamily="34" charset="0"/>
              </a:rPr>
              <a:t>Een </a:t>
            </a:r>
            <a:r>
              <a:rPr lang="nl-NL" altLang="nl-NL" sz="2400" dirty="0">
                <a:latin typeface="+mn-lt"/>
                <a:ea typeface="Verdana" panose="020B0604030504040204" pitchFamily="34" charset="0"/>
                <a:cs typeface="Verdana" panose="020B0604030504040204" pitchFamily="34" charset="0"/>
              </a:rPr>
              <a:t>doel is datgene wat een verplegende samen met de cliënt in de toekomst wil bereiken. </a:t>
            </a:r>
            <a:r>
              <a:rPr lang="nl-NL" altLang="nl-NL" sz="2400" dirty="0" smtClean="0">
                <a:latin typeface="+mn-lt"/>
                <a:ea typeface="Verdana" panose="020B0604030504040204" pitchFamily="34" charset="0"/>
                <a:cs typeface="Verdana" panose="020B0604030504040204" pitchFamily="34" charset="0"/>
              </a:rPr>
              <a:t>Het </a:t>
            </a:r>
            <a:r>
              <a:rPr lang="nl-NL" altLang="nl-NL" sz="2400" dirty="0">
                <a:latin typeface="+mn-lt"/>
                <a:ea typeface="Verdana" panose="020B0604030504040204" pitchFamily="34" charset="0"/>
                <a:cs typeface="Verdana" panose="020B0604030504040204" pitchFamily="34" charset="0"/>
              </a:rPr>
              <a:t>is een concrete beschrijving van waar­neembaar cliëntgedrag waaruit moet blijken dat de cliënt een situatie bereikt heeft </a:t>
            </a:r>
            <a:r>
              <a:rPr lang="nl-NL" altLang="nl-NL" sz="2400" dirty="0" smtClean="0">
                <a:latin typeface="+mn-lt"/>
                <a:ea typeface="Verdana" panose="020B0604030504040204" pitchFamily="34" charset="0"/>
                <a:cs typeface="Verdana" panose="020B0604030504040204" pitchFamily="34" charset="0"/>
              </a:rPr>
              <a:t>waarbij:</a:t>
            </a:r>
          </a:p>
          <a:p>
            <a:pPr>
              <a:lnSpc>
                <a:spcPct val="80000"/>
              </a:lnSpc>
            </a:pPr>
            <a:endParaRPr lang="nl-NL" altLang="nl-NL" sz="2400" dirty="0" smtClean="0">
              <a:latin typeface="+mn-lt"/>
              <a:ea typeface="Verdana" panose="020B0604030504040204" pitchFamily="34" charset="0"/>
              <a:cs typeface="Verdana" panose="020B0604030504040204" pitchFamily="34" charset="0"/>
            </a:endParaRPr>
          </a:p>
          <a:p>
            <a:pPr>
              <a:lnSpc>
                <a:spcPct val="80000"/>
              </a:lnSpc>
            </a:pPr>
            <a:r>
              <a:rPr lang="nl-NL" altLang="nl-NL" sz="2400" dirty="0" smtClean="0">
                <a:latin typeface="+mn-lt"/>
                <a:ea typeface="Verdana" panose="020B0604030504040204" pitchFamily="34" charset="0"/>
                <a:cs typeface="Verdana" panose="020B0604030504040204" pitchFamily="34" charset="0"/>
              </a:rPr>
              <a:t>-Het </a:t>
            </a:r>
            <a:r>
              <a:rPr lang="nl-NL" altLang="nl-NL" sz="2400" dirty="0">
                <a:latin typeface="+mn-lt"/>
                <a:ea typeface="Verdana" panose="020B0604030504040204" pitchFamily="34" charset="0"/>
                <a:cs typeface="Verdana" panose="020B0604030504040204" pitchFamily="34" charset="0"/>
              </a:rPr>
              <a:t>probleem opgelost </a:t>
            </a:r>
            <a:r>
              <a:rPr lang="nl-NL" altLang="nl-NL" sz="2400" dirty="0" smtClean="0">
                <a:latin typeface="+mn-lt"/>
                <a:ea typeface="Verdana" panose="020B0604030504040204" pitchFamily="34" charset="0"/>
                <a:cs typeface="Verdana" panose="020B0604030504040204" pitchFamily="34" charset="0"/>
              </a:rPr>
              <a:t>is</a:t>
            </a:r>
          </a:p>
          <a:p>
            <a:pPr>
              <a:lnSpc>
                <a:spcPct val="80000"/>
              </a:lnSpc>
            </a:pPr>
            <a:r>
              <a:rPr lang="nl-NL" altLang="nl-NL" sz="2400" dirty="0" smtClean="0">
                <a:latin typeface="+mn-lt"/>
                <a:ea typeface="Verdana" panose="020B0604030504040204" pitchFamily="34" charset="0"/>
                <a:cs typeface="Verdana" panose="020B0604030504040204" pitchFamily="34" charset="0"/>
              </a:rPr>
              <a:t>-Het </a:t>
            </a:r>
            <a:r>
              <a:rPr lang="nl-NL" altLang="nl-NL" sz="2400" dirty="0">
                <a:latin typeface="+mn-lt"/>
                <a:ea typeface="Verdana" panose="020B0604030504040204" pitchFamily="34" charset="0"/>
                <a:cs typeface="Verdana" panose="020B0604030504040204" pitchFamily="34" charset="0"/>
              </a:rPr>
              <a:t>probleem opgelost </a:t>
            </a:r>
            <a:r>
              <a:rPr lang="nl-NL" altLang="nl-NL" sz="2400" dirty="0" smtClean="0">
                <a:latin typeface="+mn-lt"/>
                <a:ea typeface="Verdana" panose="020B0604030504040204" pitchFamily="34" charset="0"/>
                <a:cs typeface="Verdana" panose="020B0604030504040204" pitchFamily="34" charset="0"/>
              </a:rPr>
              <a:t>wordt</a:t>
            </a:r>
          </a:p>
          <a:p>
            <a:pPr>
              <a:lnSpc>
                <a:spcPct val="80000"/>
              </a:lnSpc>
            </a:pPr>
            <a:r>
              <a:rPr lang="nl-NL" altLang="nl-NL" sz="2400" dirty="0" smtClean="0">
                <a:latin typeface="+mn-lt"/>
                <a:ea typeface="Verdana" panose="020B0604030504040204" pitchFamily="34" charset="0"/>
                <a:cs typeface="Verdana" panose="020B0604030504040204" pitchFamily="34" charset="0"/>
              </a:rPr>
              <a:t>-Het </a:t>
            </a:r>
            <a:r>
              <a:rPr lang="nl-NL" altLang="nl-NL" sz="2400" dirty="0">
                <a:latin typeface="+mn-lt"/>
                <a:ea typeface="Verdana" panose="020B0604030504040204" pitchFamily="34" charset="0"/>
                <a:cs typeface="Verdana" panose="020B0604030504040204" pitchFamily="34" charset="0"/>
              </a:rPr>
              <a:t>probleem voorkomen is of niet opgetreden </a:t>
            </a:r>
            <a:r>
              <a:rPr lang="nl-NL" altLang="nl-NL" sz="2400" dirty="0" smtClean="0">
                <a:latin typeface="+mn-lt"/>
                <a:ea typeface="Verdana" panose="020B0604030504040204" pitchFamily="34" charset="0"/>
                <a:cs typeface="Verdana" panose="020B0604030504040204" pitchFamily="34" charset="0"/>
              </a:rPr>
              <a:t>is -Een </a:t>
            </a:r>
            <a:r>
              <a:rPr lang="nl-NL" altLang="nl-NL" sz="2400" dirty="0">
                <a:latin typeface="+mn-lt"/>
                <a:ea typeface="Verdana" panose="020B0604030504040204" pitchFamily="34" charset="0"/>
                <a:cs typeface="Verdana" panose="020B0604030504040204" pitchFamily="34" charset="0"/>
              </a:rPr>
              <a:t>oplossing niet mogelijk is, maar dat de cliënt de situatie aanvaardt en ermee om kan gaan</a:t>
            </a:r>
            <a:r>
              <a:rPr lang="nl-NL" altLang="nl-NL" sz="2400" dirty="0" smtClean="0">
                <a:latin typeface="+mn-lt"/>
                <a:ea typeface="Verdana" panose="020B0604030504040204" pitchFamily="34" charset="0"/>
                <a:cs typeface="Verdana" panose="020B0604030504040204" pitchFamily="34" charset="0"/>
              </a:rPr>
              <a:t>.</a:t>
            </a:r>
            <a:endParaRPr lang="nl-NL" altLang="nl-NL" sz="2400" dirty="0">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3310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3"/>
          </a:solidFill>
        </p:spPr>
        <p:txBody>
          <a:bodyPr/>
          <a:lstStyle/>
          <a:p>
            <a:r>
              <a:rPr lang="en-US" sz="4000" dirty="0" err="1">
                <a:latin typeface="Arial" pitchFamily="34" charset="0"/>
                <a:cs typeface="Arial" pitchFamily="34" charset="0"/>
              </a:rPr>
              <a:t>Soorten</a:t>
            </a:r>
            <a:r>
              <a:rPr lang="en-US" sz="4000" dirty="0">
                <a:latin typeface="Arial" pitchFamily="34" charset="0"/>
                <a:cs typeface="Arial" pitchFamily="34" charset="0"/>
              </a:rPr>
              <a:t> </a:t>
            </a:r>
            <a:r>
              <a:rPr lang="en-US" sz="4000" dirty="0" err="1">
                <a:latin typeface="Arial" pitchFamily="34" charset="0"/>
                <a:cs typeface="Arial" pitchFamily="34" charset="0"/>
              </a:rPr>
              <a:t>doelen</a:t>
            </a:r>
            <a:endParaRPr lang="en-US" sz="4000" dirty="0">
              <a:latin typeface="Arial" pitchFamily="34" charset="0"/>
              <a:cs typeface="Arial" pitchFamily="34" charset="0"/>
            </a:endParaRPr>
          </a:p>
        </p:txBody>
      </p:sp>
      <p:sp>
        <p:nvSpPr>
          <p:cNvPr id="4" name="Tijdelijke aanduiding voor inhoud 3">
            <a:extLst>
              <a:ext uri="{FF2B5EF4-FFF2-40B4-BE49-F238E27FC236}">
                <a16:creationId xmlns:a16="http://schemas.microsoft.com/office/drawing/2014/main" id="{E426A053-0B09-1945-B57E-4A44D18B7458}"/>
              </a:ext>
            </a:extLst>
          </p:cNvPr>
          <p:cNvSpPr>
            <a:spLocks noGrp="1"/>
          </p:cNvSpPr>
          <p:nvPr>
            <p:ph idx="1"/>
          </p:nvPr>
        </p:nvSpPr>
        <p:spPr>
          <a:xfrm>
            <a:off x="457200" y="1748932"/>
            <a:ext cx="7848600" cy="3473044"/>
          </a:xfrm>
        </p:spPr>
        <p:txBody>
          <a:bodyPr/>
          <a:lstStyle/>
          <a:p>
            <a:r>
              <a:rPr lang="en-US" sz="2400" dirty="0" err="1"/>
              <a:t>Korte</a:t>
            </a:r>
            <a:r>
              <a:rPr lang="en-US" sz="2400" dirty="0"/>
              <a:t> </a:t>
            </a:r>
            <a:r>
              <a:rPr lang="en-US" sz="2400" dirty="0" err="1" smtClean="0"/>
              <a:t>termijn</a:t>
            </a:r>
            <a:r>
              <a:rPr lang="en-US" sz="2400" dirty="0" smtClean="0"/>
              <a:t> </a:t>
            </a:r>
            <a:r>
              <a:rPr lang="en-US" sz="2400" dirty="0" err="1"/>
              <a:t>doelen</a:t>
            </a:r>
            <a:r>
              <a:rPr lang="en-US" sz="2400" dirty="0"/>
              <a:t> van </a:t>
            </a:r>
            <a:r>
              <a:rPr lang="en-US" sz="2400" dirty="0" err="1" smtClean="0"/>
              <a:t>één</a:t>
            </a:r>
            <a:r>
              <a:rPr lang="en-US" sz="2400" dirty="0" smtClean="0"/>
              <a:t> </a:t>
            </a:r>
            <a:r>
              <a:rPr lang="en-US" sz="2400" dirty="0"/>
              <a:t>week tot </a:t>
            </a:r>
            <a:r>
              <a:rPr lang="en-US" sz="2400" dirty="0" err="1" smtClean="0"/>
              <a:t>één</a:t>
            </a:r>
            <a:r>
              <a:rPr lang="en-US" sz="2400" dirty="0" smtClean="0"/>
              <a:t> </a:t>
            </a:r>
            <a:r>
              <a:rPr lang="en-US" sz="2400" dirty="0" err="1"/>
              <a:t>maand</a:t>
            </a:r>
            <a:endParaRPr lang="en-US" sz="2400" dirty="0"/>
          </a:p>
          <a:p>
            <a:r>
              <a:rPr lang="en-US" sz="2400" dirty="0"/>
              <a:t>Lange </a:t>
            </a:r>
            <a:r>
              <a:rPr lang="en-US" sz="2400" dirty="0" err="1" smtClean="0"/>
              <a:t>termijn</a:t>
            </a:r>
            <a:r>
              <a:rPr lang="en-US" sz="2400" dirty="0" smtClean="0"/>
              <a:t> </a:t>
            </a:r>
            <a:r>
              <a:rPr lang="en-US" sz="2400" dirty="0" err="1" smtClean="0"/>
              <a:t>doelen</a:t>
            </a:r>
            <a:r>
              <a:rPr lang="en-US" sz="2400" dirty="0" smtClean="0"/>
              <a:t> </a:t>
            </a:r>
            <a:r>
              <a:rPr lang="en-US" sz="2400" dirty="0"/>
              <a:t>van </a:t>
            </a:r>
            <a:r>
              <a:rPr lang="en-US" sz="2400" dirty="0" err="1"/>
              <a:t>drie</a:t>
            </a:r>
            <a:r>
              <a:rPr lang="en-US" sz="2400" dirty="0"/>
              <a:t> tot </a:t>
            </a:r>
            <a:r>
              <a:rPr lang="en-US" sz="2400" dirty="0" err="1"/>
              <a:t>zes</a:t>
            </a:r>
            <a:r>
              <a:rPr lang="en-US" sz="2400" dirty="0"/>
              <a:t> </a:t>
            </a:r>
            <a:r>
              <a:rPr lang="en-US" sz="2400" dirty="0" err="1"/>
              <a:t>maanden</a:t>
            </a:r>
            <a:endParaRPr lang="en-US" sz="2400" dirty="0"/>
          </a:p>
          <a:p>
            <a:r>
              <a:rPr lang="en-US" sz="2400" dirty="0" err="1" smtClean="0"/>
              <a:t>Acuut</a:t>
            </a:r>
            <a:r>
              <a:rPr lang="en-US" sz="2400" dirty="0" smtClean="0"/>
              <a:t> </a:t>
            </a:r>
            <a:r>
              <a:rPr lang="en-US" sz="2400" dirty="0" err="1" smtClean="0"/>
              <a:t>doel</a:t>
            </a:r>
            <a:r>
              <a:rPr lang="en-US" sz="2400" dirty="0" smtClean="0"/>
              <a:t> </a:t>
            </a:r>
            <a:r>
              <a:rPr lang="en-US" sz="2400" dirty="0" err="1"/>
              <a:t>meteen</a:t>
            </a:r>
            <a:r>
              <a:rPr lang="en-US" sz="2400" dirty="0"/>
              <a:t> in </a:t>
            </a:r>
            <a:r>
              <a:rPr lang="en-US" sz="2400" dirty="0" err="1"/>
              <a:t>een</a:t>
            </a:r>
            <a:r>
              <a:rPr lang="en-US" sz="2400" dirty="0"/>
              <a:t> </a:t>
            </a:r>
            <a:r>
              <a:rPr lang="en-US" sz="2400" dirty="0" err="1" smtClean="0"/>
              <a:t>urgente</a:t>
            </a:r>
            <a:r>
              <a:rPr lang="en-US" sz="2400" dirty="0" smtClean="0"/>
              <a:t> </a:t>
            </a:r>
            <a:r>
              <a:rPr lang="en-US" sz="2400" dirty="0" err="1"/>
              <a:t>situatie</a:t>
            </a:r>
            <a:r>
              <a:rPr lang="en-US" sz="2400" dirty="0" smtClean="0"/>
              <a:t>.</a:t>
            </a:r>
            <a:endParaRPr lang="en-US" sz="2400" dirty="0"/>
          </a:p>
          <a:p>
            <a:r>
              <a:rPr lang="en-US" sz="2400" dirty="0"/>
              <a:t>Lange </a:t>
            </a:r>
            <a:r>
              <a:rPr lang="en-US" sz="2400" dirty="0" err="1"/>
              <a:t>termijn</a:t>
            </a:r>
            <a:r>
              <a:rPr lang="en-US" sz="2400" dirty="0"/>
              <a:t> </a:t>
            </a:r>
            <a:r>
              <a:rPr lang="en-US" sz="2400" dirty="0" err="1"/>
              <a:t>doelen</a:t>
            </a:r>
            <a:r>
              <a:rPr lang="en-US" sz="2400" dirty="0"/>
              <a:t> </a:t>
            </a:r>
            <a:r>
              <a:rPr lang="en-US" sz="2400" dirty="0" err="1"/>
              <a:t>kunnen</a:t>
            </a:r>
            <a:r>
              <a:rPr lang="en-US" sz="2400" dirty="0"/>
              <a:t> </a:t>
            </a:r>
            <a:r>
              <a:rPr lang="en-US" sz="2400" dirty="0" err="1"/>
              <a:t>opgedeeld</a:t>
            </a:r>
            <a:r>
              <a:rPr lang="en-US" sz="2400" dirty="0"/>
              <a:t>  </a:t>
            </a:r>
            <a:r>
              <a:rPr lang="en-US" sz="2400" dirty="0" err="1"/>
              <a:t>worden</a:t>
            </a:r>
            <a:r>
              <a:rPr lang="en-US" sz="2400" dirty="0"/>
              <a:t> in </a:t>
            </a:r>
            <a:r>
              <a:rPr lang="en-US" sz="2400" dirty="0" err="1"/>
              <a:t>korte</a:t>
            </a:r>
            <a:r>
              <a:rPr lang="en-US" sz="2400" dirty="0"/>
              <a:t> </a:t>
            </a:r>
            <a:r>
              <a:rPr lang="en-US" sz="2400" dirty="0" err="1"/>
              <a:t>termijn</a:t>
            </a:r>
            <a:r>
              <a:rPr lang="en-US" sz="2400" dirty="0"/>
              <a:t> </a:t>
            </a:r>
            <a:r>
              <a:rPr lang="en-US" sz="2400" dirty="0" err="1"/>
              <a:t>doelen</a:t>
            </a:r>
            <a:r>
              <a:rPr lang="en-US" sz="2400" dirty="0" smtClean="0"/>
              <a:t>.</a:t>
            </a:r>
            <a:endParaRPr lang="en-US" sz="2400" dirty="0"/>
          </a:p>
          <a:p>
            <a:r>
              <a:rPr lang="en-US" sz="2400" dirty="0" err="1" smtClean="0"/>
              <a:t>Dit</a:t>
            </a:r>
            <a:r>
              <a:rPr lang="en-US" sz="2400" dirty="0" smtClean="0"/>
              <a:t> kun je </a:t>
            </a:r>
            <a:r>
              <a:rPr lang="en-US" sz="2400" dirty="0" err="1" smtClean="0"/>
              <a:t>aangeven</a:t>
            </a:r>
            <a:r>
              <a:rPr lang="en-US" sz="2400" dirty="0" smtClean="0"/>
              <a:t> </a:t>
            </a:r>
            <a:r>
              <a:rPr lang="en-US" sz="2400" dirty="0" err="1" smtClean="0"/>
              <a:t>aan</a:t>
            </a:r>
            <a:r>
              <a:rPr lang="en-US" sz="2400" dirty="0" smtClean="0"/>
              <a:t> de hand van de </a:t>
            </a:r>
            <a:r>
              <a:rPr lang="en-US" sz="2400" dirty="0" err="1" smtClean="0"/>
              <a:t>indicatoren</a:t>
            </a:r>
            <a:r>
              <a:rPr lang="en-US" sz="2400" dirty="0" smtClean="0"/>
              <a:t>.</a:t>
            </a:r>
            <a:endParaRPr lang="en-US" sz="2400" dirty="0"/>
          </a:p>
        </p:txBody>
      </p:sp>
      <p:sp>
        <p:nvSpPr>
          <p:cNvPr id="8" name="Tekstvak 7"/>
          <p:cNvSpPr txBox="1"/>
          <p:nvPr/>
        </p:nvSpPr>
        <p:spPr>
          <a:xfrm>
            <a:off x="457200" y="1266092"/>
            <a:ext cx="8039686" cy="477054"/>
          </a:xfrm>
          <a:prstGeom prst="rect">
            <a:avLst/>
          </a:prstGeom>
          <a:noFill/>
        </p:spPr>
        <p:txBody>
          <a:bodyPr wrap="square" rtlCol="0">
            <a:spAutoFit/>
          </a:bodyPr>
          <a:lstStyle/>
          <a:p>
            <a:pPr>
              <a:buFontTx/>
              <a:buChar char="-"/>
            </a:pPr>
            <a:endParaRPr lang="nl-NL" sz="1100" dirty="0">
              <a:latin typeface="Arial"/>
              <a:cs typeface="Arial"/>
            </a:endParaRPr>
          </a:p>
          <a:p>
            <a:pPr>
              <a:buFontTx/>
              <a:buChar char="-"/>
            </a:pPr>
            <a:endParaRPr lang="nl-NL" dirty="0"/>
          </a:p>
        </p:txBody>
      </p:sp>
    </p:spTree>
    <p:extLst>
      <p:ext uri="{BB962C8B-B14F-4D97-AF65-F5344CB8AC3E}">
        <p14:creationId xmlns:p14="http://schemas.microsoft.com/office/powerpoint/2010/main" val="2652166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F0852E-8B83-8F48-AF98-9809A5BCB761}"/>
              </a:ext>
            </a:extLst>
          </p:cNvPr>
          <p:cNvSpPr>
            <a:spLocks noGrp="1"/>
          </p:cNvSpPr>
          <p:nvPr>
            <p:ph type="title"/>
          </p:nvPr>
        </p:nvSpPr>
        <p:spPr>
          <a:solidFill>
            <a:schemeClr val="accent3"/>
          </a:solidFill>
        </p:spPr>
        <p:txBody>
          <a:bodyPr/>
          <a:lstStyle/>
          <a:p>
            <a:r>
              <a:rPr lang="en-US" sz="2800" b="1" dirty="0" smtClean="0"/>
              <a:t>SMART </a:t>
            </a:r>
            <a:r>
              <a:rPr lang="nl-NL" sz="2800" b="1" dirty="0" smtClean="0"/>
              <a:t>doel</a:t>
            </a:r>
            <a:r>
              <a:rPr lang="en-US" sz="2800" b="1" dirty="0" smtClean="0"/>
              <a:t>/</a:t>
            </a:r>
            <a:r>
              <a:rPr lang="nl-NL" sz="2800" b="1" dirty="0" smtClean="0"/>
              <a:t>resultaat</a:t>
            </a:r>
            <a:endParaRPr lang="nl-NL" sz="2800" b="1" dirty="0"/>
          </a:p>
        </p:txBody>
      </p:sp>
      <p:sp>
        <p:nvSpPr>
          <p:cNvPr id="10" name="Tijdelijke aanduiding voor inhoud 9">
            <a:extLst>
              <a:ext uri="{FF2B5EF4-FFF2-40B4-BE49-F238E27FC236}">
                <a16:creationId xmlns:a16="http://schemas.microsoft.com/office/drawing/2014/main" id="{8343B054-F577-0347-9499-69BAFED21DD8}"/>
              </a:ext>
            </a:extLst>
          </p:cNvPr>
          <p:cNvSpPr>
            <a:spLocks noGrp="1"/>
          </p:cNvSpPr>
          <p:nvPr>
            <p:ph idx="1"/>
          </p:nvPr>
        </p:nvSpPr>
        <p:spPr>
          <a:xfrm>
            <a:off x="323528" y="1556792"/>
            <a:ext cx="7848600" cy="3473044"/>
          </a:xfrm>
        </p:spPr>
        <p:txBody>
          <a:bodyPr/>
          <a:lstStyle/>
          <a:p>
            <a:r>
              <a:rPr lang="en-US" dirty="0" smtClean="0"/>
              <a:t>S</a:t>
            </a:r>
            <a:r>
              <a:rPr lang="en-US" dirty="0"/>
              <a:t>: </a:t>
            </a:r>
            <a:r>
              <a:rPr lang="en-US" dirty="0" err="1"/>
              <a:t>specifiek</a:t>
            </a:r>
            <a:r>
              <a:rPr lang="en-US" dirty="0"/>
              <a:t> </a:t>
            </a:r>
          </a:p>
          <a:p>
            <a:r>
              <a:rPr lang="en-US" dirty="0"/>
              <a:t>M </a:t>
            </a:r>
            <a:r>
              <a:rPr lang="en-US" dirty="0" smtClean="0"/>
              <a:t>:</a:t>
            </a:r>
            <a:r>
              <a:rPr lang="en-US" dirty="0" err="1" smtClean="0"/>
              <a:t>meetbaar</a:t>
            </a:r>
            <a:r>
              <a:rPr lang="en-US" dirty="0" smtClean="0"/>
              <a:t> (</a:t>
            </a:r>
            <a:r>
              <a:rPr lang="en-US" dirty="0" err="1" smtClean="0"/>
              <a:t>meetbaarheid</a:t>
            </a:r>
            <a:r>
              <a:rPr lang="en-US" dirty="0" smtClean="0"/>
              <a:t> </a:t>
            </a:r>
            <a:r>
              <a:rPr lang="en-US" dirty="0" err="1"/>
              <a:t>wordt</a:t>
            </a:r>
            <a:r>
              <a:rPr lang="en-US" dirty="0"/>
              <a:t> </a:t>
            </a:r>
            <a:r>
              <a:rPr lang="en-US" dirty="0" err="1"/>
              <a:t>meestal</a:t>
            </a:r>
            <a:r>
              <a:rPr lang="en-US" dirty="0"/>
              <a:t> </a:t>
            </a:r>
            <a:r>
              <a:rPr lang="en-US" dirty="0" err="1"/>
              <a:t>aangegeven</a:t>
            </a:r>
            <a:r>
              <a:rPr lang="en-US" dirty="0"/>
              <a:t> in </a:t>
            </a:r>
            <a:r>
              <a:rPr lang="en-US" dirty="0" err="1" smtClean="0"/>
              <a:t>getallen</a:t>
            </a:r>
            <a:r>
              <a:rPr lang="en-US" dirty="0" smtClean="0"/>
              <a:t>)</a:t>
            </a:r>
            <a:endParaRPr lang="en-US" dirty="0"/>
          </a:p>
          <a:p>
            <a:r>
              <a:rPr lang="en-US" dirty="0"/>
              <a:t>A : </a:t>
            </a:r>
            <a:r>
              <a:rPr lang="en-US" dirty="0" err="1" smtClean="0"/>
              <a:t>acceptabel</a:t>
            </a:r>
            <a:r>
              <a:rPr lang="en-US" dirty="0"/>
              <a:t> </a:t>
            </a:r>
            <a:r>
              <a:rPr lang="en-US" dirty="0" smtClean="0"/>
              <a:t>(de </a:t>
            </a:r>
            <a:r>
              <a:rPr lang="en-US" dirty="0"/>
              <a:t>A </a:t>
            </a:r>
            <a:r>
              <a:rPr lang="en-US" dirty="0" err="1" smtClean="0"/>
              <a:t>kan</a:t>
            </a:r>
            <a:r>
              <a:rPr lang="en-US" dirty="0" smtClean="0"/>
              <a:t> </a:t>
            </a:r>
            <a:r>
              <a:rPr lang="en-US" dirty="0" err="1" smtClean="0"/>
              <a:t>ook</a:t>
            </a:r>
            <a:r>
              <a:rPr lang="en-US" dirty="0" smtClean="0"/>
              <a:t> </a:t>
            </a:r>
            <a:r>
              <a:rPr lang="en-US" dirty="0" err="1" smtClean="0"/>
              <a:t>staan</a:t>
            </a:r>
            <a:r>
              <a:rPr lang="en-US" dirty="0" smtClean="0"/>
              <a:t> </a:t>
            </a:r>
            <a:r>
              <a:rPr lang="en-US" dirty="0"/>
              <a:t>voor </a:t>
            </a:r>
            <a:r>
              <a:rPr lang="en-US" dirty="0" err="1"/>
              <a:t>aanwijsbaar</a:t>
            </a:r>
            <a:r>
              <a:rPr lang="en-US" dirty="0"/>
              <a:t> of </a:t>
            </a:r>
            <a:r>
              <a:rPr lang="en-US" dirty="0" err="1" smtClean="0"/>
              <a:t>actie</a:t>
            </a:r>
            <a:r>
              <a:rPr lang="en-US" dirty="0" smtClean="0"/>
              <a:t> </a:t>
            </a:r>
            <a:r>
              <a:rPr lang="en-US" dirty="0" err="1" smtClean="0"/>
              <a:t>gericht</a:t>
            </a:r>
            <a:r>
              <a:rPr lang="en-US" dirty="0"/>
              <a:t>)</a:t>
            </a:r>
          </a:p>
          <a:p>
            <a:r>
              <a:rPr lang="en-US" dirty="0"/>
              <a:t>R: </a:t>
            </a:r>
            <a:r>
              <a:rPr lang="en-US" dirty="0" err="1" smtClean="0"/>
              <a:t>realistisch</a:t>
            </a:r>
            <a:r>
              <a:rPr lang="en-US" dirty="0" smtClean="0"/>
              <a:t>, </a:t>
            </a:r>
            <a:r>
              <a:rPr lang="en-US" dirty="0"/>
              <a:t>is het </a:t>
            </a:r>
            <a:r>
              <a:rPr lang="en-US" dirty="0" err="1"/>
              <a:t>haalbaar</a:t>
            </a:r>
            <a:r>
              <a:rPr lang="en-US" dirty="0"/>
              <a:t> </a:t>
            </a:r>
            <a:r>
              <a:rPr lang="en-US" dirty="0" err="1"/>
              <a:t>voor</a:t>
            </a:r>
            <a:r>
              <a:rPr lang="en-US" dirty="0"/>
              <a:t> </a:t>
            </a:r>
            <a:r>
              <a:rPr lang="en-US" dirty="0" err="1" smtClean="0"/>
              <a:t>iedereen</a:t>
            </a:r>
            <a:r>
              <a:rPr lang="en-US" dirty="0"/>
              <a:t> </a:t>
            </a:r>
            <a:r>
              <a:rPr lang="en-US" dirty="0" err="1" smtClean="0"/>
              <a:t>en</a:t>
            </a:r>
            <a:r>
              <a:rPr lang="en-US" dirty="0" smtClean="0"/>
              <a:t> </a:t>
            </a:r>
            <a:r>
              <a:rPr lang="en-US" dirty="0" err="1" smtClean="0"/>
              <a:t>zijn</a:t>
            </a:r>
            <a:r>
              <a:rPr lang="en-US" dirty="0" smtClean="0"/>
              <a:t> </a:t>
            </a:r>
            <a:r>
              <a:rPr lang="en-US" dirty="0"/>
              <a:t>de </a:t>
            </a:r>
            <a:r>
              <a:rPr lang="en-US" dirty="0" err="1"/>
              <a:t>inspanningen</a:t>
            </a:r>
            <a:r>
              <a:rPr lang="en-US" dirty="0"/>
              <a:t> voor dat </a:t>
            </a:r>
            <a:r>
              <a:rPr lang="en-US" dirty="0" err="1"/>
              <a:t>doel</a:t>
            </a:r>
            <a:r>
              <a:rPr lang="en-US" dirty="0"/>
              <a:t> </a:t>
            </a:r>
            <a:r>
              <a:rPr lang="en-US" dirty="0" err="1"/>
              <a:t>haalbaar</a:t>
            </a:r>
            <a:endParaRPr lang="en-US" dirty="0"/>
          </a:p>
          <a:p>
            <a:r>
              <a:rPr lang="en-US" dirty="0"/>
              <a:t>T: </a:t>
            </a:r>
            <a:r>
              <a:rPr lang="en-US" dirty="0" err="1" smtClean="0"/>
              <a:t>tijd</a:t>
            </a:r>
            <a:r>
              <a:rPr lang="en-US" dirty="0"/>
              <a:t>,</a:t>
            </a:r>
            <a:r>
              <a:rPr lang="en-US" dirty="0" smtClean="0"/>
              <a:t> </a:t>
            </a:r>
            <a:r>
              <a:rPr lang="en-US" dirty="0" err="1"/>
              <a:t>een</a:t>
            </a:r>
            <a:r>
              <a:rPr lang="en-US" dirty="0"/>
              <a:t> </a:t>
            </a:r>
            <a:r>
              <a:rPr lang="en-US" dirty="0" err="1"/>
              <a:t>goed</a:t>
            </a:r>
            <a:r>
              <a:rPr lang="en-US" dirty="0"/>
              <a:t> </a:t>
            </a:r>
            <a:r>
              <a:rPr lang="en-US" dirty="0" err="1"/>
              <a:t>doel</a:t>
            </a:r>
            <a:r>
              <a:rPr lang="en-US" dirty="0"/>
              <a:t> </a:t>
            </a:r>
            <a:r>
              <a:rPr lang="en-US" dirty="0" err="1" smtClean="0"/>
              <a:t>heeft</a:t>
            </a:r>
            <a:r>
              <a:rPr lang="en-US" dirty="0" smtClean="0"/>
              <a:t> </a:t>
            </a:r>
            <a:r>
              <a:rPr lang="en-US" dirty="0" err="1" smtClean="0"/>
              <a:t>een</a:t>
            </a:r>
            <a:r>
              <a:rPr lang="en-US" dirty="0" smtClean="0"/>
              <a:t> </a:t>
            </a:r>
            <a:r>
              <a:rPr lang="en-US" dirty="0" err="1" smtClean="0"/>
              <a:t>afgebakend</a:t>
            </a:r>
            <a:r>
              <a:rPr lang="en-US" dirty="0" smtClean="0"/>
              <a:t> </a:t>
            </a:r>
            <a:r>
              <a:rPr lang="en-US" dirty="0" err="1" smtClean="0"/>
              <a:t>tijdsaspect</a:t>
            </a:r>
            <a:endParaRPr lang="nl-NL" dirty="0"/>
          </a:p>
        </p:txBody>
      </p:sp>
      <p:sp>
        <p:nvSpPr>
          <p:cNvPr id="3" name="Tijdelijke aanduiding voor datum 2">
            <a:extLst>
              <a:ext uri="{FF2B5EF4-FFF2-40B4-BE49-F238E27FC236}">
                <a16:creationId xmlns:a16="http://schemas.microsoft.com/office/drawing/2014/main" id="{DB9C0AE1-C5F9-1449-A76B-59B605B63BE9}"/>
              </a:ext>
            </a:extLst>
          </p:cNvPr>
          <p:cNvSpPr>
            <a:spLocks noGrp="1"/>
          </p:cNvSpPr>
          <p:nvPr>
            <p:ph type="dt" sz="half" idx="4294967295"/>
          </p:nvPr>
        </p:nvSpPr>
        <p:spPr>
          <a:xfrm>
            <a:off x="0" y="6356350"/>
            <a:ext cx="2133600" cy="365125"/>
          </a:xfrm>
        </p:spPr>
        <p:txBody>
          <a:bodyPr/>
          <a:lstStyle/>
          <a:p>
            <a:pPr>
              <a:defRPr/>
            </a:pPr>
            <a:fld id="{925085D9-DE0D-A746-98D8-B0135A3F0A13}" type="datetime1">
              <a:rPr lang="en-US" smtClean="0">
                <a:solidFill>
                  <a:prstClr val="black">
                    <a:tint val="75000"/>
                  </a:prstClr>
                </a:solidFill>
              </a:rPr>
              <a:t>5/28/2019</a:t>
            </a:fld>
            <a:endParaRPr lang="en-US">
              <a:solidFill>
                <a:prstClr val="black">
                  <a:tint val="75000"/>
                </a:prstClr>
              </a:solidFill>
            </a:endParaRPr>
          </a:p>
        </p:txBody>
      </p:sp>
    </p:spTree>
    <p:extLst>
      <p:ext uri="{BB962C8B-B14F-4D97-AF65-F5344CB8AC3E}">
        <p14:creationId xmlns:p14="http://schemas.microsoft.com/office/powerpoint/2010/main" val="51066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F0852E-8B83-8F48-AF98-9809A5BCB761}"/>
              </a:ext>
            </a:extLst>
          </p:cNvPr>
          <p:cNvSpPr>
            <a:spLocks noGrp="1"/>
          </p:cNvSpPr>
          <p:nvPr>
            <p:ph type="title"/>
          </p:nvPr>
        </p:nvSpPr>
        <p:spPr/>
        <p:txBody>
          <a:bodyPr/>
          <a:lstStyle/>
          <a:p>
            <a:r>
              <a:rPr lang="en-US" sz="3200" b="1" dirty="0"/>
              <a:t>SMART </a:t>
            </a:r>
            <a:endParaRPr lang="nl-NL" sz="3200" b="1" dirty="0"/>
          </a:p>
        </p:txBody>
      </p:sp>
      <p:pic>
        <p:nvPicPr>
          <p:cNvPr id="4" name="Afbeelding 4">
            <a:extLst>
              <a:ext uri="{FF2B5EF4-FFF2-40B4-BE49-F238E27FC236}">
                <a16:creationId xmlns:a16="http://schemas.microsoft.com/office/drawing/2014/main" id="{83E0465D-8269-1F49-A60E-A0ECF27FF5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2025" y="1299158"/>
            <a:ext cx="4679950" cy="4829697"/>
          </a:xfrm>
          <a:prstGeom prst="rect">
            <a:avLst/>
          </a:prstGeom>
        </p:spPr>
      </p:pic>
      <p:sp>
        <p:nvSpPr>
          <p:cNvPr id="3" name="Tijdelijke aanduiding voor datum 2">
            <a:extLst>
              <a:ext uri="{FF2B5EF4-FFF2-40B4-BE49-F238E27FC236}">
                <a16:creationId xmlns:a16="http://schemas.microsoft.com/office/drawing/2014/main" id="{DB9C0AE1-C5F9-1449-A76B-59B605B63BE9}"/>
              </a:ext>
            </a:extLst>
          </p:cNvPr>
          <p:cNvSpPr>
            <a:spLocks noGrp="1"/>
          </p:cNvSpPr>
          <p:nvPr>
            <p:ph type="dt" sz="half" idx="4294967295"/>
          </p:nvPr>
        </p:nvSpPr>
        <p:spPr>
          <a:xfrm>
            <a:off x="0" y="6356350"/>
            <a:ext cx="2133600" cy="365125"/>
          </a:xfrm>
        </p:spPr>
        <p:txBody>
          <a:bodyPr/>
          <a:lstStyle/>
          <a:p>
            <a:pPr>
              <a:defRPr/>
            </a:pPr>
            <a:fld id="{925085D9-DE0D-A746-98D8-B0135A3F0A13}" type="datetime1">
              <a:rPr lang="en-US" smtClean="0">
                <a:solidFill>
                  <a:prstClr val="black">
                    <a:tint val="75000"/>
                  </a:prstClr>
                </a:solidFill>
              </a:rPr>
              <a:t>5/28/2019</a:t>
            </a:fld>
            <a:endParaRPr lang="en-US">
              <a:solidFill>
                <a:prstClr val="black">
                  <a:tint val="75000"/>
                </a:prstClr>
              </a:solidFill>
            </a:endParaRPr>
          </a:p>
        </p:txBody>
      </p:sp>
    </p:spTree>
    <p:extLst>
      <p:ext uri="{BB962C8B-B14F-4D97-AF65-F5344CB8AC3E}">
        <p14:creationId xmlns:p14="http://schemas.microsoft.com/office/powerpoint/2010/main" val="26920383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1403649" y="105787"/>
            <a:ext cx="6548138" cy="699393"/>
          </a:xfrm>
          <a:solidFill>
            <a:schemeClr val="accent3"/>
          </a:solidFill>
        </p:spPr>
        <p:txBody>
          <a:bodyPr/>
          <a:lstStyle/>
          <a:p>
            <a:pPr algn="l"/>
            <a:r>
              <a:rPr lang="en-US" sz="3200" dirty="0" smtClean="0">
                <a:solidFill>
                  <a:srgbClr val="000000"/>
                </a:solidFill>
              </a:rPr>
              <a:t>De NOC</a:t>
            </a:r>
            <a:endParaRPr lang="nl-NL" sz="3200" dirty="0">
              <a:solidFill>
                <a:srgbClr val="000000"/>
              </a:solidFill>
            </a:endParaRPr>
          </a:p>
        </p:txBody>
      </p:sp>
      <p:sp>
        <p:nvSpPr>
          <p:cNvPr id="14339" name="Tijdelijke aanduiding voor inhoud 3"/>
          <p:cNvSpPr>
            <a:spLocks noGrp="1"/>
          </p:cNvSpPr>
          <p:nvPr>
            <p:ph sz="half" idx="2"/>
          </p:nvPr>
        </p:nvSpPr>
        <p:spPr>
          <a:xfrm>
            <a:off x="467544" y="1268760"/>
            <a:ext cx="8568953" cy="6260703"/>
          </a:xfrm>
        </p:spPr>
        <p:txBody>
          <a:bodyPr/>
          <a:lstStyle/>
          <a:p>
            <a:pPr>
              <a:buFontTx/>
              <a:buNone/>
            </a:pPr>
            <a:r>
              <a:rPr lang="en-US" sz="2000" dirty="0"/>
              <a:t>Aan de hand van de NOC= Nursing outcome </a:t>
            </a:r>
            <a:r>
              <a:rPr lang="en-US" sz="2000" dirty="0" smtClean="0"/>
              <a:t>and classification</a:t>
            </a:r>
          </a:p>
          <a:p>
            <a:pPr>
              <a:buFontTx/>
              <a:buNone/>
            </a:pPr>
            <a:r>
              <a:rPr lang="en-US" sz="2000" dirty="0" err="1" smtClean="0"/>
              <a:t>Dit</a:t>
            </a:r>
            <a:r>
              <a:rPr lang="en-US" sz="2000" dirty="0" smtClean="0"/>
              <a:t> is </a:t>
            </a:r>
            <a:r>
              <a:rPr lang="en-US" sz="2000" dirty="0" err="1" smtClean="0"/>
              <a:t>een</a:t>
            </a:r>
            <a:r>
              <a:rPr lang="en-US" sz="2000" dirty="0" smtClean="0"/>
              <a:t> </a:t>
            </a:r>
            <a:r>
              <a:rPr lang="en-US" sz="2000" dirty="0" err="1" smtClean="0"/>
              <a:t>classificatie</a:t>
            </a:r>
            <a:r>
              <a:rPr lang="en-US" sz="2000" dirty="0" smtClean="0"/>
              <a:t> van </a:t>
            </a:r>
            <a:r>
              <a:rPr lang="en-US" sz="2000" dirty="0" err="1" smtClean="0"/>
              <a:t>zorgresultaten</a:t>
            </a:r>
            <a:r>
              <a:rPr lang="en-US" sz="2000" dirty="0" smtClean="0"/>
              <a:t>.</a:t>
            </a:r>
          </a:p>
          <a:p>
            <a:pPr>
              <a:buFontTx/>
              <a:buNone/>
            </a:pPr>
            <a:r>
              <a:rPr lang="en-US" sz="2000" dirty="0" err="1" smtClean="0"/>
              <a:t>Ieder</a:t>
            </a:r>
            <a:r>
              <a:rPr lang="en-US" sz="2000" dirty="0" smtClean="0"/>
              <a:t> </a:t>
            </a:r>
            <a:r>
              <a:rPr lang="en-US" sz="2000" dirty="0" err="1" smtClean="0"/>
              <a:t>verpleegkundig</a:t>
            </a:r>
            <a:r>
              <a:rPr lang="en-US" sz="2000" dirty="0" smtClean="0"/>
              <a:t> </a:t>
            </a:r>
            <a:r>
              <a:rPr lang="en-US" sz="2000" dirty="0" err="1" smtClean="0"/>
              <a:t>resultaat</a:t>
            </a:r>
            <a:r>
              <a:rPr lang="en-US" sz="2000" dirty="0" smtClean="0"/>
              <a:t> </a:t>
            </a:r>
            <a:r>
              <a:rPr lang="en-US" sz="2000" dirty="0" err="1" smtClean="0"/>
              <a:t>heeft</a:t>
            </a:r>
            <a:r>
              <a:rPr lang="en-US" sz="2000" dirty="0" smtClean="0"/>
              <a:t> in de NOC:</a:t>
            </a:r>
          </a:p>
          <a:p>
            <a:pPr>
              <a:buFontTx/>
              <a:buNone/>
            </a:pPr>
            <a:r>
              <a:rPr lang="en-US" sz="2000" dirty="0" smtClean="0"/>
              <a:t>-</a:t>
            </a:r>
            <a:r>
              <a:rPr lang="en-US" sz="2000" dirty="0" err="1"/>
              <a:t>E</a:t>
            </a:r>
            <a:r>
              <a:rPr lang="en-US" sz="2000" dirty="0" err="1" smtClean="0"/>
              <a:t>en</a:t>
            </a:r>
            <a:r>
              <a:rPr lang="en-US" sz="2000" dirty="0" smtClean="0"/>
              <a:t> label</a:t>
            </a:r>
            <a:endParaRPr lang="en-US" sz="2000" dirty="0"/>
          </a:p>
          <a:p>
            <a:pPr>
              <a:buFontTx/>
              <a:buNone/>
            </a:pPr>
            <a:r>
              <a:rPr lang="en-US" sz="2000" dirty="0" smtClean="0"/>
              <a:t>-</a:t>
            </a:r>
            <a:r>
              <a:rPr lang="en-US" sz="2000" dirty="0" err="1" smtClean="0"/>
              <a:t>Een</a:t>
            </a:r>
            <a:r>
              <a:rPr lang="en-US" sz="2000" dirty="0" smtClean="0"/>
              <a:t> </a:t>
            </a:r>
            <a:r>
              <a:rPr lang="en-US" sz="2000" dirty="0" err="1" smtClean="0"/>
              <a:t>definitie</a:t>
            </a:r>
            <a:r>
              <a:rPr lang="en-US" sz="2000" dirty="0" smtClean="0"/>
              <a:t> </a:t>
            </a:r>
            <a:endParaRPr lang="en-US" sz="2000" dirty="0"/>
          </a:p>
          <a:p>
            <a:pPr>
              <a:buFontTx/>
              <a:buNone/>
            </a:pPr>
            <a:r>
              <a:rPr lang="en-US" sz="2000" dirty="0" smtClean="0"/>
              <a:t>-</a:t>
            </a:r>
            <a:r>
              <a:rPr lang="en-US" sz="2000" dirty="0" err="1" smtClean="0"/>
              <a:t>Een</a:t>
            </a:r>
            <a:r>
              <a:rPr lang="en-US" sz="2000" dirty="0" smtClean="0"/>
              <a:t> </a:t>
            </a:r>
            <a:r>
              <a:rPr lang="en-US" sz="2000" dirty="0" err="1" smtClean="0"/>
              <a:t>lijst</a:t>
            </a:r>
            <a:r>
              <a:rPr lang="en-US" sz="2000" dirty="0" smtClean="0"/>
              <a:t> </a:t>
            </a:r>
            <a:r>
              <a:rPr lang="en-US" sz="2000" dirty="0" err="1" smtClean="0"/>
              <a:t>indicatoren</a:t>
            </a:r>
            <a:r>
              <a:rPr lang="en-US" sz="2000" dirty="0" smtClean="0"/>
              <a:t> om de </a:t>
            </a:r>
            <a:r>
              <a:rPr lang="en-US" sz="2000" dirty="0" err="1" smtClean="0"/>
              <a:t>gezondheidstoestand</a:t>
            </a:r>
            <a:r>
              <a:rPr lang="en-US" sz="2000" dirty="0" smtClean="0"/>
              <a:t> van de </a:t>
            </a:r>
            <a:r>
              <a:rPr lang="en-US" sz="2000" dirty="0" err="1" smtClean="0"/>
              <a:t>zorgvrager</a:t>
            </a:r>
            <a:r>
              <a:rPr lang="en-US" sz="2000" dirty="0" smtClean="0"/>
              <a:t> met het </a:t>
            </a:r>
            <a:r>
              <a:rPr lang="en-US" sz="2000" dirty="0" err="1" smtClean="0"/>
              <a:t>gewenste</a:t>
            </a:r>
            <a:r>
              <a:rPr lang="en-US" sz="2000" dirty="0" smtClean="0"/>
              <a:t> </a:t>
            </a:r>
            <a:r>
              <a:rPr lang="en-US" sz="2000" dirty="0" err="1" smtClean="0"/>
              <a:t>resultaat</a:t>
            </a:r>
            <a:r>
              <a:rPr lang="en-US" sz="2000" dirty="0" smtClean="0"/>
              <a:t> </a:t>
            </a:r>
            <a:r>
              <a:rPr lang="en-US" sz="2000" dirty="0" err="1" smtClean="0"/>
              <a:t>te</a:t>
            </a:r>
            <a:r>
              <a:rPr lang="en-US" sz="2000" dirty="0" smtClean="0"/>
              <a:t> </a:t>
            </a:r>
            <a:r>
              <a:rPr lang="en-US" sz="2000" dirty="0" err="1" smtClean="0"/>
              <a:t>kunnen</a:t>
            </a:r>
            <a:r>
              <a:rPr lang="en-US" sz="2000" dirty="0" smtClean="0"/>
              <a:t> </a:t>
            </a:r>
            <a:r>
              <a:rPr lang="en-US" sz="2000" dirty="0" err="1" smtClean="0"/>
              <a:t>vergelijken</a:t>
            </a:r>
            <a:endParaRPr lang="en-US" sz="2000" dirty="0"/>
          </a:p>
          <a:p>
            <a:pPr>
              <a:buFontTx/>
              <a:buNone/>
            </a:pPr>
            <a:r>
              <a:rPr lang="en-US" sz="2000" dirty="0" smtClean="0"/>
              <a:t>-</a:t>
            </a:r>
            <a:r>
              <a:rPr lang="en-US" sz="2000" dirty="0" err="1" smtClean="0"/>
              <a:t>Een</a:t>
            </a:r>
            <a:r>
              <a:rPr lang="en-US" sz="2000" dirty="0" smtClean="0"/>
              <a:t> 5-punts </a:t>
            </a:r>
            <a:r>
              <a:rPr lang="en-US" sz="2000" dirty="0" err="1" smtClean="0"/>
              <a:t>schaal</a:t>
            </a:r>
            <a:r>
              <a:rPr lang="en-US" sz="2000" dirty="0" smtClean="0"/>
              <a:t> om de </a:t>
            </a:r>
            <a:r>
              <a:rPr lang="en-US" sz="2000" dirty="0" err="1" smtClean="0"/>
              <a:t>toestand</a:t>
            </a:r>
            <a:r>
              <a:rPr lang="en-US" sz="2000" dirty="0" smtClean="0"/>
              <a:t> van de </a:t>
            </a:r>
            <a:r>
              <a:rPr lang="en-US" sz="2000" dirty="0" err="1" smtClean="0"/>
              <a:t>zorgvrager</a:t>
            </a:r>
            <a:r>
              <a:rPr lang="en-US" sz="2000" dirty="0" smtClean="0"/>
              <a:t> </a:t>
            </a:r>
            <a:r>
              <a:rPr lang="en-US" sz="2000" dirty="0" err="1" smtClean="0"/>
              <a:t>te</a:t>
            </a:r>
            <a:r>
              <a:rPr lang="en-US" sz="2000" dirty="0" smtClean="0"/>
              <a:t> </a:t>
            </a:r>
            <a:r>
              <a:rPr lang="en-US" sz="2000" dirty="0" err="1" smtClean="0"/>
              <a:t>meten</a:t>
            </a:r>
            <a:r>
              <a:rPr lang="en-US" sz="2000" dirty="0" smtClean="0"/>
              <a:t> .</a:t>
            </a:r>
          </a:p>
          <a:p>
            <a:pPr>
              <a:buFontTx/>
              <a:buNone/>
            </a:pPr>
            <a:r>
              <a:rPr lang="en-US" sz="2000" dirty="0" smtClean="0"/>
              <a:t>De </a:t>
            </a:r>
            <a:r>
              <a:rPr lang="en-US" sz="2000" dirty="0" err="1" smtClean="0"/>
              <a:t>classificatie</a:t>
            </a:r>
            <a:r>
              <a:rPr lang="en-US" sz="2000" dirty="0" smtClean="0"/>
              <a:t> </a:t>
            </a:r>
            <a:r>
              <a:rPr lang="en-US" sz="2000" dirty="0" err="1" smtClean="0"/>
              <a:t>kan</a:t>
            </a:r>
            <a:r>
              <a:rPr lang="en-US" sz="2000" dirty="0" smtClean="0"/>
              <a:t> </a:t>
            </a:r>
            <a:r>
              <a:rPr lang="en-US" sz="2000" dirty="0" err="1" smtClean="0"/>
              <a:t>gebruikt</a:t>
            </a:r>
            <a:r>
              <a:rPr lang="en-US" sz="2000" dirty="0" smtClean="0"/>
              <a:t> </a:t>
            </a:r>
            <a:r>
              <a:rPr lang="en-US" sz="2000" dirty="0" err="1" smtClean="0"/>
              <a:t>worden</a:t>
            </a:r>
            <a:r>
              <a:rPr lang="en-US" sz="2000" dirty="0" smtClean="0"/>
              <a:t> om de </a:t>
            </a:r>
            <a:r>
              <a:rPr lang="en-US" sz="2000" dirty="0" err="1" smtClean="0"/>
              <a:t>verpleegkundig</a:t>
            </a:r>
            <a:r>
              <a:rPr lang="en-US" sz="2000" dirty="0" smtClean="0"/>
              <a:t> </a:t>
            </a:r>
            <a:r>
              <a:rPr lang="en-US" sz="2000" dirty="0" err="1" smtClean="0"/>
              <a:t>opgestelde</a:t>
            </a:r>
            <a:r>
              <a:rPr lang="en-US" sz="2000" dirty="0" smtClean="0"/>
              <a:t> </a:t>
            </a:r>
            <a:r>
              <a:rPr lang="en-US" sz="2000" dirty="0" err="1" smtClean="0"/>
              <a:t>doelen</a:t>
            </a:r>
            <a:r>
              <a:rPr lang="en-US" sz="2000" dirty="0" smtClean="0"/>
              <a:t> </a:t>
            </a:r>
            <a:r>
              <a:rPr lang="en-US" sz="2000" dirty="0" err="1" smtClean="0"/>
              <a:t>te</a:t>
            </a:r>
            <a:r>
              <a:rPr lang="en-US" sz="2000" dirty="0" smtClean="0"/>
              <a:t> </a:t>
            </a:r>
            <a:r>
              <a:rPr lang="en-US" sz="2000" dirty="0" err="1" smtClean="0"/>
              <a:t>vergelijken</a:t>
            </a:r>
            <a:endParaRPr lang="en-US" sz="2000" dirty="0" smtClean="0"/>
          </a:p>
          <a:p>
            <a:pPr>
              <a:buFontTx/>
              <a:buNone/>
            </a:pPr>
            <a:r>
              <a:rPr lang="en-US" sz="2000" dirty="0" smtClean="0"/>
              <a:t>Met de NOC </a:t>
            </a:r>
          </a:p>
          <a:p>
            <a:pPr>
              <a:buFontTx/>
              <a:buNone/>
            </a:pPr>
            <a:endParaRPr lang="en-US" sz="2000" dirty="0"/>
          </a:p>
        </p:txBody>
      </p:sp>
      <p:cxnSp>
        <p:nvCxnSpPr>
          <p:cNvPr id="12" name="Rechte verbindingslijn met pijl 11"/>
          <p:cNvCxnSpPr/>
          <p:nvPr/>
        </p:nvCxnSpPr>
        <p:spPr>
          <a:xfrm rot="5400000">
            <a:off x="4344421" y="1734022"/>
            <a:ext cx="50006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p:nvPr/>
        </p:nvCxnSpPr>
        <p:spPr>
          <a:xfrm rot="10800000" flipV="1">
            <a:off x="3566256" y="4929186"/>
            <a:ext cx="428625"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p:nvPr/>
        </p:nvCxnSpPr>
        <p:spPr>
          <a:xfrm rot="5400000">
            <a:off x="4391390" y="5066278"/>
            <a:ext cx="357188"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p:cNvCxnSpPr/>
          <p:nvPr/>
        </p:nvCxnSpPr>
        <p:spPr>
          <a:xfrm rot="16200000" flipH="1">
            <a:off x="5108574" y="4965699"/>
            <a:ext cx="357188" cy="284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15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339">
                                            <p:txEl>
                                              <p:pRg st="6" end="6"/>
                                            </p:txEl>
                                          </p:spTgt>
                                        </p:tgtEl>
                                        <p:attrNameLst>
                                          <p:attrName>style.visibility</p:attrName>
                                        </p:attrNameLst>
                                      </p:cBhvr>
                                      <p:to>
                                        <p:strVal val="visible"/>
                                      </p:to>
                                    </p:set>
                                    <p:anim calcmode="lin" valueType="num">
                                      <p:cBhvr additive="base">
                                        <p:cTn id="43"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339">
                                            <p:txEl>
                                              <p:pRg st="7" end="7"/>
                                            </p:txEl>
                                          </p:spTgt>
                                        </p:tgtEl>
                                        <p:attrNameLst>
                                          <p:attrName>style.visibility</p:attrName>
                                        </p:attrNameLst>
                                      </p:cBhvr>
                                      <p:to>
                                        <p:strVal val="visible"/>
                                      </p:to>
                                    </p:set>
                                    <p:anim calcmode="lin" valueType="num">
                                      <p:cBhvr additive="base">
                                        <p:cTn id="49"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339">
                                            <p:txEl>
                                              <p:pRg st="8" end="8"/>
                                            </p:txEl>
                                          </p:spTgt>
                                        </p:tgtEl>
                                        <p:attrNameLst>
                                          <p:attrName>style.visibility</p:attrName>
                                        </p:attrNameLst>
                                      </p:cBhvr>
                                      <p:to>
                                        <p:strVal val="visible"/>
                                      </p:to>
                                    </p:set>
                                    <p:anim calcmode="lin" valueType="num">
                                      <p:cBhvr additive="base">
                                        <p:cTn id="55" dur="500" fill="hold"/>
                                        <p:tgtEl>
                                          <p:spTgt spid="1433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33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2" presetClass="entr" presetSubtype="4"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1000"/>
                            </p:stCondLst>
                            <p:childTnLst>
                              <p:par>
                                <p:cTn id="69" presetID="2" presetClass="entr" presetSubtype="4"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fill="hold"/>
                                        <p:tgtEl>
                                          <p:spTgt spid="17"/>
                                        </p:tgtEl>
                                        <p:attrNameLst>
                                          <p:attrName>ppt_x</p:attrName>
                                        </p:attrNameLst>
                                      </p:cBhvr>
                                      <p:tavLst>
                                        <p:tav tm="0">
                                          <p:val>
                                            <p:strVal val="#ppt_x"/>
                                          </p:val>
                                        </p:tav>
                                        <p:tav tm="100000">
                                          <p:val>
                                            <p:strVal val="#ppt_x"/>
                                          </p:val>
                                        </p:tav>
                                      </p:tavLst>
                                    </p:anim>
                                    <p:anim calcmode="lin" valueType="num">
                                      <p:cBhvr additive="base">
                                        <p:cTn id="72" dur="500" fill="hold"/>
                                        <p:tgtEl>
                                          <p:spTgt spid="17"/>
                                        </p:tgtEl>
                                        <p:attrNameLst>
                                          <p:attrName>ppt_y</p:attrName>
                                        </p:attrNameLst>
                                      </p:cBhvr>
                                      <p:tavLst>
                                        <p:tav tm="0">
                                          <p:val>
                                            <p:strVal val="1+#ppt_h/2"/>
                                          </p:val>
                                        </p:tav>
                                        <p:tav tm="100000">
                                          <p:val>
                                            <p:strVal val="#ppt_y"/>
                                          </p:val>
                                        </p:tav>
                                      </p:tavLst>
                                    </p:anim>
                                  </p:childTnLst>
                                </p:cTn>
                              </p:par>
                            </p:childTnLst>
                          </p:cTn>
                        </p:par>
                        <p:par>
                          <p:cTn id="73" fill="hold">
                            <p:stCondLst>
                              <p:cond delay="1500"/>
                            </p:stCondLst>
                            <p:childTnLst>
                              <p:par>
                                <p:cTn id="74" presetID="2" presetClass="entr" presetSubtype="4" fill="hold" nodeType="after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fill="hold"/>
                                        <p:tgtEl>
                                          <p:spTgt spid="19"/>
                                        </p:tgtEl>
                                        <p:attrNameLst>
                                          <p:attrName>ppt_x</p:attrName>
                                        </p:attrNameLst>
                                      </p:cBhvr>
                                      <p:tavLst>
                                        <p:tav tm="0">
                                          <p:val>
                                            <p:strVal val="#ppt_x"/>
                                          </p:val>
                                        </p:tav>
                                        <p:tav tm="100000">
                                          <p:val>
                                            <p:strVal val="#ppt_x"/>
                                          </p:val>
                                        </p:tav>
                                      </p:tavLst>
                                    </p:anim>
                                    <p:anim calcmode="lin" valueType="num">
                                      <p:cBhvr additive="base">
                                        <p:cTn id="7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FF0000"/>
                </a:solidFill>
              </a:rPr>
              <a:t>Domeinen van de NOC</a:t>
            </a:r>
            <a:endParaRPr lang="nl-NL" b="1" dirty="0">
              <a:solidFill>
                <a:srgbClr val="FF0000"/>
              </a:solidFill>
            </a:endParaRPr>
          </a:p>
        </p:txBody>
      </p:sp>
      <p:sp>
        <p:nvSpPr>
          <p:cNvPr id="3" name="Tijdelijke aanduiding voor datum 2"/>
          <p:cNvSpPr>
            <a:spLocks noGrp="1"/>
          </p:cNvSpPr>
          <p:nvPr>
            <p:ph type="dt" sz="half" idx="10"/>
          </p:nvPr>
        </p:nvSpPr>
        <p:spPr/>
        <p:txBody>
          <a:bodyPr/>
          <a:lstStyle/>
          <a:p>
            <a:pPr>
              <a:defRPr/>
            </a:pPr>
            <a:fld id="{404D87D2-FCC1-475A-A9C8-BC84FDC937A8}" type="datetime1">
              <a:rPr lang="en-US" smtClean="0">
                <a:solidFill>
                  <a:prstClr val="black">
                    <a:tint val="75000"/>
                  </a:prstClr>
                </a:solidFill>
              </a:rPr>
              <a:t>5/28/2019</a:t>
            </a:fld>
            <a:endParaRPr lang="en-US">
              <a:solidFill>
                <a:prstClr val="black">
                  <a:tint val="75000"/>
                </a:prstClr>
              </a:solidFill>
            </a:endParaRPr>
          </a:p>
        </p:txBody>
      </p:sp>
      <p:sp>
        <p:nvSpPr>
          <p:cNvPr id="4" name="Rechthoek 3"/>
          <p:cNvSpPr/>
          <p:nvPr/>
        </p:nvSpPr>
        <p:spPr>
          <a:xfrm>
            <a:off x="683568" y="1196752"/>
            <a:ext cx="7416824" cy="4893647"/>
          </a:xfrm>
          <a:prstGeom prst="rect">
            <a:avLst/>
          </a:prstGeom>
        </p:spPr>
        <p:txBody>
          <a:bodyPr wrap="square">
            <a:spAutoFit/>
          </a:bodyPr>
          <a:lstStyle/>
          <a:p>
            <a:r>
              <a:rPr lang="nl-NL" sz="2400" dirty="0">
                <a:latin typeface="Verdana" panose="020B0604030504040204" pitchFamily="34" charset="0"/>
                <a:ea typeface="Verdana" panose="020B0604030504040204" pitchFamily="34" charset="0"/>
                <a:cs typeface="Verdana" panose="020B0604030504040204" pitchFamily="34" charset="0"/>
              </a:rPr>
              <a:t>De NOC kent zeven </a:t>
            </a:r>
            <a:r>
              <a:rPr lang="nl-NL" sz="2400" dirty="0" smtClean="0">
                <a:latin typeface="Verdana" panose="020B0604030504040204" pitchFamily="34" charset="0"/>
                <a:ea typeface="Verdana" panose="020B0604030504040204" pitchFamily="34" charset="0"/>
                <a:cs typeface="Verdana" panose="020B0604030504040204" pitchFamily="34" charset="0"/>
              </a:rPr>
              <a:t>domeinen, waarmee </a:t>
            </a:r>
            <a:r>
              <a:rPr lang="nl-NL" sz="2400" dirty="0">
                <a:latin typeface="Verdana" panose="020B0604030504040204" pitchFamily="34" charset="0"/>
                <a:ea typeface="Verdana" panose="020B0604030504040204" pitchFamily="34" charset="0"/>
                <a:cs typeface="Verdana" panose="020B0604030504040204" pitchFamily="34" charset="0"/>
              </a:rPr>
              <a:t>resultaten en indicatoren in neutrale termen worden beschreven. De taxonomie bestaat uit domeinen, klassen, resultaat labels, resultaat indicatoren, meetschalen. </a:t>
            </a:r>
            <a:endParaRPr lang="nl-NL" sz="2400" dirty="0" smtClean="0">
              <a:latin typeface="Verdana" panose="020B0604030504040204" pitchFamily="34" charset="0"/>
              <a:ea typeface="Verdana" panose="020B0604030504040204" pitchFamily="34" charset="0"/>
              <a:cs typeface="Verdana" panose="020B0604030504040204" pitchFamily="34" charset="0"/>
            </a:endParaRPr>
          </a:p>
          <a:p>
            <a:r>
              <a:rPr lang="nl-NL" sz="2400" dirty="0" smtClean="0">
                <a:latin typeface="Verdana" panose="020B0604030504040204" pitchFamily="34" charset="0"/>
                <a:ea typeface="Verdana" panose="020B0604030504040204" pitchFamily="34" charset="0"/>
                <a:cs typeface="Verdana" panose="020B0604030504040204" pitchFamily="34" charset="0"/>
              </a:rPr>
              <a:t>De </a:t>
            </a:r>
            <a:r>
              <a:rPr lang="nl-NL" sz="2400" dirty="0">
                <a:latin typeface="Verdana" panose="020B0604030504040204" pitchFamily="34" charset="0"/>
                <a:ea typeface="Verdana" panose="020B0604030504040204" pitchFamily="34" charset="0"/>
                <a:cs typeface="Verdana" panose="020B0604030504040204" pitchFamily="34" charset="0"/>
              </a:rPr>
              <a:t>domeinen zijn</a:t>
            </a:r>
            <a:r>
              <a:rPr lang="nl-NL" sz="2400" dirty="0" smtClean="0">
                <a:latin typeface="Verdana" panose="020B0604030504040204" pitchFamily="34" charset="0"/>
                <a:ea typeface="Verdana" panose="020B0604030504040204" pitchFamily="34" charset="0"/>
                <a:cs typeface="Verdana" panose="020B0604030504040204" pitchFamily="34" charset="0"/>
              </a:rPr>
              <a:t>:</a:t>
            </a:r>
          </a:p>
          <a:p>
            <a:r>
              <a:rPr lang="nl-NL" sz="2400" dirty="0" smtClean="0">
                <a:latin typeface="Verdana" panose="020B0604030504040204" pitchFamily="34" charset="0"/>
                <a:ea typeface="Verdana" panose="020B0604030504040204" pitchFamily="34" charset="0"/>
                <a:cs typeface="Verdana" panose="020B0604030504040204" pitchFamily="34" charset="0"/>
              </a:rPr>
              <a:t>1</a:t>
            </a:r>
            <a:r>
              <a:rPr lang="nl-NL" sz="2400" dirty="0">
                <a:latin typeface="Verdana" panose="020B0604030504040204" pitchFamily="34" charset="0"/>
                <a:ea typeface="Verdana" panose="020B0604030504040204" pitchFamily="34" charset="0"/>
                <a:cs typeface="Verdana" panose="020B0604030504040204" pitchFamily="34" charset="0"/>
              </a:rPr>
              <a:t>. Functionele </a:t>
            </a:r>
            <a:r>
              <a:rPr lang="nl-NL" sz="2400" dirty="0" smtClean="0">
                <a:latin typeface="Verdana" panose="020B0604030504040204" pitchFamily="34" charset="0"/>
                <a:ea typeface="Verdana" panose="020B0604030504040204" pitchFamily="34" charset="0"/>
                <a:cs typeface="Verdana" panose="020B0604030504040204" pitchFamily="34" charset="0"/>
              </a:rPr>
              <a:t>gezondheid</a:t>
            </a:r>
          </a:p>
          <a:p>
            <a:r>
              <a:rPr lang="nl-NL" sz="2400" dirty="0" smtClean="0">
                <a:latin typeface="Verdana" panose="020B0604030504040204" pitchFamily="34" charset="0"/>
                <a:ea typeface="Verdana" panose="020B0604030504040204" pitchFamily="34" charset="0"/>
                <a:cs typeface="Verdana" panose="020B0604030504040204" pitchFamily="34" charset="0"/>
              </a:rPr>
              <a:t>2</a:t>
            </a:r>
            <a:r>
              <a:rPr lang="nl-NL" sz="2400" dirty="0">
                <a:latin typeface="Verdana" panose="020B0604030504040204" pitchFamily="34" charset="0"/>
                <a:ea typeface="Verdana" panose="020B0604030504040204" pitchFamily="34" charset="0"/>
                <a:cs typeface="Verdana" panose="020B0604030504040204" pitchFamily="34" charset="0"/>
              </a:rPr>
              <a:t>. Fysiologische </a:t>
            </a:r>
            <a:r>
              <a:rPr lang="nl-NL" sz="2400" dirty="0" smtClean="0">
                <a:latin typeface="Verdana" panose="020B0604030504040204" pitchFamily="34" charset="0"/>
                <a:ea typeface="Verdana" panose="020B0604030504040204" pitchFamily="34" charset="0"/>
                <a:cs typeface="Verdana" panose="020B0604030504040204" pitchFamily="34" charset="0"/>
              </a:rPr>
              <a:t>gezondheid</a:t>
            </a:r>
          </a:p>
          <a:p>
            <a:r>
              <a:rPr lang="nl-NL" sz="2400" dirty="0" smtClean="0">
                <a:latin typeface="Verdana" panose="020B0604030504040204" pitchFamily="34" charset="0"/>
                <a:ea typeface="Verdana" panose="020B0604030504040204" pitchFamily="34" charset="0"/>
                <a:cs typeface="Verdana" panose="020B0604030504040204" pitchFamily="34" charset="0"/>
              </a:rPr>
              <a:t>3</a:t>
            </a:r>
            <a:r>
              <a:rPr lang="nl-NL" sz="2400" dirty="0">
                <a:latin typeface="Verdana" panose="020B0604030504040204" pitchFamily="34" charset="0"/>
                <a:ea typeface="Verdana" panose="020B0604030504040204" pitchFamily="34" charset="0"/>
                <a:cs typeface="Verdana" panose="020B0604030504040204" pitchFamily="34" charset="0"/>
              </a:rPr>
              <a:t>. Psychosociale gezondheid </a:t>
            </a:r>
            <a:endParaRPr lang="nl-NL" sz="2400" dirty="0" smtClean="0">
              <a:latin typeface="Verdana" panose="020B0604030504040204" pitchFamily="34" charset="0"/>
              <a:ea typeface="Verdana" panose="020B0604030504040204" pitchFamily="34" charset="0"/>
              <a:cs typeface="Verdana" panose="020B0604030504040204" pitchFamily="34" charset="0"/>
            </a:endParaRPr>
          </a:p>
          <a:p>
            <a:r>
              <a:rPr lang="nl-NL" sz="2400" dirty="0" smtClean="0">
                <a:latin typeface="Verdana" panose="020B0604030504040204" pitchFamily="34" charset="0"/>
                <a:ea typeface="Verdana" panose="020B0604030504040204" pitchFamily="34" charset="0"/>
                <a:cs typeface="Verdana" panose="020B0604030504040204" pitchFamily="34" charset="0"/>
              </a:rPr>
              <a:t>4</a:t>
            </a:r>
            <a:r>
              <a:rPr lang="nl-NL" sz="2400" dirty="0">
                <a:latin typeface="Verdana" panose="020B0604030504040204" pitchFamily="34" charset="0"/>
                <a:ea typeface="Verdana" panose="020B0604030504040204" pitchFamily="34" charset="0"/>
                <a:cs typeface="Verdana" panose="020B0604030504040204" pitchFamily="34" charset="0"/>
              </a:rPr>
              <a:t>. Gezondheidskennis en –gedrag </a:t>
            </a:r>
            <a:endParaRPr lang="nl-NL" sz="2400" dirty="0" smtClean="0">
              <a:latin typeface="Verdana" panose="020B0604030504040204" pitchFamily="34" charset="0"/>
              <a:ea typeface="Verdana" panose="020B0604030504040204" pitchFamily="34" charset="0"/>
              <a:cs typeface="Verdana" panose="020B0604030504040204" pitchFamily="34" charset="0"/>
            </a:endParaRPr>
          </a:p>
          <a:p>
            <a:r>
              <a:rPr lang="nl-NL" sz="2400" dirty="0" smtClean="0">
                <a:latin typeface="Verdana" panose="020B0604030504040204" pitchFamily="34" charset="0"/>
                <a:ea typeface="Verdana" panose="020B0604030504040204" pitchFamily="34" charset="0"/>
                <a:cs typeface="Verdana" panose="020B0604030504040204" pitchFamily="34" charset="0"/>
              </a:rPr>
              <a:t>5</a:t>
            </a:r>
            <a:r>
              <a:rPr lang="nl-NL" sz="2400" dirty="0">
                <a:latin typeface="Verdana" panose="020B0604030504040204" pitchFamily="34" charset="0"/>
                <a:ea typeface="Verdana" panose="020B0604030504040204" pitchFamily="34" charset="0"/>
                <a:cs typeface="Verdana" panose="020B0604030504040204" pitchFamily="34" charset="0"/>
              </a:rPr>
              <a:t>. Gezondheidsbeleving </a:t>
            </a:r>
            <a:endParaRPr lang="nl-NL" sz="2400" dirty="0" smtClean="0">
              <a:latin typeface="Verdana" panose="020B0604030504040204" pitchFamily="34" charset="0"/>
              <a:ea typeface="Verdana" panose="020B0604030504040204" pitchFamily="34" charset="0"/>
              <a:cs typeface="Verdana" panose="020B0604030504040204" pitchFamily="34" charset="0"/>
            </a:endParaRPr>
          </a:p>
          <a:p>
            <a:r>
              <a:rPr lang="nl-NL" sz="2400" dirty="0" smtClean="0">
                <a:latin typeface="Verdana" panose="020B0604030504040204" pitchFamily="34" charset="0"/>
                <a:ea typeface="Verdana" panose="020B0604030504040204" pitchFamily="34" charset="0"/>
                <a:cs typeface="Verdana" panose="020B0604030504040204" pitchFamily="34" charset="0"/>
              </a:rPr>
              <a:t>6</a:t>
            </a:r>
            <a:r>
              <a:rPr lang="nl-NL" sz="2400" dirty="0">
                <a:latin typeface="Verdana" panose="020B0604030504040204" pitchFamily="34" charset="0"/>
                <a:ea typeface="Verdana" panose="020B0604030504040204" pitchFamily="34" charset="0"/>
                <a:cs typeface="Verdana" panose="020B0604030504040204" pitchFamily="34" charset="0"/>
              </a:rPr>
              <a:t>. Gezondheid van familie en gezin </a:t>
            </a:r>
            <a:endParaRPr lang="nl-NL" sz="2400" dirty="0" smtClean="0">
              <a:latin typeface="Verdana" panose="020B0604030504040204" pitchFamily="34" charset="0"/>
              <a:ea typeface="Verdana" panose="020B0604030504040204" pitchFamily="34" charset="0"/>
              <a:cs typeface="Verdana" panose="020B0604030504040204" pitchFamily="34" charset="0"/>
            </a:endParaRPr>
          </a:p>
          <a:p>
            <a:r>
              <a:rPr lang="nl-NL" sz="2400" dirty="0" smtClean="0">
                <a:latin typeface="Verdana" panose="020B0604030504040204" pitchFamily="34" charset="0"/>
                <a:ea typeface="Verdana" panose="020B0604030504040204" pitchFamily="34" charset="0"/>
                <a:cs typeface="Verdana" panose="020B0604030504040204" pitchFamily="34" charset="0"/>
              </a:rPr>
              <a:t>7</a:t>
            </a:r>
            <a:r>
              <a:rPr lang="nl-NL" sz="2400" dirty="0">
                <a:latin typeface="Verdana" panose="020B0604030504040204" pitchFamily="34" charset="0"/>
                <a:ea typeface="Verdana" panose="020B0604030504040204" pitchFamily="34" charset="0"/>
                <a:cs typeface="Verdana" panose="020B0604030504040204" pitchFamily="34" charset="0"/>
              </a:rPr>
              <a:t>. Maatschappelijke gezondheidszorg </a:t>
            </a:r>
          </a:p>
        </p:txBody>
      </p:sp>
    </p:spTree>
    <p:extLst>
      <p:ext uri="{BB962C8B-B14F-4D97-AF65-F5344CB8AC3E}">
        <p14:creationId xmlns:p14="http://schemas.microsoft.com/office/powerpoint/2010/main" val="28560315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FF0000"/>
                </a:solidFill>
              </a:rPr>
              <a:t>Domeinen NOC</a:t>
            </a:r>
            <a:endParaRPr lang="nl-NL" dirty="0">
              <a:solidFill>
                <a:srgbClr val="FF0000"/>
              </a:solidFill>
            </a:endParaRPr>
          </a:p>
        </p:txBody>
      </p:sp>
      <p:sp>
        <p:nvSpPr>
          <p:cNvPr id="3" name="Tijdelijke aanduiding voor datum 2"/>
          <p:cNvSpPr>
            <a:spLocks noGrp="1"/>
          </p:cNvSpPr>
          <p:nvPr>
            <p:ph type="dt" sz="half" idx="10"/>
          </p:nvPr>
        </p:nvSpPr>
        <p:spPr/>
        <p:txBody>
          <a:bodyPr/>
          <a:lstStyle/>
          <a:p>
            <a:pPr>
              <a:defRPr/>
            </a:pPr>
            <a:fld id="{54CB4A32-A93B-49D1-AD08-06CEE9B37D27}" type="datetime1">
              <a:rPr lang="en-US" smtClean="0">
                <a:solidFill>
                  <a:prstClr val="black">
                    <a:tint val="75000"/>
                  </a:prstClr>
                </a:solidFill>
              </a:rPr>
              <a:t>5/28/2019</a:t>
            </a:fld>
            <a:endParaRPr lang="en-US">
              <a:solidFill>
                <a:prstClr val="black">
                  <a:tint val="75000"/>
                </a:prstClr>
              </a:solidFill>
            </a:endParaRPr>
          </a:p>
        </p:txBody>
      </p:sp>
      <p:graphicFrame>
        <p:nvGraphicFramePr>
          <p:cNvPr id="4" name="Tabel 3"/>
          <p:cNvGraphicFramePr>
            <a:graphicFrameLocks noGrp="1"/>
          </p:cNvGraphicFramePr>
          <p:nvPr>
            <p:extLst>
              <p:ext uri="{D42A27DB-BD31-4B8C-83A1-F6EECF244321}">
                <p14:modId xmlns:p14="http://schemas.microsoft.com/office/powerpoint/2010/main" val="3494759589"/>
              </p:ext>
            </p:extLst>
          </p:nvPr>
        </p:nvGraphicFramePr>
        <p:xfrm>
          <a:off x="457198" y="1417639"/>
          <a:ext cx="8229604" cy="4399916"/>
        </p:xfrm>
        <a:graphic>
          <a:graphicData uri="http://schemas.openxmlformats.org/drawingml/2006/table">
            <a:tbl>
              <a:tblPr firstRow="1" firstCol="1" bandRow="1"/>
              <a:tblGrid>
                <a:gridCol w="1234441">
                  <a:extLst>
                    <a:ext uri="{9D8B030D-6E8A-4147-A177-3AD203B41FA5}">
                      <a16:colId xmlns:a16="http://schemas.microsoft.com/office/drawing/2014/main" val="3368816008"/>
                    </a:ext>
                  </a:extLst>
                </a:gridCol>
                <a:gridCol w="1000898">
                  <a:extLst>
                    <a:ext uri="{9D8B030D-6E8A-4147-A177-3AD203B41FA5}">
                      <a16:colId xmlns:a16="http://schemas.microsoft.com/office/drawing/2014/main" val="3549186370"/>
                    </a:ext>
                  </a:extLst>
                </a:gridCol>
                <a:gridCol w="1000898">
                  <a:extLst>
                    <a:ext uri="{9D8B030D-6E8A-4147-A177-3AD203B41FA5}">
                      <a16:colId xmlns:a16="http://schemas.microsoft.com/office/drawing/2014/main" val="4074735755"/>
                    </a:ext>
                  </a:extLst>
                </a:gridCol>
                <a:gridCol w="1000898">
                  <a:extLst>
                    <a:ext uri="{9D8B030D-6E8A-4147-A177-3AD203B41FA5}">
                      <a16:colId xmlns:a16="http://schemas.microsoft.com/office/drawing/2014/main" val="854540295"/>
                    </a:ext>
                  </a:extLst>
                </a:gridCol>
                <a:gridCol w="1000898">
                  <a:extLst>
                    <a:ext uri="{9D8B030D-6E8A-4147-A177-3AD203B41FA5}">
                      <a16:colId xmlns:a16="http://schemas.microsoft.com/office/drawing/2014/main" val="46317450"/>
                    </a:ext>
                  </a:extLst>
                </a:gridCol>
                <a:gridCol w="1000898">
                  <a:extLst>
                    <a:ext uri="{9D8B030D-6E8A-4147-A177-3AD203B41FA5}">
                      <a16:colId xmlns:a16="http://schemas.microsoft.com/office/drawing/2014/main" val="1247321819"/>
                    </a:ext>
                  </a:extLst>
                </a:gridCol>
                <a:gridCol w="1000898">
                  <a:extLst>
                    <a:ext uri="{9D8B030D-6E8A-4147-A177-3AD203B41FA5}">
                      <a16:colId xmlns:a16="http://schemas.microsoft.com/office/drawing/2014/main" val="963226227"/>
                    </a:ext>
                  </a:extLst>
                </a:gridCol>
                <a:gridCol w="989775">
                  <a:extLst>
                    <a:ext uri="{9D8B030D-6E8A-4147-A177-3AD203B41FA5}">
                      <a16:colId xmlns:a16="http://schemas.microsoft.com/office/drawing/2014/main" val="2807071704"/>
                    </a:ext>
                  </a:extLst>
                </a:gridCol>
              </a:tblGrid>
              <a:tr h="755679">
                <a:tc>
                  <a:txBody>
                    <a:bodyPr/>
                    <a:lstStyle/>
                    <a:p>
                      <a:pP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Domein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w="12700" cap="flat" cmpd="sng" algn="ctr">
                      <a:solidFill>
                        <a:srgbClr val="888888"/>
                      </a:solidFill>
                      <a:prstDash val="solid"/>
                      <a:round/>
                      <a:headEnd type="none" w="med" len="med"/>
                      <a:tailEnd type="none" w="med" len="med"/>
                    </a:lnR>
                    <a:lnT>
                      <a:noFill/>
                    </a:lnT>
                    <a:lnB>
                      <a:noFill/>
                    </a:lnB>
                  </a:tcPr>
                </a:tc>
                <a:tc>
                  <a:txBody>
                    <a:bodyPr/>
                    <a:lstStyle/>
                    <a:p>
                      <a:pPr algn="ctr">
                        <a:lnSpc>
                          <a:spcPct val="107000"/>
                        </a:lnSpc>
                        <a:spcAft>
                          <a:spcPts val="0"/>
                        </a:spcAft>
                      </a:pPr>
                      <a:r>
                        <a:rPr lang="nl-NL" sz="1000" b="1">
                          <a:effectLst/>
                          <a:latin typeface="Times New Roman" panose="02020603050405020304" pitchFamily="18" charset="0"/>
                          <a:ea typeface="Times New Roman" panose="02020603050405020304" pitchFamily="18" charset="0"/>
                          <a:cs typeface="Times New Roman" panose="02020603050405020304" pitchFamily="18" charset="0"/>
                        </a:rPr>
                        <a:t>Functionele gezondheid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BB77"/>
                    </a:solidFill>
                  </a:tcPr>
                </a:tc>
                <a:tc>
                  <a:txBody>
                    <a:bodyPr/>
                    <a:lstStyle/>
                    <a:p>
                      <a:pPr algn="ctr">
                        <a:lnSpc>
                          <a:spcPct val="107000"/>
                        </a:lnSpc>
                        <a:spcAft>
                          <a:spcPts val="0"/>
                        </a:spcAft>
                      </a:pPr>
                      <a:r>
                        <a:rPr lang="nl-NL" sz="1000" b="1">
                          <a:effectLst/>
                          <a:latin typeface="Times New Roman" panose="02020603050405020304" pitchFamily="18" charset="0"/>
                          <a:ea typeface="Times New Roman" panose="02020603050405020304" pitchFamily="18" charset="0"/>
                          <a:cs typeface="Times New Roman" panose="02020603050405020304" pitchFamily="18" charset="0"/>
                        </a:rPr>
                        <a:t>Fysiologische gezondheid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BB77"/>
                    </a:solidFill>
                  </a:tcPr>
                </a:tc>
                <a:tc>
                  <a:txBody>
                    <a:bodyPr/>
                    <a:lstStyle/>
                    <a:p>
                      <a:pPr algn="ctr">
                        <a:lnSpc>
                          <a:spcPct val="107000"/>
                        </a:lnSpc>
                        <a:spcAft>
                          <a:spcPts val="0"/>
                        </a:spcAft>
                      </a:pPr>
                      <a:r>
                        <a:rPr lang="nl-NL" sz="1000" b="1">
                          <a:effectLst/>
                          <a:latin typeface="Times New Roman" panose="02020603050405020304" pitchFamily="18" charset="0"/>
                          <a:ea typeface="Times New Roman" panose="02020603050405020304" pitchFamily="18" charset="0"/>
                          <a:cs typeface="Times New Roman" panose="02020603050405020304" pitchFamily="18" charset="0"/>
                        </a:rPr>
                        <a:t>Psychosociale gezondheid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BB77"/>
                    </a:solidFill>
                  </a:tcPr>
                </a:tc>
                <a:tc>
                  <a:txBody>
                    <a:bodyPr/>
                    <a:lstStyle/>
                    <a:p>
                      <a:pPr algn="ctr">
                        <a:lnSpc>
                          <a:spcPct val="107000"/>
                        </a:lnSpc>
                        <a:spcAft>
                          <a:spcPts val="0"/>
                        </a:spcAft>
                      </a:pPr>
                      <a:r>
                        <a:rPr lang="nl-NL" sz="1000" b="1">
                          <a:effectLst/>
                          <a:latin typeface="Times New Roman" panose="02020603050405020304" pitchFamily="18" charset="0"/>
                          <a:ea typeface="Times New Roman" panose="02020603050405020304" pitchFamily="18" charset="0"/>
                          <a:cs typeface="Times New Roman" panose="02020603050405020304" pitchFamily="18" charset="0"/>
                        </a:rPr>
                        <a:t>Gezondheids-kennis en -gedrag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BB77"/>
                    </a:solidFill>
                  </a:tcPr>
                </a:tc>
                <a:tc>
                  <a:txBody>
                    <a:bodyPr/>
                    <a:lstStyle/>
                    <a:p>
                      <a:pPr algn="ctr">
                        <a:lnSpc>
                          <a:spcPct val="107000"/>
                        </a:lnSpc>
                        <a:spcAft>
                          <a:spcPts val="0"/>
                        </a:spcAft>
                      </a:pPr>
                      <a:r>
                        <a:rPr lang="nl-NL" sz="1000" b="1">
                          <a:effectLst/>
                          <a:latin typeface="Times New Roman" panose="02020603050405020304" pitchFamily="18" charset="0"/>
                          <a:ea typeface="Times New Roman" panose="02020603050405020304" pitchFamily="18" charset="0"/>
                          <a:cs typeface="Times New Roman" panose="02020603050405020304" pitchFamily="18" charset="0"/>
                        </a:rPr>
                        <a:t>Gezondheids-beleving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BB77"/>
                    </a:solidFill>
                  </a:tcPr>
                </a:tc>
                <a:tc>
                  <a:txBody>
                    <a:bodyPr/>
                    <a:lstStyle/>
                    <a:p>
                      <a:pPr algn="ctr">
                        <a:lnSpc>
                          <a:spcPct val="107000"/>
                        </a:lnSpc>
                        <a:spcAft>
                          <a:spcPts val="0"/>
                        </a:spcAft>
                      </a:pPr>
                      <a:r>
                        <a:rPr lang="nl-NL" sz="1000" b="1">
                          <a:effectLst/>
                          <a:latin typeface="Times New Roman" panose="02020603050405020304" pitchFamily="18" charset="0"/>
                          <a:ea typeface="Times New Roman" panose="02020603050405020304" pitchFamily="18" charset="0"/>
                          <a:cs typeface="Times New Roman" panose="02020603050405020304" pitchFamily="18" charset="0"/>
                        </a:rPr>
                        <a:t>Gezondheid van familie en gezin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BB77"/>
                    </a:solidFill>
                  </a:tcPr>
                </a:tc>
                <a:tc>
                  <a:txBody>
                    <a:bodyPr/>
                    <a:lstStyle/>
                    <a:p>
                      <a:pPr algn="ctr">
                        <a:lnSpc>
                          <a:spcPct val="107000"/>
                        </a:lnSpc>
                        <a:spcAft>
                          <a:spcPts val="0"/>
                        </a:spcAft>
                      </a:pPr>
                      <a:r>
                        <a:rPr lang="nl-NL" sz="1000" b="1">
                          <a:effectLst/>
                          <a:latin typeface="Times New Roman" panose="02020603050405020304" pitchFamily="18" charset="0"/>
                          <a:ea typeface="Times New Roman" panose="02020603050405020304" pitchFamily="18" charset="0"/>
                          <a:cs typeface="Times New Roman" panose="02020603050405020304" pitchFamily="18" charset="0"/>
                        </a:rPr>
                        <a:t>Maatschappelijke gezondheidszorg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BB77"/>
                    </a:solidFill>
                  </a:tcPr>
                </a:tc>
                <a:extLst>
                  <a:ext uri="{0D108BD9-81ED-4DB2-BD59-A6C34878D82A}">
                    <a16:rowId xmlns:a16="http://schemas.microsoft.com/office/drawing/2014/main" val="1326305135"/>
                  </a:ext>
                </a:extLst>
              </a:tr>
              <a:tr h="722157">
                <a:tc>
                  <a:txBody>
                    <a:bodyPr/>
                    <a:lstStyle/>
                    <a:p>
                      <a:pP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Klasse 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w="12700" cap="flat" cmpd="sng" algn="ctr">
                      <a:solidFill>
                        <a:srgbClr val="888888"/>
                      </a:solidFill>
                      <a:prstDash val="solid"/>
                      <a:round/>
                      <a:headEnd type="none" w="med" len="med"/>
                      <a:tailEnd type="none" w="med" len="med"/>
                    </a:lnR>
                    <a:lnT>
                      <a:noFill/>
                    </a:lnT>
                    <a:lnB>
                      <a:noFill/>
                    </a:lnB>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Energiebeheersing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Hart en longen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Psychologisch welbevinden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Gezondheidsgedrag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Kwaliteit van leven en gezondheid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Functioneren van een mantelzorger</a:t>
                      </a:r>
                      <a:br>
                        <a:rPr lang="nl-NL" sz="750">
                          <a:effectLst/>
                          <a:latin typeface="Times New Roman" panose="02020603050405020304" pitchFamily="18" charset="0"/>
                          <a:ea typeface="Times New Roman" panose="02020603050405020304" pitchFamily="18" charset="0"/>
                          <a:cs typeface="Times New Roman" panose="02020603050405020304" pitchFamily="18" charset="0"/>
                        </a:rPr>
                      </a:b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600"/>
                        </a:spcBef>
                        <a:spcAft>
                          <a:spcPts val="60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uit de familie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Welzijn van de gemeenschap</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extLst>
                  <a:ext uri="{0D108BD9-81ED-4DB2-BD59-A6C34878D82A}">
                    <a16:rowId xmlns:a16="http://schemas.microsoft.com/office/drawing/2014/main" val="1190781650"/>
                  </a:ext>
                </a:extLst>
              </a:tr>
              <a:tr h="434451">
                <a:tc>
                  <a:txBody>
                    <a:bodyPr/>
                    <a:lstStyle/>
                    <a:p>
                      <a:pP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Klasse 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w="12700" cap="flat" cmpd="sng" algn="ctr">
                      <a:solidFill>
                        <a:srgbClr val="888888"/>
                      </a:solidFill>
                      <a:prstDash val="solid"/>
                      <a:round/>
                      <a:headEnd type="none" w="med" len="med"/>
                      <a:tailEnd type="none" w="med" len="med"/>
                    </a:lnR>
                    <a:lnT>
                      <a:noFill/>
                    </a:lnT>
                    <a:lnB>
                      <a:noFill/>
                    </a:lnB>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Groei en ontwikkeling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Uitscheiding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Psychosociale aanpassing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Gezondheidsopvattingen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Tekenen en symptomen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Gezondheidstoestand van familie- of gezinslid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Gezondheidsbewaking van de gemeenschap</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extLst>
                  <a:ext uri="{0D108BD9-81ED-4DB2-BD59-A6C34878D82A}">
                    <a16:rowId xmlns:a16="http://schemas.microsoft.com/office/drawing/2014/main" val="156702528"/>
                  </a:ext>
                </a:extLst>
              </a:tr>
              <a:tr h="296782">
                <a:tc>
                  <a:txBody>
                    <a:bodyPr/>
                    <a:lstStyle/>
                    <a:p>
                      <a:pP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Klasse 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w="12700" cap="flat" cmpd="sng" algn="ctr">
                      <a:solidFill>
                        <a:srgbClr val="888888"/>
                      </a:solidFill>
                      <a:prstDash val="solid"/>
                      <a:round/>
                      <a:headEnd type="none" w="med" len="med"/>
                      <a:tailEnd type="none" w="med" len="med"/>
                    </a:lnR>
                    <a:lnT>
                      <a:noFill/>
                    </a:lnT>
                    <a:lnB>
                      <a:noFill/>
                    </a:lnB>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Mobiliteit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Vocht en elektrolyten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Persoonlijke beheersing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Gezondheidskennis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Tevredenheid over de zorg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Welzijn van het gezin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a:noFill/>
                    </a:lnR>
                    <a:lnT w="12700" cap="flat" cmpd="sng" algn="ctr">
                      <a:solidFill>
                        <a:srgbClr val="888888"/>
                      </a:solidFill>
                      <a:prstDash val="solid"/>
                      <a:round/>
                      <a:headEnd type="none" w="med" len="med"/>
                      <a:tailEnd type="none" w="med" len="med"/>
                    </a:lnT>
                    <a:lnB>
                      <a:noFill/>
                    </a:lnB>
                  </a:tcPr>
                </a:tc>
                <a:extLst>
                  <a:ext uri="{0D108BD9-81ED-4DB2-BD59-A6C34878D82A}">
                    <a16:rowId xmlns:a16="http://schemas.microsoft.com/office/drawing/2014/main" val="3387512068"/>
                  </a:ext>
                </a:extLst>
              </a:tr>
              <a:tr h="223374">
                <a:tc>
                  <a:txBody>
                    <a:bodyPr/>
                    <a:lstStyle/>
                    <a:p>
                      <a:pP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Klasse 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w="12700" cap="flat" cmpd="sng" algn="ctr">
                      <a:solidFill>
                        <a:srgbClr val="888888"/>
                      </a:solidFill>
                      <a:prstDash val="solid"/>
                      <a:round/>
                      <a:headEnd type="none" w="med" len="med"/>
                      <a:tailEnd type="none" w="med" len="med"/>
                    </a:lnR>
                    <a:lnT>
                      <a:noFill/>
                    </a:lnT>
                    <a:lnB>
                      <a:noFill/>
                    </a:lnB>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Persoonlijke zorg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Immuunrespons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Sociale interactie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Risicobeheersing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a:noFill/>
                    </a:lnB>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Ouderschap</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68499569"/>
                  </a:ext>
                </a:extLst>
              </a:tr>
              <a:tr h="296782">
                <a:tc>
                  <a:txBody>
                    <a:bodyPr/>
                    <a:lstStyle/>
                    <a:p>
                      <a:pP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Klasse 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a:noFill/>
                    </a:lnB>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Regulering van de stofwisseling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a:noFill/>
                    </a:lnB>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Veiligheid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a:noFill/>
                    </a:lnR>
                    <a:lnT>
                      <a:noFill/>
                    </a:lnT>
                    <a:lnB>
                      <a:noFill/>
                    </a:lnB>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w="12700" cap="flat" cmpd="sng" algn="ctr">
                      <a:solidFill>
                        <a:srgbClr val="888888"/>
                      </a:solidFill>
                      <a:prstDash val="solid"/>
                      <a:round/>
                      <a:headEnd type="none" w="med" len="med"/>
                      <a:tailEnd type="none" w="med" len="med"/>
                    </a:lnT>
                    <a:lnB>
                      <a:noFill/>
                    </a:lnB>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3556234858"/>
                  </a:ext>
                </a:extLst>
              </a:tr>
              <a:tr h="223374">
                <a:tc>
                  <a:txBody>
                    <a:bodyPr/>
                    <a:lstStyle/>
                    <a:p>
                      <a:pP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Klasse 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w="12700" cap="flat" cmpd="sng" algn="ctr">
                      <a:solidFill>
                        <a:srgbClr val="888888"/>
                      </a:solidFill>
                      <a:prstDash val="solid"/>
                      <a:round/>
                      <a:headEnd type="none" w="med" len="med"/>
                      <a:tailEnd type="none" w="med" len="med"/>
                    </a:lnR>
                    <a:lnT>
                      <a:noFill/>
                    </a:lnT>
                    <a:lnB>
                      <a:noFill/>
                    </a:lnB>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Neurocognitief</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a:noFill/>
                    </a:lnR>
                    <a:lnT>
                      <a:noFill/>
                    </a:lnT>
                    <a:lnB>
                      <a:noFill/>
                    </a:lnB>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w="12700" cap="flat" cmpd="sng" algn="ctr">
                      <a:solidFill>
                        <a:srgbClr val="888888"/>
                      </a:solidFill>
                      <a:prstDash val="solid"/>
                      <a:round/>
                      <a:headEnd type="none" w="med" len="med"/>
                      <a:tailEnd type="none" w="med" len="med"/>
                    </a:lnT>
                    <a:lnB>
                      <a:noFill/>
                    </a:lnB>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3182841013"/>
                  </a:ext>
                </a:extLst>
              </a:tr>
              <a:tr h="584487">
                <a:tc>
                  <a:txBody>
                    <a:bodyPr/>
                    <a:lstStyle/>
                    <a:p>
                      <a:pP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Klasse 7</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w="12700" cap="flat" cmpd="sng" algn="ctr">
                      <a:solidFill>
                        <a:srgbClr val="888888"/>
                      </a:solidFill>
                      <a:prstDash val="solid"/>
                      <a:round/>
                      <a:headEnd type="none" w="med" len="med"/>
                      <a:tailEnd type="none" w="med" len="med"/>
                    </a:lnR>
                    <a:lnT>
                      <a:noFill/>
                    </a:lnT>
                    <a:lnB>
                      <a:noFill/>
                    </a:lnB>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Spijsvertering</a:t>
                      </a:r>
                      <a:br>
                        <a:rPr lang="nl-NL" sz="750">
                          <a:effectLst/>
                          <a:latin typeface="Times New Roman" panose="02020603050405020304" pitchFamily="18" charset="0"/>
                          <a:ea typeface="Times New Roman" panose="02020603050405020304" pitchFamily="18" charset="0"/>
                          <a:cs typeface="Times New Roman" panose="02020603050405020304" pitchFamily="18" charset="0"/>
                        </a:rPr>
                      </a:b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600"/>
                        </a:spcBef>
                        <a:spcAft>
                          <a:spcPts val="60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en voeding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a:noFill/>
                    </a:lnR>
                    <a:lnT>
                      <a:noFill/>
                    </a:lnT>
                    <a:lnB>
                      <a:noFill/>
                    </a:lnB>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3709948470"/>
                  </a:ext>
                </a:extLst>
              </a:tr>
              <a:tr h="223374">
                <a:tc>
                  <a:txBody>
                    <a:bodyPr/>
                    <a:lstStyle/>
                    <a:p>
                      <a:pP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Klasse 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w="12700" cap="flat" cmpd="sng" algn="ctr">
                      <a:solidFill>
                        <a:srgbClr val="888888"/>
                      </a:solidFill>
                      <a:prstDash val="solid"/>
                      <a:round/>
                      <a:headEnd type="none" w="med" len="med"/>
                      <a:tailEnd type="none" w="med" len="med"/>
                    </a:lnR>
                    <a:lnT>
                      <a:noFill/>
                    </a:lnT>
                    <a:lnB>
                      <a:noFill/>
                    </a:lnB>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Behandeling-respons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a:noFill/>
                    </a:lnR>
                    <a:lnT>
                      <a:noFill/>
                    </a:lnT>
                    <a:lnB>
                      <a:noFill/>
                    </a:lnB>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465894165"/>
                  </a:ext>
                </a:extLst>
              </a:tr>
              <a:tr h="223374">
                <a:tc>
                  <a:txBody>
                    <a:bodyPr/>
                    <a:lstStyle/>
                    <a:p>
                      <a:pP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Klasse 9</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w="12700" cap="flat" cmpd="sng" algn="ctr">
                      <a:solidFill>
                        <a:srgbClr val="888888"/>
                      </a:solidFill>
                      <a:prstDash val="solid"/>
                      <a:round/>
                      <a:headEnd type="none" w="med" len="med"/>
                      <a:tailEnd type="none" w="med" len="med"/>
                    </a:lnR>
                    <a:lnT>
                      <a:noFill/>
                    </a:lnT>
                    <a:lnB>
                      <a:noFill/>
                    </a:lnB>
                  </a:tcPr>
                </a:tc>
                <a:tc>
                  <a:txBody>
                    <a:bodyPr/>
                    <a:lstStyle/>
                    <a:p>
                      <a:pPr algn="ctr">
                        <a:lnSpc>
                          <a:spcPct val="107000"/>
                        </a:lnSpc>
                        <a:spcAft>
                          <a:spcPts val="0"/>
                        </a:spcAft>
                      </a:pPr>
                      <a:r>
                        <a:rPr lang="nl-NL" sz="750">
                          <a:effectLst/>
                          <a:latin typeface="Times New Roman" panose="02020603050405020304" pitchFamily="18" charset="0"/>
                          <a:ea typeface="Times New Roman" panose="02020603050405020304" pitchFamily="18" charset="0"/>
                          <a:cs typeface="Times New Roman" panose="02020603050405020304" pitchFamily="18" charset="0"/>
                        </a:rPr>
                        <a:t>Weefselconditie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a:noFill/>
                    </a:lnR>
                    <a:lnT>
                      <a:noFill/>
                    </a:lnT>
                    <a:lnB>
                      <a:noFill/>
                    </a:lnB>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457005185"/>
                  </a:ext>
                </a:extLst>
              </a:tr>
              <a:tr h="416082">
                <a:tc>
                  <a:txBody>
                    <a:bodyPr/>
                    <a:lstStyle/>
                    <a:p>
                      <a:pP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Klasse 10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w="12700" cap="flat" cmpd="sng" algn="ctr">
                      <a:solidFill>
                        <a:srgbClr val="888888"/>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Sensorische functies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a:noFill/>
                    </a:lnR>
                    <a:lnT>
                      <a:noFill/>
                    </a:lnT>
                    <a:lnB>
                      <a:noFill/>
                    </a:lnB>
                    <a:solidFill>
                      <a:srgbClr val="FFFFFF"/>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nSpc>
                          <a:spcPct val="107000"/>
                        </a:lnSpc>
                        <a:spcAft>
                          <a:spcPts val="0"/>
                        </a:spcAft>
                      </a:pPr>
                      <a:r>
                        <a:rPr lang="nl-NL" sz="1050">
                          <a:effectLst/>
                          <a:latin typeface="Times New Roman" panose="02020603050405020304" pitchFamily="18" charset="0"/>
                          <a:ea typeface="Times New Roman" panose="02020603050405020304" pitchFamily="18" charset="0"/>
                          <a:cs typeface="Times New Roman" panose="02020603050405020304" pitchFamily="18" charset="0"/>
                        </a:rPr>
                        <a:t/>
                      </a:r>
                      <a:br>
                        <a:rPr lang="nl-NL" sz="1050">
                          <a:effectLst/>
                          <a:latin typeface="Times New Roman" panose="02020603050405020304" pitchFamily="18" charset="0"/>
                          <a:ea typeface="Times New Roman" panose="02020603050405020304" pitchFamily="18" charset="0"/>
                          <a:cs typeface="Times New Roman" panose="02020603050405020304" pitchFamily="18" charset="0"/>
                        </a:rPr>
                      </a:b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a:lnSpc>
                          <a:spcPct val="107000"/>
                        </a:lnSpc>
                      </a:pPr>
                      <a:endParaRPr lang="nl-NL" sz="1100" dirty="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2433801994"/>
                  </a:ext>
                </a:extLst>
              </a:tr>
            </a:tbl>
          </a:graphicData>
        </a:graphic>
      </p:graphicFrame>
      <p:sp>
        <p:nvSpPr>
          <p:cNvPr id="5" name="Rectangle 1"/>
          <p:cNvSpPr>
            <a:spLocks noChangeArrowheads="1"/>
          </p:cNvSpPr>
          <p:nvPr/>
        </p:nvSpPr>
        <p:spPr bwMode="auto">
          <a:xfrm>
            <a:off x="322669" y="1850724"/>
            <a:ext cx="10422709" cy="5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553500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nl-NL" altLang="nl-NL" b="1" dirty="0" smtClean="0">
                <a:solidFill>
                  <a:srgbClr val="FF0000"/>
                </a:solidFill>
              </a:rPr>
              <a:t>Interventies/acties</a:t>
            </a:r>
            <a:r>
              <a:rPr lang="nl-NL" altLang="nl-NL" dirty="0" smtClean="0"/>
              <a:t> </a:t>
            </a:r>
            <a:endParaRPr lang="nl-NL" altLang="nl-NL" dirty="0"/>
          </a:p>
        </p:txBody>
      </p:sp>
      <p:sp>
        <p:nvSpPr>
          <p:cNvPr id="71683" name="Rectangle 3"/>
          <p:cNvSpPr>
            <a:spLocks noGrp="1" noChangeArrowheads="1"/>
          </p:cNvSpPr>
          <p:nvPr>
            <p:ph type="body" idx="1"/>
          </p:nvPr>
        </p:nvSpPr>
        <p:spPr/>
        <p:txBody>
          <a:bodyPr/>
          <a:lstStyle/>
          <a:p>
            <a:r>
              <a:rPr lang="nl-NL" altLang="nl-NL" sz="3600" dirty="0"/>
              <a:t>Bij het plannen van de interventie, gaat het om het uitstippelen van activiteiten voor de realisering van de geformuleerde doelstellingen. </a:t>
            </a:r>
          </a:p>
          <a:p>
            <a:r>
              <a:rPr lang="nl-NL" altLang="nl-NL" sz="3600" dirty="0"/>
              <a:t>Gebruik de NIC ter ondersteuning van je formulering</a:t>
            </a:r>
          </a:p>
          <a:p>
            <a:pPr>
              <a:buFont typeface="Wingdings" panose="05000000000000000000" pitchFamily="2" charset="2"/>
              <a:buNone/>
            </a:pPr>
            <a:endParaRPr lang="nl-NL" altLang="nl-NL" dirty="0"/>
          </a:p>
          <a:p>
            <a:endParaRPr lang="nl-NL" altLang="nl-NL" sz="4000" dirty="0"/>
          </a:p>
        </p:txBody>
      </p:sp>
    </p:spTree>
    <p:extLst>
      <p:ext uri="{BB962C8B-B14F-4D97-AF65-F5344CB8AC3E}">
        <p14:creationId xmlns:p14="http://schemas.microsoft.com/office/powerpoint/2010/main" val="1542789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Rechte verbindingslijn 21"/>
          <p:cNvCxnSpPr/>
          <p:nvPr/>
        </p:nvCxnSpPr>
        <p:spPr>
          <a:xfrm flipH="1">
            <a:off x="2771802" y="2213801"/>
            <a:ext cx="2444080" cy="2232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flipH="1">
            <a:off x="5076056" y="2213575"/>
            <a:ext cx="972108" cy="33713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2123730" y="2184821"/>
            <a:ext cx="4248472" cy="2108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a:endCxn id="8" idx="0"/>
          </p:cNvCxnSpPr>
          <p:nvPr/>
        </p:nvCxnSpPr>
        <p:spPr>
          <a:xfrm>
            <a:off x="1927195" y="2357590"/>
            <a:ext cx="2932838" cy="32272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74" name="Titel 1"/>
          <p:cNvSpPr>
            <a:spLocks noGrp="1"/>
          </p:cNvSpPr>
          <p:nvPr>
            <p:ph type="title"/>
          </p:nvPr>
        </p:nvSpPr>
        <p:spPr>
          <a:xfrm>
            <a:off x="1553745" y="188640"/>
            <a:ext cx="5986462" cy="998984"/>
          </a:xfrm>
          <a:solidFill>
            <a:srgbClr val="92D050"/>
          </a:solidFill>
          <a:ln>
            <a:solidFill>
              <a:schemeClr val="tx1"/>
            </a:solidFill>
          </a:ln>
        </p:spPr>
        <p:txBody>
          <a:bodyPr/>
          <a:lstStyle/>
          <a:p>
            <a:r>
              <a:rPr lang="nl-NL" sz="1800" dirty="0">
                <a:solidFill>
                  <a:srgbClr val="000000"/>
                </a:solidFill>
              </a:rPr>
              <a:t>T</a:t>
            </a:r>
            <a:r>
              <a:rPr lang="nl-NL" sz="1800" dirty="0" smtClean="0">
                <a:solidFill>
                  <a:srgbClr val="000000"/>
                </a:solidFill>
              </a:rPr>
              <a:t>erugblik </a:t>
            </a:r>
            <a:r>
              <a:rPr lang="nl-NL" sz="1800" dirty="0">
                <a:solidFill>
                  <a:srgbClr val="000000"/>
                </a:solidFill>
              </a:rPr>
              <a:t>op verpleegkundige methodiek en redeneren </a:t>
            </a:r>
            <a:r>
              <a:rPr lang="nl-NL" sz="1800" dirty="0" smtClean="0">
                <a:solidFill>
                  <a:srgbClr val="000000"/>
                </a:solidFill>
              </a:rPr>
              <a:t>deel 1-2-3</a:t>
            </a:r>
          </a:p>
        </p:txBody>
      </p:sp>
      <p:sp>
        <p:nvSpPr>
          <p:cNvPr id="3075" name="Tijdelijke aanduiding voor inhoud 2"/>
          <p:cNvSpPr>
            <a:spLocks noGrp="1"/>
          </p:cNvSpPr>
          <p:nvPr>
            <p:ph idx="1"/>
          </p:nvPr>
        </p:nvSpPr>
        <p:spPr>
          <a:xfrm>
            <a:off x="2195736" y="2996952"/>
            <a:ext cx="4896544" cy="792088"/>
          </a:xfrm>
          <a:solidFill>
            <a:srgbClr val="92D050"/>
          </a:solidFill>
          <a:ln>
            <a:solidFill>
              <a:schemeClr val="tx1"/>
            </a:solidFill>
          </a:ln>
        </p:spPr>
        <p:txBody>
          <a:bodyPr/>
          <a:lstStyle/>
          <a:p>
            <a:pPr marL="0" indent="0" algn="ctr">
              <a:buNone/>
            </a:pPr>
            <a:r>
              <a:rPr lang="nl-NL" sz="2400" dirty="0" smtClean="0"/>
              <a:t>Welke relatie hebben deze begrippen met elkaar?</a:t>
            </a:r>
          </a:p>
        </p:txBody>
      </p:sp>
      <p:sp>
        <p:nvSpPr>
          <p:cNvPr id="2" name="Tekstvak 1"/>
          <p:cNvSpPr txBox="1"/>
          <p:nvPr/>
        </p:nvSpPr>
        <p:spPr>
          <a:xfrm>
            <a:off x="539554" y="1772816"/>
            <a:ext cx="1584176" cy="584775"/>
          </a:xfrm>
          <a:prstGeom prst="rect">
            <a:avLst/>
          </a:prstGeom>
          <a:noFill/>
          <a:ln>
            <a:solidFill>
              <a:schemeClr val="tx1"/>
            </a:solidFill>
          </a:ln>
        </p:spPr>
        <p:txBody>
          <a:bodyPr wrap="square" rtlCol="0">
            <a:spAutoFit/>
          </a:bodyPr>
          <a:lstStyle/>
          <a:p>
            <a:pPr algn="ctr"/>
            <a:r>
              <a:rPr lang="nl-NL" sz="3200" dirty="0" smtClean="0"/>
              <a:t>FGP</a:t>
            </a:r>
            <a:endParaRPr lang="nl-NL" sz="3200" dirty="0"/>
          </a:p>
        </p:txBody>
      </p:sp>
      <p:sp>
        <p:nvSpPr>
          <p:cNvPr id="5" name="Tekstvak 4"/>
          <p:cNvSpPr txBox="1"/>
          <p:nvPr/>
        </p:nvSpPr>
        <p:spPr>
          <a:xfrm>
            <a:off x="467544" y="4445629"/>
            <a:ext cx="3015952" cy="1077218"/>
          </a:xfrm>
          <a:prstGeom prst="rect">
            <a:avLst/>
          </a:prstGeom>
          <a:noFill/>
          <a:ln>
            <a:solidFill>
              <a:schemeClr val="tx1"/>
            </a:solidFill>
          </a:ln>
        </p:spPr>
        <p:txBody>
          <a:bodyPr wrap="square" rtlCol="0">
            <a:spAutoFit/>
          </a:bodyPr>
          <a:lstStyle/>
          <a:p>
            <a:pPr algn="ctr"/>
            <a:r>
              <a:rPr lang="nl-NL" sz="3200" dirty="0" smtClean="0"/>
              <a:t>Verpleegkundig proces</a:t>
            </a:r>
            <a:endParaRPr lang="nl-NL" sz="3200" dirty="0"/>
          </a:p>
        </p:txBody>
      </p:sp>
      <p:sp>
        <p:nvSpPr>
          <p:cNvPr id="6" name="Tekstvak 5"/>
          <p:cNvSpPr txBox="1"/>
          <p:nvPr/>
        </p:nvSpPr>
        <p:spPr>
          <a:xfrm>
            <a:off x="4860034" y="1628801"/>
            <a:ext cx="3592016" cy="1077218"/>
          </a:xfrm>
          <a:prstGeom prst="rect">
            <a:avLst/>
          </a:prstGeom>
          <a:noFill/>
          <a:ln>
            <a:solidFill>
              <a:schemeClr val="tx1"/>
            </a:solidFill>
          </a:ln>
        </p:spPr>
        <p:txBody>
          <a:bodyPr wrap="square" rtlCol="0">
            <a:spAutoFit/>
          </a:bodyPr>
          <a:lstStyle/>
          <a:p>
            <a:pPr algn="ctr"/>
            <a:r>
              <a:rPr lang="nl-NL" sz="3200" dirty="0" smtClean="0"/>
              <a:t>Verpleegkundig redeneren</a:t>
            </a:r>
            <a:endParaRPr lang="nl-NL" sz="3200" dirty="0"/>
          </a:p>
        </p:txBody>
      </p:sp>
      <p:sp>
        <p:nvSpPr>
          <p:cNvPr id="7" name="Tekstvak 6"/>
          <p:cNvSpPr txBox="1"/>
          <p:nvPr/>
        </p:nvSpPr>
        <p:spPr>
          <a:xfrm>
            <a:off x="5863954" y="4293322"/>
            <a:ext cx="1584176" cy="584775"/>
          </a:xfrm>
          <a:prstGeom prst="rect">
            <a:avLst/>
          </a:prstGeom>
          <a:noFill/>
          <a:ln>
            <a:solidFill>
              <a:schemeClr val="tx1"/>
            </a:solidFill>
          </a:ln>
        </p:spPr>
        <p:txBody>
          <a:bodyPr wrap="square" rtlCol="0">
            <a:spAutoFit/>
          </a:bodyPr>
          <a:lstStyle/>
          <a:p>
            <a:pPr algn="ctr"/>
            <a:r>
              <a:rPr lang="nl-NL" sz="3200" dirty="0" smtClean="0"/>
              <a:t>ICF</a:t>
            </a:r>
            <a:endParaRPr lang="nl-NL" sz="3200" dirty="0"/>
          </a:p>
        </p:txBody>
      </p:sp>
      <p:sp>
        <p:nvSpPr>
          <p:cNvPr id="8" name="Tekstvak 7"/>
          <p:cNvSpPr txBox="1"/>
          <p:nvPr/>
        </p:nvSpPr>
        <p:spPr>
          <a:xfrm>
            <a:off x="4067944" y="5585110"/>
            <a:ext cx="1584176" cy="584775"/>
          </a:xfrm>
          <a:prstGeom prst="rect">
            <a:avLst/>
          </a:prstGeom>
          <a:noFill/>
          <a:ln>
            <a:solidFill>
              <a:schemeClr val="tx1"/>
            </a:solidFill>
          </a:ln>
        </p:spPr>
        <p:txBody>
          <a:bodyPr wrap="square" rtlCol="0">
            <a:spAutoFit/>
          </a:bodyPr>
          <a:lstStyle/>
          <a:p>
            <a:pPr algn="ctr"/>
            <a:r>
              <a:rPr lang="nl-NL" sz="3200" dirty="0" smtClean="0"/>
              <a:t>EBP</a:t>
            </a:r>
            <a:endParaRPr lang="nl-NL" sz="3200" dirty="0"/>
          </a:p>
        </p:txBody>
      </p:sp>
      <p:cxnSp>
        <p:nvCxnSpPr>
          <p:cNvPr id="4" name="Rechte verbindingslijn 3"/>
          <p:cNvCxnSpPr/>
          <p:nvPr/>
        </p:nvCxnSpPr>
        <p:spPr>
          <a:xfrm>
            <a:off x="1115616" y="2357817"/>
            <a:ext cx="648072" cy="20880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a:stCxn id="2" idx="3"/>
          </p:cNvCxnSpPr>
          <p:nvPr/>
        </p:nvCxnSpPr>
        <p:spPr>
          <a:xfrm flipV="1">
            <a:off x="2123730" y="2065203"/>
            <a:ext cx="273630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flipH="1">
            <a:off x="7308304" y="2213801"/>
            <a:ext cx="216024" cy="20795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a:off x="3491880" y="4770189"/>
            <a:ext cx="576064" cy="8149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a:endCxn id="7" idx="1"/>
          </p:cNvCxnSpPr>
          <p:nvPr/>
        </p:nvCxnSpPr>
        <p:spPr>
          <a:xfrm flipV="1">
            <a:off x="3483498" y="4585484"/>
            <a:ext cx="2380456" cy="37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p:nvCxnSpPr>
        <p:spPr>
          <a:xfrm flipH="1">
            <a:off x="5652120" y="4878097"/>
            <a:ext cx="864096" cy="11093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107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FF0000"/>
                </a:solidFill>
              </a:rPr>
              <a:t>De Nic</a:t>
            </a:r>
            <a:endParaRPr lang="nl-NL" b="1" dirty="0">
              <a:solidFill>
                <a:srgbClr val="FF0000"/>
              </a:solidFill>
            </a:endParaRPr>
          </a:p>
        </p:txBody>
      </p:sp>
      <p:sp>
        <p:nvSpPr>
          <p:cNvPr id="3" name="Tijdelijke aanduiding voor inhoud 2"/>
          <p:cNvSpPr>
            <a:spLocks noGrp="1"/>
          </p:cNvSpPr>
          <p:nvPr>
            <p:ph idx="1"/>
          </p:nvPr>
        </p:nvSpPr>
        <p:spPr/>
        <p:txBody>
          <a:bodyPr/>
          <a:lstStyle/>
          <a:p>
            <a:r>
              <a:rPr lang="nl-NL" sz="2800" dirty="0" smtClean="0"/>
              <a:t>Nic= </a:t>
            </a:r>
            <a:r>
              <a:rPr lang="nl-NL" sz="2800" dirty="0" err="1" smtClean="0"/>
              <a:t>Nursing</a:t>
            </a:r>
            <a:r>
              <a:rPr lang="nl-NL" sz="2800" dirty="0" smtClean="0"/>
              <a:t> </a:t>
            </a:r>
            <a:r>
              <a:rPr lang="nl-NL" sz="2800" dirty="0" err="1" smtClean="0"/>
              <a:t>Intervention</a:t>
            </a:r>
            <a:r>
              <a:rPr lang="nl-NL" sz="2800" dirty="0" smtClean="0"/>
              <a:t> </a:t>
            </a:r>
            <a:r>
              <a:rPr lang="nl-NL" sz="2800" dirty="0" err="1" smtClean="0"/>
              <a:t>Classification</a:t>
            </a:r>
            <a:endParaRPr lang="nl-NL" sz="2800" dirty="0" smtClean="0"/>
          </a:p>
          <a:p>
            <a:r>
              <a:rPr lang="nl-NL" sz="2800" dirty="0" smtClean="0"/>
              <a:t>Een verpleegkundige interventie wordt omschreven als:</a:t>
            </a:r>
          </a:p>
          <a:p>
            <a:pPr marL="0" indent="0">
              <a:buNone/>
            </a:pPr>
            <a:r>
              <a:rPr lang="nl-NL" sz="2800" i="1" dirty="0" smtClean="0"/>
              <a:t>Iedere behandeling gebaseerd op klinische beoordeling en kennis die een verpleegkundige uitvoert om bij patiënten resultaten te bereiken.</a:t>
            </a:r>
          </a:p>
          <a:p>
            <a:pPr marL="0" indent="0">
              <a:buNone/>
            </a:pPr>
            <a:r>
              <a:rPr lang="nl-NL" sz="2800" dirty="0" smtClean="0"/>
              <a:t>De interventie richt zich op de etiologische factoren</a:t>
            </a:r>
          </a:p>
          <a:p>
            <a:endParaRPr lang="nl-NL" sz="2000" i="1" dirty="0"/>
          </a:p>
        </p:txBody>
      </p:sp>
      <p:sp>
        <p:nvSpPr>
          <p:cNvPr id="4" name="Tijdelijke aanduiding voor datum 3"/>
          <p:cNvSpPr>
            <a:spLocks noGrp="1"/>
          </p:cNvSpPr>
          <p:nvPr>
            <p:ph type="dt" sz="half" idx="10"/>
          </p:nvPr>
        </p:nvSpPr>
        <p:spPr/>
        <p:txBody>
          <a:bodyPr/>
          <a:lstStyle/>
          <a:p>
            <a:pPr>
              <a:defRPr/>
            </a:pPr>
            <a:fld id="{5357A135-77EF-4C66-9F35-7CF029397E0A}" type="datetime1">
              <a:rPr lang="en-US" smtClean="0">
                <a:solidFill>
                  <a:prstClr val="black">
                    <a:tint val="75000"/>
                  </a:prstClr>
                </a:solidFill>
              </a:rPr>
              <a:t>5/28/2019</a:t>
            </a:fld>
            <a:endParaRPr lang="en-US">
              <a:solidFill>
                <a:prstClr val="black">
                  <a:tint val="75000"/>
                </a:prstClr>
              </a:solidFill>
            </a:endParaRPr>
          </a:p>
        </p:txBody>
      </p:sp>
    </p:spTree>
    <p:extLst>
      <p:ext uri="{BB962C8B-B14F-4D97-AF65-F5344CB8AC3E}">
        <p14:creationId xmlns:p14="http://schemas.microsoft.com/office/powerpoint/2010/main" val="3076478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FF0000"/>
                </a:solidFill>
              </a:rPr>
              <a:t>Domeinen interventies</a:t>
            </a:r>
            <a:endParaRPr lang="nl-NL" b="1" dirty="0">
              <a:solidFill>
                <a:srgbClr val="FF0000"/>
              </a:solidFill>
            </a:endParaRPr>
          </a:p>
        </p:txBody>
      </p:sp>
      <p:sp>
        <p:nvSpPr>
          <p:cNvPr id="3" name="Tijdelijke aanduiding voor inhoud 2"/>
          <p:cNvSpPr>
            <a:spLocks noGrp="1"/>
          </p:cNvSpPr>
          <p:nvPr>
            <p:ph idx="1"/>
          </p:nvPr>
        </p:nvSpPr>
        <p:spPr/>
        <p:txBody>
          <a:bodyPr/>
          <a:lstStyle/>
          <a:p>
            <a:pPr marL="0" indent="0">
              <a:buNone/>
            </a:pPr>
            <a:endParaRPr lang="nl-NL" dirty="0"/>
          </a:p>
        </p:txBody>
      </p:sp>
      <p:sp>
        <p:nvSpPr>
          <p:cNvPr id="4" name="Tijdelijke aanduiding voor datum 3"/>
          <p:cNvSpPr>
            <a:spLocks noGrp="1"/>
          </p:cNvSpPr>
          <p:nvPr>
            <p:ph type="dt" sz="half" idx="10"/>
          </p:nvPr>
        </p:nvSpPr>
        <p:spPr/>
        <p:txBody>
          <a:bodyPr/>
          <a:lstStyle/>
          <a:p>
            <a:pPr>
              <a:defRPr/>
            </a:pPr>
            <a:fld id="{D1008FBB-83BD-47E4-B291-5456C5DC9B9E}" type="datetime1">
              <a:rPr lang="en-US" smtClean="0">
                <a:solidFill>
                  <a:prstClr val="black">
                    <a:tint val="75000"/>
                  </a:prstClr>
                </a:solidFill>
              </a:rPr>
              <a:t>5/28/2019</a:t>
            </a:fld>
            <a:endParaRPr lang="en-US">
              <a:solidFill>
                <a:prstClr val="black">
                  <a:tint val="75000"/>
                </a:prstClr>
              </a:solidFill>
            </a:endParaRPr>
          </a:p>
        </p:txBody>
      </p:sp>
      <p:graphicFrame>
        <p:nvGraphicFramePr>
          <p:cNvPr id="5" name="Tabel 4"/>
          <p:cNvGraphicFramePr>
            <a:graphicFrameLocks noGrp="1"/>
          </p:cNvGraphicFramePr>
          <p:nvPr>
            <p:extLst>
              <p:ext uri="{D42A27DB-BD31-4B8C-83A1-F6EECF244321}">
                <p14:modId xmlns:p14="http://schemas.microsoft.com/office/powerpoint/2010/main" val="2288789293"/>
              </p:ext>
            </p:extLst>
          </p:nvPr>
        </p:nvGraphicFramePr>
        <p:xfrm>
          <a:off x="457199" y="1648045"/>
          <a:ext cx="8229600" cy="4478126"/>
        </p:xfrm>
        <a:graphic>
          <a:graphicData uri="http://schemas.openxmlformats.org/drawingml/2006/table">
            <a:tbl>
              <a:tblPr firstRow="1" firstCol="1" bandRow="1"/>
              <a:tblGrid>
                <a:gridCol w="1349825">
                  <a:extLst>
                    <a:ext uri="{9D8B030D-6E8A-4147-A177-3AD203B41FA5}">
                      <a16:colId xmlns:a16="http://schemas.microsoft.com/office/drawing/2014/main" val="2459041613"/>
                    </a:ext>
                  </a:extLst>
                </a:gridCol>
                <a:gridCol w="982825">
                  <a:extLst>
                    <a:ext uri="{9D8B030D-6E8A-4147-A177-3AD203B41FA5}">
                      <a16:colId xmlns:a16="http://schemas.microsoft.com/office/drawing/2014/main" val="4027555298"/>
                    </a:ext>
                  </a:extLst>
                </a:gridCol>
                <a:gridCol w="982825">
                  <a:extLst>
                    <a:ext uri="{9D8B030D-6E8A-4147-A177-3AD203B41FA5}">
                      <a16:colId xmlns:a16="http://schemas.microsoft.com/office/drawing/2014/main" val="2350750387"/>
                    </a:ext>
                  </a:extLst>
                </a:gridCol>
                <a:gridCol w="982825">
                  <a:extLst>
                    <a:ext uri="{9D8B030D-6E8A-4147-A177-3AD203B41FA5}">
                      <a16:colId xmlns:a16="http://schemas.microsoft.com/office/drawing/2014/main" val="1254700135"/>
                    </a:ext>
                  </a:extLst>
                </a:gridCol>
                <a:gridCol w="982825">
                  <a:extLst>
                    <a:ext uri="{9D8B030D-6E8A-4147-A177-3AD203B41FA5}">
                      <a16:colId xmlns:a16="http://schemas.microsoft.com/office/drawing/2014/main" val="1177206424"/>
                    </a:ext>
                  </a:extLst>
                </a:gridCol>
                <a:gridCol w="982825">
                  <a:extLst>
                    <a:ext uri="{9D8B030D-6E8A-4147-A177-3AD203B41FA5}">
                      <a16:colId xmlns:a16="http://schemas.microsoft.com/office/drawing/2014/main" val="3910237668"/>
                    </a:ext>
                  </a:extLst>
                </a:gridCol>
                <a:gridCol w="982825">
                  <a:extLst>
                    <a:ext uri="{9D8B030D-6E8A-4147-A177-3AD203B41FA5}">
                      <a16:colId xmlns:a16="http://schemas.microsoft.com/office/drawing/2014/main" val="1738986090"/>
                    </a:ext>
                  </a:extLst>
                </a:gridCol>
                <a:gridCol w="982825">
                  <a:extLst>
                    <a:ext uri="{9D8B030D-6E8A-4147-A177-3AD203B41FA5}">
                      <a16:colId xmlns:a16="http://schemas.microsoft.com/office/drawing/2014/main" val="2652078734"/>
                    </a:ext>
                  </a:extLst>
                </a:gridCol>
              </a:tblGrid>
              <a:tr h="704876">
                <a:tc>
                  <a:txBody>
                    <a:bodyPr/>
                    <a:lstStyle/>
                    <a:p>
                      <a:pP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r>
                      <a:b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b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Domein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w="12700" cap="flat" cmpd="sng" algn="ctr">
                      <a:solidFill>
                        <a:srgbClr val="888888"/>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nl-NL" sz="1000" b="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Elementair fysiologische functies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BB77"/>
                    </a:solidFill>
                  </a:tcPr>
                </a:tc>
                <a:tc>
                  <a:txBody>
                    <a:bodyPr/>
                    <a:lstStyle/>
                    <a:p>
                      <a:pPr algn="ctr">
                        <a:lnSpc>
                          <a:spcPct val="107000"/>
                        </a:lnSpc>
                        <a:spcAft>
                          <a:spcPts val="0"/>
                        </a:spcAft>
                      </a:pPr>
                      <a:r>
                        <a:rPr lang="nl-NL" sz="1000" b="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Complex fysiologische functies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BB77"/>
                    </a:solidFill>
                  </a:tcPr>
                </a:tc>
                <a:tc>
                  <a:txBody>
                    <a:bodyPr/>
                    <a:lstStyle/>
                    <a:p>
                      <a:pPr algn="ctr">
                        <a:lnSpc>
                          <a:spcPct val="107000"/>
                        </a:lnSpc>
                        <a:spcAft>
                          <a:spcPts val="0"/>
                        </a:spcAft>
                      </a:pPr>
                      <a:r>
                        <a:rPr lang="nl-NL" sz="1000" b="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Gedrag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BB77"/>
                    </a:solidFill>
                  </a:tcPr>
                </a:tc>
                <a:tc>
                  <a:txBody>
                    <a:bodyPr/>
                    <a:lstStyle/>
                    <a:p>
                      <a:pPr algn="ctr">
                        <a:lnSpc>
                          <a:spcPct val="107000"/>
                        </a:lnSpc>
                        <a:spcAft>
                          <a:spcPts val="0"/>
                        </a:spcAft>
                      </a:pPr>
                      <a:r>
                        <a:rPr lang="nl-NL" sz="1000" b="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Veiligheid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BB77"/>
                    </a:solidFill>
                  </a:tcPr>
                </a:tc>
                <a:tc>
                  <a:txBody>
                    <a:bodyPr/>
                    <a:lstStyle/>
                    <a:p>
                      <a:pPr algn="ctr">
                        <a:lnSpc>
                          <a:spcPct val="107000"/>
                        </a:lnSpc>
                        <a:spcAft>
                          <a:spcPts val="0"/>
                        </a:spcAft>
                      </a:pPr>
                      <a:r>
                        <a:rPr lang="nl-NL" sz="1000" b="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Gezin en</a:t>
                      </a:r>
                      <a:br>
                        <a:rPr lang="nl-NL" sz="1000" b="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br>
                      <a:r>
                        <a:rPr lang="nl-NL" sz="1000" b="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familie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BB77"/>
                    </a:solidFill>
                  </a:tcPr>
                </a:tc>
                <a:tc>
                  <a:txBody>
                    <a:bodyPr/>
                    <a:lstStyle/>
                    <a:p>
                      <a:pPr algn="ctr">
                        <a:lnSpc>
                          <a:spcPct val="107000"/>
                        </a:lnSpc>
                        <a:spcAft>
                          <a:spcPts val="0"/>
                        </a:spcAft>
                      </a:pPr>
                      <a:r>
                        <a:rPr lang="nl-NL" sz="1000" b="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Gezondheids-zorgstelsel</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BB77"/>
                    </a:solidFill>
                  </a:tcPr>
                </a:tc>
                <a:tc>
                  <a:txBody>
                    <a:bodyPr/>
                    <a:lstStyle/>
                    <a:p>
                      <a:pPr algn="ctr">
                        <a:lnSpc>
                          <a:spcPct val="107000"/>
                        </a:lnSpc>
                        <a:spcAft>
                          <a:spcPts val="0"/>
                        </a:spcAft>
                      </a:pPr>
                      <a:r>
                        <a:rPr lang="nl-NL" sz="1000" b="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Samenleving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BB77"/>
                    </a:solidFill>
                  </a:tcPr>
                </a:tc>
                <a:extLst>
                  <a:ext uri="{0D108BD9-81ED-4DB2-BD59-A6C34878D82A}">
                    <a16:rowId xmlns:a16="http://schemas.microsoft.com/office/drawing/2014/main" val="635052176"/>
                  </a:ext>
                </a:extLst>
              </a:tr>
              <a:tr h="704876">
                <a:tc>
                  <a:txBody>
                    <a:bodyPr/>
                    <a:lstStyle/>
                    <a:p>
                      <a:pP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Klasse 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w="12700" cap="flat" cmpd="sng" algn="ctr">
                      <a:solidFill>
                        <a:srgbClr val="888888"/>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Bevorderen van activiteiten en lichaamsbeweging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Zorg voor de elektrolytenbalans en zuur-basenevenwicht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Gedragstherapie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Omgaan met crisissituaties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Zorg rondom geboorte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Bemiddeling in zorgvoorzieningen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Bevordering van de gezondheid in de samenleving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extLst>
                  <a:ext uri="{0D108BD9-81ED-4DB2-BD59-A6C34878D82A}">
                    <a16:rowId xmlns:a16="http://schemas.microsoft.com/office/drawing/2014/main" val="2716528162"/>
                  </a:ext>
                </a:extLst>
              </a:tr>
              <a:tr h="535262">
                <a:tc>
                  <a:txBody>
                    <a:bodyPr/>
                    <a:lstStyle/>
                    <a:p>
                      <a:pP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Klasse 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w="12700" cap="flat" cmpd="sng" algn="ctr">
                      <a:solidFill>
                        <a:srgbClr val="888888"/>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Zorg voor de uitscheiding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Zorg bij geneesmiddelengebruik</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Cognitieve</a:t>
                      </a:r>
                      <a:b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b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therapie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Risicobestrijding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Zorg rondom de opvoeding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Beheer van zorgvoorzieningen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Coördinatie van de risico's voor de samenleving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extLst>
                  <a:ext uri="{0D108BD9-81ED-4DB2-BD59-A6C34878D82A}">
                    <a16:rowId xmlns:a16="http://schemas.microsoft.com/office/drawing/2014/main" val="3583139217"/>
                  </a:ext>
                </a:extLst>
              </a:tr>
              <a:tr h="365647">
                <a:tc>
                  <a:txBody>
                    <a:bodyPr/>
                    <a:lstStyle/>
                    <a:p>
                      <a:pP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Klasse 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w="12700" cap="flat" cmpd="sng" algn="ctr">
                      <a:solidFill>
                        <a:srgbClr val="888888"/>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Zorg bij </a:t>
                      </a:r>
                      <a:b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b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immobiliteit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Neurologische zorg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Bevorderen van de communicatie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Zorg voor gezin</a:t>
                      </a:r>
                      <a:b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b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en familie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Informatiebeheer</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a:noFill/>
                    </a:lnR>
                    <a:lnT w="12700" cap="flat" cmpd="sng" algn="ctr">
                      <a:solidFill>
                        <a:srgbClr val="888888"/>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39895303"/>
                  </a:ext>
                </a:extLst>
              </a:tr>
              <a:tr h="365647">
                <a:tc>
                  <a:txBody>
                    <a:bodyPr/>
                    <a:lstStyle/>
                    <a:p>
                      <a:pP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Klasse 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w="12700" cap="flat" cmpd="sng" algn="ctr">
                      <a:solidFill>
                        <a:srgbClr val="888888"/>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Zorg voor de voeding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Peroperatieve zorg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Ondersteunen bij probleemhantering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a:noFill/>
                    </a:lnR>
                    <a:lnT>
                      <a:noFill/>
                    </a:lnT>
                    <a:lnB>
                      <a:noFill/>
                    </a:lnB>
                    <a:solidFill>
                      <a:srgbClr val="FFFFFF"/>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w="12700" cap="flat" cmpd="sng" algn="ctr">
                      <a:solidFill>
                        <a:srgbClr val="888888"/>
                      </a:solidFill>
                      <a:prstDash val="solid"/>
                      <a:round/>
                      <a:headEnd type="none" w="med" len="med"/>
                      <a:tailEnd type="none" w="med" len="med"/>
                    </a:lnT>
                    <a:lnB>
                      <a:noFill/>
                    </a:lnB>
                    <a:solidFill>
                      <a:srgbClr val="FFFFFF"/>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w="12700" cap="flat" cmpd="sng" algn="ctr">
                      <a:solidFill>
                        <a:srgbClr val="888888"/>
                      </a:solidFill>
                      <a:prstDash val="solid"/>
                      <a:round/>
                      <a:headEnd type="none" w="med" len="med"/>
                      <a:tailEnd type="none" w="med" len="med"/>
                    </a:lnT>
                    <a:lnB>
                      <a:noFill/>
                    </a:lnB>
                    <a:solidFill>
                      <a:srgbClr val="FFFFFF"/>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extLst>
                  <a:ext uri="{0D108BD9-81ED-4DB2-BD59-A6C34878D82A}">
                    <a16:rowId xmlns:a16="http://schemas.microsoft.com/office/drawing/2014/main" val="944454238"/>
                  </a:ext>
                </a:extLst>
              </a:tr>
              <a:tr h="365647">
                <a:tc>
                  <a:txBody>
                    <a:bodyPr/>
                    <a:lstStyle/>
                    <a:p>
                      <a:pP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Klasse 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w="12700" cap="flat" cmpd="sng" algn="ctr">
                      <a:solidFill>
                        <a:srgbClr val="888888"/>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Bevorderen van lichamelijk comfort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Zorg voor</a:t>
                      </a:r>
                      <a:b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b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de ademhaling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Patiënten-voorlichting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a:noFill/>
                    </a:lnR>
                    <a:lnT>
                      <a:noFill/>
                    </a:lnT>
                    <a:lnB>
                      <a:noFill/>
                    </a:lnB>
                    <a:solidFill>
                      <a:srgbClr val="FFFFFF"/>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extLst>
                  <a:ext uri="{0D108BD9-81ED-4DB2-BD59-A6C34878D82A}">
                    <a16:rowId xmlns:a16="http://schemas.microsoft.com/office/drawing/2014/main" val="3527024845"/>
                  </a:ext>
                </a:extLst>
              </a:tr>
              <a:tr h="535262">
                <a:tc>
                  <a:txBody>
                    <a:bodyPr/>
                    <a:lstStyle/>
                    <a:p>
                      <a:pP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Klasse 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w="12700" cap="flat" cmpd="sng" algn="ctr">
                      <a:solidFill>
                        <a:srgbClr val="888888"/>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Ondersteunen van de persoonlijke zorg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Huid- en</a:t>
                      </a:r>
                      <a:b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b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wondverzorging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Bevorderen van</a:t>
                      </a:r>
                      <a:b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b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het psychisch welbevinden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a:noFill/>
                    </a:lnR>
                    <a:lnT>
                      <a:noFill/>
                    </a:lnT>
                    <a:lnB>
                      <a:noFill/>
                    </a:lnB>
                    <a:solidFill>
                      <a:srgbClr val="FFFFFF"/>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extLst>
                  <a:ext uri="{0D108BD9-81ED-4DB2-BD59-A6C34878D82A}">
                    <a16:rowId xmlns:a16="http://schemas.microsoft.com/office/drawing/2014/main" val="1247889908"/>
                  </a:ext>
                </a:extLst>
              </a:tr>
              <a:tr h="365647">
                <a:tc>
                  <a:txBody>
                    <a:bodyPr/>
                    <a:lstStyle/>
                    <a:p>
                      <a:pP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Klasse 7</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Temperatuur-</a:t>
                      </a:r>
                      <a:b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b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regulering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a:noFill/>
                    </a:lnR>
                    <a:lnT w="12700" cap="flat" cmpd="sng" algn="ctr">
                      <a:solidFill>
                        <a:srgbClr val="888888"/>
                      </a:solidFill>
                      <a:prstDash val="solid"/>
                      <a:round/>
                      <a:headEnd type="none" w="med" len="med"/>
                      <a:tailEnd type="none" w="med" len="med"/>
                    </a:lnT>
                    <a:lnB>
                      <a:noFill/>
                    </a:lnB>
                    <a:solidFill>
                      <a:srgbClr val="FFFFFF"/>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extLst>
                  <a:ext uri="{0D108BD9-81ED-4DB2-BD59-A6C34878D82A}">
                    <a16:rowId xmlns:a16="http://schemas.microsoft.com/office/drawing/2014/main" val="3689121284"/>
                  </a:ext>
                </a:extLst>
              </a:tr>
              <a:tr h="535262">
                <a:tc>
                  <a:txBody>
                    <a:bodyPr/>
                    <a:lstStyle/>
                    <a:p>
                      <a:pP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Klasse 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w="12700" cap="flat" cmpd="sng" algn="ctr">
                      <a:solidFill>
                        <a:srgbClr val="888888"/>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nl-NL" sz="75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Zorg voor de weefseldoorbloeding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FFFFBB"/>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w="12700" cap="flat" cmpd="sng" algn="ctr">
                      <a:solidFill>
                        <a:srgbClr val="888888"/>
                      </a:solidFill>
                      <a:prstDash val="solid"/>
                      <a:round/>
                      <a:headEnd type="none" w="med" len="med"/>
                      <a:tailEnd type="none" w="med" len="med"/>
                    </a:lnL>
                    <a:lnR>
                      <a:noFill/>
                    </a:lnR>
                    <a:lnT>
                      <a:noFill/>
                    </a:lnT>
                    <a:lnB>
                      <a:noFill/>
                    </a:lnB>
                    <a:solidFill>
                      <a:srgbClr val="FFFFFF"/>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nSpc>
                          <a:spcPct val="107000"/>
                        </a:lnSpc>
                      </a:pPr>
                      <a:endParaRPr lang="nl-NL" sz="110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nSpc>
                          <a:spcPct val="107000"/>
                        </a:lnSpc>
                      </a:pPr>
                      <a:endParaRPr lang="nl-NL" sz="1100" dirty="0">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extLst>
                  <a:ext uri="{0D108BD9-81ED-4DB2-BD59-A6C34878D82A}">
                    <a16:rowId xmlns:a16="http://schemas.microsoft.com/office/drawing/2014/main" val="3418907329"/>
                  </a:ext>
                </a:extLst>
              </a:tr>
            </a:tbl>
          </a:graphicData>
        </a:graphic>
      </p:graphicFrame>
      <p:sp>
        <p:nvSpPr>
          <p:cNvPr id="6" name="Rectangle 1"/>
          <p:cNvSpPr>
            <a:spLocks noChangeArrowheads="1"/>
          </p:cNvSpPr>
          <p:nvPr/>
        </p:nvSpPr>
        <p:spPr bwMode="auto">
          <a:xfrm>
            <a:off x="1266825" y="2249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8092185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b="1" u="sng" dirty="0" smtClean="0"/>
              <a:t>Voorbeeld Diagnose/resultaten/interventies</a:t>
            </a:r>
            <a:endParaRPr lang="nl-NL" sz="2800" b="1" u="sng" dirty="0"/>
          </a:p>
        </p:txBody>
      </p:sp>
      <p:sp>
        <p:nvSpPr>
          <p:cNvPr id="4" name="Tijdelijke aanduiding voor datum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ABB9041-4C39-40E2-B00F-83BA9C1F54D2}" type="datetime1">
              <a:rPr kumimoji="0" lang="en-US" sz="1200" b="0" i="0" u="none" strike="noStrike" kern="1200" cap="none" spc="0" normalizeH="0" baseline="0" noProof="0" smtClean="0">
                <a:ln>
                  <a:noFill/>
                </a:ln>
                <a:solidFill>
                  <a:prstClr val="black">
                    <a:tint val="75000"/>
                  </a:prstClr>
                </a:solidFill>
                <a:effectLst/>
                <a:uLnTx/>
                <a:uFillTx/>
                <a:latin typeface="Eurostile-Demi" pitchFamily="2"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5/28/2019</a:t>
            </a:fld>
            <a:endParaRPr kumimoji="0" lang="en-US" sz="1200" b="0" i="0" u="none" strike="noStrike" kern="1200" cap="none" spc="0" normalizeH="0" baseline="0" noProof="0">
              <a:ln>
                <a:noFill/>
              </a:ln>
              <a:solidFill>
                <a:prstClr val="black">
                  <a:tint val="75000"/>
                </a:prstClr>
              </a:solidFill>
              <a:effectLst/>
              <a:uLnTx/>
              <a:uFillTx/>
              <a:latin typeface="Eurostile-Demi" pitchFamily="2" charset="0"/>
              <a:ea typeface="+mn-ea"/>
              <a:cs typeface="+mn-cs"/>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9675" y="1772816"/>
            <a:ext cx="672465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76984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nl-NL" altLang="nl-NL"/>
              <a:t>Evaluatie</a:t>
            </a:r>
          </a:p>
        </p:txBody>
      </p:sp>
      <p:sp>
        <p:nvSpPr>
          <p:cNvPr id="88067" name="Rectangle 3"/>
          <p:cNvSpPr>
            <a:spLocks noGrp="1" noChangeArrowheads="1"/>
          </p:cNvSpPr>
          <p:nvPr>
            <p:ph type="body" sz="half" idx="1"/>
          </p:nvPr>
        </p:nvSpPr>
        <p:spPr>
          <a:xfrm>
            <a:off x="457200" y="1600200"/>
            <a:ext cx="5627688" cy="4530725"/>
          </a:xfrm>
        </p:spPr>
        <p:txBody>
          <a:bodyPr/>
          <a:lstStyle/>
          <a:p>
            <a:r>
              <a:rPr lang="nl-NL" altLang="nl-NL" sz="2800"/>
              <a:t>Belangrijk is het verpleegproces als een kwaliteitcirkel  te zien</a:t>
            </a:r>
          </a:p>
          <a:p>
            <a:endParaRPr lang="nl-NL" altLang="nl-NL" sz="2800"/>
          </a:p>
          <a:p>
            <a:r>
              <a:rPr lang="nl-NL" altLang="nl-NL" sz="2800"/>
              <a:t>Plan = diagnose en doelstellingen</a:t>
            </a:r>
          </a:p>
          <a:p>
            <a:r>
              <a:rPr lang="nl-NL" altLang="nl-NL" sz="2800"/>
              <a:t>Do = concrete acties</a:t>
            </a:r>
          </a:p>
          <a:p>
            <a:r>
              <a:rPr lang="nl-NL" altLang="nl-NL" sz="2800"/>
              <a:t>Check = volgen van de acties (rapportage)</a:t>
            </a:r>
          </a:p>
          <a:p>
            <a:r>
              <a:rPr lang="nl-NL" altLang="nl-NL" sz="2800"/>
              <a:t>Act = Bijstellen van de acties</a:t>
            </a:r>
          </a:p>
        </p:txBody>
      </p:sp>
      <p:pic>
        <p:nvPicPr>
          <p:cNvPr id="88069" name="Picture 5" descr="10-lego"/>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084888" y="3644900"/>
            <a:ext cx="2381250" cy="2143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8072" name="Picture 8" descr="cwmenvironmentalmanagementsystem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011863" y="620713"/>
            <a:ext cx="2857500" cy="190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355842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6000" b="1" dirty="0" smtClean="0">
                <a:solidFill>
                  <a:srgbClr val="FF0000"/>
                </a:solidFill>
              </a:rPr>
              <a:t>Vragen</a:t>
            </a:r>
            <a:endParaRPr lang="nl-NL" sz="6000" b="1" dirty="0">
              <a:solidFill>
                <a:srgbClr val="FF0000"/>
              </a:solidFill>
            </a:endParaRPr>
          </a:p>
        </p:txBody>
      </p:sp>
      <p:sp>
        <p:nvSpPr>
          <p:cNvPr id="6" name="Tijdelijke aanduiding voor datum 5"/>
          <p:cNvSpPr>
            <a:spLocks noGrp="1"/>
          </p:cNvSpPr>
          <p:nvPr>
            <p:ph type="dt" sz="half" idx="10"/>
          </p:nvPr>
        </p:nvSpPr>
        <p:spPr/>
        <p:txBody>
          <a:bodyPr/>
          <a:lstStyle/>
          <a:p>
            <a:endParaRPr lang="nl-NL" altLang="nl-NL"/>
          </a:p>
        </p:txBody>
      </p:sp>
      <p:pic>
        <p:nvPicPr>
          <p:cNvPr id="9" name="Afbeelding 8"/>
          <p:cNvPicPr>
            <a:picLocks noChangeAspect="1"/>
          </p:cNvPicPr>
          <p:nvPr/>
        </p:nvPicPr>
        <p:blipFill>
          <a:blip r:embed="rId2"/>
          <a:stretch>
            <a:fillRect/>
          </a:stretch>
        </p:blipFill>
        <p:spPr>
          <a:xfrm>
            <a:off x="827584" y="2312988"/>
            <a:ext cx="2952750" cy="2952750"/>
          </a:xfrm>
          <a:prstGeom prst="rect">
            <a:avLst/>
          </a:prstGeom>
        </p:spPr>
      </p:pic>
      <p:sp>
        <p:nvSpPr>
          <p:cNvPr id="8" name="AutoShape 4" descr="Afbeeldingsresultaat voor vragen"/>
          <p:cNvSpPr>
            <a:spLocks noGrp="1" noChangeAspect="1" noChangeArrowheads="1"/>
          </p:cNvSpPr>
          <p:nvPr>
            <p:ph type="body" sz="half"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endParaRPr lang="nl-NL" dirty="0"/>
          </a:p>
        </p:txBody>
      </p:sp>
      <p:pic>
        <p:nvPicPr>
          <p:cNvPr id="8198" name="Picture 6" descr="Afbeeldingsresultaat voor vragen"/>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209891" y="1600200"/>
            <a:ext cx="2915217" cy="218916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Afbeeldingsresultaat voor vragen"/>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bwMode="auto">
          <a:xfrm>
            <a:off x="5004048" y="3892721"/>
            <a:ext cx="3255569" cy="2238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261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35696" y="31319"/>
            <a:ext cx="5324475" cy="589369"/>
          </a:xfrm>
        </p:spPr>
        <p:txBody>
          <a:bodyPr/>
          <a:lstStyle/>
          <a:p>
            <a:pPr eaLnBrk="1" hangingPunct="1"/>
            <a:r>
              <a:rPr lang="nl-NL" sz="3200" u="sng" dirty="0" smtClean="0">
                <a:solidFill>
                  <a:srgbClr val="000000"/>
                </a:solidFill>
                <a:latin typeface="Arial" pitchFamily="34" charset="0"/>
                <a:cs typeface="Arial" pitchFamily="34" charset="0"/>
              </a:rPr>
              <a:t>Literatuurlijst</a:t>
            </a:r>
          </a:p>
        </p:txBody>
      </p:sp>
      <p:sp>
        <p:nvSpPr>
          <p:cNvPr id="24579" name="Rectangle 3"/>
          <p:cNvSpPr>
            <a:spLocks noGrp="1" noChangeArrowheads="1"/>
          </p:cNvSpPr>
          <p:nvPr>
            <p:ph type="body" idx="1"/>
          </p:nvPr>
        </p:nvSpPr>
        <p:spPr>
          <a:xfrm>
            <a:off x="179512" y="634440"/>
            <a:ext cx="8856984" cy="5256584"/>
          </a:xfrm>
        </p:spPr>
        <p:txBody>
          <a:bodyPr/>
          <a:lstStyle/>
          <a:p>
            <a:pPr marL="0" indent="0">
              <a:buNone/>
            </a:pPr>
            <a:r>
              <a:rPr lang="nl-NL" sz="1400" dirty="0" smtClean="0">
                <a:latin typeface="Arial" pitchFamily="34" charset="0"/>
                <a:cs typeface="Arial" pitchFamily="34" charset="0"/>
              </a:rPr>
              <a:t>-  </a:t>
            </a:r>
            <a:r>
              <a:rPr lang="nl-NL" sz="1400" dirty="0">
                <a:latin typeface="Arial" pitchFamily="34" charset="0"/>
                <a:cs typeface="Arial" pitchFamily="34" charset="0"/>
              </a:rPr>
              <a:t>Dobber, J., Harmsen, J., &amp; van Iersel, M. (2016). </a:t>
            </a:r>
            <a:r>
              <a:rPr lang="nl-NL" sz="1400" i="1" dirty="0">
                <a:latin typeface="Arial" pitchFamily="34" charset="0"/>
                <a:cs typeface="Arial" pitchFamily="34" charset="0"/>
              </a:rPr>
              <a:t>Klinisch redeneren en </a:t>
            </a:r>
            <a:r>
              <a:rPr lang="nl-NL" sz="1400" i="1" dirty="0" err="1">
                <a:latin typeface="Arial" pitchFamily="34" charset="0"/>
                <a:cs typeface="Arial" pitchFamily="34" charset="0"/>
              </a:rPr>
              <a:t>evidence-based</a:t>
            </a:r>
            <a:r>
              <a:rPr lang="nl-NL" sz="1400" i="1" dirty="0">
                <a:latin typeface="Arial" pitchFamily="34" charset="0"/>
                <a:cs typeface="Arial" pitchFamily="34" charset="0"/>
              </a:rPr>
              <a:t> </a:t>
            </a:r>
            <a:r>
              <a:rPr lang="nl-NL" sz="1400" i="1" dirty="0" err="1">
                <a:latin typeface="Arial" pitchFamily="34" charset="0"/>
                <a:cs typeface="Arial" pitchFamily="34" charset="0"/>
              </a:rPr>
              <a:t>practice</a:t>
            </a:r>
            <a:r>
              <a:rPr lang="nl-NL" sz="1400" dirty="0">
                <a:latin typeface="Arial" pitchFamily="34" charset="0"/>
                <a:cs typeface="Arial" pitchFamily="34" charset="0"/>
              </a:rPr>
              <a:t>. Houten: </a:t>
            </a:r>
            <a:r>
              <a:rPr lang="nl-NL" sz="1400" dirty="0" smtClean="0">
                <a:latin typeface="Arial" pitchFamily="34" charset="0"/>
                <a:cs typeface="Arial" pitchFamily="34" charset="0"/>
              </a:rPr>
              <a:t> </a:t>
            </a:r>
            <a:r>
              <a:rPr lang="nl-NL" sz="1400" dirty="0" err="1" smtClean="0">
                <a:latin typeface="Arial" pitchFamily="34" charset="0"/>
                <a:cs typeface="Arial" pitchFamily="34" charset="0"/>
              </a:rPr>
              <a:t>Bohn</a:t>
            </a:r>
            <a:r>
              <a:rPr lang="nl-NL" sz="1400" dirty="0" smtClean="0">
                <a:latin typeface="Arial" pitchFamily="34" charset="0"/>
                <a:cs typeface="Arial" pitchFamily="34" charset="0"/>
              </a:rPr>
              <a:t> </a:t>
            </a:r>
            <a:r>
              <a:rPr lang="nl-NL" sz="1400" dirty="0" err="1">
                <a:latin typeface="Arial" pitchFamily="34" charset="0"/>
                <a:cs typeface="Arial" pitchFamily="34" charset="0"/>
              </a:rPr>
              <a:t>Stafleu</a:t>
            </a:r>
            <a:r>
              <a:rPr lang="nl-NL" sz="1400" dirty="0">
                <a:latin typeface="Arial" pitchFamily="34" charset="0"/>
                <a:cs typeface="Arial" pitchFamily="34" charset="0"/>
              </a:rPr>
              <a:t> van </a:t>
            </a:r>
            <a:r>
              <a:rPr lang="nl-NL" sz="1400" dirty="0" err="1">
                <a:latin typeface="Arial" pitchFamily="34" charset="0"/>
                <a:cs typeface="Arial" pitchFamily="34" charset="0"/>
              </a:rPr>
              <a:t>Loghum</a:t>
            </a:r>
            <a:r>
              <a:rPr lang="nl-NL" sz="1400" dirty="0">
                <a:latin typeface="Arial" pitchFamily="34" charset="0"/>
                <a:cs typeface="Arial" pitchFamily="34" charset="0"/>
              </a:rPr>
              <a:t>.</a:t>
            </a:r>
            <a:endParaRPr lang="nl-NL" sz="1400" dirty="0" smtClean="0">
              <a:latin typeface="Arial" pitchFamily="34" charset="0"/>
              <a:cs typeface="Arial" pitchFamily="34" charset="0"/>
            </a:endParaRPr>
          </a:p>
          <a:p>
            <a:pPr marL="0" indent="0">
              <a:buNone/>
            </a:pPr>
            <a:endParaRPr lang="nl-NL" sz="1400" dirty="0">
              <a:latin typeface="Arial" pitchFamily="34" charset="0"/>
              <a:cs typeface="Arial" pitchFamily="34" charset="0"/>
            </a:endParaRPr>
          </a:p>
          <a:p>
            <a:pPr marL="0" indent="0">
              <a:buNone/>
            </a:pPr>
            <a:r>
              <a:rPr lang="nl-NL" sz="1400" dirty="0" smtClean="0">
                <a:latin typeface="Arial" pitchFamily="34" charset="0"/>
                <a:cs typeface="Arial" pitchFamily="34" charset="0"/>
              </a:rPr>
              <a:t>- Gordon </a:t>
            </a:r>
            <a:r>
              <a:rPr lang="nl-NL" sz="1400" dirty="0">
                <a:latin typeface="Arial" pitchFamily="34" charset="0"/>
                <a:cs typeface="Arial" pitchFamily="34" charset="0"/>
              </a:rPr>
              <a:t>M. (2004). </a:t>
            </a:r>
            <a:r>
              <a:rPr lang="nl-NL" sz="1400" i="1" dirty="0">
                <a:latin typeface="Arial" pitchFamily="34" charset="0"/>
                <a:cs typeface="Arial" pitchFamily="34" charset="0"/>
              </a:rPr>
              <a:t>Verpleegkundige diagnostiek: proces en toepassing</a:t>
            </a:r>
            <a:r>
              <a:rPr lang="nl-NL" sz="1400" dirty="0">
                <a:latin typeface="Arial" pitchFamily="34" charset="0"/>
                <a:cs typeface="Arial" pitchFamily="34" charset="0"/>
              </a:rPr>
              <a:t>. Elsevier Gezondheidszorg</a:t>
            </a:r>
          </a:p>
          <a:p>
            <a:pPr marL="0" indent="0">
              <a:buNone/>
            </a:pPr>
            <a:endParaRPr lang="nl-NL" sz="1400" dirty="0">
              <a:latin typeface="Arial" pitchFamily="34" charset="0"/>
              <a:cs typeface="Arial" pitchFamily="34" charset="0"/>
            </a:endParaRPr>
          </a:p>
          <a:p>
            <a:pPr marL="0" indent="0">
              <a:buNone/>
            </a:pPr>
            <a:r>
              <a:rPr lang="nl-NL" sz="1400" dirty="0" smtClean="0">
                <a:latin typeface="Arial" pitchFamily="34" charset="0"/>
                <a:cs typeface="Arial" pitchFamily="34" charset="0"/>
              </a:rPr>
              <a:t>- Hesselink, J. (2011). </a:t>
            </a:r>
            <a:r>
              <a:rPr lang="nl-NL" sz="1400" i="1" dirty="0" smtClean="0">
                <a:latin typeface="Arial" pitchFamily="34" charset="0"/>
                <a:cs typeface="Arial" pitchFamily="34" charset="0"/>
              </a:rPr>
              <a:t>Zo maak je een</a:t>
            </a:r>
            <a:r>
              <a:rPr lang="en-US" sz="1400" i="1" dirty="0" smtClean="0">
                <a:latin typeface="Arial" pitchFamily="34" charset="0"/>
                <a:cs typeface="Arial" pitchFamily="34" charset="0"/>
              </a:rPr>
              <a:t>… </a:t>
            </a:r>
            <a:r>
              <a:rPr lang="en-US" sz="1400" i="1" dirty="0" err="1" smtClean="0">
                <a:latin typeface="Arial" pitchFamily="34" charset="0"/>
                <a:cs typeface="Arial" pitchFamily="34" charset="0"/>
              </a:rPr>
              <a:t>Verpleegplan</a:t>
            </a:r>
            <a:r>
              <a:rPr lang="nl-NL" sz="1400" dirty="0" smtClean="0">
                <a:latin typeface="Arial" pitchFamily="34" charset="0"/>
                <a:cs typeface="Arial" pitchFamily="34" charset="0"/>
              </a:rPr>
              <a:t>. Groningen/Houten: Noordhoff Uitgevers </a:t>
            </a:r>
          </a:p>
          <a:p>
            <a:pPr marL="0" indent="0">
              <a:buNone/>
            </a:pPr>
            <a:endParaRPr lang="nl-NL" sz="1400" dirty="0" smtClean="0">
              <a:latin typeface="Arial" pitchFamily="34" charset="0"/>
              <a:cs typeface="Arial" pitchFamily="34" charset="0"/>
            </a:endParaRPr>
          </a:p>
          <a:p>
            <a:pPr marL="0" indent="0">
              <a:buNone/>
            </a:pPr>
            <a:r>
              <a:rPr lang="nl-NL" sz="1400" dirty="0" smtClean="0">
                <a:latin typeface="Arial" pitchFamily="34" charset="0"/>
                <a:cs typeface="Arial" pitchFamily="34" charset="0"/>
              </a:rPr>
              <a:t>- Huber</a:t>
            </a:r>
            <a:r>
              <a:rPr lang="nl-NL" sz="1400" dirty="0">
                <a:latin typeface="Arial" pitchFamily="34" charset="0"/>
                <a:cs typeface="Arial" pitchFamily="34" charset="0"/>
              </a:rPr>
              <a:t>, M., van Vliet, M., &amp; Boers, I. (2016). Heroverweeg uw opvatting van het begrip ‘gezondheid’. </a:t>
            </a:r>
            <a:r>
              <a:rPr lang="nl-NL" sz="1400" i="1" dirty="0">
                <a:latin typeface="Arial" pitchFamily="34" charset="0"/>
                <a:cs typeface="Arial" pitchFamily="34" charset="0"/>
              </a:rPr>
              <a:t>Nederlands tijdschrift voor Geneeskunde, 160</a:t>
            </a:r>
            <a:r>
              <a:rPr lang="nl-NL" sz="1400" dirty="0">
                <a:latin typeface="Arial" pitchFamily="34" charset="0"/>
                <a:cs typeface="Arial" pitchFamily="34" charset="0"/>
              </a:rPr>
              <a:t>, </a:t>
            </a:r>
            <a:r>
              <a:rPr lang="nl-NL" sz="1400" dirty="0" smtClean="0">
                <a:latin typeface="Arial" pitchFamily="34" charset="0"/>
                <a:cs typeface="Arial" pitchFamily="34" charset="0"/>
              </a:rPr>
              <a:t>A7720</a:t>
            </a:r>
          </a:p>
          <a:p>
            <a:pPr marL="0" indent="0">
              <a:buNone/>
            </a:pPr>
            <a:endParaRPr lang="nl-NL" sz="1400" dirty="0" smtClean="0">
              <a:latin typeface="Arial" pitchFamily="34" charset="0"/>
              <a:cs typeface="Arial" pitchFamily="34" charset="0"/>
            </a:endParaRPr>
          </a:p>
          <a:p>
            <a:pPr marL="0" indent="0">
              <a:buNone/>
            </a:pPr>
            <a:r>
              <a:rPr lang="nl-NL" sz="1400" dirty="0" smtClean="0">
                <a:latin typeface="Arial" pitchFamily="34" charset="0"/>
                <a:cs typeface="Arial" pitchFamily="34" charset="0"/>
              </a:rPr>
              <a:t>- Wilkinson</a:t>
            </a:r>
            <a:r>
              <a:rPr lang="nl-NL" sz="1400" dirty="0">
                <a:latin typeface="Arial" pitchFamily="34" charset="0"/>
                <a:cs typeface="Arial" pitchFamily="34" charset="0"/>
              </a:rPr>
              <a:t>, J. M., Nieweg, R., &amp; Paans, W. (2013). </a:t>
            </a:r>
            <a:r>
              <a:rPr lang="nl-NL" sz="1400" i="1" dirty="0">
                <a:latin typeface="Arial" pitchFamily="34" charset="0"/>
                <a:cs typeface="Arial" pitchFamily="34" charset="0"/>
              </a:rPr>
              <a:t>Kritisch denken binnen het verpleegkundig proces </a:t>
            </a:r>
            <a:r>
              <a:rPr lang="nl-NL" sz="1400" dirty="0">
                <a:latin typeface="Arial" pitchFamily="34" charset="0"/>
                <a:cs typeface="Arial" pitchFamily="34" charset="0"/>
              </a:rPr>
              <a:t>(5de ed.). Amsterdam: Pearson</a:t>
            </a:r>
            <a:r>
              <a:rPr lang="nl-NL" sz="1400" dirty="0" smtClean="0">
                <a:latin typeface="Arial" pitchFamily="34" charset="0"/>
                <a:cs typeface="Arial" pitchFamily="34" charset="0"/>
              </a:rPr>
              <a:t>.</a:t>
            </a:r>
          </a:p>
          <a:p>
            <a:pPr marL="0" indent="0">
              <a:buNone/>
            </a:pPr>
            <a:endParaRPr lang="nl-NL" sz="1400" dirty="0" smtClean="0">
              <a:latin typeface="Arial" pitchFamily="34" charset="0"/>
              <a:cs typeface="Arial" pitchFamily="34" charset="0"/>
            </a:endParaRPr>
          </a:p>
          <a:p>
            <a:pPr marL="0" indent="0">
              <a:buNone/>
            </a:pPr>
            <a:r>
              <a:rPr lang="nl-NL" sz="1400" dirty="0" smtClean="0">
                <a:latin typeface="Arial" pitchFamily="34" charset="0"/>
                <a:cs typeface="Arial" pitchFamily="34" charset="0"/>
              </a:rPr>
              <a:t>- Bakker, M., van </a:t>
            </a:r>
            <a:r>
              <a:rPr lang="nl-NL" sz="1400" dirty="0" err="1" smtClean="0">
                <a:latin typeface="Arial" pitchFamily="34" charset="0"/>
                <a:cs typeface="Arial" pitchFamily="34" charset="0"/>
              </a:rPr>
              <a:t>Heycop</a:t>
            </a:r>
            <a:r>
              <a:rPr lang="nl-NL" sz="1400" dirty="0" smtClean="0">
                <a:latin typeface="Arial" pitchFamily="34" charset="0"/>
                <a:cs typeface="Arial" pitchFamily="34" charset="0"/>
              </a:rPr>
              <a:t> ten Ham, C. (2016) </a:t>
            </a:r>
            <a:r>
              <a:rPr lang="nl-NL" sz="1400" i="1" dirty="0" err="1" smtClean="0">
                <a:latin typeface="Arial" pitchFamily="34" charset="0"/>
                <a:cs typeface="Arial" pitchFamily="34" charset="0"/>
              </a:rPr>
              <a:t>Proactive</a:t>
            </a:r>
            <a:r>
              <a:rPr lang="nl-NL" sz="1400" i="1" dirty="0" smtClean="0">
                <a:latin typeface="Arial" pitchFamily="34" charset="0"/>
                <a:cs typeface="Arial" pitchFamily="34" charset="0"/>
              </a:rPr>
              <a:t> </a:t>
            </a:r>
            <a:r>
              <a:rPr lang="nl-NL" sz="1400" i="1" dirty="0" err="1" smtClean="0">
                <a:latin typeface="Arial" pitchFamily="34" charset="0"/>
                <a:cs typeface="Arial" pitchFamily="34" charset="0"/>
              </a:rPr>
              <a:t>nursing</a:t>
            </a:r>
            <a:r>
              <a:rPr lang="nl-NL" sz="1400" i="1" dirty="0" smtClean="0">
                <a:latin typeface="Arial" pitchFamily="34" charset="0"/>
                <a:cs typeface="Arial" pitchFamily="34" charset="0"/>
              </a:rPr>
              <a:t>: klinisch redeneren in zes stappen </a:t>
            </a:r>
            <a:r>
              <a:rPr lang="nl-NL" sz="1400" dirty="0" smtClean="0">
                <a:latin typeface="Arial" pitchFamily="34" charset="0"/>
                <a:cs typeface="Arial" pitchFamily="34" charset="0"/>
              </a:rPr>
              <a:t>(2</a:t>
            </a:r>
            <a:r>
              <a:rPr lang="nl-NL" sz="1400" baseline="30000" dirty="0" smtClean="0">
                <a:latin typeface="Arial" pitchFamily="34" charset="0"/>
                <a:cs typeface="Arial" pitchFamily="34" charset="0"/>
              </a:rPr>
              <a:t>de</a:t>
            </a:r>
            <a:r>
              <a:rPr lang="nl-NL" sz="1400" dirty="0" smtClean="0">
                <a:latin typeface="Arial" pitchFamily="34" charset="0"/>
                <a:cs typeface="Arial" pitchFamily="34" charset="0"/>
              </a:rPr>
              <a:t> ed.). Amsterdam: Boom uitgevers</a:t>
            </a:r>
          </a:p>
          <a:p>
            <a:pPr marL="0" indent="0">
              <a:buNone/>
            </a:pPr>
            <a:endParaRPr lang="nl-NL" sz="1400" dirty="0">
              <a:latin typeface="Arial" pitchFamily="34" charset="0"/>
              <a:cs typeface="Arial" pitchFamily="34" charset="0"/>
            </a:endParaRPr>
          </a:p>
          <a:p>
            <a:pPr marL="0" indent="0">
              <a:buNone/>
            </a:pPr>
            <a:r>
              <a:rPr lang="nl-NL" sz="1400" dirty="0">
                <a:latin typeface="Arial" pitchFamily="34" charset="0"/>
                <a:cs typeface="Arial" pitchFamily="34" charset="0"/>
              </a:rPr>
              <a:t>- Bakker, M., van </a:t>
            </a:r>
            <a:r>
              <a:rPr lang="nl-NL" sz="1400" dirty="0" err="1">
                <a:latin typeface="Arial" pitchFamily="34" charset="0"/>
                <a:cs typeface="Arial" pitchFamily="34" charset="0"/>
              </a:rPr>
              <a:t>Heycop</a:t>
            </a:r>
            <a:r>
              <a:rPr lang="nl-NL" sz="1400" dirty="0">
                <a:latin typeface="Arial" pitchFamily="34" charset="0"/>
                <a:cs typeface="Arial" pitchFamily="34" charset="0"/>
              </a:rPr>
              <a:t> ten Ham, C. (</a:t>
            </a:r>
            <a:r>
              <a:rPr lang="nl-NL" sz="1400" dirty="0" smtClean="0">
                <a:latin typeface="Arial" pitchFamily="34" charset="0"/>
                <a:cs typeface="Arial" pitchFamily="34" charset="0"/>
              </a:rPr>
              <a:t>2013) </a:t>
            </a:r>
            <a:r>
              <a:rPr lang="nl-NL" sz="1400" i="1" dirty="0" err="1">
                <a:latin typeface="Arial" pitchFamily="34" charset="0"/>
                <a:cs typeface="Arial" pitchFamily="34" charset="0"/>
              </a:rPr>
              <a:t>Proactive</a:t>
            </a:r>
            <a:r>
              <a:rPr lang="nl-NL" sz="1400" i="1" dirty="0">
                <a:latin typeface="Arial" pitchFamily="34" charset="0"/>
                <a:cs typeface="Arial" pitchFamily="34" charset="0"/>
              </a:rPr>
              <a:t> </a:t>
            </a:r>
            <a:r>
              <a:rPr lang="nl-NL" sz="1400" i="1" dirty="0" err="1">
                <a:latin typeface="Arial" pitchFamily="34" charset="0"/>
                <a:cs typeface="Arial" pitchFamily="34" charset="0"/>
              </a:rPr>
              <a:t>nursing</a:t>
            </a:r>
            <a:r>
              <a:rPr lang="nl-NL" sz="1400" i="1" dirty="0">
                <a:latin typeface="Arial" pitchFamily="34" charset="0"/>
                <a:cs typeface="Arial" pitchFamily="34" charset="0"/>
              </a:rPr>
              <a:t>: </a:t>
            </a:r>
            <a:r>
              <a:rPr lang="nl-NL" sz="1400" i="1" dirty="0" smtClean="0">
                <a:latin typeface="Arial" pitchFamily="34" charset="0"/>
                <a:cs typeface="Arial" pitchFamily="34" charset="0"/>
              </a:rPr>
              <a:t>klinische problematiek inzichtelijk </a:t>
            </a:r>
            <a:r>
              <a:rPr lang="nl-NL" sz="1400" dirty="0" smtClean="0">
                <a:latin typeface="Arial" pitchFamily="34" charset="0"/>
                <a:cs typeface="Arial" pitchFamily="34" charset="0"/>
              </a:rPr>
              <a:t>(1</a:t>
            </a:r>
            <a:r>
              <a:rPr lang="nl-NL" sz="1400" baseline="30000" dirty="0" smtClean="0">
                <a:latin typeface="Arial" pitchFamily="34" charset="0"/>
                <a:cs typeface="Arial" pitchFamily="34" charset="0"/>
              </a:rPr>
              <a:t>de</a:t>
            </a:r>
            <a:r>
              <a:rPr lang="nl-NL" sz="1400" dirty="0" smtClean="0">
                <a:latin typeface="Arial" pitchFamily="34" charset="0"/>
                <a:cs typeface="Arial" pitchFamily="34" charset="0"/>
              </a:rPr>
              <a:t> </a:t>
            </a:r>
            <a:r>
              <a:rPr lang="nl-NL" sz="1400" dirty="0">
                <a:latin typeface="Arial" pitchFamily="34" charset="0"/>
                <a:cs typeface="Arial" pitchFamily="34" charset="0"/>
              </a:rPr>
              <a:t>ed.). Amsterdam: Boom uitgevers</a:t>
            </a:r>
          </a:p>
          <a:p>
            <a:pPr marL="0" indent="0">
              <a:buNone/>
            </a:pPr>
            <a:endParaRPr lang="nl-NL" sz="1400" dirty="0" smtClean="0">
              <a:latin typeface="Arial" pitchFamily="34" charset="0"/>
              <a:cs typeface="Arial" pitchFamily="34" charset="0"/>
            </a:endParaRPr>
          </a:p>
          <a:p>
            <a:pPr marL="0" indent="0">
              <a:buNone/>
            </a:pPr>
            <a:r>
              <a:rPr lang="nl-NL" sz="1400" dirty="0">
                <a:latin typeface="Arial" pitchFamily="34" charset="0"/>
                <a:cs typeface="Arial" pitchFamily="34" charset="0"/>
              </a:rPr>
              <a:t>- </a:t>
            </a:r>
            <a:r>
              <a:rPr lang="nl-NL" sz="1400" dirty="0" smtClean="0">
                <a:latin typeface="Arial" pitchFamily="34" charset="0"/>
                <a:cs typeface="Arial" pitchFamily="34" charset="0"/>
              </a:rPr>
              <a:t>Bakker</a:t>
            </a:r>
            <a:r>
              <a:rPr lang="nl-NL" sz="1400" dirty="0">
                <a:latin typeface="Arial" pitchFamily="34" charset="0"/>
                <a:cs typeface="Arial" pitchFamily="34" charset="0"/>
              </a:rPr>
              <a:t>, T. J. E. M., </a:t>
            </a:r>
            <a:r>
              <a:rPr lang="nl-NL" sz="1400" dirty="0" err="1">
                <a:latin typeface="Arial" pitchFamily="34" charset="0"/>
                <a:cs typeface="Arial" pitchFamily="34" charset="0"/>
              </a:rPr>
              <a:t>Habes</a:t>
            </a:r>
            <a:r>
              <a:rPr lang="nl-NL" sz="1400" dirty="0">
                <a:latin typeface="Arial" pitchFamily="34" charset="0"/>
                <a:cs typeface="Arial" pitchFamily="34" charset="0"/>
              </a:rPr>
              <a:t>, V., Quist, G., van der Sande, J., &amp; van de </a:t>
            </a:r>
            <a:r>
              <a:rPr lang="nl-NL" sz="1400" dirty="0" err="1">
                <a:latin typeface="Arial" pitchFamily="34" charset="0"/>
                <a:cs typeface="Arial" pitchFamily="34" charset="0"/>
              </a:rPr>
              <a:t>Vrie</a:t>
            </a:r>
            <a:r>
              <a:rPr lang="nl-NL" sz="1400" dirty="0">
                <a:latin typeface="Arial" pitchFamily="34" charset="0"/>
                <a:cs typeface="Arial" pitchFamily="34" charset="0"/>
              </a:rPr>
              <a:t>, W. (Eds.). (2015). Klinisch redeneren bij ouderen : functiebehoud in levensloopperspectief. Amsterdam: Reed Business </a:t>
            </a:r>
            <a:r>
              <a:rPr lang="nl-NL" sz="1400" dirty="0" err="1">
                <a:latin typeface="Arial" pitchFamily="34" charset="0"/>
                <a:cs typeface="Arial" pitchFamily="34" charset="0"/>
              </a:rPr>
              <a:t>Education</a:t>
            </a:r>
            <a:r>
              <a:rPr lang="nl-NL" sz="1400" dirty="0">
                <a:latin typeface="Arial" pitchFamily="34" charset="0"/>
                <a:cs typeface="Arial" pitchFamily="34" charset="0"/>
              </a:rPr>
              <a:t>.</a:t>
            </a:r>
            <a:endParaRPr lang="nl-NL" sz="1400" dirty="0" smtClean="0">
              <a:latin typeface="Arial" pitchFamily="34" charset="0"/>
              <a:cs typeface="Arial" pitchFamily="34" charset="0"/>
            </a:endParaRPr>
          </a:p>
          <a:p>
            <a:pPr>
              <a:buFontTx/>
              <a:buChar char="•"/>
            </a:pPr>
            <a:endParaRPr lang="nl-NL" sz="1200" dirty="0" smtClean="0">
              <a:latin typeface="Arial" pitchFamily="34" charset="0"/>
              <a:cs typeface="Arial" pitchFamily="34" charset="0"/>
            </a:endParaRPr>
          </a:p>
          <a:p>
            <a:pPr>
              <a:buFontTx/>
              <a:buNone/>
            </a:pPr>
            <a:endParaRPr lang="nl-NL" sz="1200" dirty="0" smtClean="0">
              <a:latin typeface="Arial" pitchFamily="34" charset="0"/>
              <a:cs typeface="Arial" pitchFamily="34" charset="0"/>
            </a:endParaRPr>
          </a:p>
        </p:txBody>
      </p:sp>
    </p:spTree>
    <p:extLst>
      <p:ext uri="{BB962C8B-B14F-4D97-AF65-F5344CB8AC3E}">
        <p14:creationId xmlns:p14="http://schemas.microsoft.com/office/powerpoint/2010/main" val="35341450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jdelijke aanduiding voor dianummer 31"/>
          <p:cNvSpPr>
            <a:spLocks noGrp="1"/>
          </p:cNvSpPr>
          <p:nvPr>
            <p:ph type="sldNum" sz="quarter" idx="12"/>
          </p:nvPr>
        </p:nvSpPr>
        <p:spPr/>
        <p:txBody>
          <a:bodyPr/>
          <a:lstStyle/>
          <a:p>
            <a:fld id="{3C1C91B2-D80A-449A-A874-9D15922EA0F1}" type="slidenum">
              <a:rPr lang="en-US" smtClean="0">
                <a:solidFill>
                  <a:prstClr val="white"/>
                </a:solidFill>
              </a:rPr>
              <a:pPr/>
              <a:t>36</a:t>
            </a:fld>
            <a:endParaRPr lang="en-US" dirty="0">
              <a:solidFill>
                <a:prstClr val="white"/>
              </a:solidFill>
            </a:endParaRPr>
          </a:p>
        </p:txBody>
      </p:sp>
      <p:sp>
        <p:nvSpPr>
          <p:cNvPr id="9" name="Tijdelijke aanduiding voor verticale tekst 8"/>
          <p:cNvSpPr>
            <a:spLocks noGrp="1"/>
          </p:cNvSpPr>
          <p:nvPr>
            <p:ph type="body" orient="vert" idx="1"/>
          </p:nvPr>
        </p:nvSpPr>
        <p:spPr>
          <a:solidFill>
            <a:srgbClr val="FF0000"/>
          </a:solidFill>
        </p:spPr>
        <p:txBody>
          <a:bodyPr/>
          <a:lstStyle/>
          <a:p>
            <a:r>
              <a:rPr lang="nl-NL" dirty="0" smtClean="0"/>
              <a:t>Bedankt voor jullie</a:t>
            </a:r>
          </a:p>
          <a:p>
            <a:r>
              <a:rPr lang="nl-NL" dirty="0" smtClean="0"/>
              <a:t>aandacht</a:t>
            </a:r>
            <a:endParaRPr lang="en-US" dirty="0"/>
          </a:p>
        </p:txBody>
      </p:sp>
      <p:sp>
        <p:nvSpPr>
          <p:cNvPr id="6" name="Tijdelijke aanduiding voor verticale tekst 5"/>
          <p:cNvSpPr>
            <a:spLocks noGrp="1"/>
          </p:cNvSpPr>
          <p:nvPr>
            <p:ph type="body" orient="vert" idx="15"/>
          </p:nvPr>
        </p:nvSpPr>
        <p:spPr/>
        <p:txBody>
          <a:bodyPr/>
          <a:lstStyle/>
          <a:p>
            <a:endParaRPr lang="nl-NL"/>
          </a:p>
        </p:txBody>
      </p:sp>
      <p:pic>
        <p:nvPicPr>
          <p:cNvPr id="1027" name="Picture 3"/>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11081" b="11081"/>
          <a:stretch>
            <a:fillRect/>
          </a:stretch>
        </p:blipFill>
        <p:spPr bwMode="auto">
          <a:xfrm>
            <a:off x="4092734" y="1531345"/>
            <a:ext cx="4492161" cy="3373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162718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pPr>
              <a:defRPr/>
            </a:pPr>
            <a:fld id="{931BF614-B5EE-405C-9F4D-2B9FE16F9335}" type="datetime1">
              <a:rPr lang="en-US" smtClean="0">
                <a:solidFill>
                  <a:prstClr val="black">
                    <a:tint val="75000"/>
                  </a:prstClr>
                </a:solidFill>
              </a:rPr>
              <a:t>5/28/2019</a:t>
            </a:fld>
            <a:endParaRPr lang="en-US">
              <a:solidFill>
                <a:prstClr val="black">
                  <a:tint val="75000"/>
                </a:prstClr>
              </a:solidFill>
            </a:endParaRPr>
          </a:p>
        </p:txBody>
      </p:sp>
      <p:sp>
        <p:nvSpPr>
          <p:cNvPr id="5" name="Tekstvak 4"/>
          <p:cNvSpPr txBox="1"/>
          <p:nvPr/>
        </p:nvSpPr>
        <p:spPr>
          <a:xfrm>
            <a:off x="827586" y="404664"/>
            <a:ext cx="576064" cy="5909310"/>
          </a:xfrm>
          <a:prstGeom prst="rect">
            <a:avLst/>
          </a:prstGeom>
          <a:solidFill>
            <a:srgbClr val="92D050"/>
          </a:solidFill>
          <a:ln>
            <a:solidFill>
              <a:schemeClr val="tx1"/>
            </a:solidFill>
          </a:ln>
        </p:spPr>
        <p:txBody>
          <a:bodyPr wrap="square" rtlCol="0">
            <a:spAutoFit/>
          </a:bodyPr>
          <a:lstStyle/>
          <a:p>
            <a:pPr algn="ctr"/>
            <a:r>
              <a:rPr lang="nl-NL" sz="1800" b="1" dirty="0" smtClean="0"/>
              <a:t>V</a:t>
            </a:r>
          </a:p>
          <a:p>
            <a:pPr algn="ctr"/>
            <a:r>
              <a:rPr lang="nl-NL" sz="1800" b="1" dirty="0" smtClean="0"/>
              <a:t>E</a:t>
            </a:r>
          </a:p>
          <a:p>
            <a:pPr algn="ctr"/>
            <a:r>
              <a:rPr lang="nl-NL" sz="1800" b="1" dirty="0" smtClean="0"/>
              <a:t>R</a:t>
            </a:r>
          </a:p>
          <a:p>
            <a:pPr algn="ctr"/>
            <a:r>
              <a:rPr lang="nl-NL" sz="1800" b="1" dirty="0" smtClean="0"/>
              <a:t>P</a:t>
            </a:r>
          </a:p>
          <a:p>
            <a:pPr algn="ctr"/>
            <a:r>
              <a:rPr lang="nl-NL" sz="1800" b="1" dirty="0" smtClean="0"/>
              <a:t>L</a:t>
            </a:r>
          </a:p>
          <a:p>
            <a:pPr algn="ctr"/>
            <a:r>
              <a:rPr lang="nl-NL" sz="1800" b="1" dirty="0" smtClean="0"/>
              <a:t>E</a:t>
            </a:r>
          </a:p>
          <a:p>
            <a:pPr algn="ctr"/>
            <a:r>
              <a:rPr lang="nl-NL" sz="1800" b="1" dirty="0" smtClean="0"/>
              <a:t>E</a:t>
            </a:r>
          </a:p>
          <a:p>
            <a:pPr algn="ctr"/>
            <a:r>
              <a:rPr lang="nl-NL" sz="1800" b="1" dirty="0" smtClean="0"/>
              <a:t>G</a:t>
            </a:r>
          </a:p>
          <a:p>
            <a:pPr algn="ctr"/>
            <a:r>
              <a:rPr lang="nl-NL" sz="1800" b="1" dirty="0" smtClean="0"/>
              <a:t>K</a:t>
            </a:r>
          </a:p>
          <a:p>
            <a:pPr algn="ctr"/>
            <a:r>
              <a:rPr lang="nl-NL" sz="1800" b="1" dirty="0" smtClean="0"/>
              <a:t>U</a:t>
            </a:r>
          </a:p>
          <a:p>
            <a:pPr algn="ctr"/>
            <a:r>
              <a:rPr lang="nl-NL" sz="1800" b="1" dirty="0" smtClean="0"/>
              <a:t>N</a:t>
            </a:r>
          </a:p>
          <a:p>
            <a:pPr algn="ctr"/>
            <a:r>
              <a:rPr lang="nl-NL" sz="1800" b="1" dirty="0" smtClean="0"/>
              <a:t>D</a:t>
            </a:r>
          </a:p>
          <a:p>
            <a:pPr algn="ctr"/>
            <a:r>
              <a:rPr lang="nl-NL" sz="1800" b="1" dirty="0" smtClean="0"/>
              <a:t>I</a:t>
            </a:r>
          </a:p>
          <a:p>
            <a:pPr algn="ctr"/>
            <a:r>
              <a:rPr lang="nl-NL" sz="1800" b="1" dirty="0" smtClean="0"/>
              <a:t>G</a:t>
            </a:r>
          </a:p>
          <a:p>
            <a:pPr algn="ctr"/>
            <a:r>
              <a:rPr lang="nl-NL" sz="1800" b="1" dirty="0" smtClean="0"/>
              <a:t> </a:t>
            </a:r>
          </a:p>
          <a:p>
            <a:pPr algn="ctr"/>
            <a:r>
              <a:rPr lang="nl-NL" sz="1800" b="1" dirty="0" smtClean="0"/>
              <a:t>P</a:t>
            </a:r>
          </a:p>
          <a:p>
            <a:pPr algn="ctr"/>
            <a:r>
              <a:rPr lang="nl-NL" sz="1800" b="1" dirty="0" smtClean="0"/>
              <a:t>R</a:t>
            </a:r>
          </a:p>
          <a:p>
            <a:pPr algn="ctr"/>
            <a:r>
              <a:rPr lang="nl-NL" sz="1800" b="1" dirty="0" smtClean="0"/>
              <a:t>O</a:t>
            </a:r>
          </a:p>
          <a:p>
            <a:pPr algn="ctr"/>
            <a:r>
              <a:rPr lang="nl-NL" sz="1800" b="1" dirty="0" smtClean="0"/>
              <a:t>C</a:t>
            </a:r>
          </a:p>
          <a:p>
            <a:pPr algn="ctr"/>
            <a:r>
              <a:rPr lang="nl-NL" sz="1800" b="1" dirty="0" smtClean="0"/>
              <a:t>E</a:t>
            </a:r>
          </a:p>
          <a:p>
            <a:pPr algn="ctr"/>
            <a:r>
              <a:rPr lang="nl-NL" sz="1800" b="1" dirty="0" smtClean="0"/>
              <a:t>S</a:t>
            </a:r>
          </a:p>
        </p:txBody>
      </p:sp>
      <p:sp>
        <p:nvSpPr>
          <p:cNvPr id="6" name="Tekstvak 5"/>
          <p:cNvSpPr txBox="1"/>
          <p:nvPr/>
        </p:nvSpPr>
        <p:spPr>
          <a:xfrm>
            <a:off x="1414113" y="402969"/>
            <a:ext cx="5322017" cy="707886"/>
          </a:xfrm>
          <a:prstGeom prst="rect">
            <a:avLst/>
          </a:prstGeom>
          <a:solidFill>
            <a:schemeClr val="accent3">
              <a:lumMod val="40000"/>
              <a:lumOff val="60000"/>
            </a:schemeClr>
          </a:solidFill>
          <a:ln>
            <a:solidFill>
              <a:schemeClr val="tx1"/>
            </a:solidFill>
          </a:ln>
        </p:spPr>
        <p:txBody>
          <a:bodyPr wrap="square" rtlCol="0" anchor="ctr">
            <a:spAutoFit/>
          </a:bodyPr>
          <a:lstStyle/>
          <a:p>
            <a:pPr algn="ctr"/>
            <a:r>
              <a:rPr lang="nl-NL" sz="2000" dirty="0" smtClean="0"/>
              <a:t>Anamnese: Verzamelen en ordenen van gegevens</a:t>
            </a:r>
            <a:endParaRPr lang="nl-NL" sz="2000" dirty="0"/>
          </a:p>
        </p:txBody>
      </p:sp>
      <p:sp>
        <p:nvSpPr>
          <p:cNvPr id="7" name="Tekstvak 6"/>
          <p:cNvSpPr txBox="1"/>
          <p:nvPr/>
        </p:nvSpPr>
        <p:spPr>
          <a:xfrm>
            <a:off x="1398991" y="1463248"/>
            <a:ext cx="5328592" cy="707886"/>
          </a:xfrm>
          <a:prstGeom prst="rect">
            <a:avLst/>
          </a:prstGeom>
          <a:solidFill>
            <a:schemeClr val="accent3">
              <a:lumMod val="40000"/>
              <a:lumOff val="60000"/>
            </a:schemeClr>
          </a:solidFill>
          <a:ln>
            <a:solidFill>
              <a:schemeClr val="tx1"/>
            </a:solidFill>
          </a:ln>
        </p:spPr>
        <p:txBody>
          <a:bodyPr wrap="square" rtlCol="0" anchor="ctr">
            <a:spAutoFit/>
          </a:bodyPr>
          <a:lstStyle/>
          <a:p>
            <a:pPr algn="ctr"/>
            <a:r>
              <a:rPr lang="nl-NL" sz="2000" dirty="0" smtClean="0"/>
              <a:t>Diagnose: vaststellen van de actuele gezondheidstoestand</a:t>
            </a:r>
            <a:endParaRPr lang="nl-NL" sz="2000" dirty="0"/>
          </a:p>
        </p:txBody>
      </p:sp>
      <p:sp>
        <p:nvSpPr>
          <p:cNvPr id="8" name="Tekstvak 7"/>
          <p:cNvSpPr txBox="1"/>
          <p:nvPr/>
        </p:nvSpPr>
        <p:spPr>
          <a:xfrm>
            <a:off x="1410825" y="2185632"/>
            <a:ext cx="5328592" cy="707886"/>
          </a:xfrm>
          <a:prstGeom prst="rect">
            <a:avLst/>
          </a:prstGeom>
          <a:solidFill>
            <a:schemeClr val="accent3">
              <a:lumMod val="40000"/>
              <a:lumOff val="60000"/>
            </a:schemeClr>
          </a:solidFill>
          <a:ln>
            <a:solidFill>
              <a:schemeClr val="tx1"/>
            </a:solidFill>
          </a:ln>
        </p:spPr>
        <p:txBody>
          <a:bodyPr wrap="square" rtlCol="0" anchor="ctr">
            <a:spAutoFit/>
          </a:bodyPr>
          <a:lstStyle/>
          <a:p>
            <a:pPr algn="ctr"/>
            <a:r>
              <a:rPr lang="nl-NL" sz="2000" dirty="0" smtClean="0"/>
              <a:t>Planning van de resultaten: bepalen wenselijke resultaten</a:t>
            </a:r>
            <a:endParaRPr lang="nl-NL" sz="2000" dirty="0"/>
          </a:p>
        </p:txBody>
      </p:sp>
      <p:sp>
        <p:nvSpPr>
          <p:cNvPr id="9" name="Tekstvak 8"/>
          <p:cNvSpPr txBox="1"/>
          <p:nvPr/>
        </p:nvSpPr>
        <p:spPr>
          <a:xfrm>
            <a:off x="1395765" y="2774544"/>
            <a:ext cx="5328592" cy="707886"/>
          </a:xfrm>
          <a:prstGeom prst="rect">
            <a:avLst/>
          </a:prstGeom>
          <a:solidFill>
            <a:schemeClr val="accent3">
              <a:lumMod val="40000"/>
              <a:lumOff val="60000"/>
            </a:schemeClr>
          </a:solidFill>
          <a:ln>
            <a:solidFill>
              <a:schemeClr val="tx1"/>
            </a:solidFill>
          </a:ln>
        </p:spPr>
        <p:txBody>
          <a:bodyPr wrap="square" rtlCol="0" anchor="ctr">
            <a:spAutoFit/>
          </a:bodyPr>
          <a:lstStyle/>
          <a:p>
            <a:pPr algn="ctr"/>
            <a:r>
              <a:rPr lang="nl-NL" sz="2000" dirty="0" smtClean="0"/>
              <a:t>Planning van de interventies: selecteren interventies</a:t>
            </a:r>
            <a:endParaRPr lang="nl-NL" sz="2000" dirty="0"/>
          </a:p>
        </p:txBody>
      </p:sp>
      <p:sp>
        <p:nvSpPr>
          <p:cNvPr id="10" name="Tekstvak 9"/>
          <p:cNvSpPr txBox="1"/>
          <p:nvPr/>
        </p:nvSpPr>
        <p:spPr>
          <a:xfrm>
            <a:off x="1385936" y="3496036"/>
            <a:ext cx="5336477" cy="707886"/>
          </a:xfrm>
          <a:prstGeom prst="rect">
            <a:avLst/>
          </a:prstGeom>
          <a:solidFill>
            <a:schemeClr val="accent3">
              <a:lumMod val="40000"/>
              <a:lumOff val="60000"/>
            </a:schemeClr>
          </a:solidFill>
          <a:ln>
            <a:solidFill>
              <a:schemeClr val="tx1"/>
            </a:solidFill>
          </a:ln>
        </p:spPr>
        <p:txBody>
          <a:bodyPr wrap="square" rtlCol="0" anchor="ctr">
            <a:spAutoFit/>
          </a:bodyPr>
          <a:lstStyle/>
          <a:p>
            <a:pPr algn="ctr"/>
            <a:r>
              <a:rPr lang="nl-NL" sz="2000" dirty="0" smtClean="0"/>
              <a:t>Uitvoering: uitvoeren van de geselecteerde interventies</a:t>
            </a:r>
            <a:endParaRPr lang="nl-NL" sz="2000" dirty="0"/>
          </a:p>
        </p:txBody>
      </p:sp>
      <p:sp>
        <p:nvSpPr>
          <p:cNvPr id="11" name="Tekstvak 10"/>
          <p:cNvSpPr txBox="1"/>
          <p:nvPr/>
        </p:nvSpPr>
        <p:spPr>
          <a:xfrm>
            <a:off x="1418003" y="5131728"/>
            <a:ext cx="5314239" cy="400110"/>
          </a:xfrm>
          <a:prstGeom prst="rect">
            <a:avLst/>
          </a:prstGeom>
          <a:solidFill>
            <a:schemeClr val="accent3">
              <a:lumMod val="40000"/>
              <a:lumOff val="60000"/>
            </a:schemeClr>
          </a:solidFill>
          <a:ln>
            <a:solidFill>
              <a:schemeClr val="tx1"/>
            </a:solidFill>
          </a:ln>
        </p:spPr>
        <p:txBody>
          <a:bodyPr wrap="square" rtlCol="0" anchor="ctr">
            <a:spAutoFit/>
          </a:bodyPr>
          <a:lstStyle/>
          <a:p>
            <a:pPr algn="ctr"/>
            <a:r>
              <a:rPr lang="nl-NL" sz="2000" dirty="0" smtClean="0"/>
              <a:t>Evaluatie: zijn de beoogde resultaten bereikt</a:t>
            </a:r>
            <a:endParaRPr lang="nl-NL" sz="2000" dirty="0"/>
          </a:p>
        </p:txBody>
      </p:sp>
      <p:sp>
        <p:nvSpPr>
          <p:cNvPr id="12" name="Tekstvak 11"/>
          <p:cNvSpPr txBox="1"/>
          <p:nvPr/>
        </p:nvSpPr>
        <p:spPr>
          <a:xfrm>
            <a:off x="6722413" y="408108"/>
            <a:ext cx="576064" cy="1785104"/>
          </a:xfrm>
          <a:prstGeom prst="rect">
            <a:avLst/>
          </a:prstGeom>
          <a:solidFill>
            <a:schemeClr val="accent3">
              <a:lumMod val="20000"/>
              <a:lumOff val="80000"/>
            </a:schemeClr>
          </a:solidFill>
          <a:ln>
            <a:solidFill>
              <a:schemeClr val="tx1"/>
            </a:solidFill>
          </a:ln>
        </p:spPr>
        <p:txBody>
          <a:bodyPr wrap="square" rtlCol="0">
            <a:spAutoFit/>
          </a:bodyPr>
          <a:lstStyle/>
          <a:p>
            <a:pPr algn="ctr"/>
            <a:r>
              <a:rPr lang="nl-NL" sz="1100" b="1" dirty="0" smtClean="0"/>
              <a:t>V</a:t>
            </a:r>
          </a:p>
          <a:p>
            <a:pPr algn="ctr"/>
            <a:r>
              <a:rPr lang="nl-NL" sz="1100" b="1" dirty="0" smtClean="0"/>
              <a:t>E</a:t>
            </a:r>
          </a:p>
          <a:p>
            <a:pPr algn="ctr"/>
            <a:r>
              <a:rPr lang="nl-NL" sz="1100" b="1" dirty="0" smtClean="0"/>
              <a:t>R</a:t>
            </a:r>
          </a:p>
          <a:p>
            <a:pPr algn="ctr"/>
            <a:r>
              <a:rPr lang="nl-NL" sz="1100" b="1" dirty="0" smtClean="0"/>
              <a:t>Z</a:t>
            </a:r>
          </a:p>
          <a:p>
            <a:pPr algn="ctr"/>
            <a:r>
              <a:rPr lang="nl-NL" sz="1100" b="1" dirty="0" smtClean="0"/>
              <a:t>A</a:t>
            </a:r>
          </a:p>
          <a:p>
            <a:pPr algn="ctr"/>
            <a:r>
              <a:rPr lang="nl-NL" sz="1100" b="1" dirty="0" smtClean="0"/>
              <a:t>M</a:t>
            </a:r>
          </a:p>
          <a:p>
            <a:pPr algn="ctr"/>
            <a:r>
              <a:rPr lang="nl-NL" sz="1100" b="1" dirty="0" smtClean="0"/>
              <a:t>E</a:t>
            </a:r>
          </a:p>
          <a:p>
            <a:pPr algn="ctr"/>
            <a:r>
              <a:rPr lang="nl-NL" sz="1100" b="1" dirty="0" smtClean="0"/>
              <a:t>L</a:t>
            </a:r>
          </a:p>
          <a:p>
            <a:pPr algn="ctr"/>
            <a:r>
              <a:rPr lang="nl-NL" sz="1100" b="1" dirty="0" smtClean="0"/>
              <a:t>E</a:t>
            </a:r>
          </a:p>
          <a:p>
            <a:pPr algn="ctr"/>
            <a:r>
              <a:rPr lang="nl-NL" sz="1100" b="1" dirty="0" smtClean="0"/>
              <a:t>N</a:t>
            </a:r>
            <a:endParaRPr lang="nl-NL" sz="1100" b="1" dirty="0"/>
          </a:p>
        </p:txBody>
      </p:sp>
      <p:sp>
        <p:nvSpPr>
          <p:cNvPr id="13" name="Tekstvak 12"/>
          <p:cNvSpPr txBox="1"/>
          <p:nvPr/>
        </p:nvSpPr>
        <p:spPr>
          <a:xfrm>
            <a:off x="6732240" y="2197688"/>
            <a:ext cx="576064" cy="1277273"/>
          </a:xfrm>
          <a:prstGeom prst="rect">
            <a:avLst/>
          </a:prstGeom>
          <a:solidFill>
            <a:schemeClr val="accent3">
              <a:lumMod val="40000"/>
              <a:lumOff val="60000"/>
            </a:schemeClr>
          </a:solidFill>
          <a:ln>
            <a:solidFill>
              <a:schemeClr val="tx1"/>
            </a:solidFill>
          </a:ln>
        </p:spPr>
        <p:txBody>
          <a:bodyPr wrap="square" rtlCol="0">
            <a:spAutoFit/>
          </a:bodyPr>
          <a:lstStyle/>
          <a:p>
            <a:pPr algn="ctr"/>
            <a:r>
              <a:rPr lang="nl-NL" sz="1100" b="1" dirty="0" smtClean="0"/>
              <a:t>P</a:t>
            </a:r>
          </a:p>
          <a:p>
            <a:pPr algn="ctr"/>
            <a:r>
              <a:rPr lang="nl-NL" sz="1100" b="1" dirty="0" smtClean="0"/>
              <a:t>L</a:t>
            </a:r>
          </a:p>
          <a:p>
            <a:pPr algn="ctr"/>
            <a:r>
              <a:rPr lang="nl-NL" sz="1100" b="1" dirty="0" smtClean="0"/>
              <a:t>A</a:t>
            </a:r>
          </a:p>
          <a:p>
            <a:pPr algn="ctr"/>
            <a:r>
              <a:rPr lang="nl-NL" sz="1100" b="1" dirty="0" smtClean="0"/>
              <a:t>N</a:t>
            </a:r>
          </a:p>
          <a:p>
            <a:pPr algn="ctr"/>
            <a:r>
              <a:rPr lang="nl-NL" sz="1100" b="1" dirty="0" smtClean="0"/>
              <a:t>N</a:t>
            </a:r>
          </a:p>
          <a:p>
            <a:pPr algn="ctr"/>
            <a:r>
              <a:rPr lang="nl-NL" sz="1100" b="1" dirty="0" smtClean="0"/>
              <a:t>E</a:t>
            </a:r>
          </a:p>
          <a:p>
            <a:pPr algn="ctr"/>
            <a:r>
              <a:rPr lang="nl-NL" sz="1100" b="1" dirty="0" smtClean="0"/>
              <a:t>N</a:t>
            </a:r>
          </a:p>
        </p:txBody>
      </p:sp>
      <p:sp>
        <p:nvSpPr>
          <p:cNvPr id="14" name="Tekstvak 13"/>
          <p:cNvSpPr txBox="1"/>
          <p:nvPr/>
        </p:nvSpPr>
        <p:spPr>
          <a:xfrm>
            <a:off x="6732240" y="3485350"/>
            <a:ext cx="576064" cy="1615827"/>
          </a:xfrm>
          <a:prstGeom prst="rect">
            <a:avLst/>
          </a:prstGeom>
          <a:solidFill>
            <a:schemeClr val="accent3">
              <a:lumMod val="60000"/>
              <a:lumOff val="40000"/>
            </a:schemeClr>
          </a:solidFill>
          <a:ln>
            <a:solidFill>
              <a:schemeClr val="tx1"/>
            </a:solidFill>
          </a:ln>
        </p:spPr>
        <p:txBody>
          <a:bodyPr wrap="square" rtlCol="0">
            <a:spAutoFit/>
          </a:bodyPr>
          <a:lstStyle/>
          <a:p>
            <a:pPr algn="ctr"/>
            <a:r>
              <a:rPr lang="nl-NL" sz="1100" b="1" dirty="0" smtClean="0"/>
              <a:t>U</a:t>
            </a:r>
          </a:p>
          <a:p>
            <a:pPr algn="ctr"/>
            <a:r>
              <a:rPr lang="nl-NL" sz="1100" b="1" dirty="0" smtClean="0"/>
              <a:t>I</a:t>
            </a:r>
          </a:p>
          <a:p>
            <a:pPr algn="ctr"/>
            <a:r>
              <a:rPr lang="nl-NL" sz="1100" b="1" dirty="0" smtClean="0"/>
              <a:t>T</a:t>
            </a:r>
          </a:p>
          <a:p>
            <a:pPr algn="ctr"/>
            <a:r>
              <a:rPr lang="nl-NL" sz="1100" b="1" dirty="0" smtClean="0"/>
              <a:t>V</a:t>
            </a:r>
          </a:p>
          <a:p>
            <a:pPr algn="ctr"/>
            <a:r>
              <a:rPr lang="nl-NL" sz="1100" b="1" dirty="0" smtClean="0"/>
              <a:t>O</a:t>
            </a:r>
          </a:p>
          <a:p>
            <a:pPr algn="ctr"/>
            <a:r>
              <a:rPr lang="nl-NL" sz="1100" b="1" dirty="0" smtClean="0"/>
              <a:t>E</a:t>
            </a:r>
          </a:p>
          <a:p>
            <a:pPr algn="ctr"/>
            <a:r>
              <a:rPr lang="nl-NL" sz="1100" b="1" dirty="0" smtClean="0"/>
              <a:t>R</a:t>
            </a:r>
          </a:p>
          <a:p>
            <a:pPr algn="ctr"/>
            <a:r>
              <a:rPr lang="nl-NL" sz="1100" b="1" dirty="0" smtClean="0"/>
              <a:t>E</a:t>
            </a:r>
          </a:p>
          <a:p>
            <a:pPr algn="ctr"/>
            <a:r>
              <a:rPr lang="nl-NL" sz="1100" b="1" dirty="0" smtClean="0"/>
              <a:t>N</a:t>
            </a:r>
            <a:endParaRPr lang="nl-NL" sz="1100" b="1" dirty="0"/>
          </a:p>
        </p:txBody>
      </p:sp>
      <p:sp>
        <p:nvSpPr>
          <p:cNvPr id="15" name="Tekstvak 14"/>
          <p:cNvSpPr txBox="1"/>
          <p:nvPr/>
        </p:nvSpPr>
        <p:spPr>
          <a:xfrm>
            <a:off x="6732240" y="5085410"/>
            <a:ext cx="576064" cy="1546577"/>
          </a:xfrm>
          <a:prstGeom prst="rect">
            <a:avLst/>
          </a:prstGeom>
          <a:solidFill>
            <a:schemeClr val="accent3">
              <a:lumMod val="40000"/>
              <a:lumOff val="60000"/>
            </a:schemeClr>
          </a:solidFill>
          <a:ln>
            <a:solidFill>
              <a:schemeClr val="tx1"/>
            </a:solidFill>
          </a:ln>
        </p:spPr>
        <p:txBody>
          <a:bodyPr wrap="square" rtlCol="0">
            <a:spAutoFit/>
          </a:bodyPr>
          <a:lstStyle/>
          <a:p>
            <a:pPr algn="ctr"/>
            <a:r>
              <a:rPr lang="nl-NL" sz="1050" b="1" dirty="0" smtClean="0"/>
              <a:t>E</a:t>
            </a:r>
          </a:p>
          <a:p>
            <a:pPr algn="ctr"/>
            <a:r>
              <a:rPr lang="nl-NL" sz="1050" b="1" dirty="0" smtClean="0"/>
              <a:t>V</a:t>
            </a:r>
          </a:p>
          <a:p>
            <a:pPr algn="ctr"/>
            <a:r>
              <a:rPr lang="nl-NL" sz="1050" b="1" dirty="0" smtClean="0"/>
              <a:t>A</a:t>
            </a:r>
          </a:p>
          <a:p>
            <a:pPr algn="ctr"/>
            <a:r>
              <a:rPr lang="nl-NL" sz="1050" b="1" dirty="0" smtClean="0"/>
              <a:t>L</a:t>
            </a:r>
          </a:p>
          <a:p>
            <a:pPr algn="ctr"/>
            <a:r>
              <a:rPr lang="nl-NL" sz="1050" b="1" dirty="0" smtClean="0"/>
              <a:t>U</a:t>
            </a:r>
          </a:p>
          <a:p>
            <a:pPr algn="ctr"/>
            <a:r>
              <a:rPr lang="nl-NL" sz="1050" b="1" dirty="0" smtClean="0"/>
              <a:t>A</a:t>
            </a:r>
          </a:p>
          <a:p>
            <a:pPr algn="ctr"/>
            <a:r>
              <a:rPr lang="nl-NL" sz="1050" b="1" dirty="0" smtClean="0"/>
              <a:t>T</a:t>
            </a:r>
            <a:endParaRPr lang="nl-NL" sz="1050" b="1" dirty="0"/>
          </a:p>
          <a:p>
            <a:pPr algn="ctr"/>
            <a:r>
              <a:rPr lang="nl-NL" sz="1050" b="1" dirty="0" smtClean="0"/>
              <a:t>I</a:t>
            </a:r>
          </a:p>
          <a:p>
            <a:pPr algn="ctr"/>
            <a:r>
              <a:rPr lang="nl-NL" sz="1050" b="1" dirty="0" smtClean="0"/>
              <a:t>E</a:t>
            </a:r>
          </a:p>
        </p:txBody>
      </p:sp>
      <p:sp>
        <p:nvSpPr>
          <p:cNvPr id="16" name="Tekstvak 15"/>
          <p:cNvSpPr txBox="1"/>
          <p:nvPr/>
        </p:nvSpPr>
        <p:spPr>
          <a:xfrm>
            <a:off x="7306250" y="402969"/>
            <a:ext cx="576064" cy="6217087"/>
          </a:xfrm>
          <a:prstGeom prst="rect">
            <a:avLst/>
          </a:prstGeom>
          <a:solidFill>
            <a:srgbClr val="92D050"/>
          </a:solidFill>
          <a:ln>
            <a:solidFill>
              <a:schemeClr val="tx1"/>
            </a:solidFill>
          </a:ln>
        </p:spPr>
        <p:txBody>
          <a:bodyPr wrap="square" rtlCol="0">
            <a:spAutoFit/>
          </a:bodyPr>
          <a:lstStyle/>
          <a:p>
            <a:pPr algn="ctr"/>
            <a:r>
              <a:rPr lang="nl-NL" sz="1600" b="1" dirty="0" smtClean="0"/>
              <a:t>V</a:t>
            </a:r>
          </a:p>
          <a:p>
            <a:pPr algn="ctr"/>
            <a:r>
              <a:rPr lang="nl-NL" sz="1600" b="1" dirty="0" smtClean="0"/>
              <a:t>E</a:t>
            </a:r>
          </a:p>
          <a:p>
            <a:pPr algn="ctr"/>
            <a:r>
              <a:rPr lang="nl-NL" sz="1600" b="1" dirty="0" smtClean="0"/>
              <a:t>R</a:t>
            </a:r>
          </a:p>
          <a:p>
            <a:pPr algn="ctr"/>
            <a:r>
              <a:rPr lang="nl-NL" sz="1600" b="1" dirty="0" smtClean="0"/>
              <a:t>P</a:t>
            </a:r>
          </a:p>
          <a:p>
            <a:pPr algn="ctr"/>
            <a:r>
              <a:rPr lang="nl-NL" sz="1600" b="1" dirty="0" smtClean="0"/>
              <a:t>L</a:t>
            </a:r>
          </a:p>
          <a:p>
            <a:pPr algn="ctr"/>
            <a:r>
              <a:rPr lang="nl-NL" sz="1600" b="1" dirty="0" smtClean="0"/>
              <a:t>E</a:t>
            </a:r>
          </a:p>
          <a:p>
            <a:pPr algn="ctr"/>
            <a:r>
              <a:rPr lang="nl-NL" sz="1600" b="1" dirty="0" smtClean="0"/>
              <a:t>E</a:t>
            </a:r>
          </a:p>
          <a:p>
            <a:pPr algn="ctr"/>
            <a:r>
              <a:rPr lang="nl-NL" sz="1600" b="1" dirty="0" smtClean="0"/>
              <a:t>G</a:t>
            </a:r>
          </a:p>
          <a:p>
            <a:pPr algn="ctr"/>
            <a:r>
              <a:rPr lang="nl-NL" sz="1600" b="1" dirty="0" smtClean="0"/>
              <a:t>K</a:t>
            </a:r>
          </a:p>
          <a:p>
            <a:pPr algn="ctr"/>
            <a:r>
              <a:rPr lang="nl-NL" sz="1600" b="1" dirty="0" smtClean="0"/>
              <a:t>U</a:t>
            </a:r>
          </a:p>
          <a:p>
            <a:pPr algn="ctr"/>
            <a:r>
              <a:rPr lang="nl-NL" sz="1600" b="1" dirty="0" smtClean="0"/>
              <a:t>N</a:t>
            </a:r>
          </a:p>
          <a:p>
            <a:pPr algn="ctr"/>
            <a:r>
              <a:rPr lang="nl-NL" sz="1600" b="1" dirty="0" smtClean="0"/>
              <a:t>D</a:t>
            </a:r>
          </a:p>
          <a:p>
            <a:pPr algn="ctr"/>
            <a:r>
              <a:rPr lang="nl-NL" sz="1600" b="1" dirty="0" smtClean="0"/>
              <a:t>I</a:t>
            </a:r>
          </a:p>
          <a:p>
            <a:pPr algn="ctr"/>
            <a:r>
              <a:rPr lang="nl-NL" sz="1600" b="1" dirty="0" smtClean="0"/>
              <a:t>G</a:t>
            </a:r>
          </a:p>
          <a:p>
            <a:pPr algn="ctr"/>
            <a:r>
              <a:rPr lang="nl-NL" sz="1600" b="1" dirty="0" smtClean="0"/>
              <a:t>E</a:t>
            </a:r>
          </a:p>
          <a:p>
            <a:pPr algn="ctr"/>
            <a:endParaRPr lang="nl-NL" sz="800" b="1" dirty="0" smtClean="0"/>
          </a:p>
          <a:p>
            <a:pPr algn="ctr"/>
            <a:r>
              <a:rPr lang="nl-NL" sz="1600" b="1" dirty="0" smtClean="0"/>
              <a:t>M</a:t>
            </a:r>
          </a:p>
          <a:p>
            <a:pPr algn="ctr"/>
            <a:r>
              <a:rPr lang="nl-NL" sz="1600" b="1" dirty="0" smtClean="0"/>
              <a:t>E</a:t>
            </a:r>
          </a:p>
          <a:p>
            <a:pPr algn="ctr"/>
            <a:r>
              <a:rPr lang="nl-NL" sz="1600" b="1" dirty="0" smtClean="0"/>
              <a:t>T</a:t>
            </a:r>
          </a:p>
          <a:p>
            <a:pPr algn="ctr"/>
            <a:r>
              <a:rPr lang="nl-NL" sz="1600" b="1" dirty="0" smtClean="0"/>
              <a:t>H</a:t>
            </a:r>
          </a:p>
          <a:p>
            <a:pPr algn="ctr"/>
            <a:r>
              <a:rPr lang="nl-NL" sz="1600" b="1" dirty="0" smtClean="0"/>
              <a:t>O</a:t>
            </a:r>
          </a:p>
          <a:p>
            <a:pPr algn="ctr"/>
            <a:r>
              <a:rPr lang="nl-NL" sz="1600" b="1" dirty="0" smtClean="0"/>
              <a:t>D</a:t>
            </a:r>
          </a:p>
          <a:p>
            <a:pPr algn="ctr"/>
            <a:r>
              <a:rPr lang="nl-NL" sz="1600" b="1" dirty="0" smtClean="0"/>
              <a:t>I</a:t>
            </a:r>
          </a:p>
          <a:p>
            <a:pPr algn="ctr"/>
            <a:r>
              <a:rPr lang="nl-NL" sz="1600" b="1" dirty="0" smtClean="0"/>
              <a:t>E</a:t>
            </a:r>
          </a:p>
          <a:p>
            <a:pPr algn="ctr"/>
            <a:r>
              <a:rPr lang="nl-NL" sz="1600" b="1" dirty="0" smtClean="0"/>
              <a:t>K</a:t>
            </a:r>
          </a:p>
        </p:txBody>
      </p:sp>
      <p:sp>
        <p:nvSpPr>
          <p:cNvPr id="2" name="Tekstvak 1"/>
          <p:cNvSpPr txBox="1"/>
          <p:nvPr/>
        </p:nvSpPr>
        <p:spPr>
          <a:xfrm>
            <a:off x="7956376" y="418179"/>
            <a:ext cx="720080" cy="707886"/>
          </a:xfrm>
          <a:prstGeom prst="rect">
            <a:avLst/>
          </a:prstGeom>
          <a:solidFill>
            <a:schemeClr val="accent4">
              <a:lumMod val="60000"/>
              <a:lumOff val="40000"/>
            </a:schemeClr>
          </a:solidFill>
          <a:ln>
            <a:solidFill>
              <a:schemeClr val="tx1"/>
            </a:solidFill>
          </a:ln>
        </p:spPr>
        <p:txBody>
          <a:bodyPr wrap="square" rtlCol="0">
            <a:spAutoFit/>
          </a:bodyPr>
          <a:lstStyle/>
          <a:p>
            <a:r>
              <a:rPr lang="nl-NL" sz="2000" dirty="0" smtClean="0">
                <a:latin typeface="Arial" panose="020B0604020202020204" pitchFamily="34" charset="0"/>
                <a:cs typeface="Arial" panose="020B0604020202020204" pitchFamily="34" charset="0"/>
              </a:rPr>
              <a:t>FGP</a:t>
            </a:r>
          </a:p>
          <a:p>
            <a:endParaRPr lang="nl-NL" sz="2000" dirty="0">
              <a:latin typeface="Arial" panose="020B0604020202020204" pitchFamily="34" charset="0"/>
              <a:cs typeface="Arial" panose="020B0604020202020204" pitchFamily="34" charset="0"/>
            </a:endParaRPr>
          </a:p>
        </p:txBody>
      </p:sp>
      <p:sp>
        <p:nvSpPr>
          <p:cNvPr id="17" name="Tekstvak 16"/>
          <p:cNvSpPr txBox="1"/>
          <p:nvPr/>
        </p:nvSpPr>
        <p:spPr>
          <a:xfrm>
            <a:off x="7956376" y="1126065"/>
            <a:ext cx="720080" cy="707886"/>
          </a:xfrm>
          <a:prstGeom prst="rect">
            <a:avLst/>
          </a:prstGeom>
          <a:solidFill>
            <a:schemeClr val="accent4">
              <a:lumMod val="60000"/>
              <a:lumOff val="40000"/>
            </a:schemeClr>
          </a:solidFill>
          <a:ln>
            <a:solidFill>
              <a:schemeClr val="tx1"/>
            </a:solidFill>
          </a:ln>
        </p:spPr>
        <p:txBody>
          <a:bodyPr wrap="square" rtlCol="0">
            <a:spAutoFit/>
          </a:bodyPr>
          <a:lstStyle/>
          <a:p>
            <a:r>
              <a:rPr lang="nl-NL" sz="2000" dirty="0" smtClean="0">
                <a:latin typeface="Arial" panose="020B0604020202020204" pitchFamily="34" charset="0"/>
                <a:cs typeface="Arial" panose="020B0604020202020204" pitchFamily="34" charset="0"/>
              </a:rPr>
              <a:t>ICF</a:t>
            </a:r>
          </a:p>
          <a:p>
            <a:endParaRPr lang="nl-NL"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3041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b="1" dirty="0" err="1" smtClean="0">
                <a:solidFill>
                  <a:srgbClr val="FF0000"/>
                </a:solidFill>
              </a:rPr>
              <a:t>Evidence</a:t>
            </a:r>
            <a:r>
              <a:rPr lang="nl-NL" b="1" dirty="0" smtClean="0">
                <a:solidFill>
                  <a:srgbClr val="FF0000"/>
                </a:solidFill>
              </a:rPr>
              <a:t> </a:t>
            </a:r>
            <a:r>
              <a:rPr lang="nl-NL" b="1" dirty="0" err="1" smtClean="0">
                <a:solidFill>
                  <a:srgbClr val="FF0000"/>
                </a:solidFill>
              </a:rPr>
              <a:t>based</a:t>
            </a:r>
            <a:endParaRPr lang="nl-NL" b="1" dirty="0">
              <a:solidFill>
                <a:srgbClr val="FF0000"/>
              </a:solidFill>
            </a:endParaRPr>
          </a:p>
        </p:txBody>
      </p:sp>
      <p:sp>
        <p:nvSpPr>
          <p:cNvPr id="4" name="Tijdelijke aanduiding voor inhoud 3"/>
          <p:cNvSpPr>
            <a:spLocks noGrp="1"/>
          </p:cNvSpPr>
          <p:nvPr>
            <p:ph idx="1"/>
          </p:nvPr>
        </p:nvSpPr>
        <p:spPr/>
        <p:txBody>
          <a:bodyPr/>
          <a:lstStyle/>
          <a:p>
            <a:pPr marL="0" indent="0">
              <a:buNone/>
            </a:pPr>
            <a:r>
              <a:rPr lang="nl-NL" sz="2000" dirty="0" err="1" smtClean="0"/>
              <a:t>Evidence</a:t>
            </a:r>
            <a:r>
              <a:rPr lang="nl-NL" sz="2000" dirty="0" smtClean="0"/>
              <a:t> </a:t>
            </a:r>
            <a:r>
              <a:rPr lang="nl-NL" sz="2000" dirty="0" err="1" smtClean="0"/>
              <a:t>based</a:t>
            </a:r>
            <a:r>
              <a:rPr lang="nl-NL" sz="2000" dirty="0" smtClean="0"/>
              <a:t> betekend letterlijk:</a:t>
            </a:r>
          </a:p>
          <a:p>
            <a:pPr marL="0" indent="0">
              <a:buNone/>
            </a:pPr>
            <a:endParaRPr lang="nl-NL" sz="2000" dirty="0"/>
          </a:p>
          <a:p>
            <a:pPr marL="0" indent="0">
              <a:buNone/>
            </a:pPr>
            <a:r>
              <a:rPr lang="nl-NL" sz="2000" b="1" dirty="0" smtClean="0"/>
              <a:t>Gebaseerd op bewijs.</a:t>
            </a:r>
          </a:p>
          <a:p>
            <a:pPr marL="0" indent="0">
              <a:buNone/>
            </a:pPr>
            <a:endParaRPr lang="nl-NL" sz="2000" b="1" dirty="0"/>
          </a:p>
          <a:p>
            <a:pPr marL="0" indent="0">
              <a:buNone/>
            </a:pPr>
            <a:r>
              <a:rPr lang="nl-NL" sz="2000" dirty="0" smtClean="0"/>
              <a:t>Bewijs wordt dan vooral gezien als “door middel van wetenschappelijk onderzoek bewezen. Dat was in eerste instantie zo maar later vonden de uitvinders van het model ( artsen) dat ook de ervaring van de professional ende voorkeur van de patiënt erg belangrijk. Vandaar dat je dit terug ziet in stap 1,2 en 3 van de verpleegkundige methodiek.</a:t>
            </a:r>
            <a:endParaRPr lang="nl-NL" sz="2000" dirty="0"/>
          </a:p>
        </p:txBody>
      </p:sp>
    </p:spTree>
    <p:extLst>
      <p:ext uri="{BB962C8B-B14F-4D97-AF65-F5344CB8AC3E}">
        <p14:creationId xmlns:p14="http://schemas.microsoft.com/office/powerpoint/2010/main" val="2358049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9"/>
          <p:cNvSpPr>
            <a:spLocks noGrp="1"/>
          </p:cNvSpPr>
          <p:nvPr>
            <p:ph type="title"/>
          </p:nvPr>
        </p:nvSpPr>
        <p:spPr>
          <a:xfrm>
            <a:off x="214313" y="173279"/>
            <a:ext cx="8786842" cy="928671"/>
          </a:xfrm>
        </p:spPr>
        <p:txBody>
          <a:bodyPr/>
          <a:lstStyle/>
          <a:p>
            <a:r>
              <a:rPr lang="nl-NL" sz="3200" b="1" u="sng" dirty="0" smtClean="0">
                <a:solidFill>
                  <a:srgbClr val="FF0000"/>
                </a:solidFill>
              </a:rPr>
              <a:t>Relatie tussen de P.E.S</a:t>
            </a:r>
          </a:p>
        </p:txBody>
      </p:sp>
      <p:sp>
        <p:nvSpPr>
          <p:cNvPr id="2" name="Tijdelijke aanduiding voor inhoud 2"/>
          <p:cNvSpPr>
            <a:spLocks noGrp="1"/>
          </p:cNvSpPr>
          <p:nvPr>
            <p:ph idx="1"/>
          </p:nvPr>
        </p:nvSpPr>
        <p:spPr>
          <a:xfrm>
            <a:off x="326386" y="1804540"/>
            <a:ext cx="8643937" cy="5000625"/>
          </a:xfrm>
        </p:spPr>
        <p:txBody>
          <a:bodyPr/>
          <a:lstStyle/>
          <a:p>
            <a:pPr algn="ctr">
              <a:buFontTx/>
              <a:buNone/>
            </a:pPr>
            <a:r>
              <a:rPr lang="nl-NL" sz="2800" dirty="0" smtClean="0"/>
              <a:t>De </a:t>
            </a:r>
            <a:r>
              <a:rPr lang="nl-NL" sz="2800" dirty="0" err="1" smtClean="0"/>
              <a:t>signs</a:t>
            </a:r>
            <a:r>
              <a:rPr lang="nl-NL" sz="2800" dirty="0" smtClean="0"/>
              <a:t> en </a:t>
            </a:r>
            <a:r>
              <a:rPr lang="nl-NL" sz="2800" dirty="0" err="1" smtClean="0"/>
              <a:t>symptoms</a:t>
            </a:r>
            <a:r>
              <a:rPr lang="nl-NL" sz="2800" dirty="0" smtClean="0"/>
              <a:t> heb je nodig om te achterhalen op welk gebied de problemen liggen. Deze heb je nodig bij het formuleren van de beoogde resultaten. De etiologie moet je weten om te kijken welke interventies je nodig hebt. Bij de evaluatie kun je nagaan of je met de geplande interventies de beoogde resultaten hebt behaald. De </a:t>
            </a:r>
            <a:r>
              <a:rPr lang="nl-NL" sz="2800" dirty="0" err="1" smtClean="0"/>
              <a:t>signs</a:t>
            </a:r>
            <a:r>
              <a:rPr lang="nl-NL" sz="2800" dirty="0" smtClean="0"/>
              <a:t> en </a:t>
            </a:r>
            <a:r>
              <a:rPr lang="nl-NL" sz="2800" dirty="0" err="1" smtClean="0"/>
              <a:t>symptoms</a:t>
            </a:r>
            <a:r>
              <a:rPr lang="nl-NL" sz="2800" dirty="0" smtClean="0"/>
              <a:t> van het probleem zullen dan zijn verdwenen of verminderd.</a:t>
            </a:r>
          </a:p>
          <a:p>
            <a:pPr algn="ctr">
              <a:buFontTx/>
              <a:buNone/>
            </a:pPr>
            <a:endParaRPr lang="nl-NL" dirty="0" smtClean="0"/>
          </a:p>
        </p:txBody>
      </p:sp>
    </p:spTree>
    <p:extLst>
      <p:ext uri="{BB962C8B-B14F-4D97-AF65-F5344CB8AC3E}">
        <p14:creationId xmlns:p14="http://schemas.microsoft.com/office/powerpoint/2010/main" val="2005697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8467" y="288218"/>
            <a:ext cx="1927782" cy="2426395"/>
          </a:xfrm>
        </p:spPr>
        <p:txBody>
          <a:bodyPr/>
          <a:lstStyle/>
          <a:p>
            <a:r>
              <a:rPr lang="nl-NL" dirty="0" smtClean="0"/>
              <a:t>Van diagnose naar doelen en interventies.</a:t>
            </a:r>
            <a:endParaRPr lang="en-US" dirty="0"/>
          </a:p>
        </p:txBody>
      </p:sp>
      <p:sp>
        <p:nvSpPr>
          <p:cNvPr id="3" name="Tijdelijke aanduiding voor verticale tekst 2"/>
          <p:cNvSpPr>
            <a:spLocks noGrp="1"/>
          </p:cNvSpPr>
          <p:nvPr>
            <p:ph type="body" orient="vert" idx="1"/>
          </p:nvPr>
        </p:nvSpPr>
        <p:spPr/>
        <p:txBody>
          <a:bodyPr/>
          <a:lstStyle/>
          <a:p>
            <a:pPr algn="ctr"/>
            <a:r>
              <a:rPr lang="nl-NL" b="1" dirty="0" smtClean="0"/>
              <a:t>Verpleegkundige diagnosen</a:t>
            </a:r>
          </a:p>
          <a:p>
            <a:endParaRPr lang="nl-NL" dirty="0"/>
          </a:p>
          <a:p>
            <a:pPr algn="ctr"/>
            <a:r>
              <a:rPr lang="nl-NL" dirty="0" smtClean="0"/>
              <a:t>Classificaties</a:t>
            </a:r>
          </a:p>
          <a:p>
            <a:endParaRPr lang="nl-NL" dirty="0"/>
          </a:p>
          <a:p>
            <a:pPr algn="ctr"/>
            <a:r>
              <a:rPr lang="nl-NL" dirty="0" smtClean="0"/>
              <a:t>NANDA (voorbeeld)</a:t>
            </a:r>
          </a:p>
          <a:p>
            <a:pPr algn="ctr"/>
            <a:endParaRPr lang="nl-NL" dirty="0"/>
          </a:p>
          <a:p>
            <a:pPr algn="ctr"/>
            <a:endParaRPr lang="nl-NL" dirty="0" smtClean="0"/>
          </a:p>
          <a:p>
            <a:r>
              <a:rPr lang="nl-NL" dirty="0" smtClean="0"/>
              <a:t>Redeneerhulpen</a:t>
            </a:r>
            <a:endParaRPr lang="nl-NL" dirty="0"/>
          </a:p>
          <a:p>
            <a:endParaRPr lang="nl-NL" dirty="0" smtClean="0"/>
          </a:p>
          <a:p>
            <a:r>
              <a:rPr lang="nl-NL" dirty="0" smtClean="0"/>
              <a:t>(P.E.S. / S.E.P.)</a:t>
            </a:r>
            <a:endParaRPr lang="nl-NL" dirty="0"/>
          </a:p>
          <a:p>
            <a:endParaRPr lang="nl-NL" dirty="0" smtClean="0"/>
          </a:p>
          <a:p>
            <a:pPr algn="ctr"/>
            <a:r>
              <a:rPr lang="nl-NL" b="1" dirty="0" smtClean="0"/>
              <a:t>Prioriteiten</a:t>
            </a:r>
          </a:p>
          <a:p>
            <a:pPr algn="ctr"/>
            <a:endParaRPr lang="nl-NL" dirty="0"/>
          </a:p>
          <a:p>
            <a:pPr algn="ctr"/>
            <a:endParaRPr lang="nl-NL" dirty="0" smtClean="0"/>
          </a:p>
          <a:p>
            <a:pPr algn="ctr"/>
            <a:r>
              <a:rPr lang="nl-NL" dirty="0" smtClean="0"/>
              <a:t>Doelen (NOC)</a:t>
            </a:r>
          </a:p>
          <a:p>
            <a:pPr algn="ctr"/>
            <a:r>
              <a:rPr lang="nl-NL" dirty="0" smtClean="0"/>
              <a:t>Interventies (NIC)</a:t>
            </a:r>
          </a:p>
          <a:p>
            <a:pPr algn="ctr"/>
            <a:r>
              <a:rPr lang="nl-NL" dirty="0" smtClean="0"/>
              <a:t>Evaluatie</a:t>
            </a:r>
            <a:endParaRPr lang="nl-NL" dirty="0"/>
          </a:p>
        </p:txBody>
      </p:sp>
      <p:sp>
        <p:nvSpPr>
          <p:cNvPr id="4" name="Tijdelijke aanduiding voor verticale tekst 3"/>
          <p:cNvSpPr>
            <a:spLocks noGrp="1"/>
          </p:cNvSpPr>
          <p:nvPr>
            <p:ph type="body" orient="vert" idx="14"/>
          </p:nvPr>
        </p:nvSpPr>
        <p:spPr/>
        <p:txBody>
          <a:bodyPr/>
          <a:lstStyle/>
          <a:p>
            <a:endParaRPr lang="en-US"/>
          </a:p>
        </p:txBody>
      </p:sp>
      <p:sp>
        <p:nvSpPr>
          <p:cNvPr id="5" name="Tijdelijke aanduiding voor dianummer 4"/>
          <p:cNvSpPr>
            <a:spLocks noGrp="1"/>
          </p:cNvSpPr>
          <p:nvPr>
            <p:ph type="sldNum" sz="quarter" idx="4"/>
          </p:nvPr>
        </p:nvSpPr>
        <p:spPr/>
        <p:txBody>
          <a:bodyPr/>
          <a:lstStyle/>
          <a:p>
            <a:fld id="{3C1C91B2-D80A-449A-A874-9D15922EA0F1}" type="slidenum">
              <a:rPr lang="en-US" smtClean="0"/>
              <a:pPr/>
              <a:t>7</a:t>
            </a:fld>
            <a:endParaRPr lang="en-US" dirty="0"/>
          </a:p>
        </p:txBody>
      </p:sp>
      <p:sp>
        <p:nvSpPr>
          <p:cNvPr id="6" name="PIJL-OMLAAG 5"/>
          <p:cNvSpPr/>
          <p:nvPr/>
        </p:nvSpPr>
        <p:spPr>
          <a:xfrm>
            <a:off x="5247867" y="2204864"/>
            <a:ext cx="576064" cy="165618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l"/>
            <a:endParaRPr lang="en-US" sz="1600" dirty="0" smtClean="0"/>
          </a:p>
        </p:txBody>
      </p:sp>
      <p:sp>
        <p:nvSpPr>
          <p:cNvPr id="7" name="PIJL-OMLAAG 6"/>
          <p:cNvSpPr/>
          <p:nvPr/>
        </p:nvSpPr>
        <p:spPr>
          <a:xfrm>
            <a:off x="5280619" y="4437112"/>
            <a:ext cx="576064" cy="64807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l"/>
            <a:endParaRPr lang="en-US" sz="1600" dirty="0" smtClean="0"/>
          </a:p>
        </p:txBody>
      </p:sp>
      <p:sp>
        <p:nvSpPr>
          <p:cNvPr id="8" name="PIJL-RECHTS 7"/>
          <p:cNvSpPr/>
          <p:nvPr/>
        </p:nvSpPr>
        <p:spPr>
          <a:xfrm>
            <a:off x="2379008" y="3008444"/>
            <a:ext cx="2868859"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l"/>
            <a:endParaRPr lang="en-US" sz="1600" dirty="0" smtClean="0"/>
          </a:p>
        </p:txBody>
      </p:sp>
    </p:spTree>
    <p:extLst>
      <p:ext uri="{BB962C8B-B14F-4D97-AF65-F5344CB8AC3E}">
        <p14:creationId xmlns:p14="http://schemas.microsoft.com/office/powerpoint/2010/main" val="3821897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2"/>
          <p:cNvSpPr>
            <a:spLocks noChangeShapeType="1"/>
          </p:cNvSpPr>
          <p:nvPr/>
        </p:nvSpPr>
        <p:spPr bwMode="auto">
          <a:xfrm flipV="1">
            <a:off x="4025901" y="1481138"/>
            <a:ext cx="1588" cy="284162"/>
          </a:xfrm>
          <a:prstGeom prst="line">
            <a:avLst/>
          </a:prstGeom>
          <a:noFill/>
          <a:ln w="9525">
            <a:solidFill>
              <a:srgbClr val="000000"/>
            </a:solidFill>
            <a:round/>
            <a:headEnd/>
            <a:tailEnd/>
          </a:ln>
        </p:spPr>
        <p:txBody>
          <a:bodyPr/>
          <a:lstStyle/>
          <a:p>
            <a:endParaRPr lang="en-US"/>
          </a:p>
        </p:txBody>
      </p:sp>
      <p:sp>
        <p:nvSpPr>
          <p:cNvPr id="6147" name="Rectangle 5"/>
          <p:cNvSpPr>
            <a:spLocks noChangeArrowheads="1"/>
          </p:cNvSpPr>
          <p:nvPr/>
        </p:nvSpPr>
        <p:spPr bwMode="auto">
          <a:xfrm>
            <a:off x="3200400" y="838200"/>
            <a:ext cx="1219200" cy="725488"/>
          </a:xfrm>
          <a:prstGeom prst="rect">
            <a:avLst/>
          </a:prstGeom>
          <a:solidFill>
            <a:schemeClr val="bg1"/>
          </a:solidFill>
          <a:ln w="9525">
            <a:solidFill>
              <a:srgbClr val="000000"/>
            </a:solidFill>
            <a:miter lim="800000"/>
            <a:headEnd/>
            <a:tailEnd/>
          </a:ln>
        </p:spPr>
        <p:txBody>
          <a:bodyPr/>
          <a:lstStyle/>
          <a:p>
            <a:r>
              <a:rPr lang="nl-NL" sz="1200" b="1">
                <a:latin typeface="Arial" charset="0"/>
                <a:cs typeface="Times New Roman" pitchFamily="18" charset="0"/>
              </a:rPr>
              <a:t>Anamnese/ vraagverhelde-ring</a:t>
            </a:r>
          </a:p>
          <a:p>
            <a:pPr eaLnBrk="0" hangingPunct="0"/>
            <a:endParaRPr lang="nl-NL" sz="1200" b="1">
              <a:latin typeface="Arial" charset="0"/>
            </a:endParaRPr>
          </a:p>
        </p:txBody>
      </p:sp>
      <p:sp>
        <p:nvSpPr>
          <p:cNvPr id="6148" name="Rectangle 6"/>
          <p:cNvSpPr>
            <a:spLocks noChangeArrowheads="1"/>
          </p:cNvSpPr>
          <p:nvPr/>
        </p:nvSpPr>
        <p:spPr bwMode="auto">
          <a:xfrm>
            <a:off x="3205276" y="1752600"/>
            <a:ext cx="1443037" cy="533400"/>
          </a:xfrm>
          <a:prstGeom prst="rect">
            <a:avLst/>
          </a:prstGeom>
          <a:solidFill>
            <a:schemeClr val="accent2"/>
          </a:solidFill>
          <a:ln w="9525">
            <a:solidFill>
              <a:srgbClr val="000000"/>
            </a:solidFill>
            <a:miter lim="800000"/>
            <a:headEnd/>
            <a:tailEnd/>
          </a:ln>
        </p:spPr>
        <p:txBody>
          <a:bodyPr/>
          <a:lstStyle/>
          <a:p>
            <a:r>
              <a:rPr lang="nl-NL" sz="1200" b="1">
                <a:solidFill>
                  <a:schemeClr val="bg1"/>
                </a:solidFill>
                <a:latin typeface="Arial" charset="0"/>
                <a:cs typeface="Times New Roman" pitchFamily="18" charset="0"/>
              </a:rPr>
              <a:t>Besluitvorming</a:t>
            </a:r>
          </a:p>
          <a:p>
            <a:r>
              <a:rPr lang="nl-NL" sz="1200" b="1">
                <a:solidFill>
                  <a:schemeClr val="bg1"/>
                </a:solidFill>
                <a:latin typeface="Arial" charset="0"/>
                <a:cs typeface="Times New Roman" pitchFamily="18" charset="0"/>
              </a:rPr>
              <a:t>Diagnose</a:t>
            </a:r>
          </a:p>
          <a:p>
            <a:pPr eaLnBrk="0" hangingPunct="0"/>
            <a:endParaRPr lang="nl-NL" sz="1200" b="1">
              <a:solidFill>
                <a:schemeClr val="bg1"/>
              </a:solidFill>
              <a:latin typeface="Arial" charset="0"/>
            </a:endParaRPr>
          </a:p>
        </p:txBody>
      </p:sp>
      <p:sp>
        <p:nvSpPr>
          <p:cNvPr id="6149" name="Rectangle 8"/>
          <p:cNvSpPr>
            <a:spLocks noChangeArrowheads="1"/>
          </p:cNvSpPr>
          <p:nvPr/>
        </p:nvSpPr>
        <p:spPr bwMode="auto">
          <a:xfrm>
            <a:off x="3205276" y="2700338"/>
            <a:ext cx="1443037" cy="500062"/>
          </a:xfrm>
          <a:prstGeom prst="rect">
            <a:avLst/>
          </a:prstGeom>
          <a:solidFill>
            <a:schemeClr val="accent2"/>
          </a:solidFill>
          <a:ln w="9525">
            <a:solidFill>
              <a:srgbClr val="000000"/>
            </a:solidFill>
            <a:miter lim="800000"/>
            <a:headEnd/>
            <a:tailEnd/>
          </a:ln>
        </p:spPr>
        <p:txBody>
          <a:bodyPr/>
          <a:lstStyle/>
          <a:p>
            <a:r>
              <a:rPr lang="nl-NL" sz="1200" b="1">
                <a:solidFill>
                  <a:schemeClr val="bg1"/>
                </a:solidFill>
                <a:latin typeface="Arial" charset="0"/>
                <a:cs typeface="Times New Roman" pitchFamily="18" charset="0"/>
              </a:rPr>
              <a:t>Besluitvorming resultaten</a:t>
            </a:r>
            <a:r>
              <a:rPr lang="nl-NL" sz="1200" b="1">
                <a:latin typeface="Arial" charset="0"/>
                <a:cs typeface="Times New Roman" pitchFamily="18" charset="0"/>
              </a:rPr>
              <a:t> </a:t>
            </a:r>
          </a:p>
          <a:p>
            <a:pPr eaLnBrk="0" hangingPunct="0"/>
            <a:endParaRPr lang="nl-NL" sz="1200" b="1">
              <a:solidFill>
                <a:srgbClr val="8C0F31"/>
              </a:solidFill>
              <a:latin typeface="Arial" charset="0"/>
            </a:endParaRPr>
          </a:p>
        </p:txBody>
      </p:sp>
      <p:sp>
        <p:nvSpPr>
          <p:cNvPr id="6150" name="Rectangle 10"/>
          <p:cNvSpPr>
            <a:spLocks noChangeArrowheads="1"/>
          </p:cNvSpPr>
          <p:nvPr/>
        </p:nvSpPr>
        <p:spPr bwMode="auto">
          <a:xfrm>
            <a:off x="3200401" y="4516438"/>
            <a:ext cx="1244600" cy="284162"/>
          </a:xfrm>
          <a:prstGeom prst="rect">
            <a:avLst/>
          </a:prstGeom>
          <a:solidFill>
            <a:schemeClr val="bg1"/>
          </a:solidFill>
          <a:ln w="9525">
            <a:solidFill>
              <a:srgbClr val="000000"/>
            </a:solidFill>
            <a:miter lim="800000"/>
            <a:headEnd/>
            <a:tailEnd/>
          </a:ln>
        </p:spPr>
        <p:txBody>
          <a:bodyPr/>
          <a:lstStyle/>
          <a:p>
            <a:r>
              <a:rPr lang="nl-NL" sz="1200" b="1">
                <a:cs typeface="Times New Roman" pitchFamily="18" charset="0"/>
              </a:rPr>
              <a:t>Uitvoering</a:t>
            </a:r>
          </a:p>
          <a:p>
            <a:pPr eaLnBrk="0" hangingPunct="0"/>
            <a:endParaRPr lang="nl-NL" sz="800">
              <a:solidFill>
                <a:srgbClr val="8C0F31"/>
              </a:solidFill>
            </a:endParaRPr>
          </a:p>
        </p:txBody>
      </p:sp>
      <p:sp>
        <p:nvSpPr>
          <p:cNvPr id="6151" name="Rectangle 11"/>
          <p:cNvSpPr>
            <a:spLocks noChangeArrowheads="1"/>
          </p:cNvSpPr>
          <p:nvPr/>
        </p:nvSpPr>
        <p:spPr bwMode="auto">
          <a:xfrm>
            <a:off x="3205276" y="3646488"/>
            <a:ext cx="1443037" cy="544512"/>
          </a:xfrm>
          <a:prstGeom prst="rect">
            <a:avLst/>
          </a:prstGeom>
          <a:solidFill>
            <a:schemeClr val="accent2"/>
          </a:solidFill>
          <a:ln w="9525">
            <a:solidFill>
              <a:srgbClr val="000000"/>
            </a:solidFill>
            <a:miter lim="800000"/>
            <a:headEnd/>
            <a:tailEnd/>
          </a:ln>
        </p:spPr>
        <p:txBody>
          <a:bodyPr/>
          <a:lstStyle/>
          <a:p>
            <a:r>
              <a:rPr lang="nl-NL" sz="1200" b="1">
                <a:solidFill>
                  <a:schemeClr val="bg1"/>
                </a:solidFill>
                <a:latin typeface="Arial" charset="0"/>
                <a:cs typeface="Times New Roman" pitchFamily="18" charset="0"/>
              </a:rPr>
              <a:t>Besluitvorming interventies</a:t>
            </a:r>
          </a:p>
          <a:p>
            <a:pPr eaLnBrk="0" hangingPunct="0"/>
            <a:endParaRPr lang="nl-NL" sz="1200" b="1">
              <a:solidFill>
                <a:schemeClr val="bg1"/>
              </a:solidFill>
              <a:latin typeface="Arial" charset="0"/>
            </a:endParaRPr>
          </a:p>
        </p:txBody>
      </p:sp>
      <p:sp>
        <p:nvSpPr>
          <p:cNvPr id="6152" name="Rectangle 14"/>
          <p:cNvSpPr>
            <a:spLocks noChangeArrowheads="1"/>
          </p:cNvSpPr>
          <p:nvPr/>
        </p:nvSpPr>
        <p:spPr bwMode="auto">
          <a:xfrm>
            <a:off x="5257824" y="2057400"/>
            <a:ext cx="957263" cy="190500"/>
          </a:xfrm>
          <a:prstGeom prst="rect">
            <a:avLst/>
          </a:prstGeom>
          <a:solidFill>
            <a:schemeClr val="bg1"/>
          </a:solidFill>
          <a:ln w="9525">
            <a:solidFill>
              <a:srgbClr val="000000"/>
            </a:solidFill>
            <a:miter lim="800000"/>
            <a:headEnd/>
            <a:tailEnd/>
          </a:ln>
        </p:spPr>
        <p:txBody>
          <a:bodyPr/>
          <a:lstStyle/>
          <a:p>
            <a:r>
              <a:rPr lang="nl-NL" sz="1000" b="1">
                <a:latin typeface="Arial" charset="0"/>
                <a:cs typeface="Times New Roman" pitchFamily="18" charset="0"/>
              </a:rPr>
              <a:t>exper</a:t>
            </a:r>
            <a:r>
              <a:rPr lang="nl-NL" sz="1000" b="1">
                <a:cs typeface="Times New Roman" pitchFamily="18" charset="0"/>
              </a:rPr>
              <a:t>t</a:t>
            </a:r>
          </a:p>
          <a:p>
            <a:pPr eaLnBrk="0" hangingPunct="0"/>
            <a:endParaRPr lang="nl-NL" sz="1000" b="1">
              <a:solidFill>
                <a:srgbClr val="8C0F31"/>
              </a:solidFill>
            </a:endParaRPr>
          </a:p>
        </p:txBody>
      </p:sp>
      <p:sp>
        <p:nvSpPr>
          <p:cNvPr id="6153" name="Rectangle 15"/>
          <p:cNvSpPr>
            <a:spLocks noChangeArrowheads="1"/>
          </p:cNvSpPr>
          <p:nvPr/>
        </p:nvSpPr>
        <p:spPr bwMode="auto">
          <a:xfrm>
            <a:off x="5214939" y="2859088"/>
            <a:ext cx="957262" cy="188912"/>
          </a:xfrm>
          <a:prstGeom prst="rect">
            <a:avLst/>
          </a:prstGeom>
          <a:solidFill>
            <a:schemeClr val="bg1"/>
          </a:solidFill>
          <a:ln w="9525">
            <a:solidFill>
              <a:srgbClr val="000000"/>
            </a:solidFill>
            <a:miter lim="800000"/>
            <a:headEnd/>
            <a:tailEnd/>
          </a:ln>
        </p:spPr>
        <p:txBody>
          <a:bodyPr/>
          <a:lstStyle/>
          <a:p>
            <a:r>
              <a:rPr lang="nl-NL" sz="1000" b="1">
                <a:latin typeface="Arial" charset="0"/>
                <a:cs typeface="Times New Roman" pitchFamily="18" charset="0"/>
              </a:rPr>
              <a:t>evidence</a:t>
            </a:r>
          </a:p>
          <a:p>
            <a:pPr eaLnBrk="0" hangingPunct="0"/>
            <a:endParaRPr lang="nl-NL" sz="1000">
              <a:solidFill>
                <a:srgbClr val="8C0F31"/>
              </a:solidFill>
              <a:latin typeface="Arial" charset="0"/>
            </a:endParaRPr>
          </a:p>
        </p:txBody>
      </p:sp>
      <p:sp>
        <p:nvSpPr>
          <p:cNvPr id="6154" name="Rectangle 17"/>
          <p:cNvSpPr>
            <a:spLocks noChangeArrowheads="1"/>
          </p:cNvSpPr>
          <p:nvPr/>
        </p:nvSpPr>
        <p:spPr bwMode="auto">
          <a:xfrm>
            <a:off x="5214939" y="3621088"/>
            <a:ext cx="957262" cy="188912"/>
          </a:xfrm>
          <a:prstGeom prst="rect">
            <a:avLst/>
          </a:prstGeom>
          <a:solidFill>
            <a:schemeClr val="bg1"/>
          </a:solidFill>
          <a:ln w="9525">
            <a:solidFill>
              <a:srgbClr val="000000"/>
            </a:solidFill>
            <a:miter lim="800000"/>
            <a:headEnd/>
            <a:tailEnd/>
          </a:ln>
        </p:spPr>
        <p:txBody>
          <a:bodyPr/>
          <a:lstStyle/>
          <a:p>
            <a:r>
              <a:rPr lang="nl-NL" sz="1000" b="1">
                <a:latin typeface="Arial" charset="0"/>
                <a:cs typeface="Times New Roman" pitchFamily="18" charset="0"/>
              </a:rPr>
              <a:t>cliën</a:t>
            </a:r>
            <a:r>
              <a:rPr lang="nl-NL" sz="1000" b="1">
                <a:cs typeface="Times New Roman" pitchFamily="18" charset="0"/>
              </a:rPr>
              <a:t>t</a:t>
            </a:r>
          </a:p>
          <a:p>
            <a:pPr eaLnBrk="0" hangingPunct="0"/>
            <a:endParaRPr lang="nl-NL" sz="1000">
              <a:solidFill>
                <a:srgbClr val="8C0F31"/>
              </a:solidFill>
            </a:endParaRPr>
          </a:p>
        </p:txBody>
      </p:sp>
      <p:sp>
        <p:nvSpPr>
          <p:cNvPr id="6155" name="Rectangle 20"/>
          <p:cNvSpPr>
            <a:spLocks noChangeArrowheads="1"/>
          </p:cNvSpPr>
          <p:nvPr/>
        </p:nvSpPr>
        <p:spPr bwMode="auto">
          <a:xfrm>
            <a:off x="5214939" y="3925888"/>
            <a:ext cx="957262" cy="188912"/>
          </a:xfrm>
          <a:prstGeom prst="rect">
            <a:avLst/>
          </a:prstGeom>
          <a:solidFill>
            <a:schemeClr val="bg1"/>
          </a:solidFill>
          <a:ln w="9525">
            <a:solidFill>
              <a:srgbClr val="000000"/>
            </a:solidFill>
            <a:miter lim="800000"/>
            <a:headEnd/>
            <a:tailEnd/>
          </a:ln>
        </p:spPr>
        <p:txBody>
          <a:bodyPr/>
          <a:lstStyle/>
          <a:p>
            <a:r>
              <a:rPr lang="nl-NL" sz="1000" b="1">
                <a:latin typeface="Arial" charset="0"/>
                <a:cs typeface="Times New Roman" pitchFamily="18" charset="0"/>
              </a:rPr>
              <a:t>evidence</a:t>
            </a:r>
          </a:p>
          <a:p>
            <a:pPr eaLnBrk="0" hangingPunct="0"/>
            <a:endParaRPr lang="nl-NL" sz="1000">
              <a:solidFill>
                <a:srgbClr val="8C0F31"/>
              </a:solidFill>
            </a:endParaRPr>
          </a:p>
        </p:txBody>
      </p:sp>
      <p:sp>
        <p:nvSpPr>
          <p:cNvPr id="6156" name="Rectangle 21"/>
          <p:cNvSpPr>
            <a:spLocks noChangeArrowheads="1"/>
          </p:cNvSpPr>
          <p:nvPr/>
        </p:nvSpPr>
        <p:spPr bwMode="auto">
          <a:xfrm>
            <a:off x="5219700" y="1773238"/>
            <a:ext cx="957263" cy="190500"/>
          </a:xfrm>
          <a:prstGeom prst="rect">
            <a:avLst/>
          </a:prstGeom>
          <a:solidFill>
            <a:schemeClr val="bg1"/>
          </a:solidFill>
          <a:ln w="9525">
            <a:solidFill>
              <a:srgbClr val="000000"/>
            </a:solidFill>
            <a:miter lim="800000"/>
            <a:headEnd/>
            <a:tailEnd/>
          </a:ln>
        </p:spPr>
        <p:txBody>
          <a:bodyPr/>
          <a:lstStyle/>
          <a:p>
            <a:r>
              <a:rPr lang="nl-NL" sz="1000" b="1">
                <a:latin typeface="Arial" charset="0"/>
                <a:cs typeface="Times New Roman" pitchFamily="18" charset="0"/>
              </a:rPr>
              <a:t>evidence</a:t>
            </a:r>
          </a:p>
          <a:p>
            <a:pPr eaLnBrk="0" hangingPunct="0"/>
            <a:endParaRPr lang="nl-NL" sz="1000">
              <a:latin typeface="Arial" charset="0"/>
            </a:endParaRPr>
          </a:p>
        </p:txBody>
      </p:sp>
      <p:sp>
        <p:nvSpPr>
          <p:cNvPr id="6157" name="Rectangle 22"/>
          <p:cNvSpPr>
            <a:spLocks noChangeArrowheads="1"/>
          </p:cNvSpPr>
          <p:nvPr/>
        </p:nvSpPr>
        <p:spPr bwMode="auto">
          <a:xfrm>
            <a:off x="5257824" y="1470251"/>
            <a:ext cx="957263" cy="188913"/>
          </a:xfrm>
          <a:prstGeom prst="rect">
            <a:avLst/>
          </a:prstGeom>
          <a:solidFill>
            <a:schemeClr val="bg1"/>
          </a:solidFill>
          <a:ln w="9525">
            <a:solidFill>
              <a:srgbClr val="000000"/>
            </a:solidFill>
            <a:miter lim="800000"/>
            <a:headEnd/>
            <a:tailEnd/>
          </a:ln>
        </p:spPr>
        <p:txBody>
          <a:bodyPr/>
          <a:lstStyle/>
          <a:p>
            <a:r>
              <a:rPr lang="nl-NL" sz="1000" b="1">
                <a:latin typeface="Arial" charset="0"/>
              </a:rPr>
              <a:t>cliënt</a:t>
            </a:r>
          </a:p>
          <a:p>
            <a:pPr eaLnBrk="0" hangingPunct="0"/>
            <a:endParaRPr lang="nl-NL" sz="1000">
              <a:latin typeface="Arial" charset="0"/>
            </a:endParaRPr>
          </a:p>
        </p:txBody>
      </p:sp>
      <p:sp>
        <p:nvSpPr>
          <p:cNvPr id="6158" name="Rectangle 25"/>
          <p:cNvSpPr>
            <a:spLocks noChangeArrowheads="1"/>
          </p:cNvSpPr>
          <p:nvPr/>
        </p:nvSpPr>
        <p:spPr bwMode="auto">
          <a:xfrm>
            <a:off x="5214939" y="2554288"/>
            <a:ext cx="957262" cy="188912"/>
          </a:xfrm>
          <a:prstGeom prst="rect">
            <a:avLst/>
          </a:prstGeom>
          <a:solidFill>
            <a:schemeClr val="bg1"/>
          </a:solidFill>
          <a:ln w="9525">
            <a:solidFill>
              <a:srgbClr val="000000"/>
            </a:solidFill>
            <a:miter lim="800000"/>
            <a:headEnd/>
            <a:tailEnd/>
          </a:ln>
        </p:spPr>
        <p:txBody>
          <a:bodyPr/>
          <a:lstStyle/>
          <a:p>
            <a:r>
              <a:rPr lang="nl-NL" sz="1000" b="1">
                <a:latin typeface="Arial" charset="0"/>
                <a:cs typeface="Times New Roman" pitchFamily="18" charset="0"/>
              </a:rPr>
              <a:t>cliënt</a:t>
            </a:r>
          </a:p>
          <a:p>
            <a:pPr eaLnBrk="0" hangingPunct="0"/>
            <a:endParaRPr lang="nl-NL" sz="1000" b="1">
              <a:latin typeface="Arial" charset="0"/>
            </a:endParaRPr>
          </a:p>
        </p:txBody>
      </p:sp>
      <p:sp>
        <p:nvSpPr>
          <p:cNvPr id="6159" name="Rectangle 26"/>
          <p:cNvSpPr>
            <a:spLocks noChangeArrowheads="1"/>
          </p:cNvSpPr>
          <p:nvPr/>
        </p:nvSpPr>
        <p:spPr bwMode="auto">
          <a:xfrm>
            <a:off x="5214939" y="3163888"/>
            <a:ext cx="957262" cy="188912"/>
          </a:xfrm>
          <a:prstGeom prst="rect">
            <a:avLst/>
          </a:prstGeom>
          <a:solidFill>
            <a:schemeClr val="bg1"/>
          </a:solidFill>
          <a:ln w="9525">
            <a:solidFill>
              <a:srgbClr val="000000"/>
            </a:solidFill>
            <a:miter lim="800000"/>
            <a:headEnd/>
            <a:tailEnd/>
          </a:ln>
        </p:spPr>
        <p:txBody>
          <a:bodyPr/>
          <a:lstStyle/>
          <a:p>
            <a:r>
              <a:rPr lang="nl-NL" sz="1000" b="1">
                <a:latin typeface="Arial" charset="0"/>
                <a:cs typeface="Times New Roman" pitchFamily="18" charset="0"/>
              </a:rPr>
              <a:t>expert</a:t>
            </a:r>
          </a:p>
          <a:p>
            <a:pPr eaLnBrk="0" hangingPunct="0"/>
            <a:endParaRPr lang="nl-NL" sz="1000">
              <a:solidFill>
                <a:srgbClr val="8C0F31"/>
              </a:solidFill>
              <a:latin typeface="Arial" charset="0"/>
            </a:endParaRPr>
          </a:p>
        </p:txBody>
      </p:sp>
      <p:sp>
        <p:nvSpPr>
          <p:cNvPr id="6160" name="Rectangle 27"/>
          <p:cNvSpPr>
            <a:spLocks noChangeArrowheads="1"/>
          </p:cNvSpPr>
          <p:nvPr/>
        </p:nvSpPr>
        <p:spPr bwMode="auto">
          <a:xfrm>
            <a:off x="5214939" y="4230688"/>
            <a:ext cx="957262" cy="188912"/>
          </a:xfrm>
          <a:prstGeom prst="rect">
            <a:avLst/>
          </a:prstGeom>
          <a:solidFill>
            <a:schemeClr val="bg1"/>
          </a:solidFill>
          <a:ln w="9525">
            <a:solidFill>
              <a:srgbClr val="000000"/>
            </a:solidFill>
            <a:miter lim="800000"/>
            <a:headEnd/>
            <a:tailEnd/>
          </a:ln>
        </p:spPr>
        <p:txBody>
          <a:bodyPr/>
          <a:lstStyle/>
          <a:p>
            <a:r>
              <a:rPr lang="nl-NL" sz="1000" b="1">
                <a:latin typeface="Arial" charset="0"/>
                <a:cs typeface="Times New Roman" pitchFamily="18" charset="0"/>
              </a:rPr>
              <a:t>expert</a:t>
            </a:r>
          </a:p>
          <a:p>
            <a:pPr eaLnBrk="0" hangingPunct="0"/>
            <a:endParaRPr lang="nl-NL" sz="1000" b="1"/>
          </a:p>
        </p:txBody>
      </p:sp>
      <p:sp>
        <p:nvSpPr>
          <p:cNvPr id="6161" name="Line 34"/>
          <p:cNvSpPr>
            <a:spLocks noChangeShapeType="1"/>
          </p:cNvSpPr>
          <p:nvPr/>
        </p:nvSpPr>
        <p:spPr bwMode="auto">
          <a:xfrm flipH="1">
            <a:off x="4800713" y="1828800"/>
            <a:ext cx="365125" cy="0"/>
          </a:xfrm>
          <a:prstGeom prst="line">
            <a:avLst/>
          </a:prstGeom>
          <a:noFill/>
          <a:ln w="9525">
            <a:solidFill>
              <a:schemeClr val="tx1"/>
            </a:solidFill>
            <a:round/>
            <a:headEnd/>
            <a:tailEnd type="triangle" w="med" len="med"/>
          </a:ln>
        </p:spPr>
        <p:txBody>
          <a:bodyPr/>
          <a:lstStyle/>
          <a:p>
            <a:endParaRPr lang="en-US"/>
          </a:p>
        </p:txBody>
      </p:sp>
      <p:sp>
        <p:nvSpPr>
          <p:cNvPr id="6162" name="Line 35"/>
          <p:cNvSpPr>
            <a:spLocks noChangeShapeType="1"/>
          </p:cNvSpPr>
          <p:nvPr/>
        </p:nvSpPr>
        <p:spPr bwMode="auto">
          <a:xfrm flipH="1">
            <a:off x="4876801" y="2970439"/>
            <a:ext cx="338138" cy="1587"/>
          </a:xfrm>
          <a:prstGeom prst="line">
            <a:avLst/>
          </a:prstGeom>
          <a:noFill/>
          <a:ln w="9525">
            <a:solidFill>
              <a:schemeClr val="tx1"/>
            </a:solidFill>
            <a:round/>
            <a:headEnd/>
            <a:tailEnd type="triangle" w="med" len="med"/>
          </a:ln>
        </p:spPr>
        <p:txBody>
          <a:bodyPr/>
          <a:lstStyle/>
          <a:p>
            <a:endParaRPr lang="en-US"/>
          </a:p>
        </p:txBody>
      </p:sp>
      <p:sp>
        <p:nvSpPr>
          <p:cNvPr id="6163" name="Line 36"/>
          <p:cNvSpPr>
            <a:spLocks noChangeShapeType="1"/>
          </p:cNvSpPr>
          <p:nvPr/>
        </p:nvSpPr>
        <p:spPr bwMode="auto">
          <a:xfrm flipH="1">
            <a:off x="4800601" y="3962400"/>
            <a:ext cx="414338" cy="0"/>
          </a:xfrm>
          <a:prstGeom prst="line">
            <a:avLst/>
          </a:prstGeom>
          <a:noFill/>
          <a:ln w="9525">
            <a:solidFill>
              <a:schemeClr val="tx1"/>
            </a:solidFill>
            <a:round/>
            <a:headEnd/>
            <a:tailEnd type="triangle" w="med" len="med"/>
          </a:ln>
        </p:spPr>
        <p:txBody>
          <a:bodyPr/>
          <a:lstStyle/>
          <a:p>
            <a:endParaRPr lang="en-US"/>
          </a:p>
        </p:txBody>
      </p:sp>
      <p:sp>
        <p:nvSpPr>
          <p:cNvPr id="6164" name="Line 41"/>
          <p:cNvSpPr>
            <a:spLocks noChangeShapeType="1"/>
          </p:cNvSpPr>
          <p:nvPr/>
        </p:nvSpPr>
        <p:spPr bwMode="auto">
          <a:xfrm flipH="1">
            <a:off x="4875215" y="1563688"/>
            <a:ext cx="382587" cy="188912"/>
          </a:xfrm>
          <a:prstGeom prst="line">
            <a:avLst/>
          </a:prstGeom>
          <a:noFill/>
          <a:ln w="9525">
            <a:solidFill>
              <a:schemeClr val="tx1"/>
            </a:solidFill>
            <a:round/>
            <a:headEnd/>
            <a:tailEnd type="triangle" w="med" len="med"/>
          </a:ln>
        </p:spPr>
        <p:txBody>
          <a:bodyPr/>
          <a:lstStyle/>
          <a:p>
            <a:endParaRPr lang="en-US"/>
          </a:p>
        </p:txBody>
      </p:sp>
      <p:sp>
        <p:nvSpPr>
          <p:cNvPr id="6165" name="Line 42"/>
          <p:cNvSpPr>
            <a:spLocks noChangeShapeType="1"/>
          </p:cNvSpPr>
          <p:nvPr/>
        </p:nvSpPr>
        <p:spPr bwMode="auto">
          <a:xfrm flipH="1" flipV="1">
            <a:off x="4800600" y="1943103"/>
            <a:ext cx="382588" cy="188913"/>
          </a:xfrm>
          <a:prstGeom prst="line">
            <a:avLst/>
          </a:prstGeom>
          <a:noFill/>
          <a:ln w="9525">
            <a:solidFill>
              <a:schemeClr val="tx1"/>
            </a:solidFill>
            <a:round/>
            <a:headEnd/>
            <a:tailEnd type="triangle" w="med" len="med"/>
          </a:ln>
        </p:spPr>
        <p:txBody>
          <a:bodyPr/>
          <a:lstStyle/>
          <a:p>
            <a:endParaRPr lang="en-US"/>
          </a:p>
        </p:txBody>
      </p:sp>
      <p:sp>
        <p:nvSpPr>
          <p:cNvPr id="6166" name="Line 43"/>
          <p:cNvSpPr>
            <a:spLocks noChangeShapeType="1"/>
          </p:cNvSpPr>
          <p:nvPr/>
        </p:nvSpPr>
        <p:spPr bwMode="auto">
          <a:xfrm flipH="1">
            <a:off x="4832352" y="2630488"/>
            <a:ext cx="382588" cy="188912"/>
          </a:xfrm>
          <a:prstGeom prst="line">
            <a:avLst/>
          </a:prstGeom>
          <a:noFill/>
          <a:ln w="9525">
            <a:solidFill>
              <a:schemeClr val="tx1"/>
            </a:solidFill>
            <a:round/>
            <a:headEnd/>
            <a:tailEnd type="triangle" w="med" len="med"/>
          </a:ln>
        </p:spPr>
        <p:txBody>
          <a:bodyPr/>
          <a:lstStyle/>
          <a:p>
            <a:endParaRPr lang="en-US"/>
          </a:p>
        </p:txBody>
      </p:sp>
      <p:sp>
        <p:nvSpPr>
          <p:cNvPr id="6167" name="Line 44"/>
          <p:cNvSpPr>
            <a:spLocks noChangeShapeType="1"/>
          </p:cNvSpPr>
          <p:nvPr/>
        </p:nvSpPr>
        <p:spPr bwMode="auto">
          <a:xfrm flipH="1" flipV="1">
            <a:off x="4832352" y="3087688"/>
            <a:ext cx="382588" cy="188912"/>
          </a:xfrm>
          <a:prstGeom prst="line">
            <a:avLst/>
          </a:prstGeom>
          <a:noFill/>
          <a:ln w="9525">
            <a:solidFill>
              <a:schemeClr val="tx1"/>
            </a:solidFill>
            <a:round/>
            <a:headEnd/>
            <a:tailEnd type="triangle" w="med" len="med"/>
          </a:ln>
        </p:spPr>
        <p:txBody>
          <a:bodyPr/>
          <a:lstStyle/>
          <a:p>
            <a:endParaRPr lang="en-US"/>
          </a:p>
        </p:txBody>
      </p:sp>
      <p:sp>
        <p:nvSpPr>
          <p:cNvPr id="6168" name="Line 45"/>
          <p:cNvSpPr>
            <a:spLocks noChangeShapeType="1"/>
          </p:cNvSpPr>
          <p:nvPr/>
        </p:nvSpPr>
        <p:spPr bwMode="auto">
          <a:xfrm flipH="1">
            <a:off x="4832352" y="3697288"/>
            <a:ext cx="382588" cy="188912"/>
          </a:xfrm>
          <a:prstGeom prst="line">
            <a:avLst/>
          </a:prstGeom>
          <a:noFill/>
          <a:ln w="9525">
            <a:solidFill>
              <a:schemeClr val="tx1"/>
            </a:solidFill>
            <a:round/>
            <a:headEnd/>
            <a:tailEnd type="triangle" w="med" len="med"/>
          </a:ln>
        </p:spPr>
        <p:txBody>
          <a:bodyPr/>
          <a:lstStyle/>
          <a:p>
            <a:endParaRPr lang="en-US"/>
          </a:p>
        </p:txBody>
      </p:sp>
      <p:sp>
        <p:nvSpPr>
          <p:cNvPr id="6169" name="Line 46"/>
          <p:cNvSpPr>
            <a:spLocks noChangeShapeType="1"/>
          </p:cNvSpPr>
          <p:nvPr/>
        </p:nvSpPr>
        <p:spPr bwMode="auto">
          <a:xfrm flipH="1" flipV="1">
            <a:off x="4832352" y="4076700"/>
            <a:ext cx="382588" cy="190500"/>
          </a:xfrm>
          <a:prstGeom prst="line">
            <a:avLst/>
          </a:prstGeom>
          <a:noFill/>
          <a:ln w="9525">
            <a:solidFill>
              <a:schemeClr val="tx1"/>
            </a:solidFill>
            <a:round/>
            <a:headEnd/>
            <a:tailEnd type="triangle" w="med" len="med"/>
          </a:ln>
        </p:spPr>
        <p:txBody>
          <a:bodyPr/>
          <a:lstStyle/>
          <a:p>
            <a:endParaRPr lang="en-US"/>
          </a:p>
        </p:txBody>
      </p:sp>
      <p:sp>
        <p:nvSpPr>
          <p:cNvPr id="6170" name="Line 51"/>
          <p:cNvSpPr>
            <a:spLocks noChangeShapeType="1"/>
          </p:cNvSpPr>
          <p:nvPr/>
        </p:nvSpPr>
        <p:spPr bwMode="auto">
          <a:xfrm flipH="1" flipV="1">
            <a:off x="2819411" y="1219426"/>
            <a:ext cx="3175" cy="4111625"/>
          </a:xfrm>
          <a:prstGeom prst="line">
            <a:avLst/>
          </a:prstGeom>
          <a:noFill/>
          <a:ln w="9525">
            <a:solidFill>
              <a:schemeClr val="tx1"/>
            </a:solidFill>
            <a:round/>
            <a:headEnd type="oval" w="med" len="med"/>
            <a:tailEnd type="oval" w="med" len="med"/>
          </a:ln>
        </p:spPr>
        <p:txBody>
          <a:bodyPr/>
          <a:lstStyle/>
          <a:p>
            <a:endParaRPr lang="en-US"/>
          </a:p>
        </p:txBody>
      </p:sp>
      <p:sp>
        <p:nvSpPr>
          <p:cNvPr id="6171" name="Line 53"/>
          <p:cNvSpPr>
            <a:spLocks noChangeShapeType="1"/>
          </p:cNvSpPr>
          <p:nvPr/>
        </p:nvSpPr>
        <p:spPr bwMode="auto">
          <a:xfrm flipH="1">
            <a:off x="2819400" y="1219200"/>
            <a:ext cx="382588" cy="1588"/>
          </a:xfrm>
          <a:prstGeom prst="line">
            <a:avLst/>
          </a:prstGeom>
          <a:noFill/>
          <a:ln w="9525">
            <a:solidFill>
              <a:schemeClr val="tx1"/>
            </a:solidFill>
            <a:round/>
            <a:headEnd type="triangle" w="med" len="med"/>
            <a:tailEnd type="triangle" w="med" len="med"/>
          </a:ln>
        </p:spPr>
        <p:txBody>
          <a:bodyPr/>
          <a:lstStyle/>
          <a:p>
            <a:endParaRPr lang="en-US"/>
          </a:p>
        </p:txBody>
      </p:sp>
      <p:sp>
        <p:nvSpPr>
          <p:cNvPr id="6172" name="Line 54"/>
          <p:cNvSpPr>
            <a:spLocks noChangeShapeType="1"/>
          </p:cNvSpPr>
          <p:nvPr/>
        </p:nvSpPr>
        <p:spPr bwMode="auto">
          <a:xfrm flipH="1">
            <a:off x="2822577" y="2971800"/>
            <a:ext cx="382588" cy="1588"/>
          </a:xfrm>
          <a:prstGeom prst="line">
            <a:avLst/>
          </a:prstGeom>
          <a:noFill/>
          <a:ln w="9525">
            <a:solidFill>
              <a:schemeClr val="tx1"/>
            </a:solidFill>
            <a:round/>
            <a:headEnd type="triangle" w="med" len="med"/>
            <a:tailEnd type="triangle" w="med" len="med"/>
          </a:ln>
        </p:spPr>
        <p:txBody>
          <a:bodyPr/>
          <a:lstStyle/>
          <a:p>
            <a:endParaRPr lang="en-US"/>
          </a:p>
        </p:txBody>
      </p:sp>
      <p:sp>
        <p:nvSpPr>
          <p:cNvPr id="6173" name="Line 55"/>
          <p:cNvSpPr>
            <a:spLocks noChangeShapeType="1"/>
          </p:cNvSpPr>
          <p:nvPr/>
        </p:nvSpPr>
        <p:spPr bwMode="auto">
          <a:xfrm flipH="1">
            <a:off x="2819400" y="3962400"/>
            <a:ext cx="382588" cy="1588"/>
          </a:xfrm>
          <a:prstGeom prst="line">
            <a:avLst/>
          </a:prstGeom>
          <a:noFill/>
          <a:ln w="9525">
            <a:solidFill>
              <a:schemeClr val="tx1"/>
            </a:solidFill>
            <a:round/>
            <a:headEnd type="triangle" w="med" len="med"/>
            <a:tailEnd type="triangle" w="med" len="med"/>
          </a:ln>
        </p:spPr>
        <p:txBody>
          <a:bodyPr/>
          <a:lstStyle/>
          <a:p>
            <a:endParaRPr lang="en-US"/>
          </a:p>
        </p:txBody>
      </p:sp>
      <p:sp>
        <p:nvSpPr>
          <p:cNvPr id="6174" name="Line 56"/>
          <p:cNvSpPr>
            <a:spLocks noChangeShapeType="1"/>
          </p:cNvSpPr>
          <p:nvPr/>
        </p:nvSpPr>
        <p:spPr bwMode="auto">
          <a:xfrm flipH="1">
            <a:off x="2819400" y="4572000"/>
            <a:ext cx="382588" cy="1588"/>
          </a:xfrm>
          <a:prstGeom prst="line">
            <a:avLst/>
          </a:prstGeom>
          <a:noFill/>
          <a:ln w="9525">
            <a:solidFill>
              <a:schemeClr val="tx1"/>
            </a:solidFill>
            <a:round/>
            <a:headEnd type="triangle" w="med" len="med"/>
            <a:tailEnd type="triangle" w="med" len="med"/>
          </a:ln>
        </p:spPr>
        <p:txBody>
          <a:bodyPr/>
          <a:lstStyle/>
          <a:p>
            <a:endParaRPr lang="en-US"/>
          </a:p>
        </p:txBody>
      </p:sp>
      <p:sp>
        <p:nvSpPr>
          <p:cNvPr id="6175" name="Line 57"/>
          <p:cNvSpPr>
            <a:spLocks noChangeShapeType="1"/>
          </p:cNvSpPr>
          <p:nvPr/>
        </p:nvSpPr>
        <p:spPr bwMode="auto">
          <a:xfrm flipH="1">
            <a:off x="2822577" y="5334000"/>
            <a:ext cx="382588" cy="1588"/>
          </a:xfrm>
          <a:prstGeom prst="line">
            <a:avLst/>
          </a:prstGeom>
          <a:noFill/>
          <a:ln w="9525">
            <a:solidFill>
              <a:schemeClr val="tx1"/>
            </a:solidFill>
            <a:round/>
            <a:headEnd type="triangle" w="med" len="med"/>
            <a:tailEnd type="triangle" w="med" len="med"/>
          </a:ln>
        </p:spPr>
        <p:txBody>
          <a:bodyPr/>
          <a:lstStyle/>
          <a:p>
            <a:endParaRPr lang="en-US"/>
          </a:p>
        </p:txBody>
      </p:sp>
      <p:sp>
        <p:nvSpPr>
          <p:cNvPr id="6176" name="Line 58"/>
          <p:cNvSpPr>
            <a:spLocks noChangeShapeType="1"/>
          </p:cNvSpPr>
          <p:nvPr/>
        </p:nvSpPr>
        <p:spPr bwMode="auto">
          <a:xfrm>
            <a:off x="3684590" y="617538"/>
            <a:ext cx="1587" cy="188912"/>
          </a:xfrm>
          <a:prstGeom prst="line">
            <a:avLst/>
          </a:prstGeom>
          <a:noFill/>
          <a:ln w="9525">
            <a:solidFill>
              <a:schemeClr val="tx1"/>
            </a:solidFill>
            <a:round/>
            <a:headEnd/>
            <a:tailEnd/>
          </a:ln>
        </p:spPr>
        <p:txBody>
          <a:bodyPr/>
          <a:lstStyle/>
          <a:p>
            <a:endParaRPr lang="en-US"/>
          </a:p>
        </p:txBody>
      </p:sp>
      <p:sp>
        <p:nvSpPr>
          <p:cNvPr id="6177" name="Line 59"/>
          <p:cNvSpPr>
            <a:spLocks noChangeShapeType="1"/>
          </p:cNvSpPr>
          <p:nvPr/>
        </p:nvSpPr>
        <p:spPr bwMode="auto">
          <a:xfrm>
            <a:off x="3684590" y="1090613"/>
            <a:ext cx="1587" cy="188912"/>
          </a:xfrm>
          <a:prstGeom prst="line">
            <a:avLst/>
          </a:prstGeom>
          <a:noFill/>
          <a:ln w="9525">
            <a:solidFill>
              <a:schemeClr val="tx1"/>
            </a:solidFill>
            <a:round/>
            <a:headEnd/>
            <a:tailEnd/>
          </a:ln>
        </p:spPr>
        <p:txBody>
          <a:bodyPr/>
          <a:lstStyle/>
          <a:p>
            <a:endParaRPr lang="en-US"/>
          </a:p>
        </p:txBody>
      </p:sp>
      <p:sp>
        <p:nvSpPr>
          <p:cNvPr id="6178" name="Line 60"/>
          <p:cNvSpPr>
            <a:spLocks noChangeShapeType="1"/>
          </p:cNvSpPr>
          <p:nvPr/>
        </p:nvSpPr>
        <p:spPr bwMode="auto">
          <a:xfrm>
            <a:off x="3684590" y="1563688"/>
            <a:ext cx="1587" cy="188912"/>
          </a:xfrm>
          <a:prstGeom prst="line">
            <a:avLst/>
          </a:prstGeom>
          <a:noFill/>
          <a:ln w="9525">
            <a:solidFill>
              <a:schemeClr val="tx1"/>
            </a:solidFill>
            <a:round/>
            <a:headEnd/>
            <a:tailEnd/>
          </a:ln>
        </p:spPr>
        <p:txBody>
          <a:bodyPr/>
          <a:lstStyle/>
          <a:p>
            <a:endParaRPr lang="en-US"/>
          </a:p>
        </p:txBody>
      </p:sp>
      <p:sp>
        <p:nvSpPr>
          <p:cNvPr id="6179" name="Line 61"/>
          <p:cNvSpPr>
            <a:spLocks noChangeShapeType="1"/>
          </p:cNvSpPr>
          <p:nvPr/>
        </p:nvSpPr>
        <p:spPr bwMode="auto">
          <a:xfrm>
            <a:off x="3684590" y="2036763"/>
            <a:ext cx="1587" cy="190500"/>
          </a:xfrm>
          <a:prstGeom prst="line">
            <a:avLst/>
          </a:prstGeom>
          <a:noFill/>
          <a:ln w="9525">
            <a:solidFill>
              <a:schemeClr val="tx1"/>
            </a:solidFill>
            <a:round/>
            <a:headEnd/>
            <a:tailEnd/>
          </a:ln>
        </p:spPr>
        <p:txBody>
          <a:bodyPr/>
          <a:lstStyle/>
          <a:p>
            <a:endParaRPr lang="en-US"/>
          </a:p>
        </p:txBody>
      </p:sp>
      <p:sp>
        <p:nvSpPr>
          <p:cNvPr id="6180" name="Line 62"/>
          <p:cNvSpPr>
            <a:spLocks noChangeShapeType="1"/>
          </p:cNvSpPr>
          <p:nvPr/>
        </p:nvSpPr>
        <p:spPr bwMode="auto">
          <a:xfrm>
            <a:off x="3684590" y="2511651"/>
            <a:ext cx="1587" cy="188913"/>
          </a:xfrm>
          <a:prstGeom prst="line">
            <a:avLst/>
          </a:prstGeom>
          <a:noFill/>
          <a:ln w="9525">
            <a:solidFill>
              <a:schemeClr val="tx1"/>
            </a:solidFill>
            <a:round/>
            <a:headEnd/>
            <a:tailEnd/>
          </a:ln>
        </p:spPr>
        <p:txBody>
          <a:bodyPr/>
          <a:lstStyle/>
          <a:p>
            <a:endParaRPr lang="en-US"/>
          </a:p>
        </p:txBody>
      </p:sp>
      <p:sp>
        <p:nvSpPr>
          <p:cNvPr id="6181" name="Line 63"/>
          <p:cNvSpPr>
            <a:spLocks noChangeShapeType="1"/>
          </p:cNvSpPr>
          <p:nvPr/>
        </p:nvSpPr>
        <p:spPr bwMode="auto">
          <a:xfrm>
            <a:off x="3684590" y="2984726"/>
            <a:ext cx="1587" cy="188913"/>
          </a:xfrm>
          <a:prstGeom prst="line">
            <a:avLst/>
          </a:prstGeom>
          <a:noFill/>
          <a:ln w="9525">
            <a:solidFill>
              <a:schemeClr val="tx1"/>
            </a:solidFill>
            <a:round/>
            <a:headEnd/>
            <a:tailEnd/>
          </a:ln>
        </p:spPr>
        <p:txBody>
          <a:bodyPr/>
          <a:lstStyle/>
          <a:p>
            <a:endParaRPr lang="en-US"/>
          </a:p>
        </p:txBody>
      </p:sp>
      <p:sp>
        <p:nvSpPr>
          <p:cNvPr id="6182" name="Line 64"/>
          <p:cNvSpPr>
            <a:spLocks noChangeShapeType="1"/>
          </p:cNvSpPr>
          <p:nvPr/>
        </p:nvSpPr>
        <p:spPr bwMode="auto">
          <a:xfrm>
            <a:off x="3684590" y="3457579"/>
            <a:ext cx="1587" cy="188913"/>
          </a:xfrm>
          <a:prstGeom prst="line">
            <a:avLst/>
          </a:prstGeom>
          <a:noFill/>
          <a:ln w="9525">
            <a:solidFill>
              <a:schemeClr val="tx1"/>
            </a:solidFill>
            <a:round/>
            <a:headEnd/>
            <a:tailEnd/>
          </a:ln>
        </p:spPr>
        <p:txBody>
          <a:bodyPr/>
          <a:lstStyle/>
          <a:p>
            <a:endParaRPr lang="en-US"/>
          </a:p>
        </p:txBody>
      </p:sp>
      <p:sp>
        <p:nvSpPr>
          <p:cNvPr id="6183" name="Line 65"/>
          <p:cNvSpPr>
            <a:spLocks noChangeShapeType="1"/>
          </p:cNvSpPr>
          <p:nvPr/>
        </p:nvSpPr>
        <p:spPr bwMode="auto">
          <a:xfrm>
            <a:off x="3684590" y="3930658"/>
            <a:ext cx="1587" cy="188913"/>
          </a:xfrm>
          <a:prstGeom prst="line">
            <a:avLst/>
          </a:prstGeom>
          <a:noFill/>
          <a:ln w="9525">
            <a:solidFill>
              <a:schemeClr val="tx1"/>
            </a:solidFill>
            <a:round/>
            <a:headEnd/>
            <a:tailEnd/>
          </a:ln>
        </p:spPr>
        <p:txBody>
          <a:bodyPr/>
          <a:lstStyle/>
          <a:p>
            <a:endParaRPr lang="en-US"/>
          </a:p>
        </p:txBody>
      </p:sp>
      <p:sp>
        <p:nvSpPr>
          <p:cNvPr id="6184" name="Line 66"/>
          <p:cNvSpPr>
            <a:spLocks noChangeShapeType="1"/>
          </p:cNvSpPr>
          <p:nvPr/>
        </p:nvSpPr>
        <p:spPr bwMode="auto">
          <a:xfrm>
            <a:off x="3684590" y="4403951"/>
            <a:ext cx="1587" cy="188913"/>
          </a:xfrm>
          <a:prstGeom prst="line">
            <a:avLst/>
          </a:prstGeom>
          <a:noFill/>
          <a:ln w="9525">
            <a:solidFill>
              <a:schemeClr val="tx1"/>
            </a:solidFill>
            <a:round/>
            <a:headEnd/>
            <a:tailEnd/>
          </a:ln>
        </p:spPr>
        <p:txBody>
          <a:bodyPr/>
          <a:lstStyle/>
          <a:p>
            <a:endParaRPr lang="en-US"/>
          </a:p>
        </p:txBody>
      </p:sp>
      <p:sp>
        <p:nvSpPr>
          <p:cNvPr id="6185" name="Line 67"/>
          <p:cNvSpPr>
            <a:spLocks noChangeShapeType="1"/>
          </p:cNvSpPr>
          <p:nvPr/>
        </p:nvSpPr>
        <p:spPr bwMode="auto">
          <a:xfrm>
            <a:off x="3684590" y="4876800"/>
            <a:ext cx="1587" cy="190500"/>
          </a:xfrm>
          <a:prstGeom prst="line">
            <a:avLst/>
          </a:prstGeom>
          <a:noFill/>
          <a:ln w="9525">
            <a:solidFill>
              <a:schemeClr val="tx1"/>
            </a:solidFill>
            <a:round/>
            <a:headEnd/>
            <a:tailEnd/>
          </a:ln>
        </p:spPr>
        <p:txBody>
          <a:bodyPr/>
          <a:lstStyle/>
          <a:p>
            <a:endParaRPr lang="en-US"/>
          </a:p>
        </p:txBody>
      </p:sp>
      <p:sp>
        <p:nvSpPr>
          <p:cNvPr id="6186" name="Line 68"/>
          <p:cNvSpPr>
            <a:spLocks noChangeShapeType="1"/>
          </p:cNvSpPr>
          <p:nvPr/>
        </p:nvSpPr>
        <p:spPr bwMode="auto">
          <a:xfrm>
            <a:off x="3684590" y="5349875"/>
            <a:ext cx="1587" cy="190500"/>
          </a:xfrm>
          <a:prstGeom prst="line">
            <a:avLst/>
          </a:prstGeom>
          <a:noFill/>
          <a:ln w="9525">
            <a:solidFill>
              <a:schemeClr val="tx1"/>
            </a:solidFill>
            <a:round/>
            <a:headEnd/>
            <a:tailEnd/>
          </a:ln>
        </p:spPr>
        <p:txBody>
          <a:bodyPr/>
          <a:lstStyle/>
          <a:p>
            <a:endParaRPr lang="en-US"/>
          </a:p>
        </p:txBody>
      </p:sp>
      <p:sp>
        <p:nvSpPr>
          <p:cNvPr id="6187" name="Text Box 69"/>
          <p:cNvSpPr txBox="1">
            <a:spLocks noChangeArrowheads="1"/>
          </p:cNvSpPr>
          <p:nvPr/>
        </p:nvSpPr>
        <p:spPr bwMode="auto">
          <a:xfrm>
            <a:off x="685800" y="152400"/>
            <a:ext cx="7993062" cy="400110"/>
          </a:xfrm>
          <a:prstGeom prst="rect">
            <a:avLst/>
          </a:prstGeom>
          <a:noFill/>
          <a:ln w="9525">
            <a:noFill/>
            <a:miter lim="800000"/>
            <a:headEnd/>
            <a:tailEnd/>
          </a:ln>
        </p:spPr>
        <p:txBody>
          <a:bodyPr>
            <a:spAutoFit/>
          </a:bodyPr>
          <a:lstStyle/>
          <a:p>
            <a:pPr algn="ctr">
              <a:spcBef>
                <a:spcPct val="50000"/>
              </a:spcBef>
            </a:pPr>
            <a:r>
              <a:rPr lang="nl-NL" sz="2000" dirty="0">
                <a:solidFill>
                  <a:schemeClr val="tx2"/>
                </a:solidFill>
                <a:latin typeface="Arial" charset="0"/>
              </a:rPr>
              <a:t>Het </a:t>
            </a:r>
            <a:r>
              <a:rPr lang="nl-NL" sz="2000" dirty="0" smtClean="0">
                <a:solidFill>
                  <a:schemeClr val="tx2"/>
                </a:solidFill>
                <a:latin typeface="Arial" charset="0"/>
              </a:rPr>
              <a:t>verpleegkundig methodisch </a:t>
            </a:r>
            <a:r>
              <a:rPr lang="nl-NL" sz="2000" dirty="0">
                <a:solidFill>
                  <a:schemeClr val="tx2"/>
                </a:solidFill>
                <a:latin typeface="Arial" charset="0"/>
              </a:rPr>
              <a:t>handelen en de drie pijlers van EBP</a:t>
            </a:r>
          </a:p>
        </p:txBody>
      </p:sp>
      <p:sp>
        <p:nvSpPr>
          <p:cNvPr id="6188" name="Line 70"/>
          <p:cNvSpPr>
            <a:spLocks noChangeShapeType="1"/>
          </p:cNvSpPr>
          <p:nvPr/>
        </p:nvSpPr>
        <p:spPr bwMode="auto">
          <a:xfrm flipH="1">
            <a:off x="2817815" y="1903417"/>
            <a:ext cx="382587" cy="1587"/>
          </a:xfrm>
          <a:prstGeom prst="line">
            <a:avLst/>
          </a:prstGeom>
          <a:noFill/>
          <a:ln w="9525">
            <a:solidFill>
              <a:schemeClr val="tx1"/>
            </a:solidFill>
            <a:round/>
            <a:headEnd type="triangle" w="med" len="med"/>
            <a:tailEnd type="triangle" w="med" len="med"/>
          </a:ln>
        </p:spPr>
        <p:txBody>
          <a:bodyPr/>
          <a:lstStyle/>
          <a:p>
            <a:endParaRPr lang="en-US"/>
          </a:p>
        </p:txBody>
      </p:sp>
      <p:sp>
        <p:nvSpPr>
          <p:cNvPr id="6189" name="Rectangle 71"/>
          <p:cNvSpPr>
            <a:spLocks noChangeArrowheads="1"/>
          </p:cNvSpPr>
          <p:nvPr/>
        </p:nvSpPr>
        <p:spPr bwMode="auto">
          <a:xfrm>
            <a:off x="3200401" y="4440238"/>
            <a:ext cx="1244600" cy="284162"/>
          </a:xfrm>
          <a:prstGeom prst="rect">
            <a:avLst/>
          </a:prstGeom>
          <a:solidFill>
            <a:schemeClr val="bg1"/>
          </a:solidFill>
          <a:ln w="9525">
            <a:solidFill>
              <a:srgbClr val="000000"/>
            </a:solidFill>
            <a:miter lim="800000"/>
            <a:headEnd/>
            <a:tailEnd/>
          </a:ln>
        </p:spPr>
        <p:txBody>
          <a:bodyPr/>
          <a:lstStyle/>
          <a:p>
            <a:r>
              <a:rPr lang="nl-NL" sz="1200" b="1">
                <a:latin typeface="Arial" charset="0"/>
                <a:cs typeface="Times New Roman" pitchFamily="18" charset="0"/>
              </a:rPr>
              <a:t>Uitvoering</a:t>
            </a:r>
          </a:p>
          <a:p>
            <a:pPr eaLnBrk="0" hangingPunct="0"/>
            <a:endParaRPr lang="nl-NL" sz="800">
              <a:solidFill>
                <a:srgbClr val="8C0F31"/>
              </a:solidFill>
              <a:latin typeface="Arial" charset="0"/>
            </a:endParaRPr>
          </a:p>
        </p:txBody>
      </p:sp>
      <p:sp>
        <p:nvSpPr>
          <p:cNvPr id="6190" name="Rectangle 72"/>
          <p:cNvSpPr>
            <a:spLocks noChangeArrowheads="1"/>
          </p:cNvSpPr>
          <p:nvPr/>
        </p:nvSpPr>
        <p:spPr bwMode="auto">
          <a:xfrm>
            <a:off x="3200400" y="5049838"/>
            <a:ext cx="1447800" cy="512762"/>
          </a:xfrm>
          <a:prstGeom prst="rect">
            <a:avLst/>
          </a:prstGeom>
          <a:solidFill>
            <a:schemeClr val="bg1"/>
          </a:solidFill>
          <a:ln w="9525">
            <a:solidFill>
              <a:srgbClr val="000000"/>
            </a:solidFill>
            <a:miter lim="800000"/>
            <a:headEnd/>
            <a:tailEnd/>
          </a:ln>
        </p:spPr>
        <p:txBody>
          <a:bodyPr/>
          <a:lstStyle/>
          <a:p>
            <a:r>
              <a:rPr lang="nl-NL" sz="1200" b="1">
                <a:latin typeface="Arial" charset="0"/>
                <a:cs typeface="Times New Roman" pitchFamily="18" charset="0"/>
              </a:rPr>
              <a:t>Evaluatie / reflectie</a:t>
            </a:r>
          </a:p>
          <a:p>
            <a:pPr eaLnBrk="0" hangingPunct="0"/>
            <a:endParaRPr lang="nl-NL" sz="800">
              <a:solidFill>
                <a:srgbClr val="8C0F31"/>
              </a:solidFill>
              <a:latin typeface="Arial" charset="0"/>
            </a:endParaRPr>
          </a:p>
        </p:txBody>
      </p:sp>
    </p:spTree>
    <p:extLst>
      <p:ext uri="{BB962C8B-B14F-4D97-AF65-F5344CB8AC3E}">
        <p14:creationId xmlns:p14="http://schemas.microsoft.com/office/powerpoint/2010/main" val="122239256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b="1" dirty="0" smtClean="0">
                <a:solidFill>
                  <a:srgbClr val="FF0000"/>
                </a:solidFill>
              </a:rPr>
              <a:t>Besluitvorming</a:t>
            </a:r>
            <a:endParaRPr lang="nl-NL" b="1" dirty="0">
              <a:solidFill>
                <a:srgbClr val="FF0000"/>
              </a:solidFill>
            </a:endParaRPr>
          </a:p>
        </p:txBody>
      </p:sp>
      <p:sp>
        <p:nvSpPr>
          <p:cNvPr id="4" name="Tijdelijke aanduiding voor inhoud 3"/>
          <p:cNvSpPr>
            <a:spLocks noGrp="1"/>
          </p:cNvSpPr>
          <p:nvPr>
            <p:ph idx="1"/>
          </p:nvPr>
        </p:nvSpPr>
        <p:spPr/>
        <p:txBody>
          <a:bodyPr/>
          <a:lstStyle/>
          <a:p>
            <a:pPr marL="0" indent="0">
              <a:buNone/>
            </a:pPr>
            <a:r>
              <a:rPr lang="nl-NL" sz="2400" dirty="0" smtClean="0"/>
              <a:t>Besluitvorming kan plaatsvinden aan de hand van </a:t>
            </a:r>
            <a:r>
              <a:rPr lang="nl-NL" sz="2400" dirty="0" err="1" smtClean="0"/>
              <a:t>Evidence</a:t>
            </a:r>
            <a:r>
              <a:rPr lang="nl-NL" sz="2400" dirty="0" smtClean="0"/>
              <a:t> </a:t>
            </a:r>
            <a:r>
              <a:rPr lang="nl-NL" sz="2400" dirty="0" err="1" smtClean="0"/>
              <a:t>Based</a:t>
            </a:r>
            <a:r>
              <a:rPr lang="nl-NL" sz="2400" dirty="0" smtClean="0"/>
              <a:t> </a:t>
            </a:r>
            <a:r>
              <a:rPr lang="nl-NL" sz="2400" dirty="0" err="1" smtClean="0"/>
              <a:t>Practice</a:t>
            </a:r>
            <a:r>
              <a:rPr lang="nl-NL" sz="2400" dirty="0" smtClean="0"/>
              <a:t> als besluitvormingsmodel (G.J.J.W </a:t>
            </a:r>
            <a:r>
              <a:rPr lang="nl-NL" sz="2400" dirty="0" err="1" smtClean="0"/>
              <a:t>Bours,A.M</a:t>
            </a:r>
            <a:r>
              <a:rPr lang="nl-NL" sz="2400" dirty="0" smtClean="0"/>
              <a:t> Eliens, A </a:t>
            </a:r>
            <a:r>
              <a:rPr lang="nl-NL" sz="2400" dirty="0" err="1" smtClean="0"/>
              <a:t>Kooijman.</a:t>
            </a:r>
            <a:r>
              <a:rPr lang="nl-NL" sz="2400" i="1" dirty="0" err="1" smtClean="0"/>
              <a:t>Verpleegkundige</a:t>
            </a:r>
            <a:r>
              <a:rPr lang="nl-NL" sz="2400" i="1" dirty="0" smtClean="0"/>
              <a:t> </a:t>
            </a:r>
            <a:r>
              <a:rPr lang="nl-NL" sz="2400" i="1" dirty="0" err="1" smtClean="0"/>
              <a:t>redeneren.</a:t>
            </a:r>
            <a:r>
              <a:rPr lang="nl-NL" sz="2400" dirty="0" err="1" smtClean="0"/>
              <a:t>KAVANAH</a:t>
            </a:r>
            <a:r>
              <a:rPr lang="nl-NL" sz="2400" dirty="0" smtClean="0"/>
              <a:t> 2016 Dwingeloo)</a:t>
            </a:r>
            <a:endParaRPr lang="nl-NL" sz="2400" dirty="0"/>
          </a:p>
          <a:p>
            <a:pPr marL="0" indent="0">
              <a:buNone/>
            </a:pPr>
            <a:r>
              <a:rPr lang="nl-NL" sz="2400" dirty="0" smtClean="0"/>
              <a:t>Het VAKK- model is een praktisch besluitvormingsmodel en kan toegepast in alle fase van het verpleegkundige proces.</a:t>
            </a:r>
          </a:p>
          <a:p>
            <a:pPr marL="0" indent="0">
              <a:buNone/>
            </a:pPr>
            <a:r>
              <a:rPr lang="nl-NL" sz="2400" dirty="0" smtClean="0"/>
              <a:t>De letters staan voor vier fasen in de besluitvorming . De analyse bestaat uit drie stappen.</a:t>
            </a:r>
            <a:endParaRPr lang="nl-NL" sz="2400" dirty="0"/>
          </a:p>
          <a:p>
            <a:endParaRPr lang="nl-NL" dirty="0"/>
          </a:p>
        </p:txBody>
      </p:sp>
    </p:spTree>
    <p:extLst>
      <p:ext uri="{BB962C8B-B14F-4D97-AF65-F5344CB8AC3E}">
        <p14:creationId xmlns:p14="http://schemas.microsoft.com/office/powerpoint/2010/main" val="1865688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Zuyd">
      <a:dk1>
        <a:sysClr val="windowText" lastClr="000000"/>
      </a:dk1>
      <a:lt1>
        <a:sysClr val="window" lastClr="FFFFFF"/>
      </a:lt1>
      <a:dk2>
        <a:srgbClr val="ED1B34"/>
      </a:dk2>
      <a:lt2>
        <a:srgbClr val="988A86"/>
      </a:lt2>
      <a:accent1>
        <a:srgbClr val="E2DDDB"/>
      </a:accent1>
      <a:accent2>
        <a:srgbClr val="005BAA"/>
      </a:accent2>
      <a:accent3>
        <a:srgbClr val="50B848"/>
      </a:accent3>
      <a:accent4>
        <a:srgbClr val="F37021"/>
      </a:accent4>
      <a:accent5>
        <a:srgbClr val="B41E8E"/>
      </a:accent5>
      <a:accent6>
        <a:srgbClr val="FFFFFF"/>
      </a:accent6>
      <a:hlink>
        <a:srgbClr val="000000"/>
      </a:hlink>
      <a:folHlink>
        <a:srgbClr val="000000"/>
      </a:folHlink>
    </a:clrScheme>
    <a:fontScheme name="Zuyd">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ZUYD Template-set">
  <a:themeElements>
    <a:clrScheme name="ZUYD">
      <a:dk1>
        <a:sysClr val="windowText" lastClr="000000"/>
      </a:dk1>
      <a:lt1>
        <a:sysClr val="window" lastClr="FFFFFF"/>
      </a:lt1>
      <a:dk2>
        <a:srgbClr val="44546A"/>
      </a:dk2>
      <a:lt2>
        <a:srgbClr val="E7E6E6"/>
      </a:lt2>
      <a:accent1>
        <a:srgbClr val="ED1B34"/>
      </a:accent1>
      <a:accent2>
        <a:srgbClr val="B6AAA7"/>
      </a:accent2>
      <a:accent3>
        <a:srgbClr val="0077C0"/>
      </a:accent3>
      <a:accent4>
        <a:srgbClr val="50B848"/>
      </a:accent4>
      <a:accent5>
        <a:srgbClr val="F37021"/>
      </a:accent5>
      <a:accent6>
        <a:srgbClr val="B41E8E"/>
      </a:accent6>
      <a:hlink>
        <a:srgbClr val="0563C1"/>
      </a:hlink>
      <a:folHlink>
        <a:srgbClr val="954F72"/>
      </a:folHlink>
    </a:clrScheme>
    <a:fontScheme name="ZUYD">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defPPr algn="l">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4_ZUYD Template-set">
  <a:themeElements>
    <a:clrScheme name="ZUYD">
      <a:dk1>
        <a:sysClr val="windowText" lastClr="000000"/>
      </a:dk1>
      <a:lt1>
        <a:sysClr val="window" lastClr="FFFFFF"/>
      </a:lt1>
      <a:dk2>
        <a:srgbClr val="44546A"/>
      </a:dk2>
      <a:lt2>
        <a:srgbClr val="E7E6E6"/>
      </a:lt2>
      <a:accent1>
        <a:srgbClr val="ED1B34"/>
      </a:accent1>
      <a:accent2>
        <a:srgbClr val="B6AAA7"/>
      </a:accent2>
      <a:accent3>
        <a:srgbClr val="0077C0"/>
      </a:accent3>
      <a:accent4>
        <a:srgbClr val="50B848"/>
      </a:accent4>
      <a:accent5>
        <a:srgbClr val="F37021"/>
      </a:accent5>
      <a:accent6>
        <a:srgbClr val="B41E8E"/>
      </a:accent6>
      <a:hlink>
        <a:srgbClr val="0563C1"/>
      </a:hlink>
      <a:folHlink>
        <a:srgbClr val="954F72"/>
      </a:folHlink>
    </a:clrScheme>
    <a:fontScheme name="ZUYD">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defPPr algn="l">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thema">
  <a:themeElements>
    <a:clrScheme name="Zuyd">
      <a:dk1>
        <a:sysClr val="windowText" lastClr="000000"/>
      </a:dk1>
      <a:lt1>
        <a:sysClr val="window" lastClr="FFFFFF"/>
      </a:lt1>
      <a:dk2>
        <a:srgbClr val="ED1B34"/>
      </a:dk2>
      <a:lt2>
        <a:srgbClr val="988A86"/>
      </a:lt2>
      <a:accent1>
        <a:srgbClr val="E2DDDB"/>
      </a:accent1>
      <a:accent2>
        <a:srgbClr val="005BAA"/>
      </a:accent2>
      <a:accent3>
        <a:srgbClr val="50B848"/>
      </a:accent3>
      <a:accent4>
        <a:srgbClr val="F37021"/>
      </a:accent4>
      <a:accent5>
        <a:srgbClr val="B41E8E"/>
      </a:accent5>
      <a:accent6>
        <a:srgbClr val="FFFFFF"/>
      </a:accent6>
      <a:hlink>
        <a:srgbClr val="000000"/>
      </a:hlink>
      <a:folHlink>
        <a:srgbClr val="000000"/>
      </a:folHlink>
    </a:clrScheme>
    <a:fontScheme name="Zuyd">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College Verpleegkundige Methodiek en redeneren deel 2</Template>
  <TotalTime>1883</TotalTime>
  <Words>2629</Words>
  <Application>Microsoft Office PowerPoint</Application>
  <PresentationFormat>Overhead</PresentationFormat>
  <Paragraphs>472</Paragraphs>
  <Slides>36</Slides>
  <Notes>9</Notes>
  <HiddenSlides>0</HiddenSlides>
  <MMClips>0</MMClips>
  <ScaleCrop>false</ScaleCrop>
  <HeadingPairs>
    <vt:vector size="6" baseType="variant">
      <vt:variant>
        <vt:lpstr>Gebruikte lettertypen</vt:lpstr>
      </vt:variant>
      <vt:variant>
        <vt:i4>8</vt:i4>
      </vt:variant>
      <vt:variant>
        <vt:lpstr>Thema</vt:lpstr>
      </vt:variant>
      <vt:variant>
        <vt:i4>4</vt:i4>
      </vt:variant>
      <vt:variant>
        <vt:lpstr>Diatitels</vt:lpstr>
      </vt:variant>
      <vt:variant>
        <vt:i4>36</vt:i4>
      </vt:variant>
    </vt:vector>
  </HeadingPairs>
  <TitlesOfParts>
    <vt:vector size="48" baseType="lpstr">
      <vt:lpstr>ＭＳ Ｐゴシック</vt:lpstr>
      <vt:lpstr>Arial</vt:lpstr>
      <vt:lpstr>Calibri</vt:lpstr>
      <vt:lpstr>Eurostile-Demi</vt:lpstr>
      <vt:lpstr>Segoe UI Light</vt:lpstr>
      <vt:lpstr>Times New Roman</vt:lpstr>
      <vt:lpstr>Verdana</vt:lpstr>
      <vt:lpstr>Wingdings</vt:lpstr>
      <vt:lpstr>Office-thema</vt:lpstr>
      <vt:lpstr>2_ZUYD Template-set</vt:lpstr>
      <vt:lpstr>14_ZUYD Template-set</vt:lpstr>
      <vt:lpstr>1_Office-thema</vt:lpstr>
      <vt:lpstr>Verpleegkundige methodiek en verpleegkundig (klinisch) redeneren </vt:lpstr>
      <vt:lpstr>Doelstellingen</vt:lpstr>
      <vt:lpstr>Terugblik op verpleegkundige methodiek en redeneren deel 1-2-3</vt:lpstr>
      <vt:lpstr>PowerPoint-presentatie</vt:lpstr>
      <vt:lpstr>Evidence based</vt:lpstr>
      <vt:lpstr>Relatie tussen de P.E.S</vt:lpstr>
      <vt:lpstr>Van diagnose naar doelen en interventies.</vt:lpstr>
      <vt:lpstr>PowerPoint-presentatie</vt:lpstr>
      <vt:lpstr>Besluitvorming</vt:lpstr>
      <vt:lpstr>Besluitvorming</vt:lpstr>
      <vt:lpstr>Besluitvorming</vt:lpstr>
      <vt:lpstr>Besluitvorming</vt:lpstr>
      <vt:lpstr>Van zorgvragen naar doelen</vt:lpstr>
      <vt:lpstr>Verschillende benaderingen van besluitvorming</vt:lpstr>
      <vt:lpstr>Gedeelde besluitvorming</vt:lpstr>
      <vt:lpstr>Stappen in de gedeelde besluitvorming</vt:lpstr>
      <vt:lpstr> vervolg stappen in de gedeelde besluitvorming </vt:lpstr>
      <vt:lpstr>Vervolg stappen in de gedeelde besluitvorming</vt:lpstr>
      <vt:lpstr>Vervolgstappen in de gedeelde besluitvorming</vt:lpstr>
      <vt:lpstr>Essentie</vt:lpstr>
      <vt:lpstr>Doelen/resultaten</vt:lpstr>
      <vt:lpstr>Doelen/resultaten</vt:lpstr>
      <vt:lpstr>Soorten doelen</vt:lpstr>
      <vt:lpstr>SMART doel/resultaat</vt:lpstr>
      <vt:lpstr>SMART </vt:lpstr>
      <vt:lpstr>De NOC</vt:lpstr>
      <vt:lpstr>Domeinen van de NOC</vt:lpstr>
      <vt:lpstr>Domeinen NOC</vt:lpstr>
      <vt:lpstr>Interventies/acties </vt:lpstr>
      <vt:lpstr>De Nic</vt:lpstr>
      <vt:lpstr>Domeinen interventies</vt:lpstr>
      <vt:lpstr>Voorbeeld Diagnose/resultaten/interventies</vt:lpstr>
      <vt:lpstr>Evaluatie</vt:lpstr>
      <vt:lpstr>Vragen</vt:lpstr>
      <vt:lpstr>Literatuurlijst</vt:lpstr>
      <vt:lpstr>PowerPoint-presentatie</vt:lpstr>
    </vt:vector>
  </TitlesOfParts>
  <Company>Zuydhogeschool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Verpleegkundige methodiek en verpleegkundig (klinisch)</dc:title>
  <dc:creator>Hommerich, van - Cronenberg, MSJ (Marijke)</dc:creator>
  <cp:lastModifiedBy>Hommerich, van - Cronenberg, MSJ (Marijke)</cp:lastModifiedBy>
  <cp:revision>54</cp:revision>
  <dcterms:created xsi:type="dcterms:W3CDTF">2019-01-28T07:30:56Z</dcterms:created>
  <dcterms:modified xsi:type="dcterms:W3CDTF">2019-05-28T14:58:56Z</dcterms:modified>
</cp:coreProperties>
</file>