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Corbel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vlOr8f4edMPG+mudEa0Bw2qdJ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.fntdata"/><Relationship Id="rId22" Type="http://schemas.openxmlformats.org/officeDocument/2006/relationships/font" Target="fonts/Corbel-boldItalic.fntdata"/><Relationship Id="rId21" Type="http://schemas.openxmlformats.org/officeDocument/2006/relationships/font" Target="fonts/Corbel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Corbel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VF-44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Berekening groeifactor en richtingscoëfficiënt wordt vaak door elkaar gehaald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richtingscoëfficiënt berekend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combi rc en groeifactor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goed (y neemt toe van 5 naar 14 in 4 stapjes)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x en y omgedraaid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1" name="Google Shape;291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VF-45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Berekening groeifactor en richtingscoëfficiënt wordt vaak door elkaar gehaald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richtingscoëfficiënt berekend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combi rc en groeifactor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goed (y neemt toe van 2 naar 64 in 5 stapjes)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x en y omgedraaid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7" name="Google Shape;317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VF-46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Lineair verband en exponentieel verband wordt vaak door elkaar gehaald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formule voor lineair verband juist opgesteld, maar er werd gevraagd naar een exponentieel verband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Lineair verband, maar voor berekening rc de berekening van de groeifactor gebruikt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goed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groeifactor berekend met berekening richtingscoëfficiënt en daarna (2,1) ingevuld om begingetal te vinden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3" name="Google Shape;343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VF-47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Er is niet altijd duidelijk welke formule bij exponentieel verband hoort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formule/grafiek hoort bij lineair verband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Formule/grafiek hoort bij een derdegraads verband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C is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9" name="Google Shape;369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a310bc0b3e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2a310bc0b3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396" name="Google Shape;396;g2a310bc0b3e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omzetten toename of afname in procenten naar groeifactor op een verkeerde manier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afname genomen in plaats van toename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0,5 in plaats van 0,05 (toename van 50%)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groeifactor gelijk genomen aan groeipercentage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omzetten toename of afname in procenten naar groeifactor op een verkeerde manier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afname van 15% in plaats van 1,5% genomen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alleen een min ervoor omdat het een afname 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toename van 1,5% genomen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omzetten toename of afname in procenten naar groeifactor op een verkeerde manier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250 gedeeld door 100, maar het is een toename, dus 100+250 = 350 en dan pas delen door 100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100-250=-150 en dan -150/100=-1,5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groeifactor gelijk genomen aan groeipercentage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VF-39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Omzetten van groeifactor naar procentuele toename of afname op een verkeerde manier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Procentuele toename gelijk aan groeifactor (klopt niet)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Alleen vermenigvuldigd met 100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Goed 2,5*100-100=150%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x10 gedaan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VF-40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Omzetten van groeifactor naar procentuele toename of afname op een verkeerde manier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Alleen vermenigvuldigt met 100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Goed (1,025*100-100=2,5)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Procentuele toename gelijkgesteld aan groeifactor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komma verkeerd (groeifactor zou dan 1,25 moeten zijn)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VF-41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Formules van de verschillende verband worden door elkaar gehaald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combi lineair en exponentieel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lineair verband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kwadratisch verband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VF-42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Omzetten van groeifactor naar andere tijdseenheid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van week naar dag berekend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van week naar dag berekend maar in plaats van omgekeerde het tegengestelde genomen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vermenigvuldigen in plaats van machtsverheffen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3" name="Google Shape;243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VF-43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Omzetten van groeifactor naar andere tijdseenheid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van maand naar jaar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tot de macht -12 in plaats van 1/12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delen in plaats van machtsverheffen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7" name="Google Shape;267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Exponentieel verband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31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97" name="Google Shape;297;p31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31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300" name="Google Shape;300;p31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31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303" name="Google Shape;303;p31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31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306" name="Google Shape;306;p31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31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 txBox="1"/>
          <p:nvPr>
            <p:ph type="title"/>
          </p:nvPr>
        </p:nvSpPr>
        <p:spPr>
          <a:xfrm>
            <a:off x="604434" y="561040"/>
            <a:ext cx="7935132" cy="2908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075" r="0" t="-4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310" name="Google Shape;31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/>
          <p:nvPr/>
        </p:nvSpPr>
        <p:spPr>
          <a:xfrm>
            <a:off x="1058987" y="5131568"/>
            <a:ext cx="879427" cy="8296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2916132" y="4959616"/>
            <a:ext cx="1233411" cy="9888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5025210" y="5032654"/>
            <a:ext cx="1233411" cy="9729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35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7109618" y="4985016"/>
            <a:ext cx="1308884" cy="97294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935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32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323" name="Google Shape;323;p32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32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326" name="Google Shape;326;p32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32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329" name="Google Shape;329;p32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32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332" name="Google Shape;332;p32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32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 txBox="1"/>
          <p:nvPr>
            <p:ph type="title"/>
          </p:nvPr>
        </p:nvSpPr>
        <p:spPr>
          <a:xfrm>
            <a:off x="604434" y="561040"/>
            <a:ext cx="7935132" cy="2908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075" r="0" t="-4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336" name="Google Shape;33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/>
          <p:nvPr/>
        </p:nvSpPr>
        <p:spPr>
          <a:xfrm>
            <a:off x="1117261" y="5070625"/>
            <a:ext cx="879427" cy="8296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2945332" y="4924256"/>
            <a:ext cx="1190373" cy="1033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535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5004596" y="4985016"/>
            <a:ext cx="1272288" cy="9729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35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7173663" y="4994380"/>
            <a:ext cx="1190373" cy="98218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462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33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349" name="Google Shape;349;p33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33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352" name="Google Shape;352;p33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33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355" name="Google Shape;355;p33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" name="Google Shape;357;p33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358" name="Google Shape;358;p33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33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3"/>
          <p:cNvSpPr txBox="1"/>
          <p:nvPr>
            <p:ph type="title"/>
          </p:nvPr>
        </p:nvSpPr>
        <p:spPr>
          <a:xfrm>
            <a:off x="604434" y="561040"/>
            <a:ext cx="7935132" cy="2908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076" r="-2714" t="-4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362" name="Google Shape;3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3"/>
          <p:cNvSpPr/>
          <p:nvPr/>
        </p:nvSpPr>
        <p:spPr>
          <a:xfrm>
            <a:off x="478623" y="5131568"/>
            <a:ext cx="1982466" cy="8296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3"/>
          <p:cNvSpPr/>
          <p:nvPr/>
        </p:nvSpPr>
        <p:spPr>
          <a:xfrm>
            <a:off x="3021910" y="5130233"/>
            <a:ext cx="1378297" cy="8141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3"/>
          <p:cNvSpPr/>
          <p:nvPr/>
        </p:nvSpPr>
        <p:spPr>
          <a:xfrm>
            <a:off x="4820870" y="5131568"/>
            <a:ext cx="1557186" cy="8296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3"/>
          <p:cNvSpPr/>
          <p:nvPr/>
        </p:nvSpPr>
        <p:spPr>
          <a:xfrm>
            <a:off x="6682913" y="5204340"/>
            <a:ext cx="2112965" cy="66591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4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34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375" name="Google Shape;375;p34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34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378" name="Google Shape;378;p34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4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381" name="Google Shape;381;p34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34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384" name="Google Shape;384;p34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4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4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Blauw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4"/>
          <p:cNvSpPr/>
          <p:nvPr/>
        </p:nvSpPr>
        <p:spPr>
          <a:xfrm>
            <a:off x="4739088" y="5057241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4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Geen enkele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4"/>
          <p:cNvSpPr txBox="1"/>
          <p:nvPr>
            <p:ph type="title"/>
          </p:nvPr>
        </p:nvSpPr>
        <p:spPr>
          <a:xfrm>
            <a:off x="356461" y="548639"/>
            <a:ext cx="4382627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GB" sz="3200"/>
              <a:t>Zie de grafiek hiernaast. Welke kleur heeft de grafiek die een exponentieel verband aangeeft?</a:t>
            </a:r>
            <a:br>
              <a:rPr lang="en-GB"/>
            </a:br>
            <a:endParaRPr/>
          </a:p>
        </p:txBody>
      </p:sp>
      <p:pic>
        <p:nvPicPr>
          <p:cNvPr id="391" name="Google Shape;39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2511" y="548650"/>
            <a:ext cx="4045038" cy="29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310bc0b3e_1_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a310bc0b3e_1_0"/>
          <p:cNvSpPr txBox="1"/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400" name="Google Shape;400;g2a310bc0b3e_1_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b="0" i="0" sz="33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a310bc0b3e_1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2" name="Google Shape;402;g2a310bc0b3e_1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403" name="Google Shape;403;g2a310bc0b3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a310bc0b3e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7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02" name="Google Shape;102;p7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05" name="Google Shape;105;p7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7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08" name="Google Shape;108;p7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7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11" name="Google Shape;111;p7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7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0,95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4739088" y="5057241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1,05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7"/>
          <p:cNvSpPr txBox="1"/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Wat is de groeifactor bij een toename van 5%?</a:t>
            </a:r>
            <a:br>
              <a:rPr lang="en-GB"/>
            </a:br>
            <a:endParaRPr/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27" name="Google Shape;127;p8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8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30" name="Google Shape;130;p8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33" name="Google Shape;133;p8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36" name="Google Shape;136;p8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8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0,85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4739088" y="5057241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1,015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0,985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Wat is de groeifactor bij een afname van 1,5%?</a:t>
            </a:r>
            <a:br>
              <a:rPr lang="en-GB"/>
            </a:br>
            <a:endParaRPr/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9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52" name="Google Shape;152;p9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9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55" name="Google Shape;155;p9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9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58" name="Google Shape;158;p9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61" name="Google Shape;161;p9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9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4739088" y="5057241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3,5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/>
          <p:nvPr>
            <p:ph type="title"/>
          </p:nvPr>
        </p:nvSpPr>
        <p:spPr>
          <a:xfrm>
            <a:off x="356461" y="548639"/>
            <a:ext cx="8482740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Wat is de groeifactor bij een toename van 250 %?</a:t>
            </a:r>
            <a:br>
              <a:rPr lang="en-GB"/>
            </a:b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14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176" name="Google Shape;176;p1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179" name="Google Shape;179;p1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182" name="Google Shape;182;p1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185" name="Google Shape;185;p1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4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2,5 %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250 %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150 %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25 %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/>
          <p:nvPr>
            <p:ph type="title"/>
          </p:nvPr>
        </p:nvSpPr>
        <p:spPr>
          <a:xfrm>
            <a:off x="729419" y="396259"/>
            <a:ext cx="8109900" cy="126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De groeifactor is 2,5. Wat was de procentuele toename?</a:t>
            </a:r>
            <a:br>
              <a:rPr lang="en-GB"/>
            </a:br>
            <a:endParaRPr/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27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00" name="Google Shape;200;p2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7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03" name="Google Shape;203;p2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7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06" name="Google Shape;206;p2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7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09" name="Google Shape;209;p2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27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102,5 %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2,5 %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1,025 %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Toename van 25 %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 txBox="1"/>
          <p:nvPr>
            <p:ph type="title"/>
          </p:nvPr>
        </p:nvSpPr>
        <p:spPr>
          <a:xfrm>
            <a:off x="729419" y="396259"/>
            <a:ext cx="8109900" cy="126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De groeifactor is 1,025. Wat was de procentuele toename?</a:t>
            </a:r>
            <a:br>
              <a:rPr lang="en-GB"/>
            </a:b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28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24" name="Google Shape;224;p2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8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27" name="Google Shape;227;p2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8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30" name="Google Shape;230;p2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8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33" name="Google Shape;233;p2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28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638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9" name="Google Shape;239;p28"/>
          <p:cNvSpPr txBox="1"/>
          <p:nvPr>
            <p:ph type="title"/>
          </p:nvPr>
        </p:nvSpPr>
        <p:spPr>
          <a:xfrm>
            <a:off x="729419" y="396259"/>
            <a:ext cx="8109900" cy="126897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4948" l="-1877" r="0" t="-494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29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48" name="Google Shape;248;p2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29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51" name="Google Shape;251;p2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9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54" name="Google Shape;254;p2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29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57" name="Google Shape;257;p2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29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1958101" y="2885808"/>
            <a:ext cx="6158400" cy="7393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3" name="Google Shape;263;p29"/>
          <p:cNvSpPr txBox="1"/>
          <p:nvPr>
            <p:ph type="title"/>
          </p:nvPr>
        </p:nvSpPr>
        <p:spPr>
          <a:xfrm>
            <a:off x="729419" y="396259"/>
            <a:ext cx="8109900" cy="126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Als de groeifactor per dag 1,2 is, wat wordt dan de groeifactor per week?</a:t>
            </a:r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30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72" name="Google Shape;272;p3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30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75" name="Google Shape;275;p3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30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78" name="Google Shape;278;p3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81" name="Google Shape;281;p3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30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1958101" y="2885808"/>
            <a:ext cx="6158400" cy="7393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1958099" y="5086437"/>
            <a:ext cx="6158400" cy="113654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7" name="Google Shape;287;p30"/>
          <p:cNvSpPr txBox="1"/>
          <p:nvPr>
            <p:ph type="title"/>
          </p:nvPr>
        </p:nvSpPr>
        <p:spPr>
          <a:xfrm>
            <a:off x="729419" y="396259"/>
            <a:ext cx="8109900" cy="126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Als de groeifactor per jaar 0,8 is, wat wordt dan de groeifactor per maand?</a:t>
            </a:r>
            <a:endParaRPr/>
          </a:p>
        </p:txBody>
      </p:sp>
      <p:pic>
        <p:nvPicPr>
          <p:cNvPr id="288" name="Google Shape;288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