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Corbel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OSyd4F21cW/ilru/ugJl8hpaG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Corbel-regular.fntdata"/><Relationship Id="rId14" Type="http://schemas.openxmlformats.org/officeDocument/2006/relationships/slide" Target="slides/slide10.xml"/><Relationship Id="rId17" Type="http://schemas.openxmlformats.org/officeDocument/2006/relationships/font" Target="fonts/Corbel-italic.fntdata"/><Relationship Id="rId16" Type="http://schemas.openxmlformats.org/officeDocument/2006/relationships/font" Target="fonts/Corbel-bold.fntdata"/><Relationship Id="rId19" Type="http://schemas.openxmlformats.org/officeDocument/2006/relationships/font" Target="fonts/Tahoma-regular.fntdata"/><Relationship Id="rId18" Type="http://schemas.openxmlformats.org/officeDocument/2006/relationships/font" Target="fonts/Corbel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bfb350ef1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1bfb350ef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301" name="Google Shape;301;g31bfb350ef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het niet goed kunnen koppelen van een plaatje aan de wiskundige woorden, in dit geval dalparabool, snijpunten x-as, negatief/positief minimum/maximum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de top ligt onder de x-as, dus het is een negatief minimum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het is een dalparabool, dus er is sprake van een minimum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het is een dalparabool, dus er is sprake van een minimum verder heeft de parabool 2 snijpunten met de x-as dus is het minimum negatief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VF-29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het niet goed kunnen koppelen van een plaatje aan de wiskundige woorden, in dit geval dalparabool, snijpunten x-as, negatief/positief minimum/maximum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Het is een bergparabool, dus is er een maximum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De parabool heeft geen snijpunten met de x-as dus de parabool ligt in z’n geheel onder de x-as en heft dus een negatief maximum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0" name="Google Shape;120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f(x)= 0 helemaal uitwerken om achter het antwoord te komen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b^2-4ac=4^2-4*1*5=-4, D&lt;0 dus geen snijpunten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" name="Google Shape;144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f(x)= 0 helemaal uitwerken om achter het antwoord te komen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juist, b^2-4ac=4^2-4*1*2=8, D&gt;0 dus 2 snijpunten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onjuist,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" name="Google Shape;169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‘groter dan’ teken en ‘kleiner dan’ teken door elkaar halen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onjuist; dalparabool, groter dan 4 dus x&lt;-2 of x&gt;2 (‘buitenste stukken’)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onjuist;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‘groter dan’ teken en ‘kleiner dan’ teken door elkaar halen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onjuist; dalparabool, kleiner dan 25 dus -5&lt;x&lt;5  (‘middelste stuk’)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onjuist;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onjuist;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juist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min vergeten in de formule –b/2a bij a&lt;0 en de overeenkomst niet zien tussen -1/4 p en –p/4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Onjuist, het is –b/2a dus –p/2*-2=p/4 en ook ¼ p (min vergeten)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Onjuist, zie 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Onjuist; Alexis heeft het goed, maar Ilias ook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Juist;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0" name="Google Shape;250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VF-35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min vergeten in de formule –b/2a bij a&gt;0 en de overeenkomst niet zien tussen -1/6 p en –p/6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Onjuist, Het is –b/2a, dus –p/2*3=-p/6, dus Lisa heft gelijk, maar Tom heeft ook gelijk want –p/6=-1/6 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Juist, zie 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Onjuist, min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Onjuist, min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5" name="Google Shape;275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Kwadratisch verband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598920" y="6407453"/>
            <a:ext cx="2545080" cy="2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bfb350ef1_0_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1bfb350ef1_0_0"/>
          <p:cNvSpPr txBox="1"/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305" name="Google Shape;305;g31bfb350ef1_0_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1bfb350ef1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7" name="Google Shape;307;g31bfb350ef1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308" name="Google Shape;308;g31bfb350ef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1bfb350ef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01" name="Google Shape;101;p1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04" name="Google Shape;104;p1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07" name="Google Shape;107;p1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10" name="Google Shape;110;p1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4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negatief minimum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positief minimum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negatief maximum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postitief maximum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>
            <p:ph type="title"/>
          </p:nvPr>
        </p:nvSpPr>
        <p:spPr>
          <a:xfrm>
            <a:off x="729419" y="396260"/>
            <a:ext cx="8109900" cy="109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Een dalparabool die twee snijpunten met de </a:t>
            </a:r>
            <a:br>
              <a:rPr lang="en-GB" sz="3600"/>
            </a:br>
            <a:r>
              <a:rPr lang="en-GB" sz="3600"/>
              <a:t>x-as heeft…</a:t>
            </a: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2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25" name="Google Shape;125;p2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28" name="Google Shape;128;p2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2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31" name="Google Shape;131;p2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2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34" name="Google Shape;134;p2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negatief minimum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positief minimum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negatief maximum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heeft een positief maximum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/>
          <p:cNvSpPr txBox="1"/>
          <p:nvPr>
            <p:ph type="title"/>
          </p:nvPr>
        </p:nvSpPr>
        <p:spPr>
          <a:xfrm>
            <a:off x="729419" y="396260"/>
            <a:ext cx="8109900" cy="109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Een bergparabool die geen snijpunten met de </a:t>
            </a:r>
            <a:br>
              <a:rPr lang="en-GB" sz="3600"/>
            </a:br>
            <a:r>
              <a:rPr lang="en-GB" sz="3600"/>
              <a:t>x-as heeft…</a:t>
            </a:r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28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50" name="Google Shape;150;p28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8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53" name="Google Shape;153;p28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8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56" name="Google Shape;156;p28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28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59" name="Google Shape;159;p28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28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4739088" y="529118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Niet te berekenen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876" r="-1877" t="-4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29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75" name="Google Shape;175;p29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29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78" name="Google Shape;178;p29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29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81" name="Google Shape;181;p29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9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84" name="Google Shape;184;p29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29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4739088" y="529118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Niet te berekenen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876" r="-1877" t="-4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30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99" name="Google Shape;199;p30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200" name="Google Shape;200;p30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" name="Google Shape;202;p30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489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203" name="Google Shape;203;p30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204" name="Google Shape;204;p30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205" name="Google Shape;205;p30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0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489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208" name="Google Shape;208;p30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209" name="Google Shape;209;p30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210" name="Google Shape;210;p30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30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702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213" name="Google Shape;213;p30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214" name="Google Shape;214;p30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215" name="Google Shape;215;p30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16" name="Google Shape;216;p30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" name="Google Shape;217;p30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4581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218" name="Google Shape;218;p30"/>
          <p:cNvSpPr txBox="1"/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4410" l="-2346" r="0" t="-882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31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227" name="Google Shape;227;p31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228" name="Google Shape;228;p31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29" name="Google Shape;229;p31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0" name="Google Shape;230;p31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489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231" name="Google Shape;231;p31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232" name="Google Shape;232;p31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233" name="Google Shape;233;p31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4" name="Google Shape;234;p31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" name="Google Shape;235;p31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489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236" name="Google Shape;236;p31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237" name="Google Shape;237;p31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238" name="Google Shape;238;p31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39" name="Google Shape;239;p31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31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702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241" name="Google Shape;241;p31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242" name="Google Shape;242;p31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243" name="Google Shape;243;p31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1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31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14581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246" name="Google Shape;246;p31"/>
          <p:cNvSpPr txBox="1"/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4410" l="-2346" r="0" t="-882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32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56" name="Google Shape;256;p32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32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59" name="Google Shape;259;p32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32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62" name="Google Shape;262;p32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32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65" name="Google Shape;265;p32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32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Lisa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2657475" y="5047244"/>
            <a:ext cx="134716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 en Lisa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4739088" y="529118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Alexis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Ilias en Alexis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2"/>
          <p:cNvSpPr txBox="1"/>
          <p:nvPr>
            <p:ph type="title"/>
          </p:nvPr>
        </p:nvSpPr>
        <p:spPr>
          <a:xfrm>
            <a:off x="729419" y="548639"/>
            <a:ext cx="8109782" cy="3455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877" r="0" t="-36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33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81" name="Google Shape;281;p33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3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84" name="Google Shape;284;p33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33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87" name="Google Shape;287;p33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33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90" name="Google Shape;290;p33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33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Lisa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2657475" y="5047244"/>
            <a:ext cx="1347165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 en Lisa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4739088" y="529118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Alexis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Ilias en Alexis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3"/>
          <p:cNvSpPr txBox="1"/>
          <p:nvPr>
            <p:ph type="title"/>
          </p:nvPr>
        </p:nvSpPr>
        <p:spPr>
          <a:xfrm>
            <a:off x="729419" y="548639"/>
            <a:ext cx="8109782" cy="3455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877" r="0" t="-36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97" name="Google Shape;29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