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embeddedFontLst>
    <p:embeddedFont>
      <p:font typeface="Corbel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Helvetica Neue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6xCrAEdtkAOxsURZqniNEJ1Zc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11" Type="http://schemas.openxmlformats.org/officeDocument/2006/relationships/font" Target="fonts/Corbel-bold.fntdata"/><Relationship Id="rId22" Type="http://schemas.openxmlformats.org/officeDocument/2006/relationships/font" Target="fonts/HelveticaNeueLight-italic.fntdata"/><Relationship Id="rId10" Type="http://schemas.openxmlformats.org/officeDocument/2006/relationships/font" Target="fonts/Corbel-regular.fntdata"/><Relationship Id="rId21" Type="http://schemas.openxmlformats.org/officeDocument/2006/relationships/font" Target="fonts/HelveticaNeueLight-bold.fntdata"/><Relationship Id="rId13" Type="http://schemas.openxmlformats.org/officeDocument/2006/relationships/font" Target="fonts/Corbel-boldItalic.fntdata"/><Relationship Id="rId24" Type="http://customschemas.google.com/relationships/presentationmetadata" Target="metadata"/><Relationship Id="rId12" Type="http://schemas.openxmlformats.org/officeDocument/2006/relationships/font" Target="fonts/Corbel-italic.fntdata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234540a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54234540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54234540a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G1, eenheidscirkel</a:t>
            </a:r>
            <a:br>
              <a:rPr lang="en-GB"/>
            </a:br>
            <a:r>
              <a:rPr lang="en-GB"/>
              <a:t>Misvatting: De hoek hangt af van de grootte van de cirkel (ipv de verhouding).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De hoek is even groot, dit is het goede antwoord.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 hoek is 2x zo groot want de straal is 2x zo groot.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Omdat de straal 2x zo groot wordt, wordt de hoek 2x zo klein.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Dat kun je niet weten omdat je denkt dat op basis van deze gegevens je geen antwoord kunt geven.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75f274af6_2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De hoek hangt af van de grootte van de cirkel (ipv de verhouding).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De hoek is even groot, dit is het goede antwoord.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 hoek is 3x zo groot want de straal is 3x zo klein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Omdat de straal 3x zo klein wordt, wordt de hoek 3x zo klein.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Dat kun je niet weten omdat je denkt dat op basis van deze gegevens je geen antwoord kunt geven.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g2175f274af6_2_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2736cf65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G-3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Sinus en cosinus door elkaar halen en dat de sinus waarde op de y-as ligt ipv dat het de y coordinaat 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A, sinus en cosinus door elkaar gehaald.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B, dit is het goede antwoord.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C, x=0, cos (270)=0.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D, x=0, -cos(90)=0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g1e2736cf65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2736cf65d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Sinus en cosinus door elkaar halen, kwadranten door elkaar halen.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A, eerste antwoord hoort bij de sinus, dit is fout. Wel bedacht dat het verticaal is.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B, sinus en cosinus door elkaar gehaald.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C, 1/6 pi gaat wel goed, en daarna pi- 1/6 pi gedaan,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D, dit is het goede antwoord.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g1e2736cf65d_0_1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4234540a0_0_0"/>
          <p:cNvSpPr/>
          <p:nvPr/>
        </p:nvSpPr>
        <p:spPr>
          <a:xfrm>
            <a:off x="211014" y="6285468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g254234540a0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54234540a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54234540a0_0_0"/>
          <p:cNvSpPr txBox="1"/>
          <p:nvPr/>
        </p:nvSpPr>
        <p:spPr>
          <a:xfrm>
            <a:off x="628650" y="1847359"/>
            <a:ext cx="7886700" cy="17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94B6D2"/>
                </a:solidFill>
                <a:latin typeface="Calibri"/>
                <a:ea typeface="Calibri"/>
                <a:cs typeface="Calibri"/>
                <a:sym typeface="Calibri"/>
              </a:rPr>
              <a:t>Goniometrie</a:t>
            </a:r>
            <a:endParaRPr b="1" i="0" sz="5400" u="none" cap="none" strike="noStrike">
              <a:solidFill>
                <a:srgbClr val="94B6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94B6D2"/>
                </a:solidFill>
                <a:latin typeface="Calibri"/>
                <a:ea typeface="Calibri"/>
                <a:cs typeface="Calibri"/>
                <a:sym typeface="Calibri"/>
              </a:rPr>
              <a:t>Radialen</a:t>
            </a:r>
            <a:endParaRPr b="1" i="0" sz="5400" u="none" cap="none" strike="noStrike">
              <a:solidFill>
                <a:srgbClr val="94B6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9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01" name="Google Shape;101;p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9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04" name="Google Shape;104;p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9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07" name="Google Shape;107;p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10" name="Google Shape;110;p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9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4739088" y="5340641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½ α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 kun je niet weten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 txBox="1"/>
          <p:nvPr>
            <p:ph type="title"/>
          </p:nvPr>
        </p:nvSpPr>
        <p:spPr>
          <a:xfrm>
            <a:off x="29250" y="200425"/>
            <a:ext cx="90855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140"/>
              <a:buFont typeface="Calibri"/>
              <a:buNone/>
            </a:pPr>
            <a:r>
              <a:rPr lang="en-GB" sz="3550"/>
              <a:t>Hoe groot is de hoek met het vraagteken?</a:t>
            </a:r>
            <a:br>
              <a:rPr lang="en-GB"/>
            </a:br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450" y="1543550"/>
            <a:ext cx="2460725" cy="21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/>
          <p:nvPr/>
        </p:nvSpPr>
        <p:spPr>
          <a:xfrm>
            <a:off x="1654500" y="2146998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4651" y="790321"/>
            <a:ext cx="3417350" cy="313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75f274af6_2_1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g2175f274af6_2_1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175f274af6_2_15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g2175f274af6_2_15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129" name="Google Shape;129;g2175f274af6_2_15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g2175f274af6_2_15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g2175f274af6_2_15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132" name="Google Shape;132;g2175f274af6_2_15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g2175f274af6_2_15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g2175f274af6_2_15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135" name="Google Shape;135;g2175f274af6_2_15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136;g2175f274af6_2_15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g2175f274af6_2_15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138" name="Google Shape;138;g2175f274af6_2_15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139;g2175f274af6_2_15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g2175f274af6_2_15"/>
          <p:cNvSpPr/>
          <p:nvPr/>
        </p:nvSpPr>
        <p:spPr>
          <a:xfrm>
            <a:off x="838334" y="50326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175f274af6_2_15"/>
          <p:cNvSpPr/>
          <p:nvPr/>
        </p:nvSpPr>
        <p:spPr>
          <a:xfrm>
            <a:off x="2984835" y="50472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175f274af6_2_15"/>
          <p:cNvSpPr/>
          <p:nvPr/>
        </p:nvSpPr>
        <p:spPr>
          <a:xfrm>
            <a:off x="4739088" y="5340641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⅓  α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175f274af6_2_15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 kun je niet weten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175f274af6_2_15"/>
          <p:cNvSpPr txBox="1"/>
          <p:nvPr>
            <p:ph type="title"/>
          </p:nvPr>
        </p:nvSpPr>
        <p:spPr>
          <a:xfrm>
            <a:off x="29250" y="200425"/>
            <a:ext cx="90855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140"/>
              <a:buFont typeface="Calibri"/>
              <a:buNone/>
            </a:pPr>
            <a:r>
              <a:rPr lang="en-GB" sz="3550"/>
              <a:t>Hoe groot is de hoek met het vraagteken?</a:t>
            </a:r>
            <a:br>
              <a:rPr lang="en-GB"/>
            </a:br>
            <a:endParaRPr/>
          </a:p>
        </p:txBody>
      </p:sp>
      <p:pic>
        <p:nvPicPr>
          <p:cNvPr id="145" name="Google Shape;145;g2175f274af6_2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175f274af6_2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134625"/>
            <a:ext cx="2973483" cy="27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175f274af6_2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9100" y="1609400"/>
            <a:ext cx="1903625" cy="16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2736cf65d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g1e2736cf65d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g1e2736cf65d_0_0"/>
          <p:cNvGrpSpPr/>
          <p:nvPr/>
        </p:nvGrpSpPr>
        <p:grpSpPr>
          <a:xfrm>
            <a:off x="806913" y="1496245"/>
            <a:ext cx="7309588" cy="908700"/>
            <a:chOff x="806913" y="1496245"/>
            <a:chExt cx="7309588" cy="908700"/>
          </a:xfrm>
        </p:grpSpPr>
        <p:grpSp>
          <p:nvGrpSpPr>
            <p:cNvPr id="155" name="Google Shape;155;g1e2736cf65d_0_0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156" name="Google Shape;156;g1e2736cf65d_0_0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7" name="Google Shape;157;g1e2736cf65d_0_0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g1e2736cf65d_0_0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sin(90</a:t>
              </a:r>
              <a:r>
                <a:rPr b="0" baseline="3000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g1e2736cf65d_0_0"/>
          <p:cNvGrpSpPr/>
          <p:nvPr/>
        </p:nvGrpSpPr>
        <p:grpSpPr>
          <a:xfrm>
            <a:off x="806912" y="2594911"/>
            <a:ext cx="7309589" cy="908700"/>
            <a:chOff x="806912" y="2594911"/>
            <a:chExt cx="7309589" cy="908700"/>
          </a:xfrm>
        </p:grpSpPr>
        <p:grpSp>
          <p:nvGrpSpPr>
            <p:cNvPr id="160" name="Google Shape;160;g1e2736cf65d_0_0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161" name="Google Shape;161;g1e2736cf65d_0_0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2" name="Google Shape;162;g1e2736cf65d_0_0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" name="Google Shape;163;g1e2736cf65d_0_0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sin(180</a:t>
              </a:r>
              <a:r>
                <a:rPr b="0" baseline="3000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g1e2736cf65d_0_0"/>
          <p:cNvGrpSpPr/>
          <p:nvPr/>
        </p:nvGrpSpPr>
        <p:grpSpPr>
          <a:xfrm>
            <a:off x="806911" y="3730897"/>
            <a:ext cx="7309589" cy="908700"/>
            <a:chOff x="806911" y="3730897"/>
            <a:chExt cx="7309589" cy="908700"/>
          </a:xfrm>
        </p:grpSpPr>
        <p:grpSp>
          <p:nvGrpSpPr>
            <p:cNvPr id="165" name="Google Shape;165;g1e2736cf65d_0_0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166" name="Google Shape;166;g1e2736cf65d_0_0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7" name="Google Shape;167;g1e2736cf65d_0_0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" name="Google Shape;168;g1e2736cf65d_0_0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sin(270</a:t>
              </a:r>
              <a:r>
                <a:rPr b="0" baseline="3000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1e2736cf65d_0_0"/>
          <p:cNvGrpSpPr/>
          <p:nvPr/>
        </p:nvGrpSpPr>
        <p:grpSpPr>
          <a:xfrm>
            <a:off x="806911" y="4829563"/>
            <a:ext cx="7309588" cy="908700"/>
            <a:chOff x="806911" y="4829563"/>
            <a:chExt cx="7309588" cy="908700"/>
          </a:xfrm>
        </p:grpSpPr>
        <p:grpSp>
          <p:nvGrpSpPr>
            <p:cNvPr id="170" name="Google Shape;170;g1e2736cf65d_0_0"/>
            <p:cNvGrpSpPr/>
            <p:nvPr/>
          </p:nvGrpSpPr>
          <p:grpSpPr>
            <a:xfrm>
              <a:off x="806911" y="4829563"/>
              <a:ext cx="908700" cy="908700"/>
              <a:chOff x="4665644" y="4148177"/>
              <a:chExt cx="908700" cy="908700"/>
            </a:xfrm>
          </p:grpSpPr>
          <p:sp>
            <p:nvSpPr>
              <p:cNvPr id="171" name="Google Shape;171;g1e2736cf65d_0_0"/>
              <p:cNvSpPr/>
              <p:nvPr/>
            </p:nvSpPr>
            <p:spPr>
              <a:xfrm>
                <a:off x="4665644" y="4148177"/>
                <a:ext cx="908700" cy="908700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2" name="Google Shape;172;g1e2736cf65d_0_0"/>
              <p:cNvSpPr/>
              <p:nvPr/>
            </p:nvSpPr>
            <p:spPr>
              <a:xfrm>
                <a:off x="4979848" y="4374198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g1e2736cf65d_0_0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-sin(90</a:t>
              </a:r>
              <a:r>
                <a:rPr b="0" baseline="3000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en-GB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1e2736cf65d_0_0"/>
          <p:cNvSpPr txBox="1"/>
          <p:nvPr>
            <p:ph type="title"/>
          </p:nvPr>
        </p:nvSpPr>
        <p:spPr>
          <a:xfrm>
            <a:off x="746219" y="413635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Welke waarde hieronder is gelijk aan sin(0</a:t>
            </a:r>
            <a:r>
              <a:rPr baseline="30000" lang="en-GB" sz="3600"/>
              <a:t>o</a:t>
            </a:r>
            <a:r>
              <a:rPr lang="en-GB" sz="3600"/>
              <a:t>)</a:t>
            </a:r>
            <a:endParaRPr/>
          </a:p>
        </p:txBody>
      </p:sp>
      <p:pic>
        <p:nvPicPr>
          <p:cNvPr id="175" name="Google Shape;175;g1e2736cf65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2736cf65d_0_10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g1e2736cf65d_0_10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g1e2736cf65d_0_103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83" name="Google Shape;183;g1e2736cf65d_0_103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4" name="Google Shape;184;g1e2736cf65d_0_103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g1e2736cf65d_0_103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86" name="Google Shape;186;g1e2736cf65d_0_103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7" name="Google Shape;187;g1e2736cf65d_0_103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g1e2736cf65d_0_103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89" name="Google Shape;189;g1e2736cf65d_0_103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0" name="Google Shape;190;g1e2736cf65d_0_103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g1e2736cf65d_0_103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92" name="Google Shape;192;g1e2736cf65d_0_103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3" name="Google Shape;193;g1e2736cf65d_0_103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4" name="Google Shape;194;g1e2736cf65d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e2736cf65d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"/>
            <a:ext cx="9144003" cy="151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e2736cf65d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550" y="1518057"/>
            <a:ext cx="9144003" cy="113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e2736cf65d_0_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21550" y="2656592"/>
            <a:ext cx="9144003" cy="110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e2736cf65d_0_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1550" y="3730912"/>
            <a:ext cx="9144003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e2736cf65d_0_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8950" y="4723587"/>
            <a:ext cx="9144003" cy="112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Jim van Bekhoven</dc:creator>
</cp:coreProperties>
</file>