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676204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531596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342874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710501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049952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46584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065202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916993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979365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408348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96938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A6965-F867-4C6D-84CF-3A6FF27BD340}" type="datetimeFigureOut">
              <a:rPr lang="en-GB" smtClean="0"/>
              <a:t>13/11/2011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B4791-FF51-4C39-A2E1-92F1046DE53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4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baTSWxN3ISw?version=3&amp;hl=nl_NL&amp;rel=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nvAZe19h6G8?version=3&amp;hl=nl_NL&amp;rel=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xk5JNs7KO30?version=3&amp;hl=nl_NL&amp;rel=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mw65YmXAJo4?version=3&amp;hl=nl_NL&amp;rel=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f0e964S_i14?version=3&amp;hl=nl_NL&amp;rel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-L6UWk6-Hg8?version=3&amp;hl=nl_NL&amp;rel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4QvomIF0jI4?version=3&amp;hl=nl_NL&amp;rel=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cK1TMW73vAo?version=3&amp;hl=nl_NL&amp;rel=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grB2nA09NPM?version=3&amp;hl=nl_NL&amp;rel=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bRA-B0yGg18?version=3&amp;hl=nl_NL&amp;rel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nl-NL" dirty="0" smtClean="0"/>
              <a:t>Ideële reclame</a:t>
            </a:r>
            <a:br>
              <a:rPr lang="nl-NL" dirty="0" smtClean="0"/>
            </a:br>
            <a:r>
              <a:rPr lang="nl-NL" dirty="0" smtClean="0"/>
              <a:t>of commerciële reclame???</a:t>
            </a:r>
            <a:endParaRPr lang="en-GB" dirty="0"/>
          </a:p>
        </p:txBody>
      </p:sp>
      <p:pic>
        <p:nvPicPr>
          <p:cNvPr id="1026" name="Picture 2" descr="http://www.hoogenhaak.nl/footage/Afbeelding_Suit_Supply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75310"/>
            <a:ext cx="7375362" cy="520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3758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Ideële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baTSWxN3ISw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59632" y="1106742"/>
            <a:ext cx="6456717" cy="484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9581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Commerciële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nvAZe19h6G8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81515" y="1052736"/>
            <a:ext cx="6408712" cy="480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5273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Commerciële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xk5JNs7KO30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43608" y="1124744"/>
            <a:ext cx="6420544" cy="48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529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Ideële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mw65YmXAJo4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43608" y="1016732"/>
            <a:ext cx="6528725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7171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Commerciële reclame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75656" y="5589240"/>
            <a:ext cx="6400800" cy="175260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Doel: producten verkopen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www.bobbink.nl/wp-content/uploads/2011/05/Zaland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7056784" cy="452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9796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reclame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0" y="5589240"/>
            <a:ext cx="9252520" cy="175260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Doel:</a:t>
            </a:r>
            <a:br>
              <a:rPr lang="nl-NL" dirty="0" smtClean="0">
                <a:solidFill>
                  <a:schemeClr val="tx1"/>
                </a:solidFill>
              </a:rPr>
            </a:br>
            <a:r>
              <a:rPr lang="nl-NL" dirty="0" smtClean="0">
                <a:solidFill>
                  <a:schemeClr val="tx1"/>
                </a:solidFill>
              </a:rPr>
              <a:t> informatie geven en mensen aan het denken zetten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www.stivoro.nl/upload/foto/Jongeren/doodzonde/blkteet_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954" y="1052736"/>
            <a:ext cx="3844237" cy="451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2999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Ideële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7" name="f0e964S_i14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63621" y="1196752"/>
            <a:ext cx="633670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8603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Commerciële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8" name="-L6UWk6-Hg8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31640" y="1052736"/>
            <a:ext cx="6552728" cy="491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4048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Commerciële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6" name="4QvomIF0jI4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03648" y="1137900"/>
            <a:ext cx="6192688" cy="464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782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Ideële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cK1TMW73vAo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98968" y="1052736"/>
            <a:ext cx="6432715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7401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Commerciële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grB2nA09NPM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59632" y="1124744"/>
            <a:ext cx="6456717" cy="484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7734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nl-NL" dirty="0" smtClean="0"/>
              <a:t>Ideële of commerciële reclame?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5256584" cy="1536576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Ideële reclame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bRA-B0yGg18?version=3&amp;hl=nl_NL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87624" y="1080192"/>
            <a:ext cx="6432715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4429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82</Words>
  <Application>Microsoft Office PowerPoint</Application>
  <PresentationFormat>Diavoorstelling (4:3)</PresentationFormat>
  <Paragraphs>25</Paragraphs>
  <Slides>13</Slides>
  <Notes>0</Notes>
  <HiddenSlides>0</HiddenSlides>
  <MMClips>10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Kantoorthema</vt:lpstr>
      <vt:lpstr>Ideële reclame of commerciële reclame???</vt:lpstr>
      <vt:lpstr>Commerciële reclame</vt:lpstr>
      <vt:lpstr>Ideële reclame</vt:lpstr>
      <vt:lpstr>Ideële of commerciële reclame?</vt:lpstr>
      <vt:lpstr>Ideële of commerciële reclame?</vt:lpstr>
      <vt:lpstr>Ideële of commerciële reclame?</vt:lpstr>
      <vt:lpstr>Ideële of commerciële reclame?</vt:lpstr>
      <vt:lpstr>Ideële of commerciële reclame?</vt:lpstr>
      <vt:lpstr>Ideële of commerciële reclame?</vt:lpstr>
      <vt:lpstr>Ideële of commerciële reclame?</vt:lpstr>
      <vt:lpstr>Ideële of commerciële reclame?</vt:lpstr>
      <vt:lpstr>Ideële of commerciële reclame?</vt:lpstr>
      <vt:lpstr>Ideële of commerciële reclame?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Ideële reclame of commerciële reclame???</dc:title>
  <dc:creator>Gebruiker</dc:creator>
  <cp:lastModifiedBy>Gebruiker</cp:lastModifiedBy>
  <cp:revision>8</cp:revision>
  <dcterms:created xsi:type="dcterms:W3CDTF">2011-11-13T17:50:44Z</dcterms:created>
  <dcterms:modified xsi:type="dcterms:W3CDTF">2011-11-13T18:57:57Z</dcterms:modified>
</cp:coreProperties>
</file>