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4"/>
  </p:notesMasterIdLst>
  <p:sldIdLst>
    <p:sldId id="257" r:id="rId5"/>
    <p:sldId id="256" r:id="rId6"/>
    <p:sldId id="263" r:id="rId7"/>
    <p:sldId id="259" r:id="rId8"/>
    <p:sldId id="260" r:id="rId9"/>
    <p:sldId id="261" r:id="rId10"/>
    <p:sldId id="265" r:id="rId11"/>
    <p:sldId id="258" r:id="rId12"/>
    <p:sldId id="264" r:id="rId1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ngeringh, N.M.T." userId="S::nmengeri@hhs.nl::469fd209-6fd4-4ab0-9000-cb56b41c114b" providerId="AD" clId="Web-{6E8E1ACA-4587-4BC7-BB5C-40865CC3F61F}"/>
    <pc:docChg chg="addSld modSld">
      <pc:chgData name="Engeringh, N.M.T." userId="S::nmengeri@hhs.nl::469fd209-6fd4-4ab0-9000-cb56b41c114b" providerId="AD" clId="Web-{6E8E1ACA-4587-4BC7-BB5C-40865CC3F61F}" dt="2019-08-13T16:12:17.179" v="392" actId="20577"/>
      <pc:docMkLst>
        <pc:docMk/>
      </pc:docMkLst>
      <pc:sldChg chg="modSp">
        <pc:chgData name="Engeringh, N.M.T." userId="S::nmengeri@hhs.nl::469fd209-6fd4-4ab0-9000-cb56b41c114b" providerId="AD" clId="Web-{6E8E1ACA-4587-4BC7-BB5C-40865CC3F61F}" dt="2019-08-13T16:10:54.039" v="323" actId="20577"/>
        <pc:sldMkLst>
          <pc:docMk/>
          <pc:sldMk cId="2378554626" sldId="258"/>
        </pc:sldMkLst>
        <pc:spChg chg="mod">
          <ac:chgData name="Engeringh, N.M.T." userId="S::nmengeri@hhs.nl::469fd209-6fd4-4ab0-9000-cb56b41c114b" providerId="AD" clId="Web-{6E8E1ACA-4587-4BC7-BB5C-40865CC3F61F}" dt="2019-08-13T16:06:08.992" v="4" actId="20577"/>
          <ac:spMkLst>
            <pc:docMk/>
            <pc:sldMk cId="2378554626" sldId="258"/>
            <ac:spMk id="2" creationId="{7CD36CC2-158E-074E-ACF0-35B96F1FCD91}"/>
          </ac:spMkLst>
        </pc:spChg>
        <pc:spChg chg="mod">
          <ac:chgData name="Engeringh, N.M.T." userId="S::nmengeri@hhs.nl::469fd209-6fd4-4ab0-9000-cb56b41c114b" providerId="AD" clId="Web-{6E8E1ACA-4587-4BC7-BB5C-40865CC3F61F}" dt="2019-08-13T16:10:54.039" v="323" actId="20577"/>
          <ac:spMkLst>
            <pc:docMk/>
            <pc:sldMk cId="2378554626" sldId="258"/>
            <ac:spMk id="3" creationId="{915C831B-D414-0941-9B90-CF06D02AC50D}"/>
          </ac:spMkLst>
        </pc:spChg>
      </pc:sldChg>
      <pc:sldChg chg="modSp new">
        <pc:chgData name="Engeringh, N.M.T." userId="S::nmengeri@hhs.nl::469fd209-6fd4-4ab0-9000-cb56b41c114b" providerId="AD" clId="Web-{6E8E1ACA-4587-4BC7-BB5C-40865CC3F61F}" dt="2019-08-13T16:12:17.179" v="391" actId="20577"/>
        <pc:sldMkLst>
          <pc:docMk/>
          <pc:sldMk cId="1993270758" sldId="264"/>
        </pc:sldMkLst>
        <pc:spChg chg="mod">
          <ac:chgData name="Engeringh, N.M.T." userId="S::nmengeri@hhs.nl::469fd209-6fd4-4ab0-9000-cb56b41c114b" providerId="AD" clId="Web-{6E8E1ACA-4587-4BC7-BB5C-40865CC3F61F}" dt="2019-08-13T16:11:22.851" v="345" actId="20577"/>
          <ac:spMkLst>
            <pc:docMk/>
            <pc:sldMk cId="1993270758" sldId="264"/>
            <ac:spMk id="2" creationId="{490A5E5A-A095-4B6B-B21E-99B292EC81AC}"/>
          </ac:spMkLst>
        </pc:spChg>
        <pc:spChg chg="mod">
          <ac:chgData name="Engeringh, N.M.T." userId="S::nmengeri@hhs.nl::469fd209-6fd4-4ab0-9000-cb56b41c114b" providerId="AD" clId="Web-{6E8E1ACA-4587-4BC7-BB5C-40865CC3F61F}" dt="2019-08-13T16:12:17.179" v="391" actId="20577"/>
          <ac:spMkLst>
            <pc:docMk/>
            <pc:sldMk cId="1993270758" sldId="264"/>
            <ac:spMk id="3" creationId="{70D6F2EB-1E7B-4D45-A260-06342C9C68B8}"/>
          </ac:spMkLst>
        </pc:spChg>
      </pc:sldChg>
    </pc:docChg>
  </pc:docChgLst>
  <pc:docChgLst>
    <pc:chgData name="Engeringh, N.M.T." userId="S::nmengeri@hhs.nl::469fd209-6fd4-4ab0-9000-cb56b41c114b" providerId="AD" clId="Web-{18919462-F15F-4B65-A2C4-41335C409CA2}"/>
    <pc:docChg chg="addSld modSld">
      <pc:chgData name="Engeringh, N.M.T." userId="S::nmengeri@hhs.nl::469fd209-6fd4-4ab0-9000-cb56b41c114b" providerId="AD" clId="Web-{18919462-F15F-4B65-A2C4-41335C409CA2}" dt="2019-08-14T10:42:19.447" v="65" actId="20577"/>
      <pc:docMkLst>
        <pc:docMk/>
      </pc:docMkLst>
      <pc:sldChg chg="modSp">
        <pc:chgData name="Engeringh, N.M.T." userId="S::nmengeri@hhs.nl::469fd209-6fd4-4ab0-9000-cb56b41c114b" providerId="AD" clId="Web-{18919462-F15F-4B65-A2C4-41335C409CA2}" dt="2019-08-14T10:41:37.729" v="37" actId="20577"/>
        <pc:sldMkLst>
          <pc:docMk/>
          <pc:sldMk cId="113521326" sldId="256"/>
        </pc:sldMkLst>
        <pc:spChg chg="mod">
          <ac:chgData name="Engeringh, N.M.T." userId="S::nmengeri@hhs.nl::469fd209-6fd4-4ab0-9000-cb56b41c114b" providerId="AD" clId="Web-{18919462-F15F-4B65-A2C4-41335C409CA2}" dt="2019-08-14T10:41:37.729" v="37" actId="20577"/>
          <ac:spMkLst>
            <pc:docMk/>
            <pc:sldMk cId="113521326" sldId="256"/>
            <ac:spMk id="5" creationId="{2CE48BAB-55B7-934E-A09A-4B30E3145D90}"/>
          </ac:spMkLst>
        </pc:spChg>
      </pc:sldChg>
      <pc:sldChg chg="modSp new">
        <pc:chgData name="Engeringh, N.M.T." userId="S::nmengeri@hhs.nl::469fd209-6fd4-4ab0-9000-cb56b41c114b" providerId="AD" clId="Web-{18919462-F15F-4B65-A2C4-41335C409CA2}" dt="2019-08-14T10:42:19.447" v="64" actId="20577"/>
        <pc:sldMkLst>
          <pc:docMk/>
          <pc:sldMk cId="3099300784" sldId="265"/>
        </pc:sldMkLst>
        <pc:spChg chg="mod">
          <ac:chgData name="Engeringh, N.M.T." userId="S::nmengeri@hhs.nl::469fd209-6fd4-4ab0-9000-cb56b41c114b" providerId="AD" clId="Web-{18919462-F15F-4B65-A2C4-41335C409CA2}" dt="2019-08-14T10:41:58.651" v="44" actId="20577"/>
          <ac:spMkLst>
            <pc:docMk/>
            <pc:sldMk cId="3099300784" sldId="265"/>
            <ac:spMk id="2" creationId="{9AB7674B-E7AD-41B0-881E-5F9481ABE12B}"/>
          </ac:spMkLst>
        </pc:spChg>
        <pc:spChg chg="mod">
          <ac:chgData name="Engeringh, N.M.T." userId="S::nmengeri@hhs.nl::469fd209-6fd4-4ab0-9000-cb56b41c114b" providerId="AD" clId="Web-{18919462-F15F-4B65-A2C4-41335C409CA2}" dt="2019-08-14T10:42:19.447" v="64" actId="20577"/>
          <ac:spMkLst>
            <pc:docMk/>
            <pc:sldMk cId="3099300784" sldId="265"/>
            <ac:spMk id="3" creationId="{0B98C535-BD5B-4C7A-8CDB-E14F0D11011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6A1215-2DF7-C548-A9EA-568EC0504DB9}" type="datetimeFigureOut">
              <a:rPr lang="nl-NL" smtClean="0"/>
              <a:t>12-2-2020</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l-NL"/>
              <a:t>Tekststijl van het model bewerken
Tweede niveau
Derde niveau
Vierde niveau
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E32B08-6BDE-6246-BD26-83ECA3066CD1}" type="slidenum">
              <a:rPr lang="nl-NL" smtClean="0"/>
              <a:t>‹nr.›</a:t>
            </a:fld>
            <a:endParaRPr lang="nl-NL"/>
          </a:p>
        </p:txBody>
      </p:sp>
    </p:spTree>
    <p:extLst>
      <p:ext uri="{BB962C8B-B14F-4D97-AF65-F5344CB8AC3E}">
        <p14:creationId xmlns:p14="http://schemas.microsoft.com/office/powerpoint/2010/main" val="24140063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a:solidFill>
                  <a:schemeClr val="tx1"/>
                </a:solidFill>
                <a:effectLst/>
                <a:latin typeface="+mn-lt"/>
                <a:ea typeface="+mn-ea"/>
                <a:cs typeface="+mn-cs"/>
              </a:rPr>
              <a:t>Vorige bijeenkomst hebben we het gehad over gedrag en gedragsverandering op een heel basaal niveau. Ons gedrag komt tot stand door pijn te vermijden en plezier te verhogen, kort samengevat.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a:solidFill>
                  <a:schemeClr val="tx1"/>
                </a:solidFill>
                <a:effectLst/>
                <a:latin typeface="+mn-lt"/>
                <a:ea typeface="+mn-ea"/>
                <a:cs typeface="+mn-cs"/>
              </a:rPr>
              <a:t>Daarna hebben we het gehad over motivatie waarbij de mate waarin de psychologische basisbehoeftes (autonomie, competentie, verbondenheid) worden vervuld toenemen naarmate de motivatie </a:t>
            </a:r>
            <a:r>
              <a:rPr lang="nl-NL" sz="1200" kern="1200" err="1">
                <a:solidFill>
                  <a:schemeClr val="tx1"/>
                </a:solidFill>
                <a:effectLst/>
                <a:latin typeface="+mn-lt"/>
                <a:ea typeface="+mn-ea"/>
                <a:cs typeface="+mn-cs"/>
              </a:rPr>
              <a:t>intrinsieker</a:t>
            </a:r>
            <a:r>
              <a:rPr lang="nl-NL" sz="1200" kern="1200">
                <a:solidFill>
                  <a:schemeClr val="tx1"/>
                </a:solidFill>
                <a:effectLst/>
                <a:latin typeface="+mn-lt"/>
                <a:ea typeface="+mn-ea"/>
                <a:cs typeface="+mn-cs"/>
              </a:rPr>
              <a:t> wordt.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err="1">
                <a:solidFill>
                  <a:schemeClr val="tx1"/>
                </a:solidFill>
                <a:effectLst/>
                <a:latin typeface="+mn-lt"/>
                <a:ea typeface="+mn-ea"/>
                <a:cs typeface="+mn-cs"/>
              </a:rPr>
              <a:t>Prochaska</a:t>
            </a:r>
            <a:r>
              <a:rPr lang="nl-NL" sz="1200" kern="1200">
                <a:solidFill>
                  <a:schemeClr val="tx1"/>
                </a:solidFill>
                <a:effectLst/>
                <a:latin typeface="+mn-lt"/>
                <a:ea typeface="+mn-ea"/>
                <a:cs typeface="+mn-cs"/>
              </a:rPr>
              <a:t> en </a:t>
            </a:r>
            <a:r>
              <a:rPr lang="nl-NL" sz="1200" kern="1200" err="1">
                <a:solidFill>
                  <a:schemeClr val="tx1"/>
                </a:solidFill>
                <a:effectLst/>
                <a:latin typeface="+mn-lt"/>
                <a:ea typeface="+mn-ea"/>
                <a:cs typeface="+mn-cs"/>
              </a:rPr>
              <a:t>DiClemente</a:t>
            </a:r>
            <a:r>
              <a:rPr lang="nl-NL" sz="1200" kern="1200">
                <a:solidFill>
                  <a:schemeClr val="tx1"/>
                </a:solidFill>
                <a:effectLst/>
                <a:latin typeface="+mn-lt"/>
                <a:ea typeface="+mn-ea"/>
                <a:cs typeface="+mn-cs"/>
              </a:rPr>
              <a:t> spelen in op deze motivatie. Hebben een theorie ontwikkeld voor </a:t>
            </a:r>
            <a:r>
              <a:rPr lang="nl-NL" sz="1200" kern="1200" err="1">
                <a:solidFill>
                  <a:schemeClr val="tx1"/>
                </a:solidFill>
                <a:effectLst/>
                <a:latin typeface="+mn-lt"/>
                <a:ea typeface="+mn-ea"/>
                <a:cs typeface="+mn-cs"/>
              </a:rPr>
              <a:t>motivationele</a:t>
            </a:r>
            <a:r>
              <a:rPr lang="nl-NL" sz="1200" kern="1200">
                <a:solidFill>
                  <a:schemeClr val="tx1"/>
                </a:solidFill>
                <a:effectLst/>
                <a:latin typeface="+mn-lt"/>
                <a:ea typeface="+mn-ea"/>
                <a:cs typeface="+mn-cs"/>
              </a:rPr>
              <a:t> gespreksvoering. Hierin leggen zij uit hoe jij een ander mee kan nemen in verandering.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a:solidFill>
                  <a:schemeClr val="tx1"/>
                </a:solidFill>
                <a:effectLst/>
                <a:latin typeface="+mn-lt"/>
                <a:ea typeface="+mn-ea"/>
                <a:cs typeface="+mn-cs"/>
              </a:rPr>
              <a:t>Door hier kennis van te hebben, kun je dit gebruiken voor je eigen gedragsverandering.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kern="1200">
                <a:solidFill>
                  <a:schemeClr val="tx1"/>
                </a:solidFill>
                <a:effectLst/>
                <a:latin typeface="+mn-lt"/>
                <a:ea typeface="+mn-ea"/>
                <a:cs typeface="+mn-cs"/>
              </a:rPr>
              <a:t>Theoretische onderbouwing:</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a:solidFill>
                  <a:schemeClr val="tx1"/>
                </a:solidFill>
                <a:effectLst/>
                <a:latin typeface="+mn-lt"/>
                <a:ea typeface="+mn-ea"/>
                <a:cs typeface="+mn-cs"/>
              </a:rPr>
              <a:t>Dat iemand gemengde gevoelens heeft over het veranderen van zijn gedrag is eerder regel dan uitzondering. Aarzelen is een normale menselijke reactie en een natuurlijke fase in het veranderingsproces. Een ambivalente houding kan voorgesteld worden als een weegschaal, waarop een persoon de voor- en nadelen van het veranderen afweegt tegen de status quo.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a:solidFill>
                  <a:schemeClr val="tx1"/>
                </a:solidFill>
                <a:effectLst/>
                <a:latin typeface="+mn-lt"/>
                <a:ea typeface="+mn-ea"/>
                <a:cs typeface="+mn-cs"/>
              </a:rPr>
              <a:t>De kans dat een persoon verandert, wordt vergroot door interpersoonlijke interactie.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a:solidFill>
                  <a:schemeClr val="tx1"/>
                </a:solidFill>
                <a:effectLst/>
                <a:latin typeface="+mn-lt"/>
                <a:ea typeface="+mn-ea"/>
                <a:cs typeface="+mn-cs"/>
              </a:rPr>
              <a:t>Anderen: studiegenoten, collega’s en studiecoach leveren persoonlijke belangrijke bijdragen aan de mate waarin iemand werkt aan zijn doelen. Vooral een empathische houding lijkt verandering te bevorderen.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a:solidFill>
                  <a:schemeClr val="tx1"/>
                </a:solidFill>
                <a:effectLst/>
                <a:latin typeface="+mn-lt"/>
                <a:ea typeface="+mn-ea"/>
                <a:cs typeface="+mn-cs"/>
              </a:rPr>
              <a:t>Het is ook belangrijk dat je (als studiecoach) begrip toont voor de gemengde gevoelens en laat merken dat jij ervan overtuigd bent dat de ander in staat is om te veranderen.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a:solidFill>
                  <a:schemeClr val="tx1"/>
                </a:solidFill>
                <a:effectLst/>
                <a:latin typeface="+mn-lt"/>
                <a:ea typeface="+mn-ea"/>
                <a:cs typeface="+mn-cs"/>
              </a:rPr>
              <a:t>Uitspraken van de student zijn ook van belang. Hieruit kun je (als studiecoach) opmaken in hoeverre de student gemotiveerd is en er alles aan wil doen om te veranderen, voorspelt of een persoon daadwerkelijk verandert. </a:t>
            </a:r>
            <a:r>
              <a:rPr lang="nl-NL" sz="1200" kern="1200">
                <a:solidFill>
                  <a:schemeClr val="tx1"/>
                </a:solidFill>
                <a:effectLst/>
                <a:latin typeface="+mn-lt"/>
                <a:ea typeface="+mn-ea"/>
                <a:cs typeface="+mn-cs"/>
                <a:sym typeface="Wingdings" pitchFamily="2" charset="2"/>
              </a:rPr>
              <a:t> Probeer daarom als studiecoach ervoor te zorgen dat de student dit soort uitspraken doet (Miller &amp; </a:t>
            </a:r>
            <a:r>
              <a:rPr lang="nl-NL" sz="1200" kern="1200" err="1">
                <a:solidFill>
                  <a:schemeClr val="tx1"/>
                </a:solidFill>
                <a:effectLst/>
                <a:latin typeface="+mn-lt"/>
                <a:ea typeface="+mn-ea"/>
                <a:cs typeface="+mn-cs"/>
                <a:sym typeface="Wingdings" pitchFamily="2" charset="2"/>
              </a:rPr>
              <a:t>Rollnick</a:t>
            </a:r>
            <a:r>
              <a:rPr lang="nl-NL" sz="1200" kern="1200">
                <a:solidFill>
                  <a:schemeClr val="tx1"/>
                </a:solidFill>
                <a:effectLst/>
                <a:latin typeface="+mn-lt"/>
                <a:ea typeface="+mn-ea"/>
                <a:cs typeface="+mn-cs"/>
                <a:sym typeface="Wingdings" pitchFamily="2" charset="2"/>
              </a:rPr>
              <a:t>, 2002).</a:t>
            </a:r>
            <a:endParaRPr lang="nl-NL"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endParaRPr lang="nl-NL"/>
          </a:p>
        </p:txBody>
      </p:sp>
      <p:sp>
        <p:nvSpPr>
          <p:cNvPr id="4" name="Tijdelijke aanduiding voor dianummer 3"/>
          <p:cNvSpPr>
            <a:spLocks noGrp="1"/>
          </p:cNvSpPr>
          <p:nvPr>
            <p:ph type="sldNum" sz="quarter" idx="5"/>
          </p:nvPr>
        </p:nvSpPr>
        <p:spPr/>
        <p:txBody>
          <a:bodyPr/>
          <a:lstStyle/>
          <a:p>
            <a:fld id="{EEE32B08-6BDE-6246-BD26-83ECA3066CD1}" type="slidenum">
              <a:rPr lang="nl-NL" smtClean="0"/>
              <a:t>5</a:t>
            </a:fld>
            <a:endParaRPr lang="nl-NL"/>
          </a:p>
        </p:txBody>
      </p:sp>
    </p:spTree>
    <p:extLst>
      <p:ext uri="{BB962C8B-B14F-4D97-AF65-F5344CB8AC3E}">
        <p14:creationId xmlns:p14="http://schemas.microsoft.com/office/powerpoint/2010/main" val="2453311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kern="1200" dirty="0">
                <a:solidFill>
                  <a:schemeClr val="tx1"/>
                </a:solidFill>
                <a:effectLst/>
                <a:latin typeface="+mn-lt"/>
                <a:ea typeface="+mn-ea"/>
                <a:cs typeface="+mn-cs"/>
              </a:rPr>
              <a:t>Voorbeschouwing (precontemplatie): </a:t>
            </a:r>
            <a:r>
              <a:rPr lang="nl-NL" sz="1200" kern="1200" dirty="0">
                <a:solidFill>
                  <a:schemeClr val="tx1"/>
                </a:solidFill>
                <a:effectLst/>
                <a:latin typeface="+mn-lt"/>
                <a:ea typeface="+mn-ea"/>
                <a:cs typeface="+mn-cs"/>
              </a:rPr>
              <a:t>de student heeft (nog) geen intentie om te veranderen. Vaak </a:t>
            </a:r>
          </a:p>
          <a:p>
            <a:r>
              <a:rPr lang="nl-NL" sz="1200" kern="1200" dirty="0">
                <a:solidFill>
                  <a:schemeClr val="tx1"/>
                </a:solidFill>
                <a:effectLst/>
                <a:latin typeface="+mn-lt"/>
                <a:ea typeface="+mn-ea"/>
                <a:cs typeface="+mn-cs"/>
              </a:rPr>
              <a:t>is de persoon zich niet bewust van een  </a:t>
            </a:r>
            <a:r>
              <a:rPr lang="nl-NL" sz="1200" kern="1200" dirty="0" err="1">
                <a:solidFill>
                  <a:schemeClr val="tx1"/>
                </a:solidFill>
                <a:effectLst/>
                <a:latin typeface="+mn-lt"/>
                <a:ea typeface="+mn-ea"/>
                <a:cs typeface="+mn-cs"/>
              </a:rPr>
              <a:t>potentiële</a:t>
            </a:r>
            <a:r>
              <a:rPr lang="nl-NL" sz="1200" kern="1200" dirty="0">
                <a:solidFill>
                  <a:schemeClr val="tx1"/>
                </a:solidFill>
                <a:effectLst/>
                <a:latin typeface="+mn-lt"/>
                <a:ea typeface="+mn-ea"/>
                <a:cs typeface="+mn-cs"/>
              </a:rPr>
              <a:t> (mogelijke) probleem of ontkent hij dat hij een probleem heeft. In veel gevallen ervaart de omgeving van de persoon het probleem wel. Pogingen van een ander om een persoon zich bewust te laten worden van het probleem en een verandering in gang te zetten stuiten op weerstand. </a:t>
            </a:r>
          </a:p>
          <a:p>
            <a:r>
              <a:rPr lang="nl-NL" sz="1200" b="1" kern="1200" dirty="0">
                <a:solidFill>
                  <a:schemeClr val="tx1"/>
                </a:solidFill>
                <a:effectLst/>
                <a:latin typeface="+mn-lt"/>
                <a:ea typeface="+mn-ea"/>
                <a:cs typeface="+mn-cs"/>
              </a:rPr>
              <a:t>Overpeinzing (contemplatie): </a:t>
            </a:r>
            <a:r>
              <a:rPr lang="nl-NL" sz="1200" kern="1200" dirty="0">
                <a:solidFill>
                  <a:schemeClr val="tx1"/>
                </a:solidFill>
                <a:effectLst/>
                <a:latin typeface="+mn-lt"/>
                <a:ea typeface="+mn-ea"/>
                <a:cs typeface="+mn-cs"/>
              </a:rPr>
              <a:t>de persoon is zich bewust van het probleem en overweegt wat het kan opleveren als hij zijn gedrag verandert. De motivatie om iets te gaan doen is aanwezig, maar hij onderneemt nog geen actie. </a:t>
            </a:r>
          </a:p>
          <a:p>
            <a:r>
              <a:rPr lang="nl-NL" sz="1200" b="1" kern="1200" dirty="0">
                <a:solidFill>
                  <a:schemeClr val="tx1"/>
                </a:solidFill>
                <a:effectLst/>
                <a:latin typeface="+mn-lt"/>
                <a:ea typeface="+mn-ea"/>
                <a:cs typeface="+mn-cs"/>
              </a:rPr>
              <a:t>Besluitvorming (voorbereiding): </a:t>
            </a:r>
            <a:r>
              <a:rPr lang="nl-NL" sz="1200" kern="1200" dirty="0">
                <a:solidFill>
                  <a:schemeClr val="tx1"/>
                </a:solidFill>
                <a:effectLst/>
                <a:latin typeface="+mn-lt"/>
                <a:ea typeface="+mn-ea"/>
                <a:cs typeface="+mn-cs"/>
              </a:rPr>
              <a:t>de </a:t>
            </a:r>
            <a:r>
              <a:rPr lang="nl-NL" sz="1200" kern="1200" dirty="0" err="1">
                <a:solidFill>
                  <a:schemeClr val="tx1"/>
                </a:solidFill>
                <a:effectLst/>
                <a:latin typeface="+mn-lt"/>
                <a:ea typeface="+mn-ea"/>
                <a:cs typeface="+mn-cs"/>
              </a:rPr>
              <a:t>perrsoon</a:t>
            </a:r>
            <a:r>
              <a:rPr lang="nl-NL" sz="1200" kern="1200" dirty="0">
                <a:solidFill>
                  <a:schemeClr val="tx1"/>
                </a:solidFill>
                <a:effectLst/>
                <a:latin typeface="+mn-lt"/>
                <a:ea typeface="+mn-ea"/>
                <a:cs typeface="+mn-cs"/>
              </a:rPr>
              <a:t> neemt pas een besluit op het moment dat hij zich bewust is van het probleem, dit ook als probleem erkent en voldoende vertrouwen heeft in zijn mogelijkheden om te veranderen. In dit stadium maakt de persoon een plan waarmee hij zijn gedrag kan veranderen. </a:t>
            </a:r>
          </a:p>
          <a:p>
            <a:r>
              <a:rPr lang="nl-NL" sz="1200" b="1" kern="1200" dirty="0">
                <a:solidFill>
                  <a:schemeClr val="tx1"/>
                </a:solidFill>
                <a:effectLst/>
                <a:latin typeface="+mn-lt"/>
                <a:ea typeface="+mn-ea"/>
                <a:cs typeface="+mn-cs"/>
              </a:rPr>
              <a:t>Actie: </a:t>
            </a:r>
            <a:r>
              <a:rPr lang="nl-NL" sz="1200" kern="1200" dirty="0">
                <a:solidFill>
                  <a:schemeClr val="tx1"/>
                </a:solidFill>
                <a:effectLst/>
                <a:latin typeface="+mn-lt"/>
                <a:ea typeface="+mn-ea"/>
                <a:cs typeface="+mn-cs"/>
              </a:rPr>
              <a:t>de persoon onderneemt actie om zijn gedrag te veranderen. De eigenlijke behandeling, gericht op verandering, vindt in dit stadium plaats. </a:t>
            </a:r>
          </a:p>
          <a:p>
            <a:r>
              <a:rPr lang="nl-NL" sz="1200" b="1" kern="1200" dirty="0">
                <a:solidFill>
                  <a:schemeClr val="tx1"/>
                </a:solidFill>
                <a:effectLst/>
                <a:latin typeface="+mn-lt"/>
                <a:ea typeface="+mn-ea"/>
                <a:cs typeface="+mn-cs"/>
              </a:rPr>
              <a:t>Onderhoud (consolidatie): </a:t>
            </a:r>
            <a:r>
              <a:rPr lang="nl-NL" sz="1200" kern="1200" dirty="0">
                <a:solidFill>
                  <a:schemeClr val="tx1"/>
                </a:solidFill>
                <a:effectLst/>
                <a:latin typeface="+mn-lt"/>
                <a:ea typeface="+mn-ea"/>
                <a:cs typeface="+mn-cs"/>
              </a:rPr>
              <a:t>dit stadium is het moment waarop de persoon probeert om het nieuwe gedrag in zijn dagelijks leven te integreren. Alleen op die manier is hij in staat om de bereikte verandering vast te houden en niet terug te vallen. </a:t>
            </a:r>
          </a:p>
          <a:p>
            <a:r>
              <a:rPr lang="nl-NL" sz="1200" b="1" kern="1200" dirty="0">
                <a:solidFill>
                  <a:schemeClr val="tx1"/>
                </a:solidFill>
                <a:effectLst/>
                <a:latin typeface="+mn-lt"/>
                <a:ea typeface="+mn-ea"/>
                <a:cs typeface="+mn-cs"/>
              </a:rPr>
              <a:t>Terugval: </a:t>
            </a:r>
            <a:r>
              <a:rPr lang="nl-NL" sz="1200" kern="1200" dirty="0">
                <a:solidFill>
                  <a:schemeClr val="tx1"/>
                </a:solidFill>
                <a:effectLst/>
                <a:latin typeface="+mn-lt"/>
                <a:ea typeface="+mn-ea"/>
                <a:cs typeface="+mn-cs"/>
              </a:rPr>
              <a:t>meestal is een persoon niet in staat om het bereikte resultaat volledig te handhaven en krijgt hij een terugval. Terugval komt voor. Een persoon hoeft niet elke keer dat hij terugvalt, helemaal opnieuw te beginnen. Een persoon leert van zijn eerdere pogingen tot gedragsverandering en maakt hiervan gebruik bij een hernieuwde poging (Prochaska, </a:t>
            </a:r>
            <a:r>
              <a:rPr lang="nl-NL" sz="1200" kern="1200" dirty="0" err="1">
                <a:solidFill>
                  <a:schemeClr val="tx1"/>
                </a:solidFill>
                <a:effectLst/>
                <a:latin typeface="+mn-lt"/>
                <a:ea typeface="+mn-ea"/>
                <a:cs typeface="+mn-cs"/>
              </a:rPr>
              <a:t>DiClemente</a:t>
            </a:r>
            <a:r>
              <a:rPr lang="nl-NL" sz="1200" kern="1200" dirty="0">
                <a:solidFill>
                  <a:schemeClr val="tx1"/>
                </a:solidFill>
                <a:effectLst/>
                <a:latin typeface="+mn-lt"/>
                <a:ea typeface="+mn-ea"/>
                <a:cs typeface="+mn-cs"/>
              </a:rPr>
              <a:t> &amp; </a:t>
            </a:r>
            <a:r>
              <a:rPr lang="nl-NL" sz="1200" kern="1200" dirty="0" err="1">
                <a:solidFill>
                  <a:schemeClr val="tx1"/>
                </a:solidFill>
                <a:effectLst/>
                <a:latin typeface="+mn-lt"/>
                <a:ea typeface="+mn-ea"/>
                <a:cs typeface="+mn-cs"/>
              </a:rPr>
              <a:t>Norcross</a:t>
            </a:r>
            <a:r>
              <a:rPr lang="nl-NL" sz="1200" kern="1200" dirty="0">
                <a:solidFill>
                  <a:schemeClr val="tx1"/>
                </a:solidFill>
                <a:effectLst/>
                <a:latin typeface="+mn-lt"/>
                <a:ea typeface="+mn-ea"/>
                <a:cs typeface="+mn-cs"/>
              </a:rPr>
              <a:t>, 1992). </a:t>
            </a:r>
          </a:p>
          <a:p>
            <a:endParaRPr lang="nl-NL" dirty="0"/>
          </a:p>
        </p:txBody>
      </p:sp>
      <p:sp>
        <p:nvSpPr>
          <p:cNvPr id="4" name="Tijdelijke aanduiding voor dianummer 3"/>
          <p:cNvSpPr>
            <a:spLocks noGrp="1"/>
          </p:cNvSpPr>
          <p:nvPr>
            <p:ph type="sldNum" sz="quarter" idx="5"/>
          </p:nvPr>
        </p:nvSpPr>
        <p:spPr/>
        <p:txBody>
          <a:bodyPr/>
          <a:lstStyle/>
          <a:p>
            <a:fld id="{EEE32B08-6BDE-6246-BD26-83ECA3066CD1}" type="slidenum">
              <a:rPr lang="nl-NL" smtClean="0"/>
              <a:t>6</a:t>
            </a:fld>
            <a:endParaRPr lang="nl-NL"/>
          </a:p>
        </p:txBody>
      </p:sp>
    </p:spTree>
    <p:extLst>
      <p:ext uri="{BB962C8B-B14F-4D97-AF65-F5344CB8AC3E}">
        <p14:creationId xmlns:p14="http://schemas.microsoft.com/office/powerpoint/2010/main" val="3017566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a:p>
            <a:pPr lvl="1"/>
            <a:r>
              <a:rPr lang="nl-NL"/>
              <a:t>Wat waren de activiteiten die je hebt uitgeprobeerd en hoe is de uitvoering verlopen?</a:t>
            </a:r>
          </a:p>
          <a:p>
            <a:pPr marL="628650" lvl="1" indent="-171450">
              <a:buFont typeface="Arial" panose="020B0604020202020204" pitchFamily="34" charset="0"/>
              <a:buChar char="•"/>
            </a:pPr>
            <a:r>
              <a:rPr lang="nl-NL"/>
              <a:t>Wat was de moeite waard?</a:t>
            </a:r>
          </a:p>
          <a:p>
            <a:pPr marL="628650" lvl="1" indent="-171450">
              <a:buFont typeface="Arial" panose="020B0604020202020204" pitchFamily="34" charset="0"/>
              <a:buChar char="•"/>
            </a:pPr>
            <a:r>
              <a:rPr lang="nl-NL"/>
              <a:t>Wat heb je ontdekt?</a:t>
            </a:r>
          </a:p>
          <a:p>
            <a:pPr marL="628650" lvl="1" indent="-171450">
              <a:buFont typeface="Arial" panose="020B0604020202020204" pitchFamily="34" charset="0"/>
              <a:buChar char="•"/>
            </a:pPr>
            <a:r>
              <a:rPr lang="nl-NL"/>
              <a:t>Wat verraste jou?</a:t>
            </a:r>
          </a:p>
          <a:p>
            <a:pPr marL="628650" lvl="1" indent="-171450">
              <a:buFont typeface="Arial" panose="020B0604020202020204" pitchFamily="34" charset="0"/>
              <a:buChar char="•"/>
            </a:pPr>
            <a:r>
              <a:rPr lang="nl-NL"/>
              <a:t>Welke inzichten waren nieuw?</a:t>
            </a:r>
          </a:p>
          <a:p>
            <a:pPr lvl="1"/>
            <a:r>
              <a:rPr lang="nl-NL"/>
              <a:t>Wat zijn jouw succesfactoren van de afgelopen periode?</a:t>
            </a:r>
          </a:p>
          <a:p>
            <a:pPr lvl="1"/>
            <a:r>
              <a:rPr lang="nl-NL"/>
              <a:t>Wanneer was je in flow?</a:t>
            </a:r>
          </a:p>
          <a:p>
            <a:pPr marL="628650" lvl="1" indent="-171450">
              <a:buFont typeface="Arial" panose="020B0604020202020204" pitchFamily="34" charset="0"/>
              <a:buChar char="•"/>
            </a:pPr>
            <a:r>
              <a:rPr lang="nl-NL"/>
              <a:t>Op welke momenten?</a:t>
            </a:r>
          </a:p>
          <a:p>
            <a:pPr marL="628650" lvl="1" indent="-171450">
              <a:buFont typeface="Arial" panose="020B0604020202020204" pitchFamily="34" charset="0"/>
              <a:buChar char="•"/>
            </a:pPr>
            <a:r>
              <a:rPr lang="nl-NL"/>
              <a:t>Bij welke activiteiten en opdrachten?</a:t>
            </a:r>
          </a:p>
          <a:p>
            <a:pPr marL="628650" lvl="1" indent="-171450">
              <a:buFont typeface="Arial" panose="020B0604020202020204" pitchFamily="34" charset="0"/>
              <a:buChar char="•"/>
            </a:pPr>
            <a:r>
              <a:rPr lang="nl-NL"/>
              <a:t>Wat waren leuke positieve ervaringen?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nl-NL"/>
              <a:t>Welke kwaliteiten heb je ingezet?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a:t>Welke heb je doorontwikkeld?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a:t>Heb je ook nieuwe kwaliteiten ingezet?</a:t>
            </a:r>
          </a:p>
          <a:p>
            <a:pPr lvl="1"/>
            <a:r>
              <a:rPr lang="nl-NL"/>
              <a:t>Wat was voor jou interessante feedback (positief of negatief) die je kunt meenemen in je verdere ontwikkeling?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nl-NL"/>
              <a:t>Wat waren belangrijke hulpbronnen?</a:t>
            </a:r>
          </a:p>
          <a:p>
            <a:pPr marL="628650" lvl="1" indent="-171450">
              <a:buFont typeface="Arial" panose="020B0604020202020204" pitchFamily="34" charset="0"/>
              <a:buChar char="•"/>
            </a:pPr>
            <a:r>
              <a:rPr lang="nl-NL"/>
              <a:t>Wie of wat heeft je geholpen om je goed te voelen, inzichten te krijgen, flow te ervaren en je doel te behalen?</a:t>
            </a:r>
          </a:p>
          <a:p>
            <a:pPr lvl="1"/>
            <a:endParaRPr lang="nl-NL"/>
          </a:p>
          <a:p>
            <a:pPr lvl="1"/>
            <a:r>
              <a:rPr lang="nl-NL"/>
              <a:t>Wat viel tegen en belemmerde je?</a:t>
            </a:r>
          </a:p>
          <a:p>
            <a:pPr lvl="1"/>
            <a:r>
              <a:rPr lang="nl-NL"/>
              <a:t>Wat zou je de volgende keer beter of anders doen?</a:t>
            </a:r>
          </a:p>
          <a:p>
            <a:endParaRPr lang="nl-NL"/>
          </a:p>
        </p:txBody>
      </p:sp>
      <p:sp>
        <p:nvSpPr>
          <p:cNvPr id="4" name="Tijdelijke aanduiding voor dianummer 3"/>
          <p:cNvSpPr>
            <a:spLocks noGrp="1"/>
          </p:cNvSpPr>
          <p:nvPr>
            <p:ph type="sldNum" sz="quarter" idx="5"/>
          </p:nvPr>
        </p:nvSpPr>
        <p:spPr/>
        <p:txBody>
          <a:bodyPr/>
          <a:lstStyle/>
          <a:p>
            <a:fld id="{EEE32B08-6BDE-6246-BD26-83ECA3066CD1}" type="slidenum">
              <a:rPr lang="nl-NL" smtClean="0"/>
              <a:t>8</a:t>
            </a:fld>
            <a:endParaRPr lang="nl-NL"/>
          </a:p>
        </p:txBody>
      </p:sp>
    </p:spTree>
    <p:extLst>
      <p:ext uri="{BB962C8B-B14F-4D97-AF65-F5344CB8AC3E}">
        <p14:creationId xmlns:p14="http://schemas.microsoft.com/office/powerpoint/2010/main" val="15790756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dia">
    <p:spTree>
      <p:nvGrpSpPr>
        <p:cNvPr id="1" name=""/>
        <p:cNvGrpSpPr/>
        <p:nvPr/>
      </p:nvGrpSpPr>
      <p:grpSpPr>
        <a:xfrm>
          <a:off x="0" y="0"/>
          <a:ext cx="0" cy="0"/>
          <a:chOff x="0" y="0"/>
          <a:chExt cx="0" cy="0"/>
        </a:xfrm>
      </p:grpSpPr>
      <p:sp>
        <p:nvSpPr>
          <p:cNvPr id="8" name="Tijdelijke aanduiding voor afbeelding 6"/>
          <p:cNvSpPr>
            <a:spLocks noGrp="1"/>
          </p:cNvSpPr>
          <p:nvPr>
            <p:ph type="pic" sz="quarter" idx="12" hasCustomPrompt="1"/>
          </p:nvPr>
        </p:nvSpPr>
        <p:spPr>
          <a:xfrm>
            <a:off x="0" y="0"/>
            <a:ext cx="12192000" cy="6858000"/>
          </a:xfrm>
        </p:spPr>
        <p:txBody>
          <a:bodyPr/>
          <a:lstStyle>
            <a:lvl1pPr algn="l">
              <a:defRPr/>
            </a:lvl1pPr>
          </a:lstStyle>
          <a:p>
            <a:r>
              <a:rPr lang="nl-NL"/>
              <a:t>Klik hier en voeg de afbeelding in, klik vervolgens 'reset' of 'opnieuw instellen' in het menu</a:t>
            </a:r>
          </a:p>
        </p:txBody>
      </p:sp>
      <p:sp>
        <p:nvSpPr>
          <p:cNvPr id="9" name="Tijdelijke aanduiding voor tekst 11"/>
          <p:cNvSpPr>
            <a:spLocks noGrp="1"/>
          </p:cNvSpPr>
          <p:nvPr>
            <p:ph type="body" sz="quarter" idx="11"/>
          </p:nvPr>
        </p:nvSpPr>
        <p:spPr>
          <a:xfrm>
            <a:off x="0" y="0"/>
            <a:ext cx="12192000" cy="6858000"/>
          </a:xfrm>
          <a:blipFill rotWithShape="1">
            <a:blip r:embed="rId2"/>
            <a:stretch>
              <a:fillRect/>
            </a:stretch>
          </a:blipFill>
        </p:spPr>
        <p:txBody>
          <a:bodyPr lIns="0" tIns="0" rIns="0" bIns="0">
            <a:noAutofit/>
          </a:bodyPr>
          <a:lstStyle>
            <a:lvl1pPr marL="0" indent="0">
              <a:buNone/>
              <a:defRPr sz="100">
                <a:solidFill>
                  <a:schemeClr val="bg1"/>
                </a:solidFill>
              </a:defRPr>
            </a:lvl1pPr>
          </a:lstStyle>
          <a:p>
            <a:pPr lvl="0"/>
            <a:r>
              <a:rPr lang="nl-NL"/>
              <a:t>Tekststijl van het model bewerken
Tweede niveau
Derde niveau
Vierde niveau
Vijfde niveau</a:t>
            </a:r>
            <a:endParaRPr lang="en-US"/>
          </a:p>
        </p:txBody>
      </p:sp>
      <p:sp>
        <p:nvSpPr>
          <p:cNvPr id="2" name="Titel 1"/>
          <p:cNvSpPr>
            <a:spLocks noGrp="1"/>
          </p:cNvSpPr>
          <p:nvPr>
            <p:ph type="ctrTitle"/>
          </p:nvPr>
        </p:nvSpPr>
        <p:spPr>
          <a:xfrm>
            <a:off x="1206620" y="4484914"/>
            <a:ext cx="5876351" cy="1120798"/>
          </a:xfrm>
        </p:spPr>
        <p:txBody>
          <a:bodyPr tIns="0" anchor="b">
            <a:noAutofit/>
          </a:bodyPr>
          <a:lstStyle>
            <a:lvl1pPr algn="l">
              <a:defRPr lang="nl-NL" sz="2800" b="1" kern="1200" cap="all" spc="-5" baseline="0" smtClean="0">
                <a:solidFill>
                  <a:schemeClr val="tx2"/>
                </a:solidFill>
                <a:latin typeface="+mj-lt"/>
                <a:ea typeface="+mn-ea"/>
                <a:cs typeface="Arial Black"/>
              </a:defRPr>
            </a:lvl1pPr>
          </a:lstStyle>
          <a:p>
            <a:r>
              <a:rPr lang="nl-NL"/>
              <a:t>Klik om stijl te bewerken</a:t>
            </a:r>
          </a:p>
        </p:txBody>
      </p:sp>
      <p:sp>
        <p:nvSpPr>
          <p:cNvPr id="3" name="Ondertitel 2"/>
          <p:cNvSpPr>
            <a:spLocks noGrp="1"/>
          </p:cNvSpPr>
          <p:nvPr>
            <p:ph type="subTitle" idx="1"/>
          </p:nvPr>
        </p:nvSpPr>
        <p:spPr>
          <a:xfrm>
            <a:off x="1206620" y="5654426"/>
            <a:ext cx="5876351" cy="760888"/>
          </a:xfrm>
        </p:spPr>
        <p:txBody>
          <a:bodyPr lIns="0" tIns="0" rIns="0" bIns="0"/>
          <a:lstStyle>
            <a:lvl1pPr marL="0" indent="0" algn="l">
              <a:buNone/>
              <a:defRPr lang="nl-NL" sz="1800" kern="1200" spc="-5" dirty="0" smtClean="0">
                <a:solidFill>
                  <a:srgbClr val="213343"/>
                </a:solidFill>
                <a:latin typeface="+mn-lt"/>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14" name="Tijdelijke aanduiding voor tekst 13"/>
          <p:cNvSpPr>
            <a:spLocks noGrp="1"/>
          </p:cNvSpPr>
          <p:nvPr>
            <p:ph type="body" sz="quarter" idx="13" hasCustomPrompt="1"/>
          </p:nvPr>
        </p:nvSpPr>
        <p:spPr>
          <a:xfrm>
            <a:off x="8522539" y="2260840"/>
            <a:ext cx="2159000" cy="1208074"/>
          </a:xfrm>
        </p:spPr>
        <p:txBody>
          <a:bodyPr lIns="0" tIns="0" rIns="0" bIns="0">
            <a:noAutofit/>
          </a:bodyPr>
          <a:lstStyle>
            <a:lvl1pPr marL="0" indent="0">
              <a:buNone/>
              <a:defRPr lang="nl-NL" sz="1300" kern="1200" dirty="0">
                <a:solidFill>
                  <a:srgbClr val="FFFFFF"/>
                </a:solidFill>
                <a:latin typeface="+mn-lt"/>
                <a:ea typeface="+mn-ea"/>
                <a:cs typeface="Arial"/>
              </a:defRPr>
            </a:lvl1pPr>
          </a:lstStyle>
          <a:p>
            <a:pPr lvl="0"/>
            <a:r>
              <a:rPr lang="nl-NL"/>
              <a:t>Naam</a:t>
            </a:r>
          </a:p>
        </p:txBody>
      </p:sp>
      <p:sp>
        <p:nvSpPr>
          <p:cNvPr id="15" name="Tijdelijke aanduiding voor tekst 13"/>
          <p:cNvSpPr>
            <a:spLocks noGrp="1"/>
          </p:cNvSpPr>
          <p:nvPr>
            <p:ph type="body" sz="quarter" idx="14" hasCustomPrompt="1"/>
          </p:nvPr>
        </p:nvSpPr>
        <p:spPr>
          <a:xfrm>
            <a:off x="8522539" y="1103085"/>
            <a:ext cx="2159000" cy="772229"/>
          </a:xfrm>
        </p:spPr>
        <p:txBody>
          <a:bodyPr lIns="0" tIns="0" rIns="0" bIns="0" anchor="b">
            <a:noAutofit/>
          </a:bodyPr>
          <a:lstStyle>
            <a:lvl1pPr marL="0" indent="0">
              <a:buNone/>
              <a:defRPr lang="nl-NL" sz="1300" i="1" kern="1200" dirty="0">
                <a:solidFill>
                  <a:srgbClr val="213343"/>
                </a:solidFill>
                <a:latin typeface="+mn-lt"/>
                <a:ea typeface="+mn-ea"/>
                <a:cs typeface="Arial"/>
              </a:defRPr>
            </a:lvl1pPr>
          </a:lstStyle>
          <a:p>
            <a:pPr lvl="0"/>
            <a:r>
              <a:rPr lang="nl-NL"/>
              <a:t>Versie/Datum</a:t>
            </a:r>
          </a:p>
        </p:txBody>
      </p:sp>
    </p:spTree>
    <p:extLst>
      <p:ext uri="{BB962C8B-B14F-4D97-AF65-F5344CB8AC3E}">
        <p14:creationId xmlns:p14="http://schemas.microsoft.com/office/powerpoint/2010/main" val="1914309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Tekststijl van het model bewerken
Tweede niveau
Derde niveau
Vierde niveau
Vijfde niveau</a:t>
            </a:r>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DF196F26-5F6F-DA49-9946-4E5EC7575223}" type="datetimeFigureOut">
              <a:rPr lang="nl-NL" smtClean="0"/>
              <a:t>12-2-2020</a:t>
            </a:fld>
            <a:endParaRPr lang="nl-NL"/>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3938C47F-C8C8-1C46-92CE-C841B8AFF7BA}" type="slidenum">
              <a:rPr lang="nl-NL" smtClean="0"/>
              <a:t>‹nr.›</a:t>
            </a:fld>
            <a:endParaRPr lang="nl-NL"/>
          </a:p>
        </p:txBody>
      </p:sp>
    </p:spTree>
    <p:extLst>
      <p:ext uri="{BB962C8B-B14F-4D97-AF65-F5344CB8AC3E}">
        <p14:creationId xmlns:p14="http://schemas.microsoft.com/office/powerpoint/2010/main" val="3528235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nl-NL"/>
              <a:t>Tekststijl van het model bewerken
Tweede niveau
Derde niveau
Vierde niveau
Vijfde niveau</a:t>
            </a:r>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DF196F26-5F6F-DA49-9946-4E5EC7575223}" type="datetimeFigureOut">
              <a:rPr lang="nl-NL" smtClean="0"/>
              <a:t>12-2-2020</a:t>
            </a:fld>
            <a:endParaRPr lang="nl-NL"/>
          </a:p>
        </p:txBody>
      </p:sp>
      <p:sp>
        <p:nvSpPr>
          <p:cNvPr id="9"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3938C47F-C8C8-1C46-92CE-C841B8AFF7BA}" type="slidenum">
              <a:rPr lang="nl-NL" smtClean="0"/>
              <a:t>‹nr.›</a:t>
            </a:fld>
            <a:endParaRPr lang="nl-NL"/>
          </a:p>
        </p:txBody>
      </p:sp>
    </p:spTree>
    <p:extLst>
      <p:ext uri="{BB962C8B-B14F-4D97-AF65-F5344CB8AC3E}">
        <p14:creationId xmlns:p14="http://schemas.microsoft.com/office/powerpoint/2010/main" val="2845305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nl-NL"/>
              <a:t>Klik om stijl te bewerken</a:t>
            </a:r>
          </a:p>
        </p:txBody>
      </p:sp>
      <p:sp>
        <p:nvSpPr>
          <p:cNvPr id="3" name="Tijdelijke aanduiding voor inhoud 2"/>
          <p:cNvSpPr>
            <a:spLocks noGrp="1"/>
          </p:cNvSpPr>
          <p:nvPr>
            <p:ph idx="1"/>
          </p:nvPr>
        </p:nvSpPr>
        <p:spPr/>
        <p:txBody>
          <a:bodyPr/>
          <a:lstStyle/>
          <a:p>
            <a:pPr lvl="0"/>
            <a:r>
              <a:rPr lang="nl-NL"/>
              <a:t>Tekststijl van het model bewerken
Tweede niveau
Derde niveau
Vierde niveau
Vijfde niveau</a:t>
            </a:r>
          </a:p>
        </p:txBody>
      </p:sp>
      <p:sp>
        <p:nvSpPr>
          <p:cNvPr id="7"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DF196F26-5F6F-DA49-9946-4E5EC7575223}" type="datetimeFigureOut">
              <a:rPr lang="nl-NL" smtClean="0"/>
              <a:t>12-2-2020</a:t>
            </a:fld>
            <a:endParaRPr lang="nl-NL"/>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3938C47F-C8C8-1C46-92CE-C841B8AFF7BA}" type="slidenum">
              <a:rPr lang="nl-NL" smtClean="0"/>
              <a:t>‹nr.›</a:t>
            </a:fld>
            <a:endParaRPr lang="nl-NL"/>
          </a:p>
        </p:txBody>
      </p:sp>
      <p:pic>
        <p:nvPicPr>
          <p:cNvPr id="13" name="Afbeelding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589246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1_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nl-NL"/>
              <a:t>Klik om stijl te bewerken</a:t>
            </a:r>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nl-NL"/>
              <a:t>Tekststijl van het model bewerken
Tweede niveau
Derde niveau
Vierde niveau
Vijfde niveau</a:t>
            </a:r>
          </a:p>
        </p:txBody>
      </p:sp>
      <p:sp>
        <p:nvSpPr>
          <p:cNvPr id="7"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DF196F26-5F6F-DA49-9946-4E5EC7575223}" type="datetimeFigureOut">
              <a:rPr lang="nl-NL" smtClean="0"/>
              <a:t>12-2-2020</a:t>
            </a:fld>
            <a:endParaRPr lang="nl-NL"/>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3938C47F-C8C8-1C46-92CE-C841B8AFF7BA}" type="slidenum">
              <a:rPr lang="nl-NL" smtClean="0"/>
              <a:t>‹nr.›</a:t>
            </a:fld>
            <a:endParaRPr lang="nl-NL"/>
          </a:p>
        </p:txBody>
      </p:sp>
      <p:pic>
        <p:nvPicPr>
          <p:cNvPr id="13" name="Afbeelding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928200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fbeelding links - tekst rechts">
    <p:spTree>
      <p:nvGrpSpPr>
        <p:cNvPr id="1" name=""/>
        <p:cNvGrpSpPr/>
        <p:nvPr/>
      </p:nvGrpSpPr>
      <p:grpSpPr>
        <a:xfrm>
          <a:off x="0" y="0"/>
          <a:ext cx="0" cy="0"/>
          <a:chOff x="0" y="0"/>
          <a:chExt cx="0" cy="0"/>
        </a:xfrm>
      </p:grpSpPr>
      <p:sp>
        <p:nvSpPr>
          <p:cNvPr id="21" name="Tijdelijke aanduiding voor afbeelding 20"/>
          <p:cNvSpPr>
            <a:spLocks noGrp="1"/>
          </p:cNvSpPr>
          <p:nvPr>
            <p:ph type="pic" sz="quarter" idx="12"/>
          </p:nvPr>
        </p:nvSpPr>
        <p:spPr>
          <a:xfrm>
            <a:off x="0" y="0"/>
            <a:ext cx="6096596" cy="5080494"/>
          </a:xfrm>
          <a:custGeom>
            <a:avLst/>
            <a:gdLst>
              <a:gd name="connsiteX0" fmla="*/ 0 w 6096596"/>
              <a:gd name="connsiteY0" fmla="*/ 0 h 5080494"/>
              <a:gd name="connsiteX1" fmla="*/ 6096596 w 6096596"/>
              <a:gd name="connsiteY1" fmla="*/ 0 h 5080494"/>
              <a:gd name="connsiteX2" fmla="*/ 5908637 w 6096596"/>
              <a:gd name="connsiteY2" fmla="*/ 4479966 h 5080494"/>
              <a:gd name="connsiteX3" fmla="*/ 10 w 6096596"/>
              <a:gd name="connsiteY3" fmla="*/ 5080494 h 5080494"/>
              <a:gd name="connsiteX4" fmla="*/ 0 w 6096596"/>
              <a:gd name="connsiteY4" fmla="*/ 5080494 h 5080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596" h="5080494">
                <a:moveTo>
                  <a:pt x="0" y="0"/>
                </a:moveTo>
                <a:lnTo>
                  <a:pt x="6096596" y="0"/>
                </a:lnTo>
                <a:lnTo>
                  <a:pt x="5908637" y="4479966"/>
                </a:lnTo>
                <a:lnTo>
                  <a:pt x="10" y="5080494"/>
                </a:lnTo>
                <a:lnTo>
                  <a:pt x="0" y="5080494"/>
                </a:lnTo>
                <a:close/>
              </a:path>
            </a:pathLst>
          </a:custGeom>
          <a:solidFill>
            <a:schemeClr val="bg2"/>
          </a:solidFill>
        </p:spPr>
        <p:txBody>
          <a:bodyPr wrap="square">
            <a:noAutofit/>
          </a:bodyPr>
          <a:lstStyle/>
          <a:p>
            <a:r>
              <a:rPr lang="nl-NL"/>
              <a:t>Klik op het pictogram als u een afbeelding wilt toevoegen</a:t>
            </a:r>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nl-NL"/>
              <a:t>Klik om stijl te bewerken</a:t>
            </a:r>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nl-NL"/>
              <a:t>Tekststijl van het model bewerken
Tweede niveau
Derde niveau
Vierde niveau
Vijfde niveau</a:t>
            </a:r>
          </a:p>
        </p:txBody>
      </p:sp>
      <p:sp>
        <p:nvSpPr>
          <p:cNvPr id="8" name="object 3"/>
          <p:cNvSpPr/>
          <p:nvPr/>
        </p:nvSpPr>
        <p:spPr>
          <a:xfrm>
            <a:off x="0" y="4674059"/>
            <a:ext cx="6299835" cy="2184400"/>
          </a:xfrm>
          <a:custGeom>
            <a:avLst/>
            <a:gdLst/>
            <a:ahLst/>
            <a:cxnLst/>
            <a:rect l="l" t="t" r="r" b="b"/>
            <a:pathLst>
              <a:path w="6299835" h="2184400">
                <a:moveTo>
                  <a:pt x="5893371" y="0"/>
                </a:moveTo>
                <a:lnTo>
                  <a:pt x="0" y="609663"/>
                </a:lnTo>
                <a:lnTo>
                  <a:pt x="0" y="2183942"/>
                </a:lnTo>
                <a:lnTo>
                  <a:pt x="6299809" y="2183942"/>
                </a:lnTo>
                <a:lnTo>
                  <a:pt x="5893371" y="0"/>
                </a:lnTo>
                <a:close/>
              </a:path>
            </a:pathLst>
          </a:custGeom>
          <a:solidFill>
            <a:schemeClr val="tx2"/>
          </a:solidFill>
        </p:spPr>
        <p:txBody>
          <a:bodyPr wrap="square" lIns="0" tIns="0" rIns="0" bIns="0" rtlCol="0"/>
          <a:lstStyle/>
          <a:p>
            <a:endParaRPr/>
          </a:p>
        </p:txBody>
      </p:sp>
      <p:pic>
        <p:nvPicPr>
          <p:cNvPr id="13" name="Afbeelding 12"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297611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3_Afbeelding links - tekst rechts">
    <p:spTree>
      <p:nvGrpSpPr>
        <p:cNvPr id="1" name=""/>
        <p:cNvGrpSpPr/>
        <p:nvPr/>
      </p:nvGrpSpPr>
      <p:grpSpPr>
        <a:xfrm>
          <a:off x="0" y="0"/>
          <a:ext cx="0" cy="0"/>
          <a:chOff x="0" y="0"/>
          <a:chExt cx="0" cy="0"/>
        </a:xfrm>
      </p:grpSpPr>
      <p:sp>
        <p:nvSpPr>
          <p:cNvPr id="16" name="Tijdelijke aanduiding voor afbeelding 15"/>
          <p:cNvSpPr>
            <a:spLocks noGrp="1"/>
          </p:cNvSpPr>
          <p:nvPr>
            <p:ph type="pic" sz="quarter" idx="12"/>
          </p:nvPr>
        </p:nvSpPr>
        <p:spPr>
          <a:xfrm>
            <a:off x="-7620" y="0"/>
            <a:ext cx="5913120" cy="6858000"/>
          </a:xfrm>
          <a:custGeom>
            <a:avLst/>
            <a:gdLst>
              <a:gd name="connsiteX0" fmla="*/ 0 w 5905500"/>
              <a:gd name="connsiteY0" fmla="*/ 4133849 h 6858000"/>
              <a:gd name="connsiteX1" fmla="*/ 5886450 w 5905500"/>
              <a:gd name="connsiteY1" fmla="*/ 4743449 h 6858000"/>
              <a:gd name="connsiteX2" fmla="*/ 5705475 w 5905500"/>
              <a:gd name="connsiteY2" fmla="*/ 6848474 h 6858000"/>
              <a:gd name="connsiteX3" fmla="*/ 5705474 w 5905500"/>
              <a:gd name="connsiteY3" fmla="*/ 6848474 h 6858000"/>
              <a:gd name="connsiteX4" fmla="*/ 5705474 w 5905500"/>
              <a:gd name="connsiteY4" fmla="*/ 6858000 h 6858000"/>
              <a:gd name="connsiteX5" fmla="*/ 0 w 5905500"/>
              <a:gd name="connsiteY5" fmla="*/ 6858000 h 6858000"/>
              <a:gd name="connsiteX6" fmla="*/ 0 w 5905500"/>
              <a:gd name="connsiteY6" fmla="*/ 6315074 h 6858000"/>
              <a:gd name="connsiteX7" fmla="*/ 0 w 5905500"/>
              <a:gd name="connsiteY7" fmla="*/ 0 h 6858000"/>
              <a:gd name="connsiteX8" fmla="*/ 5410200 w 5905500"/>
              <a:gd name="connsiteY8" fmla="*/ 0 h 6858000"/>
              <a:gd name="connsiteX9" fmla="*/ 5410200 w 5905500"/>
              <a:gd name="connsiteY9" fmla="*/ 3174 h 6858000"/>
              <a:gd name="connsiteX10" fmla="*/ 5419725 w 5905500"/>
              <a:gd name="connsiteY10" fmla="*/ 3179 h 6858000"/>
              <a:gd name="connsiteX11" fmla="*/ 5905500 w 5905500"/>
              <a:gd name="connsiteY11" fmla="*/ 4474988 h 6858000"/>
              <a:gd name="connsiteX12" fmla="*/ 0 w 5905500"/>
              <a:gd name="connsiteY12" fmla="*/ 3802483 h 6858000"/>
              <a:gd name="connsiteX13" fmla="*/ 0 w 5905500"/>
              <a:gd name="connsiteY13" fmla="*/ 542925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32963 h 6858000"/>
              <a:gd name="connsiteX14" fmla="*/ 7620 w 5913120"/>
              <a:gd name="connsiteY14" fmla="*/ 542925 h 6858000"/>
              <a:gd name="connsiteX15" fmla="*/ 7620 w 5913120"/>
              <a:gd name="connsiteY15" fmla="*/ 0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63443 h 6858000"/>
              <a:gd name="connsiteX14" fmla="*/ 7620 w 5913120"/>
              <a:gd name="connsiteY14" fmla="*/ 542925 h 6858000"/>
              <a:gd name="connsiteX15" fmla="*/ 7620 w 5913120"/>
              <a:gd name="connsiteY1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13120" h="6858000">
                <a:moveTo>
                  <a:pt x="7620" y="4133849"/>
                </a:moveTo>
                <a:lnTo>
                  <a:pt x="5894070" y="4743449"/>
                </a:lnTo>
                <a:lnTo>
                  <a:pt x="5713095" y="6848474"/>
                </a:lnTo>
                <a:lnTo>
                  <a:pt x="5713094" y="6848474"/>
                </a:lnTo>
                <a:lnTo>
                  <a:pt x="5713094" y="6858000"/>
                </a:lnTo>
                <a:lnTo>
                  <a:pt x="7620" y="6858000"/>
                </a:lnTo>
                <a:lnTo>
                  <a:pt x="7620" y="6315074"/>
                </a:lnTo>
                <a:lnTo>
                  <a:pt x="7620" y="4133849"/>
                </a:lnTo>
                <a:close/>
                <a:moveTo>
                  <a:pt x="7620" y="0"/>
                </a:moveTo>
                <a:lnTo>
                  <a:pt x="5417820" y="0"/>
                </a:lnTo>
                <a:lnTo>
                  <a:pt x="5417820" y="3174"/>
                </a:lnTo>
                <a:lnTo>
                  <a:pt x="5427345" y="3179"/>
                </a:lnTo>
                <a:lnTo>
                  <a:pt x="5913120" y="4474988"/>
                </a:lnTo>
                <a:lnTo>
                  <a:pt x="0" y="3863443"/>
                </a:lnTo>
                <a:lnTo>
                  <a:pt x="7620" y="542925"/>
                </a:lnTo>
                <a:lnTo>
                  <a:pt x="7620" y="0"/>
                </a:lnTo>
                <a:close/>
              </a:path>
            </a:pathLst>
          </a:custGeom>
          <a:solidFill>
            <a:schemeClr val="bg2"/>
          </a:solidFill>
        </p:spPr>
        <p:txBody>
          <a:bodyPr wrap="square">
            <a:noAutofit/>
          </a:bodyPr>
          <a:lstStyle/>
          <a:p>
            <a:r>
              <a:rPr lang="nl-NL"/>
              <a:t>Klik op het pictogram als u een afbeelding wilt toevoegen</a:t>
            </a:r>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nl-NL"/>
              <a:t>Klik om stijl te bewerken</a:t>
            </a:r>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nl-NL"/>
              <a:t>Tekststijl van het model bewerken
Tweede niveau
Derde niveau
Vierde niveau
Vijfde niveau</a:t>
            </a:r>
          </a:p>
        </p:txBody>
      </p:sp>
      <p:pic>
        <p:nvPicPr>
          <p:cNvPr id="12" name="Afbeelding 11"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52015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Quote - 1">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4AEF7F14-3D57-4BF3-81AE-57E8C91DCA07}"/>
              </a:ext>
            </a:extLst>
          </p:cNvPr>
          <p:cNvGrpSpPr/>
          <p:nvPr/>
        </p:nvGrpSpPr>
        <p:grpSpPr>
          <a:xfrm>
            <a:off x="1219320" y="406440"/>
            <a:ext cx="9754870" cy="5487515"/>
            <a:chOff x="1219320" y="406440"/>
            <a:chExt cx="9754870" cy="5487515"/>
          </a:xfrm>
        </p:grpSpPr>
        <p:grpSp>
          <p:nvGrpSpPr>
            <p:cNvPr id="22" name="Groep 21"/>
            <p:cNvGrpSpPr/>
            <p:nvPr/>
          </p:nvGrpSpPr>
          <p:grpSpPr>
            <a:xfrm>
              <a:off x="1219320" y="406440"/>
              <a:ext cx="9754870" cy="5487515"/>
              <a:chOff x="1219320" y="406440"/>
              <a:chExt cx="9754870" cy="5487515"/>
            </a:xfrm>
          </p:grpSpPr>
          <p:sp>
            <p:nvSpPr>
              <p:cNvPr id="11" name="object 2"/>
              <p:cNvSpPr/>
              <p:nvPr/>
            </p:nvSpPr>
            <p:spPr>
              <a:xfrm>
                <a:off x="1219320" y="406440"/>
                <a:ext cx="9754870" cy="5283835"/>
              </a:xfrm>
              <a:custGeom>
                <a:avLst/>
                <a:gdLst/>
                <a:ahLst/>
                <a:cxnLst/>
                <a:rect l="l" t="t" r="r" b="b"/>
                <a:pathLst>
                  <a:path w="9754870" h="5283835">
                    <a:moveTo>
                      <a:pt x="0" y="0"/>
                    </a:moveTo>
                    <a:lnTo>
                      <a:pt x="609663" y="5283720"/>
                    </a:lnTo>
                    <a:lnTo>
                      <a:pt x="9144901" y="5080495"/>
                    </a:lnTo>
                    <a:lnTo>
                      <a:pt x="9754565" y="203225"/>
                    </a:lnTo>
                    <a:lnTo>
                      <a:pt x="0" y="0"/>
                    </a:lnTo>
                    <a:close/>
                  </a:path>
                </a:pathLst>
              </a:custGeom>
              <a:solidFill>
                <a:schemeClr val="accent1"/>
              </a:solidFill>
            </p:spPr>
            <p:txBody>
              <a:bodyPr wrap="square" lIns="0" tIns="0" rIns="0" bIns="0" rtlCol="0"/>
              <a:lstStyle/>
              <a:p>
                <a:endParaRPr/>
              </a:p>
            </p:txBody>
          </p:sp>
          <p:sp>
            <p:nvSpPr>
              <p:cNvPr id="21" name="object 3"/>
              <p:cNvSpPr/>
              <p:nvPr/>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rgbClr val="9EA700"/>
              </a:solidFill>
            </p:spPr>
            <p:txBody>
              <a:bodyPr wrap="square" lIns="0" tIns="0" rIns="0" bIns="0" rtlCol="0"/>
              <a:lstStyle/>
              <a:p>
                <a:endParaRPr/>
              </a:p>
            </p:txBody>
          </p:sp>
        </p:grpSp>
        <p:pic>
          <p:nvPicPr>
            <p:cNvPr id="4" name="Afbeelding 3">
              <a:extLst>
                <a:ext uri="{FF2B5EF4-FFF2-40B4-BE49-F238E27FC236}">
                  <a16:creationId xmlns:a16="http://schemas.microsoft.com/office/drawing/2014/main" id="{916A5A41-70D1-4E19-AA8F-358D4AA19271}"/>
                </a:ext>
              </a:extLst>
            </p:cNvPr>
            <p:cNvPicPr>
              <a:picLocks noChangeAspect="1"/>
            </p:cNvPicPr>
            <p:nvPr/>
          </p:nvPicPr>
          <p:blipFill rotWithShape="1">
            <a:blip r:embed="rId2"/>
            <a:srcRect l="29424" t="18614" r="34878" b="57624"/>
            <a:stretch/>
          </p:blipFill>
          <p:spPr>
            <a:xfrm>
              <a:off x="1476375" y="514350"/>
              <a:ext cx="975003" cy="762000"/>
            </a:xfrm>
            <a:prstGeom prst="rect">
              <a:avLst/>
            </a:prstGeom>
          </p:spPr>
        </p:pic>
        <p:pic>
          <p:nvPicPr>
            <p:cNvPr id="5" name="Afbeelding 4">
              <a:extLst>
                <a:ext uri="{FF2B5EF4-FFF2-40B4-BE49-F238E27FC236}">
                  <a16:creationId xmlns:a16="http://schemas.microsoft.com/office/drawing/2014/main" id="{578FE056-EDDC-4031-859F-DBF99481F9BB}"/>
                </a:ext>
              </a:extLst>
            </p:cNvPr>
            <p:cNvPicPr>
              <a:picLocks noChangeAspect="1"/>
            </p:cNvPicPr>
            <p:nvPr/>
          </p:nvPicPr>
          <p:blipFill rotWithShape="1">
            <a:blip r:embed="rId3"/>
            <a:srcRect l="35801" t="59806" r="32463" b="20796"/>
            <a:stretch/>
          </p:blipFill>
          <p:spPr>
            <a:xfrm>
              <a:off x="9344025" y="4686300"/>
              <a:ext cx="866775" cy="622062"/>
            </a:xfrm>
            <a:prstGeom prst="rect">
              <a:avLst/>
            </a:prstGeom>
          </p:spPr>
        </p:pic>
      </p:gr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nl-NL"/>
              <a:t>Tekststijl van het model bewerken
Tweede niveau
Derde niveau
Vierde niveau
Vijfde niveau</a:t>
            </a:r>
            <a:endParaRPr lang="en-US"/>
          </a:p>
        </p:txBody>
      </p:sp>
      <p:sp>
        <p:nvSpPr>
          <p:cNvPr id="19" name="Tijdelijke aanduiding voor tekst 18"/>
          <p:cNvSpPr>
            <a:spLocks noGrp="1"/>
          </p:cNvSpPr>
          <p:nvPr>
            <p:ph type="body" sz="quarter" idx="14" hasCustomPrompt="1"/>
          </p:nvPr>
        </p:nvSpPr>
        <p:spPr>
          <a:xfrm>
            <a:off x="1905001" y="5878295"/>
            <a:ext cx="4471386" cy="409343"/>
          </a:xfrm>
        </p:spPr>
        <p:txBody>
          <a:bodyPr wrap="square" lIns="0" tIns="0" rIns="0" bIns="0">
            <a:spAutoFit/>
          </a:bodyPr>
          <a:lstStyle>
            <a:lvl1pPr marL="0" indent="0" algn="r">
              <a:buNone/>
              <a:defRPr lang="nl-NL" sz="2000" i="1" kern="1200" dirty="0">
                <a:solidFill>
                  <a:srgbClr val="213343"/>
                </a:solidFill>
                <a:latin typeface="Arial"/>
                <a:ea typeface="+mn-ea"/>
                <a:cs typeface="Arial"/>
              </a:defRPr>
            </a:lvl1pPr>
          </a:lstStyle>
          <a:p>
            <a:pPr lvl="0"/>
            <a:r>
              <a:rPr lang="nl-NL"/>
              <a:t>Naam, </a:t>
            </a:r>
          </a:p>
        </p:txBody>
      </p:sp>
      <p:sp>
        <p:nvSpPr>
          <p:cNvPr id="20" name="Tijdelijke aanduiding voor tekst 18"/>
          <p:cNvSpPr>
            <a:spLocks noGrp="1"/>
          </p:cNvSpPr>
          <p:nvPr>
            <p:ph type="body" sz="quarter" idx="15" hasCustomPrompt="1"/>
          </p:nvPr>
        </p:nvSpPr>
        <p:spPr>
          <a:xfrm>
            <a:off x="6407368" y="5878295"/>
            <a:ext cx="4006632" cy="409343"/>
          </a:xfrm>
        </p:spPr>
        <p:txBody>
          <a:bodyPr wrap="square" lIns="0" tIns="0" rIns="0" bIns="0">
            <a:spAutoFit/>
          </a:bodyPr>
          <a:lstStyle>
            <a:lvl1pPr marL="0" indent="0" algn="l">
              <a:buNone/>
              <a:defRPr lang="nl-NL" sz="2000" i="1" kern="1200" dirty="0">
                <a:solidFill>
                  <a:srgbClr val="213343"/>
                </a:solidFill>
                <a:latin typeface="Arial"/>
                <a:ea typeface="+mn-ea"/>
                <a:cs typeface="Arial"/>
              </a:defRPr>
            </a:lvl1pPr>
          </a:lstStyle>
          <a:p>
            <a:pPr lvl="0"/>
            <a:r>
              <a:rPr lang="nl-NL"/>
              <a:t>functietitel</a:t>
            </a:r>
          </a:p>
        </p:txBody>
      </p:sp>
      <p:sp>
        <p:nvSpPr>
          <p:cNvPr id="1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DF196F26-5F6F-DA49-9946-4E5EC7575223}" type="datetimeFigureOut">
              <a:rPr lang="nl-NL" smtClean="0"/>
              <a:t>12-2-2020</a:t>
            </a:fld>
            <a:endParaRPr lang="nl-NL"/>
          </a:p>
        </p:txBody>
      </p:sp>
      <p:sp>
        <p:nvSpPr>
          <p:cNvPr id="17"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3938C47F-C8C8-1C46-92CE-C841B8AFF7BA}" type="slidenum">
              <a:rPr lang="nl-NL" smtClean="0"/>
              <a:t>‹nr.›</a:t>
            </a:fld>
            <a:endParaRPr lang="nl-NL"/>
          </a:p>
        </p:txBody>
      </p:sp>
      <p:pic>
        <p:nvPicPr>
          <p:cNvPr id="24" name="Afbeelding 23" descr="HHS_NL_groen_HEX.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593606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Quote - 2">
    <p:spTree>
      <p:nvGrpSpPr>
        <p:cNvPr id="1" name=""/>
        <p:cNvGrpSpPr/>
        <p:nvPr/>
      </p:nvGrpSpPr>
      <p:grpSpPr>
        <a:xfrm>
          <a:off x="0" y="0"/>
          <a:ext cx="0" cy="0"/>
          <a:chOff x="0" y="0"/>
          <a:chExt cx="0" cy="0"/>
        </a:xfrm>
      </p:grpSpPr>
      <p:grpSp>
        <p:nvGrpSpPr>
          <p:cNvPr id="4" name="Groep 3">
            <a:extLst>
              <a:ext uri="{FF2B5EF4-FFF2-40B4-BE49-F238E27FC236}">
                <a16:creationId xmlns:a16="http://schemas.microsoft.com/office/drawing/2014/main" id="{D64AB382-4DC8-4B0F-94C7-AEA099915EC4}"/>
              </a:ext>
            </a:extLst>
          </p:cNvPr>
          <p:cNvGrpSpPr/>
          <p:nvPr/>
        </p:nvGrpSpPr>
        <p:grpSpPr>
          <a:xfrm>
            <a:off x="1219315" y="406440"/>
            <a:ext cx="9754870" cy="5283835"/>
            <a:chOff x="1219315" y="406440"/>
            <a:chExt cx="9754870" cy="5283835"/>
          </a:xfrm>
        </p:grpSpPr>
        <p:sp>
          <p:nvSpPr>
            <p:cNvPr id="14" name="object 2"/>
            <p:cNvSpPr/>
            <p:nvPr/>
          </p:nvSpPr>
          <p:spPr>
            <a:xfrm>
              <a:off x="1219315" y="406440"/>
              <a:ext cx="9754870" cy="5283835"/>
            </a:xfrm>
            <a:custGeom>
              <a:avLst/>
              <a:gdLst/>
              <a:ahLst/>
              <a:cxnLst/>
              <a:rect l="l" t="t" r="r" b="b"/>
              <a:pathLst>
                <a:path w="9754870" h="5283835">
                  <a:moveTo>
                    <a:pt x="9754565" y="0"/>
                  </a:moveTo>
                  <a:lnTo>
                    <a:pt x="0" y="203225"/>
                  </a:lnTo>
                  <a:lnTo>
                    <a:pt x="609663" y="5080495"/>
                  </a:lnTo>
                  <a:lnTo>
                    <a:pt x="9144901" y="5283720"/>
                  </a:lnTo>
                  <a:lnTo>
                    <a:pt x="9754565" y="0"/>
                  </a:lnTo>
                  <a:close/>
                </a:path>
              </a:pathLst>
            </a:custGeom>
            <a:solidFill>
              <a:schemeClr val="tx2"/>
            </a:solidFill>
          </p:spPr>
          <p:txBody>
            <a:bodyPr wrap="square" lIns="0" tIns="0" rIns="0" bIns="0" rtlCol="0"/>
            <a:lstStyle/>
            <a:p>
              <a:endParaRPr/>
            </a:p>
          </p:txBody>
        </p:sp>
        <p:pic>
          <p:nvPicPr>
            <p:cNvPr id="18" name="Afbeelding 17">
              <a:extLst>
                <a:ext uri="{FF2B5EF4-FFF2-40B4-BE49-F238E27FC236}">
                  <a16:creationId xmlns:a16="http://schemas.microsoft.com/office/drawing/2014/main" id="{89931C96-1086-46CF-84F0-387E178E54F7}"/>
                </a:ext>
              </a:extLst>
            </p:cNvPr>
            <p:cNvPicPr>
              <a:picLocks noChangeAspect="1"/>
            </p:cNvPicPr>
            <p:nvPr/>
          </p:nvPicPr>
          <p:blipFill rotWithShape="1">
            <a:blip r:embed="rId2"/>
            <a:srcRect l="29424" t="18614" r="34878" b="57624"/>
            <a:stretch/>
          </p:blipFill>
          <p:spPr>
            <a:xfrm>
              <a:off x="1476375" y="741029"/>
              <a:ext cx="975003" cy="762000"/>
            </a:xfrm>
            <a:prstGeom prst="rect">
              <a:avLst/>
            </a:prstGeom>
          </p:spPr>
        </p:pic>
        <p:pic>
          <p:nvPicPr>
            <p:cNvPr id="21" name="Afbeelding 20">
              <a:extLst>
                <a:ext uri="{FF2B5EF4-FFF2-40B4-BE49-F238E27FC236}">
                  <a16:creationId xmlns:a16="http://schemas.microsoft.com/office/drawing/2014/main" id="{BFFF8D0A-3D24-4932-947D-0BF048BD1689}"/>
                </a:ext>
              </a:extLst>
            </p:cNvPr>
            <p:cNvPicPr>
              <a:picLocks noChangeAspect="1"/>
            </p:cNvPicPr>
            <p:nvPr/>
          </p:nvPicPr>
          <p:blipFill rotWithShape="1">
            <a:blip r:embed="rId3"/>
            <a:srcRect l="35801" t="59806" r="32463" b="20796"/>
            <a:stretch/>
          </p:blipFill>
          <p:spPr>
            <a:xfrm>
              <a:off x="9344025" y="4886325"/>
              <a:ext cx="866775" cy="622062"/>
            </a:xfrm>
            <a:prstGeom prst="rect">
              <a:avLst/>
            </a:prstGeom>
          </p:spPr>
        </p:pic>
      </p:grpSp>
      <p:sp>
        <p:nvSpPr>
          <p:cNvPr id="16" name="object 3"/>
          <p:cNvSpPr/>
          <p:nvPr/>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chemeClr val="tx2"/>
          </a:solidFill>
        </p:spPr>
        <p:txBody>
          <a:bodyPr wrap="square" lIns="0" tIns="0" rIns="0" bIns="0" rtlCol="0"/>
          <a:lstStyle/>
          <a:p>
            <a:endParaRPr/>
          </a:p>
        </p:txBody>
      </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nl-NL"/>
              <a:t>Tekststijl van het model bewerken
Tweede niveau
Derde niveau
Vierde niveau
Vijfde niveau</a:t>
            </a:r>
            <a:endParaRPr lang="en-US"/>
          </a:p>
        </p:txBody>
      </p:sp>
      <p:sp>
        <p:nvSpPr>
          <p:cNvPr id="19" name="Tijdelijke aanduiding voor tekst 18"/>
          <p:cNvSpPr>
            <a:spLocks noGrp="1"/>
          </p:cNvSpPr>
          <p:nvPr>
            <p:ph type="body" sz="quarter" idx="14" hasCustomPrompt="1"/>
          </p:nvPr>
        </p:nvSpPr>
        <p:spPr>
          <a:xfrm>
            <a:off x="1904400" y="5878295"/>
            <a:ext cx="4471386" cy="409343"/>
          </a:xfrm>
        </p:spPr>
        <p:txBody>
          <a:bodyPr wrap="square" lIns="0" tIns="0" rIns="0" bIns="0">
            <a:spAutoFit/>
          </a:bodyPr>
          <a:lstStyle>
            <a:lvl1pPr marL="0" indent="0" algn="r">
              <a:buNone/>
              <a:defRPr lang="nl-NL" sz="2000" i="1" kern="1200" dirty="0">
                <a:solidFill>
                  <a:schemeClr val="accent1"/>
                </a:solidFill>
                <a:latin typeface="Arial"/>
                <a:ea typeface="+mn-ea"/>
                <a:cs typeface="Arial"/>
              </a:defRPr>
            </a:lvl1pPr>
          </a:lstStyle>
          <a:p>
            <a:pPr lvl="0"/>
            <a:r>
              <a:rPr lang="nl-NL"/>
              <a:t>Naam, </a:t>
            </a:r>
          </a:p>
        </p:txBody>
      </p:sp>
      <p:sp>
        <p:nvSpPr>
          <p:cNvPr id="20" name="Tijdelijke aanduiding voor tekst 18"/>
          <p:cNvSpPr>
            <a:spLocks noGrp="1"/>
          </p:cNvSpPr>
          <p:nvPr>
            <p:ph type="body" sz="quarter" idx="15" hasCustomPrompt="1"/>
          </p:nvPr>
        </p:nvSpPr>
        <p:spPr>
          <a:xfrm>
            <a:off x="6408000" y="5878295"/>
            <a:ext cx="4006632" cy="409343"/>
          </a:xfrm>
        </p:spPr>
        <p:txBody>
          <a:bodyPr wrap="square" lIns="0" tIns="0" rIns="0" bIns="0">
            <a:spAutoFit/>
          </a:bodyPr>
          <a:lstStyle>
            <a:lvl1pPr marL="0" indent="0" algn="l">
              <a:buNone/>
              <a:defRPr lang="nl-NL" sz="2000" i="1" kern="1200" dirty="0">
                <a:solidFill>
                  <a:schemeClr val="accent1"/>
                </a:solidFill>
                <a:latin typeface="Arial"/>
                <a:ea typeface="+mn-ea"/>
                <a:cs typeface="Arial"/>
              </a:defRPr>
            </a:lvl1pPr>
          </a:lstStyle>
          <a:p>
            <a:pPr lvl="0"/>
            <a:r>
              <a:rPr lang="nl-NL"/>
              <a:t>functietitel</a:t>
            </a:r>
          </a:p>
        </p:txBody>
      </p:sp>
      <p:sp>
        <p:nvSpPr>
          <p:cNvPr id="1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DF196F26-5F6F-DA49-9946-4E5EC7575223}" type="datetimeFigureOut">
              <a:rPr lang="nl-NL" smtClean="0"/>
              <a:t>12-2-2020</a:t>
            </a:fld>
            <a:endParaRPr lang="nl-NL"/>
          </a:p>
        </p:txBody>
      </p:sp>
      <p:sp>
        <p:nvSpPr>
          <p:cNvPr id="22"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3938C47F-C8C8-1C46-92CE-C841B8AFF7BA}" type="slidenum">
              <a:rPr lang="nl-NL" smtClean="0"/>
              <a:t>‹nr.›</a:t>
            </a:fld>
            <a:endParaRPr lang="nl-NL"/>
          </a:p>
        </p:txBody>
      </p:sp>
      <p:pic>
        <p:nvPicPr>
          <p:cNvPr id="24" name="Afbeelding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95624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Sectiekop">
    <p:spTree>
      <p:nvGrpSpPr>
        <p:cNvPr id="1" name=""/>
        <p:cNvGrpSpPr/>
        <p:nvPr/>
      </p:nvGrpSpPr>
      <p:grpSpPr>
        <a:xfrm>
          <a:off x="0" y="0"/>
          <a:ext cx="0" cy="0"/>
          <a:chOff x="0" y="0"/>
          <a:chExt cx="0" cy="0"/>
        </a:xfrm>
      </p:grpSpPr>
      <p:sp>
        <p:nvSpPr>
          <p:cNvPr id="12"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a:t>Klik hier en voeg de afbeelding in, klik vervolgens 'reset' of 'opnieuw instellen' in het menu</a:t>
            </a:r>
          </a:p>
        </p:txBody>
      </p:sp>
      <p:sp>
        <p:nvSpPr>
          <p:cNvPr id="6" name="Titel 1"/>
          <p:cNvSpPr>
            <a:spLocks noGrp="1"/>
          </p:cNvSpPr>
          <p:nvPr>
            <p:ph type="title"/>
          </p:nvPr>
        </p:nvSpPr>
        <p:spPr>
          <a:xfrm>
            <a:off x="1409838" y="5321860"/>
            <a:ext cx="9970775" cy="428835"/>
          </a:xfrm>
        </p:spPr>
        <p:txBody>
          <a:bodyPr anchor="b"/>
          <a:lstStyle>
            <a:lvl1pPr>
              <a:defRPr lang="nl-NL" sz="2800" b="1" kern="1200" cap="all" spc="-5" baseline="0" smtClean="0">
                <a:solidFill>
                  <a:srgbClr val="FFFFFF"/>
                </a:solidFill>
                <a:latin typeface="+mj-lt"/>
                <a:ea typeface="+mn-ea"/>
                <a:cs typeface="Arial Black"/>
              </a:defRPr>
            </a:lvl1pPr>
          </a:lstStyle>
          <a:p>
            <a:r>
              <a:rPr lang="nl-NL"/>
              <a:t>Klik om stijl te bewerken</a:t>
            </a:r>
          </a:p>
        </p:txBody>
      </p:sp>
      <p:sp>
        <p:nvSpPr>
          <p:cNvPr id="16" name="Tijdelijke aanduiding voor tekst 11"/>
          <p:cNvSpPr>
            <a:spLocks noGrp="1"/>
          </p:cNvSpPr>
          <p:nvPr>
            <p:ph type="body" sz="quarter" idx="11"/>
          </p:nvPr>
        </p:nvSpPr>
        <p:spPr>
          <a:xfrm>
            <a:off x="7923882" y="812880"/>
            <a:ext cx="3456000" cy="3456000"/>
          </a:xfrm>
          <a:blipFill rotWithShape="1">
            <a:blip r:embed="rId2"/>
            <a:stretch>
              <a:fillRect/>
            </a:stretch>
          </a:blipFill>
        </p:spPr>
        <p:txBody>
          <a:bodyPr lIns="0" tIns="0" rIns="0" bIns="0">
            <a:noAutofit/>
          </a:bodyPr>
          <a:lstStyle>
            <a:lvl1pPr marL="0" indent="0" algn="r">
              <a:buNone/>
              <a:defRPr sz="100">
                <a:solidFill>
                  <a:schemeClr val="bg1"/>
                </a:solidFill>
              </a:defRPr>
            </a:lvl1pPr>
          </a:lstStyle>
          <a:p>
            <a:pPr lvl="0"/>
            <a:r>
              <a:rPr lang="nl-NL"/>
              <a:t>Tekststijl van het model bewerken
Tweede niveau
Derde niveau
Vierde niveau
Vijfde niveau</a:t>
            </a:r>
            <a:endParaRPr lang="en-US"/>
          </a:p>
        </p:txBody>
      </p:sp>
      <p:sp>
        <p:nvSpPr>
          <p:cNvPr id="3" name="#"/>
          <p:cNvSpPr>
            <a:spLocks noGrp="1"/>
          </p:cNvSpPr>
          <p:nvPr>
            <p:ph type="body" idx="1" hasCustomPrompt="1"/>
          </p:nvPr>
        </p:nvSpPr>
        <p:spPr>
          <a:xfrm>
            <a:off x="8169275" y="1084233"/>
            <a:ext cx="2978150" cy="2103467"/>
          </a:xfrm>
        </p:spPr>
        <p:txBody>
          <a:bodyPr wrap="none" lIns="0" rIns="0">
            <a:noAutofit/>
          </a:bodyPr>
          <a:lstStyle>
            <a:lvl1pPr marL="0" indent="0" algn="ctr">
              <a:buNone/>
              <a:defRPr sz="139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a:t>
            </a:r>
          </a:p>
        </p:txBody>
      </p:sp>
      <p:sp>
        <p:nvSpPr>
          <p:cNvPr id="14" name="#"/>
          <p:cNvSpPr>
            <a:spLocks noGrp="1"/>
          </p:cNvSpPr>
          <p:nvPr>
            <p:ph type="body" idx="15" hasCustomPrompt="1"/>
          </p:nvPr>
        </p:nvSpPr>
        <p:spPr>
          <a:xfrm>
            <a:off x="8153400" y="1198532"/>
            <a:ext cx="2997200" cy="484748"/>
          </a:xfrm>
        </p:spPr>
        <p:txBody>
          <a:bodyPr wrap="square" lIns="0" rIns="0">
            <a:spAutoFit/>
          </a:bodyPr>
          <a:lstStyle>
            <a:lvl1pPr marL="0" indent="0" algn="ctr">
              <a:buNone/>
              <a:defRPr sz="2000" cap="none">
                <a:solidFill>
                  <a:srgbClr val="21334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HOOFDSTUK</a:t>
            </a:r>
          </a:p>
        </p:txBody>
      </p:sp>
    </p:spTree>
    <p:extLst>
      <p:ext uri="{BB962C8B-B14F-4D97-AF65-F5344CB8AC3E}">
        <p14:creationId xmlns:p14="http://schemas.microsoft.com/office/powerpoint/2010/main" val="1591344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Aangepaste indeling">
    <p:spTree>
      <p:nvGrpSpPr>
        <p:cNvPr id="1" name=""/>
        <p:cNvGrpSpPr/>
        <p:nvPr/>
      </p:nvGrpSpPr>
      <p:grpSpPr>
        <a:xfrm>
          <a:off x="0" y="0"/>
          <a:ext cx="0" cy="0"/>
          <a:chOff x="0" y="0"/>
          <a:chExt cx="0" cy="0"/>
        </a:xfrm>
      </p:grpSpPr>
      <p:sp>
        <p:nvSpPr>
          <p:cNvPr id="7"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a:t>Klik hier en voeg de afbeelding in, klik vervolgens 'reset' of 'opnieuw instellen' in het menu</a:t>
            </a:r>
          </a:p>
        </p:txBody>
      </p:sp>
      <p:sp>
        <p:nvSpPr>
          <p:cNvPr id="12" name="Tijdelijke aanduiding voor tekst 11"/>
          <p:cNvSpPr>
            <a:spLocks noGrp="1"/>
          </p:cNvSpPr>
          <p:nvPr>
            <p:ph type="body" sz="quarter" idx="11"/>
          </p:nvPr>
        </p:nvSpPr>
        <p:spPr>
          <a:xfrm>
            <a:off x="1" y="0"/>
            <a:ext cx="12192000" cy="6858000"/>
          </a:xfrm>
          <a:blipFill>
            <a:blip r:embed="rId2"/>
            <a:stretch>
              <a:fillRect/>
            </a:stretch>
          </a:blipFill>
        </p:spPr>
        <p:txBody>
          <a:bodyPr lIns="0" tIns="0" rIns="0" bIns="0">
            <a:noAutofit/>
          </a:bodyPr>
          <a:lstStyle>
            <a:lvl1pPr marL="0" indent="0">
              <a:buNone/>
              <a:defRPr sz="100">
                <a:solidFill>
                  <a:schemeClr val="bg1"/>
                </a:solidFill>
              </a:defRPr>
            </a:lvl1pPr>
          </a:lstStyle>
          <a:p>
            <a:pPr lvl="0"/>
            <a:r>
              <a:rPr lang="nl-NL"/>
              <a:t>Tekststijl van het model bewerken
Tweede niveau
Derde niveau
Vierde niveau
Vijfde niveau</a:t>
            </a:r>
            <a:endParaRPr lang="en-US"/>
          </a:p>
        </p:txBody>
      </p:sp>
    </p:spTree>
    <p:extLst>
      <p:ext uri="{BB962C8B-B14F-4D97-AF65-F5344CB8AC3E}">
        <p14:creationId xmlns:p14="http://schemas.microsoft.com/office/powerpoint/2010/main" val="2611697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DF196F26-5F6F-DA49-9946-4E5EC7575223}" type="datetimeFigureOut">
              <a:rPr lang="nl-NL" smtClean="0"/>
              <a:t>12-2-2020</a:t>
            </a:fld>
            <a:endParaRPr lang="nl-NL"/>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9"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3938C47F-C8C8-1C46-92CE-C841B8AFF7BA}" type="slidenum">
              <a:rPr lang="nl-NL" smtClean="0"/>
              <a:t>‹nr.›</a:t>
            </a:fld>
            <a:endParaRPr lang="nl-NL"/>
          </a:p>
        </p:txBody>
      </p:sp>
      <p:pic>
        <p:nvPicPr>
          <p:cNvPr id="10" name="Afbeelding 9"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342971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Locaties">
    <p:spTree>
      <p:nvGrpSpPr>
        <p:cNvPr id="1" name=""/>
        <p:cNvGrpSpPr/>
        <p:nvPr/>
      </p:nvGrpSpPr>
      <p:grpSpPr>
        <a:xfrm>
          <a:off x="0" y="0"/>
          <a:ext cx="0" cy="0"/>
          <a:chOff x="0" y="0"/>
          <a:chExt cx="0" cy="0"/>
        </a:xfrm>
      </p:grpSpPr>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4657" y="0"/>
            <a:ext cx="10327343" cy="6858000"/>
          </a:xfrm>
          <a:prstGeom prst="rect">
            <a:avLst/>
          </a:prstGeom>
        </p:spPr>
      </p:pic>
      <p:sp>
        <p:nvSpPr>
          <p:cNvPr id="5" name="object 11"/>
          <p:cNvSpPr txBox="1"/>
          <p:nvPr/>
        </p:nvSpPr>
        <p:spPr>
          <a:xfrm>
            <a:off x="2019300" y="1014830"/>
            <a:ext cx="2490051" cy="635000"/>
          </a:xfrm>
          <a:prstGeom prst="rect">
            <a:avLst/>
          </a:prstGeom>
        </p:spPr>
        <p:txBody>
          <a:bodyPr vert="horz" wrap="square" lIns="0" tIns="33019" rIns="0" bIns="0" rtlCol="0">
            <a:spAutoFit/>
          </a:bodyPr>
          <a:lstStyle/>
          <a:p>
            <a:pPr marL="337820" algn="r">
              <a:lnSpc>
                <a:spcPct val="100000"/>
              </a:lnSpc>
              <a:spcBef>
                <a:spcPts val="259"/>
              </a:spcBef>
            </a:pPr>
            <a:r>
              <a:rPr sz="1200" b="1">
                <a:solidFill>
                  <a:schemeClr val="tx2"/>
                </a:solidFill>
                <a:latin typeface="Arial Black"/>
                <a:cs typeface="Arial Black"/>
              </a:rPr>
              <a:t>HOOF</a:t>
            </a:r>
            <a:r>
              <a:rPr sz="1200" b="1" spc="-45">
                <a:solidFill>
                  <a:schemeClr val="tx2"/>
                </a:solidFill>
                <a:latin typeface="Arial Black"/>
                <a:cs typeface="Arial Black"/>
              </a:rPr>
              <a:t>D</a:t>
            </a:r>
            <a:r>
              <a:rPr sz="1200" b="1">
                <a:solidFill>
                  <a:schemeClr val="tx2"/>
                </a:solidFill>
                <a:latin typeface="Arial Black"/>
                <a:cs typeface="Arial Black"/>
              </a:rPr>
              <a:t>VESTIGING</a:t>
            </a:r>
            <a:endParaRPr sz="1200">
              <a:solidFill>
                <a:schemeClr val="tx2"/>
              </a:solidFill>
              <a:latin typeface="Arial Black"/>
              <a:cs typeface="Arial Black"/>
            </a:endParaRPr>
          </a:p>
          <a:p>
            <a:pPr marL="560070" marR="5080" indent="-548005" algn="r">
              <a:lnSpc>
                <a:spcPct val="111100"/>
              </a:lnSpc>
            </a:pPr>
            <a:r>
              <a:rPr sz="1200">
                <a:solidFill>
                  <a:schemeClr val="tx2"/>
                </a:solidFill>
                <a:latin typeface="Arial"/>
                <a:cs typeface="Arial"/>
              </a:rPr>
              <a:t>Johanna </a:t>
            </a:r>
            <a:r>
              <a:rPr sz="1200" spc="-10">
                <a:solidFill>
                  <a:schemeClr val="tx2"/>
                </a:solidFill>
                <a:latin typeface="Arial"/>
                <a:cs typeface="Arial"/>
              </a:rPr>
              <a:t>Westerdijkplein </a:t>
            </a:r>
            <a:r>
              <a:rPr sz="1200" spc="-5">
                <a:solidFill>
                  <a:schemeClr val="tx2"/>
                </a:solidFill>
                <a:latin typeface="Arial"/>
                <a:cs typeface="Arial"/>
              </a:rPr>
              <a:t>75</a:t>
            </a:r>
            <a:endParaRPr lang="en-US" sz="1200" spc="-5">
              <a:solidFill>
                <a:schemeClr val="tx2"/>
              </a:solidFill>
              <a:latin typeface="Arial"/>
              <a:cs typeface="Arial"/>
            </a:endParaRPr>
          </a:p>
          <a:p>
            <a:pPr marL="560070" marR="5080" indent="-548005" algn="r">
              <a:lnSpc>
                <a:spcPct val="111100"/>
              </a:lnSpc>
            </a:pPr>
            <a:r>
              <a:rPr sz="1200" spc="-5">
                <a:solidFill>
                  <a:schemeClr val="tx2"/>
                </a:solidFill>
                <a:latin typeface="Arial"/>
                <a:cs typeface="Arial"/>
              </a:rPr>
              <a:t>2521 </a:t>
            </a:r>
            <a:r>
              <a:rPr sz="1200">
                <a:solidFill>
                  <a:schemeClr val="tx2"/>
                </a:solidFill>
                <a:latin typeface="Arial"/>
                <a:cs typeface="Arial"/>
              </a:rPr>
              <a:t>EN </a:t>
            </a:r>
            <a:r>
              <a:rPr sz="1200" spc="-5">
                <a:solidFill>
                  <a:schemeClr val="tx2"/>
                </a:solidFill>
                <a:latin typeface="Arial"/>
                <a:cs typeface="Arial"/>
              </a:rPr>
              <a:t>Den</a:t>
            </a:r>
            <a:r>
              <a:rPr sz="1200" spc="-95">
                <a:solidFill>
                  <a:schemeClr val="tx2"/>
                </a:solidFill>
                <a:latin typeface="Arial"/>
                <a:cs typeface="Arial"/>
              </a:rPr>
              <a:t> </a:t>
            </a:r>
            <a:r>
              <a:rPr sz="1200" spc="-5">
                <a:solidFill>
                  <a:schemeClr val="tx2"/>
                </a:solidFill>
                <a:latin typeface="Arial"/>
                <a:cs typeface="Arial"/>
              </a:rPr>
              <a:t>Haag</a:t>
            </a:r>
            <a:endParaRPr sz="1200">
              <a:solidFill>
                <a:schemeClr val="tx2"/>
              </a:solidFill>
              <a:latin typeface="Arial"/>
              <a:cs typeface="Arial"/>
            </a:endParaRPr>
          </a:p>
        </p:txBody>
      </p:sp>
      <p:sp>
        <p:nvSpPr>
          <p:cNvPr id="7" name="object 12"/>
          <p:cNvSpPr txBox="1"/>
          <p:nvPr/>
        </p:nvSpPr>
        <p:spPr>
          <a:xfrm>
            <a:off x="2942413" y="2240499"/>
            <a:ext cx="1567180" cy="635000"/>
          </a:xfrm>
          <a:prstGeom prst="rect">
            <a:avLst/>
          </a:prstGeom>
        </p:spPr>
        <p:txBody>
          <a:bodyPr vert="horz" wrap="square" lIns="0" tIns="33019" rIns="0" bIns="0" rtlCol="0">
            <a:spAutoFit/>
          </a:bodyPr>
          <a:lstStyle/>
          <a:p>
            <a:pPr algn="r">
              <a:lnSpc>
                <a:spcPct val="100000"/>
              </a:lnSpc>
              <a:spcBef>
                <a:spcPts val="259"/>
              </a:spcBef>
            </a:pPr>
            <a:r>
              <a:rPr sz="1200" b="1">
                <a:solidFill>
                  <a:schemeClr val="tx2"/>
                </a:solidFill>
                <a:latin typeface="Arial Black"/>
                <a:cs typeface="Arial Black"/>
              </a:rPr>
              <a:t>VESTIGING</a:t>
            </a:r>
            <a:r>
              <a:rPr sz="1200" b="1" spc="-105">
                <a:solidFill>
                  <a:schemeClr val="tx2"/>
                </a:solidFill>
                <a:latin typeface="Arial Black"/>
                <a:cs typeface="Arial Black"/>
              </a:rPr>
              <a:t> </a:t>
            </a:r>
            <a:r>
              <a:rPr sz="1200" b="1">
                <a:solidFill>
                  <a:schemeClr val="tx2"/>
                </a:solidFill>
                <a:latin typeface="Arial Black"/>
                <a:cs typeface="Arial Black"/>
              </a:rPr>
              <a:t>DELFT</a:t>
            </a:r>
            <a:endParaRPr sz="1200">
              <a:solidFill>
                <a:schemeClr val="tx2"/>
              </a:solidFill>
              <a:latin typeface="Arial Black"/>
              <a:cs typeface="Arial Black"/>
            </a:endParaRPr>
          </a:p>
          <a:p>
            <a:pPr marL="90805" algn="r">
              <a:lnSpc>
                <a:spcPct val="100000"/>
              </a:lnSpc>
              <a:spcBef>
                <a:spcPts val="160"/>
              </a:spcBef>
            </a:pPr>
            <a:r>
              <a:rPr sz="1200" spc="-5">
                <a:solidFill>
                  <a:schemeClr val="tx2"/>
                </a:solidFill>
                <a:latin typeface="Arial"/>
                <a:cs typeface="Arial"/>
              </a:rPr>
              <a:t>Rotterdamseweg</a:t>
            </a:r>
            <a:r>
              <a:rPr sz="1200" spc="-100">
                <a:solidFill>
                  <a:schemeClr val="tx2"/>
                </a:solidFill>
                <a:latin typeface="Arial"/>
                <a:cs typeface="Arial"/>
              </a:rPr>
              <a:t> </a:t>
            </a:r>
            <a:r>
              <a:rPr sz="1200" spc="-5">
                <a:solidFill>
                  <a:schemeClr val="tx2"/>
                </a:solidFill>
                <a:latin typeface="Arial"/>
                <a:cs typeface="Arial"/>
              </a:rPr>
              <a:t>137</a:t>
            </a:r>
            <a:endParaRPr sz="1200">
              <a:solidFill>
                <a:schemeClr val="tx2"/>
              </a:solidFill>
              <a:latin typeface="Arial"/>
              <a:cs typeface="Arial"/>
            </a:endParaRPr>
          </a:p>
          <a:p>
            <a:pPr marL="643890" algn="r">
              <a:lnSpc>
                <a:spcPct val="100000"/>
              </a:lnSpc>
              <a:spcBef>
                <a:spcPts val="160"/>
              </a:spcBef>
            </a:pPr>
            <a:r>
              <a:rPr sz="1200" spc="-5">
                <a:solidFill>
                  <a:schemeClr val="tx2"/>
                </a:solidFill>
                <a:latin typeface="Arial"/>
                <a:cs typeface="Arial"/>
              </a:rPr>
              <a:t>2628 </a:t>
            </a:r>
            <a:r>
              <a:rPr sz="1200">
                <a:solidFill>
                  <a:schemeClr val="tx2"/>
                </a:solidFill>
                <a:latin typeface="Arial"/>
                <a:cs typeface="Arial"/>
              </a:rPr>
              <a:t>AL</a:t>
            </a:r>
            <a:r>
              <a:rPr sz="1200" spc="-204">
                <a:solidFill>
                  <a:schemeClr val="tx2"/>
                </a:solidFill>
                <a:latin typeface="Arial"/>
                <a:cs typeface="Arial"/>
              </a:rPr>
              <a:t> </a:t>
            </a:r>
            <a:r>
              <a:rPr sz="1200" spc="-5">
                <a:solidFill>
                  <a:schemeClr val="tx2"/>
                </a:solidFill>
                <a:latin typeface="Arial"/>
                <a:cs typeface="Arial"/>
              </a:rPr>
              <a:t>Delft</a:t>
            </a:r>
            <a:endParaRPr sz="1200">
              <a:solidFill>
                <a:schemeClr val="tx2"/>
              </a:solidFill>
              <a:latin typeface="Arial"/>
              <a:cs typeface="Arial"/>
            </a:endParaRPr>
          </a:p>
        </p:txBody>
      </p:sp>
      <p:sp>
        <p:nvSpPr>
          <p:cNvPr id="8" name="object 13"/>
          <p:cNvSpPr txBox="1"/>
          <p:nvPr/>
        </p:nvSpPr>
        <p:spPr>
          <a:xfrm>
            <a:off x="1168401" y="3459820"/>
            <a:ext cx="3340846" cy="654025"/>
          </a:xfrm>
          <a:prstGeom prst="rect">
            <a:avLst/>
          </a:prstGeom>
        </p:spPr>
        <p:txBody>
          <a:bodyPr vert="horz" wrap="square" lIns="0" tIns="33020" rIns="0" bIns="0" rtlCol="0">
            <a:spAutoFit/>
          </a:bodyPr>
          <a:lstStyle/>
          <a:p>
            <a:pPr marR="5080" algn="r">
              <a:lnSpc>
                <a:spcPct val="100000"/>
              </a:lnSpc>
              <a:spcBef>
                <a:spcPts val="260"/>
              </a:spcBef>
            </a:pPr>
            <a:r>
              <a:rPr sz="1200" b="1" spc="-10">
                <a:solidFill>
                  <a:schemeClr val="tx2"/>
                </a:solidFill>
                <a:latin typeface="Arial Black"/>
                <a:cs typeface="Arial Black"/>
              </a:rPr>
              <a:t>SPORTCAMPUS</a:t>
            </a:r>
            <a:r>
              <a:rPr sz="1200" b="1" spc="-55">
                <a:solidFill>
                  <a:schemeClr val="tx2"/>
                </a:solidFill>
                <a:latin typeface="Arial Black"/>
                <a:cs typeface="Arial Black"/>
              </a:rPr>
              <a:t> </a:t>
            </a:r>
            <a:r>
              <a:rPr sz="1200" b="1" spc="-15">
                <a:solidFill>
                  <a:schemeClr val="tx2"/>
                </a:solidFill>
                <a:latin typeface="Arial Black"/>
                <a:cs typeface="Arial Black"/>
              </a:rPr>
              <a:t>ZUIDERPARK</a:t>
            </a:r>
            <a:endParaRPr sz="1200">
              <a:solidFill>
                <a:schemeClr val="tx2"/>
              </a:solidFill>
              <a:latin typeface="Arial Black"/>
              <a:cs typeface="Arial Black"/>
            </a:endParaRPr>
          </a:p>
          <a:p>
            <a:pPr marR="5080" algn="r">
              <a:lnSpc>
                <a:spcPct val="100000"/>
              </a:lnSpc>
              <a:spcBef>
                <a:spcPts val="260"/>
              </a:spcBef>
            </a:pPr>
            <a:r>
              <a:rPr lang="nl-NL" sz="1200">
                <a:solidFill>
                  <a:schemeClr val="tx2"/>
                </a:solidFill>
                <a:latin typeface="+mn-lt"/>
                <a:cs typeface="Arial"/>
              </a:rPr>
              <a:t>Meester P. </a:t>
            </a:r>
            <a:r>
              <a:rPr lang="nl-NL" sz="1200" err="1">
                <a:solidFill>
                  <a:schemeClr val="tx2"/>
                </a:solidFill>
                <a:latin typeface="+mn-lt"/>
                <a:cs typeface="Arial"/>
              </a:rPr>
              <a:t>Droogleever</a:t>
            </a:r>
            <a:r>
              <a:rPr lang="nl-NL" sz="1200" baseline="0">
                <a:solidFill>
                  <a:schemeClr val="tx2"/>
                </a:solidFill>
                <a:latin typeface="+mn-lt"/>
                <a:cs typeface="Arial"/>
              </a:rPr>
              <a:t> </a:t>
            </a:r>
            <a:r>
              <a:rPr lang="nl-NL" sz="1200">
                <a:solidFill>
                  <a:schemeClr val="tx2"/>
                </a:solidFill>
                <a:latin typeface="+mn-lt"/>
                <a:cs typeface="Arial"/>
              </a:rPr>
              <a:t>Fortuynweg 22</a:t>
            </a:r>
          </a:p>
          <a:p>
            <a:pPr marR="5080" algn="r">
              <a:lnSpc>
                <a:spcPct val="100000"/>
              </a:lnSpc>
              <a:spcBef>
                <a:spcPts val="260"/>
              </a:spcBef>
            </a:pPr>
            <a:r>
              <a:rPr lang="nl-NL" sz="1200" spc="-5">
                <a:solidFill>
                  <a:schemeClr val="tx2"/>
                </a:solidFill>
                <a:latin typeface="+mn-lt"/>
                <a:cs typeface="Arial"/>
              </a:rPr>
              <a:t>2533 SR Den</a:t>
            </a:r>
            <a:r>
              <a:rPr lang="nl-NL" sz="1200" spc="-100">
                <a:solidFill>
                  <a:schemeClr val="tx2"/>
                </a:solidFill>
                <a:latin typeface="+mn-lt"/>
                <a:cs typeface="Arial"/>
              </a:rPr>
              <a:t> </a:t>
            </a:r>
            <a:r>
              <a:rPr lang="nl-NL" sz="1200" spc="-5">
                <a:solidFill>
                  <a:schemeClr val="tx2"/>
                </a:solidFill>
                <a:latin typeface="+mn-lt"/>
                <a:cs typeface="Arial"/>
              </a:rPr>
              <a:t>Haag</a:t>
            </a:r>
            <a:endParaRPr lang="nl-NL" sz="1200">
              <a:solidFill>
                <a:schemeClr val="tx2"/>
              </a:solidFill>
              <a:latin typeface="+mn-lt"/>
              <a:cs typeface="Arial"/>
            </a:endParaRPr>
          </a:p>
        </p:txBody>
      </p:sp>
      <p:sp>
        <p:nvSpPr>
          <p:cNvPr id="9" name="object 14"/>
          <p:cNvSpPr txBox="1"/>
          <p:nvPr/>
        </p:nvSpPr>
        <p:spPr>
          <a:xfrm>
            <a:off x="2316144" y="4679139"/>
            <a:ext cx="2193290" cy="654025"/>
          </a:xfrm>
          <a:prstGeom prst="rect">
            <a:avLst/>
          </a:prstGeom>
        </p:spPr>
        <p:txBody>
          <a:bodyPr vert="horz" wrap="square" lIns="0" tIns="33020" rIns="0" bIns="0" rtlCol="0">
            <a:spAutoFit/>
          </a:bodyPr>
          <a:lstStyle/>
          <a:p>
            <a:pPr marL="12700">
              <a:lnSpc>
                <a:spcPct val="100000"/>
              </a:lnSpc>
              <a:spcBef>
                <a:spcPts val="260"/>
              </a:spcBef>
            </a:pPr>
            <a:r>
              <a:rPr sz="1200" b="1">
                <a:solidFill>
                  <a:schemeClr val="tx2"/>
                </a:solidFill>
                <a:latin typeface="Arial Black"/>
                <a:cs typeface="Arial Black"/>
              </a:rPr>
              <a:t>VESTIGING</a:t>
            </a:r>
            <a:r>
              <a:rPr sz="1200" b="1" spc="-105">
                <a:solidFill>
                  <a:schemeClr val="tx2"/>
                </a:solidFill>
                <a:latin typeface="Arial Black"/>
                <a:cs typeface="Arial Black"/>
              </a:rPr>
              <a:t> </a:t>
            </a:r>
            <a:r>
              <a:rPr sz="1200" b="1" spc="-5">
                <a:solidFill>
                  <a:schemeClr val="tx2"/>
                </a:solidFill>
                <a:latin typeface="Arial Black"/>
                <a:cs typeface="Arial Black"/>
              </a:rPr>
              <a:t>ZOETERMEER</a:t>
            </a:r>
            <a:endParaRPr sz="1200">
              <a:solidFill>
                <a:schemeClr val="tx2"/>
              </a:solidFill>
              <a:latin typeface="Arial Black"/>
              <a:cs typeface="Arial Black"/>
            </a:endParaRPr>
          </a:p>
          <a:p>
            <a:pPr marL="12700" algn="r">
              <a:lnSpc>
                <a:spcPct val="100000"/>
              </a:lnSpc>
              <a:spcBef>
                <a:spcPts val="260"/>
              </a:spcBef>
            </a:pPr>
            <a:r>
              <a:rPr lang="nl-NL" sz="1200" err="1">
                <a:solidFill>
                  <a:schemeClr val="tx2"/>
                </a:solidFill>
                <a:latin typeface="+mn-lt"/>
                <a:cs typeface="Arial"/>
              </a:rPr>
              <a:t>Bleiswijkseweg</a:t>
            </a:r>
            <a:r>
              <a:rPr lang="nl-NL" sz="1200">
                <a:solidFill>
                  <a:schemeClr val="tx2"/>
                </a:solidFill>
                <a:latin typeface="+mn-lt"/>
                <a:cs typeface="Arial"/>
              </a:rPr>
              <a:t> 37</a:t>
            </a:r>
            <a:endParaRPr lang="nl-NL" sz="1200" spc="-5">
              <a:solidFill>
                <a:schemeClr val="tx2"/>
              </a:solidFill>
              <a:latin typeface="+mn-lt"/>
              <a:cs typeface="Arial"/>
            </a:endParaRPr>
          </a:p>
          <a:p>
            <a:pPr marL="12700" algn="r">
              <a:lnSpc>
                <a:spcPct val="100000"/>
              </a:lnSpc>
              <a:spcBef>
                <a:spcPts val="260"/>
              </a:spcBef>
            </a:pPr>
            <a:r>
              <a:rPr lang="nl-NL" sz="1200" spc="-5">
                <a:solidFill>
                  <a:schemeClr val="tx2"/>
                </a:solidFill>
                <a:latin typeface="+mn-lt"/>
                <a:cs typeface="Arial"/>
              </a:rPr>
              <a:t>2712 BP</a:t>
            </a:r>
            <a:r>
              <a:rPr lang="nl-NL" sz="1200">
                <a:solidFill>
                  <a:schemeClr val="tx2"/>
                </a:solidFill>
                <a:latin typeface="+mn-lt"/>
                <a:cs typeface="Arial"/>
              </a:rPr>
              <a:t> </a:t>
            </a:r>
            <a:r>
              <a:rPr lang="nl-NL" sz="1200" spc="-5">
                <a:solidFill>
                  <a:schemeClr val="tx2"/>
                </a:solidFill>
                <a:latin typeface="+mn-lt"/>
                <a:cs typeface="Arial"/>
              </a:rPr>
              <a:t>Zoetermeer</a:t>
            </a:r>
            <a:endParaRPr lang="nl-NL" sz="1200">
              <a:solidFill>
                <a:schemeClr val="tx2"/>
              </a:solidFill>
              <a:latin typeface="+mn-lt"/>
              <a:cs typeface="Arial"/>
            </a:endParaRPr>
          </a:p>
        </p:txBody>
      </p:sp>
      <p:pic>
        <p:nvPicPr>
          <p:cNvPr id="10" name="Afbeelding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1041" y="3035031"/>
            <a:ext cx="3510570" cy="1039129"/>
          </a:xfrm>
          <a:prstGeom prst="rect">
            <a:avLst/>
          </a:prstGeom>
        </p:spPr>
      </p:pic>
    </p:spTree>
    <p:extLst>
      <p:ext uri="{BB962C8B-B14F-4D97-AF65-F5344CB8AC3E}">
        <p14:creationId xmlns:p14="http://schemas.microsoft.com/office/powerpoint/2010/main" val="1914747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Animatie">
    <p:spTree>
      <p:nvGrpSpPr>
        <p:cNvPr id="1" name=""/>
        <p:cNvGrpSpPr/>
        <p:nvPr/>
      </p:nvGrpSpPr>
      <p:grpSpPr>
        <a:xfrm>
          <a:off x="0" y="0"/>
          <a:ext cx="0" cy="0"/>
          <a:chOff x="0" y="0"/>
          <a:chExt cx="0" cy="0"/>
        </a:xfrm>
      </p:grpSpPr>
      <p:pic>
        <p:nvPicPr>
          <p:cNvPr id="2" name="Afbeelding 1" descr="lets-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3" name="Afbeelding 2" descr="lets-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4" name="Afbeelding 3" descr="lets-3.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5" name="Afbeelding 4" descr="lets-4.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spTree>
    <p:extLst>
      <p:ext uri="{BB962C8B-B14F-4D97-AF65-F5344CB8AC3E}">
        <p14:creationId xmlns:p14="http://schemas.microsoft.com/office/powerpoint/2010/main" val="3717117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5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750"/>
                            </p:stCondLst>
                            <p:childTnLst>
                              <p:par>
                                <p:cTn id="8" presetID="1" presetClass="entr" presetSubtype="0" fill="hold" nodeType="afterEffect">
                                  <p:stCondLst>
                                    <p:cond delay="75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nodeType="afterEffect">
                                  <p:stCondLst>
                                    <p:cond delay="75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4D34F2-FBC6-2846-8A35-B7EBB67D2E64}"/>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1D09632B-A008-5D4E-A2F1-FFF1865CA8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3263CA09-9B39-3C4C-A422-A60AB2E5E615}"/>
              </a:ext>
            </a:extLst>
          </p:cNvPr>
          <p:cNvSpPr>
            <a:spLocks noGrp="1"/>
          </p:cNvSpPr>
          <p:nvPr>
            <p:ph type="dt" sz="half" idx="10"/>
          </p:nvPr>
        </p:nvSpPr>
        <p:spPr/>
        <p:txBody>
          <a:bodyPr/>
          <a:lstStyle/>
          <a:p>
            <a:fld id="{DF196F26-5F6F-DA49-9946-4E5EC7575223}" type="datetimeFigureOut">
              <a:rPr lang="nl-NL" smtClean="0"/>
              <a:t>12-2-2020</a:t>
            </a:fld>
            <a:endParaRPr lang="nl-NL"/>
          </a:p>
        </p:txBody>
      </p:sp>
      <p:sp>
        <p:nvSpPr>
          <p:cNvPr id="5" name="Tijdelijke aanduiding voor voettekst 4">
            <a:extLst>
              <a:ext uri="{FF2B5EF4-FFF2-40B4-BE49-F238E27FC236}">
                <a16:creationId xmlns:a16="http://schemas.microsoft.com/office/drawing/2014/main" id="{18B2E97C-02A9-8F41-A951-425B1885C02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4082C78-882D-BB46-BE89-40941CD71453}"/>
              </a:ext>
            </a:extLst>
          </p:cNvPr>
          <p:cNvSpPr>
            <a:spLocks noGrp="1"/>
          </p:cNvSpPr>
          <p:nvPr>
            <p:ph type="sldNum" sz="quarter" idx="12"/>
          </p:nvPr>
        </p:nvSpPr>
        <p:spPr/>
        <p:txBody>
          <a:bodyPr/>
          <a:lstStyle/>
          <a:p>
            <a:fld id="{3938C47F-C8C8-1C46-92CE-C841B8AFF7BA}" type="slidenum">
              <a:rPr lang="nl-NL" smtClean="0"/>
              <a:t>‹nr.›</a:t>
            </a:fld>
            <a:endParaRPr lang="nl-NL"/>
          </a:p>
        </p:txBody>
      </p:sp>
    </p:spTree>
    <p:extLst>
      <p:ext uri="{BB962C8B-B14F-4D97-AF65-F5344CB8AC3E}">
        <p14:creationId xmlns:p14="http://schemas.microsoft.com/office/powerpoint/2010/main" val="3978049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2425940" y="1194832"/>
            <a:ext cx="7114540" cy="451406"/>
          </a:xfrm>
          <a:prstGeom prst="rect">
            <a:avLst/>
          </a:prstGeom>
        </p:spPr>
        <p:txBody>
          <a:bodyPr vert="horz" wrap="square" lIns="0" tIns="40640" rIns="0" bIns="0" rtlCol="0" anchor="b">
            <a:spAutoFit/>
          </a:bodyPr>
          <a:lstStyle/>
          <a:p>
            <a:pPr marL="12700" marR="5080" lvl="0" indent="0" fontAlgn="auto">
              <a:lnSpc>
                <a:spcPts val="3220"/>
              </a:lnSpc>
              <a:spcBef>
                <a:spcPts val="320"/>
              </a:spcBef>
              <a:spcAft>
                <a:spcPts val="0"/>
              </a:spcAft>
              <a:buClrTx/>
              <a:buSzTx/>
              <a:buFontTx/>
              <a:tabLst/>
            </a:pPr>
            <a:r>
              <a:rPr lang="nl-NL"/>
              <a:t>Klik om de stijl te bewerken</a:t>
            </a:r>
          </a:p>
        </p:txBody>
      </p:sp>
      <p:sp>
        <p:nvSpPr>
          <p:cNvPr id="3" name="Tijdelijke aanduiding voor tekst 2"/>
          <p:cNvSpPr>
            <a:spLocks noGrp="1"/>
          </p:cNvSpPr>
          <p:nvPr>
            <p:ph type="body" idx="1"/>
          </p:nvPr>
        </p:nvSpPr>
        <p:spPr>
          <a:xfrm>
            <a:off x="2425940" y="2070299"/>
            <a:ext cx="7114540" cy="3985854"/>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DF196F26-5F6F-DA49-9946-4E5EC7575223}" type="datetimeFigureOut">
              <a:rPr lang="nl-NL" smtClean="0"/>
              <a:t>12-2-2020</a:t>
            </a:fld>
            <a:endParaRPr lang="nl-NL"/>
          </a:p>
        </p:txBody>
      </p:sp>
      <p:sp>
        <p:nvSpPr>
          <p:cNvPr id="5"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1"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rgbClr val="9EA700"/>
          </a:solidFill>
        </p:spPr>
        <p:txBody>
          <a:bodyPr wrap="square" lIns="0" tIns="0" rIns="0" bIns="0" rtlCol="0"/>
          <a:lstStyle/>
          <a:p>
            <a:endParaRPr/>
          </a:p>
        </p:txBody>
      </p:sp>
      <p:sp>
        <p:nvSpPr>
          <p:cNvPr id="16"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3938C47F-C8C8-1C46-92CE-C841B8AFF7BA}" type="slidenum">
              <a:rPr lang="nl-NL" smtClean="0"/>
              <a:t>‹nr.›</a:t>
            </a:fld>
            <a:endParaRPr lang="nl-NL"/>
          </a:p>
        </p:txBody>
      </p:sp>
      <p:pic>
        <p:nvPicPr>
          <p:cNvPr id="8" name="Afbeelding 7" descr="HHS_NL_groen_HEX.pn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8085948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kumimoji="0" lang="nl-NL" sz="2800" b="1" i="0" u="none" strike="noStrike" kern="0" cap="none" spc="0" normalizeH="0" baseline="0" smtClean="0">
          <a:ln>
            <a:noFill/>
          </a:ln>
          <a:solidFill>
            <a:schemeClr val="accent1"/>
          </a:solidFill>
          <a:effectLst/>
          <a:uLnTx/>
          <a:uFillTx/>
          <a:latin typeface="+mj-lt"/>
          <a:ea typeface="+mj-ea"/>
          <a:cs typeface="+mj-cs"/>
        </a:defRPr>
      </a:lvl1pPr>
    </p:titleStyle>
    <p:body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link.springer.com/article/10.1007/s40037-018-0479-9"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1A7BFC5-F797-BF42-8DDC-C5009E5EEC15}"/>
              </a:ext>
            </a:extLst>
          </p:cNvPr>
          <p:cNvSpPr>
            <a:spLocks noGrp="1"/>
          </p:cNvSpPr>
          <p:nvPr>
            <p:ph type="title"/>
          </p:nvPr>
        </p:nvSpPr>
        <p:spPr>
          <a:xfrm>
            <a:off x="6693558" y="1041399"/>
            <a:ext cx="4091304" cy="373436"/>
          </a:xfrm>
        </p:spPr>
        <p:txBody>
          <a:bodyPr/>
          <a:lstStyle/>
          <a:p>
            <a:r>
              <a:rPr lang="nl-NL"/>
              <a:t>Studiecoaching</a:t>
            </a:r>
          </a:p>
        </p:txBody>
      </p:sp>
      <p:sp>
        <p:nvSpPr>
          <p:cNvPr id="4" name="Tijdelijke aanduiding voor inhoud 3">
            <a:extLst>
              <a:ext uri="{FF2B5EF4-FFF2-40B4-BE49-F238E27FC236}">
                <a16:creationId xmlns:a16="http://schemas.microsoft.com/office/drawing/2014/main" id="{0BD379B6-00FB-FD43-8221-C50C15E1E04F}"/>
              </a:ext>
            </a:extLst>
          </p:cNvPr>
          <p:cNvSpPr>
            <a:spLocks noGrp="1"/>
          </p:cNvSpPr>
          <p:nvPr>
            <p:ph idx="1"/>
          </p:nvPr>
        </p:nvSpPr>
        <p:spPr/>
        <p:txBody>
          <a:bodyPr/>
          <a:lstStyle/>
          <a:p>
            <a:r>
              <a:rPr lang="nl-NL"/>
              <a:t>Thema: Reflecteren</a:t>
            </a:r>
          </a:p>
          <a:p>
            <a:endParaRPr lang="nl-NL"/>
          </a:p>
          <a:p>
            <a:r>
              <a:rPr lang="nl-NL"/>
              <a:t>Bijeenkomst 11: Reflecteren</a:t>
            </a:r>
          </a:p>
        </p:txBody>
      </p:sp>
      <p:sp>
        <p:nvSpPr>
          <p:cNvPr id="2" name="Tijdelijke aanduiding voor afbeelding 1"/>
          <p:cNvSpPr>
            <a:spLocks noGrp="1"/>
          </p:cNvSpPr>
          <p:nvPr>
            <p:ph type="pic" sz="quarter" idx="12"/>
          </p:nvPr>
        </p:nvSpPr>
        <p:spPr/>
      </p:sp>
    </p:spTree>
    <p:extLst>
      <p:ext uri="{BB962C8B-B14F-4D97-AF65-F5344CB8AC3E}">
        <p14:creationId xmlns:p14="http://schemas.microsoft.com/office/powerpoint/2010/main" val="2253381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BD7276C5-C80D-0947-BE5A-CDAFD41A3954}"/>
              </a:ext>
            </a:extLst>
          </p:cNvPr>
          <p:cNvSpPr>
            <a:spLocks noGrp="1"/>
          </p:cNvSpPr>
          <p:nvPr>
            <p:ph type="title"/>
          </p:nvPr>
        </p:nvSpPr>
        <p:spPr>
          <a:xfrm>
            <a:off x="2425940" y="1217403"/>
            <a:ext cx="7114540" cy="428835"/>
          </a:xfrm>
        </p:spPr>
        <p:txBody>
          <a:bodyPr/>
          <a:lstStyle/>
          <a:p>
            <a:r>
              <a:rPr lang="nl-NL"/>
              <a:t>Programma</a:t>
            </a:r>
          </a:p>
        </p:txBody>
      </p:sp>
      <p:sp>
        <p:nvSpPr>
          <p:cNvPr id="5" name="Tijdelijke aanduiding voor inhoud 4">
            <a:extLst>
              <a:ext uri="{FF2B5EF4-FFF2-40B4-BE49-F238E27FC236}">
                <a16:creationId xmlns:a16="http://schemas.microsoft.com/office/drawing/2014/main" id="{2CE48BAB-55B7-934E-A09A-4B30E3145D90}"/>
              </a:ext>
            </a:extLst>
          </p:cNvPr>
          <p:cNvSpPr>
            <a:spLocks noGrp="1"/>
          </p:cNvSpPr>
          <p:nvPr>
            <p:ph idx="1"/>
          </p:nvPr>
        </p:nvSpPr>
        <p:spPr/>
        <p:txBody>
          <a:bodyPr vert="horz" lIns="91440" tIns="45720" rIns="91440" bIns="45720" rtlCol="0" anchor="t">
            <a:normAutofit/>
          </a:bodyPr>
          <a:lstStyle/>
          <a:p>
            <a:r>
              <a:rPr lang="nl-NL">
                <a:cs typeface="Arial"/>
              </a:rPr>
              <a:t>Geluksmomentjes</a:t>
            </a:r>
          </a:p>
          <a:p>
            <a:r>
              <a:rPr lang="nl-NL">
                <a:cs typeface="Arial"/>
              </a:rPr>
              <a:t>Quiz: hoe goed ben je in veranderen?</a:t>
            </a:r>
          </a:p>
          <a:p>
            <a:r>
              <a:rPr lang="nl-NL" err="1">
                <a:cs typeface="Arial"/>
              </a:rPr>
              <a:t>Prochaska</a:t>
            </a:r>
            <a:r>
              <a:rPr lang="nl-NL">
                <a:cs typeface="Arial"/>
              </a:rPr>
              <a:t>: fases van gedragsverandering</a:t>
            </a:r>
          </a:p>
          <a:p>
            <a:r>
              <a:rPr lang="nl-NL">
                <a:cs typeface="Arial"/>
              </a:rPr>
              <a:t>De zin en onzin van reflecteren</a:t>
            </a:r>
            <a:endParaRPr lang="nl-NL"/>
          </a:p>
          <a:p>
            <a:r>
              <a:rPr lang="nl-NL">
                <a:cs typeface="Arial"/>
              </a:rPr>
              <a:t>Intervisie</a:t>
            </a:r>
            <a:endParaRPr lang="nl-NL"/>
          </a:p>
        </p:txBody>
      </p:sp>
    </p:spTree>
    <p:extLst>
      <p:ext uri="{BB962C8B-B14F-4D97-AF65-F5344CB8AC3E}">
        <p14:creationId xmlns:p14="http://schemas.microsoft.com/office/powerpoint/2010/main" val="113521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BD0CFD-3B66-C04C-85BC-5C3054CA27BA}"/>
              </a:ext>
            </a:extLst>
          </p:cNvPr>
          <p:cNvSpPr>
            <a:spLocks noGrp="1"/>
          </p:cNvSpPr>
          <p:nvPr>
            <p:ph type="title"/>
          </p:nvPr>
        </p:nvSpPr>
        <p:spPr>
          <a:xfrm>
            <a:off x="2425940" y="1217403"/>
            <a:ext cx="7114540" cy="428835"/>
          </a:xfrm>
        </p:spPr>
        <p:txBody>
          <a:bodyPr/>
          <a:lstStyle/>
          <a:p>
            <a:r>
              <a:rPr lang="nl-NL"/>
              <a:t>Geluksmomentjes</a:t>
            </a:r>
          </a:p>
        </p:txBody>
      </p:sp>
      <p:sp>
        <p:nvSpPr>
          <p:cNvPr id="3" name="Tijdelijke aanduiding voor inhoud 2">
            <a:extLst>
              <a:ext uri="{FF2B5EF4-FFF2-40B4-BE49-F238E27FC236}">
                <a16:creationId xmlns:a16="http://schemas.microsoft.com/office/drawing/2014/main" id="{2A9A97E2-D6F0-1F45-B34A-9B909FE62AE0}"/>
              </a:ext>
            </a:extLst>
          </p:cNvPr>
          <p:cNvSpPr>
            <a:spLocks noGrp="1"/>
          </p:cNvSpPr>
          <p:nvPr>
            <p:ph idx="1"/>
          </p:nvPr>
        </p:nvSpPr>
        <p:spPr/>
        <p:txBody>
          <a:bodyPr/>
          <a:lstStyle/>
          <a:p>
            <a:r>
              <a:rPr lang="nl-NL"/>
              <a:t>Wat was jouw geluksmomentje van de afgelopen tijd op jouw werk/stageplek?</a:t>
            </a:r>
          </a:p>
          <a:p>
            <a:endParaRPr lang="nl-NL"/>
          </a:p>
          <a:p>
            <a:endParaRPr lang="nl-NL"/>
          </a:p>
          <a:p>
            <a:r>
              <a:rPr lang="nl-NL"/>
              <a:t>Wat waren de overeenkomsten van wat er verteld is?</a:t>
            </a:r>
          </a:p>
        </p:txBody>
      </p:sp>
    </p:spTree>
    <p:extLst>
      <p:ext uri="{BB962C8B-B14F-4D97-AF65-F5344CB8AC3E}">
        <p14:creationId xmlns:p14="http://schemas.microsoft.com/office/powerpoint/2010/main" val="2707932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9AA17E-F6FF-E84D-8AFF-D7A95DA09D51}"/>
              </a:ext>
            </a:extLst>
          </p:cNvPr>
          <p:cNvSpPr>
            <a:spLocks noGrp="1"/>
          </p:cNvSpPr>
          <p:nvPr>
            <p:ph type="title"/>
          </p:nvPr>
        </p:nvSpPr>
        <p:spPr>
          <a:xfrm>
            <a:off x="2425940" y="1217403"/>
            <a:ext cx="7114540" cy="428835"/>
          </a:xfrm>
        </p:spPr>
        <p:txBody>
          <a:bodyPr/>
          <a:lstStyle/>
          <a:p>
            <a:r>
              <a:rPr lang="nl-NL"/>
              <a:t>Quiz</a:t>
            </a:r>
          </a:p>
        </p:txBody>
      </p:sp>
      <p:sp>
        <p:nvSpPr>
          <p:cNvPr id="3" name="Tijdelijke aanduiding voor inhoud 2">
            <a:extLst>
              <a:ext uri="{FF2B5EF4-FFF2-40B4-BE49-F238E27FC236}">
                <a16:creationId xmlns:a16="http://schemas.microsoft.com/office/drawing/2014/main" id="{A96B1213-51DC-0847-B553-0C4E000A707E}"/>
              </a:ext>
            </a:extLst>
          </p:cNvPr>
          <p:cNvSpPr>
            <a:spLocks noGrp="1"/>
          </p:cNvSpPr>
          <p:nvPr>
            <p:ph idx="1"/>
          </p:nvPr>
        </p:nvSpPr>
        <p:spPr/>
        <p:txBody>
          <a:bodyPr/>
          <a:lstStyle/>
          <a:p>
            <a:r>
              <a:rPr lang="nl-NL" dirty="0" smtClean="0"/>
              <a:t>Maak een keuze voor een test. </a:t>
            </a:r>
          </a:p>
          <a:p>
            <a:pPr marL="0" indent="0">
              <a:buNone/>
            </a:pPr>
            <a:endParaRPr lang="nl-NL" dirty="0"/>
          </a:p>
        </p:txBody>
      </p:sp>
    </p:spTree>
    <p:extLst>
      <p:ext uri="{BB962C8B-B14F-4D97-AF65-F5344CB8AC3E}">
        <p14:creationId xmlns:p14="http://schemas.microsoft.com/office/powerpoint/2010/main" val="2912395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3E244D-A4B0-AD46-965B-B43EE469DD59}"/>
              </a:ext>
            </a:extLst>
          </p:cNvPr>
          <p:cNvSpPr>
            <a:spLocks noGrp="1"/>
          </p:cNvSpPr>
          <p:nvPr>
            <p:ph type="title"/>
          </p:nvPr>
        </p:nvSpPr>
        <p:spPr>
          <a:xfrm>
            <a:off x="2425940" y="829604"/>
            <a:ext cx="7114540" cy="816634"/>
          </a:xfrm>
        </p:spPr>
        <p:txBody>
          <a:bodyPr/>
          <a:lstStyle/>
          <a:p>
            <a:r>
              <a:rPr lang="nl-NL" err="1"/>
              <a:t>Prochaska</a:t>
            </a:r>
            <a:r>
              <a:rPr lang="nl-NL"/>
              <a:t>: Motivatie en gedragsverandering </a:t>
            </a:r>
          </a:p>
        </p:txBody>
      </p:sp>
      <p:sp>
        <p:nvSpPr>
          <p:cNvPr id="3" name="Tijdelijke aanduiding voor inhoud 2">
            <a:extLst>
              <a:ext uri="{FF2B5EF4-FFF2-40B4-BE49-F238E27FC236}">
                <a16:creationId xmlns:a16="http://schemas.microsoft.com/office/drawing/2014/main" id="{3AE711AC-3612-5041-A0A7-1EACE9D0801F}"/>
              </a:ext>
            </a:extLst>
          </p:cNvPr>
          <p:cNvSpPr>
            <a:spLocks noGrp="1"/>
          </p:cNvSpPr>
          <p:nvPr>
            <p:ph idx="1"/>
          </p:nvPr>
        </p:nvSpPr>
        <p:spPr/>
        <p:txBody>
          <a:bodyPr>
            <a:normAutofit fontScale="92500" lnSpcReduction="20000"/>
          </a:bodyPr>
          <a:lstStyle/>
          <a:p>
            <a:pPr marL="0" indent="0">
              <a:buNone/>
            </a:pPr>
            <a:r>
              <a:rPr lang="nl-NL"/>
              <a:t>Bereidheid tot veranderen.</a:t>
            </a:r>
          </a:p>
          <a:p>
            <a:r>
              <a:rPr lang="nl-NL"/>
              <a:t>Gemengde gevoelens hebben over het veranderen van je gedrag is vrij normaal. </a:t>
            </a:r>
          </a:p>
          <a:p>
            <a:endParaRPr lang="nl-NL"/>
          </a:p>
          <a:p>
            <a:r>
              <a:rPr lang="nl-NL" u="sng"/>
              <a:t>3 essentiële aspecten voor verandering:</a:t>
            </a:r>
          </a:p>
          <a:p>
            <a:pPr lvl="1"/>
            <a:r>
              <a:rPr lang="nl-NL" b="1"/>
              <a:t>Bereidheid</a:t>
            </a:r>
            <a:r>
              <a:rPr lang="nl-NL"/>
              <a:t> om te veranderen</a:t>
            </a:r>
          </a:p>
          <a:p>
            <a:pPr lvl="2">
              <a:buFont typeface="Wingdings" pitchFamily="2" charset="2"/>
              <a:buChar char="Ø"/>
            </a:pPr>
            <a:r>
              <a:rPr lang="nl-NL"/>
              <a:t>Belang van de verandering inzien.</a:t>
            </a:r>
          </a:p>
          <a:p>
            <a:pPr lvl="1"/>
            <a:r>
              <a:rPr lang="nl-NL" b="1"/>
              <a:t>Overtuiging</a:t>
            </a:r>
            <a:r>
              <a:rPr lang="nl-NL"/>
              <a:t> in staat zijn om te veranderen</a:t>
            </a:r>
          </a:p>
          <a:p>
            <a:pPr lvl="2">
              <a:buFont typeface="Wingdings" pitchFamily="2" charset="2"/>
              <a:buChar char="Ø"/>
            </a:pPr>
            <a:r>
              <a:rPr lang="nl-NL"/>
              <a:t>Overtuigt van eigen capaciteiten</a:t>
            </a:r>
          </a:p>
          <a:p>
            <a:pPr lvl="1"/>
            <a:r>
              <a:rPr lang="nl-NL" b="1"/>
              <a:t>Gereedheid</a:t>
            </a:r>
            <a:r>
              <a:rPr lang="nl-NL"/>
              <a:t> om te veranderen</a:t>
            </a:r>
          </a:p>
          <a:p>
            <a:pPr lvl="2">
              <a:buFont typeface="Wingdings" pitchFamily="2" charset="2"/>
              <a:buChar char="Ø"/>
            </a:pPr>
            <a:r>
              <a:rPr lang="nl-NL"/>
              <a:t>Verandering heeft prioriteit</a:t>
            </a:r>
          </a:p>
          <a:p>
            <a:endParaRPr lang="nl-NL"/>
          </a:p>
        </p:txBody>
      </p:sp>
    </p:spTree>
    <p:extLst>
      <p:ext uri="{BB962C8B-B14F-4D97-AF65-F5344CB8AC3E}">
        <p14:creationId xmlns:p14="http://schemas.microsoft.com/office/powerpoint/2010/main" val="296948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6A0A7E-641D-6E45-9FDA-A6A2D34EA24B}"/>
              </a:ext>
            </a:extLst>
          </p:cNvPr>
          <p:cNvSpPr>
            <a:spLocks noGrp="1"/>
          </p:cNvSpPr>
          <p:nvPr>
            <p:ph type="title"/>
          </p:nvPr>
        </p:nvSpPr>
        <p:spPr>
          <a:xfrm>
            <a:off x="2425940" y="1217403"/>
            <a:ext cx="7114540" cy="428835"/>
          </a:xfrm>
        </p:spPr>
        <p:txBody>
          <a:bodyPr/>
          <a:lstStyle/>
          <a:p>
            <a:r>
              <a:rPr lang="nl-NL"/>
              <a:t>Stadia van verandering</a:t>
            </a:r>
          </a:p>
        </p:txBody>
      </p:sp>
      <p:sp>
        <p:nvSpPr>
          <p:cNvPr id="3" name="Tijdelijke aanduiding voor inhoud 2">
            <a:extLst>
              <a:ext uri="{FF2B5EF4-FFF2-40B4-BE49-F238E27FC236}">
                <a16:creationId xmlns:a16="http://schemas.microsoft.com/office/drawing/2014/main" id="{6232E18E-3A92-154B-B049-2E655BCBD208}"/>
              </a:ext>
            </a:extLst>
          </p:cNvPr>
          <p:cNvSpPr>
            <a:spLocks noGrp="1"/>
          </p:cNvSpPr>
          <p:nvPr>
            <p:ph idx="1"/>
          </p:nvPr>
        </p:nvSpPr>
        <p:spPr/>
        <p:txBody>
          <a:bodyPr/>
          <a:lstStyle/>
          <a:p>
            <a:pPr marL="0" indent="0">
              <a:buNone/>
            </a:pPr>
            <a:r>
              <a:rPr lang="nl-NL" dirty="0"/>
              <a:t>Stadia van verandering</a:t>
            </a:r>
            <a:r>
              <a:rPr lang="nl-NL" dirty="0" smtClean="0"/>
              <a:t>:</a:t>
            </a:r>
            <a:endParaRPr lang="nl-NL" dirty="0"/>
          </a:p>
          <a:p>
            <a:pPr marL="457200" indent="-457200">
              <a:buAutoNum type="arabicPeriod"/>
            </a:pPr>
            <a:r>
              <a:rPr lang="nl-NL" dirty="0"/>
              <a:t>Voorbeschouwing (precontemplatie)</a:t>
            </a:r>
          </a:p>
          <a:p>
            <a:pPr marL="457200" indent="-457200">
              <a:buAutoNum type="arabicPeriod"/>
            </a:pPr>
            <a:r>
              <a:rPr lang="nl-NL" dirty="0"/>
              <a:t>Overpeinzing (contemplatie)</a:t>
            </a:r>
          </a:p>
          <a:p>
            <a:pPr marL="457200" indent="-457200">
              <a:buAutoNum type="arabicPeriod"/>
            </a:pPr>
            <a:r>
              <a:rPr lang="nl-NL" dirty="0"/>
              <a:t>Besluitvorming (voorbereiding)</a:t>
            </a:r>
          </a:p>
          <a:p>
            <a:pPr marL="457200" indent="-457200">
              <a:buAutoNum type="arabicPeriod"/>
            </a:pPr>
            <a:r>
              <a:rPr lang="nl-NL" dirty="0"/>
              <a:t>Actie</a:t>
            </a:r>
          </a:p>
          <a:p>
            <a:pPr marL="457200" indent="-457200">
              <a:buAutoNum type="arabicPeriod"/>
            </a:pPr>
            <a:r>
              <a:rPr lang="nl-NL" dirty="0"/>
              <a:t>Onderhoud (consolidatie)</a:t>
            </a:r>
          </a:p>
          <a:p>
            <a:pPr marL="457200" indent="-457200">
              <a:buAutoNum type="arabicPeriod"/>
            </a:pPr>
            <a:r>
              <a:rPr lang="nl-NL" dirty="0" smtClean="0"/>
              <a:t>Terugval</a:t>
            </a:r>
          </a:p>
          <a:p>
            <a:pPr marL="457200" indent="-457200">
              <a:buAutoNum type="arabicPeriod"/>
            </a:pPr>
            <a:endParaRPr lang="nl-NL" dirty="0"/>
          </a:p>
          <a:p>
            <a:pPr marL="0" indent="0">
              <a:buNone/>
            </a:pPr>
            <a:r>
              <a:rPr lang="nl-NL" dirty="0"/>
              <a:t>(Prochaska, </a:t>
            </a:r>
            <a:r>
              <a:rPr lang="nl-NL" dirty="0" err="1"/>
              <a:t>DiClemente</a:t>
            </a:r>
            <a:r>
              <a:rPr lang="nl-NL" dirty="0"/>
              <a:t> &amp; </a:t>
            </a:r>
            <a:r>
              <a:rPr lang="nl-NL" dirty="0" err="1"/>
              <a:t>Norcross</a:t>
            </a:r>
            <a:r>
              <a:rPr lang="nl-NL" dirty="0"/>
              <a:t>, 1992). </a:t>
            </a:r>
          </a:p>
          <a:p>
            <a:pPr marL="0" indent="0">
              <a:buNone/>
            </a:pPr>
            <a:endParaRPr lang="nl-NL" dirty="0"/>
          </a:p>
          <a:p>
            <a:endParaRPr lang="nl-NL" dirty="0"/>
          </a:p>
        </p:txBody>
      </p:sp>
    </p:spTree>
    <p:extLst>
      <p:ext uri="{BB962C8B-B14F-4D97-AF65-F5344CB8AC3E}">
        <p14:creationId xmlns:p14="http://schemas.microsoft.com/office/powerpoint/2010/main" val="3727821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7674B-E7AD-41B0-881E-5F9481ABE12B}"/>
              </a:ext>
            </a:extLst>
          </p:cNvPr>
          <p:cNvSpPr>
            <a:spLocks noGrp="1"/>
          </p:cNvSpPr>
          <p:nvPr>
            <p:ph type="title"/>
          </p:nvPr>
        </p:nvSpPr>
        <p:spPr>
          <a:xfrm>
            <a:off x="2425940" y="1217403"/>
            <a:ext cx="7114540" cy="428835"/>
          </a:xfrm>
        </p:spPr>
        <p:txBody>
          <a:bodyPr/>
          <a:lstStyle/>
          <a:p>
            <a:r>
              <a:rPr lang="nl-NL"/>
              <a:t>De zin en onzin van reflecteren</a:t>
            </a:r>
          </a:p>
        </p:txBody>
      </p:sp>
      <p:sp>
        <p:nvSpPr>
          <p:cNvPr id="3" name="Tijdelijke aanduiding voor inhoud 2">
            <a:extLst>
              <a:ext uri="{FF2B5EF4-FFF2-40B4-BE49-F238E27FC236}">
                <a16:creationId xmlns:a16="http://schemas.microsoft.com/office/drawing/2014/main" id="{0B98C535-BD5B-4C7A-8CDB-E14F0D110110}"/>
              </a:ext>
            </a:extLst>
          </p:cNvPr>
          <p:cNvSpPr>
            <a:spLocks noGrp="1"/>
          </p:cNvSpPr>
          <p:nvPr>
            <p:ph idx="1"/>
          </p:nvPr>
        </p:nvSpPr>
        <p:spPr/>
        <p:txBody>
          <a:bodyPr vert="horz" lIns="91440" tIns="45720" rIns="91440" bIns="45720" rtlCol="0" anchor="t">
            <a:normAutofit/>
          </a:bodyPr>
          <a:lstStyle/>
          <a:p>
            <a:r>
              <a:rPr lang="nl-NL" dirty="0" smtClean="0">
                <a:cs typeface="Arial"/>
              </a:rPr>
              <a:t>The </a:t>
            </a:r>
            <a:r>
              <a:rPr lang="nl-NL" dirty="0" err="1">
                <a:cs typeface="Arial"/>
              </a:rPr>
              <a:t>reflective</a:t>
            </a:r>
            <a:r>
              <a:rPr lang="nl-NL" dirty="0">
                <a:cs typeface="Arial"/>
              </a:rPr>
              <a:t> </a:t>
            </a:r>
            <a:r>
              <a:rPr lang="nl-NL" dirty="0" smtClean="0">
                <a:cs typeface="Arial"/>
              </a:rPr>
              <a:t>zombie</a:t>
            </a:r>
          </a:p>
          <a:p>
            <a:endParaRPr lang="nl-NL" dirty="0">
              <a:cs typeface="Arial"/>
            </a:endParaRPr>
          </a:p>
          <a:p>
            <a:pPr marL="0" indent="0">
              <a:buNone/>
            </a:pPr>
            <a:r>
              <a:rPr lang="nl-NL" dirty="0">
                <a:hlinkClick r:id="rId2"/>
              </a:rPr>
              <a:t>https://</a:t>
            </a:r>
            <a:r>
              <a:rPr lang="nl-NL" dirty="0" smtClean="0">
                <a:hlinkClick r:id="rId2"/>
              </a:rPr>
              <a:t>link.springer.com/article/10.1007/s40037-018-0479-9</a:t>
            </a:r>
            <a:endParaRPr lang="nl-NL" dirty="0" smtClean="0"/>
          </a:p>
          <a:p>
            <a:pPr marL="0" indent="0">
              <a:buNone/>
            </a:pPr>
            <a:endParaRPr lang="nl-NL" dirty="0"/>
          </a:p>
        </p:txBody>
      </p:sp>
    </p:spTree>
    <p:extLst>
      <p:ext uri="{BB962C8B-B14F-4D97-AF65-F5344CB8AC3E}">
        <p14:creationId xmlns:p14="http://schemas.microsoft.com/office/powerpoint/2010/main" val="3099300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D36CC2-158E-074E-ACF0-35B96F1FCD91}"/>
              </a:ext>
            </a:extLst>
          </p:cNvPr>
          <p:cNvSpPr>
            <a:spLocks noGrp="1"/>
          </p:cNvSpPr>
          <p:nvPr>
            <p:ph type="title"/>
          </p:nvPr>
        </p:nvSpPr>
        <p:spPr>
          <a:xfrm>
            <a:off x="2425940" y="1217403"/>
            <a:ext cx="7114540" cy="428835"/>
          </a:xfrm>
        </p:spPr>
        <p:txBody>
          <a:bodyPr/>
          <a:lstStyle/>
          <a:p>
            <a:r>
              <a:rPr lang="nl-NL"/>
              <a:t>Intervisie: interview</a:t>
            </a:r>
          </a:p>
        </p:txBody>
      </p:sp>
      <p:sp>
        <p:nvSpPr>
          <p:cNvPr id="3" name="Tijdelijke aanduiding voor inhoud 2">
            <a:extLst>
              <a:ext uri="{FF2B5EF4-FFF2-40B4-BE49-F238E27FC236}">
                <a16:creationId xmlns:a16="http://schemas.microsoft.com/office/drawing/2014/main" id="{915C831B-D414-0941-9B90-CF06D02AC50D}"/>
              </a:ext>
            </a:extLst>
          </p:cNvPr>
          <p:cNvSpPr>
            <a:spLocks noGrp="1"/>
          </p:cNvSpPr>
          <p:nvPr>
            <p:ph idx="1"/>
          </p:nvPr>
        </p:nvSpPr>
        <p:spPr>
          <a:xfrm>
            <a:off x="2425940" y="2070299"/>
            <a:ext cx="7622540" cy="3985854"/>
          </a:xfrm>
        </p:spPr>
        <p:txBody>
          <a:bodyPr vert="horz" lIns="91440" tIns="45720" rIns="91440" bIns="45720" rtlCol="0" anchor="t">
            <a:normAutofit/>
          </a:bodyPr>
          <a:lstStyle/>
          <a:p>
            <a:pPr marL="0" indent="0">
              <a:buNone/>
            </a:pPr>
            <a:r>
              <a:rPr lang="nl-NL" dirty="0" smtClean="0"/>
              <a:t>oefenen</a:t>
            </a:r>
            <a:endParaRPr lang="nl-NL" dirty="0"/>
          </a:p>
        </p:txBody>
      </p:sp>
    </p:spTree>
    <p:extLst>
      <p:ext uri="{BB962C8B-B14F-4D97-AF65-F5344CB8AC3E}">
        <p14:creationId xmlns:p14="http://schemas.microsoft.com/office/powerpoint/2010/main" val="2378554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0A5E5A-A095-4B6B-B21E-99B292EC81AC}"/>
              </a:ext>
            </a:extLst>
          </p:cNvPr>
          <p:cNvSpPr>
            <a:spLocks noGrp="1"/>
          </p:cNvSpPr>
          <p:nvPr>
            <p:ph type="title"/>
          </p:nvPr>
        </p:nvSpPr>
        <p:spPr>
          <a:xfrm>
            <a:off x="2425940" y="1217403"/>
            <a:ext cx="7114540" cy="428835"/>
          </a:xfrm>
        </p:spPr>
        <p:txBody>
          <a:bodyPr/>
          <a:lstStyle/>
          <a:p>
            <a:r>
              <a:rPr lang="nl-NL"/>
              <a:t>Intervisie: de incidentmethode</a:t>
            </a:r>
          </a:p>
        </p:txBody>
      </p:sp>
      <p:sp>
        <p:nvSpPr>
          <p:cNvPr id="3" name="Tijdelijke aanduiding voor inhoud 2">
            <a:extLst>
              <a:ext uri="{FF2B5EF4-FFF2-40B4-BE49-F238E27FC236}">
                <a16:creationId xmlns:a16="http://schemas.microsoft.com/office/drawing/2014/main" id="{70D6F2EB-1E7B-4D45-A260-06342C9C68B8}"/>
              </a:ext>
            </a:extLst>
          </p:cNvPr>
          <p:cNvSpPr>
            <a:spLocks noGrp="1"/>
          </p:cNvSpPr>
          <p:nvPr>
            <p:ph idx="1"/>
          </p:nvPr>
        </p:nvSpPr>
        <p:spPr>
          <a:xfrm>
            <a:off x="2313708" y="2092035"/>
            <a:ext cx="8801571" cy="4548317"/>
          </a:xfrm>
        </p:spPr>
        <p:txBody>
          <a:bodyPr vert="horz" lIns="91440" tIns="45720" rIns="91440" bIns="45720" rtlCol="0" anchor="t">
            <a:normAutofit/>
          </a:bodyPr>
          <a:lstStyle/>
          <a:p>
            <a:pPr marL="0" indent="0">
              <a:buNone/>
            </a:pPr>
            <a:r>
              <a:rPr lang="nl-NL" dirty="0" smtClean="0"/>
              <a:t> oefenen</a:t>
            </a:r>
            <a:endParaRPr lang="nl-NL" dirty="0"/>
          </a:p>
        </p:txBody>
      </p:sp>
    </p:spTree>
    <p:extLst>
      <p:ext uri="{BB962C8B-B14F-4D97-AF65-F5344CB8AC3E}">
        <p14:creationId xmlns:p14="http://schemas.microsoft.com/office/powerpoint/2010/main" val="1993270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hhs">
  <a:themeElements>
    <a:clrScheme name="HHS">
      <a:dk1>
        <a:sysClr val="windowText" lastClr="000000"/>
      </a:dk1>
      <a:lt1>
        <a:sysClr val="window" lastClr="FFFFFF"/>
      </a:lt1>
      <a:dk2>
        <a:srgbClr val="213343"/>
      </a:dk2>
      <a:lt2>
        <a:srgbClr val="E7E6E6"/>
      </a:lt2>
      <a:accent1>
        <a:srgbClr val="9EA700"/>
      </a:accent1>
      <a:accent2>
        <a:srgbClr val="213343"/>
      </a:accent2>
      <a:accent3>
        <a:srgbClr val="9EA700"/>
      </a:accent3>
      <a:accent4>
        <a:srgbClr val="213343"/>
      </a:accent4>
      <a:accent5>
        <a:srgbClr val="9EA700"/>
      </a:accent5>
      <a:accent6>
        <a:srgbClr val="213343"/>
      </a:accent6>
      <a:hlink>
        <a:srgbClr val="213343"/>
      </a:hlink>
      <a:folHlink>
        <a:srgbClr val="213343"/>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2000" dirty="0" smtClean="0">
            <a:solidFill>
              <a:srgbClr val="213343"/>
            </a:solidFill>
            <a:latin typeface="+mj-lt"/>
          </a:defRPr>
        </a:defPPr>
      </a:lstStyle>
    </a:txDef>
  </a:objectDefaults>
  <a:extraClrSchemeLst/>
  <a:extLst>
    <a:ext uri="{05A4C25C-085E-4340-85A3-A5531E510DB2}">
      <thm15:themeFamily xmlns:thm15="http://schemas.microsoft.com/office/thememl/2012/main" name="hhs" id="{C190CA17-25B2-CD45-AEEF-A9F104BB682A}" vid="{E49A2939-87D9-CC4D-9085-207ABA72503B}"/>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7BA222DBF5B294F990BAF4FC4077BBF" ma:contentTypeVersion="9" ma:contentTypeDescription="Een nieuw document maken." ma:contentTypeScope="" ma:versionID="44068ce4578bcd67a3973186ac7ff07f">
  <xsd:schema xmlns:xsd="http://www.w3.org/2001/XMLSchema" xmlns:xs="http://www.w3.org/2001/XMLSchema" xmlns:p="http://schemas.microsoft.com/office/2006/metadata/properties" xmlns:ns2="ca2ae830-acf0-4f30-92ea-0ca47b68f2f4" xmlns:ns3="47b7b0fe-90dc-45b7-a3bf-9278b8074125" targetNamespace="http://schemas.microsoft.com/office/2006/metadata/properties" ma:root="true" ma:fieldsID="f693cc267074305337adc94bbb623af1" ns2:_="" ns3:_="">
    <xsd:import namespace="ca2ae830-acf0-4f30-92ea-0ca47b68f2f4"/>
    <xsd:import namespace="47b7b0fe-90dc-45b7-a3bf-9278b807412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2ae830-acf0-4f30-92ea-0ca47b68f2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7b7b0fe-90dc-45b7-a3bf-9278b8074125" elementFormDefault="qualified">
    <xsd:import namespace="http://schemas.microsoft.com/office/2006/documentManagement/types"/>
    <xsd:import namespace="http://schemas.microsoft.com/office/infopath/2007/PartnerControls"/>
    <xsd:element name="SharedWithUsers" ma:index="13"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39989E8-2AE3-4B5D-8B8F-9ED7FD346D74}">
  <ds:schemaRefs>
    <ds:schemaRef ds:uri="47b7b0fe-90dc-45b7-a3bf-9278b8074125"/>
    <ds:schemaRef ds:uri="ca2ae830-acf0-4f30-92ea-0ca47b68f2f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E60C0CE-C1F1-4FE4-8099-6FCB47DBC187}">
  <ds:schemaRefs>
    <ds:schemaRef ds:uri="http://schemas.microsoft.com/sharepoint/v3/contenttype/forms"/>
  </ds:schemaRefs>
</ds:datastoreItem>
</file>

<file path=customXml/itemProps3.xml><?xml version="1.0" encoding="utf-8"?>
<ds:datastoreItem xmlns:ds="http://schemas.openxmlformats.org/officeDocument/2006/customXml" ds:itemID="{B32FD264-63EC-49A9-B651-02538F3C5A4A}">
  <ds:schemaRefs>
    <ds:schemaRef ds:uri="http://purl.org/dc/elements/1.1/"/>
    <ds:schemaRef ds:uri="http://schemas.microsoft.com/office/2006/metadata/properties"/>
    <ds:schemaRef ds:uri="http://schemas.microsoft.com/office/2006/documentManagement/types"/>
    <ds:schemaRef ds:uri="http://purl.org/dc/terms/"/>
    <ds:schemaRef ds:uri="ca2ae830-acf0-4f30-92ea-0ca47b68f2f4"/>
    <ds:schemaRef ds:uri="http://purl.org/dc/dcmitype/"/>
    <ds:schemaRef ds:uri="http://schemas.microsoft.com/office/infopath/2007/PartnerControls"/>
    <ds:schemaRef ds:uri="47b7b0fe-90dc-45b7-a3bf-9278b8074125"/>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hhs</Template>
  <TotalTime>1</TotalTime>
  <Words>950</Words>
  <Application>Microsoft Office PowerPoint</Application>
  <PresentationFormat>Breedbeeld</PresentationFormat>
  <Paragraphs>91</Paragraphs>
  <Slides>9</Slides>
  <Notes>3</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9</vt:i4>
      </vt:variant>
    </vt:vector>
  </HeadingPairs>
  <TitlesOfParts>
    <vt:vector size="14" baseType="lpstr">
      <vt:lpstr>Arial</vt:lpstr>
      <vt:lpstr>Arial Black</vt:lpstr>
      <vt:lpstr>Calibri</vt:lpstr>
      <vt:lpstr>Wingdings</vt:lpstr>
      <vt:lpstr>hhs</vt:lpstr>
      <vt:lpstr>Studiecoaching</vt:lpstr>
      <vt:lpstr>Programma</vt:lpstr>
      <vt:lpstr>Geluksmomentjes</vt:lpstr>
      <vt:lpstr>Quiz</vt:lpstr>
      <vt:lpstr>Prochaska: Motivatie en gedragsverandering </vt:lpstr>
      <vt:lpstr>Stadia van verandering</vt:lpstr>
      <vt:lpstr>De zin en onzin van reflecteren</vt:lpstr>
      <vt:lpstr>Intervisie: interview</vt:lpstr>
      <vt:lpstr>Intervisie: de incidentmethode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Studiecoaching</dc:title>
  <dc:creator>Engeringh, N.M.T.</dc:creator>
  <cp:lastModifiedBy>Loos, P.</cp:lastModifiedBy>
  <cp:revision>3</cp:revision>
  <dcterms:created xsi:type="dcterms:W3CDTF">2019-08-12T13:44:41Z</dcterms:created>
  <dcterms:modified xsi:type="dcterms:W3CDTF">2020-02-12T16:29:42Z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0x010100A7BA222DBF5B294F990BAF4FC4077BBF</vt:lpwstr>
  </property>
</Properties>
</file>