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mp4" ContentType="video/unknown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handoutMasterIdLst>
    <p:handoutMasterId r:id="rId36"/>
  </p:handoutMasterIdLst>
  <p:sldIdLst>
    <p:sldId id="256" r:id="rId2"/>
    <p:sldId id="269" r:id="rId3"/>
    <p:sldId id="276" r:id="rId4"/>
    <p:sldId id="258" r:id="rId5"/>
    <p:sldId id="259" r:id="rId6"/>
    <p:sldId id="257" r:id="rId7"/>
    <p:sldId id="265" r:id="rId8"/>
    <p:sldId id="260" r:id="rId9"/>
    <p:sldId id="261" r:id="rId10"/>
    <p:sldId id="262" r:id="rId11"/>
    <p:sldId id="263" r:id="rId12"/>
    <p:sldId id="264" r:id="rId13"/>
    <p:sldId id="266" r:id="rId14"/>
    <p:sldId id="267" r:id="rId15"/>
    <p:sldId id="268" r:id="rId16"/>
    <p:sldId id="277" r:id="rId17"/>
    <p:sldId id="270" r:id="rId18"/>
    <p:sldId id="272" r:id="rId19"/>
    <p:sldId id="273" r:id="rId20"/>
    <p:sldId id="275" r:id="rId21"/>
    <p:sldId id="271" r:id="rId22"/>
    <p:sldId id="274" r:id="rId23"/>
    <p:sldId id="278" r:id="rId24"/>
    <p:sldId id="279" r:id="rId25"/>
    <p:sldId id="280" r:id="rId26"/>
    <p:sldId id="281" r:id="rId27"/>
    <p:sldId id="289" r:id="rId28"/>
    <p:sldId id="282" r:id="rId29"/>
    <p:sldId id="283" r:id="rId30"/>
    <p:sldId id="285" r:id="rId31"/>
    <p:sldId id="287" r:id="rId32"/>
    <p:sldId id="284" r:id="rId33"/>
    <p:sldId id="288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5817" autoAdjust="0"/>
  </p:normalViewPr>
  <p:slideViewPr>
    <p:cSldViewPr snapToGrid="0" snapToObjects="1">
      <p:cViewPr varScale="1">
        <p:scale>
          <a:sx n="134" d="100"/>
          <a:sy n="134" d="100"/>
        </p:scale>
        <p:origin x="-2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image" Target="../media/image2.gif"/><Relationship Id="rId2" Type="http://schemas.openxmlformats.org/officeDocument/2006/relationships/image" Target="../media/image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image" Target="../media/image2.gif"/><Relationship Id="rId2" Type="http://schemas.openxmlformats.org/officeDocument/2006/relationships/image" Target="../media/image3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image" Target="../media/image2.gif"/><Relationship Id="rId2" Type="http://schemas.openxmlformats.org/officeDocument/2006/relationships/image" Target="../media/image3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image" Target="../media/image2.gif"/><Relationship Id="rId2" Type="http://schemas.openxmlformats.org/officeDocument/2006/relationships/image" Target="../media/image3.jpe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image" Target="../media/image2.gif"/><Relationship Id="rId2" Type="http://schemas.openxmlformats.org/officeDocument/2006/relationships/image" Target="../media/image3.jpe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image" Target="../media/image2.gif"/><Relationship Id="rId2" Type="http://schemas.openxmlformats.org/officeDocument/2006/relationships/image" Target="../media/image3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image" Target="../media/image2.gif"/><Relationship Id="rId2" Type="http://schemas.openxmlformats.org/officeDocument/2006/relationships/image" Target="../media/image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image" Target="../media/image2.gif"/><Relationship Id="rId2" Type="http://schemas.openxmlformats.org/officeDocument/2006/relationships/image" Target="../media/image3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image" Target="../media/image2.gif"/><Relationship Id="rId2" Type="http://schemas.openxmlformats.org/officeDocument/2006/relationships/image" Target="../media/image3.jpe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image" Target="../media/image2.gif"/><Relationship Id="rId2" Type="http://schemas.openxmlformats.org/officeDocument/2006/relationships/image" Target="../media/image3.jpe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image" Target="../media/image2.gif"/><Relationship Id="rId2" Type="http://schemas.openxmlformats.org/officeDocument/2006/relationships/image" Target="../media/image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D6F431-7574-874E-938D-082A5F5DC66A}" type="doc">
      <dgm:prSet loTypeId="urn:microsoft.com/office/officeart/2005/8/layout/vList3" loCatId="" qsTypeId="urn:microsoft.com/office/officeart/2005/8/quickstyle/simple4" qsCatId="simple" csTypeId="urn:microsoft.com/office/officeart/2005/8/colors/colorful1" csCatId="colorful" phldr="1"/>
      <dgm:spPr/>
    </dgm:pt>
    <dgm:pt modelId="{5BFF2831-5C6C-3A46-A63A-4B69F2E587E2}">
      <dgm:prSet phldrT="[Tekst]"/>
      <dgm:spPr/>
      <dgm:t>
        <a:bodyPr/>
        <a:lstStyle/>
        <a:p>
          <a:pPr algn="l"/>
          <a:r>
            <a:rPr lang="nl-NL" dirty="0">
              <a:latin typeface="Arial"/>
              <a:cs typeface="Arial"/>
            </a:rPr>
            <a:t>Verkenning</a:t>
          </a:r>
        </a:p>
      </dgm:t>
    </dgm:pt>
    <dgm:pt modelId="{613AAEF0-3E74-AF49-8504-2545A7A1EB9A}" type="parTrans" cxnId="{C7BED472-A0D1-B64B-A837-DF0420609909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FC2F6E5F-B673-4648-A0D6-6CEBE5B53DD9}" type="sibTrans" cxnId="{C7BED472-A0D1-B64B-A837-DF0420609909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E57ECE61-2EAA-2C40-81E1-A28C71F7214F}">
      <dgm:prSet phldrT="[Tekst]"/>
      <dgm:spPr/>
      <dgm:t>
        <a:bodyPr/>
        <a:lstStyle/>
        <a:p>
          <a:pPr algn="l"/>
          <a:r>
            <a:rPr lang="nl-NL">
              <a:latin typeface="Arial"/>
              <a:cs typeface="Arial"/>
            </a:rPr>
            <a:t>Filosofie</a:t>
          </a:r>
        </a:p>
      </dgm:t>
    </dgm:pt>
    <dgm:pt modelId="{0F343319-A21D-6942-A60E-97AB1477EACD}" type="parTrans" cxnId="{0293665A-567F-FF46-8040-59320F7DAF62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834AE0DD-2AFE-5948-AAD4-1EB5241B8B01}" type="sibTrans" cxnId="{0293665A-567F-FF46-8040-59320F7DAF62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E78483A0-254B-1041-989D-9BE27E7C0248}">
      <dgm:prSet phldrT="[Tekst]"/>
      <dgm:spPr/>
      <dgm:t>
        <a:bodyPr/>
        <a:lstStyle/>
        <a:p>
          <a:pPr algn="l"/>
          <a:r>
            <a:rPr lang="nl-NL">
              <a:latin typeface="Arial"/>
              <a:cs typeface="Arial"/>
            </a:rPr>
            <a:t>Levensbeschouwing</a:t>
          </a:r>
        </a:p>
      </dgm:t>
    </dgm:pt>
    <dgm:pt modelId="{A09DCB6B-4E1A-FE48-AC68-7665728F784F}" type="parTrans" cxnId="{1B44AEC2-E720-164B-B652-F44D8AFFBD6A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CBB98BC5-8817-6F47-A191-119569707E3C}" type="sibTrans" cxnId="{1B44AEC2-E720-164B-B652-F44D8AFFBD6A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970275DE-063A-AC42-AFEA-C74DE1AEEC86}">
      <dgm:prSet phldrT="[Tekst]"/>
      <dgm:spPr/>
      <dgm:t>
        <a:bodyPr/>
        <a:lstStyle/>
        <a:p>
          <a:pPr algn="l"/>
          <a:r>
            <a:rPr lang="nl-NL">
              <a:latin typeface="Arial"/>
              <a:cs typeface="Arial"/>
            </a:rPr>
            <a:t>Verpleegkunde</a:t>
          </a:r>
        </a:p>
      </dgm:t>
    </dgm:pt>
    <dgm:pt modelId="{631F9194-1579-A74D-B8F2-3EC88C66D442}" type="parTrans" cxnId="{A143B90C-1657-EB47-92F1-ACA68501B76C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9B025EE4-265B-134F-A454-C8A16A5F59A7}" type="sibTrans" cxnId="{A143B90C-1657-EB47-92F1-ACA68501B76C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C1ACDF4D-3125-984B-AB5D-86DF9DEAFB30}" type="pres">
      <dgm:prSet presAssocID="{47D6F431-7574-874E-938D-082A5F5DC66A}" presName="linearFlow" presStyleCnt="0">
        <dgm:presLayoutVars>
          <dgm:dir/>
          <dgm:resizeHandles val="exact"/>
        </dgm:presLayoutVars>
      </dgm:prSet>
      <dgm:spPr/>
    </dgm:pt>
    <dgm:pt modelId="{1C014662-1E97-FF40-9E4B-D26860434AB0}" type="pres">
      <dgm:prSet presAssocID="{5BFF2831-5C6C-3A46-A63A-4B69F2E587E2}" presName="composite" presStyleCnt="0"/>
      <dgm:spPr/>
    </dgm:pt>
    <dgm:pt modelId="{C54EB1BE-DAF7-1D41-AD0A-50568E4B8495}" type="pres">
      <dgm:prSet presAssocID="{5BFF2831-5C6C-3A46-A63A-4B69F2E587E2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</dgm:pt>
    <dgm:pt modelId="{991A8381-3A4A-0249-8F75-BB1346DD0A8D}" type="pres">
      <dgm:prSet presAssocID="{5BFF2831-5C6C-3A46-A63A-4B69F2E587E2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E4DA467-1C03-9A4C-9989-27C453B0DBCA}" type="pres">
      <dgm:prSet presAssocID="{FC2F6E5F-B673-4648-A0D6-6CEBE5B53DD9}" presName="spacing" presStyleCnt="0"/>
      <dgm:spPr/>
    </dgm:pt>
    <dgm:pt modelId="{53EF1E70-730F-CD47-941E-7FFCA232032B}" type="pres">
      <dgm:prSet presAssocID="{E57ECE61-2EAA-2C40-81E1-A28C71F7214F}" presName="composite" presStyleCnt="0"/>
      <dgm:spPr/>
    </dgm:pt>
    <dgm:pt modelId="{243B1F44-8202-6843-B8B9-C68346F2FB9F}" type="pres">
      <dgm:prSet presAssocID="{E57ECE61-2EAA-2C40-81E1-A28C71F7214F}" presName="imgShp" presStyleLbl="fgImgPlace1" presStyleIdx="1" presStyleCnt="4" custScaleX="100406" custScaleY="100035"/>
      <dgm:spPr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</dgm:spPr>
    </dgm:pt>
    <dgm:pt modelId="{59EA43FC-D6D3-4D40-8662-058920769E50}" type="pres">
      <dgm:prSet presAssocID="{E57ECE61-2EAA-2C40-81E1-A28C71F7214F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2D29F1AB-C1D5-D247-A41D-5C83EB1A373C}" type="pres">
      <dgm:prSet presAssocID="{834AE0DD-2AFE-5948-AAD4-1EB5241B8B01}" presName="spacing" presStyleCnt="0"/>
      <dgm:spPr/>
    </dgm:pt>
    <dgm:pt modelId="{136D468F-A58B-A24A-80AF-7E4C1873049A}" type="pres">
      <dgm:prSet presAssocID="{E78483A0-254B-1041-989D-9BE27E7C0248}" presName="composite" presStyleCnt="0"/>
      <dgm:spPr/>
    </dgm:pt>
    <dgm:pt modelId="{7FDC8F8D-C544-9C40-89AF-EFE5C2045780}" type="pres">
      <dgm:prSet presAssocID="{E78483A0-254B-1041-989D-9BE27E7C0248}" presName="imgShp" presStyleLbl="fgImgPlace1" presStyleIdx="2" presStyleCnt="4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D844198-ED99-F343-96F3-6834EEF7F65B}" type="pres">
      <dgm:prSet presAssocID="{E78483A0-254B-1041-989D-9BE27E7C0248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1C151D9-23BA-4249-A568-E8F6519D3B88}" type="pres">
      <dgm:prSet presAssocID="{CBB98BC5-8817-6F47-A191-119569707E3C}" presName="spacing" presStyleCnt="0"/>
      <dgm:spPr/>
    </dgm:pt>
    <dgm:pt modelId="{205E5A6B-B540-2644-92C6-A9EE0303FE74}" type="pres">
      <dgm:prSet presAssocID="{970275DE-063A-AC42-AFEA-C74DE1AEEC86}" presName="composite" presStyleCnt="0"/>
      <dgm:spPr/>
    </dgm:pt>
    <dgm:pt modelId="{25E9F37B-899B-0D43-83D0-2EC86C988F32}" type="pres">
      <dgm:prSet presAssocID="{970275DE-063A-AC42-AFEA-C74DE1AEEC86}" presName="imgShp" presStyleLbl="fgImgPlace1" presStyleIdx="3" presStyleCnt="4"/>
      <dgm:spPr>
        <a:blipFill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B01C67F-11BA-5D4B-93CA-9A9A795F6690}" type="pres">
      <dgm:prSet presAssocID="{970275DE-063A-AC42-AFEA-C74DE1AEEC86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3F5DECB0-847E-8146-8EEA-F74FCCF09989}" type="presOf" srcId="{5BFF2831-5C6C-3A46-A63A-4B69F2E587E2}" destId="{991A8381-3A4A-0249-8F75-BB1346DD0A8D}" srcOrd="0" destOrd="0" presId="urn:microsoft.com/office/officeart/2005/8/layout/vList3"/>
    <dgm:cxn modelId="{719EC16D-02F0-7247-A10D-781B773A83E9}" type="presOf" srcId="{E78483A0-254B-1041-989D-9BE27E7C0248}" destId="{8D844198-ED99-F343-96F3-6834EEF7F65B}" srcOrd="0" destOrd="0" presId="urn:microsoft.com/office/officeart/2005/8/layout/vList3"/>
    <dgm:cxn modelId="{C7BED472-A0D1-B64B-A837-DF0420609909}" srcId="{47D6F431-7574-874E-938D-082A5F5DC66A}" destId="{5BFF2831-5C6C-3A46-A63A-4B69F2E587E2}" srcOrd="0" destOrd="0" parTransId="{613AAEF0-3E74-AF49-8504-2545A7A1EB9A}" sibTransId="{FC2F6E5F-B673-4648-A0D6-6CEBE5B53DD9}"/>
    <dgm:cxn modelId="{CA1233A4-EF10-5844-AB98-4B93CCF86BB9}" type="presOf" srcId="{47D6F431-7574-874E-938D-082A5F5DC66A}" destId="{C1ACDF4D-3125-984B-AB5D-86DF9DEAFB30}" srcOrd="0" destOrd="0" presId="urn:microsoft.com/office/officeart/2005/8/layout/vList3"/>
    <dgm:cxn modelId="{0293665A-567F-FF46-8040-59320F7DAF62}" srcId="{47D6F431-7574-874E-938D-082A5F5DC66A}" destId="{E57ECE61-2EAA-2C40-81E1-A28C71F7214F}" srcOrd="1" destOrd="0" parTransId="{0F343319-A21D-6942-A60E-97AB1477EACD}" sibTransId="{834AE0DD-2AFE-5948-AAD4-1EB5241B8B01}"/>
    <dgm:cxn modelId="{CD168BE3-185E-A74C-A379-F7BC8BB7E51E}" type="presOf" srcId="{E57ECE61-2EAA-2C40-81E1-A28C71F7214F}" destId="{59EA43FC-D6D3-4D40-8662-058920769E50}" srcOrd="0" destOrd="0" presId="urn:microsoft.com/office/officeart/2005/8/layout/vList3"/>
    <dgm:cxn modelId="{1B44AEC2-E720-164B-B652-F44D8AFFBD6A}" srcId="{47D6F431-7574-874E-938D-082A5F5DC66A}" destId="{E78483A0-254B-1041-989D-9BE27E7C0248}" srcOrd="2" destOrd="0" parTransId="{A09DCB6B-4E1A-FE48-AC68-7665728F784F}" sibTransId="{CBB98BC5-8817-6F47-A191-119569707E3C}"/>
    <dgm:cxn modelId="{19C9F058-60CA-B34F-B3D2-45F6520BD928}" type="presOf" srcId="{970275DE-063A-AC42-AFEA-C74DE1AEEC86}" destId="{CB01C67F-11BA-5D4B-93CA-9A9A795F6690}" srcOrd="0" destOrd="0" presId="urn:microsoft.com/office/officeart/2005/8/layout/vList3"/>
    <dgm:cxn modelId="{A143B90C-1657-EB47-92F1-ACA68501B76C}" srcId="{47D6F431-7574-874E-938D-082A5F5DC66A}" destId="{970275DE-063A-AC42-AFEA-C74DE1AEEC86}" srcOrd="3" destOrd="0" parTransId="{631F9194-1579-A74D-B8F2-3EC88C66D442}" sibTransId="{9B025EE4-265B-134F-A454-C8A16A5F59A7}"/>
    <dgm:cxn modelId="{48A2CB12-5F09-674F-A10A-82BDCD5F1511}" type="presParOf" srcId="{C1ACDF4D-3125-984B-AB5D-86DF9DEAFB30}" destId="{1C014662-1E97-FF40-9E4B-D26860434AB0}" srcOrd="0" destOrd="0" presId="urn:microsoft.com/office/officeart/2005/8/layout/vList3"/>
    <dgm:cxn modelId="{9A6D4F52-4E06-7544-9D40-680301E2954E}" type="presParOf" srcId="{1C014662-1E97-FF40-9E4B-D26860434AB0}" destId="{C54EB1BE-DAF7-1D41-AD0A-50568E4B8495}" srcOrd="0" destOrd="0" presId="urn:microsoft.com/office/officeart/2005/8/layout/vList3"/>
    <dgm:cxn modelId="{5818AF03-93E9-D04F-8A2C-06B2F70F331C}" type="presParOf" srcId="{1C014662-1E97-FF40-9E4B-D26860434AB0}" destId="{991A8381-3A4A-0249-8F75-BB1346DD0A8D}" srcOrd="1" destOrd="0" presId="urn:microsoft.com/office/officeart/2005/8/layout/vList3"/>
    <dgm:cxn modelId="{93E6D001-A7A0-424A-A8B1-35E04010FBF3}" type="presParOf" srcId="{C1ACDF4D-3125-984B-AB5D-86DF9DEAFB30}" destId="{5E4DA467-1C03-9A4C-9989-27C453B0DBCA}" srcOrd="1" destOrd="0" presId="urn:microsoft.com/office/officeart/2005/8/layout/vList3"/>
    <dgm:cxn modelId="{990D5227-28F9-454E-BBB4-A93E4DBE3CA8}" type="presParOf" srcId="{C1ACDF4D-3125-984B-AB5D-86DF9DEAFB30}" destId="{53EF1E70-730F-CD47-941E-7FFCA232032B}" srcOrd="2" destOrd="0" presId="urn:microsoft.com/office/officeart/2005/8/layout/vList3"/>
    <dgm:cxn modelId="{993089E3-6CBB-B246-804A-5C62BFB22252}" type="presParOf" srcId="{53EF1E70-730F-CD47-941E-7FFCA232032B}" destId="{243B1F44-8202-6843-B8B9-C68346F2FB9F}" srcOrd="0" destOrd="0" presId="urn:microsoft.com/office/officeart/2005/8/layout/vList3"/>
    <dgm:cxn modelId="{31601C8A-1089-DE4F-A9DE-8920BBFE2CE8}" type="presParOf" srcId="{53EF1E70-730F-CD47-941E-7FFCA232032B}" destId="{59EA43FC-D6D3-4D40-8662-058920769E50}" srcOrd="1" destOrd="0" presId="urn:microsoft.com/office/officeart/2005/8/layout/vList3"/>
    <dgm:cxn modelId="{9B0F1494-5CC6-064E-B1C3-BBF34B906CD6}" type="presParOf" srcId="{C1ACDF4D-3125-984B-AB5D-86DF9DEAFB30}" destId="{2D29F1AB-C1D5-D247-A41D-5C83EB1A373C}" srcOrd="3" destOrd="0" presId="urn:microsoft.com/office/officeart/2005/8/layout/vList3"/>
    <dgm:cxn modelId="{2A1A13F2-C3F5-B448-AD22-BDDCC81D6997}" type="presParOf" srcId="{C1ACDF4D-3125-984B-AB5D-86DF9DEAFB30}" destId="{136D468F-A58B-A24A-80AF-7E4C1873049A}" srcOrd="4" destOrd="0" presId="urn:microsoft.com/office/officeart/2005/8/layout/vList3"/>
    <dgm:cxn modelId="{27C938A4-E87A-2245-A459-33B9A3B1330D}" type="presParOf" srcId="{136D468F-A58B-A24A-80AF-7E4C1873049A}" destId="{7FDC8F8D-C544-9C40-89AF-EFE5C2045780}" srcOrd="0" destOrd="0" presId="urn:microsoft.com/office/officeart/2005/8/layout/vList3"/>
    <dgm:cxn modelId="{200E940E-A705-1845-B78A-418C0C398B1F}" type="presParOf" srcId="{136D468F-A58B-A24A-80AF-7E4C1873049A}" destId="{8D844198-ED99-F343-96F3-6834EEF7F65B}" srcOrd="1" destOrd="0" presId="urn:microsoft.com/office/officeart/2005/8/layout/vList3"/>
    <dgm:cxn modelId="{F4F63FE6-AC07-F848-8123-6F1CDBD3DB77}" type="presParOf" srcId="{C1ACDF4D-3125-984B-AB5D-86DF9DEAFB30}" destId="{31C151D9-23BA-4249-A568-E8F6519D3B88}" srcOrd="5" destOrd="0" presId="urn:microsoft.com/office/officeart/2005/8/layout/vList3"/>
    <dgm:cxn modelId="{FC0956B4-B98C-B745-9DB9-55C9B04C99AF}" type="presParOf" srcId="{C1ACDF4D-3125-984B-AB5D-86DF9DEAFB30}" destId="{205E5A6B-B540-2644-92C6-A9EE0303FE74}" srcOrd="6" destOrd="0" presId="urn:microsoft.com/office/officeart/2005/8/layout/vList3"/>
    <dgm:cxn modelId="{C96A839D-6B24-654D-90B7-87345290723C}" type="presParOf" srcId="{205E5A6B-B540-2644-92C6-A9EE0303FE74}" destId="{25E9F37B-899B-0D43-83D0-2EC86C988F32}" srcOrd="0" destOrd="0" presId="urn:microsoft.com/office/officeart/2005/8/layout/vList3"/>
    <dgm:cxn modelId="{9E7899ED-794D-364E-82D1-E4CF6F304450}" type="presParOf" srcId="{205E5A6B-B540-2644-92C6-A9EE0303FE74}" destId="{CB01C67F-11BA-5D4B-93CA-9A9A795F669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D6F431-7574-874E-938D-082A5F5DC66A}" type="doc">
      <dgm:prSet loTypeId="urn:microsoft.com/office/officeart/2005/8/layout/vList3" loCatId="" qsTypeId="urn:microsoft.com/office/officeart/2005/8/quickstyle/simple4" qsCatId="simple" csTypeId="urn:microsoft.com/office/officeart/2005/8/colors/colorful1" csCatId="colorful" phldr="1"/>
      <dgm:spPr/>
    </dgm:pt>
    <dgm:pt modelId="{5BFF2831-5C6C-3A46-A63A-4B69F2E587E2}">
      <dgm:prSet phldrT="[Tekst]" custT="1"/>
      <dgm:spPr/>
      <dgm:t>
        <a:bodyPr/>
        <a:lstStyle/>
        <a:p>
          <a:pPr algn="l"/>
          <a:r>
            <a:rPr lang="nl-NL" sz="2800" dirty="0">
              <a:latin typeface="Arial"/>
              <a:cs typeface="Arial"/>
            </a:rPr>
            <a:t>Verkenning</a:t>
          </a:r>
        </a:p>
      </dgm:t>
    </dgm:pt>
    <dgm:pt modelId="{613AAEF0-3E74-AF49-8504-2545A7A1EB9A}" type="parTrans" cxnId="{C7BED472-A0D1-B64B-A837-DF0420609909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FC2F6E5F-B673-4648-A0D6-6CEBE5B53DD9}" type="sibTrans" cxnId="{C7BED472-A0D1-B64B-A837-DF0420609909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E57ECE61-2EAA-2C40-81E1-A28C71F7214F}">
      <dgm:prSet phldrT="[Tekst]"/>
      <dgm:spPr/>
      <dgm:t>
        <a:bodyPr/>
        <a:lstStyle/>
        <a:p>
          <a:pPr algn="l"/>
          <a:r>
            <a:rPr lang="nl-NL">
              <a:latin typeface="Arial"/>
              <a:cs typeface="Arial"/>
            </a:rPr>
            <a:t>Filosofie</a:t>
          </a:r>
        </a:p>
      </dgm:t>
    </dgm:pt>
    <dgm:pt modelId="{0F343319-A21D-6942-A60E-97AB1477EACD}" type="parTrans" cxnId="{0293665A-567F-FF46-8040-59320F7DAF62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834AE0DD-2AFE-5948-AAD4-1EB5241B8B01}" type="sibTrans" cxnId="{0293665A-567F-FF46-8040-59320F7DAF62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E78483A0-254B-1041-989D-9BE27E7C0248}">
      <dgm:prSet phldrT="[Tekst]"/>
      <dgm:spPr/>
      <dgm:t>
        <a:bodyPr/>
        <a:lstStyle/>
        <a:p>
          <a:pPr algn="l"/>
          <a:r>
            <a:rPr lang="nl-NL">
              <a:latin typeface="Arial"/>
              <a:cs typeface="Arial"/>
            </a:rPr>
            <a:t>Levensbeschouwing</a:t>
          </a:r>
        </a:p>
      </dgm:t>
    </dgm:pt>
    <dgm:pt modelId="{A09DCB6B-4E1A-FE48-AC68-7665728F784F}" type="parTrans" cxnId="{1B44AEC2-E720-164B-B652-F44D8AFFBD6A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CBB98BC5-8817-6F47-A191-119569707E3C}" type="sibTrans" cxnId="{1B44AEC2-E720-164B-B652-F44D8AFFBD6A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970275DE-063A-AC42-AFEA-C74DE1AEEC86}">
      <dgm:prSet phldrT="[Tekst]"/>
      <dgm:spPr/>
      <dgm:t>
        <a:bodyPr/>
        <a:lstStyle/>
        <a:p>
          <a:pPr algn="l"/>
          <a:r>
            <a:rPr lang="nl-NL">
              <a:latin typeface="Arial"/>
              <a:cs typeface="Arial"/>
            </a:rPr>
            <a:t>Verpleegkunde</a:t>
          </a:r>
        </a:p>
      </dgm:t>
    </dgm:pt>
    <dgm:pt modelId="{631F9194-1579-A74D-B8F2-3EC88C66D442}" type="parTrans" cxnId="{A143B90C-1657-EB47-92F1-ACA68501B76C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9B025EE4-265B-134F-A454-C8A16A5F59A7}" type="sibTrans" cxnId="{A143B90C-1657-EB47-92F1-ACA68501B76C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C1ACDF4D-3125-984B-AB5D-86DF9DEAFB30}" type="pres">
      <dgm:prSet presAssocID="{47D6F431-7574-874E-938D-082A5F5DC66A}" presName="linearFlow" presStyleCnt="0">
        <dgm:presLayoutVars>
          <dgm:dir/>
          <dgm:resizeHandles val="exact"/>
        </dgm:presLayoutVars>
      </dgm:prSet>
      <dgm:spPr/>
    </dgm:pt>
    <dgm:pt modelId="{1C014662-1E97-FF40-9E4B-D26860434AB0}" type="pres">
      <dgm:prSet presAssocID="{5BFF2831-5C6C-3A46-A63A-4B69F2E587E2}" presName="composite" presStyleCnt="0"/>
      <dgm:spPr/>
    </dgm:pt>
    <dgm:pt modelId="{C54EB1BE-DAF7-1D41-AD0A-50568E4B8495}" type="pres">
      <dgm:prSet presAssocID="{5BFF2831-5C6C-3A46-A63A-4B69F2E587E2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</dgm:pt>
    <dgm:pt modelId="{991A8381-3A4A-0249-8F75-BB1346DD0A8D}" type="pres">
      <dgm:prSet presAssocID="{5BFF2831-5C6C-3A46-A63A-4B69F2E587E2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E4DA467-1C03-9A4C-9989-27C453B0DBCA}" type="pres">
      <dgm:prSet presAssocID="{FC2F6E5F-B673-4648-A0D6-6CEBE5B53DD9}" presName="spacing" presStyleCnt="0"/>
      <dgm:spPr/>
    </dgm:pt>
    <dgm:pt modelId="{53EF1E70-730F-CD47-941E-7FFCA232032B}" type="pres">
      <dgm:prSet presAssocID="{E57ECE61-2EAA-2C40-81E1-A28C71F7214F}" presName="composite" presStyleCnt="0"/>
      <dgm:spPr/>
    </dgm:pt>
    <dgm:pt modelId="{243B1F44-8202-6843-B8B9-C68346F2FB9F}" type="pres">
      <dgm:prSet presAssocID="{E57ECE61-2EAA-2C40-81E1-A28C71F7214F}" presName="imgShp" presStyleLbl="fgImgPlace1" presStyleIdx="1" presStyleCnt="4" custScaleX="100406" custScaleY="100035"/>
      <dgm:spPr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</dgm:spPr>
    </dgm:pt>
    <dgm:pt modelId="{59EA43FC-D6D3-4D40-8662-058920769E50}" type="pres">
      <dgm:prSet presAssocID="{E57ECE61-2EAA-2C40-81E1-A28C71F7214F}" presName="txShp" presStyleLbl="node1" presStyleIdx="1" presStyleCnt="4" custScaleX="74741" custScaleY="37261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2D29F1AB-C1D5-D247-A41D-5C83EB1A373C}" type="pres">
      <dgm:prSet presAssocID="{834AE0DD-2AFE-5948-AAD4-1EB5241B8B01}" presName="spacing" presStyleCnt="0"/>
      <dgm:spPr/>
    </dgm:pt>
    <dgm:pt modelId="{136D468F-A58B-A24A-80AF-7E4C1873049A}" type="pres">
      <dgm:prSet presAssocID="{E78483A0-254B-1041-989D-9BE27E7C0248}" presName="composite" presStyleCnt="0"/>
      <dgm:spPr/>
    </dgm:pt>
    <dgm:pt modelId="{7FDC8F8D-C544-9C40-89AF-EFE5C2045780}" type="pres">
      <dgm:prSet presAssocID="{E78483A0-254B-1041-989D-9BE27E7C0248}" presName="imgShp" presStyleLbl="fgImgPlace1" presStyleIdx="2" presStyleCnt="4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D844198-ED99-F343-96F3-6834EEF7F65B}" type="pres">
      <dgm:prSet presAssocID="{E78483A0-254B-1041-989D-9BE27E7C0248}" presName="txShp" presStyleLbl="node1" presStyleIdx="2" presStyleCnt="4" custScaleX="74741" custScaleY="37261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1C151D9-23BA-4249-A568-E8F6519D3B88}" type="pres">
      <dgm:prSet presAssocID="{CBB98BC5-8817-6F47-A191-119569707E3C}" presName="spacing" presStyleCnt="0"/>
      <dgm:spPr/>
    </dgm:pt>
    <dgm:pt modelId="{205E5A6B-B540-2644-92C6-A9EE0303FE74}" type="pres">
      <dgm:prSet presAssocID="{970275DE-063A-AC42-AFEA-C74DE1AEEC86}" presName="composite" presStyleCnt="0"/>
      <dgm:spPr/>
    </dgm:pt>
    <dgm:pt modelId="{25E9F37B-899B-0D43-83D0-2EC86C988F32}" type="pres">
      <dgm:prSet presAssocID="{970275DE-063A-AC42-AFEA-C74DE1AEEC86}" presName="imgShp" presStyleLbl="fgImgPlace1" presStyleIdx="3" presStyleCnt="4"/>
      <dgm:spPr>
        <a:blipFill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B01C67F-11BA-5D4B-93CA-9A9A795F6690}" type="pres">
      <dgm:prSet presAssocID="{970275DE-063A-AC42-AFEA-C74DE1AEEC86}" presName="txShp" presStyleLbl="node1" presStyleIdx="3" presStyleCnt="4" custScaleX="74741" custScaleY="37261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55E2DCDF-61B7-1543-B4B5-A120D8C39AFB}" type="presOf" srcId="{970275DE-063A-AC42-AFEA-C74DE1AEEC86}" destId="{CB01C67F-11BA-5D4B-93CA-9A9A795F6690}" srcOrd="0" destOrd="0" presId="urn:microsoft.com/office/officeart/2005/8/layout/vList3"/>
    <dgm:cxn modelId="{D4842CEC-49BF-E24C-885D-311BBAB43DDA}" type="presOf" srcId="{E57ECE61-2EAA-2C40-81E1-A28C71F7214F}" destId="{59EA43FC-D6D3-4D40-8662-058920769E50}" srcOrd="0" destOrd="0" presId="urn:microsoft.com/office/officeart/2005/8/layout/vList3"/>
    <dgm:cxn modelId="{C7BED472-A0D1-B64B-A837-DF0420609909}" srcId="{47D6F431-7574-874E-938D-082A5F5DC66A}" destId="{5BFF2831-5C6C-3A46-A63A-4B69F2E587E2}" srcOrd="0" destOrd="0" parTransId="{613AAEF0-3E74-AF49-8504-2545A7A1EB9A}" sibTransId="{FC2F6E5F-B673-4648-A0D6-6CEBE5B53DD9}"/>
    <dgm:cxn modelId="{8335F63B-2B31-8249-80E6-C2250CABBF28}" type="presOf" srcId="{47D6F431-7574-874E-938D-082A5F5DC66A}" destId="{C1ACDF4D-3125-984B-AB5D-86DF9DEAFB30}" srcOrd="0" destOrd="0" presId="urn:microsoft.com/office/officeart/2005/8/layout/vList3"/>
    <dgm:cxn modelId="{B8A6BE32-451E-5F4D-A21E-E25F65FF6EC6}" type="presOf" srcId="{5BFF2831-5C6C-3A46-A63A-4B69F2E587E2}" destId="{991A8381-3A4A-0249-8F75-BB1346DD0A8D}" srcOrd="0" destOrd="0" presId="urn:microsoft.com/office/officeart/2005/8/layout/vList3"/>
    <dgm:cxn modelId="{0293665A-567F-FF46-8040-59320F7DAF62}" srcId="{47D6F431-7574-874E-938D-082A5F5DC66A}" destId="{E57ECE61-2EAA-2C40-81E1-A28C71F7214F}" srcOrd="1" destOrd="0" parTransId="{0F343319-A21D-6942-A60E-97AB1477EACD}" sibTransId="{834AE0DD-2AFE-5948-AAD4-1EB5241B8B01}"/>
    <dgm:cxn modelId="{C63A57DE-493E-A24E-A3C1-4600C54FCFD9}" type="presOf" srcId="{E78483A0-254B-1041-989D-9BE27E7C0248}" destId="{8D844198-ED99-F343-96F3-6834EEF7F65B}" srcOrd="0" destOrd="0" presId="urn:microsoft.com/office/officeart/2005/8/layout/vList3"/>
    <dgm:cxn modelId="{1B44AEC2-E720-164B-B652-F44D8AFFBD6A}" srcId="{47D6F431-7574-874E-938D-082A5F5DC66A}" destId="{E78483A0-254B-1041-989D-9BE27E7C0248}" srcOrd="2" destOrd="0" parTransId="{A09DCB6B-4E1A-FE48-AC68-7665728F784F}" sibTransId="{CBB98BC5-8817-6F47-A191-119569707E3C}"/>
    <dgm:cxn modelId="{A143B90C-1657-EB47-92F1-ACA68501B76C}" srcId="{47D6F431-7574-874E-938D-082A5F5DC66A}" destId="{970275DE-063A-AC42-AFEA-C74DE1AEEC86}" srcOrd="3" destOrd="0" parTransId="{631F9194-1579-A74D-B8F2-3EC88C66D442}" sibTransId="{9B025EE4-265B-134F-A454-C8A16A5F59A7}"/>
    <dgm:cxn modelId="{BBB29211-FC10-684E-A307-8469488FACCF}" type="presParOf" srcId="{C1ACDF4D-3125-984B-AB5D-86DF9DEAFB30}" destId="{1C014662-1E97-FF40-9E4B-D26860434AB0}" srcOrd="0" destOrd="0" presId="urn:microsoft.com/office/officeart/2005/8/layout/vList3"/>
    <dgm:cxn modelId="{437AA636-1E61-FF4B-80A9-F2BA5DD3D06A}" type="presParOf" srcId="{1C014662-1E97-FF40-9E4B-D26860434AB0}" destId="{C54EB1BE-DAF7-1D41-AD0A-50568E4B8495}" srcOrd="0" destOrd="0" presId="urn:microsoft.com/office/officeart/2005/8/layout/vList3"/>
    <dgm:cxn modelId="{AEC25197-C17B-C24F-A5D3-053F301C91D9}" type="presParOf" srcId="{1C014662-1E97-FF40-9E4B-D26860434AB0}" destId="{991A8381-3A4A-0249-8F75-BB1346DD0A8D}" srcOrd="1" destOrd="0" presId="urn:microsoft.com/office/officeart/2005/8/layout/vList3"/>
    <dgm:cxn modelId="{67CE8944-64E4-9F4E-B72C-1FEACB9E64C8}" type="presParOf" srcId="{C1ACDF4D-3125-984B-AB5D-86DF9DEAFB30}" destId="{5E4DA467-1C03-9A4C-9989-27C453B0DBCA}" srcOrd="1" destOrd="0" presId="urn:microsoft.com/office/officeart/2005/8/layout/vList3"/>
    <dgm:cxn modelId="{70005C36-9080-6142-B5FB-D577522BF4BD}" type="presParOf" srcId="{C1ACDF4D-3125-984B-AB5D-86DF9DEAFB30}" destId="{53EF1E70-730F-CD47-941E-7FFCA232032B}" srcOrd="2" destOrd="0" presId="urn:microsoft.com/office/officeart/2005/8/layout/vList3"/>
    <dgm:cxn modelId="{265BC250-A674-964C-A614-8BB1A20BF029}" type="presParOf" srcId="{53EF1E70-730F-CD47-941E-7FFCA232032B}" destId="{243B1F44-8202-6843-B8B9-C68346F2FB9F}" srcOrd="0" destOrd="0" presId="urn:microsoft.com/office/officeart/2005/8/layout/vList3"/>
    <dgm:cxn modelId="{3BF44B6A-E731-5640-89A8-A109FFB05422}" type="presParOf" srcId="{53EF1E70-730F-CD47-941E-7FFCA232032B}" destId="{59EA43FC-D6D3-4D40-8662-058920769E50}" srcOrd="1" destOrd="0" presId="urn:microsoft.com/office/officeart/2005/8/layout/vList3"/>
    <dgm:cxn modelId="{916DA4AF-7C6C-0045-B87C-783F112915A4}" type="presParOf" srcId="{C1ACDF4D-3125-984B-AB5D-86DF9DEAFB30}" destId="{2D29F1AB-C1D5-D247-A41D-5C83EB1A373C}" srcOrd="3" destOrd="0" presId="urn:microsoft.com/office/officeart/2005/8/layout/vList3"/>
    <dgm:cxn modelId="{5FEDF57B-4915-3642-9B37-03B842AB56B4}" type="presParOf" srcId="{C1ACDF4D-3125-984B-AB5D-86DF9DEAFB30}" destId="{136D468F-A58B-A24A-80AF-7E4C1873049A}" srcOrd="4" destOrd="0" presId="urn:microsoft.com/office/officeart/2005/8/layout/vList3"/>
    <dgm:cxn modelId="{44E69B98-A499-B640-B1B8-3255592143E0}" type="presParOf" srcId="{136D468F-A58B-A24A-80AF-7E4C1873049A}" destId="{7FDC8F8D-C544-9C40-89AF-EFE5C2045780}" srcOrd="0" destOrd="0" presId="urn:microsoft.com/office/officeart/2005/8/layout/vList3"/>
    <dgm:cxn modelId="{FFEE459D-9F6F-FC44-B424-98713EA75387}" type="presParOf" srcId="{136D468F-A58B-A24A-80AF-7E4C1873049A}" destId="{8D844198-ED99-F343-96F3-6834EEF7F65B}" srcOrd="1" destOrd="0" presId="urn:microsoft.com/office/officeart/2005/8/layout/vList3"/>
    <dgm:cxn modelId="{EA44970D-22D5-2D4D-B11B-47E1C7CFD80A}" type="presParOf" srcId="{C1ACDF4D-3125-984B-AB5D-86DF9DEAFB30}" destId="{31C151D9-23BA-4249-A568-E8F6519D3B88}" srcOrd="5" destOrd="0" presId="urn:microsoft.com/office/officeart/2005/8/layout/vList3"/>
    <dgm:cxn modelId="{01E97C39-B245-C349-A8D1-0E28808630D3}" type="presParOf" srcId="{C1ACDF4D-3125-984B-AB5D-86DF9DEAFB30}" destId="{205E5A6B-B540-2644-92C6-A9EE0303FE74}" srcOrd="6" destOrd="0" presId="urn:microsoft.com/office/officeart/2005/8/layout/vList3"/>
    <dgm:cxn modelId="{14C8D1DD-8972-8446-A788-513BEEE293F8}" type="presParOf" srcId="{205E5A6B-B540-2644-92C6-A9EE0303FE74}" destId="{25E9F37B-899B-0D43-83D0-2EC86C988F32}" srcOrd="0" destOrd="0" presId="urn:microsoft.com/office/officeart/2005/8/layout/vList3"/>
    <dgm:cxn modelId="{D1296373-A2FB-3D40-BFAB-AFE3CB69D760}" type="presParOf" srcId="{205E5A6B-B540-2644-92C6-A9EE0303FE74}" destId="{CB01C67F-11BA-5D4B-93CA-9A9A795F669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6EF734-0C35-8E4D-BD90-5A304D83E22D}" type="doc">
      <dgm:prSet loTypeId="urn:microsoft.com/office/officeart/2005/8/layout/cycle6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nl-NL"/>
        </a:p>
      </dgm:t>
    </dgm:pt>
    <dgm:pt modelId="{07CAEE87-1590-514A-88C5-EDD8349673A2}">
      <dgm:prSet phldrT="[Tekst]"/>
      <dgm:spPr/>
      <dgm:t>
        <a:bodyPr/>
        <a:lstStyle/>
        <a:p>
          <a:r>
            <a:rPr lang="nl-NL">
              <a:latin typeface="Arial"/>
              <a:cs typeface="Arial"/>
            </a:rPr>
            <a:t>Kwalificaties</a:t>
          </a:r>
        </a:p>
        <a:p>
          <a:r>
            <a:rPr lang="nl-NL">
              <a:latin typeface="Arial"/>
              <a:cs typeface="Arial"/>
            </a:rPr>
            <a:t>Fysiek</a:t>
          </a:r>
        </a:p>
        <a:p>
          <a:r>
            <a:rPr lang="nl-NL">
              <a:latin typeface="Arial"/>
              <a:cs typeface="Arial"/>
            </a:rPr>
            <a:t>Geestelijk</a:t>
          </a:r>
        </a:p>
      </dgm:t>
    </dgm:pt>
    <dgm:pt modelId="{5DB5A531-38AA-8840-8DE9-1FC901B4AB70}" type="parTrans" cxnId="{B2E06FDD-7065-254B-B3B4-E85C95A5A35B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F6EF57B3-9A95-A947-8BB8-489D30043049}" type="sibTrans" cxnId="{B2E06FDD-7065-254B-B3B4-E85C95A5A35B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ADDDA18C-00FE-7846-8DAD-EBD58B471F5F}">
      <dgm:prSet phldrT="[Tekst]"/>
      <dgm:spPr/>
      <dgm:t>
        <a:bodyPr/>
        <a:lstStyle/>
        <a:p>
          <a:r>
            <a:rPr lang="nl-NL">
              <a:latin typeface="Arial"/>
              <a:cs typeface="Arial"/>
            </a:rPr>
            <a:t>Gradaties</a:t>
          </a:r>
        </a:p>
      </dgm:t>
    </dgm:pt>
    <dgm:pt modelId="{DBCA6150-B95B-1446-91EC-49D9C8D8C275}" type="parTrans" cxnId="{B28A1C3A-3C1A-E84E-B2D9-FB37E3CFBF18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A99E3180-F384-3E4D-A675-41E5785A12A6}" type="sibTrans" cxnId="{B28A1C3A-3C1A-E84E-B2D9-FB37E3CFBF18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2AA48DC6-02C2-9541-AE75-CDC887B9B4C0}">
      <dgm:prSet phldrT="[Tekst]"/>
      <dgm:spPr/>
      <dgm:t>
        <a:bodyPr/>
        <a:lstStyle/>
        <a:p>
          <a:r>
            <a:rPr lang="nl-NL">
              <a:latin typeface="Arial"/>
              <a:cs typeface="Arial"/>
            </a:rPr>
            <a:t>Houding</a:t>
          </a:r>
        </a:p>
        <a:p>
          <a:r>
            <a:rPr lang="nl-NL">
              <a:latin typeface="Arial"/>
              <a:cs typeface="Arial"/>
            </a:rPr>
            <a:t>Vermijdbaarheid</a:t>
          </a:r>
        </a:p>
        <a:p>
          <a:r>
            <a:rPr lang="nl-NL">
              <a:latin typeface="Arial"/>
              <a:cs typeface="Arial"/>
            </a:rPr>
            <a:t>Nut</a:t>
          </a:r>
        </a:p>
        <a:p>
          <a:r>
            <a:rPr lang="nl-NL">
              <a:latin typeface="Arial"/>
              <a:cs typeface="Arial"/>
            </a:rPr>
            <a:t>Verdienste</a:t>
          </a:r>
        </a:p>
      </dgm:t>
    </dgm:pt>
    <dgm:pt modelId="{BF76741F-F94F-8A47-84EF-533B9360D317}" type="parTrans" cxnId="{4A45FE18-2405-2F4D-A908-6CC413FBFC40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1B5539DA-115C-344F-AA83-3A5EF5940226}" type="sibTrans" cxnId="{4A45FE18-2405-2F4D-A908-6CC413FBFC40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0508815E-A709-8E43-96C6-8C3E973D93CA}">
      <dgm:prSet phldrT="[Tekst]"/>
      <dgm:spPr/>
      <dgm:t>
        <a:bodyPr/>
        <a:lstStyle/>
        <a:p>
          <a:r>
            <a:rPr lang="nl-NL">
              <a:latin typeface="Arial"/>
              <a:cs typeface="Arial"/>
            </a:rPr>
            <a:t>Perceptie</a:t>
          </a:r>
        </a:p>
        <a:p>
          <a:r>
            <a:rPr lang="nl-NL">
              <a:latin typeface="Arial"/>
              <a:cs typeface="Arial"/>
            </a:rPr>
            <a:t>Persoonlijk</a:t>
          </a:r>
        </a:p>
        <a:p>
          <a:r>
            <a:rPr lang="nl-NL">
              <a:latin typeface="Arial"/>
              <a:cs typeface="Arial"/>
            </a:rPr>
            <a:t>Sociaal</a:t>
          </a:r>
        </a:p>
        <a:p>
          <a:r>
            <a:rPr lang="nl-NL">
              <a:latin typeface="Arial"/>
              <a:cs typeface="Arial"/>
            </a:rPr>
            <a:t>Cultureel</a:t>
          </a:r>
        </a:p>
      </dgm:t>
    </dgm:pt>
    <dgm:pt modelId="{2D08D2EF-4BA5-A246-940F-73145F30ED9C}" type="parTrans" cxnId="{580FD801-525B-6D47-B0C4-1C87DF7601AB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8E8EB8ED-908A-4440-BFCA-FC04F9EF2B60}" type="sibTrans" cxnId="{580FD801-525B-6D47-B0C4-1C87DF7601AB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6F441C6F-404D-D547-80F5-0378F0D4CE9A}">
      <dgm:prSet phldrT="[Tekst]"/>
      <dgm:spPr/>
      <dgm:t>
        <a:bodyPr/>
        <a:lstStyle/>
        <a:p>
          <a:r>
            <a:rPr lang="nl-NL">
              <a:latin typeface="Arial"/>
              <a:cs typeface="Arial"/>
            </a:rPr>
            <a:t>Frequentie en duur</a:t>
          </a:r>
        </a:p>
      </dgm:t>
    </dgm:pt>
    <dgm:pt modelId="{318170CF-C812-6C41-A9A6-492A7A099983}" type="parTrans" cxnId="{8704B63F-7C39-A245-ACC8-5EC2E89256C4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20C9841C-D0C2-A44A-903C-86BFCE15691C}" type="sibTrans" cxnId="{8704B63F-7C39-A245-ACC8-5EC2E89256C4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411F340F-78FD-ED4A-B2E7-E8C81AA3DFC6}" type="pres">
      <dgm:prSet presAssocID="{3C6EF734-0C35-8E4D-BD90-5A304D83E22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E34CB373-818C-E846-93AA-C22A966ED023}" type="pres">
      <dgm:prSet presAssocID="{07CAEE87-1590-514A-88C5-EDD8349673A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E003CF9-4FD8-FF4D-B787-AC483F60BB7F}" type="pres">
      <dgm:prSet presAssocID="{07CAEE87-1590-514A-88C5-EDD8349673A2}" presName="spNode" presStyleCnt="0"/>
      <dgm:spPr/>
    </dgm:pt>
    <dgm:pt modelId="{0B1D8429-C494-8246-A858-36F8E72AC0BA}" type="pres">
      <dgm:prSet presAssocID="{F6EF57B3-9A95-A947-8BB8-489D30043049}" presName="sibTrans" presStyleLbl="sibTrans1D1" presStyleIdx="0" presStyleCnt="5"/>
      <dgm:spPr/>
      <dgm:t>
        <a:bodyPr/>
        <a:lstStyle/>
        <a:p>
          <a:endParaRPr lang="nl-NL"/>
        </a:p>
      </dgm:t>
    </dgm:pt>
    <dgm:pt modelId="{D6118CF8-072B-5744-B886-00160E8B8DE2}" type="pres">
      <dgm:prSet presAssocID="{ADDDA18C-00FE-7846-8DAD-EBD58B471F5F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CFA6651-0D3F-404B-A0A8-DD47201A11A1}" type="pres">
      <dgm:prSet presAssocID="{ADDDA18C-00FE-7846-8DAD-EBD58B471F5F}" presName="spNode" presStyleCnt="0"/>
      <dgm:spPr/>
    </dgm:pt>
    <dgm:pt modelId="{A36A1523-2313-1D43-A01F-5DA4F6443FE6}" type="pres">
      <dgm:prSet presAssocID="{A99E3180-F384-3E4D-A675-41E5785A12A6}" presName="sibTrans" presStyleLbl="sibTrans1D1" presStyleIdx="1" presStyleCnt="5"/>
      <dgm:spPr/>
      <dgm:t>
        <a:bodyPr/>
        <a:lstStyle/>
        <a:p>
          <a:endParaRPr lang="nl-NL"/>
        </a:p>
      </dgm:t>
    </dgm:pt>
    <dgm:pt modelId="{5E80D124-27A3-3A4B-BE68-27B3FAEAC727}" type="pres">
      <dgm:prSet presAssocID="{6F441C6F-404D-D547-80F5-0378F0D4CE9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75E536E9-04CA-4441-8B82-1D4F3731CC9C}" type="pres">
      <dgm:prSet presAssocID="{6F441C6F-404D-D547-80F5-0378F0D4CE9A}" presName="spNode" presStyleCnt="0"/>
      <dgm:spPr/>
    </dgm:pt>
    <dgm:pt modelId="{7E46CBA8-05F8-C747-B64F-12BC114A5725}" type="pres">
      <dgm:prSet presAssocID="{20C9841C-D0C2-A44A-903C-86BFCE15691C}" presName="sibTrans" presStyleLbl="sibTrans1D1" presStyleIdx="2" presStyleCnt="5"/>
      <dgm:spPr/>
      <dgm:t>
        <a:bodyPr/>
        <a:lstStyle/>
        <a:p>
          <a:endParaRPr lang="nl-NL"/>
        </a:p>
      </dgm:t>
    </dgm:pt>
    <dgm:pt modelId="{FE2AA056-8542-A54D-A9CD-C4EE456DC206}" type="pres">
      <dgm:prSet presAssocID="{2AA48DC6-02C2-9541-AE75-CDC887B9B4C0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C4618E8D-CDA2-074D-8549-17CA0F5531EE}" type="pres">
      <dgm:prSet presAssocID="{2AA48DC6-02C2-9541-AE75-CDC887B9B4C0}" presName="spNode" presStyleCnt="0"/>
      <dgm:spPr/>
    </dgm:pt>
    <dgm:pt modelId="{1BF60FA9-E586-BD4A-8465-ACB955A473F3}" type="pres">
      <dgm:prSet presAssocID="{1B5539DA-115C-344F-AA83-3A5EF5940226}" presName="sibTrans" presStyleLbl="sibTrans1D1" presStyleIdx="3" presStyleCnt="5"/>
      <dgm:spPr/>
      <dgm:t>
        <a:bodyPr/>
        <a:lstStyle/>
        <a:p>
          <a:endParaRPr lang="nl-NL"/>
        </a:p>
      </dgm:t>
    </dgm:pt>
    <dgm:pt modelId="{CE053639-2144-9B44-AA85-C1396C339CBF}" type="pres">
      <dgm:prSet presAssocID="{0508815E-A709-8E43-96C6-8C3E973D93C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D85FC4DD-50AA-074D-967C-E81163A66029}" type="pres">
      <dgm:prSet presAssocID="{0508815E-A709-8E43-96C6-8C3E973D93CA}" presName="spNode" presStyleCnt="0"/>
      <dgm:spPr/>
    </dgm:pt>
    <dgm:pt modelId="{25CEEC9F-5003-F446-9E76-7748520E16F7}" type="pres">
      <dgm:prSet presAssocID="{8E8EB8ED-908A-4440-BFCA-FC04F9EF2B60}" presName="sibTrans" presStyleLbl="sibTrans1D1" presStyleIdx="4" presStyleCnt="5"/>
      <dgm:spPr/>
      <dgm:t>
        <a:bodyPr/>
        <a:lstStyle/>
        <a:p>
          <a:endParaRPr lang="nl-NL"/>
        </a:p>
      </dgm:t>
    </dgm:pt>
  </dgm:ptLst>
  <dgm:cxnLst>
    <dgm:cxn modelId="{07D1AA27-0E9E-244C-A169-E0D5ADB0CEFB}" type="presOf" srcId="{F6EF57B3-9A95-A947-8BB8-489D30043049}" destId="{0B1D8429-C494-8246-A858-36F8E72AC0BA}" srcOrd="0" destOrd="0" presId="urn:microsoft.com/office/officeart/2005/8/layout/cycle6"/>
    <dgm:cxn modelId="{FC684DB5-291E-5543-817F-C76CC8C1528C}" type="presOf" srcId="{1B5539DA-115C-344F-AA83-3A5EF5940226}" destId="{1BF60FA9-E586-BD4A-8465-ACB955A473F3}" srcOrd="0" destOrd="0" presId="urn:microsoft.com/office/officeart/2005/8/layout/cycle6"/>
    <dgm:cxn modelId="{E591C350-329D-3841-B2C3-B18600913A60}" type="presOf" srcId="{2AA48DC6-02C2-9541-AE75-CDC887B9B4C0}" destId="{FE2AA056-8542-A54D-A9CD-C4EE456DC206}" srcOrd="0" destOrd="0" presId="urn:microsoft.com/office/officeart/2005/8/layout/cycle6"/>
    <dgm:cxn modelId="{B2E06FDD-7065-254B-B3B4-E85C95A5A35B}" srcId="{3C6EF734-0C35-8E4D-BD90-5A304D83E22D}" destId="{07CAEE87-1590-514A-88C5-EDD8349673A2}" srcOrd="0" destOrd="0" parTransId="{5DB5A531-38AA-8840-8DE9-1FC901B4AB70}" sibTransId="{F6EF57B3-9A95-A947-8BB8-489D30043049}"/>
    <dgm:cxn modelId="{434B17DF-EE0D-B849-9887-AF012E1A29CF}" type="presOf" srcId="{6F441C6F-404D-D547-80F5-0378F0D4CE9A}" destId="{5E80D124-27A3-3A4B-BE68-27B3FAEAC727}" srcOrd="0" destOrd="0" presId="urn:microsoft.com/office/officeart/2005/8/layout/cycle6"/>
    <dgm:cxn modelId="{FCEF92A5-47B9-C648-A760-81CA1C944081}" type="presOf" srcId="{A99E3180-F384-3E4D-A675-41E5785A12A6}" destId="{A36A1523-2313-1D43-A01F-5DA4F6443FE6}" srcOrd="0" destOrd="0" presId="urn:microsoft.com/office/officeart/2005/8/layout/cycle6"/>
    <dgm:cxn modelId="{B90AAB2B-3A69-7F4D-8739-1CD5F5811430}" type="presOf" srcId="{07CAEE87-1590-514A-88C5-EDD8349673A2}" destId="{E34CB373-818C-E846-93AA-C22A966ED023}" srcOrd="0" destOrd="0" presId="urn:microsoft.com/office/officeart/2005/8/layout/cycle6"/>
    <dgm:cxn modelId="{347E2E69-F7C6-D841-BCD7-53B00E828C57}" type="presOf" srcId="{20C9841C-D0C2-A44A-903C-86BFCE15691C}" destId="{7E46CBA8-05F8-C747-B64F-12BC114A5725}" srcOrd="0" destOrd="0" presId="urn:microsoft.com/office/officeart/2005/8/layout/cycle6"/>
    <dgm:cxn modelId="{8704B63F-7C39-A245-ACC8-5EC2E89256C4}" srcId="{3C6EF734-0C35-8E4D-BD90-5A304D83E22D}" destId="{6F441C6F-404D-D547-80F5-0378F0D4CE9A}" srcOrd="2" destOrd="0" parTransId="{318170CF-C812-6C41-A9A6-492A7A099983}" sibTransId="{20C9841C-D0C2-A44A-903C-86BFCE15691C}"/>
    <dgm:cxn modelId="{3970AE9E-D392-4644-AAC7-7F200BADE48C}" type="presOf" srcId="{0508815E-A709-8E43-96C6-8C3E973D93CA}" destId="{CE053639-2144-9B44-AA85-C1396C339CBF}" srcOrd="0" destOrd="0" presId="urn:microsoft.com/office/officeart/2005/8/layout/cycle6"/>
    <dgm:cxn modelId="{65F1E906-AB5D-4947-94EE-8ADB685FD78F}" type="presOf" srcId="{3C6EF734-0C35-8E4D-BD90-5A304D83E22D}" destId="{411F340F-78FD-ED4A-B2E7-E8C81AA3DFC6}" srcOrd="0" destOrd="0" presId="urn:microsoft.com/office/officeart/2005/8/layout/cycle6"/>
    <dgm:cxn modelId="{30595AA8-61A8-BA47-8FB8-6A000B187D82}" type="presOf" srcId="{8E8EB8ED-908A-4440-BFCA-FC04F9EF2B60}" destId="{25CEEC9F-5003-F446-9E76-7748520E16F7}" srcOrd="0" destOrd="0" presId="urn:microsoft.com/office/officeart/2005/8/layout/cycle6"/>
    <dgm:cxn modelId="{580FD801-525B-6D47-B0C4-1C87DF7601AB}" srcId="{3C6EF734-0C35-8E4D-BD90-5A304D83E22D}" destId="{0508815E-A709-8E43-96C6-8C3E973D93CA}" srcOrd="4" destOrd="0" parTransId="{2D08D2EF-4BA5-A246-940F-73145F30ED9C}" sibTransId="{8E8EB8ED-908A-4440-BFCA-FC04F9EF2B60}"/>
    <dgm:cxn modelId="{00D5B782-BEEB-424E-8AB9-048BCF895AAE}" type="presOf" srcId="{ADDDA18C-00FE-7846-8DAD-EBD58B471F5F}" destId="{D6118CF8-072B-5744-B886-00160E8B8DE2}" srcOrd="0" destOrd="0" presId="urn:microsoft.com/office/officeart/2005/8/layout/cycle6"/>
    <dgm:cxn modelId="{B28A1C3A-3C1A-E84E-B2D9-FB37E3CFBF18}" srcId="{3C6EF734-0C35-8E4D-BD90-5A304D83E22D}" destId="{ADDDA18C-00FE-7846-8DAD-EBD58B471F5F}" srcOrd="1" destOrd="0" parTransId="{DBCA6150-B95B-1446-91EC-49D9C8D8C275}" sibTransId="{A99E3180-F384-3E4D-A675-41E5785A12A6}"/>
    <dgm:cxn modelId="{4A45FE18-2405-2F4D-A908-6CC413FBFC40}" srcId="{3C6EF734-0C35-8E4D-BD90-5A304D83E22D}" destId="{2AA48DC6-02C2-9541-AE75-CDC887B9B4C0}" srcOrd="3" destOrd="0" parTransId="{BF76741F-F94F-8A47-84EF-533B9360D317}" sibTransId="{1B5539DA-115C-344F-AA83-3A5EF5940226}"/>
    <dgm:cxn modelId="{6990931F-EB84-4E43-BC50-CBD723251727}" type="presParOf" srcId="{411F340F-78FD-ED4A-B2E7-E8C81AA3DFC6}" destId="{E34CB373-818C-E846-93AA-C22A966ED023}" srcOrd="0" destOrd="0" presId="urn:microsoft.com/office/officeart/2005/8/layout/cycle6"/>
    <dgm:cxn modelId="{74C08E6A-94D6-724C-9904-83FCEE6140BD}" type="presParOf" srcId="{411F340F-78FD-ED4A-B2E7-E8C81AA3DFC6}" destId="{3E003CF9-4FD8-FF4D-B787-AC483F60BB7F}" srcOrd="1" destOrd="0" presId="urn:microsoft.com/office/officeart/2005/8/layout/cycle6"/>
    <dgm:cxn modelId="{4EA41551-13A5-FA4A-AE19-AFAF509C9E7A}" type="presParOf" srcId="{411F340F-78FD-ED4A-B2E7-E8C81AA3DFC6}" destId="{0B1D8429-C494-8246-A858-36F8E72AC0BA}" srcOrd="2" destOrd="0" presId="urn:microsoft.com/office/officeart/2005/8/layout/cycle6"/>
    <dgm:cxn modelId="{151357C3-6C25-AD46-8BB5-1D05C2D2ACF1}" type="presParOf" srcId="{411F340F-78FD-ED4A-B2E7-E8C81AA3DFC6}" destId="{D6118CF8-072B-5744-B886-00160E8B8DE2}" srcOrd="3" destOrd="0" presId="urn:microsoft.com/office/officeart/2005/8/layout/cycle6"/>
    <dgm:cxn modelId="{A53A8165-8B12-7946-B2D2-76CCFB1FC5F9}" type="presParOf" srcId="{411F340F-78FD-ED4A-B2E7-E8C81AA3DFC6}" destId="{0CFA6651-0D3F-404B-A0A8-DD47201A11A1}" srcOrd="4" destOrd="0" presId="urn:microsoft.com/office/officeart/2005/8/layout/cycle6"/>
    <dgm:cxn modelId="{C435603F-2A77-1E42-9AD3-EC206C828C3D}" type="presParOf" srcId="{411F340F-78FD-ED4A-B2E7-E8C81AA3DFC6}" destId="{A36A1523-2313-1D43-A01F-5DA4F6443FE6}" srcOrd="5" destOrd="0" presId="urn:microsoft.com/office/officeart/2005/8/layout/cycle6"/>
    <dgm:cxn modelId="{D7963799-4C0C-DD44-8E64-8662A12B1CCA}" type="presParOf" srcId="{411F340F-78FD-ED4A-B2E7-E8C81AA3DFC6}" destId="{5E80D124-27A3-3A4B-BE68-27B3FAEAC727}" srcOrd="6" destOrd="0" presId="urn:microsoft.com/office/officeart/2005/8/layout/cycle6"/>
    <dgm:cxn modelId="{C4029815-463F-A043-A26C-DE10D12FEC24}" type="presParOf" srcId="{411F340F-78FD-ED4A-B2E7-E8C81AA3DFC6}" destId="{75E536E9-04CA-4441-8B82-1D4F3731CC9C}" srcOrd="7" destOrd="0" presId="urn:microsoft.com/office/officeart/2005/8/layout/cycle6"/>
    <dgm:cxn modelId="{40BCA62B-FB7B-6941-BC68-90CEC5BC2541}" type="presParOf" srcId="{411F340F-78FD-ED4A-B2E7-E8C81AA3DFC6}" destId="{7E46CBA8-05F8-C747-B64F-12BC114A5725}" srcOrd="8" destOrd="0" presId="urn:microsoft.com/office/officeart/2005/8/layout/cycle6"/>
    <dgm:cxn modelId="{862C7A74-1940-A143-8F73-E37307DA7E39}" type="presParOf" srcId="{411F340F-78FD-ED4A-B2E7-E8C81AA3DFC6}" destId="{FE2AA056-8542-A54D-A9CD-C4EE456DC206}" srcOrd="9" destOrd="0" presId="urn:microsoft.com/office/officeart/2005/8/layout/cycle6"/>
    <dgm:cxn modelId="{6296CC4B-FAB8-D94C-A830-43DB84A3F853}" type="presParOf" srcId="{411F340F-78FD-ED4A-B2E7-E8C81AA3DFC6}" destId="{C4618E8D-CDA2-074D-8549-17CA0F5531EE}" srcOrd="10" destOrd="0" presId="urn:microsoft.com/office/officeart/2005/8/layout/cycle6"/>
    <dgm:cxn modelId="{84FFDD3F-D5B8-B34E-8061-1A901C58C362}" type="presParOf" srcId="{411F340F-78FD-ED4A-B2E7-E8C81AA3DFC6}" destId="{1BF60FA9-E586-BD4A-8465-ACB955A473F3}" srcOrd="11" destOrd="0" presId="urn:microsoft.com/office/officeart/2005/8/layout/cycle6"/>
    <dgm:cxn modelId="{B00D8ADD-176D-534E-ACD7-3F0AD2A96BDE}" type="presParOf" srcId="{411F340F-78FD-ED4A-B2E7-E8C81AA3DFC6}" destId="{CE053639-2144-9B44-AA85-C1396C339CBF}" srcOrd="12" destOrd="0" presId="urn:microsoft.com/office/officeart/2005/8/layout/cycle6"/>
    <dgm:cxn modelId="{5EA82F25-C565-8A4F-AF03-D7535CDE8EB1}" type="presParOf" srcId="{411F340F-78FD-ED4A-B2E7-E8C81AA3DFC6}" destId="{D85FC4DD-50AA-074D-967C-E81163A66029}" srcOrd="13" destOrd="0" presId="urn:microsoft.com/office/officeart/2005/8/layout/cycle6"/>
    <dgm:cxn modelId="{F54950F0-74DC-EF4B-8969-9D0A4234790B}" type="presParOf" srcId="{411F340F-78FD-ED4A-B2E7-E8C81AA3DFC6}" destId="{25CEEC9F-5003-F446-9E76-7748520E16F7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7D6F431-7574-874E-938D-082A5F5DC66A}" type="doc">
      <dgm:prSet loTypeId="urn:microsoft.com/office/officeart/2005/8/layout/vList3" loCatId="" qsTypeId="urn:microsoft.com/office/officeart/2005/8/quickstyle/simple4" qsCatId="simple" csTypeId="urn:microsoft.com/office/officeart/2005/8/colors/colorful1" csCatId="colorful" phldr="1"/>
      <dgm:spPr/>
    </dgm:pt>
    <dgm:pt modelId="{5BFF2831-5C6C-3A46-A63A-4B69F2E587E2}">
      <dgm:prSet phldrT="[Tekst]"/>
      <dgm:spPr/>
      <dgm:t>
        <a:bodyPr/>
        <a:lstStyle/>
        <a:p>
          <a:pPr algn="l"/>
          <a:r>
            <a:rPr lang="nl-NL">
              <a:latin typeface="Arial"/>
              <a:cs typeface="Arial"/>
            </a:rPr>
            <a:t>Verkenning</a:t>
          </a:r>
        </a:p>
      </dgm:t>
    </dgm:pt>
    <dgm:pt modelId="{613AAEF0-3E74-AF49-8504-2545A7A1EB9A}" type="parTrans" cxnId="{C7BED472-A0D1-B64B-A837-DF0420609909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FC2F6E5F-B673-4648-A0D6-6CEBE5B53DD9}" type="sibTrans" cxnId="{C7BED472-A0D1-B64B-A837-DF0420609909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E57ECE61-2EAA-2C40-81E1-A28C71F7214F}">
      <dgm:prSet phldrT="[Tekst]" custT="1"/>
      <dgm:spPr/>
      <dgm:t>
        <a:bodyPr/>
        <a:lstStyle/>
        <a:p>
          <a:pPr algn="l"/>
          <a:r>
            <a:rPr lang="nl-NL" sz="2800" dirty="0">
              <a:latin typeface="Arial"/>
              <a:cs typeface="Arial"/>
            </a:rPr>
            <a:t>Filosofie</a:t>
          </a:r>
        </a:p>
      </dgm:t>
    </dgm:pt>
    <dgm:pt modelId="{0F343319-A21D-6942-A60E-97AB1477EACD}" type="parTrans" cxnId="{0293665A-567F-FF46-8040-59320F7DAF62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834AE0DD-2AFE-5948-AAD4-1EB5241B8B01}" type="sibTrans" cxnId="{0293665A-567F-FF46-8040-59320F7DAF62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E78483A0-254B-1041-989D-9BE27E7C0248}">
      <dgm:prSet phldrT="[Tekst]"/>
      <dgm:spPr/>
      <dgm:t>
        <a:bodyPr/>
        <a:lstStyle/>
        <a:p>
          <a:pPr algn="l"/>
          <a:r>
            <a:rPr lang="nl-NL">
              <a:latin typeface="Arial"/>
              <a:cs typeface="Arial"/>
            </a:rPr>
            <a:t>Levensbeschouwing</a:t>
          </a:r>
        </a:p>
      </dgm:t>
    </dgm:pt>
    <dgm:pt modelId="{A09DCB6B-4E1A-FE48-AC68-7665728F784F}" type="parTrans" cxnId="{1B44AEC2-E720-164B-B652-F44D8AFFBD6A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CBB98BC5-8817-6F47-A191-119569707E3C}" type="sibTrans" cxnId="{1B44AEC2-E720-164B-B652-F44D8AFFBD6A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970275DE-063A-AC42-AFEA-C74DE1AEEC86}">
      <dgm:prSet phldrT="[Tekst]"/>
      <dgm:spPr/>
      <dgm:t>
        <a:bodyPr/>
        <a:lstStyle/>
        <a:p>
          <a:pPr algn="l"/>
          <a:r>
            <a:rPr lang="nl-NL">
              <a:latin typeface="Arial"/>
              <a:cs typeface="Arial"/>
            </a:rPr>
            <a:t>Verpleegkunde</a:t>
          </a:r>
        </a:p>
      </dgm:t>
    </dgm:pt>
    <dgm:pt modelId="{631F9194-1579-A74D-B8F2-3EC88C66D442}" type="parTrans" cxnId="{A143B90C-1657-EB47-92F1-ACA68501B76C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9B025EE4-265B-134F-A454-C8A16A5F59A7}" type="sibTrans" cxnId="{A143B90C-1657-EB47-92F1-ACA68501B76C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C1ACDF4D-3125-984B-AB5D-86DF9DEAFB30}" type="pres">
      <dgm:prSet presAssocID="{47D6F431-7574-874E-938D-082A5F5DC66A}" presName="linearFlow" presStyleCnt="0">
        <dgm:presLayoutVars>
          <dgm:dir/>
          <dgm:resizeHandles val="exact"/>
        </dgm:presLayoutVars>
      </dgm:prSet>
      <dgm:spPr/>
    </dgm:pt>
    <dgm:pt modelId="{1C014662-1E97-FF40-9E4B-D26860434AB0}" type="pres">
      <dgm:prSet presAssocID="{5BFF2831-5C6C-3A46-A63A-4B69F2E587E2}" presName="composite" presStyleCnt="0"/>
      <dgm:spPr/>
    </dgm:pt>
    <dgm:pt modelId="{C54EB1BE-DAF7-1D41-AD0A-50568E4B8495}" type="pres">
      <dgm:prSet presAssocID="{5BFF2831-5C6C-3A46-A63A-4B69F2E587E2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</dgm:pt>
    <dgm:pt modelId="{991A8381-3A4A-0249-8F75-BB1346DD0A8D}" type="pres">
      <dgm:prSet presAssocID="{5BFF2831-5C6C-3A46-A63A-4B69F2E587E2}" presName="txShp" presStyleLbl="node1" presStyleIdx="0" presStyleCnt="4" custScaleX="63844" custScaleY="5134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E4DA467-1C03-9A4C-9989-27C453B0DBCA}" type="pres">
      <dgm:prSet presAssocID="{FC2F6E5F-B673-4648-A0D6-6CEBE5B53DD9}" presName="spacing" presStyleCnt="0"/>
      <dgm:spPr/>
    </dgm:pt>
    <dgm:pt modelId="{53EF1E70-730F-CD47-941E-7FFCA232032B}" type="pres">
      <dgm:prSet presAssocID="{E57ECE61-2EAA-2C40-81E1-A28C71F7214F}" presName="composite" presStyleCnt="0"/>
      <dgm:spPr/>
    </dgm:pt>
    <dgm:pt modelId="{243B1F44-8202-6843-B8B9-C68346F2FB9F}" type="pres">
      <dgm:prSet presAssocID="{E57ECE61-2EAA-2C40-81E1-A28C71F7214F}" presName="imgShp" presStyleLbl="fgImgPlace1" presStyleIdx="1" presStyleCnt="4" custScaleX="100406" custScaleY="100035"/>
      <dgm:spPr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</dgm:spPr>
    </dgm:pt>
    <dgm:pt modelId="{59EA43FC-D6D3-4D40-8662-058920769E50}" type="pres">
      <dgm:prSet presAssocID="{E57ECE61-2EAA-2C40-81E1-A28C71F7214F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2D29F1AB-C1D5-D247-A41D-5C83EB1A373C}" type="pres">
      <dgm:prSet presAssocID="{834AE0DD-2AFE-5948-AAD4-1EB5241B8B01}" presName="spacing" presStyleCnt="0"/>
      <dgm:spPr/>
    </dgm:pt>
    <dgm:pt modelId="{136D468F-A58B-A24A-80AF-7E4C1873049A}" type="pres">
      <dgm:prSet presAssocID="{E78483A0-254B-1041-989D-9BE27E7C0248}" presName="composite" presStyleCnt="0"/>
      <dgm:spPr/>
    </dgm:pt>
    <dgm:pt modelId="{7FDC8F8D-C544-9C40-89AF-EFE5C2045780}" type="pres">
      <dgm:prSet presAssocID="{E78483A0-254B-1041-989D-9BE27E7C0248}" presName="imgShp" presStyleLbl="fgImgPlace1" presStyleIdx="2" presStyleCnt="4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D844198-ED99-F343-96F3-6834EEF7F65B}" type="pres">
      <dgm:prSet presAssocID="{E78483A0-254B-1041-989D-9BE27E7C0248}" presName="txShp" presStyleLbl="node1" presStyleIdx="2" presStyleCnt="4" custScaleX="63844" custScaleY="5134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1C151D9-23BA-4249-A568-E8F6519D3B88}" type="pres">
      <dgm:prSet presAssocID="{CBB98BC5-8817-6F47-A191-119569707E3C}" presName="spacing" presStyleCnt="0"/>
      <dgm:spPr/>
    </dgm:pt>
    <dgm:pt modelId="{205E5A6B-B540-2644-92C6-A9EE0303FE74}" type="pres">
      <dgm:prSet presAssocID="{970275DE-063A-AC42-AFEA-C74DE1AEEC86}" presName="composite" presStyleCnt="0"/>
      <dgm:spPr/>
    </dgm:pt>
    <dgm:pt modelId="{25E9F37B-899B-0D43-83D0-2EC86C988F32}" type="pres">
      <dgm:prSet presAssocID="{970275DE-063A-AC42-AFEA-C74DE1AEEC86}" presName="imgShp" presStyleLbl="fgImgPlace1" presStyleIdx="3" presStyleCnt="4"/>
      <dgm:spPr>
        <a:blipFill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B01C67F-11BA-5D4B-93CA-9A9A795F6690}" type="pres">
      <dgm:prSet presAssocID="{970275DE-063A-AC42-AFEA-C74DE1AEEC86}" presName="txShp" presStyleLbl="node1" presStyleIdx="3" presStyleCnt="4" custScaleX="63844" custScaleY="5134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C7BED472-A0D1-B64B-A837-DF0420609909}" srcId="{47D6F431-7574-874E-938D-082A5F5DC66A}" destId="{5BFF2831-5C6C-3A46-A63A-4B69F2E587E2}" srcOrd="0" destOrd="0" parTransId="{613AAEF0-3E74-AF49-8504-2545A7A1EB9A}" sibTransId="{FC2F6E5F-B673-4648-A0D6-6CEBE5B53DD9}"/>
    <dgm:cxn modelId="{087BE0BC-DDAE-BC49-92BC-E5D25D17EDB9}" type="presOf" srcId="{E57ECE61-2EAA-2C40-81E1-A28C71F7214F}" destId="{59EA43FC-D6D3-4D40-8662-058920769E50}" srcOrd="0" destOrd="0" presId="urn:microsoft.com/office/officeart/2005/8/layout/vList3"/>
    <dgm:cxn modelId="{DFC21D41-A0DD-304D-9C80-F4F896967BF0}" type="presOf" srcId="{970275DE-063A-AC42-AFEA-C74DE1AEEC86}" destId="{CB01C67F-11BA-5D4B-93CA-9A9A795F6690}" srcOrd="0" destOrd="0" presId="urn:microsoft.com/office/officeart/2005/8/layout/vList3"/>
    <dgm:cxn modelId="{0293665A-567F-FF46-8040-59320F7DAF62}" srcId="{47D6F431-7574-874E-938D-082A5F5DC66A}" destId="{E57ECE61-2EAA-2C40-81E1-A28C71F7214F}" srcOrd="1" destOrd="0" parTransId="{0F343319-A21D-6942-A60E-97AB1477EACD}" sibTransId="{834AE0DD-2AFE-5948-AAD4-1EB5241B8B01}"/>
    <dgm:cxn modelId="{3C186DFA-CB8F-8243-83B3-1D35D17DF3B9}" type="presOf" srcId="{E78483A0-254B-1041-989D-9BE27E7C0248}" destId="{8D844198-ED99-F343-96F3-6834EEF7F65B}" srcOrd="0" destOrd="0" presId="urn:microsoft.com/office/officeart/2005/8/layout/vList3"/>
    <dgm:cxn modelId="{1B44AEC2-E720-164B-B652-F44D8AFFBD6A}" srcId="{47D6F431-7574-874E-938D-082A5F5DC66A}" destId="{E78483A0-254B-1041-989D-9BE27E7C0248}" srcOrd="2" destOrd="0" parTransId="{A09DCB6B-4E1A-FE48-AC68-7665728F784F}" sibTransId="{CBB98BC5-8817-6F47-A191-119569707E3C}"/>
    <dgm:cxn modelId="{A143B90C-1657-EB47-92F1-ACA68501B76C}" srcId="{47D6F431-7574-874E-938D-082A5F5DC66A}" destId="{970275DE-063A-AC42-AFEA-C74DE1AEEC86}" srcOrd="3" destOrd="0" parTransId="{631F9194-1579-A74D-B8F2-3EC88C66D442}" sibTransId="{9B025EE4-265B-134F-A454-C8A16A5F59A7}"/>
    <dgm:cxn modelId="{4F74D0E8-EBD7-4F44-978B-23F331FB5A3D}" type="presOf" srcId="{47D6F431-7574-874E-938D-082A5F5DC66A}" destId="{C1ACDF4D-3125-984B-AB5D-86DF9DEAFB30}" srcOrd="0" destOrd="0" presId="urn:microsoft.com/office/officeart/2005/8/layout/vList3"/>
    <dgm:cxn modelId="{5A364C39-7C08-FC4E-B81C-39F0257C7C4E}" type="presOf" srcId="{5BFF2831-5C6C-3A46-A63A-4B69F2E587E2}" destId="{991A8381-3A4A-0249-8F75-BB1346DD0A8D}" srcOrd="0" destOrd="0" presId="urn:microsoft.com/office/officeart/2005/8/layout/vList3"/>
    <dgm:cxn modelId="{3FD021C7-3F14-8745-BD50-7CA5CC9FA464}" type="presParOf" srcId="{C1ACDF4D-3125-984B-AB5D-86DF9DEAFB30}" destId="{1C014662-1E97-FF40-9E4B-D26860434AB0}" srcOrd="0" destOrd="0" presId="urn:microsoft.com/office/officeart/2005/8/layout/vList3"/>
    <dgm:cxn modelId="{D304F503-C5D2-CE41-A68E-B878956170A8}" type="presParOf" srcId="{1C014662-1E97-FF40-9E4B-D26860434AB0}" destId="{C54EB1BE-DAF7-1D41-AD0A-50568E4B8495}" srcOrd="0" destOrd="0" presId="urn:microsoft.com/office/officeart/2005/8/layout/vList3"/>
    <dgm:cxn modelId="{43FCDD48-7EDC-3D40-9AFB-FCB0BCE10DA1}" type="presParOf" srcId="{1C014662-1E97-FF40-9E4B-D26860434AB0}" destId="{991A8381-3A4A-0249-8F75-BB1346DD0A8D}" srcOrd="1" destOrd="0" presId="urn:microsoft.com/office/officeart/2005/8/layout/vList3"/>
    <dgm:cxn modelId="{70B525F3-B08F-6845-9EE9-F163912CB392}" type="presParOf" srcId="{C1ACDF4D-3125-984B-AB5D-86DF9DEAFB30}" destId="{5E4DA467-1C03-9A4C-9989-27C453B0DBCA}" srcOrd="1" destOrd="0" presId="urn:microsoft.com/office/officeart/2005/8/layout/vList3"/>
    <dgm:cxn modelId="{757CCCEC-686F-D644-9479-5828793D9340}" type="presParOf" srcId="{C1ACDF4D-3125-984B-AB5D-86DF9DEAFB30}" destId="{53EF1E70-730F-CD47-941E-7FFCA232032B}" srcOrd="2" destOrd="0" presId="urn:microsoft.com/office/officeart/2005/8/layout/vList3"/>
    <dgm:cxn modelId="{F1757F4B-4E2C-7746-97EA-3A7079AB74C5}" type="presParOf" srcId="{53EF1E70-730F-CD47-941E-7FFCA232032B}" destId="{243B1F44-8202-6843-B8B9-C68346F2FB9F}" srcOrd="0" destOrd="0" presId="urn:microsoft.com/office/officeart/2005/8/layout/vList3"/>
    <dgm:cxn modelId="{2AE632F5-E371-C444-BA9D-C55EBD9738F2}" type="presParOf" srcId="{53EF1E70-730F-CD47-941E-7FFCA232032B}" destId="{59EA43FC-D6D3-4D40-8662-058920769E50}" srcOrd="1" destOrd="0" presId="urn:microsoft.com/office/officeart/2005/8/layout/vList3"/>
    <dgm:cxn modelId="{D217E814-AB0E-8045-A28F-F499A038935A}" type="presParOf" srcId="{C1ACDF4D-3125-984B-AB5D-86DF9DEAFB30}" destId="{2D29F1AB-C1D5-D247-A41D-5C83EB1A373C}" srcOrd="3" destOrd="0" presId="urn:microsoft.com/office/officeart/2005/8/layout/vList3"/>
    <dgm:cxn modelId="{CCAEACDC-5071-774F-9415-5E9A5E732E01}" type="presParOf" srcId="{C1ACDF4D-3125-984B-AB5D-86DF9DEAFB30}" destId="{136D468F-A58B-A24A-80AF-7E4C1873049A}" srcOrd="4" destOrd="0" presId="urn:microsoft.com/office/officeart/2005/8/layout/vList3"/>
    <dgm:cxn modelId="{8D974933-215B-FD46-AF8D-FE6D37B3954C}" type="presParOf" srcId="{136D468F-A58B-A24A-80AF-7E4C1873049A}" destId="{7FDC8F8D-C544-9C40-89AF-EFE5C2045780}" srcOrd="0" destOrd="0" presId="urn:microsoft.com/office/officeart/2005/8/layout/vList3"/>
    <dgm:cxn modelId="{BA395DB2-D4C6-BE43-9323-FF00D47830E0}" type="presParOf" srcId="{136D468F-A58B-A24A-80AF-7E4C1873049A}" destId="{8D844198-ED99-F343-96F3-6834EEF7F65B}" srcOrd="1" destOrd="0" presId="urn:microsoft.com/office/officeart/2005/8/layout/vList3"/>
    <dgm:cxn modelId="{CD03C16A-94B4-3446-9D47-347341C22D8B}" type="presParOf" srcId="{C1ACDF4D-3125-984B-AB5D-86DF9DEAFB30}" destId="{31C151D9-23BA-4249-A568-E8F6519D3B88}" srcOrd="5" destOrd="0" presId="urn:microsoft.com/office/officeart/2005/8/layout/vList3"/>
    <dgm:cxn modelId="{F1909DBA-C785-D549-9D32-F83AA0986ACD}" type="presParOf" srcId="{C1ACDF4D-3125-984B-AB5D-86DF9DEAFB30}" destId="{205E5A6B-B540-2644-92C6-A9EE0303FE74}" srcOrd="6" destOrd="0" presId="urn:microsoft.com/office/officeart/2005/8/layout/vList3"/>
    <dgm:cxn modelId="{2387CCB0-4244-394E-B99F-C5827BEC4FAB}" type="presParOf" srcId="{205E5A6B-B540-2644-92C6-A9EE0303FE74}" destId="{25E9F37B-899B-0D43-83D0-2EC86C988F32}" srcOrd="0" destOrd="0" presId="urn:microsoft.com/office/officeart/2005/8/layout/vList3"/>
    <dgm:cxn modelId="{4593BBEF-60D0-9A4D-B277-C21AA7E8A1A5}" type="presParOf" srcId="{205E5A6B-B540-2644-92C6-A9EE0303FE74}" destId="{CB01C67F-11BA-5D4B-93CA-9A9A795F669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7D6F431-7574-874E-938D-082A5F5DC66A}" type="doc">
      <dgm:prSet loTypeId="urn:microsoft.com/office/officeart/2005/8/layout/vList3" loCatId="" qsTypeId="urn:microsoft.com/office/officeart/2005/8/quickstyle/simple4" qsCatId="simple" csTypeId="urn:microsoft.com/office/officeart/2005/8/colors/colorful1" csCatId="colorful" phldr="1"/>
      <dgm:spPr/>
    </dgm:pt>
    <dgm:pt modelId="{5BFF2831-5C6C-3A46-A63A-4B69F2E587E2}">
      <dgm:prSet phldrT="[Tekst]"/>
      <dgm:spPr/>
      <dgm:t>
        <a:bodyPr/>
        <a:lstStyle/>
        <a:p>
          <a:pPr algn="l"/>
          <a:r>
            <a:rPr lang="nl-NL">
              <a:latin typeface="Arial"/>
              <a:cs typeface="Arial"/>
            </a:rPr>
            <a:t>Verkenning</a:t>
          </a:r>
        </a:p>
      </dgm:t>
    </dgm:pt>
    <dgm:pt modelId="{613AAEF0-3E74-AF49-8504-2545A7A1EB9A}" type="parTrans" cxnId="{C7BED472-A0D1-B64B-A837-DF0420609909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FC2F6E5F-B673-4648-A0D6-6CEBE5B53DD9}" type="sibTrans" cxnId="{C7BED472-A0D1-B64B-A837-DF0420609909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E57ECE61-2EAA-2C40-81E1-A28C71F7214F}">
      <dgm:prSet phldrT="[Tekst]"/>
      <dgm:spPr/>
      <dgm:t>
        <a:bodyPr/>
        <a:lstStyle/>
        <a:p>
          <a:pPr algn="l"/>
          <a:r>
            <a:rPr lang="nl-NL">
              <a:latin typeface="Arial"/>
              <a:cs typeface="Arial"/>
            </a:rPr>
            <a:t>Filosofie</a:t>
          </a:r>
        </a:p>
      </dgm:t>
    </dgm:pt>
    <dgm:pt modelId="{0F343319-A21D-6942-A60E-97AB1477EACD}" type="parTrans" cxnId="{0293665A-567F-FF46-8040-59320F7DAF62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834AE0DD-2AFE-5948-AAD4-1EB5241B8B01}" type="sibTrans" cxnId="{0293665A-567F-FF46-8040-59320F7DAF62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E78483A0-254B-1041-989D-9BE27E7C0248}">
      <dgm:prSet phldrT="[Tekst]" custT="1"/>
      <dgm:spPr/>
      <dgm:t>
        <a:bodyPr/>
        <a:lstStyle/>
        <a:p>
          <a:pPr algn="l"/>
          <a:r>
            <a:rPr lang="nl-NL" sz="2800" dirty="0">
              <a:latin typeface="Arial"/>
              <a:cs typeface="Arial"/>
            </a:rPr>
            <a:t>Levensbeschouwing</a:t>
          </a:r>
        </a:p>
      </dgm:t>
    </dgm:pt>
    <dgm:pt modelId="{A09DCB6B-4E1A-FE48-AC68-7665728F784F}" type="parTrans" cxnId="{1B44AEC2-E720-164B-B652-F44D8AFFBD6A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CBB98BC5-8817-6F47-A191-119569707E3C}" type="sibTrans" cxnId="{1B44AEC2-E720-164B-B652-F44D8AFFBD6A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970275DE-063A-AC42-AFEA-C74DE1AEEC86}">
      <dgm:prSet phldrT="[Tekst]"/>
      <dgm:spPr/>
      <dgm:t>
        <a:bodyPr/>
        <a:lstStyle/>
        <a:p>
          <a:pPr algn="l"/>
          <a:r>
            <a:rPr lang="nl-NL">
              <a:latin typeface="Arial"/>
              <a:cs typeface="Arial"/>
            </a:rPr>
            <a:t>Verpleegkunde</a:t>
          </a:r>
        </a:p>
      </dgm:t>
    </dgm:pt>
    <dgm:pt modelId="{631F9194-1579-A74D-B8F2-3EC88C66D442}" type="parTrans" cxnId="{A143B90C-1657-EB47-92F1-ACA68501B76C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9B025EE4-265B-134F-A454-C8A16A5F59A7}" type="sibTrans" cxnId="{A143B90C-1657-EB47-92F1-ACA68501B76C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C1ACDF4D-3125-984B-AB5D-86DF9DEAFB30}" type="pres">
      <dgm:prSet presAssocID="{47D6F431-7574-874E-938D-082A5F5DC66A}" presName="linearFlow" presStyleCnt="0">
        <dgm:presLayoutVars>
          <dgm:dir/>
          <dgm:resizeHandles val="exact"/>
        </dgm:presLayoutVars>
      </dgm:prSet>
      <dgm:spPr/>
    </dgm:pt>
    <dgm:pt modelId="{1C014662-1E97-FF40-9E4B-D26860434AB0}" type="pres">
      <dgm:prSet presAssocID="{5BFF2831-5C6C-3A46-A63A-4B69F2E587E2}" presName="composite" presStyleCnt="0"/>
      <dgm:spPr/>
    </dgm:pt>
    <dgm:pt modelId="{C54EB1BE-DAF7-1D41-AD0A-50568E4B8495}" type="pres">
      <dgm:prSet presAssocID="{5BFF2831-5C6C-3A46-A63A-4B69F2E587E2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</dgm:pt>
    <dgm:pt modelId="{991A8381-3A4A-0249-8F75-BB1346DD0A8D}" type="pres">
      <dgm:prSet presAssocID="{5BFF2831-5C6C-3A46-A63A-4B69F2E587E2}" presName="txShp" presStyleLbl="node1" presStyleIdx="0" presStyleCnt="4" custScaleX="74782" custScaleY="2396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E4DA467-1C03-9A4C-9989-27C453B0DBCA}" type="pres">
      <dgm:prSet presAssocID="{FC2F6E5F-B673-4648-A0D6-6CEBE5B53DD9}" presName="spacing" presStyleCnt="0"/>
      <dgm:spPr/>
    </dgm:pt>
    <dgm:pt modelId="{53EF1E70-730F-CD47-941E-7FFCA232032B}" type="pres">
      <dgm:prSet presAssocID="{E57ECE61-2EAA-2C40-81E1-A28C71F7214F}" presName="composite" presStyleCnt="0"/>
      <dgm:spPr/>
    </dgm:pt>
    <dgm:pt modelId="{243B1F44-8202-6843-B8B9-C68346F2FB9F}" type="pres">
      <dgm:prSet presAssocID="{E57ECE61-2EAA-2C40-81E1-A28C71F7214F}" presName="imgShp" presStyleLbl="fgImgPlace1" presStyleIdx="1" presStyleCnt="4" custScaleX="100406" custScaleY="100035"/>
      <dgm:spPr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</dgm:spPr>
    </dgm:pt>
    <dgm:pt modelId="{59EA43FC-D6D3-4D40-8662-058920769E50}" type="pres">
      <dgm:prSet presAssocID="{E57ECE61-2EAA-2C40-81E1-A28C71F7214F}" presName="txShp" presStyleLbl="node1" presStyleIdx="1" presStyleCnt="4" custScaleX="74782" custScaleY="2396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2D29F1AB-C1D5-D247-A41D-5C83EB1A373C}" type="pres">
      <dgm:prSet presAssocID="{834AE0DD-2AFE-5948-AAD4-1EB5241B8B01}" presName="spacing" presStyleCnt="0"/>
      <dgm:spPr/>
    </dgm:pt>
    <dgm:pt modelId="{136D468F-A58B-A24A-80AF-7E4C1873049A}" type="pres">
      <dgm:prSet presAssocID="{E78483A0-254B-1041-989D-9BE27E7C0248}" presName="composite" presStyleCnt="0"/>
      <dgm:spPr/>
    </dgm:pt>
    <dgm:pt modelId="{7FDC8F8D-C544-9C40-89AF-EFE5C2045780}" type="pres">
      <dgm:prSet presAssocID="{E78483A0-254B-1041-989D-9BE27E7C0248}" presName="imgShp" presStyleLbl="fgImgPlace1" presStyleIdx="2" presStyleCnt="4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D844198-ED99-F343-96F3-6834EEF7F65B}" type="pres">
      <dgm:prSet presAssocID="{E78483A0-254B-1041-989D-9BE27E7C0248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1C151D9-23BA-4249-A568-E8F6519D3B88}" type="pres">
      <dgm:prSet presAssocID="{CBB98BC5-8817-6F47-A191-119569707E3C}" presName="spacing" presStyleCnt="0"/>
      <dgm:spPr/>
    </dgm:pt>
    <dgm:pt modelId="{205E5A6B-B540-2644-92C6-A9EE0303FE74}" type="pres">
      <dgm:prSet presAssocID="{970275DE-063A-AC42-AFEA-C74DE1AEEC86}" presName="composite" presStyleCnt="0"/>
      <dgm:spPr/>
    </dgm:pt>
    <dgm:pt modelId="{25E9F37B-899B-0D43-83D0-2EC86C988F32}" type="pres">
      <dgm:prSet presAssocID="{970275DE-063A-AC42-AFEA-C74DE1AEEC86}" presName="imgShp" presStyleLbl="fgImgPlace1" presStyleIdx="3" presStyleCnt="4"/>
      <dgm:spPr>
        <a:blipFill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B01C67F-11BA-5D4B-93CA-9A9A795F6690}" type="pres">
      <dgm:prSet presAssocID="{970275DE-063A-AC42-AFEA-C74DE1AEEC86}" presName="txShp" presStyleLbl="node1" presStyleIdx="3" presStyleCnt="4" custScaleX="74782" custScaleY="2396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790298CB-8C51-1643-AB4A-279A05537EAF}" type="presOf" srcId="{E57ECE61-2EAA-2C40-81E1-A28C71F7214F}" destId="{59EA43FC-D6D3-4D40-8662-058920769E50}" srcOrd="0" destOrd="0" presId="urn:microsoft.com/office/officeart/2005/8/layout/vList3"/>
    <dgm:cxn modelId="{0F2F0D69-C2CF-E049-8CE6-4868F98049D9}" type="presOf" srcId="{5BFF2831-5C6C-3A46-A63A-4B69F2E587E2}" destId="{991A8381-3A4A-0249-8F75-BB1346DD0A8D}" srcOrd="0" destOrd="0" presId="urn:microsoft.com/office/officeart/2005/8/layout/vList3"/>
    <dgm:cxn modelId="{C7BED472-A0D1-B64B-A837-DF0420609909}" srcId="{47D6F431-7574-874E-938D-082A5F5DC66A}" destId="{5BFF2831-5C6C-3A46-A63A-4B69F2E587E2}" srcOrd="0" destOrd="0" parTransId="{613AAEF0-3E74-AF49-8504-2545A7A1EB9A}" sibTransId="{FC2F6E5F-B673-4648-A0D6-6CEBE5B53DD9}"/>
    <dgm:cxn modelId="{5D5FBFA7-D519-A641-A638-6D9248971384}" type="presOf" srcId="{970275DE-063A-AC42-AFEA-C74DE1AEEC86}" destId="{CB01C67F-11BA-5D4B-93CA-9A9A795F6690}" srcOrd="0" destOrd="0" presId="urn:microsoft.com/office/officeart/2005/8/layout/vList3"/>
    <dgm:cxn modelId="{0293665A-567F-FF46-8040-59320F7DAF62}" srcId="{47D6F431-7574-874E-938D-082A5F5DC66A}" destId="{E57ECE61-2EAA-2C40-81E1-A28C71F7214F}" srcOrd="1" destOrd="0" parTransId="{0F343319-A21D-6942-A60E-97AB1477EACD}" sibTransId="{834AE0DD-2AFE-5948-AAD4-1EB5241B8B01}"/>
    <dgm:cxn modelId="{F497BDFB-F261-674A-9746-AB6D17D10813}" type="presOf" srcId="{E78483A0-254B-1041-989D-9BE27E7C0248}" destId="{8D844198-ED99-F343-96F3-6834EEF7F65B}" srcOrd="0" destOrd="0" presId="urn:microsoft.com/office/officeart/2005/8/layout/vList3"/>
    <dgm:cxn modelId="{1B44AEC2-E720-164B-B652-F44D8AFFBD6A}" srcId="{47D6F431-7574-874E-938D-082A5F5DC66A}" destId="{E78483A0-254B-1041-989D-9BE27E7C0248}" srcOrd="2" destOrd="0" parTransId="{A09DCB6B-4E1A-FE48-AC68-7665728F784F}" sibTransId="{CBB98BC5-8817-6F47-A191-119569707E3C}"/>
    <dgm:cxn modelId="{D040B809-FE6A-1943-953D-2D5769D19700}" type="presOf" srcId="{47D6F431-7574-874E-938D-082A5F5DC66A}" destId="{C1ACDF4D-3125-984B-AB5D-86DF9DEAFB30}" srcOrd="0" destOrd="0" presId="urn:microsoft.com/office/officeart/2005/8/layout/vList3"/>
    <dgm:cxn modelId="{A143B90C-1657-EB47-92F1-ACA68501B76C}" srcId="{47D6F431-7574-874E-938D-082A5F5DC66A}" destId="{970275DE-063A-AC42-AFEA-C74DE1AEEC86}" srcOrd="3" destOrd="0" parTransId="{631F9194-1579-A74D-B8F2-3EC88C66D442}" sibTransId="{9B025EE4-265B-134F-A454-C8A16A5F59A7}"/>
    <dgm:cxn modelId="{32AB4B62-998B-3446-89B7-5ED4789D9257}" type="presParOf" srcId="{C1ACDF4D-3125-984B-AB5D-86DF9DEAFB30}" destId="{1C014662-1E97-FF40-9E4B-D26860434AB0}" srcOrd="0" destOrd="0" presId="urn:microsoft.com/office/officeart/2005/8/layout/vList3"/>
    <dgm:cxn modelId="{3192FC65-5ECC-8244-BAFE-4A7860EDAF5A}" type="presParOf" srcId="{1C014662-1E97-FF40-9E4B-D26860434AB0}" destId="{C54EB1BE-DAF7-1D41-AD0A-50568E4B8495}" srcOrd="0" destOrd="0" presId="urn:microsoft.com/office/officeart/2005/8/layout/vList3"/>
    <dgm:cxn modelId="{D8CE7762-EACF-7D48-ABAF-2C8833056677}" type="presParOf" srcId="{1C014662-1E97-FF40-9E4B-D26860434AB0}" destId="{991A8381-3A4A-0249-8F75-BB1346DD0A8D}" srcOrd="1" destOrd="0" presId="urn:microsoft.com/office/officeart/2005/8/layout/vList3"/>
    <dgm:cxn modelId="{3E7E1A77-503D-B141-8519-075ABE7CD950}" type="presParOf" srcId="{C1ACDF4D-3125-984B-AB5D-86DF9DEAFB30}" destId="{5E4DA467-1C03-9A4C-9989-27C453B0DBCA}" srcOrd="1" destOrd="0" presId="urn:microsoft.com/office/officeart/2005/8/layout/vList3"/>
    <dgm:cxn modelId="{2D35B8D7-2E42-CC43-9334-7737D682690A}" type="presParOf" srcId="{C1ACDF4D-3125-984B-AB5D-86DF9DEAFB30}" destId="{53EF1E70-730F-CD47-941E-7FFCA232032B}" srcOrd="2" destOrd="0" presId="urn:microsoft.com/office/officeart/2005/8/layout/vList3"/>
    <dgm:cxn modelId="{0424A6A0-13A7-FA4E-BBF9-30F18EA005C1}" type="presParOf" srcId="{53EF1E70-730F-CD47-941E-7FFCA232032B}" destId="{243B1F44-8202-6843-B8B9-C68346F2FB9F}" srcOrd="0" destOrd="0" presId="urn:microsoft.com/office/officeart/2005/8/layout/vList3"/>
    <dgm:cxn modelId="{8794DDAD-2E5A-494D-B9E4-FA1C06A1551B}" type="presParOf" srcId="{53EF1E70-730F-CD47-941E-7FFCA232032B}" destId="{59EA43FC-D6D3-4D40-8662-058920769E50}" srcOrd="1" destOrd="0" presId="urn:microsoft.com/office/officeart/2005/8/layout/vList3"/>
    <dgm:cxn modelId="{4600CC42-8372-1047-9724-6BFF94AEE7B7}" type="presParOf" srcId="{C1ACDF4D-3125-984B-AB5D-86DF9DEAFB30}" destId="{2D29F1AB-C1D5-D247-A41D-5C83EB1A373C}" srcOrd="3" destOrd="0" presId="urn:microsoft.com/office/officeart/2005/8/layout/vList3"/>
    <dgm:cxn modelId="{2D3E11E2-511E-4643-B638-CFBD2C8C609C}" type="presParOf" srcId="{C1ACDF4D-3125-984B-AB5D-86DF9DEAFB30}" destId="{136D468F-A58B-A24A-80AF-7E4C1873049A}" srcOrd="4" destOrd="0" presId="urn:microsoft.com/office/officeart/2005/8/layout/vList3"/>
    <dgm:cxn modelId="{B22F7054-1110-7B43-BE37-0709F85DA50A}" type="presParOf" srcId="{136D468F-A58B-A24A-80AF-7E4C1873049A}" destId="{7FDC8F8D-C544-9C40-89AF-EFE5C2045780}" srcOrd="0" destOrd="0" presId="urn:microsoft.com/office/officeart/2005/8/layout/vList3"/>
    <dgm:cxn modelId="{52A1E4E2-E42E-8A48-A064-ED0834A239FF}" type="presParOf" srcId="{136D468F-A58B-A24A-80AF-7E4C1873049A}" destId="{8D844198-ED99-F343-96F3-6834EEF7F65B}" srcOrd="1" destOrd="0" presId="urn:microsoft.com/office/officeart/2005/8/layout/vList3"/>
    <dgm:cxn modelId="{5A7B0418-57F4-6F43-914A-FDF4BFDC348E}" type="presParOf" srcId="{C1ACDF4D-3125-984B-AB5D-86DF9DEAFB30}" destId="{31C151D9-23BA-4249-A568-E8F6519D3B88}" srcOrd="5" destOrd="0" presId="urn:microsoft.com/office/officeart/2005/8/layout/vList3"/>
    <dgm:cxn modelId="{7480F03B-E47B-9041-902E-FBA3EDA605B3}" type="presParOf" srcId="{C1ACDF4D-3125-984B-AB5D-86DF9DEAFB30}" destId="{205E5A6B-B540-2644-92C6-A9EE0303FE74}" srcOrd="6" destOrd="0" presId="urn:microsoft.com/office/officeart/2005/8/layout/vList3"/>
    <dgm:cxn modelId="{32D83D4C-7FCD-8541-8383-4E4712EEEFCA}" type="presParOf" srcId="{205E5A6B-B540-2644-92C6-A9EE0303FE74}" destId="{25E9F37B-899B-0D43-83D0-2EC86C988F32}" srcOrd="0" destOrd="0" presId="urn:microsoft.com/office/officeart/2005/8/layout/vList3"/>
    <dgm:cxn modelId="{EE126DE0-8FA4-1542-89A6-EAE7E36507ED}" type="presParOf" srcId="{205E5A6B-B540-2644-92C6-A9EE0303FE74}" destId="{CB01C67F-11BA-5D4B-93CA-9A9A795F669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7D6F431-7574-874E-938D-082A5F5DC66A}" type="doc">
      <dgm:prSet loTypeId="urn:microsoft.com/office/officeart/2005/8/layout/vList3" loCatId="" qsTypeId="urn:microsoft.com/office/officeart/2005/8/quickstyle/simple4" qsCatId="simple" csTypeId="urn:microsoft.com/office/officeart/2005/8/colors/colorful1" csCatId="colorful" phldr="1"/>
      <dgm:spPr/>
    </dgm:pt>
    <dgm:pt modelId="{5BFF2831-5C6C-3A46-A63A-4B69F2E587E2}">
      <dgm:prSet phldrT="[Tekst]"/>
      <dgm:spPr/>
      <dgm:t>
        <a:bodyPr/>
        <a:lstStyle/>
        <a:p>
          <a:pPr algn="l"/>
          <a:r>
            <a:rPr lang="nl-NL">
              <a:latin typeface="Arial"/>
              <a:cs typeface="Arial"/>
            </a:rPr>
            <a:t>Verkenning</a:t>
          </a:r>
        </a:p>
      </dgm:t>
    </dgm:pt>
    <dgm:pt modelId="{613AAEF0-3E74-AF49-8504-2545A7A1EB9A}" type="parTrans" cxnId="{C7BED472-A0D1-B64B-A837-DF0420609909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FC2F6E5F-B673-4648-A0D6-6CEBE5B53DD9}" type="sibTrans" cxnId="{C7BED472-A0D1-B64B-A837-DF0420609909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E57ECE61-2EAA-2C40-81E1-A28C71F7214F}">
      <dgm:prSet phldrT="[Tekst]"/>
      <dgm:spPr/>
      <dgm:t>
        <a:bodyPr/>
        <a:lstStyle/>
        <a:p>
          <a:pPr algn="l"/>
          <a:r>
            <a:rPr lang="nl-NL">
              <a:latin typeface="Arial"/>
              <a:cs typeface="Arial"/>
            </a:rPr>
            <a:t>Filosofie</a:t>
          </a:r>
        </a:p>
      </dgm:t>
    </dgm:pt>
    <dgm:pt modelId="{0F343319-A21D-6942-A60E-97AB1477EACD}" type="parTrans" cxnId="{0293665A-567F-FF46-8040-59320F7DAF62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834AE0DD-2AFE-5948-AAD4-1EB5241B8B01}" type="sibTrans" cxnId="{0293665A-567F-FF46-8040-59320F7DAF62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E78483A0-254B-1041-989D-9BE27E7C0248}">
      <dgm:prSet phldrT="[Tekst]"/>
      <dgm:spPr/>
      <dgm:t>
        <a:bodyPr/>
        <a:lstStyle/>
        <a:p>
          <a:pPr algn="l"/>
          <a:r>
            <a:rPr lang="nl-NL">
              <a:latin typeface="Arial"/>
              <a:cs typeface="Arial"/>
            </a:rPr>
            <a:t>Levensbeschouwing</a:t>
          </a:r>
        </a:p>
      </dgm:t>
    </dgm:pt>
    <dgm:pt modelId="{A09DCB6B-4E1A-FE48-AC68-7665728F784F}" type="parTrans" cxnId="{1B44AEC2-E720-164B-B652-F44D8AFFBD6A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CBB98BC5-8817-6F47-A191-119569707E3C}" type="sibTrans" cxnId="{1B44AEC2-E720-164B-B652-F44D8AFFBD6A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970275DE-063A-AC42-AFEA-C74DE1AEEC86}">
      <dgm:prSet phldrT="[Tekst]" custT="1"/>
      <dgm:spPr/>
      <dgm:t>
        <a:bodyPr/>
        <a:lstStyle/>
        <a:p>
          <a:pPr algn="l"/>
          <a:r>
            <a:rPr lang="nl-NL" sz="2800" dirty="0">
              <a:latin typeface="Arial"/>
              <a:cs typeface="Arial"/>
            </a:rPr>
            <a:t>Verpleegkunde</a:t>
          </a:r>
        </a:p>
      </dgm:t>
    </dgm:pt>
    <dgm:pt modelId="{631F9194-1579-A74D-B8F2-3EC88C66D442}" type="parTrans" cxnId="{A143B90C-1657-EB47-92F1-ACA68501B76C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9B025EE4-265B-134F-A454-C8A16A5F59A7}" type="sibTrans" cxnId="{A143B90C-1657-EB47-92F1-ACA68501B76C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C1ACDF4D-3125-984B-AB5D-86DF9DEAFB30}" type="pres">
      <dgm:prSet presAssocID="{47D6F431-7574-874E-938D-082A5F5DC66A}" presName="linearFlow" presStyleCnt="0">
        <dgm:presLayoutVars>
          <dgm:dir/>
          <dgm:resizeHandles val="exact"/>
        </dgm:presLayoutVars>
      </dgm:prSet>
      <dgm:spPr/>
    </dgm:pt>
    <dgm:pt modelId="{1C014662-1E97-FF40-9E4B-D26860434AB0}" type="pres">
      <dgm:prSet presAssocID="{5BFF2831-5C6C-3A46-A63A-4B69F2E587E2}" presName="composite" presStyleCnt="0"/>
      <dgm:spPr/>
    </dgm:pt>
    <dgm:pt modelId="{C54EB1BE-DAF7-1D41-AD0A-50568E4B8495}" type="pres">
      <dgm:prSet presAssocID="{5BFF2831-5C6C-3A46-A63A-4B69F2E587E2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</dgm:pt>
    <dgm:pt modelId="{991A8381-3A4A-0249-8F75-BB1346DD0A8D}" type="pres">
      <dgm:prSet presAssocID="{5BFF2831-5C6C-3A46-A63A-4B69F2E587E2}" presName="txShp" presStyleLbl="node1" presStyleIdx="0" presStyleCnt="4" custScaleX="80251" custScaleY="2396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E4DA467-1C03-9A4C-9989-27C453B0DBCA}" type="pres">
      <dgm:prSet presAssocID="{FC2F6E5F-B673-4648-A0D6-6CEBE5B53DD9}" presName="spacing" presStyleCnt="0"/>
      <dgm:spPr/>
    </dgm:pt>
    <dgm:pt modelId="{53EF1E70-730F-CD47-941E-7FFCA232032B}" type="pres">
      <dgm:prSet presAssocID="{E57ECE61-2EAA-2C40-81E1-A28C71F7214F}" presName="composite" presStyleCnt="0"/>
      <dgm:spPr/>
    </dgm:pt>
    <dgm:pt modelId="{243B1F44-8202-6843-B8B9-C68346F2FB9F}" type="pres">
      <dgm:prSet presAssocID="{E57ECE61-2EAA-2C40-81E1-A28C71F7214F}" presName="imgShp" presStyleLbl="fgImgPlace1" presStyleIdx="1" presStyleCnt="4" custScaleX="100406" custScaleY="100035"/>
      <dgm:spPr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</dgm:spPr>
    </dgm:pt>
    <dgm:pt modelId="{59EA43FC-D6D3-4D40-8662-058920769E50}" type="pres">
      <dgm:prSet presAssocID="{E57ECE61-2EAA-2C40-81E1-A28C71F7214F}" presName="txShp" presStyleLbl="node1" presStyleIdx="1" presStyleCnt="4" custScaleX="80251" custScaleY="2396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2D29F1AB-C1D5-D247-A41D-5C83EB1A373C}" type="pres">
      <dgm:prSet presAssocID="{834AE0DD-2AFE-5948-AAD4-1EB5241B8B01}" presName="spacing" presStyleCnt="0"/>
      <dgm:spPr/>
    </dgm:pt>
    <dgm:pt modelId="{136D468F-A58B-A24A-80AF-7E4C1873049A}" type="pres">
      <dgm:prSet presAssocID="{E78483A0-254B-1041-989D-9BE27E7C0248}" presName="composite" presStyleCnt="0"/>
      <dgm:spPr/>
    </dgm:pt>
    <dgm:pt modelId="{7FDC8F8D-C544-9C40-89AF-EFE5C2045780}" type="pres">
      <dgm:prSet presAssocID="{E78483A0-254B-1041-989D-9BE27E7C0248}" presName="imgShp" presStyleLbl="fgImgPlace1" presStyleIdx="2" presStyleCnt="4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D844198-ED99-F343-96F3-6834EEF7F65B}" type="pres">
      <dgm:prSet presAssocID="{E78483A0-254B-1041-989D-9BE27E7C0248}" presName="txShp" presStyleLbl="node1" presStyleIdx="2" presStyleCnt="4" custScaleX="80251" custScaleY="2396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1C151D9-23BA-4249-A568-E8F6519D3B88}" type="pres">
      <dgm:prSet presAssocID="{CBB98BC5-8817-6F47-A191-119569707E3C}" presName="spacing" presStyleCnt="0"/>
      <dgm:spPr/>
    </dgm:pt>
    <dgm:pt modelId="{205E5A6B-B540-2644-92C6-A9EE0303FE74}" type="pres">
      <dgm:prSet presAssocID="{970275DE-063A-AC42-AFEA-C74DE1AEEC86}" presName="composite" presStyleCnt="0"/>
      <dgm:spPr/>
    </dgm:pt>
    <dgm:pt modelId="{25E9F37B-899B-0D43-83D0-2EC86C988F32}" type="pres">
      <dgm:prSet presAssocID="{970275DE-063A-AC42-AFEA-C74DE1AEEC86}" presName="imgShp" presStyleLbl="fgImgPlace1" presStyleIdx="3" presStyleCnt="4"/>
      <dgm:spPr>
        <a:blipFill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B01C67F-11BA-5D4B-93CA-9A9A795F6690}" type="pres">
      <dgm:prSet presAssocID="{970275DE-063A-AC42-AFEA-C74DE1AEEC86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90F0D464-BBF4-4B43-BC27-91D330F75BED}" type="presOf" srcId="{E78483A0-254B-1041-989D-9BE27E7C0248}" destId="{8D844198-ED99-F343-96F3-6834EEF7F65B}" srcOrd="0" destOrd="0" presId="urn:microsoft.com/office/officeart/2005/8/layout/vList3"/>
    <dgm:cxn modelId="{46DDCE3A-EBDC-EC41-A83A-DDB3A06980BB}" type="presOf" srcId="{970275DE-063A-AC42-AFEA-C74DE1AEEC86}" destId="{CB01C67F-11BA-5D4B-93CA-9A9A795F6690}" srcOrd="0" destOrd="0" presId="urn:microsoft.com/office/officeart/2005/8/layout/vList3"/>
    <dgm:cxn modelId="{0C3B0567-0288-D949-9D12-FCF99BA4FEEE}" type="presOf" srcId="{E57ECE61-2EAA-2C40-81E1-A28C71F7214F}" destId="{59EA43FC-D6D3-4D40-8662-058920769E50}" srcOrd="0" destOrd="0" presId="urn:microsoft.com/office/officeart/2005/8/layout/vList3"/>
    <dgm:cxn modelId="{C7BED472-A0D1-B64B-A837-DF0420609909}" srcId="{47D6F431-7574-874E-938D-082A5F5DC66A}" destId="{5BFF2831-5C6C-3A46-A63A-4B69F2E587E2}" srcOrd="0" destOrd="0" parTransId="{613AAEF0-3E74-AF49-8504-2545A7A1EB9A}" sibTransId="{FC2F6E5F-B673-4648-A0D6-6CEBE5B53DD9}"/>
    <dgm:cxn modelId="{48593F73-1BA8-2144-AA58-C203FE065A33}" type="presOf" srcId="{47D6F431-7574-874E-938D-082A5F5DC66A}" destId="{C1ACDF4D-3125-984B-AB5D-86DF9DEAFB30}" srcOrd="0" destOrd="0" presId="urn:microsoft.com/office/officeart/2005/8/layout/vList3"/>
    <dgm:cxn modelId="{0293665A-567F-FF46-8040-59320F7DAF62}" srcId="{47D6F431-7574-874E-938D-082A5F5DC66A}" destId="{E57ECE61-2EAA-2C40-81E1-A28C71F7214F}" srcOrd="1" destOrd="0" parTransId="{0F343319-A21D-6942-A60E-97AB1477EACD}" sibTransId="{834AE0DD-2AFE-5948-AAD4-1EB5241B8B01}"/>
    <dgm:cxn modelId="{1B44AEC2-E720-164B-B652-F44D8AFFBD6A}" srcId="{47D6F431-7574-874E-938D-082A5F5DC66A}" destId="{E78483A0-254B-1041-989D-9BE27E7C0248}" srcOrd="2" destOrd="0" parTransId="{A09DCB6B-4E1A-FE48-AC68-7665728F784F}" sibTransId="{CBB98BC5-8817-6F47-A191-119569707E3C}"/>
    <dgm:cxn modelId="{CBC13024-A95B-1C4C-B0D7-085D8286A318}" type="presOf" srcId="{5BFF2831-5C6C-3A46-A63A-4B69F2E587E2}" destId="{991A8381-3A4A-0249-8F75-BB1346DD0A8D}" srcOrd="0" destOrd="0" presId="urn:microsoft.com/office/officeart/2005/8/layout/vList3"/>
    <dgm:cxn modelId="{A143B90C-1657-EB47-92F1-ACA68501B76C}" srcId="{47D6F431-7574-874E-938D-082A5F5DC66A}" destId="{970275DE-063A-AC42-AFEA-C74DE1AEEC86}" srcOrd="3" destOrd="0" parTransId="{631F9194-1579-A74D-B8F2-3EC88C66D442}" sibTransId="{9B025EE4-265B-134F-A454-C8A16A5F59A7}"/>
    <dgm:cxn modelId="{81CF00E2-3B0B-4E48-B7B9-1CF9818F0414}" type="presParOf" srcId="{C1ACDF4D-3125-984B-AB5D-86DF9DEAFB30}" destId="{1C014662-1E97-FF40-9E4B-D26860434AB0}" srcOrd="0" destOrd="0" presId="urn:microsoft.com/office/officeart/2005/8/layout/vList3"/>
    <dgm:cxn modelId="{49C96C86-0737-5A46-84CF-71E2E5EC986A}" type="presParOf" srcId="{1C014662-1E97-FF40-9E4B-D26860434AB0}" destId="{C54EB1BE-DAF7-1D41-AD0A-50568E4B8495}" srcOrd="0" destOrd="0" presId="urn:microsoft.com/office/officeart/2005/8/layout/vList3"/>
    <dgm:cxn modelId="{2DBCBE51-0673-AC42-8E05-60EE8B7AE95A}" type="presParOf" srcId="{1C014662-1E97-FF40-9E4B-D26860434AB0}" destId="{991A8381-3A4A-0249-8F75-BB1346DD0A8D}" srcOrd="1" destOrd="0" presId="urn:microsoft.com/office/officeart/2005/8/layout/vList3"/>
    <dgm:cxn modelId="{92E1DC3D-6834-1F4B-9536-8E22D0194801}" type="presParOf" srcId="{C1ACDF4D-3125-984B-AB5D-86DF9DEAFB30}" destId="{5E4DA467-1C03-9A4C-9989-27C453B0DBCA}" srcOrd="1" destOrd="0" presId="urn:microsoft.com/office/officeart/2005/8/layout/vList3"/>
    <dgm:cxn modelId="{49CCEC77-861E-D244-B44B-2F7FD4F7B7DF}" type="presParOf" srcId="{C1ACDF4D-3125-984B-AB5D-86DF9DEAFB30}" destId="{53EF1E70-730F-CD47-941E-7FFCA232032B}" srcOrd="2" destOrd="0" presId="urn:microsoft.com/office/officeart/2005/8/layout/vList3"/>
    <dgm:cxn modelId="{13B35227-F3B6-6742-8E9F-95EDA17D60D5}" type="presParOf" srcId="{53EF1E70-730F-CD47-941E-7FFCA232032B}" destId="{243B1F44-8202-6843-B8B9-C68346F2FB9F}" srcOrd="0" destOrd="0" presId="urn:microsoft.com/office/officeart/2005/8/layout/vList3"/>
    <dgm:cxn modelId="{F405D7A3-BBB2-7941-864D-69CBEBB1A8EB}" type="presParOf" srcId="{53EF1E70-730F-CD47-941E-7FFCA232032B}" destId="{59EA43FC-D6D3-4D40-8662-058920769E50}" srcOrd="1" destOrd="0" presId="urn:microsoft.com/office/officeart/2005/8/layout/vList3"/>
    <dgm:cxn modelId="{70091DB9-2C7F-3C49-BC05-9041534C2B95}" type="presParOf" srcId="{C1ACDF4D-3125-984B-AB5D-86DF9DEAFB30}" destId="{2D29F1AB-C1D5-D247-A41D-5C83EB1A373C}" srcOrd="3" destOrd="0" presId="urn:microsoft.com/office/officeart/2005/8/layout/vList3"/>
    <dgm:cxn modelId="{FBD311B2-B516-BB4A-A27E-099BAF8CDCC2}" type="presParOf" srcId="{C1ACDF4D-3125-984B-AB5D-86DF9DEAFB30}" destId="{136D468F-A58B-A24A-80AF-7E4C1873049A}" srcOrd="4" destOrd="0" presId="urn:microsoft.com/office/officeart/2005/8/layout/vList3"/>
    <dgm:cxn modelId="{3A47A298-91F4-774E-84E8-7B2A28B9591B}" type="presParOf" srcId="{136D468F-A58B-A24A-80AF-7E4C1873049A}" destId="{7FDC8F8D-C544-9C40-89AF-EFE5C2045780}" srcOrd="0" destOrd="0" presId="urn:microsoft.com/office/officeart/2005/8/layout/vList3"/>
    <dgm:cxn modelId="{A5B518B5-A529-BB4A-9929-E1E5B0A11FE2}" type="presParOf" srcId="{136D468F-A58B-A24A-80AF-7E4C1873049A}" destId="{8D844198-ED99-F343-96F3-6834EEF7F65B}" srcOrd="1" destOrd="0" presId="urn:microsoft.com/office/officeart/2005/8/layout/vList3"/>
    <dgm:cxn modelId="{542BA63F-B7E1-614D-86C2-36A04A707254}" type="presParOf" srcId="{C1ACDF4D-3125-984B-AB5D-86DF9DEAFB30}" destId="{31C151D9-23BA-4249-A568-E8F6519D3B88}" srcOrd="5" destOrd="0" presId="urn:microsoft.com/office/officeart/2005/8/layout/vList3"/>
    <dgm:cxn modelId="{AFEECA88-CCAC-B348-BF43-7A10CBECAB8E}" type="presParOf" srcId="{C1ACDF4D-3125-984B-AB5D-86DF9DEAFB30}" destId="{205E5A6B-B540-2644-92C6-A9EE0303FE74}" srcOrd="6" destOrd="0" presId="urn:microsoft.com/office/officeart/2005/8/layout/vList3"/>
    <dgm:cxn modelId="{4C406C7D-FD36-8D46-A551-EB1458556AB3}" type="presParOf" srcId="{205E5A6B-B540-2644-92C6-A9EE0303FE74}" destId="{25E9F37B-899B-0D43-83D0-2EC86C988F32}" srcOrd="0" destOrd="0" presId="urn:microsoft.com/office/officeart/2005/8/layout/vList3"/>
    <dgm:cxn modelId="{1D494628-E235-7048-B087-FD6AEB924CB2}" type="presParOf" srcId="{205E5A6B-B540-2644-92C6-A9EE0303FE74}" destId="{CB01C67F-11BA-5D4B-93CA-9A9A795F669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7D6F431-7574-874E-938D-082A5F5DC66A}" type="doc">
      <dgm:prSet loTypeId="urn:microsoft.com/office/officeart/2005/8/layout/vList3" loCatId="" qsTypeId="urn:microsoft.com/office/officeart/2005/8/quickstyle/simple4" qsCatId="simple" csTypeId="urn:microsoft.com/office/officeart/2005/8/colors/colorful1" csCatId="colorful" phldr="1"/>
      <dgm:spPr/>
    </dgm:pt>
    <dgm:pt modelId="{E57ECE61-2EAA-2C40-81E1-A28C71F7214F}">
      <dgm:prSet phldrT="[Tekst]"/>
      <dgm:spPr/>
      <dgm:t>
        <a:bodyPr/>
        <a:lstStyle/>
        <a:p>
          <a:pPr algn="l"/>
          <a:r>
            <a:rPr lang="nl-NL" dirty="0" smtClean="0">
              <a:latin typeface="Arial"/>
              <a:cs typeface="Arial"/>
            </a:rPr>
            <a:t>Filosofie: Wat betekent lijden en waarom is er lijden?</a:t>
          </a:r>
          <a:endParaRPr lang="nl-NL" dirty="0">
            <a:latin typeface="Arial"/>
            <a:cs typeface="Arial"/>
          </a:endParaRPr>
        </a:p>
      </dgm:t>
    </dgm:pt>
    <dgm:pt modelId="{0F343319-A21D-6942-A60E-97AB1477EACD}" type="parTrans" cxnId="{0293665A-567F-FF46-8040-59320F7DAF62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834AE0DD-2AFE-5948-AAD4-1EB5241B8B01}" type="sibTrans" cxnId="{0293665A-567F-FF46-8040-59320F7DAF62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E78483A0-254B-1041-989D-9BE27E7C0248}">
      <dgm:prSet phldrT="[Tekst]"/>
      <dgm:spPr/>
      <dgm:t>
        <a:bodyPr/>
        <a:lstStyle/>
        <a:p>
          <a:pPr algn="l"/>
          <a:r>
            <a:rPr lang="nl-NL" dirty="0" smtClean="0">
              <a:latin typeface="Arial"/>
              <a:cs typeface="Arial"/>
            </a:rPr>
            <a:t>Levensbeschouwing: Wat is de zin van lijden?</a:t>
          </a:r>
          <a:endParaRPr lang="nl-NL" dirty="0">
            <a:latin typeface="Arial"/>
            <a:cs typeface="Arial"/>
          </a:endParaRPr>
        </a:p>
      </dgm:t>
    </dgm:pt>
    <dgm:pt modelId="{A09DCB6B-4E1A-FE48-AC68-7665728F784F}" type="parTrans" cxnId="{1B44AEC2-E720-164B-B652-F44D8AFFBD6A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CBB98BC5-8817-6F47-A191-119569707E3C}" type="sibTrans" cxnId="{1B44AEC2-E720-164B-B652-F44D8AFFBD6A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970275DE-063A-AC42-AFEA-C74DE1AEEC86}">
      <dgm:prSet phldrT="[Tekst]"/>
      <dgm:spPr/>
      <dgm:t>
        <a:bodyPr/>
        <a:lstStyle/>
        <a:p>
          <a:pPr algn="l"/>
          <a:r>
            <a:rPr lang="nl-NL" dirty="0" smtClean="0">
              <a:latin typeface="Arial"/>
              <a:cs typeface="Arial"/>
            </a:rPr>
            <a:t>Verpleegkunde: Wat wordt er van mij verwacht?</a:t>
          </a:r>
          <a:endParaRPr lang="nl-NL" dirty="0">
            <a:latin typeface="Arial"/>
            <a:cs typeface="Arial"/>
          </a:endParaRPr>
        </a:p>
      </dgm:t>
    </dgm:pt>
    <dgm:pt modelId="{631F9194-1579-A74D-B8F2-3EC88C66D442}" type="parTrans" cxnId="{A143B90C-1657-EB47-92F1-ACA68501B76C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9B025EE4-265B-134F-A454-C8A16A5F59A7}" type="sibTrans" cxnId="{A143B90C-1657-EB47-92F1-ACA68501B76C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5BFF2831-5C6C-3A46-A63A-4B69F2E587E2}">
      <dgm:prSet phldrT="[Tekst]"/>
      <dgm:spPr/>
      <dgm:t>
        <a:bodyPr/>
        <a:lstStyle/>
        <a:p>
          <a:pPr algn="l"/>
          <a:r>
            <a:rPr lang="nl-NL" dirty="0" smtClean="0">
              <a:latin typeface="Arial"/>
              <a:cs typeface="Arial"/>
            </a:rPr>
            <a:t>Verkenning: Wat is lijden?</a:t>
          </a:r>
          <a:endParaRPr lang="nl-NL" dirty="0">
            <a:latin typeface="Arial"/>
            <a:cs typeface="Arial"/>
          </a:endParaRPr>
        </a:p>
      </dgm:t>
    </dgm:pt>
    <dgm:pt modelId="{FC2F6E5F-B673-4648-A0D6-6CEBE5B53DD9}" type="sibTrans" cxnId="{C7BED472-A0D1-B64B-A837-DF0420609909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613AAEF0-3E74-AF49-8504-2545A7A1EB9A}" type="parTrans" cxnId="{C7BED472-A0D1-B64B-A837-DF0420609909}">
      <dgm:prSet/>
      <dgm:spPr/>
      <dgm:t>
        <a:bodyPr/>
        <a:lstStyle/>
        <a:p>
          <a:endParaRPr lang="nl-NL">
            <a:latin typeface="Arial"/>
            <a:cs typeface="Arial"/>
          </a:endParaRPr>
        </a:p>
      </dgm:t>
    </dgm:pt>
    <dgm:pt modelId="{C1ACDF4D-3125-984B-AB5D-86DF9DEAFB30}" type="pres">
      <dgm:prSet presAssocID="{47D6F431-7574-874E-938D-082A5F5DC66A}" presName="linearFlow" presStyleCnt="0">
        <dgm:presLayoutVars>
          <dgm:dir/>
          <dgm:resizeHandles val="exact"/>
        </dgm:presLayoutVars>
      </dgm:prSet>
      <dgm:spPr/>
    </dgm:pt>
    <dgm:pt modelId="{1C014662-1E97-FF40-9E4B-D26860434AB0}" type="pres">
      <dgm:prSet presAssocID="{5BFF2831-5C6C-3A46-A63A-4B69F2E587E2}" presName="composite" presStyleCnt="0"/>
      <dgm:spPr/>
    </dgm:pt>
    <dgm:pt modelId="{C54EB1BE-DAF7-1D41-AD0A-50568E4B8495}" type="pres">
      <dgm:prSet presAssocID="{5BFF2831-5C6C-3A46-A63A-4B69F2E587E2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</dgm:pt>
    <dgm:pt modelId="{991A8381-3A4A-0249-8F75-BB1346DD0A8D}" type="pres">
      <dgm:prSet presAssocID="{5BFF2831-5C6C-3A46-A63A-4B69F2E587E2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E4DA467-1C03-9A4C-9989-27C453B0DBCA}" type="pres">
      <dgm:prSet presAssocID="{FC2F6E5F-B673-4648-A0D6-6CEBE5B53DD9}" presName="spacing" presStyleCnt="0"/>
      <dgm:spPr/>
    </dgm:pt>
    <dgm:pt modelId="{53EF1E70-730F-CD47-941E-7FFCA232032B}" type="pres">
      <dgm:prSet presAssocID="{E57ECE61-2EAA-2C40-81E1-A28C71F7214F}" presName="composite" presStyleCnt="0"/>
      <dgm:spPr/>
    </dgm:pt>
    <dgm:pt modelId="{243B1F44-8202-6843-B8B9-C68346F2FB9F}" type="pres">
      <dgm:prSet presAssocID="{E57ECE61-2EAA-2C40-81E1-A28C71F7214F}" presName="imgShp" presStyleLbl="fgImgPlace1" presStyleIdx="1" presStyleCnt="4" custScaleX="100406" custScaleY="100035"/>
      <dgm:spPr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</dgm:spPr>
    </dgm:pt>
    <dgm:pt modelId="{59EA43FC-D6D3-4D40-8662-058920769E50}" type="pres">
      <dgm:prSet presAssocID="{E57ECE61-2EAA-2C40-81E1-A28C71F7214F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2D29F1AB-C1D5-D247-A41D-5C83EB1A373C}" type="pres">
      <dgm:prSet presAssocID="{834AE0DD-2AFE-5948-AAD4-1EB5241B8B01}" presName="spacing" presStyleCnt="0"/>
      <dgm:spPr/>
    </dgm:pt>
    <dgm:pt modelId="{136D468F-A58B-A24A-80AF-7E4C1873049A}" type="pres">
      <dgm:prSet presAssocID="{E78483A0-254B-1041-989D-9BE27E7C0248}" presName="composite" presStyleCnt="0"/>
      <dgm:spPr/>
    </dgm:pt>
    <dgm:pt modelId="{7FDC8F8D-C544-9C40-89AF-EFE5C2045780}" type="pres">
      <dgm:prSet presAssocID="{E78483A0-254B-1041-989D-9BE27E7C0248}" presName="imgShp" presStyleLbl="fgImgPlace1" presStyleIdx="2" presStyleCnt="4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D844198-ED99-F343-96F3-6834EEF7F65B}" type="pres">
      <dgm:prSet presAssocID="{E78483A0-254B-1041-989D-9BE27E7C0248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1C151D9-23BA-4249-A568-E8F6519D3B88}" type="pres">
      <dgm:prSet presAssocID="{CBB98BC5-8817-6F47-A191-119569707E3C}" presName="spacing" presStyleCnt="0"/>
      <dgm:spPr/>
    </dgm:pt>
    <dgm:pt modelId="{205E5A6B-B540-2644-92C6-A9EE0303FE74}" type="pres">
      <dgm:prSet presAssocID="{970275DE-063A-AC42-AFEA-C74DE1AEEC86}" presName="composite" presStyleCnt="0"/>
      <dgm:spPr/>
    </dgm:pt>
    <dgm:pt modelId="{25E9F37B-899B-0D43-83D0-2EC86C988F32}" type="pres">
      <dgm:prSet presAssocID="{970275DE-063A-AC42-AFEA-C74DE1AEEC86}" presName="imgShp" presStyleLbl="fgImgPlace1" presStyleIdx="3" presStyleCnt="4"/>
      <dgm:spPr>
        <a:blipFill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B01C67F-11BA-5D4B-93CA-9A9A795F6690}" type="pres">
      <dgm:prSet presAssocID="{970275DE-063A-AC42-AFEA-C74DE1AEEC86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7A0604EB-2F62-BF41-AE65-D66DEC0A1E3E}" type="presOf" srcId="{5BFF2831-5C6C-3A46-A63A-4B69F2E587E2}" destId="{991A8381-3A4A-0249-8F75-BB1346DD0A8D}" srcOrd="0" destOrd="0" presId="urn:microsoft.com/office/officeart/2005/8/layout/vList3"/>
    <dgm:cxn modelId="{C7BED472-A0D1-B64B-A837-DF0420609909}" srcId="{47D6F431-7574-874E-938D-082A5F5DC66A}" destId="{5BFF2831-5C6C-3A46-A63A-4B69F2E587E2}" srcOrd="0" destOrd="0" parTransId="{613AAEF0-3E74-AF49-8504-2545A7A1EB9A}" sibTransId="{FC2F6E5F-B673-4648-A0D6-6CEBE5B53DD9}"/>
    <dgm:cxn modelId="{12F681D7-F223-7B4E-95D1-84A59F2566EC}" type="presOf" srcId="{970275DE-063A-AC42-AFEA-C74DE1AEEC86}" destId="{CB01C67F-11BA-5D4B-93CA-9A9A795F6690}" srcOrd="0" destOrd="0" presId="urn:microsoft.com/office/officeart/2005/8/layout/vList3"/>
    <dgm:cxn modelId="{7D368E3C-B749-DD4D-A3AF-8BE632F3412E}" type="presOf" srcId="{E78483A0-254B-1041-989D-9BE27E7C0248}" destId="{8D844198-ED99-F343-96F3-6834EEF7F65B}" srcOrd="0" destOrd="0" presId="urn:microsoft.com/office/officeart/2005/8/layout/vList3"/>
    <dgm:cxn modelId="{0293665A-567F-FF46-8040-59320F7DAF62}" srcId="{47D6F431-7574-874E-938D-082A5F5DC66A}" destId="{E57ECE61-2EAA-2C40-81E1-A28C71F7214F}" srcOrd="1" destOrd="0" parTransId="{0F343319-A21D-6942-A60E-97AB1477EACD}" sibTransId="{834AE0DD-2AFE-5948-AAD4-1EB5241B8B01}"/>
    <dgm:cxn modelId="{1B44AEC2-E720-164B-B652-F44D8AFFBD6A}" srcId="{47D6F431-7574-874E-938D-082A5F5DC66A}" destId="{E78483A0-254B-1041-989D-9BE27E7C0248}" srcOrd="2" destOrd="0" parTransId="{A09DCB6B-4E1A-FE48-AC68-7665728F784F}" sibTransId="{CBB98BC5-8817-6F47-A191-119569707E3C}"/>
    <dgm:cxn modelId="{E91E7420-36D4-7F43-B869-E24205E2BD14}" type="presOf" srcId="{47D6F431-7574-874E-938D-082A5F5DC66A}" destId="{C1ACDF4D-3125-984B-AB5D-86DF9DEAFB30}" srcOrd="0" destOrd="0" presId="urn:microsoft.com/office/officeart/2005/8/layout/vList3"/>
    <dgm:cxn modelId="{A143B90C-1657-EB47-92F1-ACA68501B76C}" srcId="{47D6F431-7574-874E-938D-082A5F5DC66A}" destId="{970275DE-063A-AC42-AFEA-C74DE1AEEC86}" srcOrd="3" destOrd="0" parTransId="{631F9194-1579-A74D-B8F2-3EC88C66D442}" sibTransId="{9B025EE4-265B-134F-A454-C8A16A5F59A7}"/>
    <dgm:cxn modelId="{B9D8316F-D054-6549-B94B-8B570EBE3A5A}" type="presOf" srcId="{E57ECE61-2EAA-2C40-81E1-A28C71F7214F}" destId="{59EA43FC-D6D3-4D40-8662-058920769E50}" srcOrd="0" destOrd="0" presId="urn:microsoft.com/office/officeart/2005/8/layout/vList3"/>
    <dgm:cxn modelId="{7DBB8CC5-53D5-874C-9EC2-DCC0D02CF76B}" type="presParOf" srcId="{C1ACDF4D-3125-984B-AB5D-86DF9DEAFB30}" destId="{1C014662-1E97-FF40-9E4B-D26860434AB0}" srcOrd="0" destOrd="0" presId="urn:microsoft.com/office/officeart/2005/8/layout/vList3"/>
    <dgm:cxn modelId="{F1479A5D-4BEC-7847-B576-521139A28363}" type="presParOf" srcId="{1C014662-1E97-FF40-9E4B-D26860434AB0}" destId="{C54EB1BE-DAF7-1D41-AD0A-50568E4B8495}" srcOrd="0" destOrd="0" presId="urn:microsoft.com/office/officeart/2005/8/layout/vList3"/>
    <dgm:cxn modelId="{52AFCA20-781E-BA48-8EEF-A98469397B7C}" type="presParOf" srcId="{1C014662-1E97-FF40-9E4B-D26860434AB0}" destId="{991A8381-3A4A-0249-8F75-BB1346DD0A8D}" srcOrd="1" destOrd="0" presId="urn:microsoft.com/office/officeart/2005/8/layout/vList3"/>
    <dgm:cxn modelId="{B05253D2-8B44-E746-930F-71F32CEC7E69}" type="presParOf" srcId="{C1ACDF4D-3125-984B-AB5D-86DF9DEAFB30}" destId="{5E4DA467-1C03-9A4C-9989-27C453B0DBCA}" srcOrd="1" destOrd="0" presId="urn:microsoft.com/office/officeart/2005/8/layout/vList3"/>
    <dgm:cxn modelId="{A55421DE-6D53-2348-AC82-ECC2DDA711D8}" type="presParOf" srcId="{C1ACDF4D-3125-984B-AB5D-86DF9DEAFB30}" destId="{53EF1E70-730F-CD47-941E-7FFCA232032B}" srcOrd="2" destOrd="0" presId="urn:microsoft.com/office/officeart/2005/8/layout/vList3"/>
    <dgm:cxn modelId="{7CE3BA9F-B9F2-ED4D-9532-2B861EB344BD}" type="presParOf" srcId="{53EF1E70-730F-CD47-941E-7FFCA232032B}" destId="{243B1F44-8202-6843-B8B9-C68346F2FB9F}" srcOrd="0" destOrd="0" presId="urn:microsoft.com/office/officeart/2005/8/layout/vList3"/>
    <dgm:cxn modelId="{EF9C16D2-C285-4F4A-B21E-4946E1522443}" type="presParOf" srcId="{53EF1E70-730F-CD47-941E-7FFCA232032B}" destId="{59EA43FC-D6D3-4D40-8662-058920769E50}" srcOrd="1" destOrd="0" presId="urn:microsoft.com/office/officeart/2005/8/layout/vList3"/>
    <dgm:cxn modelId="{97019E9E-83C8-1841-BD79-160F20A68D33}" type="presParOf" srcId="{C1ACDF4D-3125-984B-AB5D-86DF9DEAFB30}" destId="{2D29F1AB-C1D5-D247-A41D-5C83EB1A373C}" srcOrd="3" destOrd="0" presId="urn:microsoft.com/office/officeart/2005/8/layout/vList3"/>
    <dgm:cxn modelId="{70B87329-69C9-8A4E-A01E-124F6F29BF98}" type="presParOf" srcId="{C1ACDF4D-3125-984B-AB5D-86DF9DEAFB30}" destId="{136D468F-A58B-A24A-80AF-7E4C1873049A}" srcOrd="4" destOrd="0" presId="urn:microsoft.com/office/officeart/2005/8/layout/vList3"/>
    <dgm:cxn modelId="{EBACD06E-E024-814E-A2AC-0B55BBDFA25A}" type="presParOf" srcId="{136D468F-A58B-A24A-80AF-7E4C1873049A}" destId="{7FDC8F8D-C544-9C40-89AF-EFE5C2045780}" srcOrd="0" destOrd="0" presId="urn:microsoft.com/office/officeart/2005/8/layout/vList3"/>
    <dgm:cxn modelId="{53EC5E8D-6203-3843-ACD6-8EC55B22D4F8}" type="presParOf" srcId="{136D468F-A58B-A24A-80AF-7E4C1873049A}" destId="{8D844198-ED99-F343-96F3-6834EEF7F65B}" srcOrd="1" destOrd="0" presId="urn:microsoft.com/office/officeart/2005/8/layout/vList3"/>
    <dgm:cxn modelId="{451356CD-91FC-4F45-903C-AA1AA3BD8661}" type="presParOf" srcId="{C1ACDF4D-3125-984B-AB5D-86DF9DEAFB30}" destId="{31C151D9-23BA-4249-A568-E8F6519D3B88}" srcOrd="5" destOrd="0" presId="urn:microsoft.com/office/officeart/2005/8/layout/vList3"/>
    <dgm:cxn modelId="{BDE1FF57-A3BF-4544-AF68-66FBB113EA81}" type="presParOf" srcId="{C1ACDF4D-3125-984B-AB5D-86DF9DEAFB30}" destId="{205E5A6B-B540-2644-92C6-A9EE0303FE74}" srcOrd="6" destOrd="0" presId="urn:microsoft.com/office/officeart/2005/8/layout/vList3"/>
    <dgm:cxn modelId="{DF0530A5-39E9-AD4F-80BD-A80BE7FF91C5}" type="presParOf" srcId="{205E5A6B-B540-2644-92C6-A9EE0303FE74}" destId="{25E9F37B-899B-0D43-83D0-2EC86C988F32}" srcOrd="0" destOrd="0" presId="urn:microsoft.com/office/officeart/2005/8/layout/vList3"/>
    <dgm:cxn modelId="{9B2AF7DD-4326-C442-B68E-1B16C830CB31}" type="presParOf" srcId="{205E5A6B-B540-2644-92C6-A9EE0303FE74}" destId="{CB01C67F-11BA-5D4B-93CA-9A9A795F669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1A8381-3A4A-0249-8F75-BB1346DD0A8D}">
      <dsp:nvSpPr>
        <dsp:cNvPr id="0" name=""/>
        <dsp:cNvSpPr/>
      </dsp:nvSpPr>
      <dsp:spPr>
        <a:xfrm rot="10800000">
          <a:off x="1609322" y="2412"/>
          <a:ext cx="5472684" cy="923459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20" tIns="110490" rIns="206248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900" kern="1200" dirty="0">
              <a:latin typeface="Arial"/>
              <a:cs typeface="Arial"/>
            </a:rPr>
            <a:t>Verkenning</a:t>
          </a:r>
        </a:p>
      </dsp:txBody>
      <dsp:txXfrm rot="10800000">
        <a:off x="1840187" y="2412"/>
        <a:ext cx="5241819" cy="923459"/>
      </dsp:txXfrm>
    </dsp:sp>
    <dsp:sp modelId="{C54EB1BE-DAF7-1D41-AD0A-50568E4B8495}">
      <dsp:nvSpPr>
        <dsp:cNvPr id="0" name=""/>
        <dsp:cNvSpPr/>
      </dsp:nvSpPr>
      <dsp:spPr>
        <a:xfrm>
          <a:off x="1147593" y="2412"/>
          <a:ext cx="923459" cy="92345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9EA43FC-D6D3-4D40-8662-058920769E50}">
      <dsp:nvSpPr>
        <dsp:cNvPr id="0" name=""/>
        <dsp:cNvSpPr/>
      </dsp:nvSpPr>
      <dsp:spPr>
        <a:xfrm rot="10800000">
          <a:off x="1610260" y="1201692"/>
          <a:ext cx="5472684" cy="923459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20" tIns="110490" rIns="206248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900" kern="1200">
              <a:latin typeface="Arial"/>
              <a:cs typeface="Arial"/>
            </a:rPr>
            <a:t>Filosofie</a:t>
          </a:r>
        </a:p>
      </dsp:txBody>
      <dsp:txXfrm rot="10800000">
        <a:off x="1841125" y="1201692"/>
        <a:ext cx="5241819" cy="923459"/>
      </dsp:txXfrm>
    </dsp:sp>
    <dsp:sp modelId="{243B1F44-8202-6843-B8B9-C68346F2FB9F}">
      <dsp:nvSpPr>
        <dsp:cNvPr id="0" name=""/>
        <dsp:cNvSpPr/>
      </dsp:nvSpPr>
      <dsp:spPr>
        <a:xfrm>
          <a:off x="1146655" y="1201531"/>
          <a:ext cx="927208" cy="923782"/>
        </a:xfrm>
        <a:prstGeom prst="ellipse">
          <a:avLst/>
        </a:prstGeom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D844198-ED99-F343-96F3-6834EEF7F65B}">
      <dsp:nvSpPr>
        <dsp:cNvPr id="0" name=""/>
        <dsp:cNvSpPr/>
      </dsp:nvSpPr>
      <dsp:spPr>
        <a:xfrm rot="10800000">
          <a:off x="1609322" y="2400972"/>
          <a:ext cx="5472684" cy="923459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20" tIns="110490" rIns="206248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900" kern="1200">
              <a:latin typeface="Arial"/>
              <a:cs typeface="Arial"/>
            </a:rPr>
            <a:t>Levensbeschouwing</a:t>
          </a:r>
        </a:p>
      </dsp:txBody>
      <dsp:txXfrm rot="10800000">
        <a:off x="1840187" y="2400972"/>
        <a:ext cx="5241819" cy="923459"/>
      </dsp:txXfrm>
    </dsp:sp>
    <dsp:sp modelId="{7FDC8F8D-C544-9C40-89AF-EFE5C2045780}">
      <dsp:nvSpPr>
        <dsp:cNvPr id="0" name=""/>
        <dsp:cNvSpPr/>
      </dsp:nvSpPr>
      <dsp:spPr>
        <a:xfrm>
          <a:off x="1147593" y="2400972"/>
          <a:ext cx="923459" cy="923459"/>
        </a:xfrm>
        <a:prstGeom prst="ellipse">
          <a:avLst/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B01C67F-11BA-5D4B-93CA-9A9A795F6690}">
      <dsp:nvSpPr>
        <dsp:cNvPr id="0" name=""/>
        <dsp:cNvSpPr/>
      </dsp:nvSpPr>
      <dsp:spPr>
        <a:xfrm rot="10800000">
          <a:off x="1609322" y="3600091"/>
          <a:ext cx="5472684" cy="923459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20" tIns="110490" rIns="206248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900" kern="1200">
              <a:latin typeface="Arial"/>
              <a:cs typeface="Arial"/>
            </a:rPr>
            <a:t>Verpleegkunde</a:t>
          </a:r>
        </a:p>
      </dsp:txBody>
      <dsp:txXfrm rot="10800000">
        <a:off x="1840187" y="3600091"/>
        <a:ext cx="5241819" cy="923459"/>
      </dsp:txXfrm>
    </dsp:sp>
    <dsp:sp modelId="{25E9F37B-899B-0D43-83D0-2EC86C988F32}">
      <dsp:nvSpPr>
        <dsp:cNvPr id="0" name=""/>
        <dsp:cNvSpPr/>
      </dsp:nvSpPr>
      <dsp:spPr>
        <a:xfrm>
          <a:off x="1147593" y="3600091"/>
          <a:ext cx="923459" cy="923459"/>
        </a:xfrm>
        <a:prstGeom prst="ellipse">
          <a:avLst/>
        </a:prstGeom>
        <a:blipFill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1A8381-3A4A-0249-8F75-BB1346DD0A8D}">
      <dsp:nvSpPr>
        <dsp:cNvPr id="0" name=""/>
        <dsp:cNvSpPr/>
      </dsp:nvSpPr>
      <dsp:spPr>
        <a:xfrm rot="10800000">
          <a:off x="1609322" y="2412"/>
          <a:ext cx="5472684" cy="923459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20" tIns="106680" rIns="199136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800" kern="1200" dirty="0">
              <a:latin typeface="Arial"/>
              <a:cs typeface="Arial"/>
            </a:rPr>
            <a:t>Verkenning</a:t>
          </a:r>
        </a:p>
      </dsp:txBody>
      <dsp:txXfrm rot="10800000">
        <a:off x="1840187" y="2412"/>
        <a:ext cx="5241819" cy="923459"/>
      </dsp:txXfrm>
    </dsp:sp>
    <dsp:sp modelId="{C54EB1BE-DAF7-1D41-AD0A-50568E4B8495}">
      <dsp:nvSpPr>
        <dsp:cNvPr id="0" name=""/>
        <dsp:cNvSpPr/>
      </dsp:nvSpPr>
      <dsp:spPr>
        <a:xfrm>
          <a:off x="1147593" y="2412"/>
          <a:ext cx="923459" cy="92345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9EA43FC-D6D3-4D40-8662-058920769E50}">
      <dsp:nvSpPr>
        <dsp:cNvPr id="0" name=""/>
        <dsp:cNvSpPr/>
      </dsp:nvSpPr>
      <dsp:spPr>
        <a:xfrm rot="10800000">
          <a:off x="2647019" y="1491377"/>
          <a:ext cx="4090338" cy="344090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20" tIns="57150" rIns="10668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>
              <a:latin typeface="Arial"/>
              <a:cs typeface="Arial"/>
            </a:rPr>
            <a:t>Filosofie</a:t>
          </a:r>
        </a:p>
      </dsp:txBody>
      <dsp:txXfrm rot="10800000">
        <a:off x="2733041" y="1491377"/>
        <a:ext cx="4004316" cy="344090"/>
      </dsp:txXfrm>
    </dsp:sp>
    <dsp:sp modelId="{243B1F44-8202-6843-B8B9-C68346F2FB9F}">
      <dsp:nvSpPr>
        <dsp:cNvPr id="0" name=""/>
        <dsp:cNvSpPr/>
      </dsp:nvSpPr>
      <dsp:spPr>
        <a:xfrm>
          <a:off x="1492242" y="1201531"/>
          <a:ext cx="927208" cy="923782"/>
        </a:xfrm>
        <a:prstGeom prst="ellipse">
          <a:avLst/>
        </a:prstGeom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D844198-ED99-F343-96F3-6834EEF7F65B}">
      <dsp:nvSpPr>
        <dsp:cNvPr id="0" name=""/>
        <dsp:cNvSpPr/>
      </dsp:nvSpPr>
      <dsp:spPr>
        <a:xfrm rot="10800000">
          <a:off x="2646081" y="2690657"/>
          <a:ext cx="4090338" cy="344090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20" tIns="57150" rIns="10668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>
              <a:latin typeface="Arial"/>
              <a:cs typeface="Arial"/>
            </a:rPr>
            <a:t>Levensbeschouwing</a:t>
          </a:r>
        </a:p>
      </dsp:txBody>
      <dsp:txXfrm rot="10800000">
        <a:off x="2732103" y="2690657"/>
        <a:ext cx="4004316" cy="344090"/>
      </dsp:txXfrm>
    </dsp:sp>
    <dsp:sp modelId="{7FDC8F8D-C544-9C40-89AF-EFE5C2045780}">
      <dsp:nvSpPr>
        <dsp:cNvPr id="0" name=""/>
        <dsp:cNvSpPr/>
      </dsp:nvSpPr>
      <dsp:spPr>
        <a:xfrm>
          <a:off x="1493179" y="2400972"/>
          <a:ext cx="923459" cy="923459"/>
        </a:xfrm>
        <a:prstGeom prst="ellipse">
          <a:avLst/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B01C67F-11BA-5D4B-93CA-9A9A795F6690}">
      <dsp:nvSpPr>
        <dsp:cNvPr id="0" name=""/>
        <dsp:cNvSpPr/>
      </dsp:nvSpPr>
      <dsp:spPr>
        <a:xfrm rot="10800000">
          <a:off x="2646081" y="3889775"/>
          <a:ext cx="4090338" cy="344090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20" tIns="57150" rIns="10668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>
              <a:latin typeface="Arial"/>
              <a:cs typeface="Arial"/>
            </a:rPr>
            <a:t>Verpleegkunde</a:t>
          </a:r>
        </a:p>
      </dsp:txBody>
      <dsp:txXfrm rot="10800000">
        <a:off x="2732103" y="3889775"/>
        <a:ext cx="4004316" cy="344090"/>
      </dsp:txXfrm>
    </dsp:sp>
    <dsp:sp modelId="{25E9F37B-899B-0D43-83D0-2EC86C988F32}">
      <dsp:nvSpPr>
        <dsp:cNvPr id="0" name=""/>
        <dsp:cNvSpPr/>
      </dsp:nvSpPr>
      <dsp:spPr>
        <a:xfrm>
          <a:off x="1493179" y="3600091"/>
          <a:ext cx="923459" cy="923459"/>
        </a:xfrm>
        <a:prstGeom prst="ellipse">
          <a:avLst/>
        </a:prstGeom>
        <a:blipFill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4CB373-818C-E846-93AA-C22A966ED023}">
      <dsp:nvSpPr>
        <dsp:cNvPr id="0" name=""/>
        <dsp:cNvSpPr/>
      </dsp:nvSpPr>
      <dsp:spPr>
        <a:xfrm>
          <a:off x="3371403" y="736"/>
          <a:ext cx="1486792" cy="96641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>
              <a:latin typeface="Arial"/>
              <a:cs typeface="Arial"/>
            </a:rPr>
            <a:t>Kwalificaties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>
              <a:latin typeface="Arial"/>
              <a:cs typeface="Arial"/>
            </a:rPr>
            <a:t>Fysiek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>
              <a:latin typeface="Arial"/>
              <a:cs typeface="Arial"/>
            </a:rPr>
            <a:t>Geestelijk</a:t>
          </a:r>
        </a:p>
      </dsp:txBody>
      <dsp:txXfrm>
        <a:off x="3418579" y="47912"/>
        <a:ext cx="1392440" cy="872063"/>
      </dsp:txXfrm>
    </dsp:sp>
    <dsp:sp modelId="{0B1D8429-C494-8246-A858-36F8E72AC0BA}">
      <dsp:nvSpPr>
        <dsp:cNvPr id="0" name=""/>
        <dsp:cNvSpPr/>
      </dsp:nvSpPr>
      <dsp:spPr>
        <a:xfrm>
          <a:off x="2183365" y="483943"/>
          <a:ext cx="3862868" cy="3862868"/>
        </a:xfrm>
        <a:custGeom>
          <a:avLst/>
          <a:gdLst/>
          <a:ahLst/>
          <a:cxnLst/>
          <a:rect l="0" t="0" r="0" b="0"/>
          <a:pathLst>
            <a:path>
              <a:moveTo>
                <a:pt x="2685052" y="153092"/>
              </a:moveTo>
              <a:arcTo wR="1931434" hR="1931434" stAng="17577964" swAng="1962280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118CF8-072B-5744-B886-00160E8B8DE2}">
      <dsp:nvSpPr>
        <dsp:cNvPr id="0" name=""/>
        <dsp:cNvSpPr/>
      </dsp:nvSpPr>
      <dsp:spPr>
        <a:xfrm>
          <a:off x="5208306" y="1335324"/>
          <a:ext cx="1486792" cy="96641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>
              <a:latin typeface="Arial"/>
              <a:cs typeface="Arial"/>
            </a:rPr>
            <a:t>Gradaties</a:t>
          </a:r>
        </a:p>
      </dsp:txBody>
      <dsp:txXfrm>
        <a:off x="5255482" y="1382500"/>
        <a:ext cx="1392440" cy="872063"/>
      </dsp:txXfrm>
    </dsp:sp>
    <dsp:sp modelId="{A36A1523-2313-1D43-A01F-5DA4F6443FE6}">
      <dsp:nvSpPr>
        <dsp:cNvPr id="0" name=""/>
        <dsp:cNvSpPr/>
      </dsp:nvSpPr>
      <dsp:spPr>
        <a:xfrm>
          <a:off x="2183365" y="483943"/>
          <a:ext cx="3862868" cy="3862868"/>
        </a:xfrm>
        <a:custGeom>
          <a:avLst/>
          <a:gdLst/>
          <a:ahLst/>
          <a:cxnLst/>
          <a:rect l="0" t="0" r="0" b="0"/>
          <a:pathLst>
            <a:path>
              <a:moveTo>
                <a:pt x="3860210" y="1830145"/>
              </a:moveTo>
              <a:arcTo wR="1931434" hR="1931434" stAng="21419634" swAng="2196873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80D124-27A3-3A4B-BE68-27B3FAEAC727}">
      <dsp:nvSpPr>
        <dsp:cNvPr id="0" name=""/>
        <dsp:cNvSpPr/>
      </dsp:nvSpPr>
      <dsp:spPr>
        <a:xfrm>
          <a:off x="4506671" y="3494733"/>
          <a:ext cx="1486792" cy="96641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>
              <a:latin typeface="Arial"/>
              <a:cs typeface="Arial"/>
            </a:rPr>
            <a:t>Frequentie en duur</a:t>
          </a:r>
        </a:p>
      </dsp:txBody>
      <dsp:txXfrm>
        <a:off x="4553847" y="3541909"/>
        <a:ext cx="1392440" cy="872063"/>
      </dsp:txXfrm>
    </dsp:sp>
    <dsp:sp modelId="{7E46CBA8-05F8-C747-B64F-12BC114A5725}">
      <dsp:nvSpPr>
        <dsp:cNvPr id="0" name=""/>
        <dsp:cNvSpPr/>
      </dsp:nvSpPr>
      <dsp:spPr>
        <a:xfrm>
          <a:off x="2183365" y="483943"/>
          <a:ext cx="3862868" cy="3862868"/>
        </a:xfrm>
        <a:custGeom>
          <a:avLst/>
          <a:gdLst/>
          <a:ahLst/>
          <a:cxnLst/>
          <a:rect l="0" t="0" r="0" b="0"/>
          <a:pathLst>
            <a:path>
              <a:moveTo>
                <a:pt x="2315628" y="3824271"/>
              </a:moveTo>
              <a:arcTo wR="1931434" hR="1931434" stAng="4711583" swAng="1376834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2AA056-8542-A54D-A9CD-C4EE456DC206}">
      <dsp:nvSpPr>
        <dsp:cNvPr id="0" name=""/>
        <dsp:cNvSpPr/>
      </dsp:nvSpPr>
      <dsp:spPr>
        <a:xfrm>
          <a:off x="2236135" y="3494733"/>
          <a:ext cx="1486792" cy="96641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>
              <a:latin typeface="Arial"/>
              <a:cs typeface="Arial"/>
            </a:rPr>
            <a:t>Houding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>
              <a:latin typeface="Arial"/>
              <a:cs typeface="Arial"/>
            </a:rPr>
            <a:t>Vermijdbaarheid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>
              <a:latin typeface="Arial"/>
              <a:cs typeface="Arial"/>
            </a:rPr>
            <a:t>Nut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>
              <a:latin typeface="Arial"/>
              <a:cs typeface="Arial"/>
            </a:rPr>
            <a:t>Verdienste</a:t>
          </a:r>
        </a:p>
      </dsp:txBody>
      <dsp:txXfrm>
        <a:off x="2283311" y="3541909"/>
        <a:ext cx="1392440" cy="872063"/>
      </dsp:txXfrm>
    </dsp:sp>
    <dsp:sp modelId="{1BF60FA9-E586-BD4A-8465-ACB955A473F3}">
      <dsp:nvSpPr>
        <dsp:cNvPr id="0" name=""/>
        <dsp:cNvSpPr/>
      </dsp:nvSpPr>
      <dsp:spPr>
        <a:xfrm>
          <a:off x="2183365" y="483943"/>
          <a:ext cx="3862868" cy="3862868"/>
        </a:xfrm>
        <a:custGeom>
          <a:avLst/>
          <a:gdLst/>
          <a:ahLst/>
          <a:cxnLst/>
          <a:rect l="0" t="0" r="0" b="0"/>
          <a:pathLst>
            <a:path>
              <a:moveTo>
                <a:pt x="322859" y="3000510"/>
              </a:moveTo>
              <a:arcTo wR="1931434" hR="1931434" stAng="8783493" swAng="2196873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053639-2144-9B44-AA85-C1396C339CBF}">
      <dsp:nvSpPr>
        <dsp:cNvPr id="0" name=""/>
        <dsp:cNvSpPr/>
      </dsp:nvSpPr>
      <dsp:spPr>
        <a:xfrm>
          <a:off x="1534500" y="1335324"/>
          <a:ext cx="1486792" cy="966415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>
              <a:latin typeface="Arial"/>
              <a:cs typeface="Arial"/>
            </a:rPr>
            <a:t>Perceptie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>
              <a:latin typeface="Arial"/>
              <a:cs typeface="Arial"/>
            </a:rPr>
            <a:t>Persoonlijk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>
              <a:latin typeface="Arial"/>
              <a:cs typeface="Arial"/>
            </a:rPr>
            <a:t>Sociaal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>
              <a:latin typeface="Arial"/>
              <a:cs typeface="Arial"/>
            </a:rPr>
            <a:t>Cultureel</a:t>
          </a:r>
        </a:p>
      </dsp:txBody>
      <dsp:txXfrm>
        <a:off x="1581676" y="1382500"/>
        <a:ext cx="1392440" cy="872063"/>
      </dsp:txXfrm>
    </dsp:sp>
    <dsp:sp modelId="{25CEEC9F-5003-F446-9E76-7748520E16F7}">
      <dsp:nvSpPr>
        <dsp:cNvPr id="0" name=""/>
        <dsp:cNvSpPr/>
      </dsp:nvSpPr>
      <dsp:spPr>
        <a:xfrm>
          <a:off x="2183365" y="483943"/>
          <a:ext cx="3862868" cy="3862868"/>
        </a:xfrm>
        <a:custGeom>
          <a:avLst/>
          <a:gdLst/>
          <a:ahLst/>
          <a:cxnLst/>
          <a:rect l="0" t="0" r="0" b="0"/>
          <a:pathLst>
            <a:path>
              <a:moveTo>
                <a:pt x="336435" y="842205"/>
              </a:moveTo>
              <a:arcTo wR="1931434" hR="1931434" stAng="12859756" swAng="1962280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1A8381-3A4A-0249-8F75-BB1346DD0A8D}">
      <dsp:nvSpPr>
        <dsp:cNvPr id="0" name=""/>
        <dsp:cNvSpPr/>
      </dsp:nvSpPr>
      <dsp:spPr>
        <a:xfrm rot="10800000">
          <a:off x="2644398" y="353493"/>
          <a:ext cx="4092582" cy="221297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20" tIns="38100" rIns="7112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000" kern="1200">
              <a:latin typeface="Arial"/>
              <a:cs typeface="Arial"/>
            </a:rPr>
            <a:t>Verkenning</a:t>
          </a:r>
        </a:p>
      </dsp:txBody>
      <dsp:txXfrm rot="10800000">
        <a:off x="2699722" y="353493"/>
        <a:ext cx="4037258" cy="221297"/>
      </dsp:txXfrm>
    </dsp:sp>
    <dsp:sp modelId="{C54EB1BE-DAF7-1D41-AD0A-50568E4B8495}">
      <dsp:nvSpPr>
        <dsp:cNvPr id="0" name=""/>
        <dsp:cNvSpPr/>
      </dsp:nvSpPr>
      <dsp:spPr>
        <a:xfrm>
          <a:off x="1492618" y="2412"/>
          <a:ext cx="923459" cy="92345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9EA43FC-D6D3-4D40-8662-058920769E50}">
      <dsp:nvSpPr>
        <dsp:cNvPr id="0" name=""/>
        <dsp:cNvSpPr/>
      </dsp:nvSpPr>
      <dsp:spPr>
        <a:xfrm rot="10800000">
          <a:off x="2645336" y="1552773"/>
          <a:ext cx="4092582" cy="221297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20" tIns="38100" rIns="7112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000" kern="1200">
              <a:latin typeface="Arial"/>
              <a:cs typeface="Arial"/>
            </a:rPr>
            <a:t>Filosofie</a:t>
          </a:r>
        </a:p>
      </dsp:txBody>
      <dsp:txXfrm rot="10800000">
        <a:off x="2700660" y="1552773"/>
        <a:ext cx="4037258" cy="221297"/>
      </dsp:txXfrm>
    </dsp:sp>
    <dsp:sp modelId="{243B1F44-8202-6843-B8B9-C68346F2FB9F}">
      <dsp:nvSpPr>
        <dsp:cNvPr id="0" name=""/>
        <dsp:cNvSpPr/>
      </dsp:nvSpPr>
      <dsp:spPr>
        <a:xfrm>
          <a:off x="1491681" y="1201531"/>
          <a:ext cx="927208" cy="923782"/>
        </a:xfrm>
        <a:prstGeom prst="ellipse">
          <a:avLst/>
        </a:prstGeom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D844198-ED99-F343-96F3-6834EEF7F65B}">
      <dsp:nvSpPr>
        <dsp:cNvPr id="0" name=""/>
        <dsp:cNvSpPr/>
      </dsp:nvSpPr>
      <dsp:spPr>
        <a:xfrm rot="10800000">
          <a:off x="1609322" y="2400972"/>
          <a:ext cx="5472684" cy="923459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20" tIns="106680" rIns="199136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800" kern="1200" dirty="0">
              <a:latin typeface="Arial"/>
              <a:cs typeface="Arial"/>
            </a:rPr>
            <a:t>Levensbeschouwing</a:t>
          </a:r>
        </a:p>
      </dsp:txBody>
      <dsp:txXfrm rot="10800000">
        <a:off x="1840187" y="2400972"/>
        <a:ext cx="5241819" cy="923459"/>
      </dsp:txXfrm>
    </dsp:sp>
    <dsp:sp modelId="{7FDC8F8D-C544-9C40-89AF-EFE5C2045780}">
      <dsp:nvSpPr>
        <dsp:cNvPr id="0" name=""/>
        <dsp:cNvSpPr/>
      </dsp:nvSpPr>
      <dsp:spPr>
        <a:xfrm>
          <a:off x="1147593" y="2400972"/>
          <a:ext cx="923459" cy="923459"/>
        </a:xfrm>
        <a:prstGeom prst="ellipse">
          <a:avLst/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B01C67F-11BA-5D4B-93CA-9A9A795F6690}">
      <dsp:nvSpPr>
        <dsp:cNvPr id="0" name=""/>
        <dsp:cNvSpPr/>
      </dsp:nvSpPr>
      <dsp:spPr>
        <a:xfrm rot="10800000">
          <a:off x="2644398" y="3951172"/>
          <a:ext cx="4092582" cy="221297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20" tIns="38100" rIns="7112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000" kern="1200">
              <a:latin typeface="Arial"/>
              <a:cs typeface="Arial"/>
            </a:rPr>
            <a:t>Verpleegkunde</a:t>
          </a:r>
        </a:p>
      </dsp:txBody>
      <dsp:txXfrm rot="10800000">
        <a:off x="2699722" y="3951172"/>
        <a:ext cx="4037258" cy="221297"/>
      </dsp:txXfrm>
    </dsp:sp>
    <dsp:sp modelId="{25E9F37B-899B-0D43-83D0-2EC86C988F32}">
      <dsp:nvSpPr>
        <dsp:cNvPr id="0" name=""/>
        <dsp:cNvSpPr/>
      </dsp:nvSpPr>
      <dsp:spPr>
        <a:xfrm>
          <a:off x="1492618" y="3600091"/>
          <a:ext cx="923459" cy="923459"/>
        </a:xfrm>
        <a:prstGeom prst="ellipse">
          <a:avLst/>
        </a:prstGeom>
        <a:blipFill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1A8381-3A4A-0249-8F75-BB1346DD0A8D}">
      <dsp:nvSpPr>
        <dsp:cNvPr id="0" name=""/>
        <dsp:cNvSpPr/>
      </dsp:nvSpPr>
      <dsp:spPr>
        <a:xfrm rot="10800000">
          <a:off x="2419923" y="353493"/>
          <a:ext cx="4391883" cy="221297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20" tIns="38100" rIns="7112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000" kern="1200">
              <a:latin typeface="Arial"/>
              <a:cs typeface="Arial"/>
            </a:rPr>
            <a:t>Verkenning</a:t>
          </a:r>
        </a:p>
      </dsp:txBody>
      <dsp:txXfrm rot="10800000">
        <a:off x="2475247" y="353493"/>
        <a:ext cx="4336559" cy="221297"/>
      </dsp:txXfrm>
    </dsp:sp>
    <dsp:sp modelId="{C54EB1BE-DAF7-1D41-AD0A-50568E4B8495}">
      <dsp:nvSpPr>
        <dsp:cNvPr id="0" name=""/>
        <dsp:cNvSpPr/>
      </dsp:nvSpPr>
      <dsp:spPr>
        <a:xfrm>
          <a:off x="1417793" y="2412"/>
          <a:ext cx="923459" cy="92345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9EA43FC-D6D3-4D40-8662-058920769E50}">
      <dsp:nvSpPr>
        <dsp:cNvPr id="0" name=""/>
        <dsp:cNvSpPr/>
      </dsp:nvSpPr>
      <dsp:spPr>
        <a:xfrm rot="10800000">
          <a:off x="2420860" y="1552773"/>
          <a:ext cx="4391883" cy="221297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20" tIns="38100" rIns="7112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000" kern="1200">
              <a:latin typeface="Arial"/>
              <a:cs typeface="Arial"/>
            </a:rPr>
            <a:t>Filosofie</a:t>
          </a:r>
        </a:p>
      </dsp:txBody>
      <dsp:txXfrm rot="10800000">
        <a:off x="2476184" y="1552773"/>
        <a:ext cx="4336559" cy="221297"/>
      </dsp:txXfrm>
    </dsp:sp>
    <dsp:sp modelId="{243B1F44-8202-6843-B8B9-C68346F2FB9F}">
      <dsp:nvSpPr>
        <dsp:cNvPr id="0" name=""/>
        <dsp:cNvSpPr/>
      </dsp:nvSpPr>
      <dsp:spPr>
        <a:xfrm>
          <a:off x="1416855" y="1201531"/>
          <a:ext cx="927208" cy="923782"/>
        </a:xfrm>
        <a:prstGeom prst="ellipse">
          <a:avLst/>
        </a:prstGeom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D844198-ED99-F343-96F3-6834EEF7F65B}">
      <dsp:nvSpPr>
        <dsp:cNvPr id="0" name=""/>
        <dsp:cNvSpPr/>
      </dsp:nvSpPr>
      <dsp:spPr>
        <a:xfrm rot="10800000">
          <a:off x="2419923" y="2752053"/>
          <a:ext cx="4391883" cy="221297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20" tIns="38100" rIns="7112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000" kern="1200">
              <a:latin typeface="Arial"/>
              <a:cs typeface="Arial"/>
            </a:rPr>
            <a:t>Levensbeschouwing</a:t>
          </a:r>
        </a:p>
      </dsp:txBody>
      <dsp:txXfrm rot="10800000">
        <a:off x="2475247" y="2752053"/>
        <a:ext cx="4336559" cy="221297"/>
      </dsp:txXfrm>
    </dsp:sp>
    <dsp:sp modelId="{7FDC8F8D-C544-9C40-89AF-EFE5C2045780}">
      <dsp:nvSpPr>
        <dsp:cNvPr id="0" name=""/>
        <dsp:cNvSpPr/>
      </dsp:nvSpPr>
      <dsp:spPr>
        <a:xfrm>
          <a:off x="1417793" y="2400972"/>
          <a:ext cx="923459" cy="923459"/>
        </a:xfrm>
        <a:prstGeom prst="ellipse">
          <a:avLst/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B01C67F-11BA-5D4B-93CA-9A9A795F6690}">
      <dsp:nvSpPr>
        <dsp:cNvPr id="0" name=""/>
        <dsp:cNvSpPr/>
      </dsp:nvSpPr>
      <dsp:spPr>
        <a:xfrm rot="10800000">
          <a:off x="1609322" y="3600091"/>
          <a:ext cx="5472684" cy="923459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20" tIns="106680" rIns="199136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800" kern="1200" dirty="0">
              <a:latin typeface="Arial"/>
              <a:cs typeface="Arial"/>
            </a:rPr>
            <a:t>Verpleegkunde</a:t>
          </a:r>
        </a:p>
      </dsp:txBody>
      <dsp:txXfrm rot="10800000">
        <a:off x="1840187" y="3600091"/>
        <a:ext cx="5241819" cy="923459"/>
      </dsp:txXfrm>
    </dsp:sp>
    <dsp:sp modelId="{25E9F37B-899B-0D43-83D0-2EC86C988F32}">
      <dsp:nvSpPr>
        <dsp:cNvPr id="0" name=""/>
        <dsp:cNvSpPr/>
      </dsp:nvSpPr>
      <dsp:spPr>
        <a:xfrm>
          <a:off x="1147593" y="3600091"/>
          <a:ext cx="923459" cy="923459"/>
        </a:xfrm>
        <a:prstGeom prst="ellipse">
          <a:avLst/>
        </a:prstGeom>
        <a:blipFill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1A8381-3A4A-0249-8F75-BB1346DD0A8D}">
      <dsp:nvSpPr>
        <dsp:cNvPr id="0" name=""/>
        <dsp:cNvSpPr/>
      </dsp:nvSpPr>
      <dsp:spPr>
        <a:xfrm rot="10800000">
          <a:off x="1609322" y="2412"/>
          <a:ext cx="5472684" cy="923459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20" tIns="99060" rIns="184912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600" kern="1200" dirty="0" smtClean="0">
              <a:latin typeface="Arial"/>
              <a:cs typeface="Arial"/>
            </a:rPr>
            <a:t>Verkenning: Wat is lijden?</a:t>
          </a:r>
          <a:endParaRPr lang="nl-NL" sz="2600" kern="1200" dirty="0">
            <a:latin typeface="Arial"/>
            <a:cs typeface="Arial"/>
          </a:endParaRPr>
        </a:p>
      </dsp:txBody>
      <dsp:txXfrm rot="10800000">
        <a:off x="1840187" y="2412"/>
        <a:ext cx="5241819" cy="923459"/>
      </dsp:txXfrm>
    </dsp:sp>
    <dsp:sp modelId="{C54EB1BE-DAF7-1D41-AD0A-50568E4B8495}">
      <dsp:nvSpPr>
        <dsp:cNvPr id="0" name=""/>
        <dsp:cNvSpPr/>
      </dsp:nvSpPr>
      <dsp:spPr>
        <a:xfrm>
          <a:off x="1147593" y="2412"/>
          <a:ext cx="923459" cy="92345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9EA43FC-D6D3-4D40-8662-058920769E50}">
      <dsp:nvSpPr>
        <dsp:cNvPr id="0" name=""/>
        <dsp:cNvSpPr/>
      </dsp:nvSpPr>
      <dsp:spPr>
        <a:xfrm rot="10800000">
          <a:off x="1610260" y="1201692"/>
          <a:ext cx="5472684" cy="923459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20" tIns="99060" rIns="184912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600" kern="1200" dirty="0" smtClean="0">
              <a:latin typeface="Arial"/>
              <a:cs typeface="Arial"/>
            </a:rPr>
            <a:t>Filosofie: Wat betekent lijden en waarom is er lijden?</a:t>
          </a:r>
          <a:endParaRPr lang="nl-NL" sz="2600" kern="1200" dirty="0">
            <a:latin typeface="Arial"/>
            <a:cs typeface="Arial"/>
          </a:endParaRPr>
        </a:p>
      </dsp:txBody>
      <dsp:txXfrm rot="10800000">
        <a:off x="1841125" y="1201692"/>
        <a:ext cx="5241819" cy="923459"/>
      </dsp:txXfrm>
    </dsp:sp>
    <dsp:sp modelId="{243B1F44-8202-6843-B8B9-C68346F2FB9F}">
      <dsp:nvSpPr>
        <dsp:cNvPr id="0" name=""/>
        <dsp:cNvSpPr/>
      </dsp:nvSpPr>
      <dsp:spPr>
        <a:xfrm>
          <a:off x="1146655" y="1201531"/>
          <a:ext cx="927208" cy="923782"/>
        </a:xfrm>
        <a:prstGeom prst="ellipse">
          <a:avLst/>
        </a:prstGeom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D844198-ED99-F343-96F3-6834EEF7F65B}">
      <dsp:nvSpPr>
        <dsp:cNvPr id="0" name=""/>
        <dsp:cNvSpPr/>
      </dsp:nvSpPr>
      <dsp:spPr>
        <a:xfrm rot="10800000">
          <a:off x="1609322" y="2400972"/>
          <a:ext cx="5472684" cy="923459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20" tIns="99060" rIns="184912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600" kern="1200" dirty="0" smtClean="0">
              <a:latin typeface="Arial"/>
              <a:cs typeface="Arial"/>
            </a:rPr>
            <a:t>Levensbeschouwing: Wat is de zin van lijden?</a:t>
          </a:r>
          <a:endParaRPr lang="nl-NL" sz="2600" kern="1200" dirty="0">
            <a:latin typeface="Arial"/>
            <a:cs typeface="Arial"/>
          </a:endParaRPr>
        </a:p>
      </dsp:txBody>
      <dsp:txXfrm rot="10800000">
        <a:off x="1840187" y="2400972"/>
        <a:ext cx="5241819" cy="923459"/>
      </dsp:txXfrm>
    </dsp:sp>
    <dsp:sp modelId="{7FDC8F8D-C544-9C40-89AF-EFE5C2045780}">
      <dsp:nvSpPr>
        <dsp:cNvPr id="0" name=""/>
        <dsp:cNvSpPr/>
      </dsp:nvSpPr>
      <dsp:spPr>
        <a:xfrm>
          <a:off x="1147593" y="2400972"/>
          <a:ext cx="923459" cy="923459"/>
        </a:xfrm>
        <a:prstGeom prst="ellipse">
          <a:avLst/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B01C67F-11BA-5D4B-93CA-9A9A795F6690}">
      <dsp:nvSpPr>
        <dsp:cNvPr id="0" name=""/>
        <dsp:cNvSpPr/>
      </dsp:nvSpPr>
      <dsp:spPr>
        <a:xfrm rot="10800000">
          <a:off x="1609322" y="3600091"/>
          <a:ext cx="5472684" cy="923459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7220" tIns="99060" rIns="184912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600" kern="1200" dirty="0" smtClean="0">
              <a:latin typeface="Arial"/>
              <a:cs typeface="Arial"/>
            </a:rPr>
            <a:t>Verpleegkunde: Wat wordt er van mij verwacht?</a:t>
          </a:r>
          <a:endParaRPr lang="nl-NL" sz="2600" kern="1200" dirty="0">
            <a:latin typeface="Arial"/>
            <a:cs typeface="Arial"/>
          </a:endParaRPr>
        </a:p>
      </dsp:txBody>
      <dsp:txXfrm rot="10800000">
        <a:off x="1840187" y="3600091"/>
        <a:ext cx="5241819" cy="923459"/>
      </dsp:txXfrm>
    </dsp:sp>
    <dsp:sp modelId="{25E9F37B-899B-0D43-83D0-2EC86C988F32}">
      <dsp:nvSpPr>
        <dsp:cNvPr id="0" name=""/>
        <dsp:cNvSpPr/>
      </dsp:nvSpPr>
      <dsp:spPr>
        <a:xfrm>
          <a:off x="1147593" y="3600091"/>
          <a:ext cx="923459" cy="923459"/>
        </a:xfrm>
        <a:prstGeom prst="ellipse">
          <a:avLst/>
        </a:prstGeom>
        <a:blipFill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79F65-088B-5D40-912C-EBB3AFC66749}" type="datetimeFigureOut">
              <a:rPr lang="nl-NL" smtClean="0"/>
              <a:t>27-03-14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C3B982-FEB2-544D-859D-6294987F7A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3684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91CDF8-2FD8-EE4E-9F64-9901504CD09D}" type="datetimeFigureOut">
              <a:rPr lang="nl-NL" smtClean="0"/>
              <a:t>27-03-14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C3359B-DA0A-354E-B1FB-807F578832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0958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0178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262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5213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74074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3313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940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74466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989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96751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62257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9097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66718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84615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4866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24133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53689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49030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07988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98317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84610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55782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78906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50359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33517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31902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99111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“Op een dag toen wij van het werk terugkwamen zagen we drie galgen op de verzamelplaats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van het kamp. </a:t>
            </a:r>
            <a:r>
              <a:rPr lang="nl-NL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Appèl</a:t>
            </a:r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De SS-</a:t>
            </a:r>
            <a:r>
              <a:rPr lang="nl-NL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ers</a:t>
            </a:r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om ons heen, de mitrailleurs op ons gericht;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gewone gang van zaken. Drie geboeide veroordeelden en onder hen een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kind. Een kind met een fijn, mooi gezicht als dat van een ongelukkige engel.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SS-</a:t>
            </a:r>
            <a:r>
              <a:rPr lang="nl-NL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ers</a:t>
            </a:r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schenen bezorgder en ongeruster te zijn dan gewoonlijk. Een kind ophangen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voor duizenden toeschouwers, dat is geen kleinigheid. De kampcommandant las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het vonnis voor. Bij hen waren wapens gevonden. Alle ogen waren op het kind gevestigd.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Hij was doodsbleek, bijna kalm, hij beet op zijn lippen. De schaduw van de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galg viel over hem heen.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</a:t>
            </a:r>
            <a:r>
              <a:rPr lang="nl-NL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hoofdkapo</a:t>
            </a:r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weigerde ditmaal als beul op te treden. Hij werd door drie SS-</a:t>
            </a:r>
            <a:r>
              <a:rPr lang="nl-NL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ers</a:t>
            </a:r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vervangen.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drie ter dood veroordeelden klommen tegelijk op hun stoelen. De drie nekken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werden tegelijk in de stroppen gestoken.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‘Leve de vrijheid!’ riepen de volwassenen.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Maar het kind zweeg.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‘Waar is de Goede God, waar is Hij?’ vroeg iemand achter mij.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 een teken van de commandant werden de stoelen weggenomen.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 heerste een dode stilte in het kamp. Aan de horizon ging de zon onder.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‘Hoofden ontbloten!’ schreeuwde de commandant.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Zijn stem klonk schor. En wij, wij huilden.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‘Hoofden bedekken!’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Toen begon het defilé. De twee mannen leefden niet meer. Het kind, dat zo licht was,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leefde nog en bleef een tijd hangen tussen leven en dood. En wij moesten passeren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hem in de ogen kijken.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Achter mij hoorde ik dezelfde man vragen: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‘Waar is God nu?’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binnen in mij hoorde ik een stem die antwoordde: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‘Waar is Hij? Hier is Hij : Hij is hier opgehangen aan deze galg.’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 avond had de soep een vreselijke smaak.”</a:t>
            </a:r>
          </a:p>
          <a:p>
            <a:r>
              <a:rPr lang="nl-NL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Bron: </a:t>
            </a:r>
            <a:r>
              <a:rPr lang="nl-NL" sz="1200" b="0" i="1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Elie</a:t>
            </a:r>
            <a:r>
              <a:rPr lang="nl-NL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WIESEL, De Nacht,  65-66.</a:t>
            </a:r>
          </a:p>
          <a:p>
            <a:endParaRPr lang="nl-NL" sz="1200" b="0" i="1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“God was bij de schepping aanwezig en maakt daar deel van uit. Dat is de eindconclusie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van de joodse mystiek : ‘Er is geen plaats waar God niet is’. Hij is overal, ook in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het lijden. De droefheid van Israël en de droefheid van de </a:t>
            </a:r>
            <a:r>
              <a:rPr lang="nl-NL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sjechina</a:t>
            </a:r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die kant van God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 openbaar is geworden – ze horen bij elkaar en verwachten samen de verlossing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(…) Het gaat ook om solidariteit. Wat ons overkomt, raakt Hem; wat er met Hem gebeurt,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ook onze zaak. Wij beleven hetzelfde avontuur, en we nemen deel aan dezelfde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speurtocht. Wij lijden om dezelfde reden en verlenen onze gemeenschappelijke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hoop dezelfde zin.”</a:t>
            </a:r>
          </a:p>
          <a:p>
            <a:r>
              <a:rPr lang="nl-NL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Bron: </a:t>
            </a:r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Elie</a:t>
            </a:r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WIESEL, De medelijdende , in Rudolf WALTER (red.), God heeft wel honderd namen,  Ten</a:t>
            </a:r>
          </a:p>
          <a:p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Have/Baarn, 1986, 63-66, 63-64.</a:t>
            </a:r>
            <a:endParaRPr lang="nl-NL" i="1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92344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359B-DA0A-354E-B1FB-807F578832A6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7611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27-03-14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27-03-14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27-03-14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27-03-14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27-03-14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27-03-14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27-03-14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27-03-14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anchor="t"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27-03-14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27-03-14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 anchor="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27-03-14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27-03-14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5.xml"/><Relationship Id="rId5" Type="http://schemas.openxmlformats.org/officeDocument/2006/relationships/image" Target="../media/image7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4" Type="http://schemas.openxmlformats.org/officeDocument/2006/relationships/diagramLayout" Target="../diagrams/layout5.xml"/><Relationship Id="rId5" Type="http://schemas.openxmlformats.org/officeDocument/2006/relationships/diagramQuickStyle" Target="../diagrams/quickStyle5.xml"/><Relationship Id="rId6" Type="http://schemas.openxmlformats.org/officeDocument/2006/relationships/diagramColors" Target="../diagrams/colors5.xml"/><Relationship Id="rId7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 descr="MyCloud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3971" y="-238117"/>
            <a:ext cx="10907971" cy="709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059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Inhoud van dit hoorcollege</a:t>
            </a:r>
            <a:endParaRPr lang="nl-NL" dirty="0">
              <a:solidFill>
                <a:srgbClr val="FF0000"/>
              </a:solidFill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41789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29810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39361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Wanneer was de laatste keer dat je leed?</a:t>
            </a:r>
            <a:endParaRPr lang="nl-NL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7617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Hoe vond je dat?</a:t>
            </a:r>
            <a:endParaRPr lang="nl-NL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4020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Wat is lijden?</a:t>
            </a:r>
            <a:endParaRPr lang="nl-NL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err="1"/>
              <a:t>Lijden</a:t>
            </a:r>
            <a:r>
              <a:rPr lang="en-US" dirty="0"/>
              <a:t>, of </a:t>
            </a:r>
            <a:r>
              <a:rPr lang="en-US" dirty="0" err="1"/>
              <a:t>pijn</a:t>
            </a:r>
            <a:r>
              <a:rPr lang="en-US" dirty="0"/>
              <a:t> in </a:t>
            </a:r>
            <a:r>
              <a:rPr lang="en-US" dirty="0" err="1"/>
              <a:t>brede</a:t>
            </a:r>
            <a:r>
              <a:rPr lang="en-US" dirty="0"/>
              <a:t> </a:t>
            </a:r>
            <a:r>
              <a:rPr lang="en-US" dirty="0" err="1"/>
              <a:t>zin</a:t>
            </a:r>
            <a:r>
              <a:rPr lang="en-US" dirty="0"/>
              <a:t>, </a:t>
            </a:r>
            <a:r>
              <a:rPr lang="en-US" dirty="0" smtClean="0"/>
              <a:t>is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ervaring</a:t>
            </a:r>
            <a:r>
              <a:rPr lang="en-US" dirty="0"/>
              <a:t> van </a:t>
            </a:r>
            <a:r>
              <a:rPr lang="en-US" dirty="0" err="1"/>
              <a:t>onaangenaamheden</a:t>
            </a:r>
            <a:r>
              <a:rPr lang="en-US" dirty="0"/>
              <a:t> en </a:t>
            </a:r>
            <a:r>
              <a:rPr lang="en-US" dirty="0" err="1"/>
              <a:t>afkeer</a:t>
            </a:r>
            <a:r>
              <a:rPr lang="en-US" dirty="0"/>
              <a:t> in </a:t>
            </a:r>
            <a:r>
              <a:rPr lang="en-US" dirty="0" err="1"/>
              <a:t>verband</a:t>
            </a:r>
            <a:r>
              <a:rPr lang="en-US" dirty="0"/>
              <a:t> met de </a:t>
            </a:r>
            <a:r>
              <a:rPr lang="en-US" dirty="0" err="1"/>
              <a:t>perceptie</a:t>
            </a:r>
            <a:r>
              <a:rPr lang="en-US" dirty="0"/>
              <a:t> van </a:t>
            </a:r>
            <a:r>
              <a:rPr lang="en-US" dirty="0" err="1"/>
              <a:t>schade</a:t>
            </a:r>
            <a:r>
              <a:rPr lang="en-US" dirty="0"/>
              <a:t> of </a:t>
            </a:r>
            <a:r>
              <a:rPr lang="en-US" dirty="0" err="1"/>
              <a:t>dreiging</a:t>
            </a:r>
            <a:r>
              <a:rPr lang="en-US" dirty="0"/>
              <a:t> van </a:t>
            </a:r>
            <a:r>
              <a:rPr lang="en-US" dirty="0" err="1"/>
              <a:t>schade</a:t>
            </a:r>
            <a:r>
              <a:rPr lang="en-US" dirty="0"/>
              <a:t> in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individu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Lijden</a:t>
            </a:r>
            <a:r>
              <a:rPr lang="en-US" dirty="0" smtClean="0"/>
              <a:t> </a:t>
            </a:r>
            <a:r>
              <a:rPr lang="en-US" dirty="0"/>
              <a:t>is </a:t>
            </a:r>
            <a:r>
              <a:rPr lang="en-US" dirty="0" smtClean="0"/>
              <a:t>de </a:t>
            </a:r>
            <a:r>
              <a:rPr lang="en-US" dirty="0" err="1" smtClean="0"/>
              <a:t>manifestatie</a:t>
            </a:r>
            <a:r>
              <a:rPr lang="en-US" dirty="0" smtClean="0"/>
              <a:t> van de </a:t>
            </a:r>
            <a:r>
              <a:rPr lang="en-US" dirty="0" err="1"/>
              <a:t>negatieve</a:t>
            </a:r>
            <a:r>
              <a:rPr lang="en-US" dirty="0"/>
              <a:t> </a:t>
            </a:r>
            <a:r>
              <a:rPr lang="en-US" dirty="0" err="1" smtClean="0"/>
              <a:t>valentie</a:t>
            </a:r>
            <a:r>
              <a:rPr lang="en-US" dirty="0" smtClean="0"/>
              <a:t> van </a:t>
            </a:r>
            <a:r>
              <a:rPr lang="en-US" dirty="0" err="1" smtClean="0"/>
              <a:t>affectieve</a:t>
            </a:r>
            <a:r>
              <a:rPr lang="en-US" dirty="0" smtClean="0"/>
              <a:t> </a:t>
            </a:r>
            <a:r>
              <a:rPr lang="en-US" dirty="0" err="1" smtClean="0"/>
              <a:t>verschijnselen</a:t>
            </a:r>
            <a:r>
              <a:rPr lang="en-US" dirty="0" smtClean="0"/>
              <a:t>.</a:t>
            </a:r>
            <a:endParaRPr lang="en-GB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68333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Etymologie</a:t>
            </a:r>
            <a:endParaRPr lang="nl-NL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l-NL" dirty="0" smtClean="0"/>
              <a:t>Oorspronkelijke </a:t>
            </a:r>
            <a:r>
              <a:rPr lang="nl-NL" dirty="0"/>
              <a:t>en algemeen Germaanse </a:t>
            </a:r>
            <a:r>
              <a:rPr lang="nl-NL" dirty="0" smtClean="0"/>
              <a:t>is </a:t>
            </a:r>
            <a:r>
              <a:rPr lang="nl-NL" dirty="0"/>
              <a:t>‘weggaan, vertrekken</a:t>
            </a:r>
            <a:r>
              <a:rPr lang="nl-NL" dirty="0" smtClean="0"/>
              <a:t>’ </a:t>
            </a:r>
          </a:p>
          <a:p>
            <a:r>
              <a:rPr lang="nl-NL" dirty="0" smtClean="0"/>
              <a:t>Heeft zich </a:t>
            </a:r>
            <a:r>
              <a:rPr lang="nl-NL" dirty="0"/>
              <a:t>ontwikkeld tot ‘verdragen, pijn hebben’</a:t>
            </a:r>
            <a:r>
              <a:rPr lang="nl-NL" dirty="0" smtClean="0"/>
              <a:t>.</a:t>
            </a:r>
          </a:p>
          <a:p>
            <a:r>
              <a:rPr lang="nl-NL" dirty="0" smtClean="0"/>
              <a:t>In </a:t>
            </a:r>
            <a:r>
              <a:rPr lang="nl-NL" dirty="0"/>
              <a:t>het vroegste Middelnederlands zijn beide betekenissen ‘(voorbij)gaan’ en ‘lijden, verdragen’ zeer </a:t>
            </a:r>
            <a:r>
              <a:rPr lang="nl-NL" dirty="0" smtClean="0"/>
              <a:t>frequent. De oorspronkelijke </a:t>
            </a:r>
            <a:r>
              <a:rPr lang="nl-NL" dirty="0"/>
              <a:t>betekenis ‘gaan, weggaan’ raakte in het </a:t>
            </a:r>
            <a:r>
              <a:rPr lang="nl-NL" dirty="0" err="1"/>
              <a:t>Vroegnieuwnederlands</a:t>
            </a:r>
            <a:r>
              <a:rPr lang="nl-NL" dirty="0"/>
              <a:t> verouderd, maar is nog te herkennen in het </a:t>
            </a:r>
            <a:r>
              <a:rPr lang="nl-NL" dirty="0" smtClean="0"/>
              <a:t>verleden deelwoord </a:t>
            </a:r>
            <a:r>
              <a:rPr lang="nl-NL" dirty="0"/>
              <a:t>→ </a:t>
            </a:r>
            <a:r>
              <a:rPr lang="nl-NL" b="1" dirty="0"/>
              <a:t>geleden</a:t>
            </a:r>
            <a:r>
              <a:rPr lang="nl-NL" dirty="0" smtClean="0"/>
              <a:t>, </a:t>
            </a:r>
            <a:r>
              <a:rPr lang="nl-NL" dirty="0"/>
              <a:t>→ </a:t>
            </a:r>
            <a:r>
              <a:rPr lang="nl-NL" b="1" dirty="0" smtClean="0"/>
              <a:t>verleden</a:t>
            </a:r>
            <a:r>
              <a:rPr lang="nl-NL" dirty="0" smtClean="0"/>
              <a:t> → </a:t>
            </a:r>
            <a:r>
              <a:rPr lang="nl-NL" b="1" dirty="0"/>
              <a:t>overlijden</a:t>
            </a:r>
            <a:r>
              <a:rPr lang="nl-NL" dirty="0"/>
              <a:t> ‘sterven’, uit ‘overgaan tot een ander leven</a:t>
            </a:r>
            <a:r>
              <a:rPr lang="nl-NL" dirty="0" smtClean="0"/>
              <a:t>’.</a:t>
            </a:r>
          </a:p>
          <a:p>
            <a:pPr marL="0" indent="0">
              <a:buNone/>
            </a:pPr>
            <a:r>
              <a:rPr lang="nl-NL" sz="2200" dirty="0" smtClean="0"/>
              <a:t>Smet, G. </a:t>
            </a:r>
            <a:r>
              <a:rPr lang="nl-NL" sz="2200" dirty="0"/>
              <a:t>d</a:t>
            </a:r>
            <a:r>
              <a:rPr lang="nl-NL" sz="2200" dirty="0" smtClean="0"/>
              <a:t>e (</a:t>
            </a:r>
            <a:r>
              <a:rPr lang="nl-NL" sz="2200" dirty="0"/>
              <a:t>1952), ‘Geschiedenis en geografie van het werkwoord </a:t>
            </a:r>
            <a:r>
              <a:rPr lang="nl-NL" sz="2200" i="1" dirty="0"/>
              <a:t>lijden</a:t>
            </a:r>
            <a:r>
              <a:rPr lang="nl-NL" sz="2200" dirty="0"/>
              <a:t> (</a:t>
            </a:r>
            <a:r>
              <a:rPr lang="nl-NL" sz="2200" dirty="0" err="1"/>
              <a:t>pati</a:t>
            </a:r>
            <a:r>
              <a:rPr lang="nl-NL" sz="2200" dirty="0"/>
              <a:t>)’, in: </a:t>
            </a:r>
            <a:r>
              <a:rPr lang="nl-NL" sz="2200" i="1" dirty="0" err="1"/>
              <a:t>HZnMTL</a:t>
            </a:r>
            <a:r>
              <a:rPr lang="nl-NL" sz="2200" dirty="0"/>
              <a:t> 6, 67-107</a:t>
            </a:r>
          </a:p>
        </p:txBody>
      </p:sp>
    </p:spTree>
    <p:extLst>
      <p:ext uri="{BB962C8B-B14F-4D97-AF65-F5344CB8AC3E}">
        <p14:creationId xmlns:p14="http://schemas.microsoft.com/office/powerpoint/2010/main" val="943607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Kwalificaties</a:t>
            </a:r>
            <a:endParaRPr lang="nl-NL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Fysiek</a:t>
            </a:r>
          </a:p>
          <a:p>
            <a:r>
              <a:rPr lang="nl-NL" dirty="0" smtClean="0"/>
              <a:t>Geestelijk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49522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Gradaties</a:t>
            </a:r>
            <a:endParaRPr lang="nl-NL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Van mild tot ondraaglijk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83685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Frequentie en duur</a:t>
            </a:r>
            <a:endParaRPr lang="nl-NL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Vaak tot zelden</a:t>
            </a:r>
          </a:p>
          <a:p>
            <a:r>
              <a:rPr lang="nl-NL" dirty="0" smtClean="0"/>
              <a:t>Lang tot kort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24315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Houding tegenover lijden</a:t>
            </a:r>
            <a:endParaRPr lang="nl-NL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Vermijdbaar of onvermijdbaar</a:t>
            </a:r>
          </a:p>
          <a:p>
            <a:r>
              <a:rPr lang="nl-NL" dirty="0" smtClean="0"/>
              <a:t>Nuttig of nutteloos</a:t>
            </a:r>
          </a:p>
          <a:p>
            <a:r>
              <a:rPr lang="nl-NL" dirty="0" smtClean="0"/>
              <a:t>Verdiend of onverdiend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9362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Perceptie</a:t>
            </a:r>
            <a:endParaRPr lang="nl-NL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Persoonlijk</a:t>
            </a:r>
          </a:p>
          <a:p>
            <a:r>
              <a:rPr lang="nl-NL" dirty="0" smtClean="0"/>
              <a:t>Sociaal</a:t>
            </a:r>
          </a:p>
          <a:p>
            <a:r>
              <a:rPr lang="nl-NL" dirty="0" smtClean="0"/>
              <a:t>Cultureel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19186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Onderlinge beïnvloeding</a:t>
            </a:r>
            <a:endParaRPr lang="nl-NL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03011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Kiezen voor lijden vanwege genot: seks</a:t>
            </a:r>
            <a:endParaRPr lang="nl-NL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Tijdelijke aanduiding voor inhoud 3" descr="Andreaskreuz_mit_Model_Monique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847" r="-73847"/>
          <a:stretch>
            <a:fillRect/>
          </a:stretch>
        </p:blipFill>
        <p:spPr>
          <a:xfrm>
            <a:off x="297218" y="1916410"/>
            <a:ext cx="8985339" cy="4941590"/>
          </a:xfrm>
        </p:spPr>
      </p:pic>
    </p:spTree>
    <p:extLst>
      <p:ext uri="{BB962C8B-B14F-4D97-AF65-F5344CB8AC3E}">
        <p14:creationId xmlns:p14="http://schemas.microsoft.com/office/powerpoint/2010/main" val="3442909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Kiezen voor lijden als voorwaarde: sport</a:t>
            </a:r>
            <a:endParaRPr lang="nl-NL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Ridiculous Marathon Finish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54163" y="2332037"/>
            <a:ext cx="6034087" cy="4525963"/>
          </a:xfrm>
        </p:spPr>
      </p:pic>
    </p:spTree>
    <p:extLst>
      <p:ext uri="{BB962C8B-B14F-4D97-AF65-F5344CB8AC3E}">
        <p14:creationId xmlns:p14="http://schemas.microsoft.com/office/powerpoint/2010/main" val="3494830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618284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00320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 bergbeklimmer</a:t>
            </a:r>
            <a:endParaRPr lang="nl-NL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Interview </a:t>
            </a:r>
            <a:r>
              <a:rPr lang="nl-NL" dirty="0" err="1" smtClean="0"/>
              <a:t>Stine</a:t>
            </a:r>
            <a:r>
              <a:rPr lang="nl-NL" dirty="0" smtClean="0"/>
              <a:t> Jensen met John Krakauer (</a:t>
            </a:r>
            <a:r>
              <a:rPr lang="nl-NL" dirty="0" err="1" smtClean="0"/>
              <a:t>Academia</a:t>
            </a:r>
            <a:r>
              <a:rPr lang="nl-NL" dirty="0" smtClean="0"/>
              <a:t>. Uit: Ik lijd, dus ik besta)</a:t>
            </a:r>
          </a:p>
          <a:p>
            <a:r>
              <a:rPr lang="nl-NL" i="1" dirty="0" smtClean="0">
                <a:solidFill>
                  <a:srgbClr val="FF0000"/>
                </a:solidFill>
              </a:rPr>
              <a:t>In het kort: Het tilt je boven jezelf uit.</a:t>
            </a:r>
            <a:endParaRPr lang="nl-NL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124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Hedonisme</a:t>
            </a:r>
            <a:endParaRPr lang="nl-NL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l-NL" dirty="0" smtClean="0"/>
              <a:t>Goed en slecht bestaat uiteindelijk in plezier en pijn.</a:t>
            </a:r>
          </a:p>
          <a:p>
            <a:r>
              <a:rPr lang="nl-NL" dirty="0" smtClean="0"/>
              <a:t>Eerst proberen het lijden te vermijden.</a:t>
            </a:r>
          </a:p>
          <a:p>
            <a:r>
              <a:rPr lang="nl-NL" dirty="0" smtClean="0"/>
              <a:t>Grootste plezier ligt in staat van diepe rust (</a:t>
            </a:r>
            <a:r>
              <a:rPr lang="nl-NL" dirty="0" err="1" smtClean="0"/>
              <a:t>ataraxia</a:t>
            </a:r>
            <a:r>
              <a:rPr lang="nl-NL" dirty="0" smtClean="0"/>
              <a:t>) d.w.z. </a:t>
            </a:r>
            <a:r>
              <a:rPr lang="nl-NL" dirty="0"/>
              <a:t>g</a:t>
            </a:r>
            <a:r>
              <a:rPr lang="nl-NL" dirty="0" smtClean="0"/>
              <a:t>een zorgwekkende achtervolgingen of ongewenste gevolgen kortstondige geneugten.</a:t>
            </a:r>
          </a:p>
          <a:p>
            <a:r>
              <a:rPr lang="nl-NL" i="1" dirty="0">
                <a:solidFill>
                  <a:srgbClr val="FF0000"/>
                </a:solidFill>
              </a:rPr>
              <a:t>In het </a:t>
            </a:r>
            <a:r>
              <a:rPr lang="nl-NL" i="1" dirty="0" smtClean="0">
                <a:solidFill>
                  <a:srgbClr val="FF0000"/>
                </a:solidFill>
              </a:rPr>
              <a:t>kort: Het lijden moet uitgebannen worden omwille van genot.</a:t>
            </a:r>
            <a:endParaRPr lang="nl-NL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78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Stoïcisme</a:t>
            </a:r>
            <a:endParaRPr lang="nl-NL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Grootste goed ligt in de rede en de deugd.</a:t>
            </a:r>
          </a:p>
          <a:p>
            <a:r>
              <a:rPr lang="nl-NL" dirty="0" smtClean="0"/>
              <a:t>De ziel moet in een soort van onverschillige staat van plezier en pijn zijn (</a:t>
            </a:r>
            <a:r>
              <a:rPr lang="nl-NL" dirty="0" err="1" smtClean="0"/>
              <a:t>apatheia</a:t>
            </a:r>
            <a:r>
              <a:rPr lang="nl-NL" dirty="0" smtClean="0"/>
              <a:t>).</a:t>
            </a:r>
          </a:p>
          <a:p>
            <a:r>
              <a:rPr lang="nl-NL" i="1" dirty="0">
                <a:solidFill>
                  <a:srgbClr val="FF0000"/>
                </a:solidFill>
              </a:rPr>
              <a:t>In het kort: </a:t>
            </a:r>
            <a:r>
              <a:rPr lang="nl-NL" i="1" dirty="0" smtClean="0">
                <a:solidFill>
                  <a:srgbClr val="FF0000"/>
                </a:solidFill>
              </a:rPr>
              <a:t>Het lijden doet er niet toe.</a:t>
            </a:r>
            <a:endParaRPr lang="nl-NL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383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</a:t>
            </a:r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essimisten</a:t>
            </a:r>
            <a:endParaRPr lang="nl-NL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De wereld is slecht. Niets aan te doen.</a:t>
            </a:r>
          </a:p>
          <a:p>
            <a:r>
              <a:rPr lang="nl-NL" dirty="0" smtClean="0"/>
              <a:t>Het zou beter zijn als het leven niet bestond. Dan was er immers ook geen ervaren lijden.</a:t>
            </a:r>
          </a:p>
          <a:p>
            <a:r>
              <a:rPr lang="nl-NL" i="1" dirty="0">
                <a:solidFill>
                  <a:srgbClr val="FF0000"/>
                </a:solidFill>
              </a:rPr>
              <a:t>In het kort: </a:t>
            </a:r>
            <a:r>
              <a:rPr lang="nl-NL" i="1" dirty="0" smtClean="0">
                <a:solidFill>
                  <a:srgbClr val="FF0000"/>
                </a:solidFill>
              </a:rPr>
              <a:t>Het is nou eenmaal niet anders.</a:t>
            </a:r>
          </a:p>
        </p:txBody>
      </p:sp>
    </p:spTree>
    <p:extLst>
      <p:ext uri="{BB962C8B-B14F-4D97-AF65-F5344CB8AC3E}">
        <p14:creationId xmlns:p14="http://schemas.microsoft.com/office/powerpoint/2010/main" val="14206907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Utilitarisme</a:t>
            </a:r>
            <a:endParaRPr lang="nl-NL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Interview Stien Jensen met Peter </a:t>
            </a:r>
            <a:r>
              <a:rPr lang="nl-NL" dirty="0" err="1" smtClean="0"/>
              <a:t>Singer</a:t>
            </a:r>
            <a:r>
              <a:rPr lang="nl-NL" dirty="0"/>
              <a:t> </a:t>
            </a:r>
            <a:r>
              <a:rPr lang="nl-NL" dirty="0" smtClean="0"/>
              <a:t>(</a:t>
            </a:r>
            <a:r>
              <a:rPr lang="nl-NL" dirty="0" err="1"/>
              <a:t>Academia</a:t>
            </a:r>
            <a:r>
              <a:rPr lang="nl-NL" dirty="0"/>
              <a:t>. Uit: Ik lijd, dus ik besta</a:t>
            </a:r>
            <a:r>
              <a:rPr lang="nl-NL" dirty="0" smtClean="0"/>
              <a:t>)</a:t>
            </a:r>
          </a:p>
          <a:p>
            <a:r>
              <a:rPr lang="nl-NL" i="1" dirty="0">
                <a:solidFill>
                  <a:srgbClr val="FF0000"/>
                </a:solidFill>
              </a:rPr>
              <a:t>In het kort: </a:t>
            </a:r>
            <a:r>
              <a:rPr lang="nl-NL" i="1" dirty="0" smtClean="0">
                <a:solidFill>
                  <a:srgbClr val="FF0000"/>
                </a:solidFill>
              </a:rPr>
              <a:t>Het lijden moet voor zo weinig mogelijk mensen bestaan (zelf als dit ten koste van enkelen zou zijn).</a:t>
            </a:r>
            <a:endParaRPr lang="nl-NL" i="1" dirty="0">
              <a:solidFill>
                <a:srgbClr val="FF0000"/>
              </a:solidFill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32689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Humanisme</a:t>
            </a:r>
            <a:endParaRPr lang="nl-NL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l-NL" dirty="0" smtClean="0"/>
              <a:t>Soort overgang van de kerk (God centraal) als verklaringsmodel, naar de verlichting (mens en rede centraal).</a:t>
            </a:r>
          </a:p>
          <a:p>
            <a:r>
              <a:rPr lang="nl-NL" dirty="0" smtClean="0"/>
              <a:t>Ieder mens heeft recht op leven, vrijheid en nastreven van geluk.</a:t>
            </a:r>
          </a:p>
          <a:p>
            <a:r>
              <a:rPr lang="nl-NL" dirty="0" smtClean="0"/>
              <a:t>Niet straks in de hemel, maar hier en nu.</a:t>
            </a:r>
          </a:p>
          <a:p>
            <a:r>
              <a:rPr lang="nl-NL" i="1" dirty="0">
                <a:solidFill>
                  <a:srgbClr val="FF0000"/>
                </a:solidFill>
              </a:rPr>
              <a:t>In het kort: </a:t>
            </a:r>
            <a:r>
              <a:rPr lang="nl-NL" i="1" dirty="0" smtClean="0">
                <a:solidFill>
                  <a:srgbClr val="FF0000"/>
                </a:solidFill>
              </a:rPr>
              <a:t>Lijden moet bestreden worden, want daar heeft een mens recht op.</a:t>
            </a: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39725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788393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64691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Kernideeën</a:t>
            </a:r>
            <a:endParaRPr lang="nl-NL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l-NL" dirty="0" smtClean="0"/>
              <a:t>Geeft troost </a:t>
            </a:r>
            <a:r>
              <a:rPr lang="nl-NL" dirty="0"/>
              <a:t>of </a:t>
            </a:r>
            <a:r>
              <a:rPr lang="nl-NL" dirty="0" smtClean="0"/>
              <a:t>verlichting</a:t>
            </a:r>
          </a:p>
          <a:p>
            <a:r>
              <a:rPr lang="nl-NL" dirty="0" smtClean="0"/>
              <a:t>Moreel </a:t>
            </a:r>
            <a:r>
              <a:rPr lang="nl-NL" dirty="0"/>
              <a:t>gedrag (geen kwaad doen, </a:t>
            </a:r>
            <a:r>
              <a:rPr lang="nl-NL" dirty="0" smtClean="0"/>
              <a:t>help </a:t>
            </a:r>
            <a:r>
              <a:rPr lang="nl-NL" dirty="0"/>
              <a:t>de getroffen, tonen </a:t>
            </a:r>
            <a:r>
              <a:rPr lang="nl-NL" dirty="0" smtClean="0"/>
              <a:t>compassie, straf)</a:t>
            </a:r>
          </a:p>
          <a:p>
            <a:r>
              <a:rPr lang="nl-NL" dirty="0" smtClean="0"/>
              <a:t>Spirituele </a:t>
            </a:r>
            <a:r>
              <a:rPr lang="nl-NL" dirty="0"/>
              <a:t>vooruitgang door </a:t>
            </a:r>
            <a:r>
              <a:rPr lang="nl-NL" dirty="0" smtClean="0"/>
              <a:t>de ontberingen in </a:t>
            </a:r>
            <a:r>
              <a:rPr lang="nl-NL" smtClean="0"/>
              <a:t>het leven of </a:t>
            </a:r>
            <a:r>
              <a:rPr lang="nl-NL" dirty="0"/>
              <a:t>door middel van </a:t>
            </a:r>
            <a:r>
              <a:rPr lang="nl-NL" dirty="0" err="1"/>
              <a:t>zelf-opgelegde</a:t>
            </a:r>
            <a:r>
              <a:rPr lang="nl-NL" dirty="0"/>
              <a:t> proeven ( </a:t>
            </a:r>
            <a:r>
              <a:rPr lang="nl-NL" dirty="0" smtClean="0"/>
              <a:t>boete, ascese) </a:t>
            </a:r>
          </a:p>
          <a:p>
            <a:r>
              <a:rPr lang="nl-NL" dirty="0" smtClean="0"/>
              <a:t>Uiteindelijke </a:t>
            </a:r>
            <a:r>
              <a:rPr lang="nl-NL" dirty="0"/>
              <a:t>bestemming ( </a:t>
            </a:r>
            <a:r>
              <a:rPr lang="nl-NL" dirty="0" smtClean="0"/>
              <a:t>hemel, hel)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71676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Boeddhisme</a:t>
            </a:r>
            <a:endParaRPr lang="nl-NL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Het verhaal van de prins. Er was eens een koning….</a:t>
            </a:r>
          </a:p>
          <a:p>
            <a:r>
              <a:rPr lang="nl-NL" dirty="0" smtClean="0"/>
              <a:t>Onthechting</a:t>
            </a:r>
          </a:p>
          <a:p>
            <a:r>
              <a:rPr lang="nl-NL" dirty="0" smtClean="0"/>
              <a:t>Verlichting</a:t>
            </a:r>
          </a:p>
          <a:p>
            <a:r>
              <a:rPr lang="nl-NL" i="1" dirty="0">
                <a:solidFill>
                  <a:srgbClr val="FF0000"/>
                </a:solidFill>
              </a:rPr>
              <a:t>In het kort: </a:t>
            </a:r>
            <a:r>
              <a:rPr lang="nl-NL" i="1" dirty="0" smtClean="0">
                <a:solidFill>
                  <a:srgbClr val="FF0000"/>
                </a:solidFill>
              </a:rPr>
              <a:t>Er is lijden.</a:t>
            </a:r>
            <a:endParaRPr lang="nl-NL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226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Hindoeïsme</a:t>
            </a:r>
            <a:endParaRPr lang="nl-NL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l-NL" dirty="0" smtClean="0"/>
              <a:t>Lijden is het verlengde van je gedrag in dit of het vorige leven</a:t>
            </a:r>
          </a:p>
          <a:p>
            <a:r>
              <a:rPr lang="nl-NL" dirty="0" smtClean="0"/>
              <a:t>Karma</a:t>
            </a:r>
          </a:p>
          <a:p>
            <a:r>
              <a:rPr lang="nl-NL" dirty="0" smtClean="0"/>
              <a:t>Onthouding van pijn of schade aan andere wezens</a:t>
            </a:r>
          </a:p>
          <a:p>
            <a:r>
              <a:rPr lang="nl-NL" dirty="0" smtClean="0"/>
              <a:t>Het kan je spiritueel vooruit helpen</a:t>
            </a:r>
          </a:p>
          <a:p>
            <a:r>
              <a:rPr lang="nl-NL" i="1" dirty="0">
                <a:solidFill>
                  <a:srgbClr val="FF0000"/>
                </a:solidFill>
              </a:rPr>
              <a:t>In het kort: </a:t>
            </a:r>
            <a:r>
              <a:rPr lang="nl-NL" i="1" dirty="0" smtClean="0">
                <a:solidFill>
                  <a:srgbClr val="FF0000"/>
                </a:solidFill>
              </a:rPr>
              <a:t>Lijden bestaat door je gedrag en je kan er spiritueel verder door komen</a:t>
            </a:r>
          </a:p>
          <a:p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2652726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Jodendom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l-NL" dirty="0" smtClean="0"/>
              <a:t>De wil van God</a:t>
            </a:r>
          </a:p>
          <a:p>
            <a:r>
              <a:rPr lang="nl-NL" dirty="0" smtClean="0"/>
              <a:t>Als straf</a:t>
            </a:r>
          </a:p>
          <a:p>
            <a:r>
              <a:rPr lang="nl-NL" dirty="0" smtClean="0"/>
              <a:t>Om te leren</a:t>
            </a:r>
          </a:p>
          <a:p>
            <a:r>
              <a:rPr lang="nl-NL" dirty="0" smtClean="0"/>
              <a:t>Als beproeving</a:t>
            </a:r>
          </a:p>
          <a:p>
            <a:r>
              <a:rPr lang="nl-NL" dirty="0" smtClean="0"/>
              <a:t>De Tweede wereldoorlog. </a:t>
            </a:r>
            <a:r>
              <a:rPr lang="nl-NL" dirty="0" err="1" smtClean="0"/>
              <a:t>Shoa</a:t>
            </a:r>
            <a:r>
              <a:rPr lang="nl-NL" dirty="0" smtClean="0"/>
              <a:t>. Grote vraag: Waar was God? </a:t>
            </a:r>
            <a:r>
              <a:rPr lang="nl-NL" dirty="0" err="1" smtClean="0"/>
              <a:t>Elie</a:t>
            </a:r>
            <a:r>
              <a:rPr lang="nl-NL" dirty="0" smtClean="0"/>
              <a:t> </a:t>
            </a:r>
            <a:r>
              <a:rPr lang="nl-NL" dirty="0" err="1" smtClean="0"/>
              <a:t>Wiesel</a:t>
            </a:r>
            <a:r>
              <a:rPr lang="nl-NL" dirty="0" smtClean="0"/>
              <a:t>.</a:t>
            </a:r>
          </a:p>
          <a:p>
            <a:r>
              <a:rPr lang="nl-NL" i="1" dirty="0">
                <a:solidFill>
                  <a:srgbClr val="FF0000"/>
                </a:solidFill>
              </a:rPr>
              <a:t>In het kort: God lijdt met ons</a:t>
            </a:r>
            <a:endParaRPr lang="nl-NL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090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Islam</a:t>
            </a:r>
            <a:endParaRPr lang="nl-NL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l-NL" dirty="0" smtClean="0"/>
              <a:t>Lijden moet je doorstaan</a:t>
            </a:r>
          </a:p>
          <a:p>
            <a:r>
              <a:rPr lang="nl-NL" dirty="0" smtClean="0"/>
              <a:t>Niet vragen waarom of je verzetten; het is de wil van Allah</a:t>
            </a:r>
          </a:p>
          <a:p>
            <a:r>
              <a:rPr lang="nl-NL" dirty="0" smtClean="0"/>
              <a:t>Allah laat je niet meer lijden dan je kan doorstaan</a:t>
            </a:r>
          </a:p>
          <a:p>
            <a:r>
              <a:rPr lang="nl-NL" dirty="0" smtClean="0"/>
              <a:t>Je moet werken aan het verlichten van andermans lijden</a:t>
            </a:r>
          </a:p>
          <a:p>
            <a:r>
              <a:rPr lang="nl-NL" i="1" dirty="0">
                <a:solidFill>
                  <a:srgbClr val="FF0000"/>
                </a:solidFill>
              </a:rPr>
              <a:t>In het kort: </a:t>
            </a:r>
            <a:r>
              <a:rPr lang="nl-NL" i="1" dirty="0" smtClean="0">
                <a:solidFill>
                  <a:srgbClr val="FF0000"/>
                </a:solidFill>
              </a:rPr>
              <a:t>Allah is groot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93475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Christendom</a:t>
            </a:r>
            <a:endParaRPr lang="nl-NL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l-NL" dirty="0" smtClean="0"/>
              <a:t>Door het lijden, dood en opstanding van Jezus Christus (de kruisiging) is het kwaad overwonnen</a:t>
            </a:r>
          </a:p>
          <a:p>
            <a:r>
              <a:rPr lang="nl-NL" dirty="0" smtClean="0"/>
              <a:t>Tijdens zijn leven geneest Jezus mensen en verlicht het lijden</a:t>
            </a:r>
          </a:p>
          <a:p>
            <a:r>
              <a:rPr lang="nl-NL" dirty="0" smtClean="0"/>
              <a:t>Door het lijden weet je je met Jezus verbonden</a:t>
            </a:r>
          </a:p>
          <a:p>
            <a:r>
              <a:rPr lang="nl-NL" dirty="0" smtClean="0"/>
              <a:t>In de behoudende richtingen is lijden ook nog wel als straf en beproeving</a:t>
            </a:r>
          </a:p>
          <a:p>
            <a:r>
              <a:rPr lang="nl-NL" dirty="0" smtClean="0"/>
              <a:t>In de hemel is geen lijden</a:t>
            </a:r>
          </a:p>
          <a:p>
            <a:r>
              <a:rPr lang="nl-NL" dirty="0" smtClean="0"/>
              <a:t>Het probleem van de theodicee</a:t>
            </a:r>
          </a:p>
          <a:p>
            <a:r>
              <a:rPr lang="nl-NL" i="1" dirty="0">
                <a:solidFill>
                  <a:srgbClr val="FF0000"/>
                </a:solidFill>
              </a:rPr>
              <a:t>In het kort: </a:t>
            </a:r>
            <a:r>
              <a:rPr lang="nl-NL" i="1" dirty="0" smtClean="0">
                <a:solidFill>
                  <a:srgbClr val="FF0000"/>
                </a:solidFill>
              </a:rPr>
              <a:t>Het lijden hier is tijdelijk.</a:t>
            </a:r>
          </a:p>
        </p:txBody>
      </p:sp>
    </p:spTree>
    <p:extLst>
      <p:ext uri="{BB962C8B-B14F-4D97-AF65-F5344CB8AC3E}">
        <p14:creationId xmlns:p14="http://schemas.microsoft.com/office/powerpoint/2010/main" val="589790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130931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4896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Eed van </a:t>
            </a:r>
            <a:r>
              <a:rPr lang="nl-NL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Hippocrates</a:t>
            </a:r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(niet volledig)</a:t>
            </a:r>
            <a:endParaRPr lang="nl-NL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53113" y="1306072"/>
            <a:ext cx="8808502" cy="534138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nl-NL" dirty="0" smtClean="0"/>
              <a:t>Ik </a:t>
            </a:r>
            <a:r>
              <a:rPr lang="nl-NL" dirty="0"/>
              <a:t>zweer bij </a:t>
            </a:r>
            <a:r>
              <a:rPr lang="nl-NL" dirty="0" err="1"/>
              <a:t>Apollon</a:t>
            </a:r>
            <a:r>
              <a:rPr lang="nl-NL" dirty="0"/>
              <a:t> de genezer, bij </a:t>
            </a:r>
            <a:r>
              <a:rPr lang="nl-NL" dirty="0" err="1"/>
              <a:t>Asclepius</a:t>
            </a:r>
            <a:r>
              <a:rPr lang="nl-NL" dirty="0"/>
              <a:t>, </a:t>
            </a:r>
            <a:r>
              <a:rPr lang="nl-NL" dirty="0" err="1"/>
              <a:t>Hygieia</a:t>
            </a:r>
            <a:r>
              <a:rPr lang="nl-NL" dirty="0"/>
              <a:t> en </a:t>
            </a:r>
            <a:r>
              <a:rPr lang="nl-NL" dirty="0" err="1"/>
              <a:t>Panacea</a:t>
            </a:r>
            <a:r>
              <a:rPr lang="nl-NL" dirty="0"/>
              <a:t> en neem alle goden </a:t>
            </a:r>
            <a:r>
              <a:rPr lang="nl-NL" dirty="0" smtClean="0"/>
              <a:t>en godinnen </a:t>
            </a:r>
            <a:r>
              <a:rPr lang="nl-NL" dirty="0"/>
              <a:t>tot getuige, om naar mijn beste oordeel en vermogen de volgende eed te houden:</a:t>
            </a:r>
          </a:p>
          <a:p>
            <a:pPr marL="0" indent="0">
              <a:buNone/>
            </a:pPr>
            <a:r>
              <a:rPr lang="nl-NL" dirty="0"/>
              <a:t>Ik zal naar mijn beste oordeel en vermogen en om bestwil mijner zieken hen een </a:t>
            </a:r>
            <a:r>
              <a:rPr lang="nl-NL" dirty="0" smtClean="0"/>
              <a:t>leefregel voorschrijven </a:t>
            </a:r>
            <a:r>
              <a:rPr lang="nl-NL" dirty="0"/>
              <a:t>en nooit iemand kwaad doen.</a:t>
            </a:r>
          </a:p>
          <a:p>
            <a:pPr marL="0" indent="0">
              <a:buNone/>
            </a:pPr>
            <a:r>
              <a:rPr lang="nl-NL" dirty="0"/>
              <a:t>Nooit zal ik, om iemand te gerieven, een dodelijk middel voorschrijven of een raad geven, die</a:t>
            </a:r>
            <a:r>
              <a:rPr lang="nl-NL" dirty="0" smtClean="0"/>
              <a:t>, als </a:t>
            </a:r>
            <a:r>
              <a:rPr lang="nl-NL" dirty="0"/>
              <a:t>hij wordt gevolgd, de dood tot gevolg heeft. Nooit zal ik een vrouw een </a:t>
            </a:r>
            <a:r>
              <a:rPr lang="nl-NL" dirty="0" smtClean="0"/>
              <a:t>instrument voorschrijven </a:t>
            </a:r>
            <a:r>
              <a:rPr lang="nl-NL" dirty="0"/>
              <a:t>om een miskraam op te </a:t>
            </a:r>
            <a:r>
              <a:rPr lang="nl-NL" dirty="0" smtClean="0"/>
              <a:t>wekken. …..</a:t>
            </a:r>
          </a:p>
          <a:p>
            <a:pPr marL="0" indent="0">
              <a:buNone/>
            </a:pPr>
            <a:r>
              <a:rPr lang="nl-NL" dirty="0" smtClean="0"/>
              <a:t>Het </a:t>
            </a:r>
            <a:r>
              <a:rPr lang="nl-NL" dirty="0"/>
              <a:t>snijden van de steen zal ik nalaten, ook als de ziekte duidelijk is; ik </a:t>
            </a:r>
            <a:r>
              <a:rPr lang="nl-NL" dirty="0" smtClean="0"/>
              <a:t>zal dit </a:t>
            </a:r>
            <a:r>
              <a:rPr lang="nl-NL" dirty="0"/>
              <a:t>overlaten aan hen die hierin bekwaam zijn. In ieder huis waar ik binnentreed, zal ik </a:t>
            </a:r>
            <a:r>
              <a:rPr lang="nl-NL" dirty="0" smtClean="0"/>
              <a:t>slechts komen </a:t>
            </a:r>
            <a:r>
              <a:rPr lang="nl-NL" dirty="0"/>
              <a:t>in het belang van mijn </a:t>
            </a:r>
            <a:r>
              <a:rPr lang="nl-NL" dirty="0" smtClean="0"/>
              <a:t>patiënten. …</a:t>
            </a:r>
          </a:p>
          <a:p>
            <a:pPr marL="0" indent="0">
              <a:buNone/>
            </a:pPr>
            <a:r>
              <a:rPr lang="nl-NL" dirty="0" smtClean="0"/>
              <a:t>Moge </a:t>
            </a:r>
            <a:r>
              <a:rPr lang="nl-NL" dirty="0"/>
              <a:t>ik, als ik deze eed getrouwelijk houd, vreugde vinden in mijn leven en in </a:t>
            </a:r>
            <a:r>
              <a:rPr lang="nl-NL" dirty="0" smtClean="0"/>
              <a:t>de uitoefening </a:t>
            </a:r>
            <a:r>
              <a:rPr lang="nl-NL" dirty="0"/>
              <a:t>van mijn kunst, maar moge het tegenovergestelde het geval zijn indien ik </a:t>
            </a:r>
            <a:r>
              <a:rPr lang="nl-NL" dirty="0" smtClean="0"/>
              <a:t>hem schend. </a:t>
            </a:r>
          </a:p>
          <a:p>
            <a:pPr marL="0" indent="0">
              <a:buNone/>
            </a:pPr>
            <a:r>
              <a:rPr lang="nl-NL" dirty="0" smtClean="0"/>
              <a:t>Ik </a:t>
            </a:r>
            <a:r>
              <a:rPr lang="nl-NL" dirty="0"/>
              <a:t>zal mij verre houden van iedere welbewuste slechte daad en van elke verleiding, in </a:t>
            </a:r>
            <a:r>
              <a:rPr lang="nl-NL" dirty="0" smtClean="0"/>
              <a:t>het bijzonder </a:t>
            </a:r>
            <a:r>
              <a:rPr lang="nl-NL" dirty="0"/>
              <a:t>van de geneugten der liefde met mannen of vrouwen, of zij vrij zijn of slaaf</a:t>
            </a:r>
            <a:r>
              <a:rPr lang="nl-NL" dirty="0" smtClean="0"/>
              <a:t>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62190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Eed van Verpleegkundigen (niet volledig)</a:t>
            </a:r>
            <a:endParaRPr lang="nl-NL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nl-NL" dirty="0"/>
              <a:t>Ik zweer en/of beloof dat ik mijn beroep als verpleegkundige op een verantwoorde en betrouwbare wijze zal uitoefenen. </a:t>
            </a:r>
            <a:endParaRPr lang="en-GB" dirty="0"/>
          </a:p>
          <a:p>
            <a:r>
              <a:rPr lang="nl-NL" dirty="0"/>
              <a:t>Dat betekent:</a:t>
            </a:r>
            <a:endParaRPr lang="en-GB" dirty="0"/>
          </a:p>
          <a:p>
            <a:pPr lvl="0"/>
            <a:r>
              <a:rPr lang="nl-NL" dirty="0"/>
              <a:t>Dat ik zorgvragers goed zal verzorgen, hun lijden zal verlichten en hen zal helpen de best mogelijke kwaliteit van leven te </a:t>
            </a:r>
            <a:r>
              <a:rPr lang="nl-NL" dirty="0" smtClean="0"/>
              <a:t>realiseren</a:t>
            </a:r>
            <a:endParaRPr lang="en-GB" dirty="0" smtClean="0"/>
          </a:p>
          <a:p>
            <a:pPr lvl="0"/>
            <a:r>
              <a:rPr lang="nl-NL" dirty="0" smtClean="0"/>
              <a:t>Dat </a:t>
            </a:r>
            <a:r>
              <a:rPr lang="nl-NL" dirty="0"/>
              <a:t>ik de belangen van de zorgvragers centraal stel en bij de zorgverlening zoveel mogelijk rekening hou met hun opvattingen  </a:t>
            </a:r>
            <a:endParaRPr lang="en-GB" dirty="0"/>
          </a:p>
          <a:p>
            <a:pPr lvl="0"/>
            <a:r>
              <a:rPr lang="nl-NL" dirty="0"/>
              <a:t>Dat ik de zorgvragers geen </a:t>
            </a:r>
            <a:r>
              <a:rPr lang="nl-NL" dirty="0" smtClean="0"/>
              <a:t>schade </a:t>
            </a:r>
            <a:r>
              <a:rPr lang="nl-NL" dirty="0"/>
              <a:t>zal </a:t>
            </a:r>
            <a:r>
              <a:rPr lang="nl-NL" dirty="0" smtClean="0"/>
              <a:t>toebrengen</a:t>
            </a:r>
            <a:endParaRPr lang="en-GB" dirty="0"/>
          </a:p>
          <a:p>
            <a:pPr lvl="0"/>
            <a:r>
              <a:rPr lang="nl-NL" dirty="0" smtClean="0"/>
              <a:t>Dat </a:t>
            </a:r>
            <a:r>
              <a:rPr lang="nl-NL" dirty="0"/>
              <a:t>ik mij, binnen het kader van mijn beroepsuitoefening, inzet voor de bevordering van de volksgezondheid en het welzijn van de </a:t>
            </a:r>
            <a:r>
              <a:rPr lang="nl-NL" dirty="0" smtClean="0"/>
              <a:t>samenleving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1388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Samenvatting</a:t>
            </a:r>
            <a:endParaRPr lang="nl-NL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232162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0079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theme/theme1.xml><?xml version="1.0" encoding="utf-8"?>
<a:theme xmlns:a="http://schemas.openxmlformats.org/drawingml/2006/main" name="Avondschemering">
  <a:themeElements>
    <a:clrScheme name="Twilight">
      <a:dk1>
        <a:sysClr val="windowText" lastClr="000000"/>
      </a:dk1>
      <a:lt1>
        <a:sysClr val="window" lastClr="FFFFFF"/>
      </a:lt1>
      <a:dk2>
        <a:srgbClr val="24213E"/>
      </a:dk2>
      <a:lt2>
        <a:srgbClr val="E9EAF0"/>
      </a:lt2>
      <a:accent1>
        <a:srgbClr val="E8BC4A"/>
      </a:accent1>
      <a:accent2>
        <a:srgbClr val="83C1C6"/>
      </a:accent2>
      <a:accent3>
        <a:srgbClr val="E78D35"/>
      </a:accent3>
      <a:accent4>
        <a:srgbClr val="909CE1"/>
      </a:accent4>
      <a:accent5>
        <a:srgbClr val="839C41"/>
      </a:accent5>
      <a:accent6>
        <a:srgbClr val="CC5439"/>
      </a:accent6>
      <a:hlink>
        <a:srgbClr val="1C6CF1"/>
      </a:hlink>
      <a:folHlink>
        <a:srgbClr val="C649E0"/>
      </a:folHlink>
    </a:clrScheme>
    <a:fontScheme name="Twilight">
      <a:maj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 fov="6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300000"/>
              </a:schemeClr>
            </a:gs>
            <a:gs pos="31000">
              <a:schemeClr val="bg1">
                <a:tint val="100000"/>
                <a:satMod val="300000"/>
              </a:schemeClr>
            </a:gs>
            <a:gs pos="62000">
              <a:schemeClr val="phClr">
                <a:tint val="100000"/>
                <a:shade val="100000"/>
                <a:satMod val="100000"/>
              </a:schemeClr>
            </a:gs>
            <a:gs pos="100000">
              <a:schemeClr val="phClr">
                <a:shade val="100000"/>
                <a:hueMod val="93000"/>
                <a:satMod val="50000"/>
                <a:lumMod val="2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100000"/>
                <a:alpha val="100000"/>
                <a:hueMod val="100000"/>
                <a:satMod val="150000"/>
                <a:lumMod val="5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Avondschemering.thmx</Template>
  <TotalTime>479</TotalTime>
  <Words>1710</Words>
  <Application>Microsoft Macintosh PowerPoint</Application>
  <PresentationFormat>Diavoorstelling (4:3)</PresentationFormat>
  <Paragraphs>212</Paragraphs>
  <Slides>33</Slides>
  <Notes>28</Notes>
  <HiddenSlides>0</HiddenSlides>
  <MMClips>1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33</vt:i4>
      </vt:variant>
    </vt:vector>
  </HeadingPairs>
  <TitlesOfParts>
    <vt:vector size="34" baseType="lpstr">
      <vt:lpstr>Avondschemering</vt:lpstr>
      <vt:lpstr>PowerPoint-presentatie</vt:lpstr>
      <vt:lpstr>Inhoud van dit hoorcollege</vt:lpstr>
      <vt:lpstr>PowerPoint-presentatie</vt:lpstr>
      <vt:lpstr>Wanneer was de laatste keer dat je leed?</vt:lpstr>
      <vt:lpstr>Hoe vond je dat?</vt:lpstr>
      <vt:lpstr>Wat is lijden?</vt:lpstr>
      <vt:lpstr>Etymologie</vt:lpstr>
      <vt:lpstr>Kwalificaties</vt:lpstr>
      <vt:lpstr>Gradaties</vt:lpstr>
      <vt:lpstr>Frequentie en duur</vt:lpstr>
      <vt:lpstr>Houding tegenover lijden</vt:lpstr>
      <vt:lpstr>Perceptie</vt:lpstr>
      <vt:lpstr>Onderlinge beïnvloeding</vt:lpstr>
      <vt:lpstr>Kiezen voor lijden vanwege genot: seks</vt:lpstr>
      <vt:lpstr>Kiezen voor lijden als voorwaarde: sport</vt:lpstr>
      <vt:lpstr>PowerPoint-presentatie</vt:lpstr>
      <vt:lpstr>De bergbeklimmer</vt:lpstr>
      <vt:lpstr>Hedonisme</vt:lpstr>
      <vt:lpstr>Stoïcisme</vt:lpstr>
      <vt:lpstr>Pessimisten</vt:lpstr>
      <vt:lpstr>Utilitarisme</vt:lpstr>
      <vt:lpstr>Humanisme</vt:lpstr>
      <vt:lpstr>PowerPoint-presentatie</vt:lpstr>
      <vt:lpstr>Kernideeën</vt:lpstr>
      <vt:lpstr>Boeddhisme</vt:lpstr>
      <vt:lpstr>Hindoeïsme</vt:lpstr>
      <vt:lpstr>Jodendom</vt:lpstr>
      <vt:lpstr>Islam</vt:lpstr>
      <vt:lpstr>Christendom</vt:lpstr>
      <vt:lpstr>PowerPoint-presentatie</vt:lpstr>
      <vt:lpstr>Eed van Hippocrates (niet volledig)</vt:lpstr>
      <vt:lpstr>Eed van Verpleegkundigen (niet volledig)</vt:lpstr>
      <vt:lpstr>Samenvatting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Piet Allersma</dc:creator>
  <cp:lastModifiedBy>Piet Allersma</cp:lastModifiedBy>
  <cp:revision>36</cp:revision>
  <cp:lastPrinted>2014-03-26T21:01:50Z</cp:lastPrinted>
  <dcterms:created xsi:type="dcterms:W3CDTF">2014-03-19T08:31:58Z</dcterms:created>
  <dcterms:modified xsi:type="dcterms:W3CDTF">2014-03-27T17:10:16Z</dcterms:modified>
</cp:coreProperties>
</file>