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5" r:id="rId5"/>
    <p:sldMasterId id="2147483681" r:id="rId6"/>
    <p:sldMasterId id="2147483675" r:id="rId7"/>
    <p:sldMasterId id="2147483871" r:id="rId8"/>
    <p:sldMasterId id="2147483857" r:id="rId9"/>
    <p:sldMasterId id="2147483978" r:id="rId10"/>
  </p:sldMasterIdLst>
  <p:notesMasterIdLst>
    <p:notesMasterId r:id="rId30"/>
  </p:notesMasterIdLst>
  <p:handoutMasterIdLst>
    <p:handoutMasterId r:id="rId31"/>
  </p:handoutMasterIdLst>
  <p:sldIdLst>
    <p:sldId id="277" r:id="rId11"/>
    <p:sldId id="276" r:id="rId12"/>
    <p:sldId id="275" r:id="rId13"/>
    <p:sldId id="274" r:id="rId14"/>
    <p:sldId id="272" r:id="rId15"/>
    <p:sldId id="271" r:id="rId16"/>
    <p:sldId id="270" r:id="rId17"/>
    <p:sldId id="269" r:id="rId18"/>
    <p:sldId id="268" r:id="rId19"/>
    <p:sldId id="267" r:id="rId20"/>
    <p:sldId id="266" r:id="rId21"/>
    <p:sldId id="279" r:id="rId22"/>
    <p:sldId id="264" r:id="rId23"/>
    <p:sldId id="280" r:id="rId24"/>
    <p:sldId id="262" r:id="rId25"/>
    <p:sldId id="281" r:id="rId26"/>
    <p:sldId id="260" r:id="rId27"/>
    <p:sldId id="257" r:id="rId28"/>
    <p:sldId id="256" r:id="rId29"/>
  </p:sldIdLst>
  <p:sldSz cx="9144000" cy="5143500" type="screen16x9"/>
  <p:notesSz cx="6669088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49">
          <p15:clr>
            <a:srgbClr val="A4A3A4"/>
          </p15:clr>
        </p15:guide>
        <p15:guide id="2" pos="7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3434"/>
    <a:srgbClr val="444444"/>
    <a:srgbClr val="3E3E3D"/>
    <a:srgbClr val="E86A16"/>
    <a:srgbClr val="E05413"/>
    <a:srgbClr val="E76A17"/>
    <a:srgbClr val="EE7F00"/>
    <a:srgbClr val="DF64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093565-CEEA-6B3B-C931-2FC2BC2845AD}" v="2" dt="2019-02-11T13:53:58.348"/>
    <p1510:client id="{A7E93F4E-D469-C06D-B111-D92E9C1C48EC}" v="1" dt="2019-02-12T14:02:20.2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578" autoAdjust="0"/>
  </p:normalViewPr>
  <p:slideViewPr>
    <p:cSldViewPr snapToGrid="0">
      <p:cViewPr varScale="1">
        <p:scale>
          <a:sx n="97" d="100"/>
          <a:sy n="97" d="100"/>
        </p:scale>
        <p:origin x="1042" y="77"/>
      </p:cViewPr>
      <p:guideLst>
        <p:guide orient="horz" pos="3049"/>
        <p:guide pos="72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0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presProps" Target="presProps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microsoft.com/office/2015/10/relationships/revisionInfo" Target="revisionInfo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mmelink JT, Jantien" userId="S::j.t.remmelink@pl.hanze.nl::14c7dab2-4996-49bb-b5b2-84febef41fbd" providerId="AD" clId="Web-{22093565-CEEA-6B3B-C931-2FC2BC2845AD}"/>
    <pc:docChg chg="modSld">
      <pc:chgData name="Remmelink JT, Jantien" userId="S::j.t.remmelink@pl.hanze.nl::14c7dab2-4996-49bb-b5b2-84febef41fbd" providerId="AD" clId="Web-{22093565-CEEA-6B3B-C931-2FC2BC2845AD}" dt="2019-02-11T13:53:58.348" v="3" actId="1076"/>
      <pc:docMkLst>
        <pc:docMk/>
      </pc:docMkLst>
      <pc:sldChg chg="addSp delSp modSp">
        <pc:chgData name="Remmelink JT, Jantien" userId="S::j.t.remmelink@pl.hanze.nl::14c7dab2-4996-49bb-b5b2-84febef41fbd" providerId="AD" clId="Web-{22093565-CEEA-6B3B-C931-2FC2BC2845AD}" dt="2019-02-11T13:53:58.348" v="3" actId="1076"/>
        <pc:sldMkLst>
          <pc:docMk/>
          <pc:sldMk cId="849271070" sldId="264"/>
        </pc:sldMkLst>
        <pc:picChg chg="del">
          <ac:chgData name="Remmelink JT, Jantien" userId="S::j.t.remmelink@pl.hanze.nl::14c7dab2-4996-49bb-b5b2-84febef41fbd" providerId="AD" clId="Web-{22093565-CEEA-6B3B-C931-2FC2BC2845AD}" dt="2019-02-11T13:53:53.738" v="0"/>
          <ac:picMkLst>
            <pc:docMk/>
            <pc:sldMk cId="849271070" sldId="264"/>
            <ac:picMk id="3" creationId="{00000000-0000-0000-0000-000000000000}"/>
          </ac:picMkLst>
        </pc:picChg>
        <pc:picChg chg="add mod">
          <ac:chgData name="Remmelink JT, Jantien" userId="S::j.t.remmelink@pl.hanze.nl::14c7dab2-4996-49bb-b5b2-84febef41fbd" providerId="AD" clId="Web-{22093565-CEEA-6B3B-C931-2FC2BC2845AD}" dt="2019-02-11T13:53:58.348" v="3" actId="1076"/>
          <ac:picMkLst>
            <pc:docMk/>
            <pc:sldMk cId="849271070" sldId="264"/>
            <ac:picMk id="4" creationId="{2F052B26-6C3C-4D10-8574-3E99243A962A}"/>
          </ac:picMkLst>
        </pc:picChg>
      </pc:sldChg>
    </pc:docChg>
  </pc:docChgLst>
  <pc:docChgLst>
    <pc:chgData name="Remmelink JT, Jantien" userId="S::j.t.remmelink@pl.hanze.nl::14c7dab2-4996-49bb-b5b2-84febef41fbd" providerId="AD" clId="Web-{A7E93F4E-D469-C06D-B111-D92E9C1C48EC}"/>
    <pc:docChg chg="modSld">
      <pc:chgData name="Remmelink JT, Jantien" userId="S::j.t.remmelink@pl.hanze.nl::14c7dab2-4996-49bb-b5b2-84febef41fbd" providerId="AD" clId="Web-{A7E93F4E-D469-C06D-B111-D92E9C1C48EC}" dt="2019-02-12T14:02:22.798" v="5"/>
      <pc:docMkLst>
        <pc:docMk/>
      </pc:docMkLst>
      <pc:sldChg chg="addSp delSp modSp">
        <pc:chgData name="Remmelink JT, Jantien" userId="S::j.t.remmelink@pl.hanze.nl::14c7dab2-4996-49bb-b5b2-84febef41fbd" providerId="AD" clId="Web-{A7E93F4E-D469-C06D-B111-D92E9C1C48EC}" dt="2019-02-12T14:02:22.798" v="5"/>
        <pc:sldMkLst>
          <pc:docMk/>
          <pc:sldMk cId="4289518827" sldId="272"/>
        </pc:sldMkLst>
        <pc:spChg chg="add del mod">
          <ac:chgData name="Remmelink JT, Jantien" userId="S::j.t.remmelink@pl.hanze.nl::14c7dab2-4996-49bb-b5b2-84febef41fbd" providerId="AD" clId="Web-{A7E93F4E-D469-C06D-B111-D92E9C1C48EC}" dt="2019-02-12T14:02:22.798" v="5"/>
          <ac:spMkLst>
            <pc:docMk/>
            <pc:sldMk cId="4289518827" sldId="272"/>
            <ac:spMk id="3" creationId="{B952AA69-FD86-4C4A-BB34-7898FF451FC5}"/>
          </ac:spMkLst>
        </pc:spChg>
      </pc:sldChg>
    </pc:docChg>
  </pc:docChgLst>
  <pc:docChgLst>
    <pc:chgData name="Remmelink JT, Jantien" userId="S::j.t.remmelink@pl.hanze.nl::14c7dab2-4996-49bb-b5b2-84febef41fbd" providerId="AD" clId="Web-{84C47DB6-4386-DA1D-0A9D-4D89104FAD2A}"/>
    <pc:docChg chg="addSld delSld modSld">
      <pc:chgData name="Remmelink JT, Jantien" userId="S::j.t.remmelink@pl.hanze.nl::14c7dab2-4996-49bb-b5b2-84febef41fbd" providerId="AD" clId="Web-{84C47DB6-4386-DA1D-0A9D-4D89104FAD2A}" dt="2019-02-06T19:31:48.462" v="178" actId="20577"/>
      <pc:docMkLst>
        <pc:docMk/>
      </pc:docMkLst>
      <pc:sldChg chg="add">
        <pc:chgData name="Remmelink JT, Jantien" userId="S::j.t.remmelink@pl.hanze.nl::14c7dab2-4996-49bb-b5b2-84febef41fbd" providerId="AD" clId="Web-{84C47DB6-4386-DA1D-0A9D-4D89104FAD2A}" dt="2019-02-06T19:28:39.868" v="101"/>
        <pc:sldMkLst>
          <pc:docMk/>
          <pc:sldMk cId="947170900" sldId="256"/>
        </pc:sldMkLst>
      </pc:sldChg>
      <pc:sldChg chg="add del">
        <pc:chgData name="Remmelink JT, Jantien" userId="S::j.t.remmelink@pl.hanze.nl::14c7dab2-4996-49bb-b5b2-84febef41fbd" providerId="AD" clId="Web-{84C47DB6-4386-DA1D-0A9D-4D89104FAD2A}" dt="2019-02-06T19:28:39.821" v="100"/>
        <pc:sldMkLst>
          <pc:docMk/>
          <pc:sldMk cId="3482632470" sldId="256"/>
        </pc:sldMkLst>
      </pc:sldChg>
      <pc:sldChg chg="add del">
        <pc:chgData name="Remmelink JT, Jantien" userId="S::j.t.remmelink@pl.hanze.nl::14c7dab2-4996-49bb-b5b2-84febef41fbd" providerId="AD" clId="Web-{84C47DB6-4386-DA1D-0A9D-4D89104FAD2A}" dt="2019-02-06T19:28:03.446" v="56"/>
        <pc:sldMkLst>
          <pc:docMk/>
          <pc:sldMk cId="4169120247" sldId="256"/>
        </pc:sldMkLst>
      </pc:sldChg>
      <pc:sldChg chg="add del">
        <pc:chgData name="Remmelink JT, Jantien" userId="S::j.t.remmelink@pl.hanze.nl::14c7dab2-4996-49bb-b5b2-84febef41fbd" providerId="AD" clId="Web-{84C47DB6-4386-DA1D-0A9D-4D89104FAD2A}" dt="2019-02-06T19:28:39.946" v="102"/>
        <pc:sldMkLst>
          <pc:docMk/>
          <pc:sldMk cId="2380293634" sldId="257"/>
        </pc:sldMkLst>
      </pc:sldChg>
      <pc:sldChg chg="modSp add del modNotes">
        <pc:chgData name="Remmelink JT, Jantien" userId="S::j.t.remmelink@pl.hanze.nl::14c7dab2-4996-49bb-b5b2-84febef41fbd" providerId="AD" clId="Web-{84C47DB6-4386-DA1D-0A9D-4D89104FAD2A}" dt="2019-02-06T19:30:53.774" v="174"/>
        <pc:sldMkLst>
          <pc:docMk/>
          <pc:sldMk cId="2594101454" sldId="258"/>
        </pc:sldMkLst>
        <pc:spChg chg="mod">
          <ac:chgData name="Remmelink JT, Jantien" userId="S::j.t.remmelink@pl.hanze.nl::14c7dab2-4996-49bb-b5b2-84febef41fbd" providerId="AD" clId="Web-{84C47DB6-4386-DA1D-0A9D-4D89104FAD2A}" dt="2019-02-06T19:30:47.227" v="170" actId="20577"/>
          <ac:spMkLst>
            <pc:docMk/>
            <pc:sldMk cId="2594101454" sldId="258"/>
            <ac:spMk id="11267" creationId="{00000000-0000-0000-0000-000000000000}"/>
          </ac:spMkLst>
        </pc:spChg>
      </pc:sldChg>
      <pc:sldChg chg="modSp add del modNotes">
        <pc:chgData name="Remmelink JT, Jantien" userId="S::j.t.remmelink@pl.hanze.nl::14c7dab2-4996-49bb-b5b2-84febef41fbd" providerId="AD" clId="Web-{84C47DB6-4386-DA1D-0A9D-4D89104FAD2A}" dt="2019-02-06T19:30:50.743" v="173"/>
        <pc:sldMkLst>
          <pc:docMk/>
          <pc:sldMk cId="1432521652" sldId="259"/>
        </pc:sldMkLst>
        <pc:spChg chg="mod">
          <ac:chgData name="Remmelink JT, Jantien" userId="S::j.t.remmelink@pl.hanze.nl::14c7dab2-4996-49bb-b5b2-84febef41fbd" providerId="AD" clId="Web-{84C47DB6-4386-DA1D-0A9D-4D89104FAD2A}" dt="2019-02-06T19:30:43.727" v="165" actId="20577"/>
          <ac:spMkLst>
            <pc:docMk/>
            <pc:sldMk cId="1432521652" sldId="259"/>
            <ac:spMk id="11267" creationId="{00000000-0000-0000-0000-000000000000}"/>
          </ac:spMkLst>
        </pc:spChg>
      </pc:sldChg>
      <pc:sldChg chg="add del">
        <pc:chgData name="Remmelink JT, Jantien" userId="S::j.t.remmelink@pl.hanze.nl::14c7dab2-4996-49bb-b5b2-84febef41fbd" providerId="AD" clId="Web-{84C47DB6-4386-DA1D-0A9D-4D89104FAD2A}" dt="2019-02-06T19:28:40.102" v="105"/>
        <pc:sldMkLst>
          <pc:docMk/>
          <pc:sldMk cId="3460421755" sldId="260"/>
        </pc:sldMkLst>
      </pc:sldChg>
      <pc:sldChg chg="modSp add del">
        <pc:chgData name="Remmelink JT, Jantien" userId="S::j.t.remmelink@pl.hanze.nl::14c7dab2-4996-49bb-b5b2-84febef41fbd" providerId="AD" clId="Web-{84C47DB6-4386-DA1D-0A9D-4D89104FAD2A}" dt="2019-02-06T19:30:35.727" v="161" actId="20577"/>
        <pc:sldMkLst>
          <pc:docMk/>
          <pc:sldMk cId="3527135958" sldId="261"/>
        </pc:sldMkLst>
        <pc:spChg chg="mod">
          <ac:chgData name="Remmelink JT, Jantien" userId="S::j.t.remmelink@pl.hanze.nl::14c7dab2-4996-49bb-b5b2-84febef41fbd" providerId="AD" clId="Web-{84C47DB6-4386-DA1D-0A9D-4D89104FAD2A}" dt="2019-02-06T19:30:35.727" v="161" actId="20577"/>
          <ac:spMkLst>
            <pc:docMk/>
            <pc:sldMk cId="3527135958" sldId="261"/>
            <ac:spMk id="11267" creationId="{00000000-0000-0000-0000-000000000000}"/>
          </ac:spMkLst>
        </pc:spChg>
      </pc:sldChg>
      <pc:sldChg chg="modSp add">
        <pc:chgData name="Remmelink JT, Jantien" userId="S::j.t.remmelink@pl.hanze.nl::14c7dab2-4996-49bb-b5b2-84febef41fbd" providerId="AD" clId="Web-{84C47DB6-4386-DA1D-0A9D-4D89104FAD2A}" dt="2019-02-06T19:30:32.087" v="157" actId="20577"/>
        <pc:sldMkLst>
          <pc:docMk/>
          <pc:sldMk cId="237053552" sldId="262"/>
        </pc:sldMkLst>
        <pc:spChg chg="mod">
          <ac:chgData name="Remmelink JT, Jantien" userId="S::j.t.remmelink@pl.hanze.nl::14c7dab2-4996-49bb-b5b2-84febef41fbd" providerId="AD" clId="Web-{84C47DB6-4386-DA1D-0A9D-4D89104FAD2A}" dt="2019-02-06T19:30:32.087" v="157" actId="20577"/>
          <ac:spMkLst>
            <pc:docMk/>
            <pc:sldMk cId="237053552" sldId="262"/>
            <ac:spMk id="11267" creationId="{00000000-0000-0000-0000-000000000000}"/>
          </ac:spMkLst>
        </pc:spChg>
      </pc:sldChg>
      <pc:sldChg chg="add del">
        <pc:chgData name="Remmelink JT, Jantien" userId="S::j.t.remmelink@pl.hanze.nl::14c7dab2-4996-49bb-b5b2-84febef41fbd" providerId="AD" clId="Web-{84C47DB6-4386-DA1D-0A9D-4D89104FAD2A}" dt="2019-02-06T19:28:03.446" v="50"/>
        <pc:sldMkLst>
          <pc:docMk/>
          <pc:sldMk cId="3265536862" sldId="262"/>
        </pc:sldMkLst>
      </pc:sldChg>
      <pc:sldChg chg="add del">
        <pc:chgData name="Remmelink JT, Jantien" userId="S::j.t.remmelink@pl.hanze.nl::14c7dab2-4996-49bb-b5b2-84febef41fbd" providerId="AD" clId="Web-{84C47DB6-4386-DA1D-0A9D-4D89104FAD2A}" dt="2019-02-06T19:28:39.821" v="94"/>
        <pc:sldMkLst>
          <pc:docMk/>
          <pc:sldMk cId="3697951119" sldId="262"/>
        </pc:sldMkLst>
      </pc:sldChg>
      <pc:sldChg chg="add del">
        <pc:chgData name="Remmelink JT, Jantien" userId="S::j.t.remmelink@pl.hanze.nl::14c7dab2-4996-49bb-b5b2-84febef41fbd" providerId="AD" clId="Web-{84C47DB6-4386-DA1D-0A9D-4D89104FAD2A}" dt="2019-02-06T19:30:25.290" v="156"/>
        <pc:sldMkLst>
          <pc:docMk/>
          <pc:sldMk cId="4285513346" sldId="263"/>
        </pc:sldMkLst>
      </pc:sldChg>
      <pc:sldChg chg="add del">
        <pc:chgData name="Remmelink JT, Jantien" userId="S::j.t.remmelink@pl.hanze.nl::14c7dab2-4996-49bb-b5b2-84febef41fbd" providerId="AD" clId="Web-{84C47DB6-4386-DA1D-0A9D-4D89104FAD2A}" dt="2019-02-06T19:28:40.446" v="109"/>
        <pc:sldMkLst>
          <pc:docMk/>
          <pc:sldMk cId="849271070" sldId="264"/>
        </pc:sldMkLst>
      </pc:sldChg>
      <pc:sldChg chg="add del">
        <pc:chgData name="Remmelink JT, Jantien" userId="S::j.t.remmelink@pl.hanze.nl::14c7dab2-4996-49bb-b5b2-84febef41fbd" providerId="AD" clId="Web-{84C47DB6-4386-DA1D-0A9D-4D89104FAD2A}" dt="2019-02-06T19:30:21.977" v="155"/>
        <pc:sldMkLst>
          <pc:docMk/>
          <pc:sldMk cId="1816877084" sldId="265"/>
        </pc:sldMkLst>
      </pc:sldChg>
      <pc:sldChg chg="add del">
        <pc:chgData name="Remmelink JT, Jantien" userId="S::j.t.remmelink@pl.hanze.nl::14c7dab2-4996-49bb-b5b2-84febef41fbd" providerId="AD" clId="Web-{84C47DB6-4386-DA1D-0A9D-4D89104FAD2A}" dt="2019-02-06T19:28:40.618" v="111"/>
        <pc:sldMkLst>
          <pc:docMk/>
          <pc:sldMk cId="3979024351" sldId="266"/>
        </pc:sldMkLst>
      </pc:sldChg>
      <pc:sldChg chg="add del">
        <pc:chgData name="Remmelink JT, Jantien" userId="S::j.t.remmelink@pl.hanze.nl::14c7dab2-4996-49bb-b5b2-84febef41fbd" providerId="AD" clId="Web-{84C47DB6-4386-DA1D-0A9D-4D89104FAD2A}" dt="2019-02-06T19:28:40.696" v="112"/>
        <pc:sldMkLst>
          <pc:docMk/>
          <pc:sldMk cId="1669814892" sldId="267"/>
        </pc:sldMkLst>
      </pc:sldChg>
      <pc:sldChg chg="add del modNotes">
        <pc:chgData name="Remmelink JT, Jantien" userId="S::j.t.remmelink@pl.hanze.nl::14c7dab2-4996-49bb-b5b2-84febef41fbd" providerId="AD" clId="Web-{84C47DB6-4386-DA1D-0A9D-4D89104FAD2A}" dt="2019-02-06T19:30:13.915" v="154"/>
        <pc:sldMkLst>
          <pc:docMk/>
          <pc:sldMk cId="3045766075" sldId="268"/>
        </pc:sldMkLst>
      </pc:sldChg>
      <pc:sldChg chg="modSp add del">
        <pc:chgData name="Remmelink JT, Jantien" userId="S::j.t.remmelink@pl.hanze.nl::14c7dab2-4996-49bb-b5b2-84febef41fbd" providerId="AD" clId="Web-{84C47DB6-4386-DA1D-0A9D-4D89104FAD2A}" dt="2019-02-06T19:30:00.618" v="148" actId="20577"/>
        <pc:sldMkLst>
          <pc:docMk/>
          <pc:sldMk cId="3947323916" sldId="269"/>
        </pc:sldMkLst>
        <pc:spChg chg="mod">
          <ac:chgData name="Remmelink JT, Jantien" userId="S::j.t.remmelink@pl.hanze.nl::14c7dab2-4996-49bb-b5b2-84febef41fbd" providerId="AD" clId="Web-{84C47DB6-4386-DA1D-0A9D-4D89104FAD2A}" dt="2019-02-06T19:30:00.618" v="148" actId="20577"/>
          <ac:spMkLst>
            <pc:docMk/>
            <pc:sldMk cId="3947323916" sldId="269"/>
            <ac:spMk id="11267" creationId="{00000000-0000-0000-0000-000000000000}"/>
          </ac:spMkLst>
        </pc:spChg>
      </pc:sldChg>
      <pc:sldChg chg="modSp add del">
        <pc:chgData name="Remmelink JT, Jantien" userId="S::j.t.remmelink@pl.hanze.nl::14c7dab2-4996-49bb-b5b2-84febef41fbd" providerId="AD" clId="Web-{84C47DB6-4386-DA1D-0A9D-4D89104FAD2A}" dt="2019-02-06T19:29:53.806" v="141" actId="20577"/>
        <pc:sldMkLst>
          <pc:docMk/>
          <pc:sldMk cId="958649509" sldId="270"/>
        </pc:sldMkLst>
        <pc:spChg chg="mod">
          <ac:chgData name="Remmelink JT, Jantien" userId="S::j.t.remmelink@pl.hanze.nl::14c7dab2-4996-49bb-b5b2-84febef41fbd" providerId="AD" clId="Web-{84C47DB6-4386-DA1D-0A9D-4D89104FAD2A}" dt="2019-02-06T19:29:53.806" v="141" actId="20577"/>
          <ac:spMkLst>
            <pc:docMk/>
            <pc:sldMk cId="958649509" sldId="270"/>
            <ac:spMk id="11267" creationId="{00000000-0000-0000-0000-000000000000}"/>
          </ac:spMkLst>
        </pc:spChg>
      </pc:sldChg>
      <pc:sldChg chg="add del">
        <pc:chgData name="Remmelink JT, Jantien" userId="S::j.t.remmelink@pl.hanze.nl::14c7dab2-4996-49bb-b5b2-84febef41fbd" providerId="AD" clId="Web-{84C47DB6-4386-DA1D-0A9D-4D89104FAD2A}" dt="2019-02-06T19:28:41.056" v="116"/>
        <pc:sldMkLst>
          <pc:docMk/>
          <pc:sldMk cId="2198389305" sldId="271"/>
        </pc:sldMkLst>
      </pc:sldChg>
      <pc:sldChg chg="modSp add del modNotes">
        <pc:chgData name="Remmelink JT, Jantien" userId="S::j.t.remmelink@pl.hanze.nl::14c7dab2-4996-49bb-b5b2-84febef41fbd" providerId="AD" clId="Web-{84C47DB6-4386-DA1D-0A9D-4D89104FAD2A}" dt="2019-02-06T19:29:39.181" v="137" actId="20577"/>
        <pc:sldMkLst>
          <pc:docMk/>
          <pc:sldMk cId="4289518827" sldId="272"/>
        </pc:sldMkLst>
        <pc:spChg chg="mod">
          <ac:chgData name="Remmelink JT, Jantien" userId="S::j.t.remmelink@pl.hanze.nl::14c7dab2-4996-49bb-b5b2-84febef41fbd" providerId="AD" clId="Web-{84C47DB6-4386-DA1D-0A9D-4D89104FAD2A}" dt="2019-02-06T19:29:39.181" v="137" actId="20577"/>
          <ac:spMkLst>
            <pc:docMk/>
            <pc:sldMk cId="4289518827" sldId="272"/>
            <ac:spMk id="11267" creationId="{00000000-0000-0000-0000-000000000000}"/>
          </ac:spMkLst>
        </pc:spChg>
      </pc:sldChg>
      <pc:sldChg chg="modSp add del">
        <pc:chgData name="Remmelink JT, Jantien" userId="S::j.t.remmelink@pl.hanze.nl::14c7dab2-4996-49bb-b5b2-84febef41fbd" providerId="AD" clId="Web-{84C47DB6-4386-DA1D-0A9D-4D89104FAD2A}" dt="2019-02-06T19:29:07.727" v="129"/>
        <pc:sldMkLst>
          <pc:docMk/>
          <pc:sldMk cId="2323480658" sldId="273"/>
        </pc:sldMkLst>
        <pc:spChg chg="mod">
          <ac:chgData name="Remmelink JT, Jantien" userId="S::j.t.remmelink@pl.hanze.nl::14c7dab2-4996-49bb-b5b2-84febef41fbd" providerId="AD" clId="Web-{84C47DB6-4386-DA1D-0A9D-4D89104FAD2A}" dt="2019-02-06T19:29:04.899" v="126" actId="20577"/>
          <ac:spMkLst>
            <pc:docMk/>
            <pc:sldMk cId="2323480658" sldId="273"/>
            <ac:spMk id="11267" creationId="{00000000-0000-0000-0000-000000000000}"/>
          </ac:spMkLst>
        </pc:spChg>
      </pc:sldChg>
      <pc:sldChg chg="add del">
        <pc:chgData name="Remmelink JT, Jantien" userId="S::j.t.remmelink@pl.hanze.nl::14c7dab2-4996-49bb-b5b2-84febef41fbd" providerId="AD" clId="Web-{84C47DB6-4386-DA1D-0A9D-4D89104FAD2A}" dt="2019-02-06T19:28:39.806" v="82"/>
        <pc:sldMkLst>
          <pc:docMk/>
          <pc:sldMk cId="285045334" sldId="274"/>
        </pc:sldMkLst>
      </pc:sldChg>
      <pc:sldChg chg="modSp add modNotes">
        <pc:chgData name="Remmelink JT, Jantien" userId="S::j.t.remmelink@pl.hanze.nl::14c7dab2-4996-49bb-b5b2-84febef41fbd" providerId="AD" clId="Web-{84C47DB6-4386-DA1D-0A9D-4D89104FAD2A}" dt="2019-02-06T19:31:48.462" v="178" actId="20577"/>
        <pc:sldMkLst>
          <pc:docMk/>
          <pc:sldMk cId="816068232" sldId="274"/>
        </pc:sldMkLst>
        <pc:spChg chg="mod">
          <ac:chgData name="Remmelink JT, Jantien" userId="S::j.t.remmelink@pl.hanze.nl::14c7dab2-4996-49bb-b5b2-84febef41fbd" providerId="AD" clId="Web-{84C47DB6-4386-DA1D-0A9D-4D89104FAD2A}" dt="2019-02-06T19:31:48.462" v="178" actId="20577"/>
          <ac:spMkLst>
            <pc:docMk/>
            <pc:sldMk cId="816068232" sldId="274"/>
            <ac:spMk id="11268" creationId="{00000000-0000-0000-0000-000000000000}"/>
          </ac:spMkLst>
        </pc:spChg>
        <pc:spChg chg="mod">
          <ac:chgData name="Remmelink JT, Jantien" userId="S::j.t.remmelink@pl.hanze.nl::14c7dab2-4996-49bb-b5b2-84febef41fbd" providerId="AD" clId="Web-{84C47DB6-4386-DA1D-0A9D-4D89104FAD2A}" dt="2019-02-06T19:31:47.134" v="175" actId="20577"/>
          <ac:spMkLst>
            <pc:docMk/>
            <pc:sldMk cId="816068232" sldId="274"/>
            <ac:spMk id="19457" creationId="{00000000-0000-0000-0000-000000000000}"/>
          </ac:spMkLst>
        </pc:spChg>
      </pc:sldChg>
      <pc:sldChg chg="add del">
        <pc:chgData name="Remmelink JT, Jantien" userId="S::j.t.remmelink@pl.hanze.nl::14c7dab2-4996-49bb-b5b2-84febef41fbd" providerId="AD" clId="Web-{84C47DB6-4386-DA1D-0A9D-4D89104FAD2A}" dt="2019-02-06T19:28:03.431" v="38"/>
        <pc:sldMkLst>
          <pc:docMk/>
          <pc:sldMk cId="3532465597" sldId="274"/>
        </pc:sldMkLst>
      </pc:sldChg>
      <pc:sldChg chg="modSp add del modNotes">
        <pc:chgData name="Remmelink JT, Jantien" userId="S::j.t.remmelink@pl.hanze.nl::14c7dab2-4996-49bb-b5b2-84febef41fbd" providerId="AD" clId="Web-{84C47DB6-4386-DA1D-0A9D-4D89104FAD2A}" dt="2019-02-06T19:29:18.446" v="130"/>
        <pc:sldMkLst>
          <pc:docMk/>
          <pc:sldMk cId="3411168737" sldId="275"/>
        </pc:sldMkLst>
        <pc:spChg chg="mod">
          <ac:chgData name="Remmelink JT, Jantien" userId="S::j.t.remmelink@pl.hanze.nl::14c7dab2-4996-49bb-b5b2-84febef41fbd" providerId="AD" clId="Web-{84C47DB6-4386-DA1D-0A9D-4D89104FAD2A}" dt="2019-02-06T19:28:55.540" v="123" actId="20577"/>
          <ac:spMkLst>
            <pc:docMk/>
            <pc:sldMk cId="3411168737" sldId="275"/>
            <ac:spMk id="11267" creationId="{00000000-0000-0000-0000-000000000000}"/>
          </ac:spMkLst>
        </pc:spChg>
      </pc:sldChg>
      <pc:sldChg chg="add del">
        <pc:chgData name="Remmelink JT, Jantien" userId="S::j.t.remmelink@pl.hanze.nl::14c7dab2-4996-49bb-b5b2-84febef41fbd" providerId="AD" clId="Web-{84C47DB6-4386-DA1D-0A9D-4D89104FAD2A}" dt="2019-02-06T19:28:41.368" v="121"/>
        <pc:sldMkLst>
          <pc:docMk/>
          <pc:sldMk cId="4226867147" sldId="276"/>
        </pc:sldMkLst>
      </pc:sldChg>
      <pc:sldChg chg="add">
        <pc:chgData name="Remmelink JT, Jantien" userId="S::j.t.remmelink@pl.hanze.nl::14c7dab2-4996-49bb-b5b2-84febef41fbd" providerId="AD" clId="Web-{84C47DB6-4386-DA1D-0A9D-4D89104FAD2A}" dt="2019-02-06T19:28:41.587" v="122"/>
        <pc:sldMkLst>
          <pc:docMk/>
          <pc:sldMk cId="3353536034" sldId="277"/>
        </pc:sldMkLst>
      </pc:sldChg>
      <pc:sldChg chg="add del">
        <pc:chgData name="Remmelink JT, Jantien" userId="S::j.t.remmelink@pl.hanze.nl::14c7dab2-4996-49bb-b5b2-84febef41fbd" providerId="AD" clId="Web-{84C47DB6-4386-DA1D-0A9D-4D89104FAD2A}" dt="2019-02-06T19:28:03.415" v="35"/>
        <pc:sldMkLst>
          <pc:docMk/>
          <pc:sldMk cId="3540034823" sldId="277"/>
        </pc:sldMkLst>
      </pc:sldChg>
      <pc:sldChg chg="add del">
        <pc:chgData name="Remmelink JT, Jantien" userId="S::j.t.remmelink@pl.hanze.nl::14c7dab2-4996-49bb-b5b2-84febef41fbd" providerId="AD" clId="Web-{84C47DB6-4386-DA1D-0A9D-4D89104FAD2A}" dt="2019-02-06T19:28:39.806" v="79"/>
        <pc:sldMkLst>
          <pc:docMk/>
          <pc:sldMk cId="4262229761" sldId="277"/>
        </pc:sldMkLst>
      </pc:sldChg>
      <pc:sldChg chg="del">
        <pc:chgData name="Remmelink JT, Jantien" userId="S::j.t.remmelink@pl.hanze.nl::14c7dab2-4996-49bb-b5b2-84febef41fbd" providerId="AD" clId="Web-{84C47DB6-4386-DA1D-0A9D-4D89104FAD2A}" dt="2019-02-06T19:27:37.587" v="8"/>
        <pc:sldMkLst>
          <pc:docMk/>
          <pc:sldMk cId="958649509" sldId="285"/>
        </pc:sldMkLst>
      </pc:sldChg>
      <pc:sldChg chg="del">
        <pc:chgData name="Remmelink JT, Jantien" userId="S::j.t.remmelink@pl.hanze.nl::14c7dab2-4996-49bb-b5b2-84febef41fbd" providerId="AD" clId="Web-{84C47DB6-4386-DA1D-0A9D-4D89104FAD2A}" dt="2019-02-06T19:27:37.587" v="11"/>
        <pc:sldMkLst>
          <pc:docMk/>
          <pc:sldMk cId="4226867147" sldId="288"/>
        </pc:sldMkLst>
      </pc:sldChg>
      <pc:sldChg chg="del">
        <pc:chgData name="Remmelink JT, Jantien" userId="S::j.t.remmelink@pl.hanze.nl::14c7dab2-4996-49bb-b5b2-84febef41fbd" providerId="AD" clId="Web-{84C47DB6-4386-DA1D-0A9D-4D89104FAD2A}" dt="2019-02-06T19:27:37.587" v="6"/>
        <pc:sldMkLst>
          <pc:docMk/>
          <pc:sldMk cId="3979024351" sldId="292"/>
        </pc:sldMkLst>
      </pc:sldChg>
      <pc:sldChg chg="del">
        <pc:chgData name="Remmelink JT, Jantien" userId="S::j.t.remmelink@pl.hanze.nl::14c7dab2-4996-49bb-b5b2-84febef41fbd" providerId="AD" clId="Web-{84C47DB6-4386-DA1D-0A9D-4D89104FAD2A}" dt="2019-02-06T19:27:37.587" v="3"/>
        <pc:sldMkLst>
          <pc:docMk/>
          <pc:sldMk cId="3460421755" sldId="293"/>
        </pc:sldMkLst>
      </pc:sldChg>
      <pc:sldChg chg="del">
        <pc:chgData name="Remmelink JT, Jantien" userId="S::j.t.remmelink@pl.hanze.nl::14c7dab2-4996-49bb-b5b2-84febef41fbd" providerId="AD" clId="Web-{84C47DB6-4386-DA1D-0A9D-4D89104FAD2A}" dt="2019-02-06T19:27:37.587" v="10"/>
        <pc:sldMkLst>
          <pc:docMk/>
          <pc:sldMk cId="4289518827" sldId="294"/>
        </pc:sldMkLst>
      </pc:sldChg>
      <pc:sldChg chg="del">
        <pc:chgData name="Remmelink JT, Jantien" userId="S::j.t.remmelink@pl.hanze.nl::14c7dab2-4996-49bb-b5b2-84febef41fbd" providerId="AD" clId="Web-{84C47DB6-4386-DA1D-0A9D-4D89104FAD2A}" dt="2019-02-06T19:27:37.587" v="4"/>
        <pc:sldMkLst>
          <pc:docMk/>
          <pc:sldMk cId="849271070" sldId="297"/>
        </pc:sldMkLst>
      </pc:sldChg>
      <pc:sldChg chg="del">
        <pc:chgData name="Remmelink JT, Jantien" userId="S::j.t.remmelink@pl.hanze.nl::14c7dab2-4996-49bb-b5b2-84febef41fbd" providerId="AD" clId="Web-{84C47DB6-4386-DA1D-0A9D-4D89104FAD2A}" dt="2019-02-06T19:27:37.571" v="1"/>
        <pc:sldMkLst>
          <pc:docMk/>
          <pc:sldMk cId="3460421755" sldId="306"/>
        </pc:sldMkLst>
      </pc:sldChg>
      <pc:sldChg chg="del">
        <pc:chgData name="Remmelink JT, Jantien" userId="S::j.t.remmelink@pl.hanze.nl::14c7dab2-4996-49bb-b5b2-84febef41fbd" providerId="AD" clId="Web-{84C47DB6-4386-DA1D-0A9D-4D89104FAD2A}" dt="2019-02-06T19:27:37.587" v="9"/>
        <pc:sldMkLst>
          <pc:docMk/>
          <pc:sldMk cId="4289518827" sldId="307"/>
        </pc:sldMkLst>
      </pc:sldChg>
      <pc:sldChg chg="del">
        <pc:chgData name="Remmelink JT, Jantien" userId="S::j.t.remmelink@pl.hanze.nl::14c7dab2-4996-49bb-b5b2-84febef41fbd" providerId="AD" clId="Web-{84C47DB6-4386-DA1D-0A9D-4D89104FAD2A}" dt="2019-02-06T19:27:37.587" v="7"/>
        <pc:sldMkLst>
          <pc:docMk/>
          <pc:sldMk cId="3045766075" sldId="308"/>
        </pc:sldMkLst>
      </pc:sldChg>
      <pc:sldChg chg="del">
        <pc:chgData name="Remmelink JT, Jantien" userId="S::j.t.remmelink@pl.hanze.nl::14c7dab2-4996-49bb-b5b2-84febef41fbd" providerId="AD" clId="Web-{84C47DB6-4386-DA1D-0A9D-4D89104FAD2A}" dt="2019-02-06T19:27:37.587" v="5"/>
        <pc:sldMkLst>
          <pc:docMk/>
          <pc:sldMk cId="2334794715" sldId="309"/>
        </pc:sldMkLst>
      </pc:sldChg>
      <pc:sldChg chg="del">
        <pc:chgData name="Remmelink JT, Jantien" userId="S::j.t.remmelink@pl.hanze.nl::14c7dab2-4996-49bb-b5b2-84febef41fbd" providerId="AD" clId="Web-{84C47DB6-4386-DA1D-0A9D-4D89104FAD2A}" dt="2019-02-06T19:27:37.571" v="2"/>
        <pc:sldMkLst>
          <pc:docMk/>
          <pc:sldMk cId="3527135958" sldId="310"/>
        </pc:sldMkLst>
      </pc:sldChg>
      <pc:sldMasterChg chg="addSldLayout delSldLayout">
        <pc:chgData name="Remmelink JT, Jantien" userId="S::j.t.remmelink@pl.hanze.nl::14c7dab2-4996-49bb-b5b2-84febef41fbd" providerId="AD" clId="Web-{84C47DB6-4386-DA1D-0A9D-4D89104FAD2A}" dt="2019-02-06T19:28:39.821" v="100"/>
        <pc:sldMasterMkLst>
          <pc:docMk/>
          <pc:sldMasterMk cId="0" sldId="2147483665"/>
        </pc:sldMasterMkLst>
        <pc:sldLayoutChg chg="add del replId">
          <pc:chgData name="Remmelink JT, Jantien" userId="S::j.t.remmelink@pl.hanze.nl::14c7dab2-4996-49bb-b5b2-84febef41fbd" providerId="AD" clId="Web-{84C47DB6-4386-DA1D-0A9D-4D89104FAD2A}" dt="2019-02-06T19:28:03.446" v="56"/>
          <pc:sldLayoutMkLst>
            <pc:docMk/>
            <pc:sldMasterMk cId="0" sldId="2147483665"/>
            <pc:sldLayoutMk cId="1679093515" sldId="2147483984"/>
          </pc:sldLayoutMkLst>
        </pc:sldLayoutChg>
        <pc:sldLayoutChg chg="add del replId">
          <pc:chgData name="Remmelink JT, Jantien" userId="S::j.t.remmelink@pl.hanze.nl::14c7dab2-4996-49bb-b5b2-84febef41fbd" providerId="AD" clId="Web-{84C47DB6-4386-DA1D-0A9D-4D89104FAD2A}" dt="2019-02-06T19:28:39.821" v="100"/>
          <pc:sldLayoutMkLst>
            <pc:docMk/>
            <pc:sldMasterMk cId="0" sldId="2147483665"/>
            <pc:sldLayoutMk cId="2745881317" sldId="2147483984"/>
          </pc:sldLayoutMkLst>
        </pc:sldLayoutChg>
      </pc:sldMasterChg>
    </pc:docChg>
  </pc:docChgLst>
  <pc:docChgLst>
    <pc:chgData name="Weerd LP van der, Lourens" userId="S::l.p.van.der.weerd@pl.hanze.nl::d81a1e90-eed7-44b0-a51a-f0475e56d329" providerId="AD" clId="Web-{95263472-2FCD-4D9F-9C3F-CF1877856D7A}"/>
    <pc:docChg chg="modSld">
      <pc:chgData name="Weerd LP van der, Lourens" userId="S::l.p.van.der.weerd@pl.hanze.nl::d81a1e90-eed7-44b0-a51a-f0475e56d329" providerId="AD" clId="Web-{95263472-2FCD-4D9F-9C3F-CF1877856D7A}" dt="2018-04-11T15:50:15.337" v="19"/>
      <pc:docMkLst>
        <pc:docMk/>
      </pc:docMkLst>
      <pc:sldChg chg="addSp modSp">
        <pc:chgData name="Weerd LP van der, Lourens" userId="S::l.p.van.der.weerd@pl.hanze.nl::d81a1e90-eed7-44b0-a51a-f0475e56d329" providerId="AD" clId="Web-{95263472-2FCD-4D9F-9C3F-CF1877856D7A}" dt="2018-04-11T15:50:15.337" v="19"/>
        <pc:sldMkLst>
          <pc:docMk/>
          <pc:sldMk cId="849271070" sldId="297"/>
        </pc:sldMkLst>
        <pc:spChg chg="add mod">
          <ac:chgData name="Weerd LP van der, Lourens" userId="S::l.p.van.der.weerd@pl.hanze.nl::d81a1e90-eed7-44b0-a51a-f0475e56d329" providerId="AD" clId="Web-{95263472-2FCD-4D9F-9C3F-CF1877856D7A}" dt="2018-04-11T15:50:15.337" v="19"/>
          <ac:spMkLst>
            <pc:docMk/>
            <pc:sldMk cId="849271070" sldId="297"/>
            <ac:spMk id="4" creationId="{596F472B-FCD4-4179-BC6A-2AD6B6669239}"/>
          </ac:spMkLst>
        </pc:spChg>
        <pc:spChg chg="mod">
          <ac:chgData name="Weerd LP van der, Lourens" userId="S::l.p.van.der.weerd@pl.hanze.nl::d81a1e90-eed7-44b0-a51a-f0475e56d329" providerId="AD" clId="Web-{95263472-2FCD-4D9F-9C3F-CF1877856D7A}" dt="2018-04-11T15:50:00.868" v="11"/>
          <ac:spMkLst>
            <pc:docMk/>
            <pc:sldMk cId="849271070" sldId="297"/>
            <ac:spMk id="11267" creationId="{00000000-0000-0000-0000-000000000000}"/>
          </ac:spMkLst>
        </pc:spChg>
      </pc:sldChg>
      <pc:sldChg chg="addSp modSp">
        <pc:chgData name="Weerd LP van der, Lourens" userId="S::l.p.van.der.weerd@pl.hanze.nl::d81a1e90-eed7-44b0-a51a-f0475e56d329" providerId="AD" clId="Web-{95263472-2FCD-4D9F-9C3F-CF1877856D7A}" dt="2018-04-11T15:49:11.960" v="8"/>
        <pc:sldMkLst>
          <pc:docMk/>
          <pc:sldMk cId="3045766075" sldId="308"/>
        </pc:sldMkLst>
        <pc:spChg chg="add mod">
          <ac:chgData name="Weerd LP van der, Lourens" userId="S::l.p.van.der.weerd@pl.hanze.nl::d81a1e90-eed7-44b0-a51a-f0475e56d329" providerId="AD" clId="Web-{95263472-2FCD-4D9F-9C3F-CF1877856D7A}" dt="2018-04-11T15:49:11.960" v="8"/>
          <ac:spMkLst>
            <pc:docMk/>
            <pc:sldMk cId="3045766075" sldId="308"/>
            <ac:spMk id="4" creationId="{3DD4CAB1-DBD0-413E-9CF8-A4991EC38F1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A8CAF9E-CD92-4A60-9D0F-A2F4353F710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aseline="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5400" y="744538"/>
            <a:ext cx="6618288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 om de tekststijl van het model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  <a:p>
            <a:pPr lvl="3"/>
            <a:r>
              <a:rPr lang="en-US" noProof="0"/>
              <a:t>Vierde niveau</a:t>
            </a:r>
          </a:p>
          <a:p>
            <a:pPr lvl="4"/>
            <a:r>
              <a:rPr lang="en-US" noProof="0"/>
              <a:t>Vijfde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algn="r">
              <a:defRPr sz="1200" baseline="0" smtClean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CB04150-2473-4892-B4AC-C40AABBF511A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01786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21918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3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25090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4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51583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aseline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5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51583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aseline="0">
              <a:cs typeface="Arial"/>
            </a:endParaRPr>
          </a:p>
          <a:p>
            <a:pPr marL="171450" indent="-171450">
              <a:buFontTx/>
              <a:buChar char="-"/>
            </a:pPr>
            <a:endParaRPr lang="nl-NL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6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34937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7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468062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8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20781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>
                <a:latin typeface="Arial"/>
                <a:ea typeface="MS PGothic"/>
                <a:cs typeface="Arial"/>
              </a:rPr>
              <a:t>Uitleg ASE</a:t>
            </a:r>
            <a:endParaRPr lang="nl-NL" dirty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9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91959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  <a:p>
            <a:endParaRPr lang="nl-NL" baseline="0"/>
          </a:p>
          <a:p>
            <a:endParaRPr lang="nl-NL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10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8834272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11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54903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12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877965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aseline="0">
              <a:cs typeface="Arial"/>
            </a:endParaRPr>
          </a:p>
          <a:p>
            <a:endParaRPr lang="nl-NL" baseline="0"/>
          </a:p>
          <a:p>
            <a:endParaRPr lang="nl-NL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13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4813227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baseline="0" dirty="0"/>
              <a:t>De stadia van gedragsverandering begint bij precontemplatie, dan contemplatie, preparatie, actie en consolidatie. In Sassen wordt in het model zelf niet terugval genoemd. Het wordt wel behandeld.</a:t>
            </a:r>
          </a:p>
          <a:p>
            <a:endParaRPr lang="nl-NL" baseline="0" dirty="0"/>
          </a:p>
          <a:p>
            <a:endParaRPr lang="nl-NL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14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688355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15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474647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16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168574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20000"/>
              </a:spcBef>
            </a:pP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17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4474647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CB04150-2473-4892-B4AC-C40AABBF511A}" type="slidenum">
              <a:rPr lang="nl-NL" altLang="nl-NL" smtClean="0"/>
              <a:pPr>
                <a:defRPr/>
              </a:pPr>
              <a:t>18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910036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6424" y="3245223"/>
            <a:ext cx="7560448" cy="649512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>
              <a:lnSpc>
                <a:spcPts val="2400"/>
              </a:lnSpc>
              <a:defRPr sz="24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1146424" y="3919311"/>
            <a:ext cx="7560840" cy="19144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00" b="1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15829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5648" y="645590"/>
            <a:ext cx="7786800" cy="48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30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45648" y="1544400"/>
            <a:ext cx="7858800" cy="307957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Tx/>
              <a:buFont typeface="Arial"/>
              <a:buChar char="•"/>
              <a:defRPr sz="1800">
                <a:solidFill>
                  <a:srgbClr val="444444"/>
                </a:solidFill>
                <a:latin typeface="Arial"/>
                <a:cs typeface="Arial"/>
              </a:defRPr>
            </a:lvl1pPr>
            <a:lvl2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2pPr>
            <a:lvl3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3pPr>
            <a:lvl4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4pPr>
            <a:lvl5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746168" y="1136883"/>
            <a:ext cx="7786800" cy="27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A3A25-DEDC-4167-A7E6-0D87DFB8A1C8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ED452-CB7C-43AF-A16B-E0AF0660D532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2201370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600" b="1" cap="none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E2375-5D67-49E8-BDB0-C67CF875A1B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7FF6B-2F9C-4E20-935D-B288720B2F69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6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38747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483517"/>
            <a:ext cx="7776864" cy="579711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788024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1pPr>
            <a:lvl2pPr>
              <a:buClrTx/>
              <a:defRPr sz="1800">
                <a:solidFill>
                  <a:srgbClr val="444444"/>
                </a:solidFill>
              </a:defRPr>
            </a:lvl2pPr>
            <a:lvl3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3pPr>
            <a:lvl4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4pPr>
            <a:lvl5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755576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444444"/>
                </a:solidFill>
              </a:defRPr>
            </a:lvl1pPr>
            <a:lvl2pPr>
              <a:defRPr sz="1800">
                <a:solidFill>
                  <a:srgbClr val="444444"/>
                </a:solidFill>
              </a:defRPr>
            </a:lvl2pPr>
            <a:lvl3pPr>
              <a:defRPr sz="1800">
                <a:solidFill>
                  <a:srgbClr val="444444"/>
                </a:solidFill>
              </a:defRPr>
            </a:lvl3pPr>
            <a:lvl4pPr>
              <a:defRPr sz="1800">
                <a:solidFill>
                  <a:srgbClr val="444444"/>
                </a:solidFill>
              </a:defRPr>
            </a:lvl4pPr>
            <a:lvl5pPr>
              <a:defRPr sz="1800">
                <a:solidFill>
                  <a:srgbClr val="44444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3370F-9985-492A-9D7E-1F63A11072B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FB6098-176A-4362-9B3D-F4ACDF2B3CB7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349080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7" y="627534"/>
            <a:ext cx="2709937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627534"/>
            <a:ext cx="4957390" cy="396708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444444"/>
                </a:solidFill>
              </a:defRPr>
            </a:lvl1pPr>
            <a:lvl2pPr>
              <a:defRPr sz="1800">
                <a:solidFill>
                  <a:srgbClr val="444444"/>
                </a:solidFill>
              </a:defRPr>
            </a:lvl2pPr>
            <a:lvl3pPr>
              <a:defRPr sz="1800">
                <a:solidFill>
                  <a:srgbClr val="444444"/>
                </a:solidFill>
              </a:defRPr>
            </a:lvl3pPr>
            <a:lvl4pPr>
              <a:defRPr sz="1800">
                <a:solidFill>
                  <a:srgbClr val="444444"/>
                </a:solidFill>
              </a:defRPr>
            </a:lvl4pPr>
            <a:lvl5pPr>
              <a:defRPr sz="1800">
                <a:solidFill>
                  <a:srgbClr val="444444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55577" y="1491630"/>
            <a:ext cx="2709937" cy="3102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44444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758F0-E47B-44D3-9487-E87948FBCFE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95B3E-1754-49CD-B667-0B81FC658B6D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680646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B7CE0-54B0-4A27-B82A-03394D6BA1E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2148F1-9DE5-4500-92B4-5679CD35B94D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964583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45648" y="1544400"/>
            <a:ext cx="7858800" cy="307957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Arial"/>
              <a:buChar char="•"/>
              <a:defRPr sz="1800">
                <a:latin typeface="Arial"/>
                <a:cs typeface="Arial"/>
              </a:defRPr>
            </a:lvl1pPr>
            <a:lvl2pPr>
              <a:defRPr sz="1800">
                <a:latin typeface="Arial"/>
                <a:cs typeface="Arial"/>
              </a:defRPr>
            </a:lvl2pPr>
            <a:lvl3pPr>
              <a:defRPr sz="1800">
                <a:latin typeface="Arial"/>
                <a:cs typeface="Arial"/>
              </a:defRPr>
            </a:lvl3pPr>
            <a:lvl4pPr>
              <a:defRPr sz="18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745648" y="645590"/>
            <a:ext cx="7786800" cy="48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30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9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746168" y="1136883"/>
            <a:ext cx="7786800" cy="27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0E6492-6149-4276-9F9D-23BE41CADFD7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F721E-CBD3-43EA-9989-99947F9C085A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363156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600" b="1" cap="none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B9C8A3-659B-4327-B8CA-7A2B46B3910D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458745-8B5C-46D9-BC4B-9D7FF5179D5B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6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4024805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205979"/>
            <a:ext cx="7776864" cy="8572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788024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755576" y="1221600"/>
            <a:ext cx="3744416" cy="339447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706F2-0A54-473E-BC20-21E58F5F212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78CA71-41C7-4F98-BC8A-B0F5E61C27B4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196092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755577" y="627534"/>
            <a:ext cx="2709937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9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627534"/>
            <a:ext cx="4957390" cy="396708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>
              <a:defRPr sz="1800">
                <a:solidFill>
                  <a:srgbClr val="FFFFFF"/>
                </a:solidFill>
              </a:defRPr>
            </a:lvl2pPr>
            <a:lvl3pPr>
              <a:defRPr sz="1800">
                <a:solidFill>
                  <a:srgbClr val="FFFFFF"/>
                </a:solidFill>
              </a:defRPr>
            </a:lvl3pPr>
            <a:lvl4pPr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55577" y="1491630"/>
            <a:ext cx="2709937" cy="3102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8EC60-1969-4DB7-958E-DBE4E313E15E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98E672-D466-48FE-AD49-BC8AA3A96A40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582003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7F8FE-B533-484E-8CB8-70EFFDB6ADFC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96E1A-3882-4B2F-ACD8-C72D0D3ED542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4273172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745648" y="575100"/>
            <a:ext cx="3538320" cy="232068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defRPr sz="36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/>
          </p:nvPr>
        </p:nvSpPr>
        <p:spPr>
          <a:xfrm>
            <a:off x="745648" y="3057804"/>
            <a:ext cx="3538320" cy="156617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42900" indent="-342900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853085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35696" y="575100"/>
            <a:ext cx="5616624" cy="486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835696" y="1329612"/>
            <a:ext cx="5616624" cy="167418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1pPr>
            <a:lvl2pPr marL="4572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2pPr>
            <a:lvl3pPr marL="9144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3pPr>
            <a:lvl4pPr marL="13716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4pPr>
            <a:lvl5pPr marL="1828800" indent="0">
              <a:buFontTx/>
              <a:buNone/>
              <a:defRPr sz="1400">
                <a:solidFill>
                  <a:srgbClr val="343434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1835696" y="1005606"/>
            <a:ext cx="5616624" cy="27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28631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45648" y="575100"/>
            <a:ext cx="7786800" cy="486000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45648" y="1544400"/>
            <a:ext cx="7858800" cy="3079578"/>
          </a:xfrm>
        </p:spPr>
        <p:txBody>
          <a:bodyPr>
            <a:normAutofit/>
          </a:bodyPr>
          <a:lstStyle>
            <a:lvl1pPr marL="257175" indent="-257175">
              <a:buFont typeface="Arial"/>
              <a:buChar char="•"/>
              <a:defRPr sz="1500">
                <a:latin typeface="Arial"/>
                <a:cs typeface="Arial"/>
              </a:defRPr>
            </a:lvl1pPr>
            <a:lvl2pPr>
              <a:defRPr sz="1500">
                <a:latin typeface="Arial"/>
                <a:cs typeface="Arial"/>
              </a:defRPr>
            </a:lvl2pPr>
            <a:lvl3pPr>
              <a:defRPr sz="1500">
                <a:latin typeface="Arial"/>
                <a:cs typeface="Arial"/>
              </a:defRPr>
            </a:lvl3pPr>
            <a:lvl4pPr>
              <a:defRPr sz="1500">
                <a:latin typeface="Arial"/>
                <a:cs typeface="Arial"/>
              </a:defRPr>
            </a:lvl4pPr>
            <a:lvl5pPr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746168" y="1005606"/>
            <a:ext cx="7786800" cy="270000"/>
          </a:xfrm>
        </p:spPr>
        <p:txBody>
          <a:bodyPr>
            <a:noAutofit/>
          </a:bodyPr>
          <a:lstStyle>
            <a:lvl1pPr marL="0" indent="0">
              <a:buNone/>
              <a:defRPr sz="15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7C90E-F6B5-4EA3-8B71-A6DC4F83376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5F136-3E30-4614-85CA-74F113408443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836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none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 b="1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B2508-AD64-4957-ACC4-9C21BB92B952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D3723-167C-4C63-A6AC-02B5C393B08A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6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39093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205979"/>
            <a:ext cx="7776864" cy="857250"/>
          </a:xfrm>
        </p:spPr>
        <p:txBody>
          <a:bodyPr/>
          <a:lstStyle>
            <a:lvl1pPr>
              <a:defRPr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788025" y="1221600"/>
            <a:ext cx="3744416" cy="3394472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755577" y="1221600"/>
            <a:ext cx="3744416" cy="3394472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B17BF-4B8E-4F43-85E6-D43F07035199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8B992-0520-4FBB-A646-FE51E55075AD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25598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7" y="204787"/>
            <a:ext cx="2709937" cy="871538"/>
          </a:xfrm>
        </p:spPr>
        <p:txBody>
          <a:bodyPr anchor="b"/>
          <a:lstStyle>
            <a:lvl1pPr algn="l">
              <a:defRPr sz="15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1" y="249493"/>
            <a:ext cx="4957390" cy="4345130"/>
          </a:xfrm>
        </p:spPr>
        <p:txBody>
          <a:bodyPr/>
          <a:lstStyle>
            <a:lvl1pPr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55577" y="1076326"/>
            <a:ext cx="2709937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A0D24-536A-43B4-B6B2-4C2CB45D92AB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A664F4-35B6-447F-B6EB-958B34BCB2FE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33883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22971-BBA7-4678-8899-355BBAC7F4A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4329E-5779-45EF-8BD5-5B28D6C9D7B8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95908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7.emf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em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Afbeelding 1" descr="payoff_neg2.pdf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503738"/>
            <a:ext cx="14001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hoek 7"/>
          <p:cNvSpPr/>
          <p:nvPr userDrawn="1"/>
        </p:nvSpPr>
        <p:spPr bwMode="auto">
          <a:xfrm>
            <a:off x="873125" y="3148013"/>
            <a:ext cx="7916863" cy="1731962"/>
          </a:xfrm>
          <a:prstGeom prst="rect">
            <a:avLst/>
          </a:prstGeom>
          <a:solidFill>
            <a:srgbClr val="E66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nl-NL"/>
          </a:p>
        </p:txBody>
      </p:sp>
      <p:sp>
        <p:nvSpPr>
          <p:cNvPr id="9" name="Rechthoek 8"/>
          <p:cNvSpPr/>
          <p:nvPr userDrawn="1"/>
        </p:nvSpPr>
        <p:spPr bwMode="auto">
          <a:xfrm>
            <a:off x="8748713" y="3435350"/>
            <a:ext cx="431800" cy="1158875"/>
          </a:xfrm>
          <a:prstGeom prst="rect">
            <a:avLst/>
          </a:prstGeom>
          <a:solidFill>
            <a:srgbClr val="E66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nl-NL"/>
          </a:p>
        </p:txBody>
      </p:sp>
      <p:pic>
        <p:nvPicPr>
          <p:cNvPr id="1029" name="Afbeelding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50" y="4443413"/>
            <a:ext cx="14351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Afbeelding 4" descr="HAN_Logo2014NL_rgb_pos01.pdf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379413"/>
            <a:ext cx="235426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</p:sldLayoutIdLst>
  <p:hf hd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8604250" y="4767263"/>
            <a:ext cx="328613" cy="2746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 baseline="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21C935E-2C78-49AD-8F09-6A37D78909F1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55650" y="4767263"/>
            <a:ext cx="576263" cy="2746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baseline="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AFB3C88-5250-4E6B-8413-58726ADC0A46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12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403350" y="4767263"/>
            <a:ext cx="2736850" cy="27463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  <p:pic>
        <p:nvPicPr>
          <p:cNvPr id="2053" name="Afbeelding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563" y="4840288"/>
            <a:ext cx="312737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hoek 8"/>
          <p:cNvSpPr/>
          <p:nvPr userDrawn="1"/>
        </p:nvSpPr>
        <p:spPr>
          <a:xfrm>
            <a:off x="755650" y="0"/>
            <a:ext cx="7777163" cy="304800"/>
          </a:xfrm>
          <a:prstGeom prst="rect">
            <a:avLst/>
          </a:prstGeom>
          <a:solidFill>
            <a:srgbClr val="E7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444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8604250" y="4767263"/>
            <a:ext cx="328613" cy="2746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 baseline="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176D512-3995-444D-9DBA-FB348EBD796F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55650" y="4767263"/>
            <a:ext cx="576263" cy="27463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baseline="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EEC80F0-6744-44B3-B4D7-340E222BEB05}" type="datetime1">
              <a:rPr lang="nl-NL" altLang="nl-NL"/>
              <a:pPr>
                <a:defRPr/>
              </a:pPr>
              <a:t>26-10-2020</a:t>
            </a:fld>
            <a:endParaRPr lang="nl-NL" altLang="nl-NL"/>
          </a:p>
        </p:txBody>
      </p:sp>
      <p:sp>
        <p:nvSpPr>
          <p:cNvPr id="12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403350" y="4767263"/>
            <a:ext cx="2736850" cy="27463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  <p:sp>
        <p:nvSpPr>
          <p:cNvPr id="7" name="Rechthoek 6"/>
          <p:cNvSpPr/>
          <p:nvPr userDrawn="1"/>
        </p:nvSpPr>
        <p:spPr>
          <a:xfrm>
            <a:off x="755650" y="0"/>
            <a:ext cx="7777163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pic>
        <p:nvPicPr>
          <p:cNvPr id="3078" name="Afbeelding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325" y="4840288"/>
            <a:ext cx="3117850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EE7F00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bg1"/>
          </a:solidFill>
          <a:latin typeface="Arial"/>
          <a:ea typeface="MS PGothic" panose="020B0600070205080204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>
            <a:spLocks noChangeArrowheads="1"/>
          </p:cNvSpPr>
          <p:nvPr userDrawn="1"/>
        </p:nvSpPr>
        <p:spPr bwMode="auto">
          <a:xfrm rot="-5400000">
            <a:off x="-1312862" y="2263774"/>
            <a:ext cx="3225800" cy="615951"/>
          </a:xfrm>
          <a:prstGeom prst="rect">
            <a:avLst/>
          </a:prstGeom>
          <a:solidFill>
            <a:srgbClr val="34343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nl-NL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9" name="Rechthoek 8"/>
          <p:cNvSpPr/>
          <p:nvPr userDrawn="1"/>
        </p:nvSpPr>
        <p:spPr bwMode="auto">
          <a:xfrm rot="16200000">
            <a:off x="225426" y="433387"/>
            <a:ext cx="4552950" cy="4276725"/>
          </a:xfrm>
          <a:prstGeom prst="rect">
            <a:avLst/>
          </a:prstGeom>
          <a:solidFill>
            <a:srgbClr val="3434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/>
          </a:p>
        </p:txBody>
      </p:sp>
      <p:pic>
        <p:nvPicPr>
          <p:cNvPr id="4100" name="Afbeelding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563" y="4840288"/>
            <a:ext cx="3127375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66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eperen 2"/>
          <p:cNvGrpSpPr>
            <a:grpSpLocks/>
          </p:cNvGrpSpPr>
          <p:nvPr userDrawn="1"/>
        </p:nvGrpSpPr>
        <p:grpSpPr bwMode="auto">
          <a:xfrm>
            <a:off x="1692275" y="0"/>
            <a:ext cx="5903913" cy="3122613"/>
            <a:chOff x="1692275" y="0"/>
            <a:chExt cx="5903913" cy="4162425"/>
          </a:xfrm>
        </p:grpSpPr>
        <p:sp>
          <p:nvSpPr>
            <p:cNvPr id="2" name="Rechthoek 1"/>
            <p:cNvSpPr>
              <a:spLocks noChangeArrowheads="1"/>
            </p:cNvSpPr>
            <p:nvPr userDrawn="1"/>
          </p:nvSpPr>
          <p:spPr bwMode="auto">
            <a:xfrm>
              <a:off x="2555875" y="0"/>
              <a:ext cx="4132263" cy="562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nl-NL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>
              <a:off x="1692275" y="416878"/>
              <a:ext cx="5903913" cy="37455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/>
            </a:p>
          </p:txBody>
        </p:sp>
      </p:grpSp>
      <p:pic>
        <p:nvPicPr>
          <p:cNvPr id="5123" name="Afbeelding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050" y="4840288"/>
            <a:ext cx="31623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MS PGothic" panose="020B0600070205080204" pitchFamily="34" charset="-128"/>
          <a:cs typeface="Arial" panose="020B0604020202020204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Arial"/>
          <a:ea typeface="MS PGothic" panose="020B0600070205080204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755651" y="205979"/>
            <a:ext cx="7777163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Titelstijl van model bewerken</a:t>
            </a:r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755650" y="1200151"/>
            <a:ext cx="793115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tekststijl van het model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3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7524750" y="4767264"/>
            <a:ext cx="1162050" cy="27384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750" baseline="0">
                <a:solidFill>
                  <a:srgbClr val="898989"/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B2D596D5-EE93-44C1-BB3E-49B37F851945}" type="slidenum">
              <a:rPr lang="nl-NL" altLang="nl-NL" smtClean="0">
                <a:latin typeface="Calibri"/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nl-NL" altLang="nl-NL">
              <a:latin typeface="Calibri"/>
              <a:ea typeface="+mn-ea"/>
            </a:endParaRPr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55651" y="4767264"/>
            <a:ext cx="576263" cy="27384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750" baseline="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46F129AB-C143-43C5-93BE-47EA78E64244}" type="datetime1">
              <a:rPr lang="nl-NL" altLang="nl-NL" smtClean="0">
                <a:ea typeface="+mn-ea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26-10-2020</a:t>
            </a:fld>
            <a:endParaRPr lang="nl-NL" altLang="nl-NL">
              <a:ea typeface="+mn-ea"/>
            </a:endParaRPr>
          </a:p>
        </p:txBody>
      </p:sp>
      <p:sp>
        <p:nvSpPr>
          <p:cNvPr id="12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403350" y="4767264"/>
            <a:ext cx="2736850" cy="2738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5" name="Afbeelding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4839891"/>
            <a:ext cx="321310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hoek 14"/>
          <p:cNvSpPr/>
          <p:nvPr userDrawn="1"/>
        </p:nvSpPr>
        <p:spPr>
          <a:xfrm>
            <a:off x="755651" y="-82154"/>
            <a:ext cx="7777163" cy="325041"/>
          </a:xfrm>
          <a:prstGeom prst="rect">
            <a:avLst/>
          </a:prstGeom>
          <a:solidFill>
            <a:srgbClr val="E66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l-NL" sz="1350" baseline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827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2" r:id="rId4"/>
    <p:sldLayoutId id="2147483983" r:id="rId5"/>
  </p:sldLayoutIdLst>
  <p:transition/>
  <p:hf hdr="0"/>
  <p:txStyles>
    <p:titleStyle>
      <a:lvl1pPr algn="l" defTabSz="342900" rtl="0" eaLnBrk="0" fontAlgn="base" hangingPunct="0">
        <a:spcBef>
          <a:spcPct val="0"/>
        </a:spcBef>
        <a:spcAft>
          <a:spcPct val="0"/>
        </a:spcAft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defTabSz="3429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Arial" panose="020B0604020202020204" pitchFamily="34" charset="0"/>
        </a:defRPr>
      </a:lvl2pPr>
      <a:lvl3pPr algn="l" defTabSz="3429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Arial" panose="020B0604020202020204" pitchFamily="34" charset="0"/>
        </a:defRPr>
      </a:lvl3pPr>
      <a:lvl4pPr algn="l" defTabSz="3429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Arial" panose="020B0604020202020204" pitchFamily="34" charset="0"/>
        </a:defRPr>
      </a:lvl4pPr>
      <a:lvl5pPr algn="l" defTabSz="3429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  <a:cs typeface="Arial" panose="020B0604020202020204" pitchFamily="34" charset="0"/>
        </a:defRPr>
      </a:lvl5pPr>
      <a:lvl6pPr marL="342900" algn="l" defTabSz="3429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</a:defRPr>
      </a:lvl6pPr>
      <a:lvl7pPr marL="685800" algn="l" defTabSz="3429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</a:defRPr>
      </a:lvl7pPr>
      <a:lvl8pPr marL="1028700" algn="l" defTabSz="3429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</a:defRPr>
      </a:lvl8pPr>
      <a:lvl9pPr marL="1371600" algn="l" defTabSz="342900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50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250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250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 noGrp="1"/>
          </p:cNvSpPr>
          <p:nvPr>
            <p:ph type="title"/>
          </p:nvPr>
        </p:nvSpPr>
        <p:spPr bwMode="auto">
          <a:xfrm>
            <a:off x="1090192" y="3571421"/>
            <a:ext cx="7561263" cy="649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Workshop 2: </a:t>
            </a: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Gezondheidskundige analyse </a:t>
            </a:r>
          </a:p>
        </p:txBody>
      </p:sp>
    </p:spTree>
    <p:extLst>
      <p:ext uri="{BB962C8B-B14F-4D97-AF65-F5344CB8AC3E}">
        <p14:creationId xmlns:p14="http://schemas.microsoft.com/office/powerpoint/2010/main" val="335353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574675"/>
            <a:ext cx="7786688" cy="485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>
                <a:latin typeface="Arial" charset="0"/>
                <a:ea typeface="ＭＳ Ｐゴシック" charset="0"/>
              </a:rPr>
              <a:t>Doelen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NL" altLang="nl-NL" sz="2000">
                <a:latin typeface="Arial" panose="020B0604020202020204" pitchFamily="34" charset="0"/>
                <a:cs typeface="Arial" panose="020B0604020202020204" pitchFamily="34" charset="0"/>
              </a:rPr>
              <a:t>Student weet hoe een analyse van gedragsdeterminanten te maken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altLang="nl-NL" sz="2000">
                <a:latin typeface="Arial" panose="020B0604020202020204" pitchFamily="34" charset="0"/>
                <a:cs typeface="Arial" panose="020B0604020202020204" pitchFamily="34" charset="0"/>
              </a:rPr>
              <a:t>Student weet wat de Stages of Change inhouden </a:t>
            </a:r>
          </a:p>
          <a:p>
            <a:pPr>
              <a:buFont typeface="Arial" panose="020B0604020202020204" pitchFamily="34" charset="0"/>
              <a:buChar char="•"/>
            </a:pPr>
            <a:endParaRPr lang="nl-NL" altLang="nl-NL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26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2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422686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574675"/>
            <a:ext cx="7786688" cy="485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>
                <a:ea typeface="ＭＳ Ｐゴシック"/>
              </a:rPr>
              <a:t>Terugblik</a:t>
            </a:r>
            <a:endParaRPr lang="nl-NL">
              <a:latin typeface="Arial" charset="0"/>
              <a:ea typeface="ＭＳ Ｐゴシック" charset="0"/>
            </a:endParaRP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nl-NL" altLang="nl-N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26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 altLang="nl-NL">
                <a:ea typeface="MS PGothic"/>
              </a:rPr>
              <a:t>Wat weet je over gezondheidsbevordering en hoe bereik je als verpleegkundige gezondheidsbevordering?</a:t>
            </a: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3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41116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574675"/>
            <a:ext cx="7786688" cy="485775"/>
          </a:xfrm>
        </p:spPr>
        <p:txBody>
          <a:bodyPr>
            <a:normAutofit/>
          </a:bodyPr>
          <a:lstStyle/>
          <a:p>
            <a:pPr>
              <a:defRPr/>
            </a:pPr>
            <a:endParaRPr lang="nl-NL" sz="2400">
              <a:ea typeface="ＭＳ Ｐゴシック"/>
            </a:endParaRP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nl-NL" altLang="nl-NL">
                <a:ea typeface="MS PGothic"/>
              </a:rPr>
              <a:t>1.1 </a:t>
            </a:r>
            <a:r>
              <a:rPr lang="nl-NL">
                <a:ea typeface="MS PGothic"/>
              </a:rPr>
              <a:t>Wat is het gezondheidsprobleem? </a:t>
            </a:r>
            <a:endParaRPr lang="nl-NL"/>
          </a:p>
          <a:p>
            <a:pPr marL="0" indent="0">
              <a:buNone/>
            </a:pPr>
            <a:r>
              <a:rPr lang="nl-NL" altLang="nl-NL">
                <a:ea typeface="MS PGothic"/>
              </a:rPr>
              <a:t>1.2 </a:t>
            </a:r>
            <a:r>
              <a:rPr lang="nl-NL">
                <a:ea typeface="MS PGothic"/>
              </a:rPr>
              <a:t>Is er een relatie tussen het gezondheidsprobleem en gedrag?</a:t>
            </a:r>
          </a:p>
          <a:p>
            <a:pPr marL="0" indent="0">
              <a:buNone/>
            </a:pPr>
            <a:r>
              <a:rPr lang="nl-NL" altLang="nl-NL">
                <a:ea typeface="MS PGothic"/>
              </a:rPr>
              <a:t>1.3 </a:t>
            </a:r>
            <a:r>
              <a:rPr lang="nl-NL">
                <a:ea typeface="MS PGothic"/>
              </a:rPr>
              <a:t>Is er een relatie tussen gezondheidsprobleem en omgeving? </a:t>
            </a:r>
            <a:endParaRPr lang="nl-NL" altLang="nl-NL"/>
          </a:p>
          <a:p>
            <a:pPr marL="0" indent="0">
              <a:buNone/>
            </a:pPr>
            <a:r>
              <a:rPr lang="nl-NL" altLang="nl-NL" b="1">
                <a:ea typeface="MS PGothic"/>
              </a:rPr>
              <a:t>1.4 </a:t>
            </a:r>
            <a:r>
              <a:rPr lang="nl-NL" b="1">
                <a:ea typeface="MS PGothic"/>
              </a:rPr>
              <a:t>Welke gedragsdeterminanten bepalen de intentie en het (</a:t>
            </a:r>
            <a:r>
              <a:rPr lang="nl-NL" b="1" err="1">
                <a:ea typeface="MS PGothic"/>
              </a:rPr>
              <a:t>gezondheids</a:t>
            </a:r>
            <a:r>
              <a:rPr lang="nl-NL" b="1">
                <a:ea typeface="MS PGothic"/>
              </a:rPr>
              <a:t>)gedrag? </a:t>
            </a:r>
          </a:p>
          <a:p>
            <a:pPr marL="0" indent="0">
              <a:buNone/>
            </a:pPr>
            <a:endParaRPr lang="nl-NL" b="1"/>
          </a:p>
          <a:p>
            <a:pPr marL="0" indent="0">
              <a:buNone/>
            </a:pPr>
            <a:endParaRPr lang="nl-NL"/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26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>
                <a:latin typeface="Arial" panose="020B0604020202020204" pitchFamily="34" charset="0"/>
                <a:cs typeface="Arial" panose="020B0604020202020204" pitchFamily="34" charset="0"/>
              </a:rPr>
              <a:t>Gezondheidskundige analyse</a:t>
            </a:r>
            <a:endParaRPr lang="nl-NL"/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4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81606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331786"/>
            <a:ext cx="7786688" cy="4857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Gedragsdeterminanten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10406" y="738331"/>
            <a:ext cx="7858125" cy="39479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5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428951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331786"/>
            <a:ext cx="7786688" cy="4857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Gedragsdeterminanten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10406" y="738331"/>
            <a:ext cx="7858125" cy="394796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nl-NL" altLang="nl-NL">
                <a:ea typeface="MS PGothic"/>
              </a:rPr>
              <a:t>5 minuten:</a:t>
            </a: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>
                <a:ea typeface="MS PGothic"/>
              </a:rPr>
              <a:t>In groepen van 3-4</a:t>
            </a: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nl-NL" altLang="nl-NL">
                <a:ea typeface="MS PGothic"/>
              </a:rPr>
              <a:t>Stel gedrag vast wat jezelf hebt (bv. Roken, sporten, tv kijken, snoep eten....etc.)</a:t>
            </a:r>
            <a:endParaRPr lang="nl-NL"/>
          </a:p>
          <a:p>
            <a:pPr lvl="1"/>
            <a:r>
              <a:rPr lang="nl-NL" altLang="nl-NL">
                <a:ea typeface="MS PGothic"/>
              </a:rPr>
              <a:t>Bepaal met elkaar </a:t>
            </a:r>
            <a:r>
              <a:rPr lang="nl-NL" altLang="nl-NL" b="1">
                <a:ea typeface="MS PGothic"/>
              </a:rPr>
              <a:t>waarom</a:t>
            </a:r>
            <a:r>
              <a:rPr lang="nl-NL" altLang="nl-NL">
                <a:ea typeface="MS PGothic"/>
              </a:rPr>
              <a:t> je dit gedrag vertoont</a:t>
            </a: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nl-NL" altLang="nl-NL">
                <a:ea typeface="MS PGothic"/>
              </a:rPr>
              <a:t>Denk hierbij aan...of je het leuk vindt, het nuttig is, het moet van iemand, dat je het doet omdat andere het doen....etc.</a:t>
            </a: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nl-NL" altLang="nl-NL">
                <a:ea typeface="MS PGothic"/>
              </a:rPr>
              <a:t>Schrijf dit op</a:t>
            </a:r>
          </a:p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6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219838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649811" y="520700"/>
            <a:ext cx="8118745" cy="4857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 ASE Model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006475"/>
            <a:ext cx="7858125" cy="3617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26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7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95864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649811" y="520700"/>
            <a:ext cx="8118745" cy="4857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 ASE Model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006475"/>
            <a:ext cx="7858125" cy="3617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>
                <a:ea typeface="MS PGothic"/>
              </a:rPr>
              <a:t>-&gt; Waarvoor staat ASE?</a:t>
            </a: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26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8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94732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649811" y="520700"/>
            <a:ext cx="8118745" cy="4857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 ASE Model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006475"/>
            <a:ext cx="7858125" cy="3617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26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Voeg hier model toe</a:t>
            </a: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9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04576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649811" y="520700"/>
            <a:ext cx="8118745" cy="4857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 ASE Model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006475"/>
            <a:ext cx="7858125" cy="36179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268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 b="0">
                <a:ea typeface="MS PGothic"/>
              </a:rPr>
              <a:t>Kun je je eerdere bevindingen over </a:t>
            </a:r>
            <a:r>
              <a:rPr lang="nl-NL" b="0" u="sng">
                <a:ea typeface="MS PGothic"/>
              </a:rPr>
              <a:t>waarom</a:t>
            </a:r>
            <a:r>
              <a:rPr lang="nl-NL" b="0">
                <a:ea typeface="MS PGothic"/>
              </a:rPr>
              <a:t> je bepaald gedrag doet invullen in het model?</a:t>
            </a:r>
            <a:endParaRPr lang="nl-NL">
              <a:ea typeface="MS PGothic"/>
            </a:endParaRPr>
          </a:p>
          <a:p>
            <a:r>
              <a:rPr lang="nl-NL" b="0">
                <a:ea typeface="MS PGothic"/>
              </a:rPr>
              <a:t>(5 min)</a:t>
            </a: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166981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649811" y="520700"/>
            <a:ext cx="8118745" cy="4857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Oefening ASE Model: Roken tijdens zwangerschap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r>
              <a:rPr lang="nl-NL" dirty="0"/>
              <a:t>Leeftijd </a:t>
            </a:r>
            <a:r>
              <a:rPr lang="nl-NL" dirty="0" smtClean="0"/>
              <a:t> </a:t>
            </a:r>
            <a:endParaRPr lang="nl-NL" dirty="0"/>
          </a:p>
          <a:p>
            <a:r>
              <a:rPr lang="nl-NL" dirty="0"/>
              <a:t>Culturele achtergrond</a:t>
            </a:r>
          </a:p>
          <a:p>
            <a:r>
              <a:rPr lang="nl-NL" dirty="0"/>
              <a:t>Sociaal economische status</a:t>
            </a:r>
          </a:p>
          <a:p>
            <a:r>
              <a:rPr lang="nl-NL" dirty="0"/>
              <a:t>‘God bepaalt de gezondheid van het kind’</a:t>
            </a:r>
          </a:p>
          <a:p>
            <a:r>
              <a:rPr lang="nl-NL" dirty="0"/>
              <a:t>Kennis over schadelijkheid van roken voor het ongeboren kind </a:t>
            </a:r>
          </a:p>
          <a:p>
            <a:r>
              <a:rPr lang="nl-NL" dirty="0"/>
              <a:t>Kennis over voordelen van niet-roken</a:t>
            </a:r>
          </a:p>
          <a:p>
            <a:r>
              <a:rPr lang="nl-NL" dirty="0"/>
              <a:t>Voordelen van roken zijn groter dan de nadelen. Ik voel me ontspannener als ik rook. </a:t>
            </a:r>
          </a:p>
          <a:p>
            <a:r>
              <a:rPr lang="nl-NL" dirty="0"/>
              <a:t>‘mijn moeder heeft ook gerookt tijdens haar zwangerschappen en al haar 6 kinderen zijn gezond geboren’</a:t>
            </a:r>
          </a:p>
          <a:p>
            <a:r>
              <a:rPr lang="nl-NL" dirty="0"/>
              <a:t>Partner rookt</a:t>
            </a:r>
          </a:p>
          <a:p>
            <a:r>
              <a:rPr lang="nl-NL" dirty="0"/>
              <a:t>Weerstand kunnen bieden als iemand een sigaret aanbiedt. </a:t>
            </a:r>
          </a:p>
          <a:p>
            <a:r>
              <a:rPr lang="nl-NL" dirty="0"/>
              <a:t>Het roken kost wel veel geld. En we zullen het krap hebben als straks de baby er is. </a:t>
            </a:r>
          </a:p>
          <a:p>
            <a:r>
              <a:rPr lang="nl-NL" dirty="0"/>
              <a:t>Ik heb al een keer eerder geprobeerd te stoppen en dat is toen niet gelukt. Ik weet niet of ik het wel kan. </a:t>
            </a: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395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Vul onderstaande gegevens in </a:t>
            </a:r>
            <a:r>
              <a:rPr lang="nl-NL" altLang="nl-NL" err="1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 het ASE model. </a:t>
            </a: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11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97902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649811" y="520700"/>
            <a:ext cx="8118745" cy="4857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Oefening ASE Model: Roken tijdens zwangerschap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70000" lnSpcReduction="20000"/>
          </a:bodyPr>
          <a:lstStyle/>
          <a:p>
            <a:r>
              <a:rPr lang="nl-NL" dirty="0"/>
              <a:t>Leeftijd </a:t>
            </a:r>
            <a:r>
              <a:rPr lang="nl-NL" dirty="0" smtClean="0">
                <a:solidFill>
                  <a:srgbClr val="FF0000"/>
                </a:solidFill>
              </a:rPr>
              <a:t> (externe variabele)</a:t>
            </a:r>
            <a:endParaRPr lang="nl-NL" dirty="0">
              <a:solidFill>
                <a:srgbClr val="FF0000"/>
              </a:solidFill>
            </a:endParaRPr>
          </a:p>
          <a:p>
            <a:r>
              <a:rPr lang="nl-NL" dirty="0"/>
              <a:t>Culturele achtergrond  </a:t>
            </a:r>
            <a:r>
              <a:rPr lang="nl-NL" dirty="0">
                <a:solidFill>
                  <a:srgbClr val="FF0000"/>
                </a:solidFill>
              </a:rPr>
              <a:t>(externe variabele</a:t>
            </a:r>
            <a:r>
              <a:rPr lang="nl-NL" dirty="0" smtClean="0">
                <a:solidFill>
                  <a:srgbClr val="FF0000"/>
                </a:solidFill>
              </a:rPr>
              <a:t>)</a:t>
            </a:r>
            <a:endParaRPr lang="nl-NL" dirty="0">
              <a:solidFill>
                <a:srgbClr val="FF0000"/>
              </a:solidFill>
            </a:endParaRPr>
          </a:p>
          <a:p>
            <a:r>
              <a:rPr lang="nl-NL" dirty="0"/>
              <a:t>Sociaal economische status  </a:t>
            </a:r>
            <a:r>
              <a:rPr lang="nl-NL" dirty="0">
                <a:solidFill>
                  <a:srgbClr val="FF0000"/>
                </a:solidFill>
              </a:rPr>
              <a:t>(externe variabele</a:t>
            </a:r>
            <a:r>
              <a:rPr lang="nl-NL" dirty="0" smtClean="0">
                <a:solidFill>
                  <a:srgbClr val="FF0000"/>
                </a:solidFill>
              </a:rPr>
              <a:t>)</a:t>
            </a:r>
            <a:endParaRPr lang="nl-NL" dirty="0">
              <a:solidFill>
                <a:srgbClr val="FF0000"/>
              </a:solidFill>
            </a:endParaRPr>
          </a:p>
          <a:p>
            <a:r>
              <a:rPr lang="nl-NL" dirty="0"/>
              <a:t>‘God bepaalt de gezondheid van het kind</a:t>
            </a:r>
            <a:r>
              <a:rPr lang="nl-NL" dirty="0" smtClean="0"/>
              <a:t>’ </a:t>
            </a:r>
            <a:r>
              <a:rPr lang="nl-NL" dirty="0" smtClean="0">
                <a:solidFill>
                  <a:srgbClr val="FF0000"/>
                </a:solidFill>
              </a:rPr>
              <a:t>(attitude)</a:t>
            </a:r>
            <a:endParaRPr lang="nl-NL" dirty="0">
              <a:solidFill>
                <a:srgbClr val="FF0000"/>
              </a:solidFill>
            </a:endParaRPr>
          </a:p>
          <a:p>
            <a:r>
              <a:rPr lang="nl-NL" dirty="0"/>
              <a:t>Kennis over schadelijkheid van roken voor het ongeboren kind  </a:t>
            </a:r>
            <a:r>
              <a:rPr lang="nl-NL" dirty="0">
                <a:solidFill>
                  <a:srgbClr val="FF0000"/>
                </a:solidFill>
              </a:rPr>
              <a:t>(externe variabele</a:t>
            </a:r>
            <a:r>
              <a:rPr lang="nl-NL" dirty="0" smtClean="0">
                <a:solidFill>
                  <a:srgbClr val="FF0000"/>
                </a:solidFill>
              </a:rPr>
              <a:t>)</a:t>
            </a:r>
            <a:endParaRPr lang="nl-NL" dirty="0">
              <a:solidFill>
                <a:srgbClr val="FF0000"/>
              </a:solidFill>
            </a:endParaRPr>
          </a:p>
          <a:p>
            <a:r>
              <a:rPr lang="nl-NL" dirty="0"/>
              <a:t>Kennis over voordelen van niet-roken  </a:t>
            </a:r>
            <a:r>
              <a:rPr lang="nl-NL" dirty="0">
                <a:solidFill>
                  <a:srgbClr val="FF0000"/>
                </a:solidFill>
              </a:rPr>
              <a:t>(externe variabele</a:t>
            </a:r>
            <a:r>
              <a:rPr lang="nl-NL" dirty="0" smtClean="0">
                <a:solidFill>
                  <a:srgbClr val="FF0000"/>
                </a:solidFill>
              </a:rPr>
              <a:t>)</a:t>
            </a:r>
            <a:endParaRPr lang="nl-NL" dirty="0">
              <a:solidFill>
                <a:srgbClr val="FF0000"/>
              </a:solidFill>
            </a:endParaRPr>
          </a:p>
          <a:p>
            <a:r>
              <a:rPr lang="nl-NL" dirty="0"/>
              <a:t>Voordelen van roken zijn groter dan de nadelen. Ik voel me ontspannener als ik rook. </a:t>
            </a:r>
            <a:r>
              <a:rPr lang="nl-NL" dirty="0" smtClean="0">
                <a:solidFill>
                  <a:srgbClr val="FF0000"/>
                </a:solidFill>
              </a:rPr>
              <a:t>(attitude)</a:t>
            </a:r>
            <a:endParaRPr lang="nl-NL" dirty="0">
              <a:solidFill>
                <a:srgbClr val="FF0000"/>
              </a:solidFill>
            </a:endParaRPr>
          </a:p>
          <a:p>
            <a:r>
              <a:rPr lang="nl-NL" dirty="0"/>
              <a:t>‘mijn moeder heeft ook gerookt tijdens haar zwangerschappen en al haar 6 kinderen zijn gezond geboren</a:t>
            </a:r>
            <a:r>
              <a:rPr lang="nl-NL" dirty="0" smtClean="0"/>
              <a:t>’ </a:t>
            </a:r>
            <a:r>
              <a:rPr lang="nl-NL" dirty="0" smtClean="0">
                <a:solidFill>
                  <a:srgbClr val="FF0000"/>
                </a:solidFill>
              </a:rPr>
              <a:t>(attitude/sociale invloed)</a:t>
            </a:r>
            <a:endParaRPr lang="nl-NL" dirty="0">
              <a:solidFill>
                <a:srgbClr val="FF0000"/>
              </a:solidFill>
            </a:endParaRPr>
          </a:p>
          <a:p>
            <a:r>
              <a:rPr lang="nl-NL" dirty="0"/>
              <a:t>Partner </a:t>
            </a:r>
            <a:r>
              <a:rPr lang="nl-NL" dirty="0" smtClean="0"/>
              <a:t>rookt </a:t>
            </a:r>
            <a:r>
              <a:rPr lang="nl-NL" dirty="0" smtClean="0">
                <a:solidFill>
                  <a:srgbClr val="FF0000"/>
                </a:solidFill>
              </a:rPr>
              <a:t>(sociale invloed)</a:t>
            </a:r>
            <a:endParaRPr lang="nl-NL" dirty="0">
              <a:solidFill>
                <a:srgbClr val="FF0000"/>
              </a:solidFill>
            </a:endParaRPr>
          </a:p>
          <a:p>
            <a:r>
              <a:rPr lang="nl-NL" dirty="0"/>
              <a:t>Weerstand kunnen bieden als iemand een sigaret aanbiedt. </a:t>
            </a:r>
            <a:r>
              <a:rPr lang="nl-NL" dirty="0" smtClean="0">
                <a:solidFill>
                  <a:srgbClr val="FF0000"/>
                </a:solidFill>
              </a:rPr>
              <a:t>(eigen effectiviteit)</a:t>
            </a:r>
            <a:endParaRPr lang="nl-NL" dirty="0">
              <a:solidFill>
                <a:srgbClr val="FF0000"/>
              </a:solidFill>
            </a:endParaRPr>
          </a:p>
          <a:p>
            <a:r>
              <a:rPr lang="nl-NL" dirty="0"/>
              <a:t>Het roken kost wel veel geld. En we zullen het krap hebben als straks de baby er is.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dirty="0" smtClean="0">
                <a:solidFill>
                  <a:srgbClr val="FF0000"/>
                </a:solidFill>
              </a:rPr>
              <a:t>(attitude)</a:t>
            </a:r>
            <a:endParaRPr lang="nl-NL" dirty="0">
              <a:solidFill>
                <a:srgbClr val="FF0000"/>
              </a:solidFill>
            </a:endParaRPr>
          </a:p>
          <a:p>
            <a:r>
              <a:rPr lang="nl-NL" dirty="0"/>
              <a:t>Ik heb al een keer eerder geprobeerd te stoppen en dat is toen niet gelukt. Ik weet niet of ik het wel kan. </a:t>
            </a:r>
            <a:r>
              <a:rPr lang="nl-NL" dirty="0" smtClean="0">
                <a:solidFill>
                  <a:srgbClr val="FF0000"/>
                </a:solidFill>
              </a:rPr>
              <a:t>(eigen effectiviteit)</a:t>
            </a:r>
            <a:endParaRPr lang="nl-N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3"/>
          </p:nvPr>
        </p:nvSpPr>
        <p:spPr bwMode="auto">
          <a:xfrm>
            <a:off x="746125" y="1006475"/>
            <a:ext cx="7786688" cy="395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Vul onderstaande gegevens in </a:t>
            </a:r>
            <a:r>
              <a:rPr lang="nl-NL" altLang="nl-NL" err="1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nl-NL" altLang="nl-NL">
                <a:latin typeface="Arial" panose="020B0604020202020204" pitchFamily="34" charset="0"/>
                <a:cs typeface="Arial" panose="020B0604020202020204" pitchFamily="34" charset="0"/>
              </a:rPr>
              <a:t> het ASE model. </a:t>
            </a: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12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44944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55650" y="445077"/>
            <a:ext cx="7786688" cy="485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>
                <a:ea typeface="ＭＳ Ｐゴシック"/>
              </a:rPr>
              <a:t>Wat weten jullie over dit model?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457200" indent="-457200">
              <a:buNone/>
            </a:pPr>
            <a:endParaRPr lang="nl-NL" altLang="nl-N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13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  <p:pic>
        <p:nvPicPr>
          <p:cNvPr id="4" name="Afbeelding 4">
            <a:extLst>
              <a:ext uri="{FF2B5EF4-FFF2-40B4-BE49-F238E27FC236}">
                <a16:creationId xmlns:a16="http://schemas.microsoft.com/office/drawing/2014/main" id="{2F052B26-6C3C-4D10-8574-3E99243A9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438" y="1547111"/>
            <a:ext cx="4146630" cy="25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27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55650" y="445077"/>
            <a:ext cx="7786688" cy="48577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nl-NL" dirty="0">
                <a:ea typeface="ＭＳ Ｐゴシック"/>
              </a:rPr>
              <a:t>Stadia van </a:t>
            </a:r>
            <a:r>
              <a:rPr lang="nl-NL" dirty="0" smtClean="0">
                <a:ea typeface="ＭＳ Ｐゴシック"/>
              </a:rPr>
              <a:t>gedragsverandering</a:t>
            </a:r>
            <a:endParaRPr lang="nl-NL" dirty="0">
              <a:ea typeface="ＭＳ Ｐゴシック"/>
            </a:endParaRP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746125" y="1544638"/>
            <a:ext cx="7858125" cy="307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457200" indent="-457200">
              <a:buNone/>
            </a:pP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Voeg hier een foto stage of change toe.</a:t>
            </a:r>
            <a:endParaRPr lang="nl-NL" altLang="nl-NL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14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402626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662998" y="507277"/>
            <a:ext cx="7786688" cy="4857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Oefening herkennen ‘Stages of Change’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654988" y="1153391"/>
            <a:ext cx="8277875" cy="37219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nl-NL" b="1" dirty="0"/>
              <a:t>In welke fase van gedragsverandering hoort welke uitspraak/ gedachte?</a:t>
            </a: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-	Ik heb een stopdatum afgesproken met mijn partner en ben aan het nadenken over wat lastige situaties zullen zijn en wat ik dan kan doen. </a:t>
            </a:r>
          </a:p>
          <a:p>
            <a:pPr marL="0" indent="0">
              <a:buNone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-	Ik ben me niet bewust dat roken schadelijk is voor het ongeboren kind. Ik ben niet van plan te stoppen nu ik zwanger ben. </a:t>
            </a:r>
          </a:p>
          <a:p>
            <a:pPr marL="0" indent="0">
              <a:buNone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-	Ik ben gestopt met roken.</a:t>
            </a:r>
          </a:p>
          <a:p>
            <a:pPr marL="0" indent="0">
              <a:buNone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-	Ik weet dat roken schadelijk is voor het ongeboren kind. Ik wil wel stoppen, maar heb nog geen concrete plannen</a:t>
            </a:r>
          </a:p>
          <a:p>
            <a:pPr marL="0" indent="0">
              <a:buNone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-	Ik rook nog steeds niet. Ik vind het soms wel lastig om niet te roken. Maar ik houd vol. Na de zwangerschap ga ik ook niet meer roken. </a:t>
            </a: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15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23705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662998" y="507277"/>
            <a:ext cx="7786688" cy="4857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Oefening herkennen ‘Stages of Change’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654988" y="1153391"/>
            <a:ext cx="8277875" cy="37219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nl-NL" b="1" dirty="0"/>
              <a:t>In welke fase van gedragsverandering hoort welke uitspraak/ gedachte?</a:t>
            </a: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-	Ik heb een stopdatum afgesproken met mijn partner en ben aan het nadenken over wat lastige situaties zullen zijn en wat ik dan kan doen. </a:t>
            </a:r>
            <a:r>
              <a:rPr lang="nl-NL" altLang="nl-NL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l-NL" altLang="nl-NL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</a:t>
            </a:r>
            <a:r>
              <a:rPr lang="nl-NL" altLang="nl-NL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nl-NL" altLang="nl-NL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-	Ik ben me niet bewust dat roken schadelijk is voor het ongeboren kind. Ik ben niet van plan te stoppen nu ik zwanger ben. 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nl-NL" altLang="nl-NL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precontemplation</a:t>
            </a:r>
            <a:r>
              <a:rPr lang="nl-NL" altLang="nl-NL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nl-NL" altLang="nl-NL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-	Ik ben gestopt met roken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nl-NL" altLang="nl-NL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(action)</a:t>
            </a:r>
            <a:endParaRPr lang="nl-NL" altLang="nl-NL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-	Ik weet dat roken schadelijk is voor het ongeboren kind. Ik wil wel stoppen, maar heb nog geen concrete </a:t>
            </a:r>
            <a:r>
              <a:rPr lang="nl-NL" altLang="nl-NL" dirty="0" smtClean="0">
                <a:latin typeface="Arial" panose="020B0604020202020204" pitchFamily="34" charset="0"/>
                <a:cs typeface="Arial" panose="020B0604020202020204" pitchFamily="34" charset="0"/>
              </a:rPr>
              <a:t>plannen </a:t>
            </a:r>
            <a:r>
              <a:rPr lang="nl-NL" altLang="nl-NL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nl-NL" altLang="nl-NL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contemplation</a:t>
            </a:r>
            <a:r>
              <a:rPr lang="nl-NL" altLang="nl-NL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nl-NL" altLang="nl-NL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altLang="nl-NL" dirty="0">
                <a:latin typeface="Arial" panose="020B0604020202020204" pitchFamily="34" charset="0"/>
                <a:cs typeface="Arial" panose="020B0604020202020204" pitchFamily="34" charset="0"/>
              </a:rPr>
              <a:t>-	Ik rook nog steeds niet. Ik vind het soms wel lastig om niet te roken. Maar ik houd vol. Na de zwangerschap ga ik ook niet meer roken</a:t>
            </a:r>
            <a:r>
              <a:rPr lang="nl-NL" altLang="nl-NL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nl-NL" altLang="nl-NL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(maintenance)</a:t>
            </a:r>
            <a:endParaRPr lang="nl-NL" altLang="nl-NL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altLang="nl-N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16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259782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331786"/>
            <a:ext cx="7786688" cy="108137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Belang van Stages of Change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654988" y="1565706"/>
            <a:ext cx="7858125" cy="3706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nl-NL" altLang="nl-NL" dirty="0">
                <a:ea typeface="MS PGothic"/>
              </a:rPr>
              <a:t>Wat is het belang van dit model</a:t>
            </a:r>
            <a:r>
              <a:rPr lang="nl-NL" altLang="nl-NL" dirty="0" smtClean="0">
                <a:ea typeface="MS PGothic"/>
              </a:rPr>
              <a:t>?</a:t>
            </a:r>
          </a:p>
          <a:p>
            <a:pPr marL="0" indent="0">
              <a:buNone/>
            </a:pPr>
            <a:endParaRPr lang="nl-NL" altLang="nl-NL" dirty="0">
              <a:ea typeface="MS PGothic"/>
            </a:endParaRPr>
          </a:p>
          <a:p>
            <a:pPr marL="0" indent="0">
              <a:buNone/>
            </a:pPr>
            <a:r>
              <a:rPr lang="nl-NL" dirty="0"/>
              <a:t>Bepalen van bereidheid van de patiënt om te gaan veranderen is essentieel. </a:t>
            </a:r>
            <a:endParaRPr lang="en-US" dirty="0"/>
          </a:p>
          <a:p>
            <a:endParaRPr lang="nl-NL" dirty="0"/>
          </a:p>
          <a:p>
            <a:r>
              <a:rPr lang="nl-NL" dirty="0"/>
              <a:t>Helpt bij het kiezen van gezondheidskundige </a:t>
            </a:r>
            <a:r>
              <a:rPr lang="nl-NL" dirty="0" smtClean="0"/>
              <a:t>interventie omdat: </a:t>
            </a:r>
          </a:p>
          <a:p>
            <a:pPr lvl="1"/>
            <a:r>
              <a:rPr lang="nl-NL" dirty="0" smtClean="0"/>
              <a:t>Helpt </a:t>
            </a:r>
            <a:r>
              <a:rPr lang="nl-NL" dirty="0"/>
              <a:t>om </a:t>
            </a:r>
            <a:r>
              <a:rPr lang="nl-NL" b="1" dirty="0"/>
              <a:t>gezondheidskundige interventie aan te passen aan fase van gedragsverandering </a:t>
            </a:r>
            <a:r>
              <a:rPr lang="nl-NL" dirty="0"/>
              <a:t>waarin patiënt zit. </a:t>
            </a:r>
          </a:p>
          <a:p>
            <a:pPr marL="0" indent="0">
              <a:buNone/>
            </a:pPr>
            <a:endParaRPr lang="nl-NL" altLang="nl-NL" dirty="0">
              <a:ea typeface="MS PGothic"/>
            </a:endParaRPr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17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346042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el 1"/>
          <p:cNvSpPr>
            <a:spLocks noGrp="1"/>
          </p:cNvSpPr>
          <p:nvPr>
            <p:ph type="title"/>
          </p:nvPr>
        </p:nvSpPr>
        <p:spPr>
          <a:xfrm>
            <a:off x="746125" y="331786"/>
            <a:ext cx="7786688" cy="108137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400">
                <a:latin typeface="Arial" charset="0"/>
                <a:ea typeface="ＭＳ Ｐゴシック" charset="0"/>
              </a:rPr>
              <a:t>Conclusies gezondheidskundige analyse</a:t>
            </a:r>
          </a:p>
        </p:txBody>
      </p:sp>
      <p:sp>
        <p:nvSpPr>
          <p:cNvPr id="11267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654988" y="1565706"/>
            <a:ext cx="7858125" cy="3706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>
              <a:buNone/>
            </a:pPr>
            <a:r>
              <a:rPr lang="nl-NL" b="1" dirty="0"/>
              <a:t>Uitkomst ASE analyse</a:t>
            </a:r>
            <a:r>
              <a:rPr lang="nl-NL" b="1" dirty="0" smtClean="0"/>
              <a:t>:</a:t>
            </a:r>
            <a:endParaRPr lang="nl-NL" dirty="0">
              <a:solidFill>
                <a:schemeClr val="tx1"/>
              </a:solidFill>
            </a:endParaRPr>
          </a:p>
          <a:p>
            <a:pPr marL="0">
              <a:buNone/>
            </a:pPr>
            <a:r>
              <a:rPr lang="nl-NL" dirty="0"/>
              <a:t>·        </a:t>
            </a:r>
            <a:r>
              <a:rPr lang="nl-NL" dirty="0" smtClean="0"/>
              <a:t>Welke gedragsdeterminanten zijn van invloed op </a:t>
            </a:r>
            <a:r>
              <a:rPr lang="nl-NL" dirty="0" err="1" smtClean="0"/>
              <a:t>doelgroepniveau</a:t>
            </a:r>
            <a:r>
              <a:rPr lang="nl-NL" dirty="0" smtClean="0"/>
              <a:t>?</a:t>
            </a:r>
            <a:endParaRPr lang="nl-NL" dirty="0">
              <a:solidFill>
                <a:schemeClr val="tx1"/>
              </a:solidFill>
            </a:endParaRPr>
          </a:p>
          <a:p>
            <a:pPr marL="0">
              <a:buNone/>
            </a:pPr>
            <a:r>
              <a:rPr lang="nl-NL" dirty="0"/>
              <a:t>·        </a:t>
            </a:r>
            <a:r>
              <a:rPr lang="nl-NL" dirty="0" smtClean="0"/>
              <a:t>Welke gedragsdeterminanten zijn het meeste van invloed bij jullie casus? </a:t>
            </a:r>
          </a:p>
          <a:p>
            <a:pPr marL="0">
              <a:buNone/>
            </a:pPr>
            <a:r>
              <a:rPr lang="nl-NL" b="1" dirty="0" smtClean="0"/>
              <a:t>Uitkomst </a:t>
            </a:r>
            <a:r>
              <a:rPr lang="nl-NL" b="1" dirty="0"/>
              <a:t>stages of change</a:t>
            </a:r>
            <a:r>
              <a:rPr lang="nl-NL" b="1" dirty="0" smtClean="0"/>
              <a:t>:</a:t>
            </a:r>
            <a:endParaRPr lang="nl-NL" b="1" dirty="0">
              <a:solidFill>
                <a:schemeClr val="tx1"/>
              </a:solidFill>
            </a:endParaRPr>
          </a:p>
          <a:p>
            <a:pPr marL="0">
              <a:buNone/>
            </a:pPr>
            <a:r>
              <a:rPr lang="nl-NL" dirty="0"/>
              <a:t>·         </a:t>
            </a:r>
            <a:r>
              <a:rPr lang="nl-NL" dirty="0" smtClean="0"/>
              <a:t>In welke fase van gedragsverandering zit de persoon of personen ut jullie casus? </a:t>
            </a:r>
            <a:endParaRPr lang="nl-NL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11269" name="Tijdelijke aanduiding voor dianummer 4"/>
          <p:cNvSpPr>
            <a:spLocks noGrp="1"/>
          </p:cNvSpPr>
          <p:nvPr>
            <p:ph type="sldNum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BC3FE77-1D2E-42ED-8EF5-80F7BE1A1E31}" type="slidenum">
              <a:rPr lang="nl-NL" altLang="nl-NL" sz="1000" baseline="0">
                <a:solidFill>
                  <a:srgbClr val="898989"/>
                </a:solidFill>
              </a:rPr>
              <a:pPr/>
              <a:t>18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11270" name="Tijdelijke aanduiding voor datum 5"/>
          <p:cNvSpPr>
            <a:spLocks noGrp="1"/>
          </p:cNvSpPr>
          <p:nvPr>
            <p:ph type="dt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76095E-347E-4BB6-AD3F-1A61498A5D39}" type="datetime1">
              <a:rPr lang="nl-NL" altLang="nl-NL" sz="1000" baseline="0">
                <a:solidFill>
                  <a:srgbClr val="898989"/>
                </a:solidFill>
              </a:rPr>
              <a:pPr/>
              <a:t>26-10-2020</a:t>
            </a:fld>
            <a:endParaRPr lang="nl-NL" altLang="nl-NL" sz="1000" baseline="0">
              <a:solidFill>
                <a:srgbClr val="898989"/>
              </a:solidFill>
            </a:endParaRPr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</p:spTree>
    <p:extLst>
      <p:ext uri="{BB962C8B-B14F-4D97-AF65-F5344CB8AC3E}">
        <p14:creationId xmlns:p14="http://schemas.microsoft.com/office/powerpoint/2010/main" val="238029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1835150" y="1330325"/>
            <a:ext cx="5616575" cy="1673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r>
              <a:rPr lang="nl-NL" altLang="nl-NL" sz="2400" dirty="0">
                <a:latin typeface="Arial" panose="020B0604020202020204" pitchFamily="34" charset="0"/>
                <a:cs typeface="Arial" panose="020B0604020202020204" pitchFamily="34" charset="0"/>
              </a:rPr>
              <a:t>Wat heb je geleerd?</a:t>
            </a:r>
          </a:p>
        </p:txBody>
      </p:sp>
    </p:spTree>
    <p:extLst>
      <p:ext uri="{BB962C8B-B14F-4D97-AF65-F5344CB8AC3E}">
        <p14:creationId xmlns:p14="http://schemas.microsoft.com/office/powerpoint/2010/main" val="94717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gemeen_Schools_Staven Hanzehogeschool Groningen.ppt [Compatibiliteitsmodus]" id="{228766C8-BA89-4D15-B43E-159EE0576CBA}" vid="{E020C922-8767-427C-AB33-3803FF37B107}"/>
    </a:ext>
  </a:extLst>
</a:theme>
</file>

<file path=ppt/theme/theme2.xml><?xml version="1.0" encoding="utf-8"?>
<a:theme xmlns:a="http://schemas.openxmlformats.org/drawingml/2006/main" name="2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gemeen_Schools_Staven Hanzehogeschool Groningen.ppt [Compatibiliteitsmodus]" id="{228766C8-BA89-4D15-B43E-159EE0576CBA}" vid="{1C10ADA4-ECC6-45DF-B6AF-38E0C03DCC15}"/>
    </a:ext>
  </a:extLst>
</a:theme>
</file>

<file path=ppt/theme/theme3.xml><?xml version="1.0" encoding="utf-8"?>
<a:theme xmlns:a="http://schemas.openxmlformats.org/drawingml/2006/main" name="1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gemeen_Schools_Staven Hanzehogeschool Groningen.ppt [Compatibiliteitsmodus]" id="{228766C8-BA89-4D15-B43E-159EE0576CBA}" vid="{529EC9D7-6766-4774-9EE9-3D0D0D290FC5}"/>
    </a:ext>
  </a:extLst>
</a:theme>
</file>

<file path=ppt/theme/theme4.xml><?xml version="1.0" encoding="utf-8"?>
<a:theme xmlns:a="http://schemas.openxmlformats.org/drawingml/2006/main" name="4_Aangepast ontwer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gemeen_Schools_Staven Hanzehogeschool Groningen.ppt [Compatibiliteitsmodus]" id="{228766C8-BA89-4D15-B43E-159EE0576CBA}" vid="{6C7EA815-D317-441E-A138-F3D195C2E3E3}"/>
    </a:ext>
  </a:extLst>
</a:theme>
</file>

<file path=ppt/theme/theme5.xml><?xml version="1.0" encoding="utf-8"?>
<a:theme xmlns:a="http://schemas.openxmlformats.org/drawingml/2006/main" name="3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lgemeen_Schools_Staven Hanzehogeschool Groningen.ppt [Compatibiliteitsmodus]" id="{228766C8-BA89-4D15-B43E-159EE0576CBA}" vid="{408A6C7C-73D7-4F56-A828-2CE7B91D31EA}"/>
    </a:ext>
  </a:extLst>
</a:theme>
</file>

<file path=ppt/theme/theme6.xml><?xml version="1.0" encoding="utf-8"?>
<a:theme xmlns:a="http://schemas.openxmlformats.org/drawingml/2006/main" name="5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4DF52CD1518440A9410417543192CF" ma:contentTypeVersion="15" ma:contentTypeDescription="Een nieuw document maken." ma:contentTypeScope="" ma:versionID="814e4a468c7dcbe379b0ee2a8865f447">
  <xsd:schema xmlns:xsd="http://www.w3.org/2001/XMLSchema" xmlns:xs="http://www.w3.org/2001/XMLSchema" xmlns:p="http://schemas.microsoft.com/office/2006/metadata/properties" xmlns:ns3="41d31240-3f9b-4160-aa9d-7e114304e6cc" xmlns:ns4="d665bda0-32f6-4388-bc96-c7f43a2006b3" targetNamespace="http://schemas.microsoft.com/office/2006/metadata/properties" ma:root="true" ma:fieldsID="1c149c52eb1eb9fae4b377f529c6bf47" ns3:_="" ns4:_="">
    <xsd:import namespace="41d31240-3f9b-4160-aa9d-7e114304e6cc"/>
    <xsd:import namespace="d665bda0-32f6-4388-bc96-c7f43a2006b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d31240-3f9b-4160-aa9d-7e114304e6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int-hash delen" ma:description="" ma:hidden="true" ma:internalName="SharingHintHash" ma:readOnly="true">
      <xsd:simpleType>
        <xsd:restriction base="dms:Text"/>
      </xsd:simpleType>
    </xsd:element>
    <xsd:element name="LastSharedByUser" ma:index="11" nillable="true" ma:displayName="Laatst gedeeld, per gebruik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atst gedeeld, per tijdstip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65bda0-32f6-4388-bc96-c7f43a2006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7E63CFF-9522-4510-B12A-D4644464A9DF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1FA7FD3B-8FBA-4467-BFAD-79858524E6D8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41d31240-3f9b-4160-aa9d-7e114304e6cc"/>
    <ds:schemaRef ds:uri="http://purl.org/dc/elements/1.1/"/>
    <ds:schemaRef ds:uri="http://schemas.microsoft.com/office/2006/metadata/properties"/>
    <ds:schemaRef ds:uri="http://schemas.microsoft.com/office/2006/documentManagement/types"/>
    <ds:schemaRef ds:uri="d665bda0-32f6-4388-bc96-c7f43a2006b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8F3A62E-756D-4C98-9183-B7FD2323FD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d31240-3f9b-4160-aa9d-7e114304e6cc"/>
    <ds:schemaRef ds:uri="d665bda0-32f6-4388-bc96-c7f43a2006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2F954CA2-BC32-4A5B-84EC-817401A711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1190</Words>
  <Application>Microsoft Office PowerPoint</Application>
  <PresentationFormat>Diavoorstelling (16:9)</PresentationFormat>
  <Paragraphs>179</Paragraphs>
  <Slides>19</Slides>
  <Notes>18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6</vt:i4>
      </vt:variant>
      <vt:variant>
        <vt:lpstr>Diatitels</vt:lpstr>
      </vt:variant>
      <vt:variant>
        <vt:i4>19</vt:i4>
      </vt:variant>
    </vt:vector>
  </HeadingPairs>
  <TitlesOfParts>
    <vt:vector size="29" baseType="lpstr">
      <vt:lpstr>ＭＳ Ｐゴシック</vt:lpstr>
      <vt:lpstr>ＭＳ Ｐゴシック</vt:lpstr>
      <vt:lpstr>Arial</vt:lpstr>
      <vt:lpstr>Calibri</vt:lpstr>
      <vt:lpstr>Aangepast ontwerp</vt:lpstr>
      <vt:lpstr>2_Aangepast ontwerp</vt:lpstr>
      <vt:lpstr>1_Aangepast ontwerp</vt:lpstr>
      <vt:lpstr>4_Aangepast ontwerp</vt:lpstr>
      <vt:lpstr>3_Aangepast ontwerp</vt:lpstr>
      <vt:lpstr>5_Aangepast ontwerp</vt:lpstr>
      <vt:lpstr>Workshop 2: Gezondheidskundige analyse </vt:lpstr>
      <vt:lpstr>Doelen</vt:lpstr>
      <vt:lpstr>Terugblik</vt:lpstr>
      <vt:lpstr>PowerPoint-presentatie</vt:lpstr>
      <vt:lpstr>Gedragsdeterminanten</vt:lpstr>
      <vt:lpstr>Gedragsdeterminanten</vt:lpstr>
      <vt:lpstr> ASE Model</vt:lpstr>
      <vt:lpstr> ASE Model</vt:lpstr>
      <vt:lpstr> ASE Model</vt:lpstr>
      <vt:lpstr> ASE Model</vt:lpstr>
      <vt:lpstr>Oefening ASE Model: Roken tijdens zwangerschap</vt:lpstr>
      <vt:lpstr>Oefening ASE Model: Roken tijdens zwangerschap</vt:lpstr>
      <vt:lpstr>Wat weten jullie over dit model?</vt:lpstr>
      <vt:lpstr>Stadia van gedragsverandering</vt:lpstr>
      <vt:lpstr>Oefening herkennen ‘Stages of Change’</vt:lpstr>
      <vt:lpstr>Oefening herkennen ‘Stages of Change’</vt:lpstr>
      <vt:lpstr>Belang van Stages of Change</vt:lpstr>
      <vt:lpstr>Conclusies gezondheidskundige analyse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Werkcollege IO: Plannen van resultaten Week 3 KBS 2</dc:title>
  <dc:creator>Kort-de Vries AC, Anita</dc:creator>
  <cp:lastModifiedBy>Wieren JD van, Johan</cp:lastModifiedBy>
  <cp:revision>13</cp:revision>
  <dcterms:modified xsi:type="dcterms:W3CDTF">2020-10-26T20:19:44Z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ContentTypeId">
    <vt:lpwstr>0x010100FD4DF52CD1518440A9410417543192CF</vt:lpwstr>
  </property>
</Properties>
</file>