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Corbel"/>
      <p:regular r:id="rId11"/>
      <p:bold r:id="rId12"/>
      <p:italic r:id="rId13"/>
      <p:boldItalic r:id="rId14"/>
    </p:embeddedFont>
    <p:embeddedFont>
      <p:font typeface="Tahoma"/>
      <p:regular r:id="rId15"/>
      <p:bold r:id="rId16"/>
    </p:embeddedFon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yq2s4MG0qIHyUqVRcDudfMciR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22" Type="http://schemas.openxmlformats.org/officeDocument/2006/relationships/font" Target="fonts/HelveticaNeueLight-bold.fntdata"/><Relationship Id="rId21" Type="http://schemas.openxmlformats.org/officeDocument/2006/relationships/font" Target="fonts/HelveticaNeueLight-regular.fntdata"/><Relationship Id="rId24" Type="http://schemas.openxmlformats.org/officeDocument/2006/relationships/font" Target="fonts/HelveticaNeueLight-boldItalic.fntdata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Corbel-regular.fntdata"/><Relationship Id="rId10" Type="http://schemas.openxmlformats.org/officeDocument/2006/relationships/slide" Target="slides/slide5.xml"/><Relationship Id="rId13" Type="http://schemas.openxmlformats.org/officeDocument/2006/relationships/font" Target="fonts/Corbel-italic.fntdata"/><Relationship Id="rId12" Type="http://schemas.openxmlformats.org/officeDocument/2006/relationships/font" Target="fonts/Corbel-bold.fntdata"/><Relationship Id="rId15" Type="http://schemas.openxmlformats.org/officeDocument/2006/relationships/font" Target="fonts/Tahoma-regular.fntdata"/><Relationship Id="rId14" Type="http://schemas.openxmlformats.org/officeDocument/2006/relationships/font" Target="fonts/Corbel-boldItalic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Tahoma-bold.fntdata"/><Relationship Id="rId19" Type="http://schemas.openxmlformats.org/officeDocument/2006/relationships/font" Target="fonts/HelveticaNeue-italic.fntdata"/><Relationship Id="rId1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GV-17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som-productmethode verkeerd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 denken dat b het product is en c de som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 wel c als product, maar niet gecontroleerd of b klopt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 b wel correct, maar geen rekening gehouden met -*+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GV-18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verschil tussen ontbinden en oplossen, som product methode met negatieve 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blijven hangen in de ontbinding, vergeten dat (x-2) leidt tot oplossing x=2…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wel b correct, niet gelet op teken van product en blijven hangen in ontbinding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wel b correct, maar niet gelet op teken van product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6" name="Google Shape;1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GV-19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som-product methode met negatieve 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verkeerde ontbinding: (x+3)(x+2), min voor de 6 over het hoofd gezien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verkeerde ontbinding: (x-2)(x-3), dan misvatting dat twee negatieve getallen samen positief worden na optelling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ontbinding correct maar niet gezien dat x-1 = 0 leidt tot x=1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678e842a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a678e842a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259" name="Google Shape;259;g2a678e842a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604045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1" name="Google Shape;13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2" name="Google Shape;13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diagnostischevragen@nvon.nl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2667000" y="483456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b="1" lang="en-GB" sz="5400">
                <a:solidFill>
                  <a:schemeClr val="accent1"/>
                </a:solidFill>
              </a:rPr>
              <a:t>Kwadratische vergelijkingen oplossen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2667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3"/>
          <p:cNvGrpSpPr/>
          <p:nvPr/>
        </p:nvGrpSpPr>
        <p:grpSpPr>
          <a:xfrm>
            <a:off x="2330913" y="1496245"/>
            <a:ext cx="7309476" cy="908646"/>
            <a:chOff x="806913" y="1496245"/>
            <a:chExt cx="7309476" cy="908646"/>
          </a:xfrm>
        </p:grpSpPr>
        <p:grpSp>
          <p:nvGrpSpPr>
            <p:cNvPr id="169" name="Google Shape;169;p3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" name="Google Shape;172;p3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4997" l="0" r="0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3"/>
          <p:cNvGrpSpPr/>
          <p:nvPr/>
        </p:nvGrpSpPr>
        <p:grpSpPr>
          <a:xfrm>
            <a:off x="2330913" y="2594911"/>
            <a:ext cx="7309477" cy="908646"/>
            <a:chOff x="806912" y="2594911"/>
            <a:chExt cx="7309477" cy="908646"/>
          </a:xfrm>
        </p:grpSpPr>
        <p:grpSp>
          <p:nvGrpSpPr>
            <p:cNvPr id="174" name="Google Shape;174;p3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75" name="Google Shape;175;p3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6039" l="0" r="0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2330911" y="3730897"/>
            <a:ext cx="7309478" cy="908646"/>
            <a:chOff x="806911" y="3730897"/>
            <a:chExt cx="7309478" cy="908646"/>
          </a:xfrm>
        </p:grpSpPr>
        <p:grpSp>
          <p:nvGrpSpPr>
            <p:cNvPr id="179" name="Google Shape;179;p3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" name="Google Shape;182;p3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3"/>
          <p:cNvGrpSpPr/>
          <p:nvPr/>
        </p:nvGrpSpPr>
        <p:grpSpPr>
          <a:xfrm>
            <a:off x="2330911" y="4911665"/>
            <a:ext cx="7309588" cy="908646"/>
            <a:chOff x="806911" y="4829563"/>
            <a:chExt cx="7309588" cy="908646"/>
          </a:xfrm>
        </p:grpSpPr>
        <p:grpSp>
          <p:nvGrpSpPr>
            <p:cNvPr id="184" name="Google Shape;184;p3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85" name="Google Shape;185;p3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" name="Google Shape;187;p3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3"/>
          <p:cNvSpPr txBox="1"/>
          <p:nvPr>
            <p:ph type="title"/>
          </p:nvPr>
        </p:nvSpPr>
        <p:spPr>
          <a:xfrm>
            <a:off x="690880" y="396261"/>
            <a:ext cx="10962640" cy="103236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388" r="0" t="-768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482100" y="4989287"/>
            <a:ext cx="6158289" cy="58919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738" l="0" r="0" t="-20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3"/>
          <p:cNvGrpSpPr/>
          <p:nvPr/>
        </p:nvGrpSpPr>
        <p:grpSpPr>
          <a:xfrm>
            <a:off x="1629447" y="6266370"/>
            <a:ext cx="8933105" cy="526445"/>
            <a:chOff x="211015" y="6256868"/>
            <a:chExt cx="8933105" cy="526445"/>
          </a:xfrm>
        </p:grpSpPr>
        <p:sp>
          <p:nvSpPr>
            <p:cNvPr id="191" name="Google Shape;191;p3"/>
            <p:cNvSpPr/>
            <p:nvPr/>
          </p:nvSpPr>
          <p:spPr>
            <a:xfrm>
              <a:off x="211015" y="6285469"/>
              <a:ext cx="8933100" cy="497700"/>
            </a:xfrm>
            <a:prstGeom prst="rect">
              <a:avLst/>
            </a:prstGeom>
            <a:solidFill>
              <a:srgbClr val="94B6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3366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6827520" y="6407433"/>
              <a:ext cx="2316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Tahoma"/>
                <a:buNone/>
              </a:pPr>
              <a:r>
                <a:rPr b="0" i="0" lang="en-GB" sz="105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www.diagnostischevragen.nl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3" name="Google Shape;193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1015" y="6256868"/>
              <a:ext cx="535219" cy="5264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4"/>
          <p:cNvGrpSpPr/>
          <p:nvPr/>
        </p:nvGrpSpPr>
        <p:grpSpPr>
          <a:xfrm>
            <a:off x="2330913" y="1496245"/>
            <a:ext cx="7309476" cy="908646"/>
            <a:chOff x="806913" y="1496245"/>
            <a:chExt cx="7309476" cy="908646"/>
          </a:xfrm>
        </p:grpSpPr>
        <p:grpSp>
          <p:nvGrpSpPr>
            <p:cNvPr id="200" name="Google Shape;200;p4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201" name="Google Shape;201;p4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3" name="Google Shape;203;p4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4"/>
          <p:cNvGrpSpPr/>
          <p:nvPr/>
        </p:nvGrpSpPr>
        <p:grpSpPr>
          <a:xfrm>
            <a:off x="2330913" y="2594911"/>
            <a:ext cx="7309477" cy="908646"/>
            <a:chOff x="806912" y="2594911"/>
            <a:chExt cx="7309477" cy="908646"/>
          </a:xfrm>
        </p:grpSpPr>
        <p:grpSp>
          <p:nvGrpSpPr>
            <p:cNvPr id="205" name="Google Shape;205;p4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206" name="Google Shape;206;p4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" name="Google Shape;208;p4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4"/>
          <p:cNvGrpSpPr/>
          <p:nvPr/>
        </p:nvGrpSpPr>
        <p:grpSpPr>
          <a:xfrm>
            <a:off x="2330911" y="3730897"/>
            <a:ext cx="7309478" cy="908646"/>
            <a:chOff x="806911" y="3730897"/>
            <a:chExt cx="7309478" cy="908646"/>
          </a:xfrm>
        </p:grpSpPr>
        <p:grpSp>
          <p:nvGrpSpPr>
            <p:cNvPr id="210" name="Google Shape;210;p4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211" name="Google Shape;211;p4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" name="Google Shape;213;p4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2330911" y="4829563"/>
            <a:ext cx="7309588" cy="908646"/>
            <a:chOff x="806911" y="4829563"/>
            <a:chExt cx="7309588" cy="908646"/>
          </a:xfrm>
        </p:grpSpPr>
        <p:grpSp>
          <p:nvGrpSpPr>
            <p:cNvPr id="215" name="Google Shape;215;p4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216" name="Google Shape;216;p4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" name="Google Shape;218;p4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4"/>
          <p:cNvSpPr txBox="1"/>
          <p:nvPr>
            <p:ph type="title"/>
          </p:nvPr>
        </p:nvSpPr>
        <p:spPr>
          <a:xfrm>
            <a:off x="2253419" y="396261"/>
            <a:ext cx="8109782" cy="8551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7853" l="-2329" r="0" t="-999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220" name="Google Shape;220;p4"/>
          <p:cNvSpPr/>
          <p:nvPr/>
        </p:nvSpPr>
        <p:spPr>
          <a:xfrm>
            <a:off x="3482100" y="4989287"/>
            <a:ext cx="6158289" cy="58919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738" l="0" r="0" t="-20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4"/>
          <p:cNvGrpSpPr/>
          <p:nvPr/>
        </p:nvGrpSpPr>
        <p:grpSpPr>
          <a:xfrm>
            <a:off x="1629447" y="6247687"/>
            <a:ext cx="8933105" cy="526445"/>
            <a:chOff x="211015" y="6256868"/>
            <a:chExt cx="8933105" cy="526445"/>
          </a:xfrm>
        </p:grpSpPr>
        <p:sp>
          <p:nvSpPr>
            <p:cNvPr id="222" name="Google Shape;222;p4"/>
            <p:cNvSpPr/>
            <p:nvPr/>
          </p:nvSpPr>
          <p:spPr>
            <a:xfrm>
              <a:off x="211015" y="6285469"/>
              <a:ext cx="8933100" cy="497700"/>
            </a:xfrm>
            <a:prstGeom prst="rect">
              <a:avLst/>
            </a:prstGeom>
            <a:solidFill>
              <a:srgbClr val="94B6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3366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3" name="Google Shape;223;p4"/>
            <p:cNvSpPr txBox="1"/>
            <p:nvPr/>
          </p:nvSpPr>
          <p:spPr>
            <a:xfrm>
              <a:off x="6827520" y="6407433"/>
              <a:ext cx="2316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Tahoma"/>
                <a:buNone/>
              </a:pPr>
              <a:r>
                <a:rPr b="0" i="0" lang="en-GB" sz="105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www.diagnostischevragen.nl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4" name="Google Shape;224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1015" y="6256868"/>
              <a:ext cx="535219" cy="5264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 txBox="1"/>
          <p:nvPr>
            <p:ph type="title"/>
          </p:nvPr>
        </p:nvSpPr>
        <p:spPr>
          <a:xfrm>
            <a:off x="2253419" y="396261"/>
            <a:ext cx="8109782" cy="8551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7853" l="-2329" r="0" t="-999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en-GB"/>
              <a:t> </a:t>
            </a:r>
            <a:endParaRPr/>
          </a:p>
        </p:txBody>
      </p:sp>
      <p:grpSp>
        <p:nvGrpSpPr>
          <p:cNvPr id="231" name="Google Shape;231;p5"/>
          <p:cNvGrpSpPr/>
          <p:nvPr/>
        </p:nvGrpSpPr>
        <p:grpSpPr>
          <a:xfrm>
            <a:off x="2330913" y="1496245"/>
            <a:ext cx="7309588" cy="908700"/>
            <a:chOff x="806913" y="1496245"/>
            <a:chExt cx="7309588" cy="908700"/>
          </a:xfrm>
        </p:grpSpPr>
        <p:grpSp>
          <p:nvGrpSpPr>
            <p:cNvPr id="232" name="Google Shape;232;p5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" name="Google Shape;235;p5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5"/>
          <p:cNvGrpSpPr/>
          <p:nvPr/>
        </p:nvGrpSpPr>
        <p:grpSpPr>
          <a:xfrm>
            <a:off x="2330913" y="2594911"/>
            <a:ext cx="7309589" cy="908700"/>
            <a:chOff x="806912" y="2594911"/>
            <a:chExt cx="7309589" cy="908700"/>
          </a:xfrm>
        </p:grpSpPr>
        <p:grpSp>
          <p:nvGrpSpPr>
            <p:cNvPr id="237" name="Google Shape;237;p5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238" name="Google Shape;238;p5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5"/>
          <p:cNvGrpSpPr/>
          <p:nvPr/>
        </p:nvGrpSpPr>
        <p:grpSpPr>
          <a:xfrm>
            <a:off x="2330911" y="3730897"/>
            <a:ext cx="7309589" cy="908700"/>
            <a:chOff x="806911" y="3730897"/>
            <a:chExt cx="7309589" cy="908700"/>
          </a:xfrm>
        </p:grpSpPr>
        <p:grpSp>
          <p:nvGrpSpPr>
            <p:cNvPr id="242" name="Google Shape;242;p5"/>
            <p:cNvGrpSpPr/>
            <p:nvPr/>
          </p:nvGrpSpPr>
          <p:grpSpPr>
            <a:xfrm>
              <a:off x="806911" y="3730897"/>
              <a:ext cx="908700" cy="908700"/>
              <a:chOff x="947033" y="4156948"/>
              <a:chExt cx="908700" cy="908700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947033" y="4156948"/>
                <a:ext cx="9087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1261237" y="4382969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1958100" y="3856597"/>
              <a:ext cx="6158400" cy="589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5"/>
          <p:cNvGrpSpPr/>
          <p:nvPr/>
        </p:nvGrpSpPr>
        <p:grpSpPr>
          <a:xfrm>
            <a:off x="2330911" y="4829563"/>
            <a:ext cx="7309588" cy="908700"/>
            <a:chOff x="806911" y="4829563"/>
            <a:chExt cx="7309588" cy="908700"/>
          </a:xfrm>
        </p:grpSpPr>
        <p:grpSp>
          <p:nvGrpSpPr>
            <p:cNvPr id="247" name="Google Shape;247;p5"/>
            <p:cNvGrpSpPr/>
            <p:nvPr/>
          </p:nvGrpSpPr>
          <p:grpSpPr>
            <a:xfrm>
              <a:off x="806911" y="4829563"/>
              <a:ext cx="908700" cy="908700"/>
              <a:chOff x="4665644" y="4148177"/>
              <a:chExt cx="908700" cy="908700"/>
            </a:xfrm>
          </p:grpSpPr>
          <p:sp>
            <p:nvSpPr>
              <p:cNvPr id="248" name="Google Shape;248;p5"/>
              <p:cNvSpPr/>
              <p:nvPr/>
            </p:nvSpPr>
            <p:spPr>
              <a:xfrm>
                <a:off x="4665644" y="4148177"/>
                <a:ext cx="908700" cy="908700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4979848" y="4374198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" name="Google Shape;250;p5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5"/>
          <p:cNvSpPr/>
          <p:nvPr/>
        </p:nvSpPr>
        <p:spPr>
          <a:xfrm>
            <a:off x="3482100" y="4989287"/>
            <a:ext cx="6158400" cy="589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736" l="0" r="0" t="-20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5"/>
          <p:cNvGrpSpPr/>
          <p:nvPr/>
        </p:nvGrpSpPr>
        <p:grpSpPr>
          <a:xfrm>
            <a:off x="1629447" y="6276880"/>
            <a:ext cx="8933105" cy="526445"/>
            <a:chOff x="211015" y="6256868"/>
            <a:chExt cx="8933105" cy="526445"/>
          </a:xfrm>
        </p:grpSpPr>
        <p:sp>
          <p:nvSpPr>
            <p:cNvPr id="253" name="Google Shape;253;p5"/>
            <p:cNvSpPr/>
            <p:nvPr/>
          </p:nvSpPr>
          <p:spPr>
            <a:xfrm>
              <a:off x="211015" y="6285469"/>
              <a:ext cx="8933100" cy="497700"/>
            </a:xfrm>
            <a:prstGeom prst="rect">
              <a:avLst/>
            </a:prstGeom>
            <a:solidFill>
              <a:srgbClr val="94B6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3366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4" name="Google Shape;254;p5"/>
            <p:cNvSpPr txBox="1"/>
            <p:nvPr/>
          </p:nvSpPr>
          <p:spPr>
            <a:xfrm>
              <a:off x="6827520" y="6407433"/>
              <a:ext cx="2316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Tahoma"/>
                <a:buNone/>
              </a:pPr>
              <a:r>
                <a:rPr b="0" i="0" lang="en-GB" sz="105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www.diagnostischevragen.nl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5" name="Google Shape;255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1015" y="6256868"/>
              <a:ext cx="535219" cy="5264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a678e842a5_0_0"/>
          <p:cNvSpPr txBox="1"/>
          <p:nvPr/>
        </p:nvSpPr>
        <p:spPr>
          <a:xfrm>
            <a:off x="7580244" y="6407433"/>
            <a:ext cx="4611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a678e842a5_0_0"/>
          <p:cNvSpPr txBox="1"/>
          <p:nvPr>
            <p:ph type="title"/>
          </p:nvPr>
        </p:nvSpPr>
        <p:spPr>
          <a:xfrm>
            <a:off x="838200" y="365126"/>
            <a:ext cx="105156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263" name="Google Shape;263;g2a678e842a5_0_0"/>
          <p:cNvSpPr txBox="1"/>
          <p:nvPr/>
        </p:nvSpPr>
        <p:spPr>
          <a:xfrm>
            <a:off x="838200" y="572530"/>
            <a:ext cx="105156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33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diagnostischevragen@nvvw.nl</a:t>
            </a: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a678e842a5_0_0"/>
          <p:cNvSpPr txBox="1"/>
          <p:nvPr/>
        </p:nvSpPr>
        <p:spPr>
          <a:xfrm>
            <a:off x="9103360" y="6407433"/>
            <a:ext cx="308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2a678e842a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24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a678e842a5_0_0"/>
          <p:cNvSpPr/>
          <p:nvPr/>
        </p:nvSpPr>
        <p:spPr>
          <a:xfrm>
            <a:off x="1051842" y="6285470"/>
            <a:ext cx="8933100" cy="49770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g2a678e842a5_0_0"/>
          <p:cNvSpPr txBox="1"/>
          <p:nvPr/>
        </p:nvSpPr>
        <p:spPr>
          <a:xfrm>
            <a:off x="7668347" y="6407434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268" name="Google Shape;268;g2a678e842a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9015" y="6332185"/>
            <a:ext cx="1148977" cy="40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2023-03-13T16:30:59Z</dcterms:created>
  <dc:creator>Marianne Laponder</dc:creator>
</cp:coreProperties>
</file>