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3"/>
  </p:notesMasterIdLst>
  <p:sldIdLst>
    <p:sldId id="257" r:id="rId5"/>
    <p:sldId id="256" r:id="rId6"/>
    <p:sldId id="258" r:id="rId7"/>
    <p:sldId id="259" r:id="rId8"/>
    <p:sldId id="260" r:id="rId9"/>
    <p:sldId id="262" r:id="rId10"/>
    <p:sldId id="263" r:id="rId11"/>
    <p:sldId id="264"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4"/>
    <p:restoredTop sz="87939"/>
  </p:normalViewPr>
  <p:slideViewPr>
    <p:cSldViewPr snapToGrid="0" snapToObjects="1">
      <p:cViewPr varScale="1">
        <p:scale>
          <a:sx n="64" d="100"/>
          <a:sy n="64" d="100"/>
        </p:scale>
        <p:origin x="95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2DB7C0-1087-E049-9364-A0E65A39634A}" type="doc">
      <dgm:prSet loTypeId="urn:microsoft.com/office/officeart/2005/8/layout/target1" loCatId="" qsTypeId="urn:microsoft.com/office/officeart/2005/8/quickstyle/simple1" qsCatId="simple" csTypeId="urn:microsoft.com/office/officeart/2005/8/colors/accent1_2" csCatId="accent1" phldr="1"/>
      <dgm:spPr/>
    </dgm:pt>
    <dgm:pt modelId="{DBDCCB32-D37E-9A42-BED9-7CC04242DAA3}">
      <dgm:prSet phldrT="[Tekst]" custT="1"/>
      <dgm:spPr/>
      <dgm:t>
        <a:bodyPr/>
        <a:lstStyle/>
        <a:p>
          <a:r>
            <a:rPr lang="nl-NL" sz="2000" b="1" dirty="0" err="1"/>
            <a:t>Why</a:t>
          </a:r>
          <a:r>
            <a:rPr lang="nl-NL" sz="2000" b="1" dirty="0"/>
            <a:t>: </a:t>
          </a:r>
          <a:r>
            <a:rPr lang="nl-NL" sz="2000" dirty="0"/>
            <a:t>uitdaging</a:t>
          </a:r>
        </a:p>
      </dgm:t>
    </dgm:pt>
    <dgm:pt modelId="{7942CFCC-216E-9642-BA66-E0351F7DFBBF}" type="parTrans" cxnId="{47C7432D-EEBD-3248-994D-8203434050D8}">
      <dgm:prSet/>
      <dgm:spPr/>
      <dgm:t>
        <a:bodyPr/>
        <a:lstStyle/>
        <a:p>
          <a:endParaRPr lang="nl-NL"/>
        </a:p>
      </dgm:t>
    </dgm:pt>
    <dgm:pt modelId="{B2259308-DC3C-7346-9F36-5AD90228BC16}" type="sibTrans" cxnId="{47C7432D-EEBD-3248-994D-8203434050D8}">
      <dgm:prSet/>
      <dgm:spPr/>
      <dgm:t>
        <a:bodyPr/>
        <a:lstStyle/>
        <a:p>
          <a:endParaRPr lang="nl-NL"/>
        </a:p>
      </dgm:t>
    </dgm:pt>
    <dgm:pt modelId="{DDDFB9EA-4460-184D-8055-B029FFE57436}">
      <dgm:prSet phldrT="[Tekst]" custT="1"/>
      <dgm:spPr/>
      <dgm:t>
        <a:bodyPr/>
        <a:lstStyle/>
        <a:p>
          <a:r>
            <a:rPr lang="nl-NL" sz="2000" b="1" dirty="0"/>
            <a:t>How: </a:t>
          </a:r>
          <a:r>
            <a:rPr lang="nl-NL" sz="2000" dirty="0"/>
            <a:t>ideeën in de vorm van ontwikkelingsdoelen om een uitdaging te behalen</a:t>
          </a:r>
        </a:p>
      </dgm:t>
    </dgm:pt>
    <dgm:pt modelId="{9A2A5DA7-E624-B542-9F26-7C11FF01C148}" type="parTrans" cxnId="{F40C65C2-9325-E747-A5C4-A97843AF613F}">
      <dgm:prSet/>
      <dgm:spPr/>
      <dgm:t>
        <a:bodyPr/>
        <a:lstStyle/>
        <a:p>
          <a:endParaRPr lang="nl-NL"/>
        </a:p>
      </dgm:t>
    </dgm:pt>
    <dgm:pt modelId="{7E9107F0-3753-9940-9F34-F1A7B6D78A48}" type="sibTrans" cxnId="{F40C65C2-9325-E747-A5C4-A97843AF613F}">
      <dgm:prSet/>
      <dgm:spPr/>
      <dgm:t>
        <a:bodyPr/>
        <a:lstStyle/>
        <a:p>
          <a:endParaRPr lang="nl-NL"/>
        </a:p>
      </dgm:t>
    </dgm:pt>
    <dgm:pt modelId="{540D56EB-8FA8-D84B-8CFB-8C0F7FBE68FB}">
      <dgm:prSet phldrT="[Tekst]" custT="1"/>
      <dgm:spPr/>
      <dgm:t>
        <a:bodyPr/>
        <a:lstStyle/>
        <a:p>
          <a:r>
            <a:rPr lang="nl-NL" sz="2000" b="1" dirty="0" err="1"/>
            <a:t>What</a:t>
          </a:r>
          <a:r>
            <a:rPr lang="nl-NL" sz="2000" b="1" dirty="0"/>
            <a:t>:</a:t>
          </a:r>
          <a:r>
            <a:rPr lang="nl-NL" sz="2000" b="0" dirty="0"/>
            <a:t> concrete acties die je gaat uitproberen om je doel te behalen</a:t>
          </a:r>
          <a:endParaRPr lang="nl-NL" sz="2000" b="1" dirty="0"/>
        </a:p>
      </dgm:t>
    </dgm:pt>
    <dgm:pt modelId="{38D6CBB3-549E-8742-AB5B-7BD22B32C637}" type="parTrans" cxnId="{FB33F964-8968-CB42-B928-7110F5EB0A6B}">
      <dgm:prSet/>
      <dgm:spPr/>
      <dgm:t>
        <a:bodyPr/>
        <a:lstStyle/>
        <a:p>
          <a:endParaRPr lang="nl-NL"/>
        </a:p>
      </dgm:t>
    </dgm:pt>
    <dgm:pt modelId="{A076D878-8BC9-C249-AE9C-1E417C911B0B}" type="sibTrans" cxnId="{FB33F964-8968-CB42-B928-7110F5EB0A6B}">
      <dgm:prSet/>
      <dgm:spPr/>
      <dgm:t>
        <a:bodyPr/>
        <a:lstStyle/>
        <a:p>
          <a:endParaRPr lang="nl-NL"/>
        </a:p>
      </dgm:t>
    </dgm:pt>
    <dgm:pt modelId="{E1B1B8B3-BB23-C54A-8370-DBFAEDEC74AC}" type="pres">
      <dgm:prSet presAssocID="{4F2DB7C0-1087-E049-9364-A0E65A39634A}" presName="composite" presStyleCnt="0">
        <dgm:presLayoutVars>
          <dgm:chMax val="5"/>
          <dgm:dir/>
          <dgm:resizeHandles val="exact"/>
        </dgm:presLayoutVars>
      </dgm:prSet>
      <dgm:spPr/>
    </dgm:pt>
    <dgm:pt modelId="{9A289BA4-1B07-F346-AA2F-F020AF65B3E3}" type="pres">
      <dgm:prSet presAssocID="{DBDCCB32-D37E-9A42-BED9-7CC04242DAA3}" presName="circle1" presStyleLbl="lnNode1" presStyleIdx="0" presStyleCnt="3"/>
      <dgm:spPr/>
    </dgm:pt>
    <dgm:pt modelId="{CD3E321F-A541-4D46-A435-823896BD1B14}" type="pres">
      <dgm:prSet presAssocID="{DBDCCB32-D37E-9A42-BED9-7CC04242DAA3}" presName="text1" presStyleLbl="revTx" presStyleIdx="0" presStyleCnt="3">
        <dgm:presLayoutVars>
          <dgm:bulletEnabled val="1"/>
        </dgm:presLayoutVars>
      </dgm:prSet>
      <dgm:spPr/>
      <dgm:t>
        <a:bodyPr/>
        <a:lstStyle/>
        <a:p>
          <a:endParaRPr lang="nl-NL"/>
        </a:p>
      </dgm:t>
    </dgm:pt>
    <dgm:pt modelId="{7D811BF3-8904-6344-9A3C-BF2DD0EF22FF}" type="pres">
      <dgm:prSet presAssocID="{DBDCCB32-D37E-9A42-BED9-7CC04242DAA3}" presName="line1" presStyleLbl="callout" presStyleIdx="0" presStyleCnt="6"/>
      <dgm:spPr/>
    </dgm:pt>
    <dgm:pt modelId="{49CE7D15-B530-D946-9DD0-6218A0DF33EE}" type="pres">
      <dgm:prSet presAssocID="{DBDCCB32-D37E-9A42-BED9-7CC04242DAA3}" presName="d1" presStyleLbl="callout" presStyleIdx="1" presStyleCnt="6"/>
      <dgm:spPr/>
    </dgm:pt>
    <dgm:pt modelId="{2CB012D1-35EE-544E-B077-C24CD44EE8B8}" type="pres">
      <dgm:prSet presAssocID="{DDDFB9EA-4460-184D-8055-B029FFE57436}" presName="circle2" presStyleLbl="lnNode1" presStyleIdx="1" presStyleCnt="3"/>
      <dgm:spPr/>
    </dgm:pt>
    <dgm:pt modelId="{4A4FB142-908F-6B4D-82F3-72EB71C38DCB}" type="pres">
      <dgm:prSet presAssocID="{DDDFB9EA-4460-184D-8055-B029FFE57436}" presName="text2" presStyleLbl="revTx" presStyleIdx="1" presStyleCnt="3" custScaleX="161516" custScaleY="160238" custLinFactNeighborX="79878" custLinFactNeighborY="25671">
        <dgm:presLayoutVars>
          <dgm:bulletEnabled val="1"/>
        </dgm:presLayoutVars>
      </dgm:prSet>
      <dgm:spPr/>
      <dgm:t>
        <a:bodyPr/>
        <a:lstStyle/>
        <a:p>
          <a:endParaRPr lang="nl-NL"/>
        </a:p>
      </dgm:t>
    </dgm:pt>
    <dgm:pt modelId="{0AE9EEDB-C670-4C48-9693-AE8FFFB716AA}" type="pres">
      <dgm:prSet presAssocID="{DDDFB9EA-4460-184D-8055-B029FFE57436}" presName="line2" presStyleLbl="callout" presStyleIdx="2" presStyleCnt="6" custFlipVert="1" custSzY="45720" custScaleX="181064" custLinFactY="-5833" custLinFactNeighborX="41469" custLinFactNeighborY="-100000"/>
      <dgm:spPr/>
    </dgm:pt>
    <dgm:pt modelId="{51143591-9323-0C46-B951-C0F33A98DC2E}" type="pres">
      <dgm:prSet presAssocID="{DDDFB9EA-4460-184D-8055-B029FFE57436}" presName="d2" presStyleLbl="callout" presStyleIdx="3" presStyleCnt="6"/>
      <dgm:spPr/>
    </dgm:pt>
    <dgm:pt modelId="{410D9417-69EA-F944-A355-439EC9CD113E}" type="pres">
      <dgm:prSet presAssocID="{540D56EB-8FA8-D84B-8CFB-8C0F7FBE68FB}" presName="circle3" presStyleLbl="lnNode1" presStyleIdx="2" presStyleCnt="3"/>
      <dgm:spPr/>
    </dgm:pt>
    <dgm:pt modelId="{13F2B473-A27C-194C-8913-3BDF3F880594}" type="pres">
      <dgm:prSet presAssocID="{540D56EB-8FA8-D84B-8CFB-8C0F7FBE68FB}" presName="text3" presStyleLbl="revTx" presStyleIdx="2" presStyleCnt="3" custScaleX="123002" custScaleY="154099" custLinFactY="710" custLinFactNeighborX="24190" custLinFactNeighborY="100000">
        <dgm:presLayoutVars>
          <dgm:bulletEnabled val="1"/>
        </dgm:presLayoutVars>
      </dgm:prSet>
      <dgm:spPr/>
      <dgm:t>
        <a:bodyPr/>
        <a:lstStyle/>
        <a:p>
          <a:endParaRPr lang="nl-NL"/>
        </a:p>
      </dgm:t>
    </dgm:pt>
    <dgm:pt modelId="{395DB624-4590-AA45-BDE2-3165FD919D28}" type="pres">
      <dgm:prSet presAssocID="{540D56EB-8FA8-D84B-8CFB-8C0F7FBE68FB}" presName="line3" presStyleLbl="callout" presStyleIdx="4" presStyleCnt="6" custFlipVert="1" custSzY="45720" custScaleX="181064" custLinFactY="452500" custLinFactNeighborX="-27646" custLinFactNeighborY="500000"/>
      <dgm:spPr/>
    </dgm:pt>
    <dgm:pt modelId="{4DD6ECD1-6F3E-194E-AF25-D6FA70C61DDB}" type="pres">
      <dgm:prSet presAssocID="{540D56EB-8FA8-D84B-8CFB-8C0F7FBE68FB}" presName="d3" presStyleLbl="callout" presStyleIdx="5" presStyleCnt="6" custScaleX="35090" custScaleY="42774"/>
      <dgm:spPr/>
    </dgm:pt>
  </dgm:ptLst>
  <dgm:cxnLst>
    <dgm:cxn modelId="{BE0AF2CD-2126-224F-A755-8808E6F050BA}" type="presOf" srcId="{540D56EB-8FA8-D84B-8CFB-8C0F7FBE68FB}" destId="{13F2B473-A27C-194C-8913-3BDF3F880594}" srcOrd="0" destOrd="0" presId="urn:microsoft.com/office/officeart/2005/8/layout/target1"/>
    <dgm:cxn modelId="{47C7432D-EEBD-3248-994D-8203434050D8}" srcId="{4F2DB7C0-1087-E049-9364-A0E65A39634A}" destId="{DBDCCB32-D37E-9A42-BED9-7CC04242DAA3}" srcOrd="0" destOrd="0" parTransId="{7942CFCC-216E-9642-BA66-E0351F7DFBBF}" sibTransId="{B2259308-DC3C-7346-9F36-5AD90228BC16}"/>
    <dgm:cxn modelId="{826D196C-A0F6-FB43-B593-6A34017FFA0D}" type="presOf" srcId="{DDDFB9EA-4460-184D-8055-B029FFE57436}" destId="{4A4FB142-908F-6B4D-82F3-72EB71C38DCB}" srcOrd="0" destOrd="0" presId="urn:microsoft.com/office/officeart/2005/8/layout/target1"/>
    <dgm:cxn modelId="{A7E1D591-BF25-164F-8DF6-BDABC5BD23F8}" type="presOf" srcId="{4F2DB7C0-1087-E049-9364-A0E65A39634A}" destId="{E1B1B8B3-BB23-C54A-8370-DBFAEDEC74AC}" srcOrd="0" destOrd="0" presId="urn:microsoft.com/office/officeart/2005/8/layout/target1"/>
    <dgm:cxn modelId="{F40C65C2-9325-E747-A5C4-A97843AF613F}" srcId="{4F2DB7C0-1087-E049-9364-A0E65A39634A}" destId="{DDDFB9EA-4460-184D-8055-B029FFE57436}" srcOrd="1" destOrd="0" parTransId="{9A2A5DA7-E624-B542-9F26-7C11FF01C148}" sibTransId="{7E9107F0-3753-9940-9F34-F1A7B6D78A48}"/>
    <dgm:cxn modelId="{7E689797-C1BA-4447-A5EA-4F09A507EB88}" type="presOf" srcId="{DBDCCB32-D37E-9A42-BED9-7CC04242DAA3}" destId="{CD3E321F-A541-4D46-A435-823896BD1B14}" srcOrd="0" destOrd="0" presId="urn:microsoft.com/office/officeart/2005/8/layout/target1"/>
    <dgm:cxn modelId="{FB33F964-8968-CB42-B928-7110F5EB0A6B}" srcId="{4F2DB7C0-1087-E049-9364-A0E65A39634A}" destId="{540D56EB-8FA8-D84B-8CFB-8C0F7FBE68FB}" srcOrd="2" destOrd="0" parTransId="{38D6CBB3-549E-8742-AB5B-7BD22B32C637}" sibTransId="{A076D878-8BC9-C249-AE9C-1E417C911B0B}"/>
    <dgm:cxn modelId="{30235829-4F44-6947-8022-0F421EDCCD10}" type="presParOf" srcId="{E1B1B8B3-BB23-C54A-8370-DBFAEDEC74AC}" destId="{9A289BA4-1B07-F346-AA2F-F020AF65B3E3}" srcOrd="0" destOrd="0" presId="urn:microsoft.com/office/officeart/2005/8/layout/target1"/>
    <dgm:cxn modelId="{F0B99924-FDB6-6244-A491-BA4717E5BDA0}" type="presParOf" srcId="{E1B1B8B3-BB23-C54A-8370-DBFAEDEC74AC}" destId="{CD3E321F-A541-4D46-A435-823896BD1B14}" srcOrd="1" destOrd="0" presId="urn:microsoft.com/office/officeart/2005/8/layout/target1"/>
    <dgm:cxn modelId="{66A6B76F-BBA6-094F-89B8-26CCA404F8F9}" type="presParOf" srcId="{E1B1B8B3-BB23-C54A-8370-DBFAEDEC74AC}" destId="{7D811BF3-8904-6344-9A3C-BF2DD0EF22FF}" srcOrd="2" destOrd="0" presId="urn:microsoft.com/office/officeart/2005/8/layout/target1"/>
    <dgm:cxn modelId="{AD4EE3EB-7BAA-D742-80AD-FC4FD3373A56}" type="presParOf" srcId="{E1B1B8B3-BB23-C54A-8370-DBFAEDEC74AC}" destId="{49CE7D15-B530-D946-9DD0-6218A0DF33EE}" srcOrd="3" destOrd="0" presId="urn:microsoft.com/office/officeart/2005/8/layout/target1"/>
    <dgm:cxn modelId="{FAF450F4-973A-0242-8ECC-663E36598BDF}" type="presParOf" srcId="{E1B1B8B3-BB23-C54A-8370-DBFAEDEC74AC}" destId="{2CB012D1-35EE-544E-B077-C24CD44EE8B8}" srcOrd="4" destOrd="0" presId="urn:microsoft.com/office/officeart/2005/8/layout/target1"/>
    <dgm:cxn modelId="{AC900440-FCD4-2940-AD1D-89D8F56FF23B}" type="presParOf" srcId="{E1B1B8B3-BB23-C54A-8370-DBFAEDEC74AC}" destId="{4A4FB142-908F-6B4D-82F3-72EB71C38DCB}" srcOrd="5" destOrd="0" presId="urn:microsoft.com/office/officeart/2005/8/layout/target1"/>
    <dgm:cxn modelId="{F6549AFB-C777-134A-9650-902DEC90B1EA}" type="presParOf" srcId="{E1B1B8B3-BB23-C54A-8370-DBFAEDEC74AC}" destId="{0AE9EEDB-C670-4C48-9693-AE8FFFB716AA}" srcOrd="6" destOrd="0" presId="urn:microsoft.com/office/officeart/2005/8/layout/target1"/>
    <dgm:cxn modelId="{4F403527-0DE2-704D-A5F1-569B0EBE444D}" type="presParOf" srcId="{E1B1B8B3-BB23-C54A-8370-DBFAEDEC74AC}" destId="{51143591-9323-0C46-B951-C0F33A98DC2E}" srcOrd="7" destOrd="0" presId="urn:microsoft.com/office/officeart/2005/8/layout/target1"/>
    <dgm:cxn modelId="{FFDD1856-E300-9F41-9882-E797564ED76A}" type="presParOf" srcId="{E1B1B8B3-BB23-C54A-8370-DBFAEDEC74AC}" destId="{410D9417-69EA-F944-A355-439EC9CD113E}" srcOrd="8" destOrd="0" presId="urn:microsoft.com/office/officeart/2005/8/layout/target1"/>
    <dgm:cxn modelId="{0C74FC22-5A24-3646-A5C5-BF4F08BC42AD}" type="presParOf" srcId="{E1B1B8B3-BB23-C54A-8370-DBFAEDEC74AC}" destId="{13F2B473-A27C-194C-8913-3BDF3F880594}" srcOrd="9" destOrd="0" presId="urn:microsoft.com/office/officeart/2005/8/layout/target1"/>
    <dgm:cxn modelId="{C0AF8A7A-A26F-A34E-A120-7FA424F5751E}" type="presParOf" srcId="{E1B1B8B3-BB23-C54A-8370-DBFAEDEC74AC}" destId="{395DB624-4590-AA45-BDE2-3165FD919D28}" srcOrd="10" destOrd="0" presId="urn:microsoft.com/office/officeart/2005/8/layout/target1"/>
    <dgm:cxn modelId="{80D7CDAD-326E-3540-87C0-03B27ACA6757}" type="presParOf" srcId="{E1B1B8B3-BB23-C54A-8370-DBFAEDEC74AC}" destId="{4DD6ECD1-6F3E-194E-AF25-D6FA70C61DDB}" srcOrd="11" destOrd="0" presId="urn:microsoft.com/office/officeart/2005/8/layout/targe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D9417-69EA-F944-A355-439EC9CD113E}">
      <dsp:nvSpPr>
        <dsp:cNvPr id="0" name=""/>
        <dsp:cNvSpPr/>
      </dsp:nvSpPr>
      <dsp:spPr>
        <a:xfrm>
          <a:off x="1339118" y="1102518"/>
          <a:ext cx="3307556" cy="33075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B012D1-35EE-544E-B077-C24CD44EE8B8}">
      <dsp:nvSpPr>
        <dsp:cNvPr id="0" name=""/>
        <dsp:cNvSpPr/>
      </dsp:nvSpPr>
      <dsp:spPr>
        <a:xfrm>
          <a:off x="2000629" y="1764030"/>
          <a:ext cx="1984533" cy="1984533"/>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289BA4-1B07-F346-AA2F-F020AF65B3E3}">
      <dsp:nvSpPr>
        <dsp:cNvPr id="0" name=""/>
        <dsp:cNvSpPr/>
      </dsp:nvSpPr>
      <dsp:spPr>
        <a:xfrm>
          <a:off x="2662141" y="2425541"/>
          <a:ext cx="661511" cy="661511"/>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3E321F-A541-4D46-A435-823896BD1B14}">
      <dsp:nvSpPr>
        <dsp:cNvPr id="0" name=""/>
        <dsp:cNvSpPr/>
      </dsp:nvSpPr>
      <dsp:spPr>
        <a:xfrm>
          <a:off x="5197934" y="0"/>
          <a:ext cx="1653778" cy="9647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l" defTabSz="889000">
            <a:lnSpc>
              <a:spcPct val="90000"/>
            </a:lnSpc>
            <a:spcBef>
              <a:spcPct val="0"/>
            </a:spcBef>
            <a:spcAft>
              <a:spcPct val="35000"/>
            </a:spcAft>
          </a:pPr>
          <a:r>
            <a:rPr lang="nl-NL" sz="2000" b="1" kern="1200" dirty="0" err="1"/>
            <a:t>Why</a:t>
          </a:r>
          <a:r>
            <a:rPr lang="nl-NL" sz="2000" b="1" kern="1200" dirty="0"/>
            <a:t>: </a:t>
          </a:r>
          <a:r>
            <a:rPr lang="nl-NL" sz="2000" kern="1200" dirty="0"/>
            <a:t>uitdaging</a:t>
          </a:r>
        </a:p>
      </dsp:txBody>
      <dsp:txXfrm>
        <a:off x="5197934" y="0"/>
        <a:ext cx="1653778" cy="964703"/>
      </dsp:txXfrm>
    </dsp:sp>
    <dsp:sp modelId="{7D811BF3-8904-6344-9A3C-BF2DD0EF22FF}">
      <dsp:nvSpPr>
        <dsp:cNvPr id="0" name=""/>
        <dsp:cNvSpPr/>
      </dsp:nvSpPr>
      <dsp:spPr>
        <a:xfrm>
          <a:off x="4784489" y="482351"/>
          <a:ext cx="413444"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CE7D15-B530-D946-9DD0-6218A0DF33EE}">
      <dsp:nvSpPr>
        <dsp:cNvPr id="0" name=""/>
        <dsp:cNvSpPr/>
      </dsp:nvSpPr>
      <dsp:spPr>
        <a:xfrm rot="5400000">
          <a:off x="2751169" y="724630"/>
          <a:ext cx="2273393" cy="1789939"/>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A4FB142-908F-6B4D-82F3-72EB71C38DCB}">
      <dsp:nvSpPr>
        <dsp:cNvPr id="0" name=""/>
        <dsp:cNvSpPr/>
      </dsp:nvSpPr>
      <dsp:spPr>
        <a:xfrm>
          <a:off x="6010270" y="921793"/>
          <a:ext cx="2671116" cy="15458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l" defTabSz="889000">
            <a:lnSpc>
              <a:spcPct val="90000"/>
            </a:lnSpc>
            <a:spcBef>
              <a:spcPct val="0"/>
            </a:spcBef>
            <a:spcAft>
              <a:spcPct val="35000"/>
            </a:spcAft>
          </a:pPr>
          <a:r>
            <a:rPr lang="nl-NL" sz="2000" b="1" kern="1200" dirty="0"/>
            <a:t>How: </a:t>
          </a:r>
          <a:r>
            <a:rPr lang="nl-NL" sz="2000" kern="1200" dirty="0"/>
            <a:t>ideeën in de vorm van ontwikkelingsdoelen om een uitdaging te behalen</a:t>
          </a:r>
        </a:p>
      </dsp:txBody>
      <dsp:txXfrm>
        <a:off x="6010270" y="921793"/>
        <a:ext cx="2671116" cy="1545822"/>
      </dsp:txXfrm>
    </dsp:sp>
    <dsp:sp modelId="{0AE9EEDB-C670-4C48-9693-AE8FFFB716AA}">
      <dsp:nvSpPr>
        <dsp:cNvPr id="0" name=""/>
        <dsp:cNvSpPr/>
      </dsp:nvSpPr>
      <dsp:spPr>
        <a:xfrm flipV="1">
          <a:off x="4788363" y="1375809"/>
          <a:ext cx="748599" cy="45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143591-9323-0C46-B951-C0F33A98DC2E}">
      <dsp:nvSpPr>
        <dsp:cNvPr id="0" name=""/>
        <dsp:cNvSpPr/>
      </dsp:nvSpPr>
      <dsp:spPr>
        <a:xfrm rot="5400000">
          <a:off x="3239144" y="1674284"/>
          <a:ext cx="1771527" cy="1315856"/>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F2B473-A27C-194C-8913-3BDF3F880594}">
      <dsp:nvSpPr>
        <dsp:cNvPr id="0" name=""/>
        <dsp:cNvSpPr/>
      </dsp:nvSpPr>
      <dsp:spPr>
        <a:xfrm>
          <a:off x="5407782" y="2640013"/>
          <a:ext cx="2034180" cy="14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25400" rIns="25400" bIns="25400" numCol="1" spcCol="1270" anchor="ctr" anchorCtr="0">
          <a:noAutofit/>
        </a:bodyPr>
        <a:lstStyle/>
        <a:p>
          <a:pPr lvl="0" algn="l" defTabSz="889000">
            <a:lnSpc>
              <a:spcPct val="90000"/>
            </a:lnSpc>
            <a:spcBef>
              <a:spcPct val="0"/>
            </a:spcBef>
            <a:spcAft>
              <a:spcPct val="35000"/>
            </a:spcAft>
          </a:pPr>
          <a:r>
            <a:rPr lang="nl-NL" sz="2000" b="1" kern="1200" dirty="0" err="1"/>
            <a:t>What</a:t>
          </a:r>
          <a:r>
            <a:rPr lang="nl-NL" sz="2000" b="1" kern="1200" dirty="0"/>
            <a:t>:</a:t>
          </a:r>
          <a:r>
            <a:rPr lang="nl-NL" sz="2000" b="0" kern="1200" dirty="0"/>
            <a:t> concrete acties die je gaat uitproberen om je doel te behalen</a:t>
          </a:r>
          <a:endParaRPr lang="nl-NL" sz="2000" b="1" kern="1200" dirty="0"/>
        </a:p>
      </dsp:txBody>
      <dsp:txXfrm>
        <a:off x="5407782" y="2640013"/>
        <a:ext cx="2034180" cy="1486599"/>
      </dsp:txXfrm>
    </dsp:sp>
    <dsp:sp modelId="{395DB624-4590-AA45-BDE2-3165FD919D28}">
      <dsp:nvSpPr>
        <dsp:cNvPr id="0" name=""/>
        <dsp:cNvSpPr/>
      </dsp:nvSpPr>
      <dsp:spPr>
        <a:xfrm flipV="1">
          <a:off x="4502611" y="2824382"/>
          <a:ext cx="748599" cy="4572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D6ECD1-6F3E-194E-AF25-D6FA70C61DDB}">
      <dsp:nvSpPr>
        <dsp:cNvPr id="0" name=""/>
        <dsp:cNvSpPr/>
      </dsp:nvSpPr>
      <dsp:spPr>
        <a:xfrm rot="5400000">
          <a:off x="4089877" y="2896365"/>
          <a:ext cx="541386" cy="295378"/>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4B023D-CF34-D845-9D8D-44B0C9E345BE}"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0F5406-5111-DE45-B633-62F31BF7640B}" type="slidenum">
              <a:rPr lang="nl-NL" smtClean="0"/>
              <a:t>‹nr.›</a:t>
            </a:fld>
            <a:endParaRPr lang="nl-NL"/>
          </a:p>
        </p:txBody>
      </p:sp>
    </p:spTree>
    <p:extLst>
      <p:ext uri="{BB962C8B-B14F-4D97-AF65-F5344CB8AC3E}">
        <p14:creationId xmlns:p14="http://schemas.microsoft.com/office/powerpoint/2010/main" val="249908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 staan 2 werkvormen om een plan van aanpak op te zetten. </a:t>
            </a:r>
          </a:p>
          <a:p>
            <a:r>
              <a:rPr lang="nl-NL" dirty="0"/>
              <a:t>Leg ze beiden uit en laat studenten kiezen wat zij prettig vinden.</a:t>
            </a:r>
          </a:p>
        </p:txBody>
      </p:sp>
      <p:sp>
        <p:nvSpPr>
          <p:cNvPr id="4" name="Tijdelijke aanduiding voor dianummer 3"/>
          <p:cNvSpPr>
            <a:spLocks noGrp="1"/>
          </p:cNvSpPr>
          <p:nvPr>
            <p:ph type="sldNum" sz="quarter" idx="5"/>
          </p:nvPr>
        </p:nvSpPr>
        <p:spPr/>
        <p:txBody>
          <a:bodyPr/>
          <a:lstStyle/>
          <a:p>
            <a:fld id="{BB0F5406-5111-DE45-B633-62F31BF7640B}" type="slidenum">
              <a:rPr lang="nl-NL" smtClean="0"/>
              <a:t>4</a:t>
            </a:fld>
            <a:endParaRPr lang="nl-NL"/>
          </a:p>
        </p:txBody>
      </p:sp>
    </p:spTree>
    <p:extLst>
      <p:ext uri="{BB962C8B-B14F-4D97-AF65-F5344CB8AC3E}">
        <p14:creationId xmlns:p14="http://schemas.microsoft.com/office/powerpoint/2010/main" val="1806058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BB0F5406-5111-DE45-B633-62F31BF7640B}" type="slidenum">
              <a:rPr lang="nl-NL" smtClean="0"/>
              <a:t>5</a:t>
            </a:fld>
            <a:endParaRPr lang="nl-NL"/>
          </a:p>
        </p:txBody>
      </p:sp>
    </p:spTree>
    <p:extLst>
      <p:ext uri="{BB962C8B-B14F-4D97-AF65-F5344CB8AC3E}">
        <p14:creationId xmlns:p14="http://schemas.microsoft.com/office/powerpoint/2010/main" val="2729672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1300932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spTree>
    <p:extLst>
      <p:ext uri="{BB962C8B-B14F-4D97-AF65-F5344CB8AC3E}">
        <p14:creationId xmlns:p14="http://schemas.microsoft.com/office/powerpoint/2010/main" val="13716602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spTree>
    <p:extLst>
      <p:ext uri="{BB962C8B-B14F-4D97-AF65-F5344CB8AC3E}">
        <p14:creationId xmlns:p14="http://schemas.microsoft.com/office/powerpoint/2010/main" val="3365893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750875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607222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757196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38961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8537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654343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1578652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15335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146121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966793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271711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1F0C998-897B-684B-9078-6B62C01A8D4B}"/>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A8CF2170-9079-E447-B5E7-41CB59621A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D6AC2BF-2772-1345-8D98-91313C4D3241}"/>
              </a:ext>
            </a:extLst>
          </p:cNvPr>
          <p:cNvSpPr>
            <a:spLocks noGrp="1"/>
          </p:cNvSpPr>
          <p:nvPr>
            <p:ph type="dt" sz="half" idx="10"/>
          </p:nvPr>
        </p:nvSpPr>
        <p:spPr/>
        <p:txBody>
          <a:bodyPr/>
          <a:lstStyle/>
          <a:p>
            <a:fld id="{705899CC-67A7-D841-AF8C-DE76646CC75B}"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CD282F8A-B596-D141-BB69-7B8A0B3FC26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DCCAA48-2722-574D-BD60-EE0686ED8C43}"/>
              </a:ext>
            </a:extLst>
          </p:cNvPr>
          <p:cNvSpPr>
            <a:spLocks noGrp="1"/>
          </p:cNvSpPr>
          <p:nvPr>
            <p:ph type="sldNum" sz="quarter" idx="12"/>
          </p:nvPr>
        </p:nvSpPr>
        <p:spPr/>
        <p:txBody>
          <a:bodyPr/>
          <a:lstStyle/>
          <a:p>
            <a:fld id="{1E7852A1-991B-6D48-84B8-2A35AFAB0E8E}" type="slidenum">
              <a:rPr lang="nl-NL" smtClean="0"/>
              <a:t>‹nr.›</a:t>
            </a:fld>
            <a:endParaRPr lang="nl-NL"/>
          </a:p>
        </p:txBody>
      </p:sp>
    </p:spTree>
    <p:extLst>
      <p:ext uri="{BB962C8B-B14F-4D97-AF65-F5344CB8AC3E}">
        <p14:creationId xmlns:p14="http://schemas.microsoft.com/office/powerpoint/2010/main" val="1734530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705899CC-67A7-D841-AF8C-DE76646CC75B}"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1E7852A1-991B-6D48-84B8-2A35AFAB0E8E}"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4204321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dirty="0"/>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dirty="0"/>
              <a:t>Thema: Doelen stellen en plannen </a:t>
            </a:r>
          </a:p>
          <a:p>
            <a:endParaRPr lang="nl-NL" dirty="0"/>
          </a:p>
          <a:p>
            <a:r>
              <a:rPr lang="nl-NL" dirty="0"/>
              <a:t>Bijeenkomst 9: Plannen maken</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36554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633AF157-3DFE-FB40-9E68-2C0164443360}"/>
              </a:ext>
            </a:extLst>
          </p:cNvPr>
          <p:cNvSpPr>
            <a:spLocks noGrp="1"/>
          </p:cNvSpPr>
          <p:nvPr>
            <p:ph type="title"/>
          </p:nvPr>
        </p:nvSpPr>
        <p:spPr>
          <a:xfrm>
            <a:off x="2425940" y="1217403"/>
            <a:ext cx="7114540" cy="428835"/>
          </a:xfrm>
        </p:spPr>
        <p:txBody>
          <a:bodyPr/>
          <a:lstStyle/>
          <a:p>
            <a:r>
              <a:rPr lang="nl-NL" dirty="0"/>
              <a:t>Programma</a:t>
            </a:r>
          </a:p>
        </p:txBody>
      </p:sp>
      <p:sp>
        <p:nvSpPr>
          <p:cNvPr id="5" name="Tijdelijke aanduiding voor inhoud 4">
            <a:extLst>
              <a:ext uri="{FF2B5EF4-FFF2-40B4-BE49-F238E27FC236}">
                <a16:creationId xmlns:a16="http://schemas.microsoft.com/office/drawing/2014/main" id="{77EAC79F-5EC9-E842-B270-439E896A9B16}"/>
              </a:ext>
            </a:extLst>
          </p:cNvPr>
          <p:cNvSpPr>
            <a:spLocks noGrp="1"/>
          </p:cNvSpPr>
          <p:nvPr>
            <p:ph idx="1"/>
          </p:nvPr>
        </p:nvSpPr>
        <p:spPr/>
        <p:txBody>
          <a:bodyPr/>
          <a:lstStyle/>
          <a:p>
            <a:r>
              <a:rPr lang="nl-NL" dirty="0"/>
              <a:t>Blokkentoren</a:t>
            </a:r>
          </a:p>
        </p:txBody>
      </p:sp>
    </p:spTree>
    <p:extLst>
      <p:ext uri="{BB962C8B-B14F-4D97-AF65-F5344CB8AC3E}">
        <p14:creationId xmlns:p14="http://schemas.microsoft.com/office/powerpoint/2010/main" val="1602927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72C73E-FF11-BA41-81A6-E3E427EEDECF}"/>
              </a:ext>
            </a:extLst>
          </p:cNvPr>
          <p:cNvSpPr>
            <a:spLocks noGrp="1"/>
          </p:cNvSpPr>
          <p:nvPr>
            <p:ph type="title"/>
          </p:nvPr>
        </p:nvSpPr>
        <p:spPr>
          <a:xfrm>
            <a:off x="2425940" y="1217403"/>
            <a:ext cx="7114540" cy="428835"/>
          </a:xfrm>
        </p:spPr>
        <p:txBody>
          <a:bodyPr/>
          <a:lstStyle/>
          <a:p>
            <a:r>
              <a:rPr lang="nl-NL" dirty="0"/>
              <a:t>Probleemoplossing met talent</a:t>
            </a:r>
          </a:p>
        </p:txBody>
      </p:sp>
      <p:sp>
        <p:nvSpPr>
          <p:cNvPr id="3" name="Tijdelijke aanduiding voor inhoud 2">
            <a:extLst>
              <a:ext uri="{FF2B5EF4-FFF2-40B4-BE49-F238E27FC236}">
                <a16:creationId xmlns:a16="http://schemas.microsoft.com/office/drawing/2014/main" id="{02B5CC94-86AD-3646-98FA-3F166B10D362}"/>
              </a:ext>
            </a:extLst>
          </p:cNvPr>
          <p:cNvSpPr>
            <a:spLocks noGrp="1"/>
          </p:cNvSpPr>
          <p:nvPr>
            <p:ph idx="1"/>
          </p:nvPr>
        </p:nvSpPr>
        <p:spPr/>
        <p:txBody>
          <a:bodyPr/>
          <a:lstStyle/>
          <a:p>
            <a:r>
              <a:rPr lang="nl-NL" dirty="0"/>
              <a:t>Bespreek in een groepje opdracht 4. probleemoplossing met talent. </a:t>
            </a:r>
          </a:p>
          <a:p>
            <a:r>
              <a:rPr lang="nl-NL" dirty="0"/>
              <a:t>Hoe heb jij gewerkt aan je doel?</a:t>
            </a:r>
          </a:p>
          <a:p>
            <a:r>
              <a:rPr lang="nl-NL" dirty="0"/>
              <a:t>Wat ging goed, wat zou je de volgende keer anders doen?</a:t>
            </a:r>
          </a:p>
          <a:p>
            <a:endParaRPr lang="nl-NL" dirty="0"/>
          </a:p>
          <a:p>
            <a:endParaRPr lang="nl-NL" dirty="0"/>
          </a:p>
        </p:txBody>
      </p:sp>
    </p:spTree>
    <p:extLst>
      <p:ext uri="{BB962C8B-B14F-4D97-AF65-F5344CB8AC3E}">
        <p14:creationId xmlns:p14="http://schemas.microsoft.com/office/powerpoint/2010/main" val="1543359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C6D71E-2837-4F43-B3F8-C7774CF650F7}"/>
              </a:ext>
            </a:extLst>
          </p:cNvPr>
          <p:cNvSpPr>
            <a:spLocks noGrp="1"/>
          </p:cNvSpPr>
          <p:nvPr>
            <p:ph type="title"/>
          </p:nvPr>
        </p:nvSpPr>
        <p:spPr>
          <a:xfrm>
            <a:off x="2425940" y="1217403"/>
            <a:ext cx="7114540" cy="428835"/>
          </a:xfrm>
        </p:spPr>
        <p:txBody>
          <a:bodyPr/>
          <a:lstStyle/>
          <a:p>
            <a:r>
              <a:rPr lang="nl-NL" dirty="0"/>
              <a:t>Blokkentoren</a:t>
            </a:r>
          </a:p>
        </p:txBody>
      </p:sp>
      <p:sp>
        <p:nvSpPr>
          <p:cNvPr id="3" name="Tijdelijke aanduiding voor inhoud 2">
            <a:extLst>
              <a:ext uri="{FF2B5EF4-FFF2-40B4-BE49-F238E27FC236}">
                <a16:creationId xmlns:a16="http://schemas.microsoft.com/office/drawing/2014/main" id="{46475DCA-C1FF-9342-9E5B-A4B1ECD926E7}"/>
              </a:ext>
            </a:extLst>
          </p:cNvPr>
          <p:cNvSpPr>
            <a:spLocks noGrp="1"/>
          </p:cNvSpPr>
          <p:nvPr>
            <p:ph idx="1"/>
          </p:nvPr>
        </p:nvSpPr>
        <p:spPr>
          <a:xfrm>
            <a:off x="495619" y="2622570"/>
            <a:ext cx="3950257" cy="2800768"/>
          </a:xfrm>
        </p:spPr>
        <p:txBody>
          <a:bodyPr>
            <a:normAutofit fontScale="85000" lnSpcReduction="10000"/>
          </a:bodyPr>
          <a:lstStyle/>
          <a:p>
            <a:r>
              <a:rPr lang="nl-NL" dirty="0"/>
              <a:t>Manier om plan van aanpak te visualiseren.</a:t>
            </a:r>
          </a:p>
          <a:p>
            <a:r>
              <a:rPr lang="nl-NL" dirty="0"/>
              <a:t>Hierin geef je aan wat je in huis hebt (kwaliteiten), wat je daar mee kan doen en realiseren (gezien je uitdaging), hoe je dit concreet maakt (activiteiten) en wat je uiteindelijke doel en uitdaging is.</a:t>
            </a:r>
          </a:p>
          <a:p>
            <a:endParaRPr lang="nl-NL" dirty="0"/>
          </a:p>
          <a:p>
            <a:endParaRPr lang="nl-NL" dirty="0"/>
          </a:p>
        </p:txBody>
      </p:sp>
      <p:sp>
        <p:nvSpPr>
          <p:cNvPr id="4" name="Rechthoek 3">
            <a:extLst>
              <a:ext uri="{FF2B5EF4-FFF2-40B4-BE49-F238E27FC236}">
                <a16:creationId xmlns:a16="http://schemas.microsoft.com/office/drawing/2014/main" id="{D4EA4D02-4663-814E-BC9E-E4553796994F}"/>
              </a:ext>
            </a:extLst>
          </p:cNvPr>
          <p:cNvSpPr/>
          <p:nvPr/>
        </p:nvSpPr>
        <p:spPr>
          <a:xfrm>
            <a:off x="8024648" y="5202621"/>
            <a:ext cx="4020207" cy="1213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Kwaliteiten</a:t>
            </a:r>
          </a:p>
        </p:txBody>
      </p:sp>
      <p:sp>
        <p:nvSpPr>
          <p:cNvPr id="5" name="Rechthoek 4">
            <a:extLst>
              <a:ext uri="{FF2B5EF4-FFF2-40B4-BE49-F238E27FC236}">
                <a16:creationId xmlns:a16="http://schemas.microsoft.com/office/drawing/2014/main" id="{E65EA1D6-536C-A643-89FA-2DDD4ECF08CB}"/>
              </a:ext>
            </a:extLst>
          </p:cNvPr>
          <p:cNvSpPr/>
          <p:nvPr/>
        </p:nvSpPr>
        <p:spPr>
          <a:xfrm>
            <a:off x="8623738" y="3988676"/>
            <a:ext cx="2940269" cy="1213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Vaardigheden</a:t>
            </a:r>
          </a:p>
        </p:txBody>
      </p:sp>
      <p:sp>
        <p:nvSpPr>
          <p:cNvPr id="6" name="Rechthoek 5">
            <a:extLst>
              <a:ext uri="{FF2B5EF4-FFF2-40B4-BE49-F238E27FC236}">
                <a16:creationId xmlns:a16="http://schemas.microsoft.com/office/drawing/2014/main" id="{E7D40223-F332-DC4F-8BBB-2425AC3E89D9}"/>
              </a:ext>
            </a:extLst>
          </p:cNvPr>
          <p:cNvSpPr/>
          <p:nvPr/>
        </p:nvSpPr>
        <p:spPr>
          <a:xfrm>
            <a:off x="9112469" y="2774731"/>
            <a:ext cx="2017985" cy="1213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Activiteiten</a:t>
            </a:r>
          </a:p>
        </p:txBody>
      </p:sp>
      <p:sp>
        <p:nvSpPr>
          <p:cNvPr id="7" name="Rechthoek 6">
            <a:extLst>
              <a:ext uri="{FF2B5EF4-FFF2-40B4-BE49-F238E27FC236}">
                <a16:creationId xmlns:a16="http://schemas.microsoft.com/office/drawing/2014/main" id="{DB478D2B-5DF6-D648-9F03-DC7337BFA80C}"/>
              </a:ext>
            </a:extLst>
          </p:cNvPr>
          <p:cNvSpPr/>
          <p:nvPr/>
        </p:nvSpPr>
        <p:spPr>
          <a:xfrm>
            <a:off x="9396247" y="1560786"/>
            <a:ext cx="1403131" cy="12139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t>uitdaging</a:t>
            </a:r>
          </a:p>
        </p:txBody>
      </p:sp>
      <p:sp>
        <p:nvSpPr>
          <p:cNvPr id="8" name="Tekstvak 7">
            <a:extLst>
              <a:ext uri="{FF2B5EF4-FFF2-40B4-BE49-F238E27FC236}">
                <a16:creationId xmlns:a16="http://schemas.microsoft.com/office/drawing/2014/main" id="{45711D9D-A85C-3F4F-8D8B-832A4C39DB21}"/>
              </a:ext>
            </a:extLst>
          </p:cNvPr>
          <p:cNvSpPr txBox="1"/>
          <p:nvPr/>
        </p:nvSpPr>
        <p:spPr>
          <a:xfrm>
            <a:off x="4621357" y="5656043"/>
            <a:ext cx="1813317" cy="400110"/>
          </a:xfrm>
          <a:prstGeom prst="rect">
            <a:avLst/>
          </a:prstGeom>
          <a:noFill/>
        </p:spPr>
        <p:txBody>
          <a:bodyPr wrap="none" rtlCol="0">
            <a:spAutoFit/>
          </a:bodyPr>
          <a:lstStyle/>
          <a:p>
            <a:pPr algn="ctr"/>
            <a:r>
              <a:rPr lang="nl-NL" sz="2000" dirty="0">
                <a:solidFill>
                  <a:srgbClr val="213343"/>
                </a:solidFill>
                <a:latin typeface="+mj-lt"/>
              </a:rPr>
              <a:t>Wat heb ik?</a:t>
            </a:r>
          </a:p>
        </p:txBody>
      </p:sp>
      <p:cxnSp>
        <p:nvCxnSpPr>
          <p:cNvPr id="10" name="Rechte verbindingslijn met pijl 9">
            <a:extLst>
              <a:ext uri="{FF2B5EF4-FFF2-40B4-BE49-F238E27FC236}">
                <a16:creationId xmlns:a16="http://schemas.microsoft.com/office/drawing/2014/main" id="{A89CC53B-F1C0-D641-BDDC-9E4EB1346E70}"/>
              </a:ext>
            </a:extLst>
          </p:cNvPr>
          <p:cNvCxnSpPr/>
          <p:nvPr/>
        </p:nvCxnSpPr>
        <p:spPr>
          <a:xfrm>
            <a:off x="6765750" y="5809593"/>
            <a:ext cx="9435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kstvak 10">
            <a:extLst>
              <a:ext uri="{FF2B5EF4-FFF2-40B4-BE49-F238E27FC236}">
                <a16:creationId xmlns:a16="http://schemas.microsoft.com/office/drawing/2014/main" id="{384DC891-585C-7245-BF30-381874A4CB30}"/>
              </a:ext>
            </a:extLst>
          </p:cNvPr>
          <p:cNvSpPr txBox="1"/>
          <p:nvPr/>
        </p:nvSpPr>
        <p:spPr>
          <a:xfrm>
            <a:off x="4616930" y="4395593"/>
            <a:ext cx="1815818" cy="400110"/>
          </a:xfrm>
          <a:prstGeom prst="rect">
            <a:avLst/>
          </a:prstGeom>
          <a:noFill/>
        </p:spPr>
        <p:txBody>
          <a:bodyPr wrap="none" rtlCol="0">
            <a:spAutoFit/>
          </a:bodyPr>
          <a:lstStyle/>
          <a:p>
            <a:pPr algn="ctr"/>
            <a:r>
              <a:rPr lang="nl-NL" sz="2000" dirty="0">
                <a:solidFill>
                  <a:srgbClr val="213343"/>
                </a:solidFill>
                <a:latin typeface="+mj-lt"/>
              </a:rPr>
              <a:t>Wat kan ik?</a:t>
            </a:r>
          </a:p>
        </p:txBody>
      </p:sp>
      <p:cxnSp>
        <p:nvCxnSpPr>
          <p:cNvPr id="12" name="Rechte verbindingslijn met pijl 11">
            <a:extLst>
              <a:ext uri="{FF2B5EF4-FFF2-40B4-BE49-F238E27FC236}">
                <a16:creationId xmlns:a16="http://schemas.microsoft.com/office/drawing/2014/main" id="{F3B6BF6D-AB3B-AE40-AEE3-8AC49D3F725B}"/>
              </a:ext>
            </a:extLst>
          </p:cNvPr>
          <p:cNvCxnSpPr/>
          <p:nvPr/>
        </p:nvCxnSpPr>
        <p:spPr>
          <a:xfrm>
            <a:off x="7081060" y="4580361"/>
            <a:ext cx="9435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kstvak 12">
            <a:extLst>
              <a:ext uri="{FF2B5EF4-FFF2-40B4-BE49-F238E27FC236}">
                <a16:creationId xmlns:a16="http://schemas.microsoft.com/office/drawing/2014/main" id="{B5637D9C-1A84-194A-A968-A698D71B7AA9}"/>
              </a:ext>
            </a:extLst>
          </p:cNvPr>
          <p:cNvSpPr txBox="1"/>
          <p:nvPr/>
        </p:nvSpPr>
        <p:spPr>
          <a:xfrm>
            <a:off x="4561534" y="3181649"/>
            <a:ext cx="2415341" cy="400110"/>
          </a:xfrm>
          <a:prstGeom prst="rect">
            <a:avLst/>
          </a:prstGeom>
          <a:noFill/>
        </p:spPr>
        <p:txBody>
          <a:bodyPr wrap="none" rtlCol="0">
            <a:spAutoFit/>
          </a:bodyPr>
          <a:lstStyle/>
          <a:p>
            <a:pPr algn="ctr"/>
            <a:r>
              <a:rPr lang="nl-NL" sz="2000" dirty="0">
                <a:solidFill>
                  <a:srgbClr val="213343"/>
                </a:solidFill>
                <a:latin typeface="+mj-lt"/>
              </a:rPr>
              <a:t>Wat ga ik doen?</a:t>
            </a:r>
          </a:p>
        </p:txBody>
      </p:sp>
      <p:cxnSp>
        <p:nvCxnSpPr>
          <p:cNvPr id="14" name="Rechte verbindingslijn met pijl 13">
            <a:extLst>
              <a:ext uri="{FF2B5EF4-FFF2-40B4-BE49-F238E27FC236}">
                <a16:creationId xmlns:a16="http://schemas.microsoft.com/office/drawing/2014/main" id="{06C523C9-841B-9E46-A534-6DB481AA5D75}"/>
              </a:ext>
            </a:extLst>
          </p:cNvPr>
          <p:cNvCxnSpPr/>
          <p:nvPr/>
        </p:nvCxnSpPr>
        <p:spPr>
          <a:xfrm>
            <a:off x="7426730" y="3381703"/>
            <a:ext cx="9435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kstvak 14">
            <a:extLst>
              <a:ext uri="{FF2B5EF4-FFF2-40B4-BE49-F238E27FC236}">
                <a16:creationId xmlns:a16="http://schemas.microsoft.com/office/drawing/2014/main" id="{4B3CE401-84A3-334B-9CF7-84F5FEBEDEB2}"/>
              </a:ext>
            </a:extLst>
          </p:cNvPr>
          <p:cNvSpPr txBox="1"/>
          <p:nvPr/>
        </p:nvSpPr>
        <p:spPr>
          <a:xfrm>
            <a:off x="4616930" y="1967705"/>
            <a:ext cx="2864310" cy="400110"/>
          </a:xfrm>
          <a:prstGeom prst="rect">
            <a:avLst/>
          </a:prstGeom>
          <a:noFill/>
        </p:spPr>
        <p:txBody>
          <a:bodyPr wrap="none" rtlCol="0">
            <a:spAutoFit/>
          </a:bodyPr>
          <a:lstStyle/>
          <a:p>
            <a:pPr algn="ctr"/>
            <a:r>
              <a:rPr lang="nl-NL" sz="2000" dirty="0">
                <a:solidFill>
                  <a:srgbClr val="213343"/>
                </a:solidFill>
                <a:latin typeface="+mj-lt"/>
              </a:rPr>
              <a:t>Wat wil ik bereiken</a:t>
            </a:r>
          </a:p>
        </p:txBody>
      </p:sp>
      <p:cxnSp>
        <p:nvCxnSpPr>
          <p:cNvPr id="16" name="Rechte verbindingslijn met pijl 15">
            <a:extLst>
              <a:ext uri="{FF2B5EF4-FFF2-40B4-BE49-F238E27FC236}">
                <a16:creationId xmlns:a16="http://schemas.microsoft.com/office/drawing/2014/main" id="{CE855BF3-6F31-B14D-A6AD-EBB7A4EE59CB}"/>
              </a:ext>
            </a:extLst>
          </p:cNvPr>
          <p:cNvCxnSpPr/>
          <p:nvPr/>
        </p:nvCxnSpPr>
        <p:spPr>
          <a:xfrm>
            <a:off x="7709338" y="2167758"/>
            <a:ext cx="9435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5678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96DD77-0406-B746-B9A7-BE369CB0084C}"/>
              </a:ext>
            </a:extLst>
          </p:cNvPr>
          <p:cNvSpPr>
            <a:spLocks noGrp="1"/>
          </p:cNvSpPr>
          <p:nvPr>
            <p:ph type="title"/>
          </p:nvPr>
        </p:nvSpPr>
        <p:spPr>
          <a:xfrm>
            <a:off x="2425940" y="1217403"/>
            <a:ext cx="7114540" cy="428835"/>
          </a:xfrm>
        </p:spPr>
        <p:txBody>
          <a:bodyPr/>
          <a:lstStyle/>
          <a:p>
            <a:r>
              <a:rPr lang="nl-NL" dirty="0"/>
              <a:t>Persoonlijke cirkel</a:t>
            </a:r>
          </a:p>
        </p:txBody>
      </p:sp>
      <p:graphicFrame>
        <p:nvGraphicFramePr>
          <p:cNvPr id="4" name="Tijdelijke aanduiding voor inhoud 3">
            <a:extLst>
              <a:ext uri="{FF2B5EF4-FFF2-40B4-BE49-F238E27FC236}">
                <a16:creationId xmlns:a16="http://schemas.microsoft.com/office/drawing/2014/main" id="{855F380B-D5B7-A640-952A-0C1CBCE07F8E}"/>
              </a:ext>
            </a:extLst>
          </p:cNvPr>
          <p:cNvGraphicFramePr>
            <a:graphicFrameLocks noGrp="1"/>
          </p:cNvGraphicFramePr>
          <p:nvPr>
            <p:ph idx="1"/>
            <p:extLst>
              <p:ext uri="{D42A27DB-BD31-4B8C-83A1-F6EECF244321}">
                <p14:modId xmlns:p14="http://schemas.microsoft.com/office/powerpoint/2010/main" val="3845425431"/>
              </p:ext>
            </p:extLst>
          </p:nvPr>
        </p:nvGraphicFramePr>
        <p:xfrm>
          <a:off x="3492500" y="1646238"/>
          <a:ext cx="8699500" cy="44100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vak 4">
            <a:extLst>
              <a:ext uri="{FF2B5EF4-FFF2-40B4-BE49-F238E27FC236}">
                <a16:creationId xmlns:a16="http://schemas.microsoft.com/office/drawing/2014/main" id="{883FE5BB-52FF-264C-B532-C4C1FF6F0A9E}"/>
              </a:ext>
            </a:extLst>
          </p:cNvPr>
          <p:cNvSpPr txBox="1"/>
          <p:nvPr/>
        </p:nvSpPr>
        <p:spPr>
          <a:xfrm>
            <a:off x="363147" y="2933700"/>
            <a:ext cx="4513653" cy="2862322"/>
          </a:xfrm>
          <a:prstGeom prst="rect">
            <a:avLst/>
          </a:prstGeom>
          <a:noFill/>
        </p:spPr>
        <p:txBody>
          <a:bodyPr wrap="square" rtlCol="0">
            <a:spAutoFit/>
          </a:bodyPr>
          <a:lstStyle/>
          <a:p>
            <a:pPr marL="457200" indent="-457200">
              <a:buAutoNum type="arabicPeriod"/>
            </a:pPr>
            <a:r>
              <a:rPr lang="nl-NL" sz="2000" dirty="0">
                <a:solidFill>
                  <a:srgbClr val="213343"/>
                </a:solidFill>
              </a:rPr>
              <a:t>In de binnenste cirkel zet je het </a:t>
            </a:r>
            <a:r>
              <a:rPr lang="nl-NL" sz="2000" b="1" dirty="0">
                <a:solidFill>
                  <a:srgbClr val="213343"/>
                </a:solidFill>
              </a:rPr>
              <a:t>waarom</a:t>
            </a:r>
            <a:r>
              <a:rPr lang="nl-NL" sz="2000" dirty="0">
                <a:solidFill>
                  <a:srgbClr val="213343"/>
                </a:solidFill>
              </a:rPr>
              <a:t>. Het ideaal en uiteindelijke doel.</a:t>
            </a:r>
          </a:p>
          <a:p>
            <a:pPr marL="457200" indent="-457200">
              <a:buAutoNum type="arabicPeriod"/>
            </a:pPr>
            <a:r>
              <a:rPr lang="nl-NL" sz="2000" dirty="0">
                <a:solidFill>
                  <a:srgbClr val="213343"/>
                </a:solidFill>
              </a:rPr>
              <a:t>In de cirkel daaromheen zet je het </a:t>
            </a:r>
            <a:r>
              <a:rPr lang="nl-NL" sz="2000" b="1" dirty="0">
                <a:solidFill>
                  <a:srgbClr val="213343"/>
                </a:solidFill>
              </a:rPr>
              <a:t>hoe</a:t>
            </a:r>
            <a:r>
              <a:rPr lang="nl-NL" sz="2000" dirty="0">
                <a:solidFill>
                  <a:srgbClr val="213343"/>
                </a:solidFill>
              </a:rPr>
              <a:t>. Ideeën en oplossingen die je eerder hebt bedacht.</a:t>
            </a:r>
          </a:p>
          <a:p>
            <a:pPr marL="457200" indent="-457200">
              <a:buAutoNum type="arabicPeriod"/>
            </a:pPr>
            <a:r>
              <a:rPr lang="nl-NL" sz="2000" dirty="0">
                <a:solidFill>
                  <a:srgbClr val="213343"/>
                </a:solidFill>
              </a:rPr>
              <a:t>In de buitenste cirkel zet je het </a:t>
            </a:r>
            <a:r>
              <a:rPr lang="nl-NL" sz="2000" b="1" dirty="0">
                <a:solidFill>
                  <a:srgbClr val="213343"/>
                </a:solidFill>
              </a:rPr>
              <a:t>wat</a:t>
            </a:r>
            <a:r>
              <a:rPr lang="nl-NL" sz="2000" dirty="0">
                <a:solidFill>
                  <a:srgbClr val="213343"/>
                </a:solidFill>
              </a:rPr>
              <a:t>. Acties die je gaat uitvoeren om je ideaal te behalen.</a:t>
            </a:r>
          </a:p>
        </p:txBody>
      </p:sp>
    </p:spTree>
    <p:extLst>
      <p:ext uri="{BB962C8B-B14F-4D97-AF65-F5344CB8AC3E}">
        <p14:creationId xmlns:p14="http://schemas.microsoft.com/office/powerpoint/2010/main" val="4059463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3B1646-43F8-4C4B-B167-DDA6DCB6708D}"/>
              </a:ext>
            </a:extLst>
          </p:cNvPr>
          <p:cNvSpPr>
            <a:spLocks noGrp="1"/>
          </p:cNvSpPr>
          <p:nvPr>
            <p:ph type="title"/>
          </p:nvPr>
        </p:nvSpPr>
        <p:spPr>
          <a:xfrm>
            <a:off x="2425940" y="1217403"/>
            <a:ext cx="7114540" cy="428835"/>
          </a:xfrm>
        </p:spPr>
        <p:txBody>
          <a:bodyPr/>
          <a:lstStyle/>
          <a:p>
            <a:r>
              <a:rPr lang="nl-NL" dirty="0"/>
              <a:t>Route du </a:t>
            </a:r>
            <a:r>
              <a:rPr lang="nl-NL" dirty="0" err="1"/>
              <a:t>succès</a:t>
            </a:r>
            <a:endParaRPr lang="nl-NL" dirty="0"/>
          </a:p>
        </p:txBody>
      </p:sp>
      <p:sp>
        <p:nvSpPr>
          <p:cNvPr id="3" name="Tijdelijke aanduiding voor inhoud 2">
            <a:extLst>
              <a:ext uri="{FF2B5EF4-FFF2-40B4-BE49-F238E27FC236}">
                <a16:creationId xmlns:a16="http://schemas.microsoft.com/office/drawing/2014/main" id="{418A0B5D-993B-1C46-B218-5F8B4D805ABF}"/>
              </a:ext>
            </a:extLst>
          </p:cNvPr>
          <p:cNvSpPr>
            <a:spLocks noGrp="1"/>
          </p:cNvSpPr>
          <p:nvPr>
            <p:ph idx="1"/>
          </p:nvPr>
        </p:nvSpPr>
        <p:spPr>
          <a:xfrm>
            <a:off x="2560852" y="1935388"/>
            <a:ext cx="7114540" cy="3985854"/>
          </a:xfrm>
        </p:spPr>
        <p:txBody>
          <a:bodyPr>
            <a:normAutofit fontScale="77500" lnSpcReduction="20000"/>
          </a:bodyPr>
          <a:lstStyle/>
          <a:p>
            <a:r>
              <a:rPr lang="nl-NL" dirty="0"/>
              <a:t>Nu je weet welke acties je gaat uitvoeren om je doel te bereiken. Kun je een tijdsplanning maken. </a:t>
            </a:r>
          </a:p>
          <a:p>
            <a:endParaRPr lang="nl-NL" dirty="0"/>
          </a:p>
          <a:p>
            <a:r>
              <a:rPr lang="nl-NL" dirty="0"/>
              <a:t>Teken een streep of balk die de specifieke route voorstelt (route naar succes en positieve groei). </a:t>
            </a:r>
          </a:p>
          <a:p>
            <a:r>
              <a:rPr lang="nl-NL" dirty="0"/>
              <a:t>Waar sta jij nu op de route? </a:t>
            </a:r>
          </a:p>
          <a:p>
            <a:pPr lvl="1"/>
            <a:r>
              <a:rPr lang="nl-NL" dirty="0"/>
              <a:t>Je staat niet helemaal aan het begin, je hebt immers In de afgelopen weken al heel veel bereikt.</a:t>
            </a:r>
          </a:p>
          <a:p>
            <a:r>
              <a:rPr lang="nl-NL" dirty="0"/>
              <a:t>Hoe ziet het einde van de route eruit? Wat is er gebeurd? Wat doe jij dan? Hoe voel je je dan? </a:t>
            </a:r>
          </a:p>
          <a:p>
            <a:r>
              <a:rPr lang="nl-NL" dirty="0"/>
              <a:t>Ga nu stapsgewijs terug op de streep naar waar jij nu staat. Denk hierbij aan de trap uit de vorige bijeenkomst. Welke activiteit heeft direct verband met jouw uitdaging? Wat heb je daarvoor nodig? En wat heb je daarvoor nodig? </a:t>
            </a:r>
          </a:p>
        </p:txBody>
      </p:sp>
    </p:spTree>
    <p:extLst>
      <p:ext uri="{BB962C8B-B14F-4D97-AF65-F5344CB8AC3E}">
        <p14:creationId xmlns:p14="http://schemas.microsoft.com/office/powerpoint/2010/main" val="1142458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1E8D03-05C8-E64F-A4AB-7AC14DFBFD2E}"/>
              </a:ext>
            </a:extLst>
          </p:cNvPr>
          <p:cNvSpPr>
            <a:spLocks noGrp="1"/>
          </p:cNvSpPr>
          <p:nvPr>
            <p:ph type="title"/>
          </p:nvPr>
        </p:nvSpPr>
        <p:spPr>
          <a:xfrm>
            <a:off x="2425940" y="1217403"/>
            <a:ext cx="7114540" cy="428835"/>
          </a:xfrm>
        </p:spPr>
        <p:txBody>
          <a:bodyPr/>
          <a:lstStyle/>
          <a:p>
            <a:r>
              <a:rPr lang="nl-NL" dirty="0"/>
              <a:t>Student journey</a:t>
            </a:r>
          </a:p>
        </p:txBody>
      </p:sp>
      <p:sp>
        <p:nvSpPr>
          <p:cNvPr id="3" name="Tijdelijke aanduiding voor inhoud 2">
            <a:extLst>
              <a:ext uri="{FF2B5EF4-FFF2-40B4-BE49-F238E27FC236}">
                <a16:creationId xmlns:a16="http://schemas.microsoft.com/office/drawing/2014/main" id="{DAE1B8AF-32B5-264D-AD6B-2E95AC7370D4}"/>
              </a:ext>
            </a:extLst>
          </p:cNvPr>
          <p:cNvSpPr>
            <a:spLocks noGrp="1"/>
          </p:cNvSpPr>
          <p:nvPr>
            <p:ph idx="1"/>
          </p:nvPr>
        </p:nvSpPr>
        <p:spPr/>
        <p:txBody>
          <a:bodyPr/>
          <a:lstStyle/>
          <a:p>
            <a:r>
              <a:rPr lang="nl-NL" dirty="0"/>
              <a:t>Nu je een plan van aanpak hebt opgesteld. Kun je kijken welke leeruitkomsten jou ondersteunen bij het behalen van jouw doelen. </a:t>
            </a:r>
          </a:p>
          <a:p>
            <a:r>
              <a:rPr lang="nl-NL" dirty="0"/>
              <a:t>Pak je </a:t>
            </a:r>
            <a:r>
              <a:rPr lang="nl-NL" dirty="0" smtClean="0"/>
              <a:t>kerncompetenties van BN2020 </a:t>
            </a:r>
            <a:r>
              <a:rPr lang="nl-NL" dirty="0"/>
              <a:t>erbij. </a:t>
            </a:r>
          </a:p>
          <a:p>
            <a:pPr lvl="1"/>
            <a:r>
              <a:rPr lang="nl-NL" dirty="0"/>
              <a:t>In welke leeruitkomsten werk je aan deze competentie?</a:t>
            </a:r>
          </a:p>
          <a:p>
            <a:pPr lvl="1"/>
            <a:endParaRPr lang="nl-NL" dirty="0"/>
          </a:p>
          <a:p>
            <a:pPr marL="0" indent="0">
              <a:buNone/>
            </a:pPr>
            <a:endParaRPr lang="nl-NL" dirty="0"/>
          </a:p>
        </p:txBody>
      </p:sp>
    </p:spTree>
    <p:extLst>
      <p:ext uri="{BB962C8B-B14F-4D97-AF65-F5344CB8AC3E}">
        <p14:creationId xmlns:p14="http://schemas.microsoft.com/office/powerpoint/2010/main" val="1008179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DF1789-D242-DD48-98D3-10B0EB93AEB2}"/>
              </a:ext>
            </a:extLst>
          </p:cNvPr>
          <p:cNvSpPr>
            <a:spLocks noGrp="1"/>
          </p:cNvSpPr>
          <p:nvPr>
            <p:ph type="title"/>
          </p:nvPr>
        </p:nvSpPr>
        <p:spPr>
          <a:xfrm>
            <a:off x="2425940" y="1217403"/>
            <a:ext cx="7114540" cy="428835"/>
          </a:xfrm>
        </p:spPr>
        <p:txBody>
          <a:bodyPr/>
          <a:lstStyle/>
          <a:p>
            <a:r>
              <a:rPr lang="nl-NL" dirty="0"/>
              <a:t>Voorbereidende opdrachten</a:t>
            </a:r>
          </a:p>
        </p:txBody>
      </p:sp>
      <p:sp>
        <p:nvSpPr>
          <p:cNvPr id="3" name="Tijdelijke aanduiding voor inhoud 2">
            <a:extLst>
              <a:ext uri="{FF2B5EF4-FFF2-40B4-BE49-F238E27FC236}">
                <a16:creationId xmlns:a16="http://schemas.microsoft.com/office/drawing/2014/main" id="{9CBBD830-CBC0-1842-9BF9-64A89E8EA75D}"/>
              </a:ext>
            </a:extLst>
          </p:cNvPr>
          <p:cNvSpPr>
            <a:spLocks noGrp="1"/>
          </p:cNvSpPr>
          <p:nvPr>
            <p:ph idx="1"/>
          </p:nvPr>
        </p:nvSpPr>
        <p:spPr/>
        <p:txBody>
          <a:bodyPr/>
          <a:lstStyle/>
          <a:p>
            <a:r>
              <a:rPr lang="nl-NL"/>
              <a:t>Experimenteer!</a:t>
            </a:r>
          </a:p>
        </p:txBody>
      </p:sp>
    </p:spTree>
    <p:extLst>
      <p:ext uri="{BB962C8B-B14F-4D97-AF65-F5344CB8AC3E}">
        <p14:creationId xmlns:p14="http://schemas.microsoft.com/office/powerpoint/2010/main" val="328048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2CC582-5884-4821-B87E-918631021186}">
  <ds:schemaRefs>
    <ds:schemaRef ds:uri="http://schemas.microsoft.com/office/2006/documentManagement/types"/>
    <ds:schemaRef ds:uri="ca2ae830-acf0-4f30-92ea-0ca47b68f2f4"/>
    <ds:schemaRef ds:uri="http://purl.org/dc/dcmitype/"/>
    <ds:schemaRef ds:uri="http://schemas.microsoft.com/office/infopath/2007/PartnerControls"/>
    <ds:schemaRef ds:uri="47b7b0fe-90dc-45b7-a3bf-9278b8074125"/>
    <ds:schemaRef ds:uri="http://purl.org/dc/elements/1.1/"/>
    <ds:schemaRef ds:uri="http://schemas.microsoft.com/office/2006/metadata/properti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16AD3C4D-32F2-4F73-B70F-1D85DB98638F}">
  <ds:schemaRefs>
    <ds:schemaRef ds:uri="http://schemas.microsoft.com/sharepoint/v3/contenttype/forms"/>
  </ds:schemaRefs>
</ds:datastoreItem>
</file>

<file path=customXml/itemProps3.xml><?xml version="1.0" encoding="utf-8"?>
<ds:datastoreItem xmlns:ds="http://schemas.openxmlformats.org/officeDocument/2006/customXml" ds:itemID="{04D3D6F0-9681-4CDE-8541-0E96A18102E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ae830-acf0-4f30-92ea-0ca47b68f2f4"/>
    <ds:schemaRef ds:uri="47b7b0fe-90dc-45b7-a3bf-9278b8074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hhs</Template>
  <TotalTime>254</TotalTime>
  <Words>417</Words>
  <Application>Microsoft Office PowerPoint</Application>
  <PresentationFormat>Breedbeeld</PresentationFormat>
  <Paragraphs>46</Paragraphs>
  <Slides>8</Slides>
  <Notes>2</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8</vt:i4>
      </vt:variant>
    </vt:vector>
  </HeadingPairs>
  <TitlesOfParts>
    <vt:vector size="12" baseType="lpstr">
      <vt:lpstr>Arial</vt:lpstr>
      <vt:lpstr>Arial Black</vt:lpstr>
      <vt:lpstr>Calibri</vt:lpstr>
      <vt:lpstr>hhs</vt:lpstr>
      <vt:lpstr>Studiecoaching</vt:lpstr>
      <vt:lpstr>Programma</vt:lpstr>
      <vt:lpstr>Probleemoplossing met talent</vt:lpstr>
      <vt:lpstr>Blokkentoren</vt:lpstr>
      <vt:lpstr>Persoonlijke cirkel</vt:lpstr>
      <vt:lpstr>Route du succès</vt:lpstr>
      <vt:lpstr>Student journey</vt:lpstr>
      <vt:lpstr>Voorbereidende opdrachten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Studiecoaching</dc:title>
  <dc:creator>Engeringh, N.M.T.</dc:creator>
  <cp:lastModifiedBy>Loos, P.</cp:lastModifiedBy>
  <cp:revision>8</cp:revision>
  <dcterms:created xsi:type="dcterms:W3CDTF">2019-08-12T09:28:47Z</dcterms:created>
  <dcterms:modified xsi:type="dcterms:W3CDTF">2020-02-12T16:19:12Z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