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10"/>
  </p:notesMasterIdLst>
  <p:handoutMasterIdLst>
    <p:handoutMasterId r:id="rId11"/>
  </p:handoutMasterIdLst>
  <p:sldIdLst>
    <p:sldId id="296" r:id="rId5"/>
    <p:sldId id="295" r:id="rId6"/>
    <p:sldId id="300" r:id="rId7"/>
    <p:sldId id="291" r:id="rId8"/>
    <p:sldId id="301" r:id="rId9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6"/>
            <p14:sldId id="295"/>
            <p14:sldId id="300"/>
            <p14:sldId id="291"/>
            <p14:sldId id="3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66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60" autoAdjust="0"/>
    <p:restoredTop sz="94694" autoAdjust="0"/>
  </p:normalViewPr>
  <p:slideViewPr>
    <p:cSldViewPr snapToGrid="0" snapToObjects="1">
      <p:cViewPr varScale="1">
        <p:scale>
          <a:sx n="144" d="100"/>
          <a:sy n="144" d="100"/>
        </p:scale>
        <p:origin x="90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2-2-2018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47B21-E721-E94E-8C0A-F0532555091A}" type="datetimeFigureOut">
              <a:rPr lang="nl-NL" smtClean="0"/>
              <a:t>2-2-2018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ABE2E-621C-5C4E-A155-8FB9D216AC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60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4ED2B493-C1EE-714C-B8A9-F38F4D8CE6E7}" type="datetimeFigureOut">
              <a:rPr lang="nl-NL" smtClean="0"/>
              <a:t>2-2-2018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1738642" y="4767263"/>
            <a:ext cx="4281158" cy="27463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610267" cy="274637"/>
          </a:xfrm>
          <a:prstGeom prst="rect">
            <a:avLst/>
          </a:prstGeom>
        </p:spPr>
        <p:txBody>
          <a:bodyPr/>
          <a:lstStyle/>
          <a:p>
            <a:fld id="{F3BC6476-EA18-C04A-BD06-B622CA55CE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blad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0"/>
            <a:ext cx="9134076" cy="5143499"/>
          </a:xfrm>
          <a:prstGeom prst="rect">
            <a:avLst/>
          </a:prstGeom>
        </p:spPr>
      </p:pic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581807" y="4630341"/>
            <a:ext cx="627677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46189" y="4641986"/>
            <a:ext cx="829797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1A7FFB-7E9A-E347-8F80-8E2C647B362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12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348047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" y="0"/>
            <a:ext cx="9134076" cy="5143499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112578" y="4630341"/>
            <a:ext cx="5746004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2112578" y="1204346"/>
            <a:ext cx="6763408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2112578" y="2107096"/>
            <a:ext cx="6763408" cy="2447865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43737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0"/>
            <a:ext cx="9134076" cy="51435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 van presentatie, </a:t>
            </a:r>
            <a:r>
              <a:rPr lang="nl-NL" dirty="0" err="1" smtClean="0"/>
              <a:t>Arial</a:t>
            </a:r>
            <a:r>
              <a:rPr lang="nl-NL" dirty="0" smtClean="0"/>
              <a:t> 32pt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1" r:id="rId5"/>
    <p:sldLayoutId id="2147483832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ys.mediamission.nl/Mediasite/Play/89a701b2a0814a08997cc6cbc36ad19d1d" TargetMode="External"/><Relationship Id="rId2" Type="http://schemas.openxmlformats.org/officeDocument/2006/relationships/hyperlink" Target="https://fontys-nl.mediasite.com/Mediasite/Play/df3cd3d002e64510ad120ba9dc3902ae1d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rmacotherapeutischkompas.nl/bladeren/indicatieteksten/hypertensie__essentiele_of_primaire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Het RAAS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nl-NL" dirty="0" smtClean="0"/>
              <a:t>Paul Verhees</a:t>
            </a:r>
          </a:p>
          <a:p>
            <a:pPr algn="l"/>
            <a:r>
              <a:rPr lang="nl-NL" dirty="0" smtClean="0"/>
              <a:t>Docent </a:t>
            </a:r>
            <a:r>
              <a:rPr lang="nl-NL" dirty="0" smtClean="0"/>
              <a:t>FHMG opleiding </a:t>
            </a:r>
            <a:r>
              <a:rPr lang="nl-NL" dirty="0" smtClean="0"/>
              <a:t>bachelor </a:t>
            </a:r>
            <a:r>
              <a:rPr lang="nl-NL" dirty="0" smtClean="0"/>
              <a:t>verpleegkunde</a:t>
            </a:r>
            <a:endParaRPr lang="nl-NL" dirty="0" smtClean="0">
              <a:hlinkClick r:id="rId2"/>
            </a:endParaRPr>
          </a:p>
          <a:p>
            <a:pPr algn="l"/>
            <a:r>
              <a:rPr lang="nl-NL" dirty="0" smtClean="0">
                <a:hlinkClick r:id="rId3"/>
              </a:rPr>
              <a:t>Kennisclip</a:t>
            </a:r>
            <a:endParaRPr lang="nl-NL" dirty="0" smtClean="0"/>
          </a:p>
          <a:p>
            <a:pPr algn="l"/>
            <a:endParaRPr lang="nl-NL" dirty="0"/>
          </a:p>
          <a:p>
            <a:pPr algn="l"/>
            <a:endParaRPr lang="nl-NL" dirty="0" smtClean="0"/>
          </a:p>
          <a:p>
            <a:pPr algn="l"/>
            <a:r>
              <a:rPr lang="nl-NL" sz="1200" dirty="0" smtClean="0"/>
              <a:t>2017; </a:t>
            </a:r>
            <a:r>
              <a:rPr lang="nl-NL" sz="1200" dirty="0"/>
              <a:t>CC Naamsvermelding-Gelijk Delen 3.0 Nederland Licentie</a:t>
            </a:r>
            <a:endParaRPr lang="nl-NL" sz="120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2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RAAS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het?</a:t>
            </a:r>
          </a:p>
          <a:p>
            <a:r>
              <a:rPr lang="nl-NL" dirty="0" smtClean="0"/>
              <a:t>Toepassing van de principes van het RAAS.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868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8633" y="206375"/>
            <a:ext cx="7546734" cy="4212337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1148317" y="4418712"/>
            <a:ext cx="8229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https://upload.wikimedia.org/wikipedia/commons/a/a2/Renin-angiotensin-aldosterone_system.png</a:t>
            </a:r>
          </a:p>
        </p:txBody>
      </p:sp>
    </p:spTree>
    <p:extLst>
      <p:ext uri="{BB962C8B-B14F-4D97-AF65-F5344CB8AC3E}">
        <p14:creationId xmlns:p14="http://schemas.microsoft.com/office/powerpoint/2010/main" val="28442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Toepassen bij: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Zorgvrager met medicatie voor hypertensie en/of hartfalen</a:t>
            </a:r>
          </a:p>
          <a:p>
            <a:pPr lvl="1"/>
            <a:r>
              <a:rPr lang="nl-NL" dirty="0" smtClean="0"/>
              <a:t>ACE remmers (</a:t>
            </a:r>
            <a:r>
              <a:rPr lang="nl-NL" dirty="0" err="1" smtClean="0"/>
              <a:t>angiotensine</a:t>
            </a:r>
            <a:r>
              <a:rPr lang="nl-NL" dirty="0" smtClean="0"/>
              <a:t> </a:t>
            </a:r>
            <a:r>
              <a:rPr lang="nl-NL" dirty="0" err="1" smtClean="0"/>
              <a:t>converting</a:t>
            </a:r>
            <a:r>
              <a:rPr lang="nl-NL" dirty="0" smtClean="0"/>
              <a:t> </a:t>
            </a:r>
            <a:r>
              <a:rPr lang="nl-NL" dirty="0" err="1" smtClean="0"/>
              <a:t>enzyme</a:t>
            </a:r>
            <a:r>
              <a:rPr lang="nl-NL" dirty="0" smtClean="0"/>
              <a:t>)</a:t>
            </a:r>
          </a:p>
          <a:p>
            <a:pPr lvl="1"/>
            <a:r>
              <a:rPr lang="nl-NL" dirty="0" err="1" smtClean="0"/>
              <a:t>ARB’s</a:t>
            </a:r>
            <a:r>
              <a:rPr lang="nl-NL" dirty="0" smtClean="0"/>
              <a:t> (</a:t>
            </a:r>
            <a:r>
              <a:rPr lang="nl-NL" dirty="0" err="1" smtClean="0"/>
              <a:t>angiotensinereceptorblokkers</a:t>
            </a:r>
            <a:r>
              <a:rPr lang="nl-NL" dirty="0" smtClean="0"/>
              <a:t>)</a:t>
            </a:r>
          </a:p>
          <a:p>
            <a:pPr marL="457200" lvl="1" indent="0">
              <a:buNone/>
            </a:pPr>
            <a:endParaRPr lang="nl-NL" dirty="0" smtClean="0"/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www.farmacotherapeutischkompas.nl/bladeren/groepsteksten/ace_remmers</a:t>
            </a:r>
          </a:p>
          <a:p>
            <a:r>
              <a:rPr lang="nl-NL" dirty="0" smtClean="0">
                <a:hlinkClick r:id="rId2"/>
              </a:rPr>
              <a:t>https</a:t>
            </a:r>
            <a:r>
              <a:rPr lang="nl-NL" dirty="0">
                <a:hlinkClick r:id="rId2"/>
              </a:rPr>
              <a:t>://www.farmacotherapeutischkompas.nl/bladeren/indicatieteksten/hypertensie__</a:t>
            </a:r>
            <a:r>
              <a:rPr lang="nl-NL" dirty="0" smtClean="0">
                <a:hlinkClick r:id="rId2"/>
              </a:rPr>
              <a:t>essentiele_of_primaire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98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Bron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nl-NL" dirty="0"/>
              <a:t>Zorginstituut Nederland. (</a:t>
            </a:r>
            <a:r>
              <a:rPr lang="nl-NL" dirty="0" err="1"/>
              <a:t>n.d</a:t>
            </a:r>
            <a:r>
              <a:rPr lang="nl-NL" dirty="0"/>
              <a:t>.). Farmacotherapeutisch kompas. </a:t>
            </a:r>
            <a:r>
              <a:rPr lang="nl-NL" dirty="0" err="1"/>
              <a:t>Retrieved</a:t>
            </a:r>
            <a:r>
              <a:rPr lang="nl-NL" dirty="0"/>
              <a:t> November 24, 2017, </a:t>
            </a:r>
            <a:r>
              <a:rPr lang="nl-NL" dirty="0" err="1"/>
              <a:t>from</a:t>
            </a:r>
            <a:r>
              <a:rPr lang="nl-NL" dirty="0"/>
              <a:t> https://www.farmacotherapeutischkompas.nl/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11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6058A6FA33A04DAF9868B734260ABD" ma:contentTypeVersion="1" ma:contentTypeDescription="Een nieuw document maken." ma:contentTypeScope="" ma:versionID="afd07d359f4dd975d88f04901df1581b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b24f3f9fcdb671676a0a02de26682128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4EAD84-6E11-4C5D-8CE0-213020D77B0A}">
  <ds:schemaRefs>
    <ds:schemaRef ds:uri="http://schemas.microsoft.com/office/2006/metadata/properties"/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1F5D14-F876-4AB7-9ED6-A61C5E0DF7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D352C1-4096-4711-AA49-DD63E528EC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Diavoorstelling (16:9)</PresentationFormat>
  <Paragraphs>20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Aangepast ontwerp</vt:lpstr>
      <vt:lpstr>Het RAAS</vt:lpstr>
      <vt:lpstr>RAAS</vt:lpstr>
      <vt:lpstr>PowerPoint-presentatie</vt:lpstr>
      <vt:lpstr>Toepassen bij:</vt:lpstr>
      <vt:lpstr>Bron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Vincent van Brink</dc:creator>
  <cp:lastModifiedBy>Verhees,Paul P.J.W.</cp:lastModifiedBy>
  <cp:revision>49</cp:revision>
  <cp:lastPrinted>2014-08-19T14:33:34Z</cp:lastPrinted>
  <dcterms:created xsi:type="dcterms:W3CDTF">2014-08-06T13:54:14Z</dcterms:created>
  <dcterms:modified xsi:type="dcterms:W3CDTF">2018-02-02T14:09:05Z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0x0101008C6058A6FA33A04DAF9868B734260ABD</vt:lpwstr>
  </property>
</Properties>
</file>