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11" r:id="rId2"/>
    <p:sldId id="345" r:id="rId3"/>
    <p:sldId id="257" r:id="rId4"/>
    <p:sldId id="312" r:id="rId5"/>
    <p:sldId id="314" r:id="rId6"/>
    <p:sldId id="315" r:id="rId7"/>
    <p:sldId id="259" r:id="rId8"/>
    <p:sldId id="346" r:id="rId9"/>
    <p:sldId id="316" r:id="rId10"/>
    <p:sldId id="317" r:id="rId11"/>
    <p:sldId id="318" r:id="rId12"/>
    <p:sldId id="341" r:id="rId13"/>
    <p:sldId id="262" r:id="rId14"/>
    <p:sldId id="320" r:id="rId15"/>
    <p:sldId id="321" r:id="rId16"/>
    <p:sldId id="322" r:id="rId17"/>
    <p:sldId id="265" r:id="rId18"/>
    <p:sldId id="329" r:id="rId19"/>
    <p:sldId id="330" r:id="rId20"/>
    <p:sldId id="266" r:id="rId21"/>
    <p:sldId id="333" r:id="rId22"/>
    <p:sldId id="334" r:id="rId23"/>
    <p:sldId id="335" r:id="rId24"/>
    <p:sldId id="268" r:id="rId25"/>
    <p:sldId id="347" r:id="rId26"/>
    <p:sldId id="336" r:id="rId27"/>
    <p:sldId id="337" r:id="rId28"/>
    <p:sldId id="338" r:id="rId29"/>
    <p:sldId id="343" r:id="rId30"/>
    <p:sldId id="284" r:id="rId31"/>
    <p:sldId id="286" r:id="rId32"/>
    <p:sldId id="288" r:id="rId33"/>
    <p:sldId id="323" r:id="rId34"/>
    <p:sldId id="325" r:id="rId35"/>
    <p:sldId id="326" r:id="rId36"/>
    <p:sldId id="342" r:id="rId37"/>
    <p:sldId id="296" r:id="rId38"/>
    <p:sldId id="278" r:id="rId39"/>
    <p:sldId id="298" r:id="rId40"/>
    <p:sldId id="300" r:id="rId41"/>
    <p:sldId id="302" r:id="rId42"/>
    <p:sldId id="281" r:id="rId43"/>
    <p:sldId id="305" r:id="rId44"/>
    <p:sldId id="282" r:id="rId45"/>
    <p:sldId id="306" r:id="rId46"/>
    <p:sldId id="283" r:id="rId47"/>
    <p:sldId id="308" r:id="rId48"/>
    <p:sldId id="344" r:id="rId49"/>
  </p:sldIdLst>
  <p:sldSz cx="12192000" cy="6858000"/>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genda" id="{E40FCBB9-8272-4C8C-B0CC-9AC6FFE93BC0}">
          <p14:sldIdLst>
            <p14:sldId id="311"/>
          </p14:sldIdLst>
        </p14:section>
        <p14:section name="Inhoud Hoofdstuk 7 De mythe van Aristophanes (Symposium 189c2-194c8)" id="{51E2D2CA-9DF9-4F31-A5FF-36853B784C56}">
          <p14:sldIdLst>
            <p14:sldId id="345"/>
          </p14:sldIdLst>
        </p14:section>
        <p14:section name="a.  Eros is de meest mensvriendelijke god (189c2-d6)" id="{BB7CB00A-4301-469C-8F34-6AF93714500E}">
          <p14:sldIdLst>
            <p14:sldId id="257"/>
            <p14:sldId id="312"/>
            <p14:sldId id="314"/>
            <p14:sldId id="315"/>
          </p14:sldIdLst>
        </p14:section>
        <p14:section name="b.  De bolletjes-mensen (189d6-190a8)" id="{8462E3B7-3077-421F-8B90-F6F910656005}">
          <p14:sldIdLst>
            <p14:sldId id="259"/>
            <p14:sldId id="346"/>
            <p14:sldId id="316"/>
            <p14:sldId id="317"/>
            <p14:sldId id="318"/>
            <p14:sldId id="341"/>
          </p14:sldIdLst>
        </p14:section>
        <p14:section name="c. De mensen zijn overmoedig (190a8-c6)" id="{8F03A4E6-69C4-4D12-BFD7-87B7FC39DC9B}">
          <p14:sldIdLst>
            <p14:sldId id="262"/>
            <p14:sldId id="320"/>
            <p14:sldId id="321"/>
            <p14:sldId id="322"/>
          </p14:sldIdLst>
        </p14:section>
        <p14:section name="d. Het plan van Zeus (190c6-e2)" id="{323C8C02-A292-4D80-92FE-992B31EDE614}">
          <p14:sldIdLst>
            <p14:sldId id="265"/>
            <p14:sldId id="329"/>
            <p14:sldId id="330"/>
          </p14:sldIdLst>
        </p14:section>
        <p14:section name="e. Apollo vormt de mens en geneest zijn wond (190e2-191a5)" id="{E6E5DB0C-E576-488E-9BB1-3CBD9DBF5509}">
          <p14:sldIdLst>
            <p14:sldId id="266"/>
            <p14:sldId id="333"/>
            <p14:sldId id="334"/>
            <p14:sldId id="335"/>
          </p14:sldIdLst>
        </p14:section>
        <p14:section name="f. Zeus bedenkt een oplossing (191a5-c8)" id="{1DFA87CE-D6C6-4587-A51C-057E8B41ECF4}">
          <p14:sldIdLst>
            <p14:sldId id="268"/>
            <p14:sldId id="347"/>
            <p14:sldId id="336"/>
            <p14:sldId id="337"/>
            <p14:sldId id="338"/>
            <p14:sldId id="343"/>
          </p14:sldIdLst>
        </p14:section>
        <p14:section name="Vertalingen" id="{BB217DB5-8B79-40A2-A9D5-8350EA43AC3F}">
          <p14:sldIdLst>
            <p14:sldId id="284"/>
            <p14:sldId id="286"/>
            <p14:sldId id="288"/>
            <p14:sldId id="323"/>
            <p14:sldId id="325"/>
            <p14:sldId id="326"/>
            <p14:sldId id="342"/>
            <p14:sldId id="296"/>
            <p14:sldId id="278"/>
            <p14:sldId id="298"/>
            <p14:sldId id="300"/>
            <p14:sldId id="302"/>
            <p14:sldId id="281"/>
            <p14:sldId id="305"/>
            <p14:sldId id="282"/>
            <p14:sldId id="306"/>
            <p14:sldId id="283"/>
            <p14:sldId id="308"/>
            <p14:sldId id="344"/>
          </p14:sldIdLst>
        </p14:section>
      </p14:sectionLst>
    </p:ext>
    <p:ext uri="{EFAFB233-063F-42B5-8137-9DF3F51BA10A}">
      <p15:sldGuideLst xmlns:p15="http://schemas.microsoft.com/office/powerpoint/2012/main">
        <p15:guide id="1" orient="horz" pos="1344" userDrawn="1">
          <p15:clr>
            <a:srgbClr val="A4A3A4"/>
          </p15:clr>
        </p15:guide>
        <p15:guide id="2" pos="5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de Boer" initials="KdB" lastIdx="2" clrIdx="0">
    <p:extLst>
      <p:ext uri="{19B8F6BF-5375-455C-9EA6-DF929625EA0E}">
        <p15:presenceInfo xmlns:p15="http://schemas.microsoft.com/office/powerpoint/2012/main" userId="S-1-5-21-2398196469-3733353240-797569116-2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93"/>
    <a:srgbClr val="636363"/>
    <a:srgbClr val="951B2E"/>
    <a:srgbClr val="D39501"/>
    <a:srgbClr val="434345"/>
    <a:srgbClr val="C8162B"/>
    <a:srgbClr val="B10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68864" autoAdjust="0"/>
  </p:normalViewPr>
  <p:slideViewPr>
    <p:cSldViewPr snapToGrid="0">
      <p:cViewPr varScale="1">
        <p:scale>
          <a:sx n="72" d="100"/>
          <a:sy n="72" d="100"/>
        </p:scale>
        <p:origin x="648" y="54"/>
      </p:cViewPr>
      <p:guideLst>
        <p:guide orient="horz" pos="1344"/>
        <p:guide pos="574"/>
      </p:guideLst>
    </p:cSldViewPr>
  </p:slideViewPr>
  <p:outlineViewPr>
    <p:cViewPr>
      <p:scale>
        <a:sx n="33" d="100"/>
        <a:sy n="33" d="100"/>
      </p:scale>
      <p:origin x="0" y="-12792"/>
    </p:cViewPr>
  </p:outlineViewPr>
  <p:notesTextViewPr>
    <p:cViewPr>
      <p:scale>
        <a:sx n="3" d="2"/>
        <a:sy n="3" d="2"/>
      </p:scale>
      <p:origin x="0" y="0"/>
    </p:cViewPr>
  </p:notesTextViewPr>
  <p:notesViewPr>
    <p:cSldViewPr snapToGrid="0">
      <p:cViewPr varScale="1">
        <p:scale>
          <a:sx n="91" d="100"/>
          <a:sy n="91" d="100"/>
        </p:scale>
        <p:origin x="3690" y="72"/>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ra Kloosterman" userId="0879cb02-de29-40cb-9728-743e17313d8b" providerId="ADAL" clId="{DAAE1F3B-BD6A-984E-8B75-27511EC9229E}"/>
    <pc:docChg chg="undo custSel modSld">
      <pc:chgData name="Tamara Kloosterman" userId="0879cb02-de29-40cb-9728-743e17313d8b" providerId="ADAL" clId="{DAAE1F3B-BD6A-984E-8B75-27511EC9229E}" dt="2019-06-18T12:36:38.885" v="1361" actId="1038"/>
      <pc:docMkLst>
        <pc:docMk/>
      </pc:docMkLst>
      <pc:sldChg chg="addSp modSp">
        <pc:chgData name="Tamara Kloosterman" userId="0879cb02-de29-40cb-9728-743e17313d8b" providerId="ADAL" clId="{DAAE1F3B-BD6A-984E-8B75-27511EC9229E}" dt="2019-06-18T12:16:37.451" v="603" actId="1036"/>
        <pc:sldMkLst>
          <pc:docMk/>
          <pc:sldMk cId="3945041261" sldId="278"/>
        </pc:sldMkLst>
        <pc:spChg chg="add mod">
          <ac:chgData name="Tamara Kloosterman" userId="0879cb02-de29-40cb-9728-743e17313d8b" providerId="ADAL" clId="{DAAE1F3B-BD6A-984E-8B75-27511EC9229E}" dt="2019-06-18T12:16:37.451" v="603" actId="1036"/>
          <ac:spMkLst>
            <pc:docMk/>
            <pc:sldMk cId="3945041261" sldId="278"/>
            <ac:spMk id="3" creationId="{2AB03CAA-876B-1647-B41A-D7FC2E2C74D5}"/>
          </ac:spMkLst>
        </pc:spChg>
      </pc:sldChg>
      <pc:sldChg chg="addSp delSp modSp">
        <pc:chgData name="Tamara Kloosterman" userId="0879cb02-de29-40cb-9728-743e17313d8b" providerId="ADAL" clId="{DAAE1F3B-BD6A-984E-8B75-27511EC9229E}" dt="2019-06-18T12:29:03.311" v="978" actId="478"/>
        <pc:sldMkLst>
          <pc:docMk/>
          <pc:sldMk cId="1521305601" sldId="281"/>
        </pc:sldMkLst>
        <pc:spChg chg="add mod">
          <ac:chgData name="Tamara Kloosterman" userId="0879cb02-de29-40cb-9728-743e17313d8b" providerId="ADAL" clId="{DAAE1F3B-BD6A-984E-8B75-27511EC9229E}" dt="2019-06-18T12:22:20.484" v="936" actId="1035"/>
          <ac:spMkLst>
            <pc:docMk/>
            <pc:sldMk cId="1521305601" sldId="281"/>
            <ac:spMk id="3" creationId="{AEEAF200-4F0E-5046-B695-E2B0E5D74BFF}"/>
          </ac:spMkLst>
        </pc:spChg>
        <pc:spChg chg="add mod">
          <ac:chgData name="Tamara Kloosterman" userId="0879cb02-de29-40cb-9728-743e17313d8b" providerId="ADAL" clId="{DAAE1F3B-BD6A-984E-8B75-27511EC9229E}" dt="2019-06-18T12:22:32.929" v="976" actId="1036"/>
          <ac:spMkLst>
            <pc:docMk/>
            <pc:sldMk cId="1521305601" sldId="281"/>
            <ac:spMk id="5" creationId="{0BA0F34D-F389-1541-BE25-0FD071B48578}"/>
          </ac:spMkLst>
        </pc:spChg>
        <pc:spChg chg="add del">
          <ac:chgData name="Tamara Kloosterman" userId="0879cb02-de29-40cb-9728-743e17313d8b" providerId="ADAL" clId="{DAAE1F3B-BD6A-984E-8B75-27511EC9229E}" dt="2019-06-18T12:29:03.311" v="978" actId="478"/>
          <ac:spMkLst>
            <pc:docMk/>
            <pc:sldMk cId="1521305601" sldId="281"/>
            <ac:spMk id="6" creationId="{A83CAD85-EB31-9345-A8DF-ED8AABB727CB}"/>
          </ac:spMkLst>
        </pc:spChg>
      </pc:sldChg>
      <pc:sldChg chg="addSp modSp">
        <pc:chgData name="Tamara Kloosterman" userId="0879cb02-de29-40cb-9728-743e17313d8b" providerId="ADAL" clId="{DAAE1F3B-BD6A-984E-8B75-27511EC9229E}" dt="2019-06-18T12:29:22.349" v="1039" actId="1035"/>
        <pc:sldMkLst>
          <pc:docMk/>
          <pc:sldMk cId="3139749518" sldId="282"/>
        </pc:sldMkLst>
        <pc:spChg chg="add mod">
          <ac:chgData name="Tamara Kloosterman" userId="0879cb02-de29-40cb-9728-743e17313d8b" providerId="ADAL" clId="{DAAE1F3B-BD6A-984E-8B75-27511EC9229E}" dt="2019-06-18T12:29:22.349" v="1039" actId="1035"/>
          <ac:spMkLst>
            <pc:docMk/>
            <pc:sldMk cId="3139749518" sldId="282"/>
            <ac:spMk id="3" creationId="{BFFE47D1-0371-9147-8688-A37826E1402A}"/>
          </ac:spMkLst>
        </pc:spChg>
      </pc:sldChg>
      <pc:sldChg chg="addSp modSp">
        <pc:chgData name="Tamara Kloosterman" userId="0879cb02-de29-40cb-9728-743e17313d8b" providerId="ADAL" clId="{DAAE1F3B-BD6A-984E-8B75-27511EC9229E}" dt="2019-06-18T12:31:30.344" v="1245" actId="1035"/>
        <pc:sldMkLst>
          <pc:docMk/>
          <pc:sldMk cId="2012417896" sldId="283"/>
        </pc:sldMkLst>
        <pc:spChg chg="add mod">
          <ac:chgData name="Tamara Kloosterman" userId="0879cb02-de29-40cb-9728-743e17313d8b" providerId="ADAL" clId="{DAAE1F3B-BD6A-984E-8B75-27511EC9229E}" dt="2019-06-18T12:31:22.742" v="1219" actId="1035"/>
          <ac:spMkLst>
            <pc:docMk/>
            <pc:sldMk cId="2012417896" sldId="283"/>
            <ac:spMk id="3" creationId="{B5B76C56-4627-DF4E-AFFE-3B0906B80C61}"/>
          </ac:spMkLst>
        </pc:spChg>
        <pc:spChg chg="add mod">
          <ac:chgData name="Tamara Kloosterman" userId="0879cb02-de29-40cb-9728-743e17313d8b" providerId="ADAL" clId="{DAAE1F3B-BD6A-984E-8B75-27511EC9229E}" dt="2019-06-18T12:31:30.344" v="1245" actId="1035"/>
          <ac:spMkLst>
            <pc:docMk/>
            <pc:sldMk cId="2012417896" sldId="283"/>
            <ac:spMk id="5" creationId="{2F4DF507-C9DF-7246-A91C-00BF494C6188}"/>
          </ac:spMkLst>
        </pc:spChg>
      </pc:sldChg>
      <pc:sldChg chg="addSp delSp modSp">
        <pc:chgData name="Tamara Kloosterman" userId="0879cb02-de29-40cb-9728-743e17313d8b" providerId="ADAL" clId="{DAAE1F3B-BD6A-984E-8B75-27511EC9229E}" dt="2019-06-18T12:06:19.478" v="74" actId="1076"/>
        <pc:sldMkLst>
          <pc:docMk/>
          <pc:sldMk cId="961539124" sldId="284"/>
        </pc:sldMkLst>
        <pc:spChg chg="add del mod">
          <ac:chgData name="Tamara Kloosterman" userId="0879cb02-de29-40cb-9728-743e17313d8b" providerId="ADAL" clId="{DAAE1F3B-BD6A-984E-8B75-27511EC9229E}" dt="2019-06-18T12:04:54.928" v="53" actId="22"/>
          <ac:spMkLst>
            <pc:docMk/>
            <pc:sldMk cId="961539124" sldId="284"/>
            <ac:spMk id="2" creationId="{7ECC6C73-ABDD-4242-97FD-4E7C0530E20B}"/>
          </ac:spMkLst>
        </pc:spChg>
        <pc:spChg chg="add del mod">
          <ac:chgData name="Tamara Kloosterman" userId="0879cb02-de29-40cb-9728-743e17313d8b" providerId="ADAL" clId="{DAAE1F3B-BD6A-984E-8B75-27511EC9229E}" dt="2019-06-18T12:04:52.294" v="52" actId="22"/>
          <ac:spMkLst>
            <pc:docMk/>
            <pc:sldMk cId="961539124" sldId="284"/>
            <ac:spMk id="3" creationId="{7DEDBAE5-5D35-B640-A390-C7A488F5E455}"/>
          </ac:spMkLst>
        </pc:spChg>
        <pc:spChg chg="add mod">
          <ac:chgData name="Tamara Kloosterman" userId="0879cb02-de29-40cb-9728-743e17313d8b" providerId="ADAL" clId="{DAAE1F3B-BD6A-984E-8B75-27511EC9229E}" dt="2019-06-18T12:05:29.052" v="64" actId="1036"/>
          <ac:spMkLst>
            <pc:docMk/>
            <pc:sldMk cId="961539124" sldId="284"/>
            <ac:spMk id="4" creationId="{C0FF728B-6182-6849-985B-21AD79E5CF83}"/>
          </ac:spMkLst>
        </pc:spChg>
        <pc:spChg chg="add mod">
          <ac:chgData name="Tamara Kloosterman" userId="0879cb02-de29-40cb-9728-743e17313d8b" providerId="ADAL" clId="{DAAE1F3B-BD6A-984E-8B75-27511EC9229E}" dt="2019-06-18T12:05:32.582" v="65" actId="1035"/>
          <ac:spMkLst>
            <pc:docMk/>
            <pc:sldMk cId="961539124" sldId="284"/>
            <ac:spMk id="7" creationId="{208A82D8-717C-4D48-BE67-1EA78B8CA169}"/>
          </ac:spMkLst>
        </pc:spChg>
        <pc:spChg chg="add mod">
          <ac:chgData name="Tamara Kloosterman" userId="0879cb02-de29-40cb-9728-743e17313d8b" providerId="ADAL" clId="{DAAE1F3B-BD6A-984E-8B75-27511EC9229E}" dt="2019-06-18T12:06:19.478" v="74" actId="1076"/>
          <ac:spMkLst>
            <pc:docMk/>
            <pc:sldMk cId="961539124" sldId="284"/>
            <ac:spMk id="9" creationId="{5D1FB7E0-0CB0-854E-A524-A49BC6C5217C}"/>
          </ac:spMkLst>
        </pc:spChg>
      </pc:sldChg>
      <pc:sldChg chg="addSp modSp">
        <pc:chgData name="Tamara Kloosterman" userId="0879cb02-de29-40cb-9728-743e17313d8b" providerId="ADAL" clId="{DAAE1F3B-BD6A-984E-8B75-27511EC9229E}" dt="2019-06-18T12:05:55.629" v="72" actId="1036"/>
        <pc:sldMkLst>
          <pc:docMk/>
          <pc:sldMk cId="1791053860" sldId="286"/>
        </pc:sldMkLst>
        <pc:spChg chg="add mod">
          <ac:chgData name="Tamara Kloosterman" userId="0879cb02-de29-40cb-9728-743e17313d8b" providerId="ADAL" clId="{DAAE1F3B-BD6A-984E-8B75-27511EC9229E}" dt="2019-06-18T12:05:55.629" v="72" actId="1036"/>
          <ac:spMkLst>
            <pc:docMk/>
            <pc:sldMk cId="1791053860" sldId="286"/>
            <ac:spMk id="2" creationId="{B5FEAC97-70D3-D042-9783-E206E3AEF45F}"/>
          </ac:spMkLst>
        </pc:spChg>
      </pc:sldChg>
      <pc:sldChg chg="addSp modSp">
        <pc:chgData name="Tamara Kloosterman" userId="0879cb02-de29-40cb-9728-743e17313d8b" providerId="ADAL" clId="{DAAE1F3B-BD6A-984E-8B75-27511EC9229E}" dt="2019-06-18T12:15:07.933" v="451" actId="1038"/>
        <pc:sldMkLst>
          <pc:docMk/>
          <pc:sldMk cId="1106999192" sldId="296"/>
        </pc:sldMkLst>
        <pc:spChg chg="add mod">
          <ac:chgData name="Tamara Kloosterman" userId="0879cb02-de29-40cb-9728-743e17313d8b" providerId="ADAL" clId="{DAAE1F3B-BD6A-984E-8B75-27511EC9229E}" dt="2019-06-18T12:15:04.821" v="449" actId="1035"/>
          <ac:spMkLst>
            <pc:docMk/>
            <pc:sldMk cId="1106999192" sldId="296"/>
            <ac:spMk id="3" creationId="{AE9EABCD-F641-1E42-BDBE-63A22736411C}"/>
          </ac:spMkLst>
        </pc:spChg>
        <pc:spChg chg="add mod">
          <ac:chgData name="Tamara Kloosterman" userId="0879cb02-de29-40cb-9728-743e17313d8b" providerId="ADAL" clId="{DAAE1F3B-BD6A-984E-8B75-27511EC9229E}" dt="2019-06-18T12:15:07.933" v="451" actId="1038"/>
          <ac:spMkLst>
            <pc:docMk/>
            <pc:sldMk cId="1106999192" sldId="296"/>
            <ac:spMk id="5" creationId="{3B93087B-63D1-244B-89E1-E7D7B19F41BD}"/>
          </ac:spMkLst>
        </pc:spChg>
      </pc:sldChg>
      <pc:sldChg chg="addSp modSp">
        <pc:chgData name="Tamara Kloosterman" userId="0879cb02-de29-40cb-9728-743e17313d8b" providerId="ADAL" clId="{DAAE1F3B-BD6A-984E-8B75-27511EC9229E}" dt="2019-06-18T12:17:40.989" v="643" actId="1036"/>
        <pc:sldMkLst>
          <pc:docMk/>
          <pc:sldMk cId="2940901377" sldId="298"/>
        </pc:sldMkLst>
        <pc:spChg chg="add mod">
          <ac:chgData name="Tamara Kloosterman" userId="0879cb02-de29-40cb-9728-743e17313d8b" providerId="ADAL" clId="{DAAE1F3B-BD6A-984E-8B75-27511EC9229E}" dt="2019-06-18T12:17:40.989" v="643" actId="1036"/>
          <ac:spMkLst>
            <pc:docMk/>
            <pc:sldMk cId="2940901377" sldId="298"/>
            <ac:spMk id="3" creationId="{5152D121-3DE3-1846-8C18-5460166D2BEE}"/>
          </ac:spMkLst>
        </pc:spChg>
      </pc:sldChg>
      <pc:sldChg chg="addSp delSp modSp">
        <pc:chgData name="Tamara Kloosterman" userId="0879cb02-de29-40cb-9728-743e17313d8b" providerId="ADAL" clId="{DAAE1F3B-BD6A-984E-8B75-27511EC9229E}" dt="2019-06-18T12:18:58.890" v="772" actId="1035"/>
        <pc:sldMkLst>
          <pc:docMk/>
          <pc:sldMk cId="308658119" sldId="300"/>
        </pc:sldMkLst>
        <pc:spChg chg="add mod">
          <ac:chgData name="Tamara Kloosterman" userId="0879cb02-de29-40cb-9728-743e17313d8b" providerId="ADAL" clId="{DAAE1F3B-BD6A-984E-8B75-27511EC9229E}" dt="2019-06-18T12:18:45.726" v="732" actId="1036"/>
          <ac:spMkLst>
            <pc:docMk/>
            <pc:sldMk cId="308658119" sldId="300"/>
            <ac:spMk id="3" creationId="{F0226D79-D12C-E946-B712-3708B605D0DA}"/>
          </ac:spMkLst>
        </pc:spChg>
        <pc:spChg chg="add del">
          <ac:chgData name="Tamara Kloosterman" userId="0879cb02-de29-40cb-9728-743e17313d8b" providerId="ADAL" clId="{DAAE1F3B-BD6A-984E-8B75-27511EC9229E}" dt="2019-06-18T12:18:41.777" v="711" actId="22"/>
          <ac:spMkLst>
            <pc:docMk/>
            <pc:sldMk cId="308658119" sldId="300"/>
            <ac:spMk id="5" creationId="{285BEF50-3603-044B-B8E6-26195D6B9F01}"/>
          </ac:spMkLst>
        </pc:spChg>
        <pc:spChg chg="add mod">
          <ac:chgData name="Tamara Kloosterman" userId="0879cb02-de29-40cb-9728-743e17313d8b" providerId="ADAL" clId="{DAAE1F3B-BD6A-984E-8B75-27511EC9229E}" dt="2019-06-18T12:18:58.890" v="772" actId="1035"/>
          <ac:spMkLst>
            <pc:docMk/>
            <pc:sldMk cId="308658119" sldId="300"/>
            <ac:spMk id="6" creationId="{CF5E809F-ACC9-6849-B8FD-1136E07A7653}"/>
          </ac:spMkLst>
        </pc:spChg>
      </pc:sldChg>
      <pc:sldChg chg="addSp delSp modSp">
        <pc:chgData name="Tamara Kloosterman" userId="0879cb02-de29-40cb-9728-743e17313d8b" providerId="ADAL" clId="{DAAE1F3B-BD6A-984E-8B75-27511EC9229E}" dt="2019-06-18T12:19:35.812" v="837" actId="1036"/>
        <pc:sldMkLst>
          <pc:docMk/>
          <pc:sldMk cId="1785803771" sldId="302"/>
        </pc:sldMkLst>
        <pc:spChg chg="add mod">
          <ac:chgData name="Tamara Kloosterman" userId="0879cb02-de29-40cb-9728-743e17313d8b" providerId="ADAL" clId="{DAAE1F3B-BD6A-984E-8B75-27511EC9229E}" dt="2019-06-18T12:19:35.812" v="837" actId="1036"/>
          <ac:spMkLst>
            <pc:docMk/>
            <pc:sldMk cId="1785803771" sldId="302"/>
            <ac:spMk id="3" creationId="{BCF12B51-5762-AD4B-9359-C602C53AFCB7}"/>
          </ac:spMkLst>
        </pc:spChg>
        <pc:spChg chg="add del mod">
          <ac:chgData name="Tamara Kloosterman" userId="0879cb02-de29-40cb-9728-743e17313d8b" providerId="ADAL" clId="{DAAE1F3B-BD6A-984E-8B75-27511EC9229E}" dt="2019-06-18T12:19:23.222" v="822" actId="22"/>
          <ac:spMkLst>
            <pc:docMk/>
            <pc:sldMk cId="1785803771" sldId="302"/>
            <ac:spMk id="4" creationId="{FF362807-1AC2-264E-9AC1-2677009E9BD4}"/>
          </ac:spMkLst>
        </pc:spChg>
      </pc:sldChg>
      <pc:sldChg chg="addSp modSp">
        <pc:chgData name="Tamara Kloosterman" userId="0879cb02-de29-40cb-9728-743e17313d8b" providerId="ADAL" clId="{DAAE1F3B-BD6A-984E-8B75-27511EC9229E}" dt="2019-06-18T12:29:12.906" v="1021" actId="1036"/>
        <pc:sldMkLst>
          <pc:docMk/>
          <pc:sldMk cId="2979462189" sldId="305"/>
        </pc:sldMkLst>
        <pc:spChg chg="add mod">
          <ac:chgData name="Tamara Kloosterman" userId="0879cb02-de29-40cb-9728-743e17313d8b" providerId="ADAL" clId="{DAAE1F3B-BD6A-984E-8B75-27511EC9229E}" dt="2019-06-18T12:29:12.906" v="1021" actId="1036"/>
          <ac:spMkLst>
            <pc:docMk/>
            <pc:sldMk cId="2979462189" sldId="305"/>
            <ac:spMk id="3" creationId="{246A0297-A560-A542-89FC-62B37963F5F3}"/>
          </ac:spMkLst>
        </pc:spChg>
      </pc:sldChg>
      <pc:sldChg chg="addSp modSp">
        <pc:chgData name="Tamara Kloosterman" userId="0879cb02-de29-40cb-9728-743e17313d8b" providerId="ADAL" clId="{DAAE1F3B-BD6A-984E-8B75-27511EC9229E}" dt="2019-06-18T12:31:42.050" v="1275" actId="1035"/>
        <pc:sldMkLst>
          <pc:docMk/>
          <pc:sldMk cId="3823937844" sldId="308"/>
        </pc:sldMkLst>
        <pc:spChg chg="add mod">
          <ac:chgData name="Tamara Kloosterman" userId="0879cb02-de29-40cb-9728-743e17313d8b" providerId="ADAL" clId="{DAAE1F3B-BD6A-984E-8B75-27511EC9229E}" dt="2019-06-18T12:31:42.050" v="1275" actId="1035"/>
          <ac:spMkLst>
            <pc:docMk/>
            <pc:sldMk cId="3823937844" sldId="308"/>
            <ac:spMk id="3" creationId="{BCE2948C-DFD3-2744-A538-64F0BDD48B7F}"/>
          </ac:spMkLst>
        </pc:spChg>
      </pc:sldChg>
      <pc:sldChg chg="addSp delSp modSp">
        <pc:chgData name="Tamara Kloosterman" userId="0879cb02-de29-40cb-9728-743e17313d8b" providerId="ADAL" clId="{DAAE1F3B-BD6A-984E-8B75-27511EC9229E}" dt="2019-06-18T12:03:18.979" v="31" actId="1036"/>
        <pc:sldMkLst>
          <pc:docMk/>
          <pc:sldMk cId="3155018914" sldId="312"/>
        </pc:sldMkLst>
        <pc:spChg chg="mod">
          <ac:chgData name="Tamara Kloosterman" userId="0879cb02-de29-40cb-9728-743e17313d8b" providerId="ADAL" clId="{DAAE1F3B-BD6A-984E-8B75-27511EC9229E}" dt="2019-06-18T12:01:15.401" v="7" actId="1076"/>
          <ac:spMkLst>
            <pc:docMk/>
            <pc:sldMk cId="3155018914" sldId="312"/>
            <ac:spMk id="3" creationId="{0D380840-AA52-D743-A4AF-9C439A53CC46}"/>
          </ac:spMkLst>
        </pc:spChg>
        <pc:spChg chg="add del">
          <ac:chgData name="Tamara Kloosterman" userId="0879cb02-de29-40cb-9728-743e17313d8b" providerId="ADAL" clId="{DAAE1F3B-BD6A-984E-8B75-27511EC9229E}" dt="2019-06-18T12:01:24.217" v="8" actId="478"/>
          <ac:spMkLst>
            <pc:docMk/>
            <pc:sldMk cId="3155018914" sldId="312"/>
            <ac:spMk id="4" creationId="{00000000-0000-0000-0000-000000000000}"/>
          </ac:spMkLst>
        </pc:spChg>
        <pc:spChg chg="add mod">
          <ac:chgData name="Tamara Kloosterman" userId="0879cb02-de29-40cb-9728-743e17313d8b" providerId="ADAL" clId="{DAAE1F3B-BD6A-984E-8B75-27511EC9229E}" dt="2019-06-18T12:01:43.758" v="14" actId="1076"/>
          <ac:spMkLst>
            <pc:docMk/>
            <pc:sldMk cId="3155018914" sldId="312"/>
            <ac:spMk id="5" creationId="{AB0229CF-25C9-CD47-9F54-7020A45F472E}"/>
          </ac:spMkLst>
        </pc:spChg>
        <pc:spChg chg="add mod">
          <ac:chgData name="Tamara Kloosterman" userId="0879cb02-de29-40cb-9728-743e17313d8b" providerId="ADAL" clId="{DAAE1F3B-BD6A-984E-8B75-27511EC9229E}" dt="2019-06-18T12:01:57.413" v="16" actId="1076"/>
          <ac:spMkLst>
            <pc:docMk/>
            <pc:sldMk cId="3155018914" sldId="312"/>
            <ac:spMk id="6" creationId="{45E7258C-3FCD-CD4B-B52F-239A6721A330}"/>
          </ac:spMkLst>
        </pc:spChg>
        <pc:spChg chg="del">
          <ac:chgData name="Tamara Kloosterman" userId="0879cb02-de29-40cb-9728-743e17313d8b" providerId="ADAL" clId="{DAAE1F3B-BD6A-984E-8B75-27511EC9229E}" dt="2019-06-18T12:02:54.305" v="27" actId="478"/>
          <ac:spMkLst>
            <pc:docMk/>
            <pc:sldMk cId="3155018914" sldId="312"/>
            <ac:spMk id="12" creationId="{00000000-0000-0000-0000-000000000000}"/>
          </ac:spMkLst>
        </pc:spChg>
        <pc:spChg chg="mod">
          <ac:chgData name="Tamara Kloosterman" userId="0879cb02-de29-40cb-9728-743e17313d8b" providerId="ADAL" clId="{DAAE1F3B-BD6A-984E-8B75-27511EC9229E}" dt="2019-06-18T12:03:18.979" v="31" actId="1036"/>
          <ac:spMkLst>
            <pc:docMk/>
            <pc:sldMk cId="3155018914" sldId="312"/>
            <ac:spMk id="15" creationId="{00000000-0000-0000-0000-000000000000}"/>
          </ac:spMkLst>
        </pc:spChg>
      </pc:sldChg>
      <pc:sldChg chg="addSp modSp">
        <pc:chgData name="Tamara Kloosterman" userId="0879cb02-de29-40cb-9728-743e17313d8b" providerId="ADAL" clId="{DAAE1F3B-BD6A-984E-8B75-27511EC9229E}" dt="2019-06-18T12:02:15.848" v="26" actId="1038"/>
        <pc:sldMkLst>
          <pc:docMk/>
          <pc:sldMk cId="2639289868" sldId="314"/>
        </pc:sldMkLst>
        <pc:spChg chg="add mod">
          <ac:chgData name="Tamara Kloosterman" userId="0879cb02-de29-40cb-9728-743e17313d8b" providerId="ADAL" clId="{DAAE1F3B-BD6A-984E-8B75-27511EC9229E}" dt="2019-06-18T12:02:15.848" v="26" actId="1038"/>
          <ac:spMkLst>
            <pc:docMk/>
            <pc:sldMk cId="2639289868" sldId="314"/>
            <ac:spMk id="4" creationId="{BFD64EBF-960A-4E41-B055-5465535801EA}"/>
          </ac:spMkLst>
        </pc:spChg>
      </pc:sldChg>
      <pc:sldChg chg="addSp modSp">
        <pc:chgData name="Tamara Kloosterman" userId="0879cb02-de29-40cb-9728-743e17313d8b" providerId="ADAL" clId="{DAAE1F3B-BD6A-984E-8B75-27511EC9229E}" dt="2019-06-18T12:09:40.492" v="129" actId="1038"/>
        <pc:sldMkLst>
          <pc:docMk/>
          <pc:sldMk cId="3896680700" sldId="316"/>
        </pc:sldMkLst>
        <pc:spChg chg="add mod">
          <ac:chgData name="Tamara Kloosterman" userId="0879cb02-de29-40cb-9728-743e17313d8b" providerId="ADAL" clId="{DAAE1F3B-BD6A-984E-8B75-27511EC9229E}" dt="2019-06-18T12:09:40.492" v="129" actId="1038"/>
          <ac:spMkLst>
            <pc:docMk/>
            <pc:sldMk cId="3896680700" sldId="316"/>
            <ac:spMk id="4" creationId="{1267D813-9683-9040-9B79-FE32257E737D}"/>
          </ac:spMkLst>
        </pc:spChg>
        <pc:spChg chg="add mod">
          <ac:chgData name="Tamara Kloosterman" userId="0879cb02-de29-40cb-9728-743e17313d8b" providerId="ADAL" clId="{DAAE1F3B-BD6A-984E-8B75-27511EC9229E}" dt="2019-06-18T12:09:36.494" v="128" actId="1038"/>
          <ac:spMkLst>
            <pc:docMk/>
            <pc:sldMk cId="3896680700" sldId="316"/>
            <ac:spMk id="5" creationId="{A8665E06-BE29-314D-B56A-E0EBC57A80BF}"/>
          </ac:spMkLst>
        </pc:spChg>
      </pc:sldChg>
      <pc:sldChg chg="addSp delSp modSp">
        <pc:chgData name="Tamara Kloosterman" userId="0879cb02-de29-40cb-9728-743e17313d8b" providerId="ADAL" clId="{DAAE1F3B-BD6A-984E-8B75-27511EC9229E}" dt="2019-06-18T12:10:33.762" v="194" actId="478"/>
        <pc:sldMkLst>
          <pc:docMk/>
          <pc:sldMk cId="1294485318" sldId="317"/>
        </pc:sldMkLst>
        <pc:spChg chg="add del mod">
          <ac:chgData name="Tamara Kloosterman" userId="0879cb02-de29-40cb-9728-743e17313d8b" providerId="ADAL" clId="{DAAE1F3B-BD6A-984E-8B75-27511EC9229E}" dt="2019-06-18T12:10:33.762" v="194" actId="478"/>
          <ac:spMkLst>
            <pc:docMk/>
            <pc:sldMk cId="1294485318" sldId="317"/>
            <ac:spMk id="4" creationId="{7F113025-22D1-E840-9CBE-DE466B490DFF}"/>
          </ac:spMkLst>
        </pc:spChg>
        <pc:spChg chg="add mod">
          <ac:chgData name="Tamara Kloosterman" userId="0879cb02-de29-40cb-9728-743e17313d8b" providerId="ADAL" clId="{DAAE1F3B-BD6A-984E-8B75-27511EC9229E}" dt="2019-06-18T12:10:05.035" v="193" actId="1036"/>
          <ac:spMkLst>
            <pc:docMk/>
            <pc:sldMk cId="1294485318" sldId="317"/>
            <ac:spMk id="10" creationId="{0AFCBE90-31B2-5144-8ABA-6382A2117604}"/>
          </ac:spMkLst>
        </pc:spChg>
      </pc:sldChg>
      <pc:sldChg chg="addSp">
        <pc:chgData name="Tamara Kloosterman" userId="0879cb02-de29-40cb-9728-743e17313d8b" providerId="ADAL" clId="{DAAE1F3B-BD6A-984E-8B75-27511EC9229E}" dt="2019-06-18T12:10:36.369" v="195" actId="22"/>
        <pc:sldMkLst>
          <pc:docMk/>
          <pc:sldMk cId="2962458160" sldId="318"/>
        </pc:sldMkLst>
        <pc:spChg chg="add">
          <ac:chgData name="Tamara Kloosterman" userId="0879cb02-de29-40cb-9728-743e17313d8b" providerId="ADAL" clId="{DAAE1F3B-BD6A-984E-8B75-27511EC9229E}" dt="2019-06-18T12:10:36.369" v="195" actId="22"/>
          <ac:spMkLst>
            <pc:docMk/>
            <pc:sldMk cId="2962458160" sldId="318"/>
            <ac:spMk id="4" creationId="{60B0041A-DBF1-E141-BF5D-79BC4484242D}"/>
          </ac:spMkLst>
        </pc:spChg>
      </pc:sldChg>
      <pc:sldChg chg="addSp modSp">
        <pc:chgData name="Tamara Kloosterman" userId="0879cb02-de29-40cb-9728-743e17313d8b" providerId="ADAL" clId="{DAAE1F3B-BD6A-984E-8B75-27511EC9229E}" dt="2019-06-18T12:15:53.649" v="494" actId="1036"/>
        <pc:sldMkLst>
          <pc:docMk/>
          <pc:sldMk cId="2332786694" sldId="320"/>
        </pc:sldMkLst>
        <pc:spChg chg="add mod">
          <ac:chgData name="Tamara Kloosterman" userId="0879cb02-de29-40cb-9728-743e17313d8b" providerId="ADAL" clId="{DAAE1F3B-BD6A-984E-8B75-27511EC9229E}" dt="2019-06-18T12:15:40.392" v="489" actId="1037"/>
          <ac:spMkLst>
            <pc:docMk/>
            <pc:sldMk cId="2332786694" sldId="320"/>
            <ac:spMk id="4" creationId="{A78DC009-5AD7-3748-8639-131E8FFB3971}"/>
          </ac:spMkLst>
        </pc:spChg>
        <pc:spChg chg="add mod">
          <ac:chgData name="Tamara Kloosterman" userId="0879cb02-de29-40cb-9728-743e17313d8b" providerId="ADAL" clId="{DAAE1F3B-BD6A-984E-8B75-27511EC9229E}" dt="2019-06-18T12:15:53.649" v="494" actId="1036"/>
          <ac:spMkLst>
            <pc:docMk/>
            <pc:sldMk cId="2332786694" sldId="320"/>
            <ac:spMk id="10" creationId="{F523AFF7-8F80-884F-94EE-E2A5609CBB43}"/>
          </ac:spMkLst>
        </pc:spChg>
      </pc:sldChg>
      <pc:sldChg chg="addSp modSp">
        <pc:chgData name="Tamara Kloosterman" userId="0879cb02-de29-40cb-9728-743e17313d8b" providerId="ADAL" clId="{DAAE1F3B-BD6A-984E-8B75-27511EC9229E}" dt="2019-06-18T12:16:08.401" v="532" actId="1035"/>
        <pc:sldMkLst>
          <pc:docMk/>
          <pc:sldMk cId="4177584282" sldId="321"/>
        </pc:sldMkLst>
        <pc:spChg chg="mod">
          <ac:chgData name="Tamara Kloosterman" userId="0879cb02-de29-40cb-9728-743e17313d8b" providerId="ADAL" clId="{DAAE1F3B-BD6A-984E-8B75-27511EC9229E}" dt="2019-06-18T12:16:01.434" v="497" actId="1076"/>
          <ac:spMkLst>
            <pc:docMk/>
            <pc:sldMk cId="4177584282" sldId="321"/>
            <ac:spMk id="3" creationId="{0F54FFE6-428A-E14D-B347-0E1BA11F7757}"/>
          </ac:spMkLst>
        </pc:spChg>
        <pc:spChg chg="add mod">
          <ac:chgData name="Tamara Kloosterman" userId="0879cb02-de29-40cb-9728-743e17313d8b" providerId="ADAL" clId="{DAAE1F3B-BD6A-984E-8B75-27511EC9229E}" dt="2019-06-18T12:16:08.401" v="532" actId="1035"/>
          <ac:spMkLst>
            <pc:docMk/>
            <pc:sldMk cId="4177584282" sldId="321"/>
            <ac:spMk id="4" creationId="{1421D877-C100-B34E-B630-73EEB5631BD5}"/>
          </ac:spMkLst>
        </pc:spChg>
      </pc:sldChg>
      <pc:sldChg chg="addSp modSp">
        <pc:chgData name="Tamara Kloosterman" userId="0879cb02-de29-40cb-9728-743e17313d8b" providerId="ADAL" clId="{DAAE1F3B-BD6A-984E-8B75-27511EC9229E}" dt="2019-06-18T12:16:17.934" v="563" actId="1035"/>
        <pc:sldMkLst>
          <pc:docMk/>
          <pc:sldMk cId="999300762" sldId="322"/>
        </pc:sldMkLst>
        <pc:spChg chg="add mod">
          <ac:chgData name="Tamara Kloosterman" userId="0879cb02-de29-40cb-9728-743e17313d8b" providerId="ADAL" clId="{DAAE1F3B-BD6A-984E-8B75-27511EC9229E}" dt="2019-06-18T12:16:17.934" v="563" actId="1035"/>
          <ac:spMkLst>
            <pc:docMk/>
            <pc:sldMk cId="999300762" sldId="322"/>
            <ac:spMk id="4" creationId="{858B6284-F4D8-574B-950A-E51FF41064CA}"/>
          </ac:spMkLst>
        </pc:spChg>
      </pc:sldChg>
      <pc:sldChg chg="addSp delSp modSp">
        <pc:chgData name="Tamara Kloosterman" userId="0879cb02-de29-40cb-9728-743e17313d8b" providerId="ADAL" clId="{DAAE1F3B-BD6A-984E-8B75-27511EC9229E}" dt="2019-06-18T12:11:25.635" v="274" actId="1038"/>
        <pc:sldMkLst>
          <pc:docMk/>
          <pc:sldMk cId="2393964812" sldId="323"/>
        </pc:sldMkLst>
        <pc:spChg chg="add mod">
          <ac:chgData name="Tamara Kloosterman" userId="0879cb02-de29-40cb-9728-743e17313d8b" providerId="ADAL" clId="{DAAE1F3B-BD6A-984E-8B75-27511EC9229E}" dt="2019-06-18T12:11:25.635" v="274" actId="1038"/>
          <ac:spMkLst>
            <pc:docMk/>
            <pc:sldMk cId="2393964812" sldId="323"/>
            <ac:spMk id="2" creationId="{0796F435-7E93-3A48-A4E8-98A6B9640558}"/>
          </ac:spMkLst>
        </pc:spChg>
        <pc:spChg chg="add del mod">
          <ac:chgData name="Tamara Kloosterman" userId="0879cb02-de29-40cb-9728-743e17313d8b" providerId="ADAL" clId="{DAAE1F3B-BD6A-984E-8B75-27511EC9229E}" dt="2019-06-18T12:11:04.981" v="206" actId="22"/>
          <ac:spMkLst>
            <pc:docMk/>
            <pc:sldMk cId="2393964812" sldId="323"/>
            <ac:spMk id="3" creationId="{BEEC8190-3A89-2C43-A9DF-FA96C91052AB}"/>
          </ac:spMkLst>
        </pc:spChg>
        <pc:spChg chg="add mod">
          <ac:chgData name="Tamara Kloosterman" userId="0879cb02-de29-40cb-9728-743e17313d8b" providerId="ADAL" clId="{DAAE1F3B-BD6A-984E-8B75-27511EC9229E}" dt="2019-06-18T12:11:22.721" v="273" actId="1038"/>
          <ac:spMkLst>
            <pc:docMk/>
            <pc:sldMk cId="2393964812" sldId="323"/>
            <ac:spMk id="4" creationId="{E4282C63-35F1-8144-A9FB-2C99FE0DD1DE}"/>
          </ac:spMkLst>
        </pc:spChg>
      </pc:sldChg>
      <pc:sldChg chg="addSp modSp">
        <pc:chgData name="Tamara Kloosterman" userId="0879cb02-de29-40cb-9728-743e17313d8b" providerId="ADAL" clId="{DAAE1F3B-BD6A-984E-8B75-27511EC9229E}" dt="2019-06-18T12:11:37.290" v="293" actId="1038"/>
        <pc:sldMkLst>
          <pc:docMk/>
          <pc:sldMk cId="3582274721" sldId="325"/>
        </pc:sldMkLst>
        <pc:spChg chg="add mod">
          <ac:chgData name="Tamara Kloosterman" userId="0879cb02-de29-40cb-9728-743e17313d8b" providerId="ADAL" clId="{DAAE1F3B-BD6A-984E-8B75-27511EC9229E}" dt="2019-06-18T12:11:37.290" v="293" actId="1038"/>
          <ac:spMkLst>
            <pc:docMk/>
            <pc:sldMk cId="3582274721" sldId="325"/>
            <ac:spMk id="2" creationId="{97B14F75-E53D-674D-841B-A5547D89CE1B}"/>
          </ac:spMkLst>
        </pc:spChg>
      </pc:sldChg>
      <pc:sldChg chg="addSp delSp modSp">
        <pc:chgData name="Tamara Kloosterman" userId="0879cb02-de29-40cb-9728-743e17313d8b" providerId="ADAL" clId="{DAAE1F3B-BD6A-984E-8B75-27511EC9229E}" dt="2019-06-18T12:14:13.195" v="377" actId="1035"/>
        <pc:sldMkLst>
          <pc:docMk/>
          <pc:sldMk cId="3462053694" sldId="326"/>
        </pc:sldMkLst>
        <pc:spChg chg="add mod">
          <ac:chgData name="Tamara Kloosterman" userId="0879cb02-de29-40cb-9728-743e17313d8b" providerId="ADAL" clId="{DAAE1F3B-BD6A-984E-8B75-27511EC9229E}" dt="2019-06-18T12:14:13.195" v="377" actId="1035"/>
          <ac:spMkLst>
            <pc:docMk/>
            <pc:sldMk cId="3462053694" sldId="326"/>
            <ac:spMk id="2" creationId="{B966F0F7-660D-5B40-90DB-054E6B7465C2}"/>
          </ac:spMkLst>
        </pc:spChg>
        <pc:spChg chg="add del mod">
          <ac:chgData name="Tamara Kloosterman" userId="0879cb02-de29-40cb-9728-743e17313d8b" providerId="ADAL" clId="{DAAE1F3B-BD6A-984E-8B75-27511EC9229E}" dt="2019-06-18T12:12:35.822" v="349" actId="22"/>
          <ac:spMkLst>
            <pc:docMk/>
            <pc:sldMk cId="3462053694" sldId="326"/>
            <ac:spMk id="5" creationId="{BCD2A08F-E8A9-3442-9C6B-108CF101BC86}"/>
          </ac:spMkLst>
        </pc:spChg>
      </pc:sldChg>
      <pc:sldChg chg="addSp delSp modSp">
        <pc:chgData name="Tamara Kloosterman" userId="0879cb02-de29-40cb-9728-743e17313d8b" providerId="ADAL" clId="{DAAE1F3B-BD6A-984E-8B75-27511EC9229E}" dt="2019-06-18T12:18:24.681" v="708" actId="1036"/>
        <pc:sldMkLst>
          <pc:docMk/>
          <pc:sldMk cId="1681165277" sldId="329"/>
        </pc:sldMkLst>
        <pc:spChg chg="add mod">
          <ac:chgData name="Tamara Kloosterman" userId="0879cb02-de29-40cb-9728-743e17313d8b" providerId="ADAL" clId="{DAAE1F3B-BD6A-984E-8B75-27511EC9229E}" dt="2019-06-18T12:18:14.666" v="677" actId="1035"/>
          <ac:spMkLst>
            <pc:docMk/>
            <pc:sldMk cId="1681165277" sldId="329"/>
            <ac:spMk id="4" creationId="{09CFE2A2-C9C1-6743-BD56-99F14E0389EC}"/>
          </ac:spMkLst>
        </pc:spChg>
        <pc:spChg chg="add del">
          <ac:chgData name="Tamara Kloosterman" userId="0879cb02-de29-40cb-9728-743e17313d8b" providerId="ADAL" clId="{DAAE1F3B-BD6A-984E-8B75-27511EC9229E}" dt="2019-06-18T12:18:09.750" v="646" actId="22"/>
          <ac:spMkLst>
            <pc:docMk/>
            <pc:sldMk cId="1681165277" sldId="329"/>
            <ac:spMk id="10" creationId="{04F68765-2136-644E-AE7A-904F0F7BFC15}"/>
          </ac:spMkLst>
        </pc:spChg>
        <pc:spChg chg="add mod">
          <ac:chgData name="Tamara Kloosterman" userId="0879cb02-de29-40cb-9728-743e17313d8b" providerId="ADAL" clId="{DAAE1F3B-BD6A-984E-8B75-27511EC9229E}" dt="2019-06-18T12:18:24.681" v="708" actId="1036"/>
          <ac:spMkLst>
            <pc:docMk/>
            <pc:sldMk cId="1681165277" sldId="329"/>
            <ac:spMk id="12" creationId="{33CE4466-EE54-2643-BD41-8320330F9503}"/>
          </ac:spMkLst>
        </pc:spChg>
      </pc:sldChg>
      <pc:sldChg chg="addSp modSp">
        <pc:chgData name="Tamara Kloosterman" userId="0879cb02-de29-40cb-9728-743e17313d8b" providerId="ADAL" clId="{DAAE1F3B-BD6A-984E-8B75-27511EC9229E}" dt="2019-06-18T12:20:54.569" v="911" actId="1036"/>
        <pc:sldMkLst>
          <pc:docMk/>
          <pc:sldMk cId="3532646386" sldId="333"/>
        </pc:sldMkLst>
        <pc:spChg chg="add mod">
          <ac:chgData name="Tamara Kloosterman" userId="0879cb02-de29-40cb-9728-743e17313d8b" providerId="ADAL" clId="{DAAE1F3B-BD6A-984E-8B75-27511EC9229E}" dt="2019-06-18T12:20:47.141" v="892" actId="1035"/>
          <ac:spMkLst>
            <pc:docMk/>
            <pc:sldMk cId="3532646386" sldId="333"/>
            <ac:spMk id="4" creationId="{35AD710F-5AD6-A64A-A6DC-311A7E5022BC}"/>
          </ac:spMkLst>
        </pc:spChg>
        <pc:spChg chg="add mod">
          <ac:chgData name="Tamara Kloosterman" userId="0879cb02-de29-40cb-9728-743e17313d8b" providerId="ADAL" clId="{DAAE1F3B-BD6A-984E-8B75-27511EC9229E}" dt="2019-06-18T12:20:54.569" v="911" actId="1036"/>
          <ac:spMkLst>
            <pc:docMk/>
            <pc:sldMk cId="3532646386" sldId="333"/>
            <ac:spMk id="10" creationId="{C0F5D851-EC4C-B141-A4BA-3E6192DA1A8F}"/>
          </ac:spMkLst>
        </pc:spChg>
      </pc:sldChg>
      <pc:sldChg chg="addSp modSp">
        <pc:chgData name="Tamara Kloosterman" userId="0879cb02-de29-40cb-9728-743e17313d8b" providerId="ADAL" clId="{DAAE1F3B-BD6A-984E-8B75-27511EC9229E}" dt="2019-06-18T12:29:43.803" v="1103" actId="1035"/>
        <pc:sldMkLst>
          <pc:docMk/>
          <pc:sldMk cId="193112357" sldId="334"/>
        </pc:sldMkLst>
        <pc:spChg chg="add mod">
          <ac:chgData name="Tamara Kloosterman" userId="0879cb02-de29-40cb-9728-743e17313d8b" providerId="ADAL" clId="{DAAE1F3B-BD6A-984E-8B75-27511EC9229E}" dt="2019-06-18T12:29:43.803" v="1103" actId="1035"/>
          <ac:spMkLst>
            <pc:docMk/>
            <pc:sldMk cId="193112357" sldId="334"/>
            <ac:spMk id="4" creationId="{482BF28F-8C40-1640-9885-EEC4BBC87FC2}"/>
          </ac:spMkLst>
        </pc:spChg>
      </pc:sldChg>
      <pc:sldChg chg="addSp modSp">
        <pc:chgData name="Tamara Kloosterman" userId="0879cb02-de29-40cb-9728-743e17313d8b" providerId="ADAL" clId="{DAAE1F3B-BD6A-984E-8B75-27511EC9229E}" dt="2019-06-18T12:29:34.178" v="1067" actId="1036"/>
        <pc:sldMkLst>
          <pc:docMk/>
          <pc:sldMk cId="3105189083" sldId="335"/>
        </pc:sldMkLst>
        <pc:spChg chg="add mod">
          <ac:chgData name="Tamara Kloosterman" userId="0879cb02-de29-40cb-9728-743e17313d8b" providerId="ADAL" clId="{DAAE1F3B-BD6A-984E-8B75-27511EC9229E}" dt="2019-06-18T12:29:34.178" v="1067" actId="1036"/>
          <ac:spMkLst>
            <pc:docMk/>
            <pc:sldMk cId="3105189083" sldId="335"/>
            <ac:spMk id="4" creationId="{5F7EAC8D-5087-4D4C-ABF6-9203EFBFF8B5}"/>
          </ac:spMkLst>
        </pc:spChg>
      </pc:sldChg>
      <pc:sldChg chg="addSp delSp modSp">
        <pc:chgData name="Tamara Kloosterman" userId="0879cb02-de29-40cb-9728-743e17313d8b" providerId="ADAL" clId="{DAAE1F3B-BD6A-984E-8B75-27511EC9229E}" dt="2019-06-18T12:30:21.594" v="1132" actId="22"/>
        <pc:sldMkLst>
          <pc:docMk/>
          <pc:sldMk cId="224550241" sldId="337"/>
        </pc:sldMkLst>
        <pc:spChg chg="add mod">
          <ac:chgData name="Tamara Kloosterman" userId="0879cb02-de29-40cb-9728-743e17313d8b" providerId="ADAL" clId="{DAAE1F3B-BD6A-984E-8B75-27511EC9229E}" dt="2019-06-18T12:30:16.611" v="1131" actId="1035"/>
          <ac:spMkLst>
            <pc:docMk/>
            <pc:sldMk cId="224550241" sldId="337"/>
            <ac:spMk id="4" creationId="{2ADA4874-0B9C-B247-8AD8-248B6A36BE95}"/>
          </ac:spMkLst>
        </pc:spChg>
        <pc:spChg chg="add del">
          <ac:chgData name="Tamara Kloosterman" userId="0879cb02-de29-40cb-9728-743e17313d8b" providerId="ADAL" clId="{DAAE1F3B-BD6A-984E-8B75-27511EC9229E}" dt="2019-06-18T12:30:12.145" v="1106" actId="22"/>
          <ac:spMkLst>
            <pc:docMk/>
            <pc:sldMk cId="224550241" sldId="337"/>
            <ac:spMk id="10" creationId="{4F98CDC5-4E79-674A-AC16-4E213AB2526B}"/>
          </ac:spMkLst>
        </pc:spChg>
        <pc:spChg chg="add">
          <ac:chgData name="Tamara Kloosterman" userId="0879cb02-de29-40cb-9728-743e17313d8b" providerId="ADAL" clId="{DAAE1F3B-BD6A-984E-8B75-27511EC9229E}" dt="2019-06-18T12:30:21.594" v="1132" actId="22"/>
          <ac:spMkLst>
            <pc:docMk/>
            <pc:sldMk cId="224550241" sldId="337"/>
            <ac:spMk id="12" creationId="{16F03E2D-FB6B-0943-AA09-B80FAB53EAFC}"/>
          </ac:spMkLst>
        </pc:spChg>
      </pc:sldChg>
      <pc:sldChg chg="addSp modSp">
        <pc:chgData name="Tamara Kloosterman" userId="0879cb02-de29-40cb-9728-743e17313d8b" providerId="ADAL" clId="{DAAE1F3B-BD6A-984E-8B75-27511EC9229E}" dt="2019-06-18T12:36:38.885" v="1361" actId="1038"/>
        <pc:sldMkLst>
          <pc:docMk/>
          <pc:sldMk cId="3050201975" sldId="338"/>
        </pc:sldMkLst>
        <pc:spChg chg="add mod">
          <ac:chgData name="Tamara Kloosterman" userId="0879cb02-de29-40cb-9728-743e17313d8b" providerId="ADAL" clId="{DAAE1F3B-BD6A-984E-8B75-27511EC9229E}" dt="2019-06-18T12:30:28.972" v="1137" actId="1036"/>
          <ac:spMkLst>
            <pc:docMk/>
            <pc:sldMk cId="3050201975" sldId="338"/>
            <ac:spMk id="4" creationId="{EF3DE387-8792-0842-AA2E-76F6C7A998AA}"/>
          </ac:spMkLst>
        </pc:spChg>
        <pc:spChg chg="add mod">
          <ac:chgData name="Tamara Kloosterman" userId="0879cb02-de29-40cb-9728-743e17313d8b" providerId="ADAL" clId="{DAAE1F3B-BD6A-984E-8B75-27511EC9229E}" dt="2019-06-18T12:36:38.885" v="1361" actId="1038"/>
          <ac:spMkLst>
            <pc:docMk/>
            <pc:sldMk cId="3050201975" sldId="338"/>
            <ac:spMk id="10" creationId="{2C8C87E3-17DA-BB49-9616-5F9202B4BC00}"/>
          </ac:spMkLst>
        </pc:spChg>
      </pc:sldChg>
      <pc:sldChg chg="addSp modSp">
        <pc:chgData name="Tamara Kloosterman" userId="0879cb02-de29-40cb-9728-743e17313d8b" providerId="ADAL" clId="{DAAE1F3B-BD6A-984E-8B75-27511EC9229E}" dt="2019-06-18T12:10:45.879" v="198" actId="1036"/>
        <pc:sldMkLst>
          <pc:docMk/>
          <pc:sldMk cId="2807962117" sldId="341"/>
        </pc:sldMkLst>
        <pc:spChg chg="add mod">
          <ac:chgData name="Tamara Kloosterman" userId="0879cb02-de29-40cb-9728-743e17313d8b" providerId="ADAL" clId="{DAAE1F3B-BD6A-984E-8B75-27511EC9229E}" dt="2019-06-18T12:10:45.879" v="198" actId="1036"/>
          <ac:spMkLst>
            <pc:docMk/>
            <pc:sldMk cId="2807962117" sldId="341"/>
            <ac:spMk id="4" creationId="{9B4CBCDD-984C-8E4C-A9CB-980B065C4F34}"/>
          </ac:spMkLst>
        </pc:spChg>
      </pc:sldChg>
      <pc:sldChg chg="addSp modSp">
        <pc:chgData name="Tamara Kloosterman" userId="0879cb02-de29-40cb-9728-743e17313d8b" providerId="ADAL" clId="{DAAE1F3B-BD6A-984E-8B75-27511EC9229E}" dt="2019-06-18T12:14:04.214" v="376" actId="1036"/>
        <pc:sldMkLst>
          <pc:docMk/>
          <pc:sldMk cId="399613463" sldId="342"/>
        </pc:sldMkLst>
        <pc:spChg chg="add mod">
          <ac:chgData name="Tamara Kloosterman" userId="0879cb02-de29-40cb-9728-743e17313d8b" providerId="ADAL" clId="{DAAE1F3B-BD6A-984E-8B75-27511EC9229E}" dt="2019-06-18T12:14:04.214" v="376" actId="1036"/>
          <ac:spMkLst>
            <pc:docMk/>
            <pc:sldMk cId="399613463" sldId="342"/>
            <ac:spMk id="2" creationId="{62DB5C08-0BEC-FC46-8E04-BC11A56C011B}"/>
          </ac:spMkLst>
        </pc:spChg>
      </pc:sldChg>
      <pc:sldChg chg="addSp modSp">
        <pc:chgData name="Tamara Kloosterman" userId="0879cb02-de29-40cb-9728-743e17313d8b" providerId="ADAL" clId="{DAAE1F3B-BD6A-984E-8B75-27511EC9229E}" dt="2019-06-18T12:30:51.674" v="1182" actId="1036"/>
        <pc:sldMkLst>
          <pc:docMk/>
          <pc:sldMk cId="2712487602" sldId="343"/>
        </pc:sldMkLst>
        <pc:spChg chg="add">
          <ac:chgData name="Tamara Kloosterman" userId="0879cb02-de29-40cb-9728-743e17313d8b" providerId="ADAL" clId="{DAAE1F3B-BD6A-984E-8B75-27511EC9229E}" dt="2019-06-18T12:30:33.662" v="1138" actId="22"/>
          <ac:spMkLst>
            <pc:docMk/>
            <pc:sldMk cId="2712487602" sldId="343"/>
            <ac:spMk id="4" creationId="{D83846B8-E402-7743-B0FD-0C21BA172693}"/>
          </ac:spMkLst>
        </pc:spChg>
        <pc:spChg chg="add mod">
          <ac:chgData name="Tamara Kloosterman" userId="0879cb02-de29-40cb-9728-743e17313d8b" providerId="ADAL" clId="{DAAE1F3B-BD6A-984E-8B75-27511EC9229E}" dt="2019-06-18T12:30:51.674" v="1182" actId="1036"/>
          <ac:spMkLst>
            <pc:docMk/>
            <pc:sldMk cId="2712487602" sldId="343"/>
            <ac:spMk id="10" creationId="{E8ADA267-56FE-DE4F-8B9D-669103FC177E}"/>
          </ac:spMkLst>
        </pc:spChg>
      </pc:sldChg>
      <pc:sldChg chg="addSp modSp">
        <pc:chgData name="Tamara Kloosterman" userId="0879cb02-de29-40cb-9728-743e17313d8b" providerId="ADAL" clId="{DAAE1F3B-BD6A-984E-8B75-27511EC9229E}" dt="2019-06-18T12:31:58.980" v="1336" actId="1035"/>
        <pc:sldMkLst>
          <pc:docMk/>
          <pc:sldMk cId="652200354" sldId="344"/>
        </pc:sldMkLst>
        <pc:spChg chg="add mod">
          <ac:chgData name="Tamara Kloosterman" userId="0879cb02-de29-40cb-9728-743e17313d8b" providerId="ADAL" clId="{DAAE1F3B-BD6A-984E-8B75-27511EC9229E}" dt="2019-06-18T12:31:50.828" v="1308" actId="1035"/>
          <ac:spMkLst>
            <pc:docMk/>
            <pc:sldMk cId="652200354" sldId="344"/>
            <ac:spMk id="3" creationId="{F3D634B9-E1AF-0C4B-8BEB-3B30F0EB6D10}"/>
          </ac:spMkLst>
        </pc:spChg>
        <pc:spChg chg="add mod">
          <ac:chgData name="Tamara Kloosterman" userId="0879cb02-de29-40cb-9728-743e17313d8b" providerId="ADAL" clId="{DAAE1F3B-BD6A-984E-8B75-27511EC9229E}" dt="2019-06-18T12:31:58.980" v="1336" actId="1035"/>
          <ac:spMkLst>
            <pc:docMk/>
            <pc:sldMk cId="652200354" sldId="344"/>
            <ac:spMk id="5" creationId="{FCD866FF-C9A8-BA44-AF4D-A28D2323ACE8}"/>
          </ac:spMkLst>
        </pc:spChg>
      </pc:sldChg>
    </pc:docChg>
  </pc:docChgLst>
  <pc:docChgLst>
    <pc:chgData name="Tamara Kloosterman" userId="38783585_tp_dropbox" providerId="OAuth2" clId="{FCA205CF-F983-A541-B128-C295B5FAEBCE}"/>
    <pc:docChg chg="undo custSel addSld delSld modSld sldOrd modSection">
      <pc:chgData name="Tamara Kloosterman" userId="38783585_tp_dropbox" providerId="OAuth2" clId="{FCA205CF-F983-A541-B128-C295B5FAEBCE}" dt="2019-05-31T13:45:51.750" v="338" actId="20577"/>
      <pc:docMkLst>
        <pc:docMk/>
      </pc:docMkLst>
      <pc:sldChg chg="modSp">
        <pc:chgData name="Tamara Kloosterman" userId="38783585_tp_dropbox" providerId="OAuth2" clId="{FCA205CF-F983-A541-B128-C295B5FAEBCE}" dt="2019-05-31T13:17:00.836" v="2" actId="1036"/>
        <pc:sldMkLst>
          <pc:docMk/>
          <pc:sldMk cId="3263599876" sldId="257"/>
        </pc:sldMkLst>
        <pc:spChg chg="mod">
          <ac:chgData name="Tamara Kloosterman" userId="38783585_tp_dropbox" providerId="OAuth2" clId="{FCA205CF-F983-A541-B128-C295B5FAEBCE}" dt="2019-05-31T13:17:00.836" v="2" actId="1036"/>
          <ac:spMkLst>
            <pc:docMk/>
            <pc:sldMk cId="3263599876" sldId="257"/>
            <ac:spMk id="5" creationId="{00000000-0000-0000-0000-000000000000}"/>
          </ac:spMkLst>
        </pc:spChg>
      </pc:sldChg>
      <pc:sldChg chg="modSp new ord">
        <pc:chgData name="Tamara Kloosterman" userId="38783585_tp_dropbox" providerId="OAuth2" clId="{FCA205CF-F983-A541-B128-C295B5FAEBCE}" dt="2019-05-31T13:40:58.089" v="215" actId="20577"/>
        <pc:sldMkLst>
          <pc:docMk/>
          <pc:sldMk cId="3155018914" sldId="312"/>
        </pc:sldMkLst>
        <pc:spChg chg="mod">
          <ac:chgData name="Tamara Kloosterman" userId="38783585_tp_dropbox" providerId="OAuth2" clId="{FCA205CF-F983-A541-B128-C295B5FAEBCE}" dt="2019-05-31T13:40:58.089" v="215" actId="20577"/>
          <ac:spMkLst>
            <pc:docMk/>
            <pc:sldMk cId="3155018914" sldId="312"/>
            <ac:spMk id="2" creationId="{5FADBE73-3F94-1C4A-993C-C47FAB8131B1}"/>
          </ac:spMkLst>
        </pc:spChg>
        <pc:spChg chg="mod">
          <ac:chgData name="Tamara Kloosterman" userId="38783585_tp_dropbox" providerId="OAuth2" clId="{FCA205CF-F983-A541-B128-C295B5FAEBCE}" dt="2019-05-31T13:18:31.952" v="29" actId="20577"/>
          <ac:spMkLst>
            <pc:docMk/>
            <pc:sldMk cId="3155018914" sldId="312"/>
            <ac:spMk id="3" creationId="{0D380840-AA52-D743-A4AF-9C439A53CC46}"/>
          </ac:spMkLst>
        </pc:spChg>
      </pc:sldChg>
      <pc:sldChg chg="modSp new">
        <pc:chgData name="Tamara Kloosterman" userId="38783585_tp_dropbox" providerId="OAuth2" clId="{FCA205CF-F983-A541-B128-C295B5FAEBCE}" dt="2019-05-31T13:41:09.490" v="221" actId="14100"/>
        <pc:sldMkLst>
          <pc:docMk/>
          <pc:sldMk cId="2639289868" sldId="314"/>
        </pc:sldMkLst>
        <pc:spChg chg="mod">
          <ac:chgData name="Tamara Kloosterman" userId="38783585_tp_dropbox" providerId="OAuth2" clId="{FCA205CF-F983-A541-B128-C295B5FAEBCE}" dt="2019-05-31T13:41:09.490" v="221" actId="14100"/>
          <ac:spMkLst>
            <pc:docMk/>
            <pc:sldMk cId="2639289868" sldId="314"/>
            <ac:spMk id="2" creationId="{6CAAA26F-CBE9-744A-A422-ADA785B73DCC}"/>
          </ac:spMkLst>
        </pc:spChg>
        <pc:spChg chg="mod">
          <ac:chgData name="Tamara Kloosterman" userId="38783585_tp_dropbox" providerId="OAuth2" clId="{FCA205CF-F983-A541-B128-C295B5FAEBCE}" dt="2019-05-31T13:31:36.450" v="81" actId="20577"/>
          <ac:spMkLst>
            <pc:docMk/>
            <pc:sldMk cId="2639289868" sldId="314"/>
            <ac:spMk id="3" creationId="{E48BA687-ED03-3447-BF39-674EC4615124}"/>
          </ac:spMkLst>
        </pc:spChg>
      </pc:sldChg>
      <pc:sldChg chg="modSp new ord">
        <pc:chgData name="Tamara Kloosterman" userId="38783585_tp_dropbox" providerId="OAuth2" clId="{FCA205CF-F983-A541-B128-C295B5FAEBCE}" dt="2019-05-31T13:41:15.680" v="224" actId="20577"/>
        <pc:sldMkLst>
          <pc:docMk/>
          <pc:sldMk cId="3881997729" sldId="315"/>
        </pc:sldMkLst>
        <pc:spChg chg="mod">
          <ac:chgData name="Tamara Kloosterman" userId="38783585_tp_dropbox" providerId="OAuth2" clId="{FCA205CF-F983-A541-B128-C295B5FAEBCE}" dt="2019-05-31T13:41:15.680" v="224" actId="20577"/>
          <ac:spMkLst>
            <pc:docMk/>
            <pc:sldMk cId="3881997729" sldId="315"/>
            <ac:spMk id="2" creationId="{5AC2D353-839E-C74A-98C9-3CC81F61111F}"/>
          </ac:spMkLst>
        </pc:spChg>
        <pc:spChg chg="mod">
          <ac:chgData name="Tamara Kloosterman" userId="38783585_tp_dropbox" providerId="OAuth2" clId="{FCA205CF-F983-A541-B128-C295B5FAEBCE}" dt="2019-05-31T13:31:53.681" v="86" actId="20577"/>
          <ac:spMkLst>
            <pc:docMk/>
            <pc:sldMk cId="3881997729" sldId="315"/>
            <ac:spMk id="3" creationId="{1482BEC4-1AF7-8F46-B134-2E7EB5A41D4E}"/>
          </ac:spMkLst>
        </pc:spChg>
      </pc:sldChg>
      <pc:sldChg chg="modSp new">
        <pc:chgData name="Tamara Kloosterman" userId="38783585_tp_dropbox" providerId="OAuth2" clId="{FCA205CF-F983-A541-B128-C295B5FAEBCE}" dt="2019-05-31T13:41:32.010" v="229" actId="20577"/>
        <pc:sldMkLst>
          <pc:docMk/>
          <pc:sldMk cId="3896680700" sldId="316"/>
        </pc:sldMkLst>
        <pc:spChg chg="mod">
          <ac:chgData name="Tamara Kloosterman" userId="38783585_tp_dropbox" providerId="OAuth2" clId="{FCA205CF-F983-A541-B128-C295B5FAEBCE}" dt="2019-05-31T13:41:32.010" v="229" actId="20577"/>
          <ac:spMkLst>
            <pc:docMk/>
            <pc:sldMk cId="3896680700" sldId="316"/>
            <ac:spMk id="2" creationId="{952A1E4D-4340-5149-A1D3-6B5D1007947F}"/>
          </ac:spMkLst>
        </pc:spChg>
        <pc:spChg chg="mod">
          <ac:chgData name="Tamara Kloosterman" userId="38783585_tp_dropbox" providerId="OAuth2" clId="{FCA205CF-F983-A541-B128-C295B5FAEBCE}" dt="2019-05-31T13:36:33.780" v="134" actId="20577"/>
          <ac:spMkLst>
            <pc:docMk/>
            <pc:sldMk cId="3896680700" sldId="316"/>
            <ac:spMk id="3" creationId="{AFBA2CA7-A72A-6E44-A2C6-D21BA89ADBF3}"/>
          </ac:spMkLst>
        </pc:spChg>
      </pc:sldChg>
      <pc:sldChg chg="modSp new">
        <pc:chgData name="Tamara Kloosterman" userId="38783585_tp_dropbox" providerId="OAuth2" clId="{FCA205CF-F983-A541-B128-C295B5FAEBCE}" dt="2019-05-31T13:41:37.397" v="234" actId="20577"/>
        <pc:sldMkLst>
          <pc:docMk/>
          <pc:sldMk cId="1294485318" sldId="317"/>
        </pc:sldMkLst>
        <pc:spChg chg="mod">
          <ac:chgData name="Tamara Kloosterman" userId="38783585_tp_dropbox" providerId="OAuth2" clId="{FCA205CF-F983-A541-B128-C295B5FAEBCE}" dt="2019-05-31T13:41:37.397" v="234" actId="20577"/>
          <ac:spMkLst>
            <pc:docMk/>
            <pc:sldMk cId="1294485318" sldId="317"/>
            <ac:spMk id="2" creationId="{441E7BEA-8C4A-C546-8E97-50384C217255}"/>
          </ac:spMkLst>
        </pc:spChg>
        <pc:spChg chg="mod">
          <ac:chgData name="Tamara Kloosterman" userId="38783585_tp_dropbox" providerId="OAuth2" clId="{FCA205CF-F983-A541-B128-C295B5FAEBCE}" dt="2019-05-31T13:37:49.108" v="151" actId="20577"/>
          <ac:spMkLst>
            <pc:docMk/>
            <pc:sldMk cId="1294485318" sldId="317"/>
            <ac:spMk id="3" creationId="{239C8D44-9783-8043-9099-F5DDBD33C825}"/>
          </ac:spMkLst>
        </pc:spChg>
      </pc:sldChg>
      <pc:sldChg chg="modSp new">
        <pc:chgData name="Tamara Kloosterman" userId="38783585_tp_dropbox" providerId="OAuth2" clId="{FCA205CF-F983-A541-B128-C295B5FAEBCE}" dt="2019-05-31T13:41:42.621" v="239" actId="20577"/>
        <pc:sldMkLst>
          <pc:docMk/>
          <pc:sldMk cId="2962458160" sldId="318"/>
        </pc:sldMkLst>
        <pc:spChg chg="mod">
          <ac:chgData name="Tamara Kloosterman" userId="38783585_tp_dropbox" providerId="OAuth2" clId="{FCA205CF-F983-A541-B128-C295B5FAEBCE}" dt="2019-05-31T13:41:42.621" v="239" actId="20577"/>
          <ac:spMkLst>
            <pc:docMk/>
            <pc:sldMk cId="2962458160" sldId="318"/>
            <ac:spMk id="2" creationId="{F585F5D8-4C9F-974A-A5AA-4D2566A6C72B}"/>
          </ac:spMkLst>
        </pc:spChg>
        <pc:spChg chg="mod">
          <ac:chgData name="Tamara Kloosterman" userId="38783585_tp_dropbox" providerId="OAuth2" clId="{FCA205CF-F983-A541-B128-C295B5FAEBCE}" dt="2019-05-31T13:39:07.016" v="184" actId="20577"/>
          <ac:spMkLst>
            <pc:docMk/>
            <pc:sldMk cId="2962458160" sldId="318"/>
            <ac:spMk id="3" creationId="{11FCA3C4-0305-0C4C-A350-149BC0326EA1}"/>
          </ac:spMkLst>
        </pc:spChg>
      </pc:sldChg>
      <pc:sldChg chg="modSp new">
        <pc:chgData name="Tamara Kloosterman" userId="38783585_tp_dropbox" providerId="OAuth2" clId="{FCA205CF-F983-A541-B128-C295B5FAEBCE}" dt="2019-05-31T13:43:20.093" v="268" actId="20577"/>
        <pc:sldMkLst>
          <pc:docMk/>
          <pc:sldMk cId="2332786694" sldId="320"/>
        </pc:sldMkLst>
        <pc:spChg chg="mod">
          <ac:chgData name="Tamara Kloosterman" userId="38783585_tp_dropbox" providerId="OAuth2" clId="{FCA205CF-F983-A541-B128-C295B5FAEBCE}" dt="2019-05-31T13:43:20.093" v="268" actId="20577"/>
          <ac:spMkLst>
            <pc:docMk/>
            <pc:sldMk cId="2332786694" sldId="320"/>
            <ac:spMk id="2" creationId="{63814A64-6028-814C-83F1-0C3F088D79A4}"/>
          </ac:spMkLst>
        </pc:spChg>
        <pc:spChg chg="mod">
          <ac:chgData name="Tamara Kloosterman" userId="38783585_tp_dropbox" providerId="OAuth2" clId="{FCA205CF-F983-A541-B128-C295B5FAEBCE}" dt="2019-05-31T13:43:01.534" v="261" actId="20577"/>
          <ac:spMkLst>
            <pc:docMk/>
            <pc:sldMk cId="2332786694" sldId="320"/>
            <ac:spMk id="3" creationId="{89F52128-2B36-5A43-BCDB-E03B8B3C8B40}"/>
          </ac:spMkLst>
        </pc:spChg>
      </pc:sldChg>
      <pc:sldChg chg="modSp new">
        <pc:chgData name="Tamara Kloosterman" userId="38783585_tp_dropbox" providerId="OAuth2" clId="{FCA205CF-F983-A541-B128-C295B5FAEBCE}" dt="2019-05-31T13:44:36.056" v="306" actId="20577"/>
        <pc:sldMkLst>
          <pc:docMk/>
          <pc:sldMk cId="4177584282" sldId="321"/>
        </pc:sldMkLst>
        <pc:spChg chg="mod">
          <ac:chgData name="Tamara Kloosterman" userId="38783585_tp_dropbox" providerId="OAuth2" clId="{FCA205CF-F983-A541-B128-C295B5FAEBCE}" dt="2019-05-31T13:44:36.056" v="306" actId="20577"/>
          <ac:spMkLst>
            <pc:docMk/>
            <pc:sldMk cId="4177584282" sldId="321"/>
            <ac:spMk id="2" creationId="{AD192963-C058-4941-B490-64F8FBAC812F}"/>
          </ac:spMkLst>
        </pc:spChg>
        <pc:spChg chg="mod">
          <ac:chgData name="Tamara Kloosterman" userId="38783585_tp_dropbox" providerId="OAuth2" clId="{FCA205CF-F983-A541-B128-C295B5FAEBCE}" dt="2019-05-31T13:44:30.347" v="300" actId="20577"/>
          <ac:spMkLst>
            <pc:docMk/>
            <pc:sldMk cId="4177584282" sldId="321"/>
            <ac:spMk id="3" creationId="{0F54FFE6-428A-E14D-B347-0E1BA11F7757}"/>
          </ac:spMkLst>
        </pc:spChg>
      </pc:sldChg>
      <pc:sldChg chg="modSp new ord">
        <pc:chgData name="Tamara Kloosterman" userId="38783585_tp_dropbox" providerId="OAuth2" clId="{FCA205CF-F983-A541-B128-C295B5FAEBCE}" dt="2019-05-31T13:45:51.750" v="338" actId="20577"/>
        <pc:sldMkLst>
          <pc:docMk/>
          <pc:sldMk cId="999300762" sldId="322"/>
        </pc:sldMkLst>
        <pc:spChg chg="mod">
          <ac:chgData name="Tamara Kloosterman" userId="38783585_tp_dropbox" providerId="OAuth2" clId="{FCA205CF-F983-A541-B128-C295B5FAEBCE}" dt="2019-05-31T13:45:51.750" v="338" actId="20577"/>
          <ac:spMkLst>
            <pc:docMk/>
            <pc:sldMk cId="999300762" sldId="322"/>
            <ac:spMk id="2" creationId="{B726D8E8-2644-A14C-9AF6-60A3A968F23C}"/>
          </ac:spMkLst>
        </pc:spChg>
        <pc:spChg chg="mod">
          <ac:chgData name="Tamara Kloosterman" userId="38783585_tp_dropbox" providerId="OAuth2" clId="{FCA205CF-F983-A541-B128-C295B5FAEBCE}" dt="2019-05-31T13:45:35.123" v="331" actId="20577"/>
          <ac:spMkLst>
            <pc:docMk/>
            <pc:sldMk cId="999300762" sldId="322"/>
            <ac:spMk id="3" creationId="{C1434424-6586-FF4B-ABEF-0B7930203F4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73E5237C-3802-43E7-90E2-401146DDBD8A}" type="datetimeFigureOut">
              <a:rPr lang="nl-NL" smtClean="0"/>
              <a:t>3-7-2019</a:t>
            </a:fld>
            <a:endParaRPr lang="nl-NL"/>
          </a:p>
        </p:txBody>
      </p:sp>
      <p:sp>
        <p:nvSpPr>
          <p:cNvPr id="4" name="Tijdelijke aanduiding voor voettekst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86521ED3-BEF3-43AA-ACF7-8E77ED8FD6AC}" type="slidenum">
              <a:rPr lang="nl-NL" smtClean="0"/>
              <a:t>‹nr.›</a:t>
            </a:fld>
            <a:endParaRPr lang="nl-NL"/>
          </a:p>
        </p:txBody>
      </p:sp>
    </p:spTree>
    <p:extLst>
      <p:ext uri="{BB962C8B-B14F-4D97-AF65-F5344CB8AC3E}">
        <p14:creationId xmlns:p14="http://schemas.microsoft.com/office/powerpoint/2010/main" val="3588021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A30D862-166D-4CB3-9A90-0BE4AA3D8432}" type="datetimeFigureOut">
              <a:rPr lang="nl-NL" smtClean="0"/>
              <a:t>3-7-2019</a:t>
            </a:fld>
            <a:endParaRPr lang="nl-NL"/>
          </a:p>
        </p:txBody>
      </p:sp>
      <p:sp>
        <p:nvSpPr>
          <p:cNvPr id="4" name="Tijdelijke aanduiding voor dia-afbeelding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15AFD15-F4D2-442E-8278-2DEBB324C9D5}" type="slidenum">
              <a:rPr lang="nl-NL" smtClean="0"/>
              <a:t>‹nr.›</a:t>
            </a:fld>
            <a:endParaRPr lang="nl-NL"/>
          </a:p>
        </p:txBody>
      </p:sp>
    </p:spTree>
    <p:extLst>
      <p:ext uri="{BB962C8B-B14F-4D97-AF65-F5344CB8AC3E}">
        <p14:creationId xmlns:p14="http://schemas.microsoft.com/office/powerpoint/2010/main" val="11581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5AFD15-F4D2-442E-8278-2DEBB324C9D5}" type="slidenum">
              <a:rPr lang="nl-NL" smtClean="0"/>
              <a:t>1</a:t>
            </a:fld>
            <a:endParaRPr lang="nl-NL"/>
          </a:p>
        </p:txBody>
      </p:sp>
    </p:spTree>
    <p:extLst>
      <p:ext uri="{BB962C8B-B14F-4D97-AF65-F5344CB8AC3E}">
        <p14:creationId xmlns:p14="http://schemas.microsoft.com/office/powerpoint/2010/main" val="2926231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5 (</a:t>
            </a:r>
            <a:r>
              <a:rPr lang="el-GR" sz="1200" b="0" i="0" kern="1200" dirty="0">
                <a:solidFill>
                  <a:schemeClr val="tx1"/>
                </a:solidFill>
                <a:effectLst/>
                <a:latin typeface="+mn-lt"/>
                <a:ea typeface="+mn-ea"/>
                <a:cs typeface="+mn-cs"/>
              </a:rPr>
              <a:t>ἦν) -9 (θεοῖς):</a:t>
            </a:r>
            <a:r>
              <a:rPr lang="el-GR" dirty="0"/>
              <a:t/>
            </a:r>
            <a:br>
              <a:rPr lang="el-GR" dirty="0"/>
            </a:br>
            <a:r>
              <a:rPr lang="nl-NL" dirty="0"/>
              <a:t/>
            </a:r>
            <a:br>
              <a:rPr lang="nl-NL" dirty="0"/>
            </a:br>
            <a:r>
              <a:rPr lang="nl-NL" sz="1200" b="1" i="0" kern="1200" dirty="0">
                <a:solidFill>
                  <a:schemeClr val="tx1"/>
                </a:solidFill>
                <a:effectLst/>
                <a:latin typeface="+mn-lt"/>
                <a:ea typeface="+mn-ea"/>
                <a:cs typeface="+mn-cs"/>
              </a:rPr>
              <a:t> Hoofdzin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ἦν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ῥώμην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καὶ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εἶχον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3</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ἐπεχείρησαν δὲ τοῖς θεοῖς</a:t>
            </a:r>
            <a:r>
              <a:rPr lang="el-GR" dirty="0"/>
              <a:t/>
            </a:r>
            <a:br>
              <a:rPr lang="el-GR" dirty="0"/>
            </a:br>
            <a:r>
              <a:rPr lang="el-GR"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Betrekk</a:t>
            </a:r>
            <a:r>
              <a:rPr lang="nl-NL" sz="1200" b="1" i="0" kern="1200" dirty="0">
                <a:solidFill>
                  <a:schemeClr val="tx1"/>
                </a:solidFill>
                <a:effectLst/>
                <a:latin typeface="+mn-lt"/>
                <a:ea typeface="+mn-ea"/>
                <a:cs typeface="+mn-cs"/>
              </a:rPr>
              <a:t>. 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ὃ λέγει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Ὤτου</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4</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καὶ (τοῦτο)...περὶ ἐκείν</a:t>
            </a:r>
            <a:r>
              <a:rPr lang="el-GR" sz="1200" b="1" i="0" kern="1200" dirty="0">
                <a:solidFill>
                  <a:schemeClr val="tx1"/>
                </a:solidFill>
                <a:effectLst/>
                <a:latin typeface="+mn-lt"/>
                <a:ea typeface="+mn-ea"/>
                <a:cs typeface="+mn-cs"/>
              </a:rPr>
              <a:t>ων</a:t>
            </a:r>
            <a:r>
              <a:rPr lang="el-GR" sz="1200" b="0" i="0" kern="1200" dirty="0">
                <a:solidFill>
                  <a:schemeClr val="tx1"/>
                </a:solidFill>
                <a:effectLst/>
                <a:latin typeface="+mn-lt"/>
                <a:ea typeface="+mn-ea"/>
                <a:cs typeface="+mn-cs"/>
              </a:rPr>
              <a:t> λέγεται</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Onderwerp</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τὸ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ποιεῖν</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ὡς ἐπιθησομε</a:t>
            </a:r>
            <a:r>
              <a:rPr lang="nl-NL" sz="1200" b="0" i="0" kern="1200" dirty="0">
                <a:solidFill>
                  <a:schemeClr val="tx1"/>
                </a:solidFill>
                <a:effectLst/>
                <a:latin typeface="+mn-lt"/>
                <a:ea typeface="+mn-ea"/>
                <a:cs typeface="+mn-cs"/>
              </a:rPr>
              <a:t>v</a:t>
            </a:r>
            <a:r>
              <a:rPr lang="el-GR" sz="1200" b="0" i="0" kern="1200" dirty="0">
                <a:solidFill>
                  <a:schemeClr val="tx1"/>
                </a:solidFill>
                <a:effectLst/>
                <a:latin typeface="+mn-lt"/>
                <a:ea typeface="+mn-ea"/>
                <a:cs typeface="+mn-cs"/>
              </a:rPr>
              <a:t>ν</a:t>
            </a:r>
            <a:r>
              <a:rPr lang="el-GR" sz="1200" b="1" i="0" kern="1200" dirty="0">
                <a:solidFill>
                  <a:schemeClr val="tx1"/>
                </a:solidFill>
                <a:effectLst/>
                <a:latin typeface="+mn-lt"/>
                <a:ea typeface="+mn-ea"/>
                <a:cs typeface="+mn-cs"/>
              </a:rPr>
              <a:t>ων</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15</a:t>
            </a:fld>
            <a:endParaRPr lang="nl-NL"/>
          </a:p>
        </p:txBody>
      </p:sp>
    </p:spTree>
    <p:extLst>
      <p:ext uri="{BB962C8B-B14F-4D97-AF65-F5344CB8AC3E}">
        <p14:creationId xmlns:p14="http://schemas.microsoft.com/office/powerpoint/2010/main" val="2051882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10 (vanaf</a:t>
            </a:r>
            <a:r>
              <a:rPr lang="nl-NL" sz="1200" b="1"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οὔτε</a:t>
            </a:r>
            <a:r>
              <a:rPr lang="nl-NL" sz="1200" b="0" i="0" kern="1200" dirty="0">
                <a:solidFill>
                  <a:schemeClr val="tx1"/>
                </a:solidFill>
                <a:effectLst/>
                <a:latin typeface="+mn-lt"/>
                <a:ea typeface="+mn-ea"/>
                <a:cs typeface="+mn-cs"/>
              </a:rPr>
              <a:t>) - 14:</a:t>
            </a:r>
            <a:endParaRPr lang="nl-NL" sz="1200" b="1"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εἶχον οὔτε ὅπω</a:t>
            </a:r>
            <a:r>
              <a:rPr lang="nl-NL" sz="1200" b="0" i="0" kern="1200" dirty="0">
                <a:solidFill>
                  <a:schemeClr val="tx1"/>
                </a:solidFill>
                <a:effectLst/>
                <a:latin typeface="+mn-lt"/>
                <a:ea typeface="+mn-ea"/>
                <a:cs typeface="+mn-cs"/>
              </a:rPr>
              <a:t>:</a:t>
            </a:r>
            <a:r>
              <a:rPr lang="el-GR" sz="1200" b="0" i="0" kern="1200" dirty="0">
                <a:solidFill>
                  <a:schemeClr val="tx1"/>
                </a:solidFill>
                <a:effectLst/>
                <a:latin typeface="+mn-lt"/>
                <a:ea typeface="+mn-ea"/>
                <a:cs typeface="+mn-cs"/>
              </a:rPr>
              <a:t>ς ἀποκτείναιεν καὶ...τὸ γένος ἀφανίσαιεν </a:t>
            </a:r>
            <a:r>
              <a:rPr lang="el-GR" dirty="0"/>
              <a:t/>
            </a:r>
            <a:br>
              <a:rPr lang="el-GR" dirty="0"/>
            </a:br>
            <a:r>
              <a:rPr lang="el-GR" sz="1200" b="0" i="0" kern="1200" dirty="0">
                <a:solidFill>
                  <a:schemeClr val="tx1"/>
                </a:solidFill>
                <a:effectLst/>
                <a:latin typeface="+mn-lt"/>
                <a:ea typeface="+mn-ea"/>
                <a:cs typeface="+mn-cs"/>
              </a:rPr>
              <a:t>       οὔτε ὅπως ἐῷεν ἀσελγαίνειν </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ὥσπερ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κεραυνώσαντες</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Tussenzin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αἱ τιμαὶ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ἠφανίζετο</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16</a:t>
            </a:fld>
            <a:endParaRPr lang="nl-NL"/>
          </a:p>
        </p:txBody>
      </p:sp>
    </p:spTree>
    <p:extLst>
      <p:ext uri="{BB962C8B-B14F-4D97-AF65-F5344CB8AC3E}">
        <p14:creationId xmlns:p14="http://schemas.microsoft.com/office/powerpoint/2010/main" val="1819334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17</a:t>
            </a:fld>
            <a:endParaRPr lang="nl-NL"/>
          </a:p>
        </p:txBody>
      </p:sp>
    </p:spTree>
    <p:extLst>
      <p:ext uri="{BB962C8B-B14F-4D97-AF65-F5344CB8AC3E}">
        <p14:creationId xmlns:p14="http://schemas.microsoft.com/office/powerpoint/2010/main" val="275080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Regel 1 t/m 4 (</a:t>
            </a:r>
            <a:r>
              <a:rPr lang="el-GR" sz="1200" kern="1200" dirty="0">
                <a:solidFill>
                  <a:schemeClr val="tx1"/>
                </a:solidFill>
                <a:effectLst/>
                <a:latin typeface="+mn-lt"/>
                <a:ea typeface="+mn-ea"/>
                <a:cs typeface="+mn-cs"/>
              </a:rPr>
              <a:t>ἐκέλευεν):</a:t>
            </a:r>
            <a:br>
              <a:rPr lang="el-GR"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Betrekk</a:t>
            </a:r>
            <a:r>
              <a:rPr lang="nl-NL" sz="1200" b="1" kern="1200" dirty="0">
                <a:solidFill>
                  <a:schemeClr val="tx1"/>
                </a:solidFill>
                <a:effectLst/>
                <a:latin typeface="+mn-lt"/>
                <a:ea typeface="+mn-ea"/>
                <a:cs typeface="+mn-cs"/>
              </a:rPr>
              <a:t>. bijzin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ὅντινα δὲ τέμοι</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Hoofdzin 1</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τὸν Ἀπόλλω ἐκέλευεν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τὴν τομήν</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   ἵνα-</a:t>
            </a:r>
            <a:r>
              <a:rPr lang="nl-NL" sz="1200" b="1" kern="1200" dirty="0">
                <a:solidFill>
                  <a:schemeClr val="tx1"/>
                </a:solidFill>
                <a:effectLst/>
                <a:latin typeface="+mn-lt"/>
                <a:ea typeface="+mn-ea"/>
                <a:cs typeface="+mn-cs"/>
              </a:rPr>
              <a:t>bijzin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ἵνα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εἴη ὁ ἄνθρωπος</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Part.</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θεώμενος</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Hoofdzin 2</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καὶ ἆλλα ἰᾶσθαι ἐκέλευεν</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Regel 4 (</a:t>
            </a:r>
            <a:r>
              <a:rPr lang="el-GR" sz="1200" b="0" i="0" kern="1200" dirty="0">
                <a:solidFill>
                  <a:schemeClr val="tx1"/>
                </a:solidFill>
                <a:effectLst/>
                <a:latin typeface="+mn-lt"/>
                <a:ea typeface="+mn-ea"/>
                <a:cs typeface="+mn-cs"/>
              </a:rPr>
              <a:t>ὁ δέ) -7 (καλοῦσι):</a:t>
            </a:r>
            <a:r>
              <a:rPr lang="el-GR" dirty="0"/>
              <a:t/>
            </a:r>
            <a:br>
              <a:rPr lang="el-GR" dirty="0"/>
            </a:br>
            <a:r>
              <a:rPr lang="nl-NL" sz="1200" b="1" i="0" kern="1200" dirty="0">
                <a:solidFill>
                  <a:schemeClr val="tx1"/>
                </a:solidFill>
                <a:effectLst/>
                <a:latin typeface="+mn-lt"/>
                <a:ea typeface="+mn-ea"/>
                <a:cs typeface="+mn-cs"/>
              </a:rPr>
              <a:t> Hoofdzin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ὁ δὲ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μετέστρεφε</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καὶ...ἀπέδει (7)</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συνέλκων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καλουμένην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Vergelijking</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ὥσπερ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βαλλάντια</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ἓν στόμα ποιῶν...κατὰ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γαστέρα</a:t>
            </a:r>
            <a:r>
              <a:rPr lang="el-GR" dirty="0"/>
              <a:t/>
            </a:r>
            <a:br>
              <a:rPr lang="el-GR" dirty="0"/>
            </a:br>
            <a:r>
              <a:rPr lang="el-GR"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Betrekk</a:t>
            </a:r>
            <a:r>
              <a:rPr lang="nl-NL" sz="1200" b="1" i="0" kern="1200" dirty="0">
                <a:solidFill>
                  <a:schemeClr val="tx1"/>
                </a:solidFill>
                <a:effectLst/>
                <a:latin typeface="+mn-lt"/>
                <a:ea typeface="+mn-ea"/>
                <a:cs typeface="+mn-cs"/>
              </a:rPr>
              <a:t>. 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ὃ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καλοῦσι</a:t>
            </a:r>
            <a:endParaRPr lang="el-GR"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20</a:t>
            </a:fld>
            <a:endParaRPr lang="nl-NL"/>
          </a:p>
        </p:txBody>
      </p:sp>
    </p:spTree>
    <p:extLst>
      <p:ext uri="{BB962C8B-B14F-4D97-AF65-F5344CB8AC3E}">
        <p14:creationId xmlns:p14="http://schemas.microsoft.com/office/powerpoint/2010/main" val="119879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Regel 1 t/m 4 (</a:t>
            </a:r>
            <a:r>
              <a:rPr lang="el-GR" sz="1200" kern="1200" dirty="0">
                <a:solidFill>
                  <a:schemeClr val="tx1"/>
                </a:solidFill>
                <a:effectLst/>
                <a:latin typeface="+mn-lt"/>
                <a:ea typeface="+mn-ea"/>
                <a:cs typeface="+mn-cs"/>
              </a:rPr>
              <a:t>ἐκέλευεν):</a:t>
            </a:r>
            <a:br>
              <a:rPr lang="el-GR"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Betrekk</a:t>
            </a:r>
            <a:r>
              <a:rPr lang="nl-NL" sz="1200" b="1" kern="1200" dirty="0">
                <a:solidFill>
                  <a:schemeClr val="tx1"/>
                </a:solidFill>
                <a:effectLst/>
                <a:latin typeface="+mn-lt"/>
                <a:ea typeface="+mn-ea"/>
                <a:cs typeface="+mn-cs"/>
              </a:rPr>
              <a:t>. bijzin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ὅντινα δὲ τέμοι</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Hoofdzin 1</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τὸν Ἀπόλλω ἐκέλευεν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τὴν τομήν</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   ἵνα-</a:t>
            </a:r>
            <a:r>
              <a:rPr lang="nl-NL" sz="1200" b="1" kern="1200" dirty="0">
                <a:solidFill>
                  <a:schemeClr val="tx1"/>
                </a:solidFill>
                <a:effectLst/>
                <a:latin typeface="+mn-lt"/>
                <a:ea typeface="+mn-ea"/>
                <a:cs typeface="+mn-cs"/>
              </a:rPr>
              <a:t>bijzin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ἵνα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εἴη ὁ ἄνθρωπος</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Part.</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θεώμενος</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Hoofdzin 2</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καὶ ἆλλα ἰᾶσθαι ἐκέλευεν</a:t>
            </a:r>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21</a:t>
            </a:fld>
            <a:endParaRPr lang="nl-NL"/>
          </a:p>
        </p:txBody>
      </p:sp>
    </p:spTree>
    <p:extLst>
      <p:ext uri="{BB962C8B-B14F-4D97-AF65-F5344CB8AC3E}">
        <p14:creationId xmlns:p14="http://schemas.microsoft.com/office/powerpoint/2010/main" val="2088382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4 (</a:t>
            </a:r>
            <a:r>
              <a:rPr lang="el-GR" sz="1200" b="0" i="0" kern="1200" dirty="0">
                <a:solidFill>
                  <a:schemeClr val="tx1"/>
                </a:solidFill>
                <a:effectLst/>
                <a:latin typeface="+mn-lt"/>
                <a:ea typeface="+mn-ea"/>
                <a:cs typeface="+mn-cs"/>
              </a:rPr>
              <a:t>ὁ δέ) -7 (καλοῦσι):</a:t>
            </a:r>
            <a:r>
              <a:rPr lang="el-GR" dirty="0"/>
              <a:t/>
            </a:r>
            <a:br>
              <a:rPr lang="el-GR" dirty="0"/>
            </a:br>
            <a:r>
              <a:rPr lang="nl-NL" sz="1200" b="1" i="0" kern="1200" dirty="0">
                <a:solidFill>
                  <a:schemeClr val="tx1"/>
                </a:solidFill>
                <a:effectLst/>
                <a:latin typeface="+mn-lt"/>
                <a:ea typeface="+mn-ea"/>
                <a:cs typeface="+mn-cs"/>
              </a:rPr>
              <a:t> Hoofdzin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ὁ δὲ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μετέστρεφε</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καὶ...ἀπέδει (7)</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συνέλκων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καλουμένην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Vergelijking</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ὥσπερ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βαλλάντια</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ἓν στόμα ποιῶν...κατὰ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γαστέρα</a:t>
            </a:r>
            <a:r>
              <a:rPr lang="el-GR" dirty="0"/>
              <a:t/>
            </a:r>
            <a:br>
              <a:rPr lang="el-GR" dirty="0"/>
            </a:br>
            <a:r>
              <a:rPr lang="el-GR"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Betrekk</a:t>
            </a:r>
            <a:r>
              <a:rPr lang="nl-NL" sz="1200" b="1" i="0" kern="1200" dirty="0">
                <a:solidFill>
                  <a:schemeClr val="tx1"/>
                </a:solidFill>
                <a:effectLst/>
                <a:latin typeface="+mn-lt"/>
                <a:ea typeface="+mn-ea"/>
                <a:cs typeface="+mn-cs"/>
              </a:rPr>
              <a:t>. 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ὃ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καλοῦσι</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22</a:t>
            </a:fld>
            <a:endParaRPr lang="nl-NL"/>
          </a:p>
        </p:txBody>
      </p:sp>
    </p:spTree>
    <p:extLst>
      <p:ext uri="{BB962C8B-B14F-4D97-AF65-F5344CB8AC3E}">
        <p14:creationId xmlns:p14="http://schemas.microsoft.com/office/powerpoint/2010/main" val="4096771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1-4:</a:t>
            </a:r>
            <a:r>
              <a:rPr lang="nl-NL" dirty="0"/>
              <a:t/>
            </a:r>
            <a:br>
              <a:rPr lang="nl-NL" dirty="0"/>
            </a:br>
            <a:r>
              <a:rPr lang="nl-NL" sz="1200" b="1" i="0" kern="1200" dirty="0">
                <a:solidFill>
                  <a:schemeClr val="tx1"/>
                </a:solidFill>
                <a:effectLst/>
                <a:latin typeface="+mn-lt"/>
                <a:ea typeface="+mn-ea"/>
                <a:cs typeface="+mn-cs"/>
              </a:rPr>
              <a:t>  Bijzin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ἐπειδὴ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ἐτμήθη</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ἕκαστον...συνῄει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ποθοῦν τὸ ἥμισυ τὸ αὑτοῦ</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ἀπέθνῃσκον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ποιεῖν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περιβάλλοντες</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συμπλεκόμενοι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ἐπιθυμοῦντες συμφῦναι</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24</a:t>
            </a:fld>
            <a:endParaRPr lang="nl-NL"/>
          </a:p>
        </p:txBody>
      </p:sp>
    </p:spTree>
    <p:extLst>
      <p:ext uri="{BB962C8B-B14F-4D97-AF65-F5344CB8AC3E}">
        <p14:creationId xmlns:p14="http://schemas.microsoft.com/office/powerpoint/2010/main" val="3300440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25</a:t>
            </a:fld>
            <a:endParaRPr lang="nl-NL"/>
          </a:p>
        </p:txBody>
      </p:sp>
    </p:spTree>
    <p:extLst>
      <p:ext uri="{BB962C8B-B14F-4D97-AF65-F5344CB8AC3E}">
        <p14:creationId xmlns:p14="http://schemas.microsoft.com/office/powerpoint/2010/main" val="204304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1-4:</a:t>
            </a:r>
            <a:r>
              <a:rPr lang="nl-NL" dirty="0"/>
              <a:t/>
            </a:r>
            <a:br>
              <a:rPr lang="nl-NL" dirty="0"/>
            </a:br>
            <a:r>
              <a:rPr lang="nl-NL" sz="1200" b="1" i="0" kern="1200" dirty="0">
                <a:solidFill>
                  <a:schemeClr val="tx1"/>
                </a:solidFill>
                <a:effectLst/>
                <a:latin typeface="+mn-lt"/>
                <a:ea typeface="+mn-ea"/>
                <a:cs typeface="+mn-cs"/>
              </a:rPr>
              <a:t>  Bijzin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ἐπειδὴ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ἐτμήθη</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ἕκαστον...συνῄει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ποθοῦν τὸ ἥμισυ τὸ αὑτοῦ</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ἀπέθνῃσκον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ποιεῖν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περιβάλλοντες</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συμπλεκόμενοι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ἐπιθυμοῦντες συμφῦναι</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26</a:t>
            </a:fld>
            <a:endParaRPr lang="nl-NL"/>
          </a:p>
        </p:txBody>
      </p:sp>
    </p:spTree>
    <p:extLst>
      <p:ext uri="{BB962C8B-B14F-4D97-AF65-F5344CB8AC3E}">
        <p14:creationId xmlns:p14="http://schemas.microsoft.com/office/powerpoint/2010/main" val="1074036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28</a:t>
            </a:fld>
            <a:endParaRPr lang="nl-NL"/>
          </a:p>
        </p:txBody>
      </p:sp>
    </p:spTree>
    <p:extLst>
      <p:ext uri="{BB962C8B-B14F-4D97-AF65-F5344CB8AC3E}">
        <p14:creationId xmlns:p14="http://schemas.microsoft.com/office/powerpoint/2010/main" val="3940383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15AFD15-F4D2-442E-8278-2DEBB324C9D5}" type="slidenum">
              <a:rPr lang="nl-NL" smtClean="0"/>
              <a:t>2</a:t>
            </a:fld>
            <a:endParaRPr lang="nl-NL"/>
          </a:p>
        </p:txBody>
      </p:sp>
    </p:spTree>
    <p:extLst>
      <p:ext uri="{BB962C8B-B14F-4D97-AF65-F5344CB8AC3E}">
        <p14:creationId xmlns:p14="http://schemas.microsoft.com/office/powerpoint/2010/main" val="3208762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29</a:t>
            </a:fld>
            <a:endParaRPr lang="nl-NL"/>
          </a:p>
        </p:txBody>
      </p:sp>
    </p:spTree>
    <p:extLst>
      <p:ext uri="{BB962C8B-B14F-4D97-AF65-F5344CB8AC3E}">
        <p14:creationId xmlns:p14="http://schemas.microsoft.com/office/powerpoint/2010/main" val="1383215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3556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Regel 2-6.</a:t>
            </a:r>
            <a:r>
              <a:rPr lang="nl-NL" dirty="0"/>
              <a:t/>
            </a:r>
            <a:br>
              <a:rPr lang="nl-NL" dirty="0"/>
            </a:br>
            <a:r>
              <a:rPr lang="nl-NL"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ἐμοὶ δοκοῦσιν ἅνθρωποι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ᾐσθῆσθαι</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ἐπεὶ-</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ἐπεὶ (ἐμοὶ δοκοῦσιν) ... 1. ἂν κατασκευάσαι</a:t>
            </a:r>
            <a:r>
              <a:rPr lang="el-GR" dirty="0"/>
              <a:t/>
            </a:r>
            <a:br>
              <a:rPr lang="el-GR" dirty="0"/>
            </a:br>
            <a:r>
              <a:rPr lang="el-GR" sz="1200" b="0" i="0" kern="1200" dirty="0">
                <a:solidFill>
                  <a:schemeClr val="tx1"/>
                </a:solidFill>
                <a:effectLst/>
                <a:latin typeface="+mn-lt"/>
                <a:ea typeface="+mn-ea"/>
                <a:cs typeface="+mn-cs"/>
              </a:rPr>
              <a:t>                  2. ἂν ποιεῖν</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ὥσπερ-</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οὐχ ὥσπερ τούτων οὐδὲν γίγνεται</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Acc. </a:t>
            </a:r>
            <a:r>
              <a:rPr lang="nl-NL" sz="1200" b="1" i="0" kern="1200" dirty="0" err="1">
                <a:solidFill>
                  <a:schemeClr val="tx1"/>
                </a:solidFill>
                <a:effectLst/>
                <a:latin typeface="+mn-lt"/>
                <a:ea typeface="+mn-ea"/>
                <a:cs typeface="+mn-cs"/>
              </a:rPr>
              <a:t>abs</a:t>
            </a:r>
            <a:r>
              <a:rPr lang="nl-NL" sz="1200" b="1" i="0" kern="1200" dirty="0">
                <a:solidFill>
                  <a:schemeClr val="tx1"/>
                </a:solidFill>
                <a:effectLst/>
                <a:latin typeface="+mn-lt"/>
                <a:ea typeface="+mn-ea"/>
                <a:cs typeface="+mn-cs"/>
              </a:rPr>
              <a: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δέον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γίγνεσθαι</a:t>
            </a:r>
            <a:endParaRPr lang="nl-NL" dirty="0"/>
          </a:p>
          <a:p>
            <a:pPr defTabSz="355600">
              <a:spcAft>
                <a:spcPts val="0"/>
              </a:spcAft>
            </a:pP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30</a:t>
            </a:fld>
            <a:endParaRPr lang="nl-NL"/>
          </a:p>
        </p:txBody>
      </p:sp>
    </p:spTree>
    <p:extLst>
      <p:ext uri="{BB962C8B-B14F-4D97-AF65-F5344CB8AC3E}">
        <p14:creationId xmlns:p14="http://schemas.microsoft.com/office/powerpoint/2010/main" val="1112985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Regel 2-6.</a:t>
            </a:r>
            <a:r>
              <a:rPr lang="nl-NL" dirty="0"/>
              <a:t/>
            </a:r>
            <a:br>
              <a:rPr lang="nl-NL" dirty="0"/>
            </a:br>
            <a:r>
              <a:rPr lang="nl-NL"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ἐμοὶ δοκοῦσιν ἅνθρωποι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ᾐσθῆσθαι</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ἐπεὶ-</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ἐπεὶ (ἐμοὶ δοκοῦσιν) ... 1. ἂν κατασκευάσαι</a:t>
            </a:r>
            <a:r>
              <a:rPr lang="el-GR" dirty="0"/>
              <a:t/>
            </a:r>
            <a:br>
              <a:rPr lang="el-GR" dirty="0"/>
            </a:br>
            <a:r>
              <a:rPr lang="el-GR" sz="1200" b="0" i="0" kern="1200" dirty="0">
                <a:solidFill>
                  <a:schemeClr val="tx1"/>
                </a:solidFill>
                <a:effectLst/>
                <a:latin typeface="+mn-lt"/>
                <a:ea typeface="+mn-ea"/>
                <a:cs typeface="+mn-cs"/>
              </a:rPr>
              <a:t>                  2. ἂν ποιεῖν</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ὥσπερ-</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οὐχ ὥσπερ τούτων οὐδὲν γίγνεται</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Acc. </a:t>
            </a:r>
            <a:r>
              <a:rPr lang="nl-NL" sz="1200" b="1" i="0" kern="1200" dirty="0" err="1">
                <a:solidFill>
                  <a:schemeClr val="tx1"/>
                </a:solidFill>
                <a:effectLst/>
                <a:latin typeface="+mn-lt"/>
                <a:ea typeface="+mn-ea"/>
                <a:cs typeface="+mn-cs"/>
              </a:rPr>
              <a:t>abs</a:t>
            </a:r>
            <a:r>
              <a:rPr lang="nl-NL" sz="1200" b="1" i="0" kern="1200" dirty="0">
                <a:solidFill>
                  <a:schemeClr val="tx1"/>
                </a:solidFill>
                <a:effectLst/>
                <a:latin typeface="+mn-lt"/>
                <a:ea typeface="+mn-ea"/>
                <a:cs typeface="+mn-cs"/>
              </a:rPr>
              <a: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δέον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γίγνεσθαι</a:t>
            </a:r>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31</a:t>
            </a:fld>
            <a:endParaRPr lang="nl-NL"/>
          </a:p>
        </p:txBody>
      </p:sp>
    </p:spTree>
    <p:extLst>
      <p:ext uri="{BB962C8B-B14F-4D97-AF65-F5344CB8AC3E}">
        <p14:creationId xmlns:p14="http://schemas.microsoft.com/office/powerpoint/2010/main" val="1308095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32</a:t>
            </a:fld>
            <a:endParaRPr lang="nl-NL"/>
          </a:p>
        </p:txBody>
      </p:sp>
    </p:spTree>
    <p:extLst>
      <p:ext uri="{BB962C8B-B14F-4D97-AF65-F5344CB8AC3E}">
        <p14:creationId xmlns:p14="http://schemas.microsoft.com/office/powerpoint/2010/main" val="2902098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33</a:t>
            </a:fld>
            <a:endParaRPr lang="nl-NL"/>
          </a:p>
        </p:txBody>
      </p:sp>
    </p:spTree>
    <p:extLst>
      <p:ext uri="{BB962C8B-B14F-4D97-AF65-F5344CB8AC3E}">
        <p14:creationId xmlns:p14="http://schemas.microsoft.com/office/powerpoint/2010/main" val="3214823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mn-lt"/>
            </a:endParaRPr>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35</a:t>
            </a:fld>
            <a:endParaRPr lang="nl-NL"/>
          </a:p>
        </p:txBody>
      </p:sp>
    </p:spTree>
    <p:extLst>
      <p:ext uri="{BB962C8B-B14F-4D97-AF65-F5344CB8AC3E}">
        <p14:creationId xmlns:p14="http://schemas.microsoft.com/office/powerpoint/2010/main" val="3059919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ὁποτε-</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t/m </a:t>
            </a:r>
            <a:r>
              <a:rPr lang="el-GR" sz="1200" b="0" i="0" kern="1200" dirty="0">
                <a:solidFill>
                  <a:schemeClr val="tx1"/>
                </a:solidFill>
                <a:effectLst/>
                <a:latin typeface="+mn-lt"/>
                <a:ea typeface="+mn-ea"/>
                <a:cs typeface="+mn-cs"/>
              </a:rPr>
              <a:t>θεῖν</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ὥσπερ-</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t/m </a:t>
            </a:r>
            <a:r>
              <a:rPr lang="el-GR" sz="1200" b="0" i="0" kern="1200" dirty="0">
                <a:solidFill>
                  <a:schemeClr val="tx1"/>
                </a:solidFill>
                <a:effectLst/>
                <a:latin typeface="+mn-lt"/>
                <a:ea typeface="+mn-ea"/>
                <a:cs typeface="+mn-cs"/>
              </a:rPr>
              <a:t>κυβιστῶσι κύκλῳ</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Onderwerp</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οἱ κυβιστῶντες καὶ...περιφερόμενοι</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ταχὺ ἐφέροντο κύκλῳ </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τοῖς μέλεσιν ἀπερειδόμενοι</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ὀκτὼ τότε οὖσι</a:t>
            </a:r>
            <a:endParaRPr lang="nl-NL" dirty="0"/>
          </a:p>
          <a:p>
            <a:endParaRPr lang="nl-NL" dirty="0"/>
          </a:p>
          <a:p>
            <a:endParaRPr lang="nl-NL" dirty="0">
              <a:latin typeface="+mn-lt"/>
            </a:endParaRPr>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36</a:t>
            </a:fld>
            <a:endParaRPr lang="nl-NL"/>
          </a:p>
        </p:txBody>
      </p:sp>
    </p:spTree>
    <p:extLst>
      <p:ext uri="{BB962C8B-B14F-4D97-AF65-F5344CB8AC3E}">
        <p14:creationId xmlns:p14="http://schemas.microsoft.com/office/powerpoint/2010/main" val="1947429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37</a:t>
            </a:fld>
            <a:endParaRPr lang="nl-NL"/>
          </a:p>
        </p:txBody>
      </p:sp>
    </p:spTree>
    <p:extLst>
      <p:ext uri="{BB962C8B-B14F-4D97-AF65-F5344CB8AC3E}">
        <p14:creationId xmlns:p14="http://schemas.microsoft.com/office/powerpoint/2010/main" val="1311782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5 (</a:t>
            </a:r>
            <a:r>
              <a:rPr lang="el-GR" sz="1200" b="0" i="0" kern="1200" dirty="0">
                <a:solidFill>
                  <a:schemeClr val="tx1"/>
                </a:solidFill>
                <a:effectLst/>
                <a:latin typeface="+mn-lt"/>
                <a:ea typeface="+mn-ea"/>
                <a:cs typeface="+mn-cs"/>
              </a:rPr>
              <a:t>ἦν) -9 (θεοῖς):</a:t>
            </a:r>
            <a:r>
              <a:rPr lang="el-GR" dirty="0"/>
              <a:t/>
            </a:r>
            <a:br>
              <a:rPr lang="el-GR" dirty="0"/>
            </a:br>
            <a:endParaRPr lang="nl-NL" dirty="0"/>
          </a:p>
          <a:p>
            <a:r>
              <a:rPr lang="nl-NL" sz="1200" b="1" i="0" kern="1200" dirty="0">
                <a:solidFill>
                  <a:schemeClr val="tx1"/>
                </a:solidFill>
                <a:effectLst/>
                <a:latin typeface="+mn-lt"/>
                <a:ea typeface="+mn-ea"/>
                <a:cs typeface="+mn-cs"/>
              </a:rPr>
              <a:t> Hoofdzin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ἦν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ῥώμην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καὶ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εἶχον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3</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ἐπεχείρησαν δὲ τοῖς θεοῖς</a:t>
            </a:r>
            <a:r>
              <a:rPr lang="el-GR" dirty="0"/>
              <a:t/>
            </a:r>
            <a:br>
              <a:rPr lang="el-GR" dirty="0"/>
            </a:br>
            <a:r>
              <a:rPr lang="el-GR"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Betrekk</a:t>
            </a:r>
            <a:r>
              <a:rPr lang="nl-NL" sz="1200" b="1" i="0" kern="1200" dirty="0">
                <a:solidFill>
                  <a:schemeClr val="tx1"/>
                </a:solidFill>
                <a:effectLst/>
                <a:latin typeface="+mn-lt"/>
                <a:ea typeface="+mn-ea"/>
                <a:cs typeface="+mn-cs"/>
              </a:rPr>
              <a:t>. 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ὃ λέγει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Ὤτου</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4</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καὶ (τοῦτο)...περὶ ἐκείν</a:t>
            </a:r>
            <a:r>
              <a:rPr lang="el-GR" sz="1200" b="1" i="0" kern="1200" dirty="0">
                <a:solidFill>
                  <a:schemeClr val="tx1"/>
                </a:solidFill>
                <a:effectLst/>
                <a:latin typeface="+mn-lt"/>
                <a:ea typeface="+mn-ea"/>
                <a:cs typeface="+mn-cs"/>
              </a:rPr>
              <a:t>ων</a:t>
            </a:r>
            <a:r>
              <a:rPr lang="el-GR" sz="1200" b="0" i="0" kern="1200" dirty="0">
                <a:solidFill>
                  <a:schemeClr val="tx1"/>
                </a:solidFill>
                <a:effectLst/>
                <a:latin typeface="+mn-lt"/>
                <a:ea typeface="+mn-ea"/>
                <a:cs typeface="+mn-cs"/>
              </a:rPr>
              <a:t> λέγεται</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Onderwerp</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τὸ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ποιεῖν</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ὡς ἐπιθησομε</a:t>
            </a:r>
            <a:r>
              <a:rPr lang="nl-NL" sz="1200" b="0" i="0" kern="1200" dirty="0">
                <a:solidFill>
                  <a:schemeClr val="tx1"/>
                </a:solidFill>
                <a:effectLst/>
                <a:latin typeface="+mn-lt"/>
                <a:ea typeface="+mn-ea"/>
                <a:cs typeface="+mn-cs"/>
              </a:rPr>
              <a:t>v</a:t>
            </a:r>
            <a:r>
              <a:rPr lang="el-GR" sz="1200" b="0" i="0" kern="1200" dirty="0">
                <a:solidFill>
                  <a:schemeClr val="tx1"/>
                </a:solidFill>
                <a:effectLst/>
                <a:latin typeface="+mn-lt"/>
                <a:ea typeface="+mn-ea"/>
                <a:cs typeface="+mn-cs"/>
              </a:rPr>
              <a:t>ν</a:t>
            </a:r>
            <a:r>
              <a:rPr lang="el-GR" sz="1200" b="1" i="0" kern="1200" dirty="0">
                <a:solidFill>
                  <a:schemeClr val="tx1"/>
                </a:solidFill>
                <a:effectLst/>
                <a:latin typeface="+mn-lt"/>
                <a:ea typeface="+mn-ea"/>
                <a:cs typeface="+mn-cs"/>
              </a:rPr>
              <a:t>ων</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38</a:t>
            </a:fld>
            <a:endParaRPr lang="nl-NL"/>
          </a:p>
        </p:txBody>
      </p:sp>
    </p:spTree>
    <p:extLst>
      <p:ext uri="{BB962C8B-B14F-4D97-AF65-F5344CB8AC3E}">
        <p14:creationId xmlns:p14="http://schemas.microsoft.com/office/powerpoint/2010/main" val="1584969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10 (vanaf</a:t>
            </a:r>
            <a:r>
              <a:rPr lang="nl-NL" sz="1200" b="1"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οὔτε</a:t>
            </a:r>
            <a:r>
              <a:rPr lang="nl-NL" sz="1200" b="0" i="0" kern="1200" dirty="0">
                <a:solidFill>
                  <a:schemeClr val="tx1"/>
                </a:solidFill>
                <a:effectLst/>
                <a:latin typeface="+mn-lt"/>
                <a:ea typeface="+mn-ea"/>
                <a:cs typeface="+mn-cs"/>
              </a:rPr>
              <a:t>) - 14:</a:t>
            </a:r>
            <a:endParaRPr lang="nl-NL" sz="1200" b="1"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εἶχον οὔτε ὅπω</a:t>
            </a:r>
            <a:r>
              <a:rPr lang="nl-NL" sz="1200" b="0" i="0" kern="1200" dirty="0">
                <a:solidFill>
                  <a:schemeClr val="tx1"/>
                </a:solidFill>
                <a:effectLst/>
                <a:latin typeface="+mn-lt"/>
                <a:ea typeface="+mn-ea"/>
                <a:cs typeface="+mn-cs"/>
              </a:rPr>
              <a:t>:</a:t>
            </a:r>
            <a:r>
              <a:rPr lang="el-GR" sz="1200" b="0" i="0" kern="1200" dirty="0">
                <a:solidFill>
                  <a:schemeClr val="tx1"/>
                </a:solidFill>
                <a:effectLst/>
                <a:latin typeface="+mn-lt"/>
                <a:ea typeface="+mn-ea"/>
                <a:cs typeface="+mn-cs"/>
              </a:rPr>
              <a:t>ς ἀποκτείναιεν καὶ...τὸ γένος ἀφανίσαιεν </a:t>
            </a:r>
            <a:r>
              <a:rPr lang="el-GR" dirty="0"/>
              <a:t/>
            </a:r>
            <a:br>
              <a:rPr lang="el-GR" dirty="0"/>
            </a:br>
            <a:r>
              <a:rPr lang="el-GR" sz="1200" b="0" i="0" kern="1200" dirty="0">
                <a:solidFill>
                  <a:schemeClr val="tx1"/>
                </a:solidFill>
                <a:effectLst/>
                <a:latin typeface="+mn-lt"/>
                <a:ea typeface="+mn-ea"/>
                <a:cs typeface="+mn-cs"/>
              </a:rPr>
              <a:t>       οὔτε ὅπως ἐῷεν ἀσελγαίνειν </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ὥσπερ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κεραυνώσαντες</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Tussenzin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αἱ τιμαὶ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ἠφανίζετο</a:t>
            </a:r>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39</a:t>
            </a:fld>
            <a:endParaRPr lang="nl-NL"/>
          </a:p>
        </p:txBody>
      </p:sp>
    </p:spTree>
    <p:extLst>
      <p:ext uri="{BB962C8B-B14F-4D97-AF65-F5344CB8AC3E}">
        <p14:creationId xmlns:p14="http://schemas.microsoft.com/office/powerpoint/2010/main" val="254556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Regel 2-6.</a:t>
            </a:r>
            <a:r>
              <a:rPr lang="nl-NL" dirty="0"/>
              <a:t/>
            </a:r>
            <a:br>
              <a:rPr lang="nl-NL" dirty="0"/>
            </a:br>
            <a:r>
              <a:rPr lang="nl-NL"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ἐμοὶ δοκοῦσιν ἅνθρωποι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ᾐσθῆσθαι</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ἐπεὶ-</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ἐπεὶ (ἐμοὶ δοκοῦσιν) ... 1. ἂν κατασκευάσαι</a:t>
            </a:r>
            <a:r>
              <a:rPr lang="el-GR" dirty="0"/>
              <a:t/>
            </a:r>
            <a:br>
              <a:rPr lang="el-GR" dirty="0"/>
            </a:br>
            <a:r>
              <a:rPr lang="el-GR" sz="1200" b="0" i="0" kern="1200" dirty="0">
                <a:solidFill>
                  <a:schemeClr val="tx1"/>
                </a:solidFill>
                <a:effectLst/>
                <a:latin typeface="+mn-lt"/>
                <a:ea typeface="+mn-ea"/>
                <a:cs typeface="+mn-cs"/>
              </a:rPr>
              <a:t>                  2. ἂν ποιεῖν</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ὥσπερ-</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οὐχ ὥσπερ τούτων οὐδὲν γίγνεται</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Acc. </a:t>
            </a:r>
            <a:r>
              <a:rPr lang="nl-NL" sz="1200" b="1" i="0" kern="1200" dirty="0" err="1">
                <a:solidFill>
                  <a:schemeClr val="tx1"/>
                </a:solidFill>
                <a:effectLst/>
                <a:latin typeface="+mn-lt"/>
                <a:ea typeface="+mn-ea"/>
                <a:cs typeface="+mn-cs"/>
              </a:rPr>
              <a:t>abs</a:t>
            </a:r>
            <a:r>
              <a:rPr lang="nl-NL" sz="1200" b="1" i="0" kern="1200" dirty="0">
                <a:solidFill>
                  <a:schemeClr val="tx1"/>
                </a:solidFill>
                <a:effectLst/>
                <a:latin typeface="+mn-lt"/>
                <a:ea typeface="+mn-ea"/>
                <a:cs typeface="+mn-cs"/>
              </a:rPr>
              <a: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δέον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γίγνεσθαι</a:t>
            </a:r>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3</a:t>
            </a:fld>
            <a:endParaRPr lang="nl-NL"/>
          </a:p>
        </p:txBody>
      </p:sp>
    </p:spTree>
    <p:extLst>
      <p:ext uri="{BB962C8B-B14F-4D97-AF65-F5344CB8AC3E}">
        <p14:creationId xmlns:p14="http://schemas.microsoft.com/office/powerpoint/2010/main" val="2710208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40</a:t>
            </a:fld>
            <a:endParaRPr lang="nl-NL"/>
          </a:p>
        </p:txBody>
      </p:sp>
    </p:spTree>
    <p:extLst>
      <p:ext uri="{BB962C8B-B14F-4D97-AF65-F5344CB8AC3E}">
        <p14:creationId xmlns:p14="http://schemas.microsoft.com/office/powerpoint/2010/main" val="1926272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355600">
              <a:spcAft>
                <a:spcPts val="0"/>
              </a:spcAft>
            </a:pPr>
            <a:endParaRPr lang="nl-NL" b="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41</a:t>
            </a:fld>
            <a:endParaRPr lang="nl-NL"/>
          </a:p>
        </p:txBody>
      </p:sp>
    </p:spTree>
    <p:extLst>
      <p:ext uri="{BB962C8B-B14F-4D97-AF65-F5344CB8AC3E}">
        <p14:creationId xmlns:p14="http://schemas.microsoft.com/office/powerpoint/2010/main" val="2618133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Regel 1 t/m 4 (</a:t>
            </a:r>
            <a:r>
              <a:rPr lang="el-GR" sz="1200" kern="1200" dirty="0">
                <a:solidFill>
                  <a:schemeClr val="tx1"/>
                </a:solidFill>
                <a:effectLst/>
                <a:latin typeface="+mn-lt"/>
                <a:ea typeface="+mn-ea"/>
                <a:cs typeface="+mn-cs"/>
              </a:rPr>
              <a:t>ἐκέλευεν):</a:t>
            </a:r>
            <a:br>
              <a:rPr lang="el-GR"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Betrekk</a:t>
            </a:r>
            <a:r>
              <a:rPr lang="nl-NL" sz="1200" b="1" kern="1200" dirty="0">
                <a:solidFill>
                  <a:schemeClr val="tx1"/>
                </a:solidFill>
                <a:effectLst/>
                <a:latin typeface="+mn-lt"/>
                <a:ea typeface="+mn-ea"/>
                <a:cs typeface="+mn-cs"/>
              </a:rPr>
              <a:t>. bijzin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ὅντινα δὲ τέμοι</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Hoofdzin 1</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τὸν Ἀπόλλω ἐκέλευεν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τὴν τομήν</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   ἵνα-</a:t>
            </a:r>
            <a:r>
              <a:rPr lang="nl-NL" sz="1200" b="1" kern="1200" dirty="0">
                <a:solidFill>
                  <a:schemeClr val="tx1"/>
                </a:solidFill>
                <a:effectLst/>
                <a:latin typeface="+mn-lt"/>
                <a:ea typeface="+mn-ea"/>
                <a:cs typeface="+mn-cs"/>
              </a:rPr>
              <a:t>bijzin</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ἵνα </a:t>
            </a:r>
            <a:r>
              <a:rPr lang="nl-NL" sz="1200" kern="1200" dirty="0">
                <a:solidFill>
                  <a:schemeClr val="tx1"/>
                </a:solidFill>
                <a:effectLst/>
                <a:latin typeface="+mn-lt"/>
                <a:ea typeface="+mn-ea"/>
                <a:cs typeface="+mn-cs"/>
              </a:rPr>
              <a:t>t/m </a:t>
            </a:r>
            <a:r>
              <a:rPr lang="el-GR" sz="1200" kern="1200" dirty="0">
                <a:solidFill>
                  <a:schemeClr val="tx1"/>
                </a:solidFill>
                <a:effectLst/>
                <a:latin typeface="+mn-lt"/>
                <a:ea typeface="+mn-ea"/>
                <a:cs typeface="+mn-cs"/>
              </a:rPr>
              <a:t>εἴη ὁ ἄνθρωπος</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Part.</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θεώμενος</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Hoofdzin 2</a:t>
            </a:r>
            <a:r>
              <a:rPr lang="nl-NL"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καὶ ἆλλα ἰᾶσθαι ἐκέλευεν</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42</a:t>
            </a:fld>
            <a:endParaRPr lang="nl-NL"/>
          </a:p>
        </p:txBody>
      </p:sp>
    </p:spTree>
    <p:extLst>
      <p:ext uri="{BB962C8B-B14F-4D97-AF65-F5344CB8AC3E}">
        <p14:creationId xmlns:p14="http://schemas.microsoft.com/office/powerpoint/2010/main" val="1206283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Regel 4 (</a:t>
            </a:r>
            <a:r>
              <a:rPr lang="el-GR" sz="1200" b="0" i="0" kern="1200" dirty="0">
                <a:solidFill>
                  <a:schemeClr val="tx1"/>
                </a:solidFill>
                <a:effectLst/>
                <a:latin typeface="+mn-lt"/>
                <a:ea typeface="+mn-ea"/>
                <a:cs typeface="+mn-cs"/>
              </a:rPr>
              <a:t>ὁ δέ) -7 (καλοῦσι):</a:t>
            </a:r>
            <a:r>
              <a:rPr lang="el-GR" dirty="0"/>
              <a:t/>
            </a:r>
            <a:br>
              <a:rPr lang="el-GR" dirty="0"/>
            </a:br>
            <a:r>
              <a:rPr lang="nl-NL" sz="1200" b="1" i="0" kern="1200" dirty="0">
                <a:solidFill>
                  <a:schemeClr val="tx1"/>
                </a:solidFill>
                <a:effectLst/>
                <a:latin typeface="+mn-lt"/>
                <a:ea typeface="+mn-ea"/>
                <a:cs typeface="+mn-cs"/>
              </a:rPr>
              <a:t> Hoofdzin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ὁ δὲ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μετέστρεφε</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καὶ...ἀπέδει (7)</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συνέλκων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καλουμένην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Vergelijking</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ὥσπερ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βαλλάντια</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ἓν στόμα ποιῶν...κατὰ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γαστέρα</a:t>
            </a:r>
            <a:r>
              <a:rPr lang="el-GR" dirty="0"/>
              <a:t/>
            </a:r>
            <a:br>
              <a:rPr lang="el-GR" dirty="0"/>
            </a:br>
            <a:r>
              <a:rPr lang="el-GR"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Betrekk</a:t>
            </a:r>
            <a:r>
              <a:rPr lang="nl-NL" sz="1200" b="1" i="0" kern="1200" dirty="0">
                <a:solidFill>
                  <a:schemeClr val="tx1"/>
                </a:solidFill>
                <a:effectLst/>
                <a:latin typeface="+mn-lt"/>
                <a:ea typeface="+mn-ea"/>
                <a:cs typeface="+mn-cs"/>
              </a:rPr>
              <a:t>. 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ὃ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καλοῦσι</a:t>
            </a:r>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43</a:t>
            </a:fld>
            <a:endParaRPr lang="nl-NL"/>
          </a:p>
        </p:txBody>
      </p:sp>
    </p:spTree>
    <p:extLst>
      <p:ext uri="{BB962C8B-B14F-4D97-AF65-F5344CB8AC3E}">
        <p14:creationId xmlns:p14="http://schemas.microsoft.com/office/powerpoint/2010/main" val="3860081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44</a:t>
            </a:fld>
            <a:endParaRPr lang="nl-NL"/>
          </a:p>
        </p:txBody>
      </p:sp>
    </p:spTree>
    <p:extLst>
      <p:ext uri="{BB962C8B-B14F-4D97-AF65-F5344CB8AC3E}">
        <p14:creationId xmlns:p14="http://schemas.microsoft.com/office/powerpoint/2010/main" val="3142546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Regel 1-4:</a:t>
            </a:r>
            <a:r>
              <a:rPr lang="nl-NL" dirty="0"/>
              <a:t/>
            </a:r>
            <a:br>
              <a:rPr lang="nl-NL" dirty="0"/>
            </a:br>
            <a:r>
              <a:rPr lang="nl-NL" sz="1200" b="1" i="0" kern="1200" dirty="0">
                <a:solidFill>
                  <a:schemeClr val="tx1"/>
                </a:solidFill>
                <a:effectLst/>
                <a:latin typeface="+mn-lt"/>
                <a:ea typeface="+mn-ea"/>
                <a:cs typeface="+mn-cs"/>
              </a:rPr>
              <a:t>  Bijzin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ἐπειδὴ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ἐτμήθη</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ἕκαστον...συνῄει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ποθοῦν τὸ ἥμισυ τὸ αὑτοῦ</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ἀπέθνῃσκον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ποιεῖν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περιβάλλοντες</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συμπλεκόμενοι</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ἐπιθυμοῦντες συμφῦναι</a:t>
            </a:r>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45</a:t>
            </a:fld>
            <a:endParaRPr lang="nl-NL"/>
          </a:p>
        </p:txBody>
      </p:sp>
    </p:spTree>
    <p:extLst>
      <p:ext uri="{BB962C8B-B14F-4D97-AF65-F5344CB8AC3E}">
        <p14:creationId xmlns:p14="http://schemas.microsoft.com/office/powerpoint/2010/main" val="3584214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10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46</a:t>
            </a:fld>
            <a:endParaRPr lang="nl-NL"/>
          </a:p>
        </p:txBody>
      </p:sp>
    </p:spTree>
    <p:extLst>
      <p:ext uri="{BB962C8B-B14F-4D97-AF65-F5344CB8AC3E}">
        <p14:creationId xmlns:p14="http://schemas.microsoft.com/office/powerpoint/2010/main" val="955133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10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47</a:t>
            </a:fld>
            <a:endParaRPr lang="nl-NL"/>
          </a:p>
        </p:txBody>
      </p:sp>
    </p:spTree>
    <p:extLst>
      <p:ext uri="{BB962C8B-B14F-4D97-AF65-F5344CB8AC3E}">
        <p14:creationId xmlns:p14="http://schemas.microsoft.com/office/powerpoint/2010/main" val="619529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100"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48</a:t>
            </a:fld>
            <a:endParaRPr lang="nl-NL"/>
          </a:p>
        </p:txBody>
      </p:sp>
    </p:spTree>
    <p:extLst>
      <p:ext uri="{BB962C8B-B14F-4D97-AF65-F5344CB8AC3E}">
        <p14:creationId xmlns:p14="http://schemas.microsoft.com/office/powerpoint/2010/main" val="133724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2-6.</a:t>
            </a:r>
            <a:r>
              <a:rPr lang="nl-NL" dirty="0"/>
              <a:t/>
            </a:r>
            <a:br>
              <a:rPr lang="nl-NL" dirty="0"/>
            </a:br>
            <a:r>
              <a:rPr lang="nl-NL"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ἐμοὶ δοκοῦσιν ἅνθρωποι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ᾐσθῆσθαι</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ἐπεὶ-</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ἐπεὶ (ἐμοὶ δοκοῦσιν) ... 1. ἂν κατασκευάσαι</a:t>
            </a:r>
            <a:r>
              <a:rPr lang="el-GR" dirty="0"/>
              <a:t/>
            </a:r>
            <a:br>
              <a:rPr lang="el-GR" dirty="0"/>
            </a:br>
            <a:r>
              <a:rPr lang="el-GR" sz="1200" b="0" i="0" kern="1200" dirty="0">
                <a:solidFill>
                  <a:schemeClr val="tx1"/>
                </a:solidFill>
                <a:effectLst/>
                <a:latin typeface="+mn-lt"/>
                <a:ea typeface="+mn-ea"/>
                <a:cs typeface="+mn-cs"/>
              </a:rPr>
              <a:t>                  2. ἂν ποιεῖν</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ὥσπερ-</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οὐχ ὥσπερ τούτων οὐδὲν γίγνεται</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Acc. </a:t>
            </a:r>
            <a:r>
              <a:rPr lang="nl-NL" sz="1200" b="1" i="0" kern="1200" dirty="0" err="1">
                <a:solidFill>
                  <a:schemeClr val="tx1"/>
                </a:solidFill>
                <a:effectLst/>
                <a:latin typeface="+mn-lt"/>
                <a:ea typeface="+mn-ea"/>
                <a:cs typeface="+mn-cs"/>
              </a:rPr>
              <a:t>abs</a:t>
            </a:r>
            <a:r>
              <a:rPr lang="nl-NL" sz="1200" b="1" i="0" kern="1200" dirty="0">
                <a:solidFill>
                  <a:schemeClr val="tx1"/>
                </a:solidFill>
                <a:effectLst/>
                <a:latin typeface="+mn-lt"/>
                <a:ea typeface="+mn-ea"/>
                <a:cs typeface="+mn-cs"/>
              </a:rPr>
              <a: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δέον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γίγνεσθαι</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4</a:t>
            </a:fld>
            <a:endParaRPr lang="nl-NL"/>
          </a:p>
        </p:txBody>
      </p:sp>
    </p:spTree>
    <p:extLst>
      <p:ext uri="{BB962C8B-B14F-4D97-AF65-F5344CB8AC3E}">
        <p14:creationId xmlns:p14="http://schemas.microsoft.com/office/powerpoint/2010/main" val="53388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Regel 2-6.</a:t>
            </a:r>
            <a:r>
              <a:rPr lang="nl-NL" dirty="0"/>
              <a:t/>
            </a:r>
            <a:br>
              <a:rPr lang="nl-NL" dirty="0"/>
            </a:br>
            <a:r>
              <a:rPr lang="nl-NL"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ἐμοὶ δοκοῦσιν ἅνθρωποι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ᾐσθῆσθαι</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ἐπεὶ-</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ἐπεὶ (ἐμοὶ δοκοῦσιν) ... 1. ἂν κατασκευάσαι</a:t>
            </a:r>
            <a:r>
              <a:rPr lang="el-GR" dirty="0"/>
              <a:t/>
            </a:r>
            <a:br>
              <a:rPr lang="el-GR" dirty="0"/>
            </a:br>
            <a:r>
              <a:rPr lang="el-GR" sz="1200" b="0" i="0" kern="1200" dirty="0">
                <a:solidFill>
                  <a:schemeClr val="tx1"/>
                </a:solidFill>
                <a:effectLst/>
                <a:latin typeface="+mn-lt"/>
                <a:ea typeface="+mn-ea"/>
                <a:cs typeface="+mn-cs"/>
              </a:rPr>
              <a:t>                  2. ἂν ποιεῖν</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ὥσπερ-</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οὐχ ὥσπερ τούτων οὐδὲν γίγνεται</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Acc. </a:t>
            </a:r>
            <a:r>
              <a:rPr lang="nl-NL" sz="1200" b="1" i="0" kern="1200" dirty="0" err="1">
                <a:solidFill>
                  <a:schemeClr val="tx1"/>
                </a:solidFill>
                <a:effectLst/>
                <a:latin typeface="+mn-lt"/>
                <a:ea typeface="+mn-ea"/>
                <a:cs typeface="+mn-cs"/>
              </a:rPr>
              <a:t>abs</a:t>
            </a:r>
            <a:r>
              <a:rPr lang="nl-NL" sz="1200" b="1" i="0" kern="1200" dirty="0">
                <a:solidFill>
                  <a:schemeClr val="tx1"/>
                </a:solidFill>
                <a:effectLst/>
                <a:latin typeface="+mn-lt"/>
                <a:ea typeface="+mn-ea"/>
                <a:cs typeface="+mn-cs"/>
              </a:rPr>
              <a: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δέον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γίγνεσθαι</a:t>
            </a:r>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5</a:t>
            </a:fld>
            <a:endParaRPr lang="nl-NL"/>
          </a:p>
        </p:txBody>
      </p:sp>
    </p:spTree>
    <p:extLst>
      <p:ext uri="{BB962C8B-B14F-4D97-AF65-F5344CB8AC3E}">
        <p14:creationId xmlns:p14="http://schemas.microsoft.com/office/powerpoint/2010/main" val="213666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Vanaf regel 14.</a:t>
            </a:r>
            <a:r>
              <a:rPr lang="nl-NL" dirty="0"/>
              <a:t/>
            </a:r>
            <a:br>
              <a:rPr lang="nl-NL" dirty="0"/>
            </a:br>
            <a:r>
              <a:rPr lang="nl-NL"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ὁποτε-</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t/m </a:t>
            </a:r>
            <a:r>
              <a:rPr lang="el-GR" sz="1200" b="0" i="0" kern="1200" dirty="0">
                <a:solidFill>
                  <a:schemeClr val="tx1"/>
                </a:solidFill>
                <a:effectLst/>
                <a:latin typeface="+mn-lt"/>
                <a:ea typeface="+mn-ea"/>
                <a:cs typeface="+mn-cs"/>
              </a:rPr>
              <a:t>θεῖν</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ὥσπερ-</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t/m </a:t>
            </a:r>
            <a:r>
              <a:rPr lang="el-GR" sz="1200" b="0" i="0" kern="1200" dirty="0">
                <a:solidFill>
                  <a:schemeClr val="tx1"/>
                </a:solidFill>
                <a:effectLst/>
                <a:latin typeface="+mn-lt"/>
                <a:ea typeface="+mn-ea"/>
                <a:cs typeface="+mn-cs"/>
              </a:rPr>
              <a:t>κυβιστῶσι κύκλῳ</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Onderwerp</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οἱ κυβιστῶντες καὶ...περιφερόμενοι</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ταχὺ ἐφέροντο κύκλῳ </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τοῖς μέλεσιν ἀπερειδόμενοι</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ὀκτὼ τότε οὖσι</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7</a:t>
            </a:fld>
            <a:endParaRPr lang="nl-NL"/>
          </a:p>
        </p:txBody>
      </p:sp>
    </p:spTree>
    <p:extLst>
      <p:ext uri="{BB962C8B-B14F-4D97-AF65-F5344CB8AC3E}">
        <p14:creationId xmlns:p14="http://schemas.microsoft.com/office/powerpoint/2010/main" val="396769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Vanaf regel 14.</a:t>
            </a:r>
            <a:r>
              <a:rPr lang="nl-NL" dirty="0"/>
              <a:t/>
            </a:r>
            <a:br>
              <a:rPr lang="nl-NL" dirty="0"/>
            </a:br>
            <a:r>
              <a:rPr lang="nl-NL"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ὁποτε-</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t/m </a:t>
            </a:r>
            <a:r>
              <a:rPr lang="el-GR" sz="1200" b="0" i="0" kern="1200" dirty="0">
                <a:solidFill>
                  <a:schemeClr val="tx1"/>
                </a:solidFill>
                <a:effectLst/>
                <a:latin typeface="+mn-lt"/>
                <a:ea typeface="+mn-ea"/>
                <a:cs typeface="+mn-cs"/>
              </a:rPr>
              <a:t>θεῖν</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ὥσπερ-</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t/m </a:t>
            </a:r>
            <a:r>
              <a:rPr lang="el-GR" sz="1200" b="0" i="0" kern="1200" dirty="0">
                <a:solidFill>
                  <a:schemeClr val="tx1"/>
                </a:solidFill>
                <a:effectLst/>
                <a:latin typeface="+mn-lt"/>
                <a:ea typeface="+mn-ea"/>
                <a:cs typeface="+mn-cs"/>
              </a:rPr>
              <a:t>κυβιστῶσι κύκλῳ</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Onderwerp</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οἱ κυβιστῶντες καὶ...περιφερόμενοι</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ταχὺ ἐφέροντο κύκλῳ </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τοῖς μέλεσιν ἀπερειδόμενοι</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ὀκτὼ τότε οὖσι</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8</a:t>
            </a:fld>
            <a:endParaRPr lang="nl-NL"/>
          </a:p>
        </p:txBody>
      </p:sp>
    </p:spTree>
    <p:extLst>
      <p:ext uri="{BB962C8B-B14F-4D97-AF65-F5344CB8AC3E}">
        <p14:creationId xmlns:p14="http://schemas.microsoft.com/office/powerpoint/2010/main" val="1177413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ὁποτε-</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t/m </a:t>
            </a:r>
            <a:r>
              <a:rPr lang="el-GR" sz="1200" b="0" i="0" kern="1200" dirty="0">
                <a:solidFill>
                  <a:schemeClr val="tx1"/>
                </a:solidFill>
                <a:effectLst/>
                <a:latin typeface="+mn-lt"/>
                <a:ea typeface="+mn-ea"/>
                <a:cs typeface="+mn-cs"/>
              </a:rPr>
              <a:t>θεῖν</a:t>
            </a:r>
            <a:r>
              <a:rPr lang="el-GR" dirty="0"/>
              <a:t/>
            </a:r>
            <a:br>
              <a:rPr lang="el-GR" dirty="0"/>
            </a:br>
            <a:r>
              <a:rPr lang="el-GR" sz="1200" b="0" i="0" kern="1200" dirty="0">
                <a:solidFill>
                  <a:schemeClr val="tx1"/>
                </a:solidFill>
                <a:effectLst/>
                <a:latin typeface="+mn-lt"/>
                <a:ea typeface="+mn-ea"/>
                <a:cs typeface="+mn-cs"/>
              </a:rPr>
              <a:t>   </a:t>
            </a:r>
            <a:r>
              <a:rPr lang="el-GR" sz="1200" b="1" i="0" kern="1200" dirty="0">
                <a:solidFill>
                  <a:schemeClr val="tx1"/>
                </a:solidFill>
                <a:effectLst/>
                <a:latin typeface="+mn-lt"/>
                <a:ea typeface="+mn-ea"/>
                <a:cs typeface="+mn-cs"/>
              </a:rPr>
              <a:t>ὥσπερ-</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t/m </a:t>
            </a:r>
            <a:r>
              <a:rPr lang="el-GR" sz="1200" b="0" i="0" kern="1200" dirty="0">
                <a:solidFill>
                  <a:schemeClr val="tx1"/>
                </a:solidFill>
                <a:effectLst/>
                <a:latin typeface="+mn-lt"/>
                <a:ea typeface="+mn-ea"/>
                <a:cs typeface="+mn-cs"/>
              </a:rPr>
              <a:t>κυβιστῶσι κύκλῳ</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Onderwerp</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οἱ κυβιστῶντες καὶ...περιφερόμενοι</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ταχὺ ἐφέροντο κύκλῳ </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τοῖς μέλεσιν ἀπερειδόμενοι</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ὀκτὼ τότε οὖσι</a:t>
            </a:r>
            <a:endParaRPr lang="nl-NL" dirty="0"/>
          </a:p>
          <a:p>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12</a:t>
            </a:fld>
            <a:endParaRPr lang="nl-NL"/>
          </a:p>
        </p:txBody>
      </p:sp>
    </p:spTree>
    <p:extLst>
      <p:ext uri="{BB962C8B-B14F-4D97-AF65-F5344CB8AC3E}">
        <p14:creationId xmlns:p14="http://schemas.microsoft.com/office/powerpoint/2010/main" val="1314839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Regel 5 (</a:t>
            </a:r>
            <a:r>
              <a:rPr lang="el-GR" sz="1200" b="0" i="0" kern="1200" dirty="0">
                <a:solidFill>
                  <a:schemeClr val="tx1"/>
                </a:solidFill>
                <a:effectLst/>
                <a:latin typeface="+mn-lt"/>
                <a:ea typeface="+mn-ea"/>
                <a:cs typeface="+mn-cs"/>
              </a:rPr>
              <a:t>ἦν) -</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9 (θεοῖς):</a:t>
            </a:r>
            <a:endParaRPr lang="nl-NL" sz="1200" b="0" i="0" kern="1200" dirty="0">
              <a:solidFill>
                <a:schemeClr val="tx1"/>
              </a:solidFill>
              <a:effectLst/>
              <a:latin typeface="+mn-lt"/>
              <a:ea typeface="+mn-ea"/>
              <a:cs typeface="+mn-cs"/>
            </a:endParaRPr>
          </a:p>
          <a:p>
            <a:r>
              <a:rPr lang="nl-NL" sz="1200" b="1" i="0" kern="1200" dirty="0">
                <a:solidFill>
                  <a:schemeClr val="tx1"/>
                </a:solidFill>
                <a:effectLst/>
                <a:latin typeface="+mn-lt"/>
                <a:ea typeface="+mn-ea"/>
                <a:cs typeface="+mn-cs"/>
              </a:rPr>
              <a:t> Hoofdzin 1</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ἦν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ῥώμην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2</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καὶ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εἶχον</a:t>
            </a:r>
            <a:r>
              <a:rPr lang="el-GR" dirty="0"/>
              <a:t/>
            </a:r>
            <a:br>
              <a:rPr lang="el-GR" dirty="0"/>
            </a:br>
            <a:r>
              <a:rPr lang="el-GR" sz="1200" b="1"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3</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ἐπεχείρησαν δὲ τοῖς θεοῖς</a:t>
            </a:r>
            <a:r>
              <a:rPr lang="el-GR" dirty="0"/>
              <a:t/>
            </a:r>
            <a:br>
              <a:rPr lang="el-GR" dirty="0"/>
            </a:br>
            <a:r>
              <a:rPr lang="el-GR"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Betrekk</a:t>
            </a:r>
            <a:r>
              <a:rPr lang="nl-NL" sz="1200" b="1" i="0" kern="1200" dirty="0">
                <a:solidFill>
                  <a:schemeClr val="tx1"/>
                </a:solidFill>
                <a:effectLst/>
                <a:latin typeface="+mn-lt"/>
                <a:ea typeface="+mn-ea"/>
                <a:cs typeface="+mn-cs"/>
              </a:rPr>
              <a:t>. 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ὃ λέγει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Ὤτου</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 4</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καὶ (τοῦτο)...περὶ ἐκείν</a:t>
            </a:r>
            <a:r>
              <a:rPr lang="el-GR" sz="1200" b="1" i="0" kern="1200" dirty="0">
                <a:solidFill>
                  <a:schemeClr val="tx1"/>
                </a:solidFill>
                <a:effectLst/>
                <a:latin typeface="+mn-lt"/>
                <a:ea typeface="+mn-ea"/>
                <a:cs typeface="+mn-cs"/>
              </a:rPr>
              <a:t>ων</a:t>
            </a:r>
            <a:r>
              <a:rPr lang="el-GR" sz="1200" b="0" i="0" kern="1200" dirty="0">
                <a:solidFill>
                  <a:schemeClr val="tx1"/>
                </a:solidFill>
                <a:effectLst/>
                <a:latin typeface="+mn-lt"/>
                <a:ea typeface="+mn-ea"/>
                <a:cs typeface="+mn-cs"/>
              </a:rPr>
              <a:t> λέγεται</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Onderwerp</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τὸ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ποιεῖν</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Part.</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ὡς ἐπιθησομε</a:t>
            </a:r>
            <a:r>
              <a:rPr lang="nl-NL" sz="1200" b="0" i="0" kern="1200" dirty="0">
                <a:solidFill>
                  <a:schemeClr val="tx1"/>
                </a:solidFill>
                <a:effectLst/>
                <a:latin typeface="+mn-lt"/>
                <a:ea typeface="+mn-ea"/>
                <a:cs typeface="+mn-cs"/>
              </a:rPr>
              <a:t>v</a:t>
            </a:r>
            <a:r>
              <a:rPr lang="el-GR" sz="1200" b="0" i="0" kern="1200" dirty="0">
                <a:solidFill>
                  <a:schemeClr val="tx1"/>
                </a:solidFill>
                <a:effectLst/>
                <a:latin typeface="+mn-lt"/>
                <a:ea typeface="+mn-ea"/>
                <a:cs typeface="+mn-cs"/>
              </a:rPr>
              <a:t>ν</a:t>
            </a:r>
            <a:r>
              <a:rPr lang="el-GR" sz="1200" b="1" i="0" kern="1200" dirty="0">
                <a:solidFill>
                  <a:schemeClr val="tx1"/>
                </a:solidFill>
                <a:effectLst/>
                <a:latin typeface="+mn-lt"/>
                <a:ea typeface="+mn-ea"/>
                <a:cs typeface="+mn-cs"/>
              </a:rPr>
              <a:t>ων</a:t>
            </a:r>
            <a:endParaRPr lang="nl-NL" sz="1200" b="1" i="0" kern="1200" dirty="0">
              <a:solidFill>
                <a:schemeClr val="tx1"/>
              </a:solidFill>
              <a:effectLst/>
              <a:latin typeface="+mn-lt"/>
              <a:ea typeface="+mn-ea"/>
              <a:cs typeface="+mn-cs"/>
            </a:endParaRPr>
          </a:p>
          <a:p>
            <a:endParaRPr lang="nl-NL" sz="1200" b="1"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Regel 10 (vanaf</a:t>
            </a:r>
            <a:r>
              <a:rPr lang="nl-NL" sz="1200" b="1"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οὔτε</a:t>
            </a:r>
            <a:r>
              <a:rPr lang="nl-NL" sz="1200" b="0" i="0" kern="1200" dirty="0">
                <a:solidFill>
                  <a:schemeClr val="tx1"/>
                </a:solidFill>
                <a:effectLst/>
                <a:latin typeface="+mn-lt"/>
                <a:ea typeface="+mn-ea"/>
                <a:cs typeface="+mn-cs"/>
              </a:rPr>
              <a:t>) - 14</a:t>
            </a:r>
            <a:endParaRPr lang="nl-NL" sz="1200" b="1"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Hoofdzin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εἶχον οὔτε ὅπω</a:t>
            </a:r>
            <a:r>
              <a:rPr lang="nl-NL" sz="1200" b="0" i="0" kern="1200" dirty="0">
                <a:solidFill>
                  <a:schemeClr val="tx1"/>
                </a:solidFill>
                <a:effectLst/>
                <a:latin typeface="+mn-lt"/>
                <a:ea typeface="+mn-ea"/>
                <a:cs typeface="+mn-cs"/>
              </a:rPr>
              <a:t>:</a:t>
            </a:r>
            <a:r>
              <a:rPr lang="el-GR" sz="1200" b="0" i="0" kern="1200" dirty="0">
                <a:solidFill>
                  <a:schemeClr val="tx1"/>
                </a:solidFill>
                <a:effectLst/>
                <a:latin typeface="+mn-lt"/>
                <a:ea typeface="+mn-ea"/>
                <a:cs typeface="+mn-cs"/>
              </a:rPr>
              <a:t>ς ἀποκτείναιεν καὶ...τὸ γένος ἀφανίσαιεν </a:t>
            </a:r>
            <a:r>
              <a:rPr lang="el-GR" dirty="0"/>
              <a:t/>
            </a:r>
            <a:br>
              <a:rPr lang="el-GR" dirty="0"/>
            </a:br>
            <a:r>
              <a:rPr lang="el-GR" sz="1200" b="0" i="0" kern="1200" dirty="0">
                <a:solidFill>
                  <a:schemeClr val="tx1"/>
                </a:solidFill>
                <a:effectLst/>
                <a:latin typeface="+mn-lt"/>
                <a:ea typeface="+mn-ea"/>
                <a:cs typeface="+mn-cs"/>
              </a:rPr>
              <a:t>       οὔτε ὅπως ἐῷεν ἀσελγαίνειν </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Bijzin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ὥσπερ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κεραυνώσαντες</a:t>
            </a:r>
            <a:r>
              <a:rPr lang="el-GR" dirty="0"/>
              <a:t/>
            </a:r>
            <a:br>
              <a:rPr lang="el-GR" dirty="0"/>
            </a:br>
            <a:r>
              <a:rPr lang="el-GR" sz="1200" b="0" i="0" kern="1200" dirty="0">
                <a:solidFill>
                  <a:schemeClr val="tx1"/>
                </a:solidFill>
                <a:effectLst/>
                <a:latin typeface="+mn-lt"/>
                <a:ea typeface="+mn-ea"/>
                <a:cs typeface="+mn-cs"/>
              </a:rPr>
              <a:t>  </a:t>
            </a:r>
            <a:r>
              <a:rPr lang="nl-NL" sz="1200" b="1" i="0" kern="1200" dirty="0">
                <a:solidFill>
                  <a:schemeClr val="tx1"/>
                </a:solidFill>
                <a:effectLst/>
                <a:latin typeface="+mn-lt"/>
                <a:ea typeface="+mn-ea"/>
                <a:cs typeface="+mn-cs"/>
              </a:rPr>
              <a:t>Tussenzin</a:t>
            </a:r>
            <a:r>
              <a:rPr lang="nl-NL"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αἱ τιμαὶ </a:t>
            </a:r>
            <a:r>
              <a:rPr lang="nl-NL" sz="1200" b="0" i="0" kern="1200" dirty="0">
                <a:solidFill>
                  <a:schemeClr val="tx1"/>
                </a:solidFill>
                <a:effectLst/>
                <a:latin typeface="+mn-lt"/>
                <a:ea typeface="+mn-ea"/>
                <a:cs typeface="+mn-cs"/>
              </a:rPr>
              <a:t>t/m </a:t>
            </a:r>
            <a:r>
              <a:rPr lang="el-GR" sz="1200" b="0" i="0" kern="1200" dirty="0">
                <a:solidFill>
                  <a:schemeClr val="tx1"/>
                </a:solidFill>
                <a:effectLst/>
                <a:latin typeface="+mn-lt"/>
                <a:ea typeface="+mn-ea"/>
                <a:cs typeface="+mn-cs"/>
              </a:rPr>
              <a:t>ἠφανίζετο</a:t>
            </a:r>
            <a:endParaRPr lang="nl-NL" dirty="0"/>
          </a:p>
        </p:txBody>
      </p:sp>
      <p:sp>
        <p:nvSpPr>
          <p:cNvPr id="4" name="Tijdelijke aanduiding voor dianummer 3"/>
          <p:cNvSpPr>
            <a:spLocks noGrp="1"/>
          </p:cNvSpPr>
          <p:nvPr>
            <p:ph type="sldNum" sz="quarter" idx="10"/>
          </p:nvPr>
        </p:nvSpPr>
        <p:spPr/>
        <p:txBody>
          <a:bodyPr/>
          <a:lstStyle/>
          <a:p>
            <a:fld id="{715AFD15-F4D2-442E-8278-2DEBB324C9D5}" type="slidenum">
              <a:rPr lang="nl-NL" smtClean="0"/>
              <a:t>13</a:t>
            </a:fld>
            <a:endParaRPr lang="nl-NL"/>
          </a:p>
        </p:txBody>
      </p:sp>
    </p:spTree>
    <p:extLst>
      <p:ext uri="{BB962C8B-B14F-4D97-AF65-F5344CB8AC3E}">
        <p14:creationId xmlns:p14="http://schemas.microsoft.com/office/powerpoint/2010/main" val="4121907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55106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269467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54052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noAutofit/>
          </a:bodyPr>
          <a:lstStyle>
            <a:lvl1pPr>
              <a:defRPr sz="4000" b="1">
                <a:latin typeface="+mn-lt"/>
              </a:defRPr>
            </a:lvl1pPr>
          </a:lstStyle>
          <a:p>
            <a:r>
              <a:rPr lang="nl-NL" dirty="0"/>
              <a:t>Klik om de stijl te bewerken</a:t>
            </a:r>
          </a:p>
        </p:txBody>
      </p:sp>
      <p:sp>
        <p:nvSpPr>
          <p:cNvPr id="3" name="Tijdelijke aanduiding voor inhoud 2"/>
          <p:cNvSpPr>
            <a:spLocks noGrp="1"/>
          </p:cNvSpPr>
          <p:nvPr>
            <p:ph idx="1"/>
          </p:nvPr>
        </p:nvSpPr>
        <p:spPr>
          <a:xfrm>
            <a:off x="838200" y="2171699"/>
            <a:ext cx="10515600" cy="4351338"/>
          </a:xfrm>
        </p:spPr>
        <p:txBody>
          <a:bodyPr>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dirty="0"/>
          </a:p>
        </p:txBody>
      </p:sp>
    </p:spTree>
    <p:extLst>
      <p:ext uri="{BB962C8B-B14F-4D97-AF65-F5344CB8AC3E}">
        <p14:creationId xmlns:p14="http://schemas.microsoft.com/office/powerpoint/2010/main" val="33027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E98E0E9-5D26-4F9D-ACB3-4303CD29F6C8}" type="datetimeFigureOut">
              <a:rPr lang="nl-NL" smtClean="0"/>
              <a:t>3-7-2019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71300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90058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51120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E98E0E9-5D26-4F9D-ACB3-4303CD29F6C8}" type="datetimeFigureOut">
              <a:rPr lang="nl-NL" smtClean="0"/>
              <a:t>3-7-2019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283589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E98E0E9-5D26-4F9D-ACB3-4303CD29F6C8}" type="datetimeFigureOut">
              <a:rPr lang="nl-NL" smtClean="0"/>
              <a:t>3-7-2019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151441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91357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3E98E0E9-5D26-4F9D-ACB3-4303CD29F6C8}" type="datetimeFigureOut">
              <a:rPr lang="nl-NL" smtClean="0"/>
              <a:t>3-7-2019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44A57E-C2B4-4C34-991A-BB1AFAA89004}" type="slidenum">
              <a:rPr lang="nl-NL" smtClean="0"/>
              <a:t>‹nr.›</a:t>
            </a:fld>
            <a:endParaRPr lang="nl-NL"/>
          </a:p>
        </p:txBody>
      </p:sp>
    </p:spTree>
    <p:extLst>
      <p:ext uri="{BB962C8B-B14F-4D97-AF65-F5344CB8AC3E}">
        <p14:creationId xmlns:p14="http://schemas.microsoft.com/office/powerpoint/2010/main" val="313533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edumedia.eisma.nl/"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11000" b="-11000"/>
          </a:stretch>
        </a:blipFill>
        <a:effectLst/>
      </p:bgPr>
    </p:bg>
    <p:spTree>
      <p:nvGrpSpPr>
        <p:cNvPr id="1" name=""/>
        <p:cNvGrpSpPr/>
        <p:nvPr/>
      </p:nvGrpSpPr>
      <p:grpSpPr>
        <a:xfrm>
          <a:off x="0" y="0"/>
          <a:ext cx="0" cy="0"/>
          <a:chOff x="0" y="0"/>
          <a:chExt cx="0" cy="0"/>
        </a:xfrm>
      </p:grpSpPr>
      <p:sp>
        <p:nvSpPr>
          <p:cNvPr id="14" name="Rechthoek 13"/>
          <p:cNvSpPr/>
          <p:nvPr userDrawn="1"/>
        </p:nvSpPr>
        <p:spPr>
          <a:xfrm>
            <a:off x="0" y="6446160"/>
            <a:ext cx="12191998" cy="411840"/>
          </a:xfrm>
          <a:prstGeom prst="rect">
            <a:avLst/>
          </a:prstGeom>
          <a:solidFill>
            <a:srgbClr val="434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45333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8E0E9-5D26-4F9D-ACB3-4303CD29F6C8}" type="datetimeFigureOut">
              <a:rPr lang="nl-NL" smtClean="0"/>
              <a:t>3-7-2019</a:t>
            </a:fld>
            <a:endParaRPr lang="nl-NL"/>
          </a:p>
        </p:txBody>
      </p:sp>
      <p:sp>
        <p:nvSpPr>
          <p:cNvPr id="5" name="Tijdelijke aanduiding voor voettekst 4"/>
          <p:cNvSpPr>
            <a:spLocks noGrp="1"/>
          </p:cNvSpPr>
          <p:nvPr>
            <p:ph type="ftr" sz="quarter" idx="3"/>
          </p:nvPr>
        </p:nvSpPr>
        <p:spPr>
          <a:xfrm>
            <a:off x="4038600" y="645333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45333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0E3F4-26D5-4FF7-B043-6D924369D86C}" type="slidenum">
              <a:rPr lang="nl-NL" smtClean="0"/>
              <a:pPr/>
              <a:t>‹nr.›</a:t>
            </a:fld>
            <a:endParaRPr lang="nl-NL" dirty="0"/>
          </a:p>
        </p:txBody>
      </p:sp>
      <p:grpSp>
        <p:nvGrpSpPr>
          <p:cNvPr id="13" name="Groep 12"/>
          <p:cNvGrpSpPr/>
          <p:nvPr userDrawn="1"/>
        </p:nvGrpSpPr>
        <p:grpSpPr>
          <a:xfrm>
            <a:off x="11797558" y="2124075"/>
            <a:ext cx="394442" cy="4733924"/>
            <a:chOff x="11706223" y="1027906"/>
            <a:chExt cx="485777" cy="5830093"/>
          </a:xfrm>
        </p:grpSpPr>
        <p:sp>
          <p:nvSpPr>
            <p:cNvPr id="7" name="Rechthoek 6"/>
            <p:cNvSpPr/>
            <p:nvPr userDrawn="1"/>
          </p:nvSpPr>
          <p:spPr>
            <a:xfrm>
              <a:off x="11706225" y="1027906"/>
              <a:ext cx="485775" cy="13335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userDrawn="1"/>
          </p:nvSpPr>
          <p:spPr>
            <a:xfrm>
              <a:off x="11706223" y="2355850"/>
              <a:ext cx="485775" cy="13335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11706225" y="3689350"/>
              <a:ext cx="485775" cy="1333500"/>
            </a:xfrm>
            <a:prstGeom prst="rect">
              <a:avLst/>
            </a:prstGeom>
            <a:solidFill>
              <a:srgbClr val="D39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userDrawn="1"/>
          </p:nvSpPr>
          <p:spPr>
            <a:xfrm>
              <a:off x="11706223" y="5022850"/>
              <a:ext cx="485775" cy="1333500"/>
            </a:xfrm>
            <a:prstGeom prst="rect">
              <a:avLst/>
            </a:prstGeom>
            <a:solidFill>
              <a:srgbClr val="95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userDrawn="1"/>
          </p:nvSpPr>
          <p:spPr>
            <a:xfrm>
              <a:off x="11706223" y="6356350"/>
              <a:ext cx="485775" cy="501649"/>
            </a:xfrm>
            <a:prstGeom prst="rect">
              <a:avLst/>
            </a:prstGeom>
            <a:solidFill>
              <a:srgbClr val="C8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5" name="Rechthoek 14">
            <a:hlinkClick r:id="rId14" action="ppaction://hlinksldjump"/>
            <a:hlinkHover r:id="" action="ppaction://noaction" highlightClick="1"/>
          </p:cNvPr>
          <p:cNvSpPr/>
          <p:nvPr userDrawn="1"/>
        </p:nvSpPr>
        <p:spPr>
          <a:xfrm>
            <a:off x="-2" y="0"/>
            <a:ext cx="394442" cy="2124075"/>
          </a:xfrm>
          <a:prstGeom prst="rect">
            <a:avLst/>
          </a:prstGeom>
          <a:solidFill>
            <a:srgbClr val="43434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400" b="1" spc="300" dirty="0">
                <a:solidFill>
                  <a:schemeClr val="bg1"/>
                </a:solidFill>
              </a:rPr>
              <a:t>INHOUDSOPGAVE</a:t>
            </a:r>
          </a:p>
        </p:txBody>
      </p:sp>
      <p:pic>
        <p:nvPicPr>
          <p:cNvPr id="16" name="Afbeelding 15">
            <a:hlinkClick r:id="rId15"/>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868779" y="6499067"/>
            <a:ext cx="252009" cy="314309"/>
          </a:xfrm>
          <a:prstGeom prst="rect">
            <a:avLst/>
          </a:prstGeom>
        </p:spPr>
      </p:pic>
    </p:spTree>
    <p:extLst>
      <p:ext uri="{BB962C8B-B14F-4D97-AF65-F5344CB8AC3E}">
        <p14:creationId xmlns:p14="http://schemas.microsoft.com/office/powerpoint/2010/main" val="2548987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3.xml"/><Relationship Id="rId7" Type="http://schemas.openxmlformats.org/officeDocument/2006/relationships/slide" Target="slide20.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slide" Target="slide13.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2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8.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slide" Target="slide4.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slide" Target="slide5.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slide" Target="slide6.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slide" Target="slide9.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slide" Target="slide11.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slide" Target="slide1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slide" Target="slide14.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slide" Target="slide15.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slide" Target="slide1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slide" Target="slide1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slide" Target="slide1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slide" Target="slide2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slide" Target="slide2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slide" Target="slide23.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slide" Target="slide26.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slide" Target="slide27.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slide" Target="slide28.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slide" Target="slide29.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9"/>
          <p:cNvSpPr txBox="1">
            <a:spLocks/>
          </p:cNvSpPr>
          <p:nvPr/>
        </p:nvSpPr>
        <p:spPr>
          <a:xfrm>
            <a:off x="0" y="627273"/>
            <a:ext cx="12192000" cy="1325563"/>
          </a:xfrm>
          <a:prstGeom prst="rect">
            <a:avLst/>
          </a:prstGeom>
        </p:spPr>
        <p:txBody>
          <a:bodyPr/>
          <a:lstStyle>
            <a:lvl1pPr algn="l" defTabSz="914329"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b="1" dirty="0" smtClean="0">
                <a:latin typeface="+mn-lt"/>
              </a:rPr>
              <a:t>LEGENDA</a:t>
            </a:r>
            <a:endParaRPr lang="nl-NL" sz="3200" b="1" dirty="0">
              <a:latin typeface="+mn-lt"/>
            </a:endParaRPr>
          </a:p>
        </p:txBody>
      </p:sp>
      <p:sp>
        <p:nvSpPr>
          <p:cNvPr id="10" name="Tijdelijke aanduiding voor inhoud 22"/>
          <p:cNvSpPr txBox="1">
            <a:spLocks/>
          </p:cNvSpPr>
          <p:nvPr/>
        </p:nvSpPr>
        <p:spPr>
          <a:xfrm>
            <a:off x="1775424" y="1968355"/>
            <a:ext cx="8892988" cy="2900805"/>
          </a:xfrm>
          <a:prstGeom prst="rect">
            <a:avLst/>
          </a:prstGeom>
        </p:spPr>
        <p:txBody>
          <a:bodyPr vert="horz" lIns="91440" tIns="45720" rIns="91440" bIns="45720" rtlCol="0">
            <a:noAutofit/>
          </a:bodyPr>
          <a:lstStyle>
            <a:lvl1pPr marL="0" indent="0" algn="l" defTabSz="914329" rtl="0" eaLnBrk="1" latinLnBrk="0" hangingPunct="1">
              <a:lnSpc>
                <a:spcPct val="150000"/>
              </a:lnSpc>
              <a:spcBef>
                <a:spcPts val="0"/>
              </a:spcBef>
              <a:buFont typeface="Arial" panose="020B0604020202020204" pitchFamily="34" charset="0"/>
              <a:buNone/>
              <a:tabLst>
                <a:tab pos="719138" algn="l"/>
                <a:tab pos="8075613" algn="l"/>
              </a:tabLst>
              <a:defRPr sz="2800" kern="1200">
                <a:solidFill>
                  <a:schemeClr val="tx1"/>
                </a:solidFill>
                <a:latin typeface="+mn-lt"/>
                <a:ea typeface="+mn-ea"/>
                <a:cs typeface="+mn-cs"/>
              </a:defRPr>
            </a:lvl1pPr>
            <a:lvl2pPr marL="685747"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2911"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076"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242" indent="-228582" algn="l" defTabSz="914329"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405"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1"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34"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0" indent="-228582" algn="l" defTabSz="91432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indent="-271463">
              <a:lnSpc>
                <a:spcPct val="100000"/>
              </a:lnSpc>
              <a:tabLst>
                <a:tab pos="271463" algn="l"/>
                <a:tab pos="7889875" algn="l"/>
              </a:tabLst>
            </a:pPr>
            <a:r>
              <a:rPr lang="nl-NL" sz="2200" dirty="0" smtClean="0"/>
              <a:t>= 	dit symbool geeft aan dat er bij de betreffende regel(s) of vers/verzen een inhoudelijke of grammaticale vraag in het boek gesteld is.</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2200" dirty="0" smtClean="0"/>
              <a:t>= 	dit symbool geeft aan dat er in het boek een vraag over stijlfiguren gekoppeld is aan de betreffende regel(s) of vers/verzen.</a:t>
            </a:r>
          </a:p>
          <a:p>
            <a:pPr marL="271463" indent="-271463">
              <a:lnSpc>
                <a:spcPct val="100000"/>
              </a:lnSpc>
              <a:tabLst>
                <a:tab pos="271463" algn="l"/>
                <a:tab pos="7889875" algn="l"/>
              </a:tabLst>
            </a:pPr>
            <a:endParaRPr lang="nl-NL" sz="2200" dirty="0" smtClean="0"/>
          </a:p>
          <a:p>
            <a:pPr marL="271463" indent="-271463">
              <a:lnSpc>
                <a:spcPct val="100000"/>
              </a:lnSpc>
              <a:tabLst>
                <a:tab pos="271463" algn="l"/>
                <a:tab pos="7889875" algn="l"/>
              </a:tabLst>
            </a:pPr>
            <a:r>
              <a:rPr lang="nl-NL" sz="1800" i="1" dirty="0" smtClean="0"/>
              <a:t>* 	Let op: slechts de vragen die gekoppeld zijn aan specifieke regelnummers en verzen worden aangegeven in de PowerPoint. In het boek staan dikwijls meer vragen, bijvoorbeeld over de passage in zijn geheel, zonder verwijzing naar een specifieke regel of vers. </a:t>
            </a:r>
            <a:endParaRPr lang="nl-NL" sz="1800" i="1" dirty="0"/>
          </a:p>
        </p:txBody>
      </p:sp>
      <p:sp>
        <p:nvSpPr>
          <p:cNvPr id="11" name="Rechthoek 10" descr="Attentie stijlfiguur" title="Attentie stijlfiguur"/>
          <p:cNvSpPr/>
          <p:nvPr/>
        </p:nvSpPr>
        <p:spPr>
          <a:xfrm>
            <a:off x="1505424" y="3061171"/>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12" name="Rechthoek 11" descr="Zie opdracht in het leerlingenboek." title="Zie opdracht in het leerlingenboek."/>
          <p:cNvSpPr/>
          <p:nvPr/>
        </p:nvSpPr>
        <p:spPr>
          <a:xfrm>
            <a:off x="1505424" y="206084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4" name="Rond hoek zelfde zijde rechthoek 13">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88746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41E7BEA-8C4A-C546-8E97-50384C217255}"/>
              </a:ext>
            </a:extLst>
          </p:cNvPr>
          <p:cNvSpPr>
            <a:spLocks noGrp="1"/>
          </p:cNvSpPr>
          <p:nvPr>
            <p:ph type="title"/>
          </p:nvPr>
        </p:nvSpPr>
        <p:spPr/>
        <p:txBody>
          <a:bodyPr/>
          <a:lstStyle/>
          <a:p>
            <a:r>
              <a:rPr lang="nl-NL" b="1" dirty="0"/>
              <a:t>b. </a:t>
            </a:r>
            <a:r>
              <a:rPr lang="nl-NL" dirty="0"/>
              <a:t>De bolletjes-mensen, 5-10</a:t>
            </a:r>
          </a:p>
        </p:txBody>
      </p:sp>
      <p:sp>
        <p:nvSpPr>
          <p:cNvPr id="3" name="Tijdelijke aanduiding voor inhoud 2">
            <a:extLst>
              <a:ext uri="{FF2B5EF4-FFF2-40B4-BE49-F238E27FC236}">
                <a16:creationId xmlns="" xmlns:a16="http://schemas.microsoft.com/office/drawing/2014/main" id="{239C8D44-9783-8043-9099-F5DDBD33C825}"/>
              </a:ext>
            </a:extLst>
          </p:cNvPr>
          <p:cNvSpPr>
            <a:spLocks noGrp="1"/>
          </p:cNvSpPr>
          <p:nvPr>
            <p:ph idx="1"/>
          </p:nvPr>
        </p:nvSpPr>
        <p:spPr>
          <a:xfrm>
            <a:off x="838200" y="1800000"/>
            <a:ext cx="10515600" cy="4351338"/>
          </a:xfrm>
        </p:spPr>
        <p:txBody>
          <a:bodyPr/>
          <a:lstStyle/>
          <a:p>
            <a:pPr marL="0" lvl="0" indent="0" eaLnBrk="0" fontAlgn="base" hangingPunct="0">
              <a:lnSpc>
                <a:spcPct val="150000"/>
              </a:lnSpc>
              <a:spcBef>
                <a:spcPct val="0"/>
              </a:spcBef>
              <a:spcAft>
                <a:spcPct val="0"/>
              </a:spcAft>
              <a:buNone/>
              <a:tabLst>
                <a:tab pos="541338" algn="l"/>
                <a:tab pos="8699500" algn="l"/>
              </a:tabLst>
            </a:pPr>
            <a:r>
              <a:rPr lang="el-GR" altLang="nl-NL" dirty="0"/>
              <a:t>5	ἀνδρόγυνον γὰρ ἓν τότε μὲν ἦν καὶ εἶδος καὶ ὄνομα ἐξ </a:t>
            </a:r>
          </a:p>
          <a:p>
            <a:pPr marL="0" lvl="0" indent="0" eaLnBrk="0" fontAlgn="base" hangingPunct="0">
              <a:lnSpc>
                <a:spcPct val="150000"/>
              </a:lnSpc>
              <a:spcBef>
                <a:spcPct val="0"/>
              </a:spcBef>
              <a:spcAft>
                <a:spcPct val="0"/>
              </a:spcAft>
              <a:buNone/>
              <a:tabLst>
                <a:tab pos="541338" algn="l"/>
                <a:tab pos="8699500" algn="l"/>
              </a:tabLst>
            </a:pPr>
            <a:r>
              <a:rPr lang="nl-NL" altLang="nl-NL" dirty="0"/>
              <a:t>6</a:t>
            </a:r>
            <a:r>
              <a:rPr lang="el-GR" altLang="nl-NL" dirty="0"/>
              <a:t>	ἀμφοτέρων κοινὸν τοῦ τε ἄρρενος καὶ θήλεος, νῦν δὲ οὐκ ἔστιν </a:t>
            </a:r>
          </a:p>
          <a:p>
            <a:pPr marL="0" lvl="0" indent="0" eaLnBrk="0" fontAlgn="base" hangingPunct="0">
              <a:lnSpc>
                <a:spcPct val="150000"/>
              </a:lnSpc>
              <a:spcBef>
                <a:spcPct val="0"/>
              </a:spcBef>
              <a:spcAft>
                <a:spcPct val="0"/>
              </a:spcAft>
              <a:buNone/>
              <a:tabLst>
                <a:tab pos="541338" algn="l"/>
                <a:tab pos="8699500" algn="l"/>
              </a:tabLst>
            </a:pPr>
            <a:r>
              <a:rPr lang="nl-NL" altLang="nl-NL" dirty="0"/>
              <a:t>7</a:t>
            </a:r>
            <a:r>
              <a:rPr lang="el-GR" altLang="nl-NL" dirty="0"/>
              <a:t>	ἀλλ’ ἢ ἐν ὀνείδει ὄνομα κείμενον. Ἔπειτα ὅλον ἦν ἑκάστου τοῦ </a:t>
            </a:r>
          </a:p>
          <a:p>
            <a:pPr marL="0" lvl="0" indent="0" eaLnBrk="0" fontAlgn="base" hangingPunct="0">
              <a:lnSpc>
                <a:spcPct val="150000"/>
              </a:lnSpc>
              <a:spcBef>
                <a:spcPct val="0"/>
              </a:spcBef>
              <a:spcAft>
                <a:spcPct val="0"/>
              </a:spcAft>
              <a:buNone/>
              <a:tabLst>
                <a:tab pos="541338" algn="l"/>
                <a:tab pos="8699500" algn="l"/>
              </a:tabLst>
            </a:pPr>
            <a:r>
              <a:rPr lang="nl-NL" altLang="nl-NL" dirty="0"/>
              <a:t>8</a:t>
            </a:r>
            <a:r>
              <a:rPr lang="el-GR" altLang="nl-NL" dirty="0"/>
              <a:t>	ἀνθρώπου τὸ εἶδος στρογγύλον, νῶτον καὶ πλευρὰς κύκλῳ ἔχον, </a:t>
            </a:r>
          </a:p>
          <a:p>
            <a:pPr marL="0" lvl="0" indent="0" eaLnBrk="0" fontAlgn="base" hangingPunct="0">
              <a:lnSpc>
                <a:spcPct val="150000"/>
              </a:lnSpc>
              <a:spcBef>
                <a:spcPct val="0"/>
              </a:spcBef>
              <a:spcAft>
                <a:spcPct val="0"/>
              </a:spcAft>
              <a:buNone/>
              <a:tabLst>
                <a:tab pos="541338" algn="l"/>
                <a:tab pos="8699500" algn="l"/>
              </a:tabLst>
            </a:pPr>
            <a:r>
              <a:rPr lang="nl-NL" altLang="nl-NL" dirty="0"/>
              <a:t>9</a:t>
            </a:r>
            <a:r>
              <a:rPr lang="el-GR" altLang="nl-NL" dirty="0"/>
              <a:t>	χεῖρας δὲ τέτταρας εἶχε, καὶ σκέλη τὰ ἴσα ταῖς χερσίν, καὶ </a:t>
            </a:r>
          </a:p>
          <a:p>
            <a:pPr marL="0" lvl="0" indent="0" eaLnBrk="0" fontAlgn="base" hangingPunct="0">
              <a:lnSpc>
                <a:spcPct val="150000"/>
              </a:lnSpc>
              <a:spcBef>
                <a:spcPct val="0"/>
              </a:spcBef>
              <a:spcAft>
                <a:spcPct val="0"/>
              </a:spcAft>
              <a:buNone/>
              <a:tabLst>
                <a:tab pos="541338" algn="l"/>
                <a:tab pos="8699500" algn="l"/>
              </a:tabLst>
            </a:pPr>
            <a:r>
              <a:rPr lang="el-GR" altLang="nl-NL" dirty="0"/>
              <a:t>10	πρόσωπα δύ’ ἐπ’ αὐχένι κυκλοτερεῖ, ὅμοια πάντῃ·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10" name="Rechthoek 9" descr="Zie opdracht in het leerlingenboek." title="Zie opdracht in het leerlingenboek.">
            <a:extLst>
              <a:ext uri="{FF2B5EF4-FFF2-40B4-BE49-F238E27FC236}">
                <a16:creationId xmlns="" xmlns:a16="http://schemas.microsoft.com/office/drawing/2014/main" id="{0AFCBE90-31B2-5144-8ABA-6382A2117604}"/>
              </a:ext>
            </a:extLst>
          </p:cNvPr>
          <p:cNvSpPr/>
          <p:nvPr/>
        </p:nvSpPr>
        <p:spPr>
          <a:xfrm>
            <a:off x="11474086" y="526632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29448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585F5D8-4C9F-974A-A5AA-4D2566A6C72B}"/>
              </a:ext>
            </a:extLst>
          </p:cNvPr>
          <p:cNvSpPr>
            <a:spLocks noGrp="1"/>
          </p:cNvSpPr>
          <p:nvPr>
            <p:ph type="title"/>
          </p:nvPr>
        </p:nvSpPr>
        <p:spPr/>
        <p:txBody>
          <a:bodyPr/>
          <a:lstStyle/>
          <a:p>
            <a:r>
              <a:rPr lang="nl-NL" b="1" dirty="0"/>
              <a:t>b. </a:t>
            </a:r>
            <a:r>
              <a:rPr lang="nl-NL" dirty="0"/>
              <a:t>De bolletjes-mensen, </a:t>
            </a:r>
            <a:r>
              <a:rPr lang="nl-NL" b="1" dirty="0"/>
              <a:t>10-14</a:t>
            </a:r>
            <a:endParaRPr lang="nl-NL" dirty="0"/>
          </a:p>
        </p:txBody>
      </p:sp>
      <p:sp>
        <p:nvSpPr>
          <p:cNvPr id="3" name="Tijdelijke aanduiding voor inhoud 2">
            <a:extLst>
              <a:ext uri="{FF2B5EF4-FFF2-40B4-BE49-F238E27FC236}">
                <a16:creationId xmlns="" xmlns:a16="http://schemas.microsoft.com/office/drawing/2014/main" id="{11FCA3C4-0305-0C4C-A350-149BC0326EA1}"/>
              </a:ext>
            </a:extLst>
          </p:cNvPr>
          <p:cNvSpPr>
            <a:spLocks noGrp="1"/>
          </p:cNvSpPr>
          <p:nvPr>
            <p:ph idx="1"/>
          </p:nvPr>
        </p:nvSpPr>
        <p:spPr>
          <a:xfrm>
            <a:off x="838200" y="1800000"/>
            <a:ext cx="10515600" cy="4351338"/>
          </a:xfrm>
        </p:spPr>
        <p:txBody>
          <a:bodyPr/>
          <a:lstStyle/>
          <a:p>
            <a:pPr marL="0" lvl="0" indent="0" eaLnBrk="0" fontAlgn="base" hangingPunct="0">
              <a:lnSpc>
                <a:spcPct val="150000"/>
              </a:lnSpc>
              <a:spcBef>
                <a:spcPct val="0"/>
              </a:spcBef>
              <a:spcAft>
                <a:spcPct val="0"/>
              </a:spcAft>
              <a:buNone/>
              <a:tabLst>
                <a:tab pos="541338" algn="l"/>
                <a:tab pos="7710488" algn="l"/>
              </a:tabLst>
            </a:pPr>
            <a:r>
              <a:rPr lang="nl-NL" altLang="nl-NL" dirty="0"/>
              <a:t>10		</a:t>
            </a:r>
            <a:r>
              <a:rPr lang="el-GR" altLang="nl-NL" dirty="0"/>
              <a:t>κεφαλὴν δ’ ἐπ’ </a:t>
            </a:r>
          </a:p>
          <a:p>
            <a:pPr marL="0" lvl="0" indent="0" eaLnBrk="0" fontAlgn="base" hangingPunct="0">
              <a:lnSpc>
                <a:spcPct val="150000"/>
              </a:lnSpc>
              <a:spcBef>
                <a:spcPct val="0"/>
              </a:spcBef>
              <a:spcAft>
                <a:spcPct val="0"/>
              </a:spcAft>
              <a:buNone/>
              <a:tabLst>
                <a:tab pos="541338" algn="l"/>
                <a:tab pos="7710488" algn="l"/>
              </a:tabLst>
            </a:pPr>
            <a:r>
              <a:rPr lang="nl-NL" altLang="nl-NL" dirty="0"/>
              <a:t>11</a:t>
            </a:r>
            <a:r>
              <a:rPr lang="el-GR" altLang="nl-NL" dirty="0"/>
              <a:t>	ἀμφοτέροις τοῖς προσώποις ἐναντίοις κειμένοις μίαν, καὶ ὦτα </a:t>
            </a:r>
          </a:p>
          <a:p>
            <a:pPr marL="0" lvl="0" indent="0" eaLnBrk="0" fontAlgn="base" hangingPunct="0">
              <a:lnSpc>
                <a:spcPct val="150000"/>
              </a:lnSpc>
              <a:spcBef>
                <a:spcPct val="0"/>
              </a:spcBef>
              <a:spcAft>
                <a:spcPct val="0"/>
              </a:spcAft>
              <a:buNone/>
              <a:tabLst>
                <a:tab pos="541338" algn="l"/>
                <a:tab pos="7710488" algn="l"/>
              </a:tabLst>
            </a:pPr>
            <a:r>
              <a:rPr lang="nl-NL" altLang="nl-NL" dirty="0"/>
              <a:t>12</a:t>
            </a:r>
            <a:r>
              <a:rPr lang="el-GR" altLang="nl-NL" dirty="0"/>
              <a:t>	τέτταρα, καὶ αἰδοῖα δύο, καὶ τἆλλα πάντα ὡς ἀπὸ τούτων ἄν τις </a:t>
            </a:r>
          </a:p>
          <a:p>
            <a:pPr marL="0" lvl="0" indent="0" eaLnBrk="0" fontAlgn="base" hangingPunct="0">
              <a:lnSpc>
                <a:spcPct val="150000"/>
              </a:lnSpc>
              <a:spcBef>
                <a:spcPct val="0"/>
              </a:spcBef>
              <a:spcAft>
                <a:spcPct val="0"/>
              </a:spcAft>
              <a:buNone/>
              <a:tabLst>
                <a:tab pos="541338" algn="l"/>
                <a:tab pos="7710488" algn="l"/>
              </a:tabLst>
            </a:pPr>
            <a:r>
              <a:rPr lang="nl-NL" altLang="nl-NL" dirty="0"/>
              <a:t>13</a:t>
            </a:r>
            <a:r>
              <a:rPr lang="el-GR" altLang="nl-NL" dirty="0"/>
              <a:t>	εἰκάσειεν. Ἐπορεύετο δὲ καὶ ὀρθὸν ὥσπερ νῦν, ὁποτέρωσε </a:t>
            </a:r>
          </a:p>
          <a:p>
            <a:pPr marL="0" lvl="0" indent="0" eaLnBrk="0" fontAlgn="base" hangingPunct="0">
              <a:lnSpc>
                <a:spcPct val="150000"/>
              </a:lnSpc>
              <a:spcBef>
                <a:spcPct val="0"/>
              </a:spcBef>
              <a:spcAft>
                <a:spcPct val="0"/>
              </a:spcAft>
              <a:buNone/>
              <a:tabLst>
                <a:tab pos="541338" algn="l"/>
                <a:tab pos="7710488" algn="l"/>
              </a:tabLst>
            </a:pPr>
            <a:r>
              <a:rPr lang="nl-NL" altLang="nl-NL" dirty="0"/>
              <a:t>14</a:t>
            </a:r>
            <a:r>
              <a:rPr lang="el-GR" altLang="nl-NL" dirty="0"/>
              <a:t>	βουληθείη· </a:t>
            </a:r>
            <a:endParaRPr lang="nl-NL" dirty="0"/>
          </a:p>
        </p:txBody>
      </p:sp>
      <p:sp>
        <p:nvSpPr>
          <p:cNvPr id="6" name="Rond hoek zelfde zijde rechthoek 5">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60B0041A-DBF1-E141-BF5D-79BC4484242D}"/>
              </a:ext>
            </a:extLst>
          </p:cNvPr>
          <p:cNvSpPr/>
          <p:nvPr/>
        </p:nvSpPr>
        <p:spPr>
          <a:xfrm>
            <a:off x="11474086" y="398266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96245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585F5D8-4C9F-974A-A5AA-4D2566A6C72B}"/>
              </a:ext>
            </a:extLst>
          </p:cNvPr>
          <p:cNvSpPr>
            <a:spLocks noGrp="1"/>
          </p:cNvSpPr>
          <p:nvPr>
            <p:ph type="title"/>
          </p:nvPr>
        </p:nvSpPr>
        <p:spPr/>
        <p:txBody>
          <a:bodyPr/>
          <a:lstStyle/>
          <a:p>
            <a:r>
              <a:rPr lang="nl-NL" b="1" dirty="0"/>
              <a:t>b. </a:t>
            </a:r>
            <a:r>
              <a:rPr lang="nl-NL" dirty="0"/>
              <a:t>De bolletjes-mensen, 14</a:t>
            </a:r>
            <a:r>
              <a:rPr lang="nl-NL" b="1" dirty="0"/>
              <a:t>-17</a:t>
            </a:r>
            <a:endParaRPr lang="nl-NL" dirty="0"/>
          </a:p>
        </p:txBody>
      </p:sp>
      <p:sp>
        <p:nvSpPr>
          <p:cNvPr id="3" name="Tijdelijke aanduiding voor inhoud 2">
            <a:extLst>
              <a:ext uri="{FF2B5EF4-FFF2-40B4-BE49-F238E27FC236}">
                <a16:creationId xmlns="" xmlns:a16="http://schemas.microsoft.com/office/drawing/2014/main" id="{11FCA3C4-0305-0C4C-A350-149BC0326EA1}"/>
              </a:ext>
            </a:extLst>
          </p:cNvPr>
          <p:cNvSpPr>
            <a:spLocks noGrp="1"/>
          </p:cNvSpPr>
          <p:nvPr>
            <p:ph idx="1"/>
          </p:nvPr>
        </p:nvSpPr>
        <p:spPr>
          <a:xfrm>
            <a:off x="838200" y="1800000"/>
            <a:ext cx="10515600" cy="4351338"/>
          </a:xfrm>
        </p:spPr>
        <p:txBody>
          <a:bodyPr/>
          <a:lstStyle/>
          <a:p>
            <a:pPr marL="0" lvl="0" indent="0" eaLnBrk="0" fontAlgn="base" hangingPunct="0">
              <a:lnSpc>
                <a:spcPct val="150000"/>
              </a:lnSpc>
              <a:spcBef>
                <a:spcPct val="0"/>
              </a:spcBef>
              <a:spcAft>
                <a:spcPct val="0"/>
              </a:spcAft>
              <a:buNone/>
              <a:tabLst>
                <a:tab pos="541338" algn="l"/>
                <a:tab pos="2416175" algn="l"/>
              </a:tabLst>
            </a:pPr>
            <a:r>
              <a:rPr lang="el-GR" altLang="nl-NL" dirty="0"/>
              <a:t>14		καὶ ὁπότε ταχὺ ὁρμήσειεν θεῖν, ὥσπερ οἱ </a:t>
            </a:r>
          </a:p>
          <a:p>
            <a:pPr marL="0" lvl="0" indent="0" eaLnBrk="0" fontAlgn="base" hangingPunct="0">
              <a:lnSpc>
                <a:spcPct val="150000"/>
              </a:lnSpc>
              <a:spcBef>
                <a:spcPct val="0"/>
              </a:spcBef>
              <a:spcAft>
                <a:spcPct val="0"/>
              </a:spcAft>
              <a:buNone/>
              <a:tabLst>
                <a:tab pos="541338" algn="l"/>
                <a:tab pos="2416175" algn="l"/>
              </a:tabLst>
            </a:pPr>
            <a:r>
              <a:rPr lang="el-GR" altLang="nl-NL" dirty="0"/>
              <a:t>15	κυβιστῶντες καὶ εἰς ὀρθὸν τὰ σκέλη περιφερόμενοι κυβιστῶσι </a:t>
            </a:r>
          </a:p>
          <a:p>
            <a:pPr marL="0" lvl="0" indent="0" eaLnBrk="0" fontAlgn="base" hangingPunct="0">
              <a:lnSpc>
                <a:spcPct val="150000"/>
              </a:lnSpc>
              <a:spcBef>
                <a:spcPct val="0"/>
              </a:spcBef>
              <a:spcAft>
                <a:spcPct val="0"/>
              </a:spcAft>
              <a:buNone/>
              <a:tabLst>
                <a:tab pos="541338" algn="l"/>
                <a:tab pos="2416175" algn="l"/>
              </a:tabLst>
            </a:pPr>
            <a:r>
              <a:rPr lang="nl-NL" altLang="nl-NL" dirty="0"/>
              <a:t>16</a:t>
            </a:r>
            <a:r>
              <a:rPr lang="el-GR" altLang="nl-NL" dirty="0"/>
              <a:t>	κύκλῳ, ὀκτὼ τότε οὖσι τοῖς μέλεσιν ἀπερειδόμενοι ταχὺ </a:t>
            </a:r>
          </a:p>
          <a:p>
            <a:pPr marL="0" lvl="0" indent="0" eaLnBrk="0" fontAlgn="base" hangingPunct="0">
              <a:lnSpc>
                <a:spcPct val="150000"/>
              </a:lnSpc>
              <a:spcBef>
                <a:spcPct val="0"/>
              </a:spcBef>
              <a:spcAft>
                <a:spcPct val="0"/>
              </a:spcAft>
              <a:buNone/>
              <a:tabLst>
                <a:tab pos="541338" algn="l"/>
                <a:tab pos="2416175" algn="l"/>
              </a:tabLst>
            </a:pPr>
            <a:r>
              <a:rPr lang="nl-NL" altLang="nl-NL" dirty="0"/>
              <a:t>17</a:t>
            </a:r>
            <a:r>
              <a:rPr lang="el-GR" altLang="nl-NL" dirty="0"/>
              <a:t>	ἐφέροντο κύκλῳ.</a:t>
            </a:r>
            <a:endParaRPr lang="nl-NL" dirty="0"/>
          </a:p>
        </p:txBody>
      </p:sp>
      <p:sp>
        <p:nvSpPr>
          <p:cNvPr id="6" name="Rond hoek zelfde zijde rechthoek 5">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9B4CBCDD-984C-8E4C-A9CB-980B065C4F34}"/>
              </a:ext>
            </a:extLst>
          </p:cNvPr>
          <p:cNvSpPr/>
          <p:nvPr/>
        </p:nvSpPr>
        <p:spPr>
          <a:xfrm>
            <a:off x="11474086" y="398775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807962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838200" y="538542"/>
            <a:ext cx="7169399"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r>
              <a:rPr lang="nl-NL" sz="3200" dirty="0">
                <a:solidFill>
                  <a:srgbClr val="000000"/>
                </a:solidFill>
                <a:latin typeface="Calibri" panose="020F0502020204030204" pitchFamily="34" charset="0"/>
                <a:ea typeface="Times New Roman" panose="02020603050405020304" pitchFamily="18" charset="0"/>
              </a:rPr>
              <a:t>c.</a:t>
            </a:r>
            <a:r>
              <a:rPr lang="nl-NL" sz="3200" dirty="0">
                <a:solidFill>
                  <a:srgbClr val="000000"/>
                </a:solidFill>
                <a:latin typeface="Calibri" panose="020F0502020204030204" pitchFamily="34" charset="0"/>
                <a:ea typeface="Times New Roman" panose="02020603050405020304" pitchFamily="18" charset="0"/>
                <a:cs typeface="GR Times New Roman"/>
              </a:rPr>
              <a:t>  </a:t>
            </a:r>
            <a:r>
              <a:rPr lang="nl-NL" sz="3200" dirty="0">
                <a:solidFill>
                  <a:srgbClr val="000000"/>
                </a:solidFill>
                <a:latin typeface="Calibri" panose="020F0502020204030204" pitchFamily="34" charset="0"/>
                <a:ea typeface="Times New Roman" panose="02020603050405020304" pitchFamily="18" charset="0"/>
              </a:rPr>
              <a:t>De mensen zijn overmoedig (190a8-c6)</a:t>
            </a:r>
            <a:br>
              <a:rPr lang="nl-NL" sz="3200" dirty="0">
                <a:solidFill>
                  <a:srgbClr val="000000"/>
                </a:solidFill>
                <a:latin typeface="Calibri" panose="020F0502020204030204" pitchFamily="34" charset="0"/>
                <a:ea typeface="Times New Roman" panose="02020603050405020304" pitchFamily="18" charset="0"/>
              </a:rPr>
            </a:br>
            <a:endParaRPr lang="nl-NL" sz="3200" dirty="0">
              <a:solidFill>
                <a:srgbClr val="000000"/>
              </a:solidFill>
              <a:latin typeface="Calibri" panose="020F0502020204030204" pitchFamily="34" charset="0"/>
              <a:ea typeface="Times New Roman" panose="02020603050405020304" pitchFamily="18" charset="0"/>
            </a:endParaRPr>
          </a:p>
        </p:txBody>
      </p:sp>
      <p:sp>
        <p:nvSpPr>
          <p:cNvPr id="5" name="Rectangle 4"/>
          <p:cNvSpPr>
            <a:spLocks noChangeArrowheads="1"/>
          </p:cNvSpPr>
          <p:nvPr/>
        </p:nvSpPr>
        <p:spPr bwMode="auto">
          <a:xfrm>
            <a:off x="838200" y="1440000"/>
            <a:ext cx="10082336"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541338" algn="l"/>
                <a:tab pos="8607425" algn="l"/>
              </a:tabLst>
            </a:pPr>
            <a:r>
              <a:rPr lang="el-GR" altLang="nl-NL" sz="2200" dirty="0"/>
              <a:t>1	Ἦν δὲ διὰ ταῦτα τρία τὰ γένη καὶ τοιαῦτα, ὅτι τὸ μὲν ἄρρεν ἦν</a:t>
            </a:r>
            <a:r>
              <a:rPr lang="nl-NL" altLang="nl-NL" sz="2200" dirty="0"/>
              <a:t>	</a:t>
            </a:r>
            <a:r>
              <a:rPr lang="nl-NL" altLang="nl-NL" sz="2200" dirty="0">
                <a:hlinkClick r:id="rId5" action="ppaction://hlinksldjump"/>
              </a:rPr>
              <a:t>Regel 1-5</a:t>
            </a:r>
            <a:r>
              <a:rPr lang="el-GR" altLang="nl-NL" sz="2200" dirty="0"/>
              <a:t> </a:t>
            </a:r>
          </a:p>
          <a:p>
            <a:pPr lvl="0" eaLnBrk="0" fontAlgn="base" hangingPunct="0">
              <a:spcBef>
                <a:spcPct val="0"/>
              </a:spcBef>
              <a:spcAft>
                <a:spcPct val="0"/>
              </a:spcAft>
              <a:tabLst>
                <a:tab pos="541338" algn="l"/>
                <a:tab pos="8607425" algn="l"/>
              </a:tabLst>
            </a:pPr>
            <a:r>
              <a:rPr lang="el-GR" altLang="nl-NL" sz="2200" dirty="0"/>
              <a:t>	τοῦ ἡλίου τὴν ἀρχὴν ἔκγονον, τὸ δὲ θῆλυ τῆς γῆς, τὸ δὲ </a:t>
            </a:r>
          </a:p>
          <a:p>
            <a:pPr lvl="0" eaLnBrk="0" fontAlgn="base" hangingPunct="0">
              <a:spcBef>
                <a:spcPct val="0"/>
              </a:spcBef>
              <a:spcAft>
                <a:spcPct val="0"/>
              </a:spcAft>
              <a:tabLst>
                <a:tab pos="541338" algn="l"/>
                <a:tab pos="8607425" algn="l"/>
              </a:tabLst>
            </a:pPr>
            <a:r>
              <a:rPr lang="el-GR" altLang="nl-NL" sz="2200" dirty="0"/>
              <a:t>	ἀμφοτέρων μετέχον τῆς σελήνης, ὅτι καὶ ἡ σελήνη ἀμφοτέρων </a:t>
            </a:r>
          </a:p>
          <a:p>
            <a:pPr lvl="0" eaLnBrk="0" fontAlgn="base" hangingPunct="0">
              <a:spcBef>
                <a:spcPct val="0"/>
              </a:spcBef>
              <a:spcAft>
                <a:spcPct val="0"/>
              </a:spcAft>
              <a:tabLst>
                <a:tab pos="541338" algn="l"/>
                <a:tab pos="8607425" algn="l"/>
              </a:tabLst>
            </a:pPr>
            <a:r>
              <a:rPr lang="el-GR" altLang="nl-NL" sz="2200" dirty="0"/>
              <a:t>	μετέχει· περιφερῆ δὲ δὴ ἦν καὶ αὐτὰ καὶ ἡ πορεία αὐτῶν διὰ τὸ </a:t>
            </a:r>
          </a:p>
          <a:p>
            <a:pPr lvl="0" eaLnBrk="0" fontAlgn="base" hangingPunct="0">
              <a:spcBef>
                <a:spcPct val="0"/>
              </a:spcBef>
              <a:spcAft>
                <a:spcPct val="0"/>
              </a:spcAft>
              <a:tabLst>
                <a:tab pos="541338" algn="l"/>
                <a:tab pos="8607425" algn="l"/>
              </a:tabLst>
            </a:pPr>
            <a:r>
              <a:rPr lang="el-GR" altLang="nl-NL" sz="2200" dirty="0"/>
              <a:t>5	τοῖς γονεῦσιν ὅμοια εἶναι. Ἦν οὖν τὴν ἰσχὺν δεινὰ καὶ τὴν </a:t>
            </a:r>
            <a:r>
              <a:rPr lang="nl-NL" altLang="nl-NL" sz="2200" dirty="0"/>
              <a:t>	</a:t>
            </a:r>
            <a:r>
              <a:rPr lang="nl-NL" altLang="nl-NL" sz="2200" dirty="0">
                <a:hlinkClick r:id="rId6" action="ppaction://hlinksldjump"/>
              </a:rPr>
              <a:t>Regel 5-9</a:t>
            </a:r>
            <a:endParaRPr lang="el-GR" altLang="nl-NL" sz="2200" dirty="0"/>
          </a:p>
          <a:p>
            <a:pPr lvl="0" eaLnBrk="0" fontAlgn="base" hangingPunct="0">
              <a:spcBef>
                <a:spcPct val="0"/>
              </a:spcBef>
              <a:spcAft>
                <a:spcPct val="0"/>
              </a:spcAft>
              <a:tabLst>
                <a:tab pos="541338" algn="l"/>
                <a:tab pos="8607425" algn="l"/>
              </a:tabLst>
            </a:pPr>
            <a:r>
              <a:rPr lang="el-GR" altLang="nl-NL" sz="2200" dirty="0"/>
              <a:t>	ῥώμην, καὶ τὰ φρονήματα μεγάλα εἶχον, ἐπεχείρησαν δὲ τοῖς </a:t>
            </a:r>
          </a:p>
          <a:p>
            <a:pPr lvl="0" eaLnBrk="0" fontAlgn="base" hangingPunct="0">
              <a:spcBef>
                <a:spcPct val="0"/>
              </a:spcBef>
              <a:spcAft>
                <a:spcPct val="0"/>
              </a:spcAft>
              <a:tabLst>
                <a:tab pos="541338" algn="l"/>
                <a:tab pos="8607425" algn="l"/>
              </a:tabLst>
            </a:pPr>
            <a:r>
              <a:rPr lang="el-GR" altLang="nl-NL" sz="2200" dirty="0"/>
              <a:t>	θεοῖς, καὶ ὃ λέγει Ὅμηρος περὶ Ἐφιάλτου τε καὶ Ὤτου, περὶ </a:t>
            </a:r>
          </a:p>
          <a:p>
            <a:pPr lvl="0" eaLnBrk="0" fontAlgn="base" hangingPunct="0">
              <a:spcBef>
                <a:spcPct val="0"/>
              </a:spcBef>
              <a:spcAft>
                <a:spcPct val="0"/>
              </a:spcAft>
              <a:tabLst>
                <a:tab pos="541338" algn="l"/>
                <a:tab pos="8607425" algn="l"/>
              </a:tabLst>
            </a:pPr>
            <a:r>
              <a:rPr lang="el-GR" altLang="nl-NL" sz="2200" dirty="0"/>
              <a:t>	ἐκείνων λέγεται, τὸ εἰς τὸν οὐρανὸν ἀνάβασιν ἐπιχειρεῖν </a:t>
            </a:r>
          </a:p>
          <a:p>
            <a:pPr lvl="0" eaLnBrk="0" fontAlgn="base" hangingPunct="0">
              <a:spcBef>
                <a:spcPct val="0"/>
              </a:spcBef>
              <a:spcAft>
                <a:spcPct val="0"/>
              </a:spcAft>
              <a:tabLst>
                <a:tab pos="541338" algn="l"/>
                <a:tab pos="8607425" algn="l"/>
              </a:tabLst>
            </a:pPr>
            <a:r>
              <a:rPr lang="el-GR" altLang="nl-NL" sz="2200" dirty="0"/>
              <a:t>	ποιεῖν, ὡς ἐπιθησομένων τοῖς θεοῖς. Ὁ οὖν Ζεὺς καὶ οἱ ἄλλοι </a:t>
            </a:r>
            <a:r>
              <a:rPr lang="nl-NL" altLang="nl-NL" sz="2200" dirty="0"/>
              <a:t>	</a:t>
            </a:r>
            <a:r>
              <a:rPr lang="nl-NL" altLang="nl-NL" sz="2200" dirty="0">
                <a:hlinkClick r:id="rId7" action="ppaction://hlinksldjump"/>
              </a:rPr>
              <a:t>Regel 9-14</a:t>
            </a:r>
            <a:endParaRPr lang="el-GR" altLang="nl-NL" sz="2200" dirty="0"/>
          </a:p>
          <a:p>
            <a:pPr lvl="0" eaLnBrk="0" fontAlgn="base" hangingPunct="0">
              <a:spcBef>
                <a:spcPct val="0"/>
              </a:spcBef>
              <a:spcAft>
                <a:spcPct val="0"/>
              </a:spcAft>
              <a:tabLst>
                <a:tab pos="541338" algn="l"/>
                <a:tab pos="8607425" algn="l"/>
              </a:tabLst>
            </a:pPr>
            <a:r>
              <a:rPr lang="el-GR" altLang="nl-NL" sz="2200" dirty="0"/>
              <a:t>10	θεοὶ ἐβουλεύοντο ὅτι χρὴ αὐτοὺς ποιῆσαι, καὶ ἠπόρουν· οὔτε </a:t>
            </a:r>
          </a:p>
          <a:p>
            <a:pPr lvl="0" eaLnBrk="0" fontAlgn="base" hangingPunct="0">
              <a:spcBef>
                <a:spcPct val="0"/>
              </a:spcBef>
              <a:spcAft>
                <a:spcPct val="0"/>
              </a:spcAft>
              <a:tabLst>
                <a:tab pos="541338" algn="l"/>
                <a:tab pos="8607425" algn="l"/>
              </a:tabLst>
            </a:pPr>
            <a:r>
              <a:rPr lang="el-GR" altLang="nl-NL" sz="2200" dirty="0"/>
              <a:t>	γὰρ ὅπως ἀποκτείναιεν εἶχον καὶ ὥσπερ τοὺς γίγαντας </a:t>
            </a:r>
          </a:p>
          <a:p>
            <a:pPr lvl="0" eaLnBrk="0" fontAlgn="base" hangingPunct="0">
              <a:spcBef>
                <a:spcPct val="0"/>
              </a:spcBef>
              <a:spcAft>
                <a:spcPct val="0"/>
              </a:spcAft>
              <a:tabLst>
                <a:tab pos="541338" algn="l"/>
                <a:tab pos="8607425" algn="l"/>
              </a:tabLst>
            </a:pPr>
            <a:r>
              <a:rPr lang="el-GR" altLang="nl-NL" sz="2200" dirty="0"/>
              <a:t>	κεραυνώσαντες τὸ γένος ἀφανίσαιεν – αἱ τιμαὶ γὰρ αὐτοῖς καὶ </a:t>
            </a:r>
          </a:p>
          <a:p>
            <a:pPr lvl="0" eaLnBrk="0" fontAlgn="base" hangingPunct="0">
              <a:spcBef>
                <a:spcPct val="0"/>
              </a:spcBef>
              <a:spcAft>
                <a:spcPct val="0"/>
              </a:spcAft>
              <a:tabLst>
                <a:tab pos="541338" algn="l"/>
                <a:tab pos="8607425" algn="l"/>
              </a:tabLst>
            </a:pPr>
            <a:r>
              <a:rPr lang="el-GR" altLang="nl-NL" sz="2200" dirty="0"/>
              <a:t>	ἱερὰ τὰ παρὰ τῶν ἀνθρώπων ἠφανίζετο – οὔτε ὅπως ἐῷεν </a:t>
            </a:r>
          </a:p>
          <a:p>
            <a:pPr lvl="0" eaLnBrk="0" fontAlgn="base" hangingPunct="0">
              <a:spcBef>
                <a:spcPct val="0"/>
              </a:spcBef>
              <a:spcAft>
                <a:spcPct val="0"/>
              </a:spcAft>
              <a:tabLst>
                <a:tab pos="541338" algn="l"/>
                <a:tab pos="8607425" algn="l"/>
              </a:tabLst>
            </a:pPr>
            <a:r>
              <a:rPr lang="el-GR" altLang="nl-NL" sz="2200" dirty="0"/>
              <a:t>	ἀσελγαίνειν. </a:t>
            </a:r>
            <a:endParaRPr lang="nl-NL" altLang="nl-NL" sz="2200" dirty="0"/>
          </a:p>
        </p:txBody>
      </p:sp>
      <p:sp>
        <p:nvSpPr>
          <p:cNvPr id="4" name="Rond hoek zelfde zijde rechthoek 3">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208979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3814A64-6028-814C-83F1-0C3F088D79A4}"/>
              </a:ext>
            </a:extLst>
          </p:cNvPr>
          <p:cNvSpPr>
            <a:spLocks noGrp="1"/>
          </p:cNvSpPr>
          <p:nvPr>
            <p:ph type="title"/>
          </p:nvPr>
        </p:nvSpPr>
        <p:spPr/>
        <p:txBody>
          <a:bodyPr/>
          <a:lstStyle/>
          <a:p>
            <a:r>
              <a:rPr lang="nl-NL" dirty="0">
                <a:solidFill>
                  <a:srgbClr val="000000"/>
                </a:solidFill>
                <a:latin typeface="Calibri" panose="020F0502020204030204" pitchFamily="34" charset="0"/>
                <a:ea typeface="Times New Roman" panose="02020603050405020304" pitchFamily="18" charset="0"/>
              </a:rPr>
              <a:t>c. De mensen zijn overmoedig, </a:t>
            </a:r>
            <a:r>
              <a:rPr lang="nl-NL" b="1" dirty="0">
                <a:solidFill>
                  <a:srgbClr val="000000"/>
                </a:solidFill>
                <a:latin typeface="Calibri" panose="020F0502020204030204" pitchFamily="34" charset="0"/>
                <a:ea typeface="Times New Roman" panose="02020603050405020304" pitchFamily="18" charset="0"/>
              </a:rPr>
              <a:t>1-5</a:t>
            </a:r>
            <a:endParaRPr lang="nl-NL" dirty="0"/>
          </a:p>
        </p:txBody>
      </p:sp>
      <p:sp>
        <p:nvSpPr>
          <p:cNvPr id="3" name="Tijdelijke aanduiding voor inhoud 2">
            <a:extLst>
              <a:ext uri="{FF2B5EF4-FFF2-40B4-BE49-F238E27FC236}">
                <a16:creationId xmlns="" xmlns:a16="http://schemas.microsoft.com/office/drawing/2014/main" id="{89F52128-2B36-5A43-BCDB-E03B8B3C8B40}"/>
              </a:ext>
            </a:extLst>
          </p:cNvPr>
          <p:cNvSpPr>
            <a:spLocks noGrp="1"/>
          </p:cNvSpPr>
          <p:nvPr>
            <p:ph idx="1"/>
          </p:nvPr>
        </p:nvSpPr>
        <p:spPr>
          <a:xfrm>
            <a:off x="838200" y="1800000"/>
            <a:ext cx="10515600" cy="4351338"/>
          </a:xfrm>
        </p:spPr>
        <p:txBody>
          <a:bodyPr/>
          <a:lstStyle/>
          <a:p>
            <a:pPr marL="0" lvl="0" indent="0" eaLnBrk="0" fontAlgn="base" hangingPunct="0">
              <a:lnSpc>
                <a:spcPct val="150000"/>
              </a:lnSpc>
              <a:spcBef>
                <a:spcPct val="0"/>
              </a:spcBef>
              <a:spcAft>
                <a:spcPct val="0"/>
              </a:spcAft>
              <a:buNone/>
              <a:tabLst>
                <a:tab pos="541338" algn="l"/>
                <a:tab pos="8607425" algn="l"/>
              </a:tabLst>
            </a:pPr>
            <a:r>
              <a:rPr lang="el-GR" altLang="nl-NL" dirty="0"/>
              <a:t>1	Ἦν δὲ διὰ ταῦτα τρία τὰ γένη καὶ τοιαῦτα, ὅτι τὸ μὲν ἄρρεν ἦν </a:t>
            </a:r>
          </a:p>
          <a:p>
            <a:pPr marL="0" lvl="0" indent="0" eaLnBrk="0" fontAlgn="base" hangingPunct="0">
              <a:lnSpc>
                <a:spcPct val="150000"/>
              </a:lnSpc>
              <a:spcBef>
                <a:spcPct val="0"/>
              </a:spcBef>
              <a:spcAft>
                <a:spcPct val="0"/>
              </a:spcAft>
              <a:buNone/>
              <a:tabLst>
                <a:tab pos="541338" algn="l"/>
                <a:tab pos="8607425" algn="l"/>
              </a:tabLst>
            </a:pPr>
            <a:r>
              <a:rPr lang="nl-NL" altLang="nl-NL" dirty="0"/>
              <a:t>2</a:t>
            </a:r>
            <a:r>
              <a:rPr lang="el-GR" altLang="nl-NL" dirty="0"/>
              <a:t>	τοῦ ἡλίου τὴν ἀρχὴν ἔκγονον, τὸ δὲ θῆλυ τῆς γῆς, τὸ δὲ </a:t>
            </a:r>
          </a:p>
          <a:p>
            <a:pPr marL="0" lvl="0" indent="0" eaLnBrk="0" fontAlgn="base" hangingPunct="0">
              <a:lnSpc>
                <a:spcPct val="150000"/>
              </a:lnSpc>
              <a:spcBef>
                <a:spcPct val="0"/>
              </a:spcBef>
              <a:spcAft>
                <a:spcPct val="0"/>
              </a:spcAft>
              <a:buNone/>
              <a:tabLst>
                <a:tab pos="541338" algn="l"/>
                <a:tab pos="8607425" algn="l"/>
              </a:tabLst>
            </a:pPr>
            <a:r>
              <a:rPr lang="nl-NL" altLang="nl-NL" dirty="0"/>
              <a:t>3</a:t>
            </a:r>
            <a:r>
              <a:rPr lang="el-GR" altLang="nl-NL" dirty="0"/>
              <a:t>	ἀμφοτέρων μετέχον τῆς σελήνης, ὅτι καὶ ἡ σελήνη ἀμφοτέρων </a:t>
            </a:r>
          </a:p>
          <a:p>
            <a:pPr marL="0" lvl="0" indent="0" eaLnBrk="0" fontAlgn="base" hangingPunct="0">
              <a:lnSpc>
                <a:spcPct val="150000"/>
              </a:lnSpc>
              <a:spcBef>
                <a:spcPct val="0"/>
              </a:spcBef>
              <a:spcAft>
                <a:spcPct val="0"/>
              </a:spcAft>
              <a:buNone/>
              <a:tabLst>
                <a:tab pos="541338" algn="l"/>
                <a:tab pos="8607425" algn="l"/>
              </a:tabLst>
            </a:pPr>
            <a:r>
              <a:rPr lang="nl-NL" altLang="nl-NL" dirty="0"/>
              <a:t>4</a:t>
            </a:r>
            <a:r>
              <a:rPr lang="el-GR" altLang="nl-NL" dirty="0"/>
              <a:t>	μετέχει· περιφερῆ δὲ δὴ ἦν καὶ αὐτὰ καὶ ἡ πορεία αὐτῶν διὰ τὸ </a:t>
            </a:r>
          </a:p>
          <a:p>
            <a:pPr marL="0" lvl="0" indent="0" eaLnBrk="0" fontAlgn="base" hangingPunct="0">
              <a:lnSpc>
                <a:spcPct val="150000"/>
              </a:lnSpc>
              <a:spcBef>
                <a:spcPct val="0"/>
              </a:spcBef>
              <a:spcAft>
                <a:spcPct val="0"/>
              </a:spcAft>
              <a:buNone/>
              <a:tabLst>
                <a:tab pos="541338" algn="l"/>
                <a:tab pos="8607425" algn="l"/>
              </a:tabLst>
            </a:pPr>
            <a:r>
              <a:rPr lang="el-GR" altLang="nl-NL" dirty="0"/>
              <a:t>5	τοῖς γονεῦσιν ὅμοια εἶναι.</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A78DC009-5AD7-3748-8639-131E8FFB3971}"/>
              </a:ext>
            </a:extLst>
          </p:cNvPr>
          <p:cNvSpPr/>
          <p:nvPr/>
        </p:nvSpPr>
        <p:spPr>
          <a:xfrm>
            <a:off x="11474086" y="270505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0" name="Rechthoek 9" descr="Zie opdracht in het leerlingenboek." title="Zie opdracht in het leerlingenboek.">
            <a:extLst>
              <a:ext uri="{FF2B5EF4-FFF2-40B4-BE49-F238E27FC236}">
                <a16:creationId xmlns="" xmlns:a16="http://schemas.microsoft.com/office/drawing/2014/main" id="{F523AFF7-8F80-884F-94EE-E2A5609CBB43}"/>
              </a:ext>
            </a:extLst>
          </p:cNvPr>
          <p:cNvSpPr/>
          <p:nvPr/>
        </p:nvSpPr>
        <p:spPr>
          <a:xfrm>
            <a:off x="11474086" y="206370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332786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D192963-C058-4941-B490-64F8FBAC812F}"/>
              </a:ext>
            </a:extLst>
          </p:cNvPr>
          <p:cNvSpPr>
            <a:spLocks noGrp="1"/>
          </p:cNvSpPr>
          <p:nvPr>
            <p:ph type="title"/>
          </p:nvPr>
        </p:nvSpPr>
        <p:spPr/>
        <p:txBody>
          <a:bodyPr/>
          <a:lstStyle/>
          <a:p>
            <a:r>
              <a:rPr lang="nl-NL" b="1" dirty="0">
                <a:solidFill>
                  <a:srgbClr val="000000"/>
                </a:solidFill>
                <a:latin typeface="Calibri" panose="020F0502020204030204" pitchFamily="34" charset="0"/>
                <a:ea typeface="Times New Roman" panose="02020603050405020304" pitchFamily="18" charset="0"/>
              </a:rPr>
              <a:t>c. </a:t>
            </a:r>
            <a:r>
              <a:rPr lang="nl-NL" dirty="0">
                <a:solidFill>
                  <a:srgbClr val="000000"/>
                </a:solidFill>
                <a:latin typeface="Calibri" panose="020F0502020204030204" pitchFamily="34" charset="0"/>
                <a:ea typeface="Times New Roman" panose="02020603050405020304" pitchFamily="18" charset="0"/>
              </a:rPr>
              <a:t>De mensen zijn overmoedig, 5-9</a:t>
            </a:r>
            <a:endParaRPr lang="nl-NL" dirty="0"/>
          </a:p>
        </p:txBody>
      </p:sp>
      <p:sp>
        <p:nvSpPr>
          <p:cNvPr id="3" name="Tijdelijke aanduiding voor inhoud 2">
            <a:extLst>
              <a:ext uri="{FF2B5EF4-FFF2-40B4-BE49-F238E27FC236}">
                <a16:creationId xmlns="" xmlns:a16="http://schemas.microsoft.com/office/drawing/2014/main" id="{0F54FFE6-428A-E14D-B347-0E1BA11F7757}"/>
              </a:ext>
            </a:extLst>
          </p:cNvPr>
          <p:cNvSpPr>
            <a:spLocks noGrp="1"/>
          </p:cNvSpPr>
          <p:nvPr>
            <p:ph idx="1"/>
          </p:nvPr>
        </p:nvSpPr>
        <p:spPr>
          <a:xfrm>
            <a:off x="838200" y="1800000"/>
            <a:ext cx="10515600" cy="4351338"/>
          </a:xfrm>
        </p:spPr>
        <p:txBody>
          <a:bodyPr/>
          <a:lstStyle/>
          <a:p>
            <a:pPr marL="0" lvl="0" indent="0" eaLnBrk="0" fontAlgn="base" hangingPunct="0">
              <a:lnSpc>
                <a:spcPct val="150000"/>
              </a:lnSpc>
              <a:spcBef>
                <a:spcPct val="0"/>
              </a:spcBef>
              <a:spcAft>
                <a:spcPct val="0"/>
              </a:spcAft>
              <a:buNone/>
              <a:tabLst>
                <a:tab pos="541338" algn="l"/>
                <a:tab pos="4749800" algn="l"/>
              </a:tabLst>
            </a:pPr>
            <a:r>
              <a:rPr lang="el-GR" altLang="nl-NL" dirty="0"/>
              <a:t>5		 Ἦν οὖν τὴν ἰσχὺν δεινὰ καὶ τὴν </a:t>
            </a:r>
          </a:p>
          <a:p>
            <a:pPr marL="0" lvl="0" indent="0" eaLnBrk="0" fontAlgn="base" hangingPunct="0">
              <a:lnSpc>
                <a:spcPct val="150000"/>
              </a:lnSpc>
              <a:spcBef>
                <a:spcPct val="0"/>
              </a:spcBef>
              <a:spcAft>
                <a:spcPct val="0"/>
              </a:spcAft>
              <a:buNone/>
              <a:tabLst>
                <a:tab pos="541338" algn="l"/>
                <a:tab pos="4121150" algn="l"/>
              </a:tabLst>
            </a:pPr>
            <a:r>
              <a:rPr lang="nl-NL" altLang="nl-NL" dirty="0"/>
              <a:t>6</a:t>
            </a:r>
            <a:r>
              <a:rPr lang="el-GR" altLang="nl-NL" dirty="0"/>
              <a:t>	ῥώμην, καὶ τὰ φρονήματα μεγάλα εἶχον, ἐπεχείρησαν δὲ τοῖς </a:t>
            </a:r>
          </a:p>
          <a:p>
            <a:pPr marL="0" lvl="0" indent="0" eaLnBrk="0" fontAlgn="base" hangingPunct="0">
              <a:lnSpc>
                <a:spcPct val="150000"/>
              </a:lnSpc>
              <a:spcBef>
                <a:spcPct val="0"/>
              </a:spcBef>
              <a:spcAft>
                <a:spcPct val="0"/>
              </a:spcAft>
              <a:buNone/>
              <a:tabLst>
                <a:tab pos="541338" algn="l"/>
                <a:tab pos="4121150" algn="l"/>
              </a:tabLst>
            </a:pPr>
            <a:r>
              <a:rPr lang="nl-NL" altLang="nl-NL" dirty="0"/>
              <a:t>7</a:t>
            </a:r>
            <a:r>
              <a:rPr lang="el-GR" altLang="nl-NL" dirty="0"/>
              <a:t>	θεοῖς, καὶ ὃ λέγει Ὅμηρος περὶ Ἐφιάλτου τε καὶ Ὤτου, περὶ </a:t>
            </a:r>
          </a:p>
          <a:p>
            <a:pPr marL="0" lvl="0" indent="0" eaLnBrk="0" fontAlgn="base" hangingPunct="0">
              <a:lnSpc>
                <a:spcPct val="150000"/>
              </a:lnSpc>
              <a:spcBef>
                <a:spcPct val="0"/>
              </a:spcBef>
              <a:spcAft>
                <a:spcPct val="0"/>
              </a:spcAft>
              <a:buNone/>
              <a:tabLst>
                <a:tab pos="541338" algn="l"/>
                <a:tab pos="4121150" algn="l"/>
              </a:tabLst>
            </a:pPr>
            <a:r>
              <a:rPr lang="nl-NL" altLang="nl-NL" dirty="0"/>
              <a:t>8</a:t>
            </a:r>
            <a:r>
              <a:rPr lang="el-GR" altLang="nl-NL" dirty="0"/>
              <a:t>	ἐκείνων λέγεται, τὸ εἰς τὸν οὐρανὸν ἀνάβασιν ἐπιχειρεῖν </a:t>
            </a:r>
          </a:p>
          <a:p>
            <a:pPr marL="0" lvl="0" indent="0" eaLnBrk="0" fontAlgn="base" hangingPunct="0">
              <a:lnSpc>
                <a:spcPct val="150000"/>
              </a:lnSpc>
              <a:spcBef>
                <a:spcPct val="0"/>
              </a:spcBef>
              <a:spcAft>
                <a:spcPct val="0"/>
              </a:spcAft>
              <a:buNone/>
              <a:tabLst>
                <a:tab pos="541338" algn="l"/>
                <a:tab pos="4121150" algn="l"/>
              </a:tabLst>
            </a:pPr>
            <a:r>
              <a:rPr lang="nl-NL" altLang="nl-NL" dirty="0"/>
              <a:t>9</a:t>
            </a:r>
            <a:r>
              <a:rPr lang="el-GR" altLang="nl-NL" dirty="0"/>
              <a:t>	ποιεῖν, ὡς ἐπιθησομένων τοῖς θεοῖς.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1421D877-C100-B34E-B630-73EEB5631BD5}"/>
              </a:ext>
            </a:extLst>
          </p:cNvPr>
          <p:cNvSpPr/>
          <p:nvPr/>
        </p:nvSpPr>
        <p:spPr>
          <a:xfrm>
            <a:off x="11474086" y="270505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4177584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726D8E8-2644-A14C-9AF6-60A3A968F23C}"/>
              </a:ext>
            </a:extLst>
          </p:cNvPr>
          <p:cNvSpPr>
            <a:spLocks noGrp="1"/>
          </p:cNvSpPr>
          <p:nvPr>
            <p:ph type="title"/>
          </p:nvPr>
        </p:nvSpPr>
        <p:spPr/>
        <p:txBody>
          <a:bodyPr/>
          <a:lstStyle/>
          <a:p>
            <a:r>
              <a:rPr lang="nl-NL" b="1" dirty="0">
                <a:solidFill>
                  <a:srgbClr val="000000"/>
                </a:solidFill>
                <a:latin typeface="Calibri" panose="020F0502020204030204" pitchFamily="34" charset="0"/>
                <a:ea typeface="Times New Roman" panose="02020603050405020304" pitchFamily="18" charset="0"/>
              </a:rPr>
              <a:t>c. </a:t>
            </a:r>
            <a:r>
              <a:rPr lang="nl-NL" dirty="0">
                <a:solidFill>
                  <a:srgbClr val="000000"/>
                </a:solidFill>
                <a:latin typeface="Calibri" panose="020F0502020204030204" pitchFamily="34" charset="0"/>
                <a:ea typeface="Times New Roman" panose="02020603050405020304" pitchFamily="18" charset="0"/>
              </a:rPr>
              <a:t>De mensen zijn overmoedig, 9-14</a:t>
            </a:r>
            <a:endParaRPr lang="nl-NL" dirty="0"/>
          </a:p>
        </p:txBody>
      </p:sp>
      <p:sp>
        <p:nvSpPr>
          <p:cNvPr id="3" name="Tijdelijke aanduiding voor inhoud 2">
            <a:extLst>
              <a:ext uri="{FF2B5EF4-FFF2-40B4-BE49-F238E27FC236}">
                <a16:creationId xmlns="" xmlns:a16="http://schemas.microsoft.com/office/drawing/2014/main" id="{C1434424-6586-FF4B-ABEF-0B7930203F4C}"/>
              </a:ext>
            </a:extLst>
          </p:cNvPr>
          <p:cNvSpPr>
            <a:spLocks noGrp="1"/>
          </p:cNvSpPr>
          <p:nvPr>
            <p:ph idx="1"/>
          </p:nvPr>
        </p:nvSpPr>
        <p:spPr>
          <a:xfrm>
            <a:off x="838200" y="1800000"/>
            <a:ext cx="10515600" cy="4351338"/>
          </a:xfrm>
        </p:spPr>
        <p:txBody>
          <a:bodyPr/>
          <a:lstStyle/>
          <a:p>
            <a:pPr marL="0" lvl="0" indent="0" eaLnBrk="0" fontAlgn="base" hangingPunct="0">
              <a:lnSpc>
                <a:spcPct val="150000"/>
              </a:lnSpc>
              <a:spcBef>
                <a:spcPct val="0"/>
              </a:spcBef>
              <a:spcAft>
                <a:spcPct val="0"/>
              </a:spcAft>
              <a:buNone/>
              <a:tabLst>
                <a:tab pos="541338" algn="l"/>
                <a:tab pos="5649913" algn="l"/>
              </a:tabLst>
            </a:pPr>
            <a:r>
              <a:rPr lang="el-GR" altLang="nl-NL" dirty="0"/>
              <a:t>9		Ὁ οὖν Ζεὺς καὶ οἱ ἄλλοι </a:t>
            </a:r>
          </a:p>
          <a:p>
            <a:pPr marL="0" lvl="0" indent="0" eaLnBrk="0" fontAlgn="base" hangingPunct="0">
              <a:lnSpc>
                <a:spcPct val="150000"/>
              </a:lnSpc>
              <a:spcBef>
                <a:spcPct val="0"/>
              </a:spcBef>
              <a:spcAft>
                <a:spcPct val="0"/>
              </a:spcAft>
              <a:buNone/>
              <a:tabLst>
                <a:tab pos="541338" algn="l"/>
              </a:tabLst>
            </a:pPr>
            <a:r>
              <a:rPr lang="el-GR" altLang="nl-NL" dirty="0"/>
              <a:t>10	θεοὶ ἐβουλεύοντο ὅτι χρὴ αὐτοὺς ποιῆσαι, καὶ ἠπόρουν· οὔτε </a:t>
            </a:r>
          </a:p>
          <a:p>
            <a:pPr marL="0" lvl="0" indent="0" eaLnBrk="0" fontAlgn="base" hangingPunct="0">
              <a:lnSpc>
                <a:spcPct val="150000"/>
              </a:lnSpc>
              <a:spcBef>
                <a:spcPct val="0"/>
              </a:spcBef>
              <a:spcAft>
                <a:spcPct val="0"/>
              </a:spcAft>
              <a:buNone/>
              <a:tabLst>
                <a:tab pos="541338" algn="l"/>
              </a:tabLst>
            </a:pPr>
            <a:r>
              <a:rPr lang="nl-NL" altLang="nl-NL" dirty="0"/>
              <a:t>11</a:t>
            </a:r>
            <a:r>
              <a:rPr lang="el-GR" altLang="nl-NL" dirty="0"/>
              <a:t>	γὰρ ὅπως ἀποκτείναιεν εἶχον καὶ ὥσπερ τοὺς γίγαντας </a:t>
            </a:r>
          </a:p>
          <a:p>
            <a:pPr marL="0" lvl="0" indent="0" eaLnBrk="0" fontAlgn="base" hangingPunct="0">
              <a:lnSpc>
                <a:spcPct val="150000"/>
              </a:lnSpc>
              <a:spcBef>
                <a:spcPct val="0"/>
              </a:spcBef>
              <a:spcAft>
                <a:spcPct val="0"/>
              </a:spcAft>
              <a:buNone/>
              <a:tabLst>
                <a:tab pos="541338" algn="l"/>
              </a:tabLst>
            </a:pPr>
            <a:r>
              <a:rPr lang="nl-NL" altLang="nl-NL" dirty="0"/>
              <a:t>12</a:t>
            </a:r>
            <a:r>
              <a:rPr lang="el-GR" altLang="nl-NL" dirty="0"/>
              <a:t>	κεραυνώσαντες τὸ γένος ἀφανίσαιεν – αἱ τιμαὶ γὰρ αὐτοῖς καὶ </a:t>
            </a:r>
          </a:p>
          <a:p>
            <a:pPr marL="0" lvl="0" indent="0" eaLnBrk="0" fontAlgn="base" hangingPunct="0">
              <a:lnSpc>
                <a:spcPct val="150000"/>
              </a:lnSpc>
              <a:spcBef>
                <a:spcPct val="0"/>
              </a:spcBef>
              <a:spcAft>
                <a:spcPct val="0"/>
              </a:spcAft>
              <a:buNone/>
              <a:tabLst>
                <a:tab pos="541338" algn="l"/>
              </a:tabLst>
            </a:pPr>
            <a:r>
              <a:rPr lang="nl-NL" altLang="nl-NL" dirty="0"/>
              <a:t>13</a:t>
            </a:r>
            <a:r>
              <a:rPr lang="el-GR" altLang="nl-NL" dirty="0"/>
              <a:t>	ἱερὰ τὰ παρὰ τῶν ἀνθρώπων ἠφανίζετο – οὔτε ὅπως ἐῷεν </a:t>
            </a:r>
          </a:p>
          <a:p>
            <a:pPr marL="0" lvl="0" indent="0" eaLnBrk="0" fontAlgn="base" hangingPunct="0">
              <a:lnSpc>
                <a:spcPct val="150000"/>
              </a:lnSpc>
              <a:spcBef>
                <a:spcPct val="0"/>
              </a:spcBef>
              <a:spcAft>
                <a:spcPct val="0"/>
              </a:spcAft>
              <a:buNone/>
              <a:tabLst>
                <a:tab pos="541338" algn="l"/>
              </a:tabLst>
            </a:pPr>
            <a:r>
              <a:rPr lang="nl-NL" altLang="nl-NL" dirty="0"/>
              <a:t>14</a:t>
            </a:r>
            <a:r>
              <a:rPr lang="el-GR" altLang="nl-NL" dirty="0"/>
              <a:t>	ἀσελγαίνειν.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8" name="Rechthoek 7" descr="Zie opdracht in het leerlingenboek." title="Zie opdracht in het leerlingenboek.">
            <a:extLst>
              <a:ext uri="{FF2B5EF4-FFF2-40B4-BE49-F238E27FC236}">
                <a16:creationId xmlns="" xmlns:a16="http://schemas.microsoft.com/office/drawing/2014/main" id="{1421D877-C100-B34E-B630-73EEB5631BD5}"/>
              </a:ext>
            </a:extLst>
          </p:cNvPr>
          <p:cNvSpPr/>
          <p:nvPr/>
        </p:nvSpPr>
        <p:spPr>
          <a:xfrm>
            <a:off x="11474086" y="270505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999300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838200" y="538542"/>
            <a:ext cx="5517857"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pPr>
              <a:spcAft>
                <a:spcPts val="0"/>
              </a:spcAft>
            </a:pPr>
            <a:r>
              <a:rPr lang="nl-NL" sz="3200" b="1" dirty="0">
                <a:solidFill>
                  <a:srgbClr val="000000"/>
                </a:solidFill>
                <a:latin typeface="Calibri" panose="020F0502020204030204" pitchFamily="34" charset="0"/>
                <a:ea typeface="Times New Roman" panose="02020603050405020304" pitchFamily="18" charset="0"/>
                <a:cs typeface="GR Times New Roman"/>
              </a:rPr>
              <a:t>d.  </a:t>
            </a:r>
            <a:r>
              <a:rPr lang="nl-NL" sz="3200" dirty="0">
                <a:solidFill>
                  <a:srgbClr val="000000"/>
                </a:solidFill>
                <a:latin typeface="Calibri" panose="020F0502020204030204" pitchFamily="34" charset="0"/>
                <a:ea typeface="Times New Roman" panose="02020603050405020304" pitchFamily="18" charset="0"/>
                <a:cs typeface="GR Times New Roman"/>
              </a:rPr>
              <a:t>Het plan van Zeus (190c6-e2)</a:t>
            </a:r>
            <a:br>
              <a:rPr lang="nl-NL" sz="3200" dirty="0">
                <a:solidFill>
                  <a:srgbClr val="000000"/>
                </a:solidFill>
                <a:latin typeface="Calibri" panose="020F0502020204030204" pitchFamily="34" charset="0"/>
                <a:ea typeface="Times New Roman" panose="02020603050405020304" pitchFamily="18" charset="0"/>
                <a:cs typeface="GR Times New Roman"/>
              </a:rPr>
            </a:br>
            <a:endParaRPr lang="nl-NL" sz="3200" dirty="0">
              <a:latin typeface="+mn-lt"/>
            </a:endParaRPr>
          </a:p>
        </p:txBody>
      </p:sp>
      <p:sp>
        <p:nvSpPr>
          <p:cNvPr id="4" name="Rectangle 4"/>
          <p:cNvSpPr>
            <a:spLocks noChangeArrowheads="1"/>
          </p:cNvSpPr>
          <p:nvPr/>
        </p:nvSpPr>
        <p:spPr bwMode="auto">
          <a:xfrm>
            <a:off x="838200" y="1996591"/>
            <a:ext cx="1065840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539750" algn="l"/>
                <a:tab pos="8696325" algn="l"/>
              </a:tabLst>
            </a:pPr>
            <a:r>
              <a:rPr lang="el-GR" altLang="nl-NL" sz="2200" dirty="0"/>
              <a:t>1	Μόγις δὴ ὁ Ζεὺς ἐννοήσας λέγει ὅτι “Δοκῶ μοι”, ἔφη, “ἔχειν </a:t>
            </a:r>
            <a:r>
              <a:rPr lang="nl-NL" altLang="nl-NL" sz="2200" dirty="0"/>
              <a:t>	</a:t>
            </a:r>
            <a:r>
              <a:rPr lang="nl-NL" altLang="nl-NL" sz="2200" dirty="0">
                <a:hlinkClick r:id="rId5" action="ppaction://hlinksldjump"/>
              </a:rPr>
              <a:t>Regel 1-5</a:t>
            </a:r>
            <a:endParaRPr lang="el-GR" altLang="nl-NL" sz="2200" dirty="0"/>
          </a:p>
          <a:p>
            <a:pPr lvl="0" eaLnBrk="0" fontAlgn="base" hangingPunct="0">
              <a:spcBef>
                <a:spcPct val="0"/>
              </a:spcBef>
              <a:spcAft>
                <a:spcPct val="0"/>
              </a:spcAft>
              <a:tabLst>
                <a:tab pos="539750" algn="l"/>
                <a:tab pos="8696325" algn="l"/>
              </a:tabLst>
            </a:pPr>
            <a:r>
              <a:rPr lang="el-GR" altLang="nl-NL" sz="2200" dirty="0"/>
              <a:t>	μηχανήν, ὡς ἂν εἶέν τε ἅνθρωποι καὶ παύσαιντο τῆς ἀκολασίας </a:t>
            </a:r>
          </a:p>
          <a:p>
            <a:pPr lvl="0" eaLnBrk="0" fontAlgn="base" hangingPunct="0">
              <a:spcBef>
                <a:spcPct val="0"/>
              </a:spcBef>
              <a:spcAft>
                <a:spcPct val="0"/>
              </a:spcAft>
              <a:tabLst>
                <a:tab pos="539750" algn="l"/>
                <a:tab pos="8696325" algn="l"/>
              </a:tabLst>
            </a:pPr>
            <a:r>
              <a:rPr lang="el-GR" altLang="nl-NL" sz="2200" dirty="0"/>
              <a:t>	ἀσθενέστεροι γενόμενοι. Νῦν μὲν γὰρ αὐτούς, ἔφη, διατεμῶ δίχα </a:t>
            </a:r>
          </a:p>
          <a:p>
            <a:pPr lvl="0" eaLnBrk="0" fontAlgn="base" hangingPunct="0">
              <a:spcBef>
                <a:spcPct val="0"/>
              </a:spcBef>
              <a:spcAft>
                <a:spcPct val="0"/>
              </a:spcAft>
              <a:tabLst>
                <a:tab pos="539750" algn="l"/>
                <a:tab pos="8696325" algn="l"/>
              </a:tabLst>
            </a:pPr>
            <a:r>
              <a:rPr lang="el-GR" altLang="nl-NL" sz="2200" dirty="0"/>
              <a:t>	ἕκαστον, καὶ ἅμα μὲν ἀσθενέστεροι ἔσονται, ἅμα δὲ </a:t>
            </a:r>
          </a:p>
          <a:p>
            <a:pPr lvl="0" eaLnBrk="0" fontAlgn="base" hangingPunct="0">
              <a:spcBef>
                <a:spcPct val="0"/>
              </a:spcBef>
              <a:spcAft>
                <a:spcPct val="0"/>
              </a:spcAft>
              <a:tabLst>
                <a:tab pos="539750" algn="l"/>
                <a:tab pos="8696325" algn="l"/>
              </a:tabLst>
            </a:pPr>
            <a:r>
              <a:rPr lang="el-GR" altLang="nl-NL" sz="2200" dirty="0"/>
              <a:t>5	χρησιμώτεροι ἡμῖν διὰ τὸ πλείους τὸν ἀριθμὸν γεγονέναι· καὶ </a:t>
            </a:r>
            <a:r>
              <a:rPr lang="nl-NL" altLang="nl-NL" sz="2200" dirty="0"/>
              <a:t>	</a:t>
            </a:r>
            <a:r>
              <a:rPr lang="nl-NL" altLang="nl-NL" sz="2200" dirty="0">
                <a:hlinkClick r:id="rId6" action="ppaction://hlinksldjump"/>
              </a:rPr>
              <a:t>Regel 5-10</a:t>
            </a:r>
            <a:endParaRPr lang="el-GR" altLang="nl-NL" sz="2200" dirty="0"/>
          </a:p>
          <a:p>
            <a:pPr lvl="0" eaLnBrk="0" fontAlgn="base" hangingPunct="0">
              <a:spcBef>
                <a:spcPct val="0"/>
              </a:spcBef>
              <a:spcAft>
                <a:spcPct val="0"/>
              </a:spcAft>
              <a:tabLst>
                <a:tab pos="539750" algn="l"/>
                <a:tab pos="8696325" algn="l"/>
              </a:tabLst>
            </a:pPr>
            <a:r>
              <a:rPr lang="el-GR" altLang="nl-NL" sz="2200" dirty="0"/>
              <a:t>	βαδιοῦνται ὀρθοὶ ἐπὶ δυοῖν σκελοῖν. Ἐὰν δ’ ἔτι δοκῶσιν </a:t>
            </a:r>
          </a:p>
          <a:p>
            <a:pPr lvl="0" eaLnBrk="0" fontAlgn="base" hangingPunct="0">
              <a:spcBef>
                <a:spcPct val="0"/>
              </a:spcBef>
              <a:spcAft>
                <a:spcPct val="0"/>
              </a:spcAft>
              <a:tabLst>
                <a:tab pos="539750" algn="l"/>
                <a:tab pos="8696325" algn="l"/>
              </a:tabLst>
            </a:pPr>
            <a:r>
              <a:rPr lang="el-GR" altLang="nl-NL" sz="2200" dirty="0"/>
              <a:t>	ἀσελγαίνειν καὶ μὴ ’θέλωσιν ἡσυχίαν ἄγειν, πάλιν αὖ, ἔφη, τεμῶ </a:t>
            </a:r>
          </a:p>
          <a:p>
            <a:pPr lvl="0" eaLnBrk="0" fontAlgn="base" hangingPunct="0">
              <a:spcBef>
                <a:spcPct val="0"/>
              </a:spcBef>
              <a:spcAft>
                <a:spcPct val="0"/>
              </a:spcAft>
              <a:tabLst>
                <a:tab pos="539750" algn="l"/>
                <a:tab pos="8696325" algn="l"/>
              </a:tabLst>
            </a:pPr>
            <a:r>
              <a:rPr lang="el-GR" altLang="nl-NL" sz="2200" dirty="0"/>
              <a:t>	δίχα, ὥστ’ ἐφ’ ἑνὸς πορεύσονται σκέλους ἀσκωλιάζοντες.” Ταῦτα </a:t>
            </a:r>
          </a:p>
          <a:p>
            <a:pPr lvl="0" eaLnBrk="0" fontAlgn="base" hangingPunct="0">
              <a:spcBef>
                <a:spcPct val="0"/>
              </a:spcBef>
              <a:spcAft>
                <a:spcPct val="0"/>
              </a:spcAft>
              <a:tabLst>
                <a:tab pos="539750" algn="l"/>
                <a:tab pos="8696325" algn="l"/>
              </a:tabLst>
            </a:pPr>
            <a:r>
              <a:rPr lang="el-GR" altLang="nl-NL" sz="2200" dirty="0"/>
              <a:t>	εἰπὼν ἔτεμνε τοὺς ἀνθρώπους δίχα, ὥσπερ οἱ τὰ ὄα τέμνοντες </a:t>
            </a:r>
          </a:p>
          <a:p>
            <a:pPr lvl="0" eaLnBrk="0" fontAlgn="base" hangingPunct="0">
              <a:spcBef>
                <a:spcPct val="0"/>
              </a:spcBef>
              <a:spcAft>
                <a:spcPct val="0"/>
              </a:spcAft>
              <a:tabLst>
                <a:tab pos="539750" algn="l"/>
                <a:tab pos="8696325" algn="l"/>
              </a:tabLst>
            </a:pPr>
            <a:r>
              <a:rPr lang="el-GR" altLang="nl-NL" sz="2200" dirty="0"/>
              <a:t>10	καὶ μέλλοντες ταριχεύειν, ἢ ὥσπερ οἱ τὰ ᾠὰ ταῖς θριξίν·</a:t>
            </a:r>
            <a:endParaRPr lang="nl-NL" altLang="nl-NL" sz="2200"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8246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648F4D7-4662-4934-9CB1-262F978B5B08}"/>
              </a:ext>
            </a:extLst>
          </p:cNvPr>
          <p:cNvSpPr>
            <a:spLocks noGrp="1"/>
          </p:cNvSpPr>
          <p:nvPr>
            <p:ph type="title"/>
          </p:nvPr>
        </p:nvSpPr>
        <p:spPr/>
        <p:txBody>
          <a:bodyPr/>
          <a:lstStyle/>
          <a:p>
            <a:r>
              <a:rPr lang="nl-NL" b="1" dirty="0">
                <a:solidFill>
                  <a:srgbClr val="000000"/>
                </a:solidFill>
                <a:latin typeface="Calibri" panose="020F0502020204030204" pitchFamily="34" charset="0"/>
                <a:ea typeface="Times New Roman" panose="02020603050405020304" pitchFamily="18" charset="0"/>
                <a:cs typeface="GR Times New Roman"/>
              </a:rPr>
              <a:t>d. </a:t>
            </a:r>
            <a:r>
              <a:rPr lang="nl-NL" dirty="0">
                <a:solidFill>
                  <a:srgbClr val="000000"/>
                </a:solidFill>
                <a:latin typeface="Calibri" panose="020F0502020204030204" pitchFamily="34" charset="0"/>
                <a:ea typeface="Times New Roman" panose="02020603050405020304" pitchFamily="18" charset="0"/>
                <a:cs typeface="GR Times New Roman"/>
              </a:rPr>
              <a:t>Het plan van Zeus, </a:t>
            </a:r>
            <a:r>
              <a:rPr lang="nl-NL" b="1" dirty="0">
                <a:solidFill>
                  <a:srgbClr val="000000"/>
                </a:solidFill>
                <a:latin typeface="Calibri" panose="020F0502020204030204" pitchFamily="34" charset="0"/>
                <a:ea typeface="Times New Roman" panose="02020603050405020304" pitchFamily="18" charset="0"/>
                <a:cs typeface="GR Times New Roman"/>
              </a:rPr>
              <a:t>1-5</a:t>
            </a:r>
            <a:endParaRPr lang="nl-NL" dirty="0"/>
          </a:p>
        </p:txBody>
      </p:sp>
      <p:sp>
        <p:nvSpPr>
          <p:cNvPr id="3" name="Tijdelijke aanduiding voor inhoud 2">
            <a:extLst>
              <a:ext uri="{FF2B5EF4-FFF2-40B4-BE49-F238E27FC236}">
                <a16:creationId xmlns="" xmlns:a16="http://schemas.microsoft.com/office/drawing/2014/main" id="{70B4D4FE-B5DF-4ED4-B6D3-C3515EB642CE}"/>
              </a:ext>
            </a:extLst>
          </p:cNvPr>
          <p:cNvSpPr>
            <a:spLocks noGrp="1"/>
          </p:cNvSpPr>
          <p:nvPr>
            <p:ph idx="1"/>
          </p:nvPr>
        </p:nvSpPr>
        <p:spPr>
          <a:xfrm>
            <a:off x="838200" y="1800000"/>
            <a:ext cx="10515600" cy="4351338"/>
          </a:xfrm>
        </p:spPr>
        <p:txBody>
          <a:bodyPr/>
          <a:lstStyle/>
          <a:p>
            <a:pPr marL="0" lvl="0" indent="0" eaLnBrk="0" fontAlgn="base" hangingPunct="0">
              <a:lnSpc>
                <a:spcPct val="150000"/>
              </a:lnSpc>
              <a:spcBef>
                <a:spcPct val="0"/>
              </a:spcBef>
              <a:spcAft>
                <a:spcPct val="0"/>
              </a:spcAft>
              <a:buNone/>
              <a:tabLst>
                <a:tab pos="539750" algn="l"/>
                <a:tab pos="8696325" algn="l"/>
              </a:tabLst>
            </a:pPr>
            <a:r>
              <a:rPr lang="el-GR" altLang="nl-NL" dirty="0"/>
              <a:t>1	Μόγις δὴ ὁ Ζεὺς ἐννοήσας λέγει ὅτι “Δοκῶ μοι”, ἔφη, “ἔχειν </a:t>
            </a:r>
          </a:p>
          <a:p>
            <a:pPr marL="0" lvl="0" indent="0" eaLnBrk="0" fontAlgn="base" hangingPunct="0">
              <a:lnSpc>
                <a:spcPct val="150000"/>
              </a:lnSpc>
              <a:spcBef>
                <a:spcPct val="0"/>
              </a:spcBef>
              <a:spcAft>
                <a:spcPct val="0"/>
              </a:spcAft>
              <a:buNone/>
              <a:tabLst>
                <a:tab pos="539750" algn="l"/>
                <a:tab pos="8696325" algn="l"/>
              </a:tabLst>
            </a:pPr>
            <a:r>
              <a:rPr lang="nl-NL" altLang="nl-NL" dirty="0"/>
              <a:t>2</a:t>
            </a:r>
            <a:r>
              <a:rPr lang="el-GR" altLang="nl-NL" dirty="0"/>
              <a:t>	μηχανήν, ὡς ἂν εἶέν τε ἅνθρωποι καὶ παύσαιντο τῆς ἀκολασίας </a:t>
            </a:r>
          </a:p>
          <a:p>
            <a:pPr marL="0" lvl="0" indent="0" eaLnBrk="0" fontAlgn="base" hangingPunct="0">
              <a:lnSpc>
                <a:spcPct val="150000"/>
              </a:lnSpc>
              <a:spcBef>
                <a:spcPct val="0"/>
              </a:spcBef>
              <a:spcAft>
                <a:spcPct val="0"/>
              </a:spcAft>
              <a:buNone/>
              <a:tabLst>
                <a:tab pos="539750" algn="l"/>
                <a:tab pos="8696325" algn="l"/>
              </a:tabLst>
            </a:pPr>
            <a:r>
              <a:rPr lang="nl-NL" altLang="nl-NL" dirty="0"/>
              <a:t>3</a:t>
            </a:r>
            <a:r>
              <a:rPr lang="el-GR" altLang="nl-NL" dirty="0"/>
              <a:t>	ἀσθενέστεροι γενόμενοι. Νῦν μὲν γὰρ αὐτούς, ἔφη, διατεμῶ δίχα </a:t>
            </a:r>
          </a:p>
          <a:p>
            <a:pPr marL="0" lvl="0" indent="0" eaLnBrk="0" fontAlgn="base" hangingPunct="0">
              <a:lnSpc>
                <a:spcPct val="150000"/>
              </a:lnSpc>
              <a:spcBef>
                <a:spcPct val="0"/>
              </a:spcBef>
              <a:spcAft>
                <a:spcPct val="0"/>
              </a:spcAft>
              <a:buNone/>
              <a:tabLst>
                <a:tab pos="539750" algn="l"/>
                <a:tab pos="8696325" algn="l"/>
              </a:tabLst>
            </a:pPr>
            <a:r>
              <a:rPr lang="nl-NL" altLang="nl-NL" dirty="0"/>
              <a:t>4</a:t>
            </a:r>
            <a:r>
              <a:rPr lang="el-GR" altLang="nl-NL" dirty="0"/>
              <a:t>	ἕκαστον, καὶ ἅμα μὲν ἀσθενέστεροι ἔσονται, ἅμα δὲ </a:t>
            </a:r>
          </a:p>
          <a:p>
            <a:pPr marL="0" lvl="0" indent="0" eaLnBrk="0" fontAlgn="base" hangingPunct="0">
              <a:lnSpc>
                <a:spcPct val="150000"/>
              </a:lnSpc>
              <a:spcBef>
                <a:spcPct val="0"/>
              </a:spcBef>
              <a:spcAft>
                <a:spcPct val="0"/>
              </a:spcAft>
              <a:buNone/>
              <a:tabLst>
                <a:tab pos="539750" algn="l"/>
                <a:tab pos="8696325" algn="l"/>
              </a:tabLst>
            </a:pPr>
            <a:r>
              <a:rPr lang="el-GR" altLang="nl-NL" dirty="0"/>
              <a:t>5	χρησιμώτεροι ἡμῖν διὰ τὸ πλείους τὸν ἀριθμὸν γεγονέναι·</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12" name="Rechthoek 11" descr="Zie opdracht in het leerlingenboek." title="Zie opdracht in het leerlingenboek.">
            <a:extLst>
              <a:ext uri="{FF2B5EF4-FFF2-40B4-BE49-F238E27FC236}">
                <a16:creationId xmlns="" xmlns:a16="http://schemas.microsoft.com/office/drawing/2014/main" id="{33CE4466-EE54-2643-BD41-8320330F9503}"/>
              </a:ext>
            </a:extLst>
          </p:cNvPr>
          <p:cNvSpPr/>
          <p:nvPr/>
        </p:nvSpPr>
        <p:spPr>
          <a:xfrm>
            <a:off x="11474086" y="463545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9" name="Rechthoek 8" descr="Zie opdracht in het leerlingenboek." title="Zie opdracht in het leerlingenboek.">
            <a:extLst>
              <a:ext uri="{FF2B5EF4-FFF2-40B4-BE49-F238E27FC236}">
                <a16:creationId xmlns="" xmlns:a16="http://schemas.microsoft.com/office/drawing/2014/main" id="{1421D877-C100-B34E-B630-73EEB5631BD5}"/>
              </a:ext>
            </a:extLst>
          </p:cNvPr>
          <p:cNvSpPr/>
          <p:nvPr/>
        </p:nvSpPr>
        <p:spPr>
          <a:xfrm>
            <a:off x="11474086" y="270505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681165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933A214-7A74-4DC1-8BAE-42F7F1EBB60B}"/>
              </a:ext>
            </a:extLst>
          </p:cNvPr>
          <p:cNvSpPr>
            <a:spLocks noGrp="1"/>
          </p:cNvSpPr>
          <p:nvPr>
            <p:ph type="title"/>
          </p:nvPr>
        </p:nvSpPr>
        <p:spPr/>
        <p:txBody>
          <a:bodyPr/>
          <a:lstStyle/>
          <a:p>
            <a:r>
              <a:rPr lang="nl-NL" b="1" dirty="0">
                <a:solidFill>
                  <a:srgbClr val="000000"/>
                </a:solidFill>
                <a:latin typeface="Calibri" panose="020F0502020204030204" pitchFamily="34" charset="0"/>
                <a:ea typeface="Times New Roman" panose="02020603050405020304" pitchFamily="18" charset="0"/>
                <a:cs typeface="GR Times New Roman"/>
              </a:rPr>
              <a:t>d. </a:t>
            </a:r>
            <a:r>
              <a:rPr lang="nl-NL" dirty="0">
                <a:solidFill>
                  <a:srgbClr val="000000"/>
                </a:solidFill>
                <a:latin typeface="Calibri" panose="020F0502020204030204" pitchFamily="34" charset="0"/>
                <a:ea typeface="Times New Roman" panose="02020603050405020304" pitchFamily="18" charset="0"/>
                <a:cs typeface="GR Times New Roman"/>
              </a:rPr>
              <a:t>Het plan van Zeus, </a:t>
            </a:r>
            <a:r>
              <a:rPr lang="nl-NL" b="1" dirty="0">
                <a:solidFill>
                  <a:srgbClr val="000000"/>
                </a:solidFill>
                <a:latin typeface="Calibri" panose="020F0502020204030204" pitchFamily="34" charset="0"/>
                <a:ea typeface="Times New Roman" panose="02020603050405020304" pitchFamily="18" charset="0"/>
                <a:cs typeface="GR Times New Roman"/>
              </a:rPr>
              <a:t>5-10</a:t>
            </a:r>
            <a:endParaRPr lang="nl-NL" dirty="0"/>
          </a:p>
        </p:txBody>
      </p:sp>
      <p:sp>
        <p:nvSpPr>
          <p:cNvPr id="3" name="Tijdelijke aanduiding voor inhoud 2">
            <a:extLst>
              <a:ext uri="{FF2B5EF4-FFF2-40B4-BE49-F238E27FC236}">
                <a16:creationId xmlns="" xmlns:a16="http://schemas.microsoft.com/office/drawing/2014/main" id="{032E0C77-6C48-48F7-B68E-609850B848B8}"/>
              </a:ext>
            </a:extLst>
          </p:cNvPr>
          <p:cNvSpPr>
            <a:spLocks noGrp="1"/>
          </p:cNvSpPr>
          <p:nvPr>
            <p:ph idx="1"/>
          </p:nvPr>
        </p:nvSpPr>
        <p:spPr>
          <a:xfrm>
            <a:off x="838200" y="1800000"/>
            <a:ext cx="10515600" cy="4351338"/>
          </a:xfrm>
        </p:spPr>
        <p:txBody>
          <a:bodyPr/>
          <a:lstStyle/>
          <a:p>
            <a:pPr marL="0" lvl="0" indent="0" eaLnBrk="0" fontAlgn="base" hangingPunct="0">
              <a:lnSpc>
                <a:spcPct val="150000"/>
              </a:lnSpc>
              <a:spcBef>
                <a:spcPct val="0"/>
              </a:spcBef>
              <a:spcAft>
                <a:spcPct val="0"/>
              </a:spcAft>
              <a:buNone/>
              <a:tabLst>
                <a:tab pos="539750" algn="l"/>
                <a:tab pos="8070850" algn="l"/>
              </a:tabLst>
            </a:pPr>
            <a:r>
              <a:rPr lang="el-GR" altLang="nl-NL" dirty="0"/>
              <a:t>5		καὶ </a:t>
            </a:r>
          </a:p>
          <a:p>
            <a:pPr marL="0" lvl="0" indent="0" eaLnBrk="0" fontAlgn="base" hangingPunct="0">
              <a:lnSpc>
                <a:spcPct val="150000"/>
              </a:lnSpc>
              <a:spcBef>
                <a:spcPct val="0"/>
              </a:spcBef>
              <a:spcAft>
                <a:spcPct val="0"/>
              </a:spcAft>
              <a:buNone/>
              <a:tabLst>
                <a:tab pos="539750" algn="l"/>
                <a:tab pos="8256588" algn="l"/>
              </a:tabLst>
            </a:pPr>
            <a:r>
              <a:rPr lang="nl-NL" altLang="nl-NL" dirty="0"/>
              <a:t>6</a:t>
            </a:r>
            <a:r>
              <a:rPr lang="el-GR" altLang="nl-NL" dirty="0"/>
              <a:t>	βαδιοῦνται ὀρθοὶ ἐπὶ δυοῖν σκελοῖν. Ἐὰν δ’ ἔτι δοκῶσιν </a:t>
            </a:r>
          </a:p>
          <a:p>
            <a:pPr marL="0" lvl="0" indent="0" eaLnBrk="0" fontAlgn="base" hangingPunct="0">
              <a:lnSpc>
                <a:spcPct val="150000"/>
              </a:lnSpc>
              <a:spcBef>
                <a:spcPct val="0"/>
              </a:spcBef>
              <a:spcAft>
                <a:spcPct val="0"/>
              </a:spcAft>
              <a:buNone/>
              <a:tabLst>
                <a:tab pos="539750" algn="l"/>
                <a:tab pos="7629525" algn="l"/>
              </a:tabLst>
            </a:pPr>
            <a:r>
              <a:rPr lang="nl-NL" altLang="nl-NL" dirty="0"/>
              <a:t>7</a:t>
            </a:r>
            <a:r>
              <a:rPr lang="el-GR" altLang="nl-NL" dirty="0"/>
              <a:t>	ἀσελγαίνειν καὶ μὴ ’θέλωσιν ἡσυχίαν ἄγειν, πάλιν αὖ, ἔφη, τεμῶ </a:t>
            </a:r>
          </a:p>
          <a:p>
            <a:pPr marL="0" lvl="0" indent="0" eaLnBrk="0" fontAlgn="base" hangingPunct="0">
              <a:lnSpc>
                <a:spcPct val="150000"/>
              </a:lnSpc>
              <a:spcBef>
                <a:spcPct val="0"/>
              </a:spcBef>
              <a:spcAft>
                <a:spcPct val="0"/>
              </a:spcAft>
              <a:buNone/>
              <a:tabLst>
                <a:tab pos="539750" algn="l"/>
                <a:tab pos="7629525" algn="l"/>
              </a:tabLst>
            </a:pPr>
            <a:r>
              <a:rPr lang="nl-NL" altLang="nl-NL" dirty="0"/>
              <a:t>8</a:t>
            </a:r>
            <a:r>
              <a:rPr lang="el-GR" altLang="nl-NL" dirty="0"/>
              <a:t>	δίχα, ὥστ’ ἐφ’ ἑνὸς πορεύσονται σκέλους ἀσκωλιάζοντες.” Ταῦτα </a:t>
            </a:r>
          </a:p>
          <a:p>
            <a:pPr marL="0" lvl="0" indent="0" eaLnBrk="0" fontAlgn="base" hangingPunct="0">
              <a:lnSpc>
                <a:spcPct val="150000"/>
              </a:lnSpc>
              <a:spcBef>
                <a:spcPct val="0"/>
              </a:spcBef>
              <a:spcAft>
                <a:spcPct val="0"/>
              </a:spcAft>
              <a:buNone/>
              <a:tabLst>
                <a:tab pos="539750" algn="l"/>
                <a:tab pos="7629525" algn="l"/>
              </a:tabLst>
            </a:pPr>
            <a:r>
              <a:rPr lang="nl-NL" altLang="nl-NL" dirty="0"/>
              <a:t>9</a:t>
            </a:r>
            <a:r>
              <a:rPr lang="el-GR" altLang="nl-NL" dirty="0"/>
              <a:t>	εἰπὼν ἔτεμνε τοὺς ἀνθρώπους δίχα, ὥσπερ οἱ τὰ ὄα τέμνοντες </a:t>
            </a:r>
          </a:p>
          <a:p>
            <a:pPr marL="0" lvl="0" indent="0" eaLnBrk="0" fontAlgn="base" hangingPunct="0">
              <a:lnSpc>
                <a:spcPct val="150000"/>
              </a:lnSpc>
              <a:spcBef>
                <a:spcPct val="0"/>
              </a:spcBef>
              <a:spcAft>
                <a:spcPct val="0"/>
              </a:spcAft>
              <a:buNone/>
              <a:tabLst>
                <a:tab pos="539750" algn="l"/>
                <a:tab pos="7629525" algn="l"/>
              </a:tabLst>
            </a:pPr>
            <a:r>
              <a:rPr lang="el-GR" altLang="nl-NL" dirty="0"/>
              <a:t>10	καὶ μέλλοντες ταριχεύειν, ἢ ὥσπερ οἱ τὰ ᾠὰ ταῖς θριξίν·</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Tree>
    <p:extLst>
      <p:ext uri="{BB962C8B-B14F-4D97-AF65-F5344CB8AC3E}">
        <p14:creationId xmlns:p14="http://schemas.microsoft.com/office/powerpoint/2010/main" val="312275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a:hlinkClick r:id="rId3" action="ppaction://hlinksldjump"/>
            <a:hlinkHover r:id="" action="ppaction://noaction" highlightClick="1"/>
          </p:cNvPr>
          <p:cNvSpPr/>
          <p:nvPr/>
        </p:nvSpPr>
        <p:spPr>
          <a:xfrm>
            <a:off x="2135560" y="1800000"/>
            <a:ext cx="7992888" cy="504056"/>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400" b="1" dirty="0">
                <a:solidFill>
                  <a:schemeClr val="bg1"/>
                </a:solidFill>
                <a:latin typeface="Calibri" panose="020F0502020204030204" pitchFamily="34" charset="0"/>
                <a:ea typeface="Times New Roman" panose="02020603050405020304" pitchFamily="18" charset="0"/>
                <a:cs typeface="GR Times New Roman"/>
              </a:rPr>
              <a:t>a. 	Eros is de meest mensvriendelijke god (189c2-d6)</a:t>
            </a:r>
            <a:endParaRPr lang="nl-NL" sz="2400" dirty="0">
              <a:solidFill>
                <a:schemeClr val="bg1"/>
              </a:solidFill>
            </a:endParaRPr>
          </a:p>
        </p:txBody>
      </p:sp>
      <p:sp>
        <p:nvSpPr>
          <p:cNvPr id="3" name="Tekstvak 2"/>
          <p:cNvSpPr txBox="1"/>
          <p:nvPr/>
        </p:nvSpPr>
        <p:spPr>
          <a:xfrm>
            <a:off x="587388" y="764704"/>
            <a:ext cx="11269252" cy="523220"/>
          </a:xfrm>
          <a:prstGeom prst="rect">
            <a:avLst/>
          </a:prstGeom>
          <a:noFill/>
        </p:spPr>
        <p:txBody>
          <a:bodyPr wrap="square" rtlCol="0">
            <a:spAutoFit/>
          </a:bodyPr>
          <a:lstStyle/>
          <a:p>
            <a:pPr algn="ctr"/>
            <a:r>
              <a:rPr lang="nl-NL" sz="2800" b="1" dirty="0"/>
              <a:t>Inhoud Hoofdstuk 7 De mythe van </a:t>
            </a:r>
            <a:r>
              <a:rPr lang="nl-NL" sz="2800" b="1" dirty="0" err="1"/>
              <a:t>Aristophanes</a:t>
            </a:r>
            <a:r>
              <a:rPr lang="nl-NL" sz="2800" b="1" dirty="0"/>
              <a:t> (Symposium 189c2-194c8)</a:t>
            </a:r>
          </a:p>
        </p:txBody>
      </p:sp>
      <p:sp>
        <p:nvSpPr>
          <p:cNvPr id="4" name="Afgeronde rechthoek 3">
            <a:hlinkClick r:id="rId4" action="ppaction://hlinksldjump"/>
            <a:hlinkHover r:id="" action="ppaction://noaction" highlightClick="1"/>
          </p:cNvPr>
          <p:cNvSpPr/>
          <p:nvPr/>
        </p:nvSpPr>
        <p:spPr>
          <a:xfrm>
            <a:off x="2135560" y="2514643"/>
            <a:ext cx="7992888" cy="504056"/>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400" b="1" dirty="0">
                <a:solidFill>
                  <a:schemeClr val="bg1"/>
                </a:solidFill>
                <a:latin typeface="Calibri" panose="020F0502020204030204" pitchFamily="34" charset="0"/>
                <a:ea typeface="Times New Roman" panose="02020603050405020304" pitchFamily="18" charset="0"/>
                <a:cs typeface="GR Times New Roman"/>
              </a:rPr>
              <a:t>b.	De bolletjes-mensen (189d6-190a8)</a:t>
            </a:r>
            <a:endParaRPr lang="nl-NL" sz="2400" dirty="0">
              <a:solidFill>
                <a:schemeClr val="bg1"/>
              </a:solidFill>
            </a:endParaRPr>
          </a:p>
        </p:txBody>
      </p:sp>
      <p:sp>
        <p:nvSpPr>
          <p:cNvPr id="5" name="Afgeronde rechthoek 4">
            <a:hlinkClick r:id="rId5" action="ppaction://hlinksldjump"/>
            <a:hlinkHover r:id="" action="ppaction://noaction" highlightClick="1"/>
          </p:cNvPr>
          <p:cNvSpPr/>
          <p:nvPr/>
        </p:nvSpPr>
        <p:spPr>
          <a:xfrm>
            <a:off x="2135560" y="3229286"/>
            <a:ext cx="7992888" cy="504056"/>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400" b="1" dirty="0">
                <a:solidFill>
                  <a:schemeClr val="bg1"/>
                </a:solidFill>
                <a:latin typeface="Calibri" panose="020F0502020204030204" pitchFamily="34" charset="0"/>
                <a:ea typeface="Times New Roman" panose="02020603050405020304" pitchFamily="18" charset="0"/>
                <a:cs typeface="GR Times New Roman"/>
              </a:rPr>
              <a:t>c.	De mensen zijn overmoedig (190a8-c6)</a:t>
            </a:r>
            <a:endParaRPr lang="nl-NL" sz="2400" dirty="0">
              <a:solidFill>
                <a:schemeClr val="bg1"/>
              </a:solidFill>
            </a:endParaRPr>
          </a:p>
        </p:txBody>
      </p:sp>
      <p:sp>
        <p:nvSpPr>
          <p:cNvPr id="6" name="Afgeronde rechthoek 5">
            <a:hlinkClick r:id="rId6" action="ppaction://hlinksldjump"/>
            <a:hlinkHover r:id="" action="ppaction://noaction" highlightClick="1"/>
          </p:cNvPr>
          <p:cNvSpPr/>
          <p:nvPr/>
        </p:nvSpPr>
        <p:spPr>
          <a:xfrm>
            <a:off x="2135560" y="3943929"/>
            <a:ext cx="7992888" cy="504056"/>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400" b="1" dirty="0">
                <a:solidFill>
                  <a:schemeClr val="bg1"/>
                </a:solidFill>
                <a:latin typeface="Calibri" panose="020F0502020204030204" pitchFamily="34" charset="0"/>
                <a:ea typeface="Times New Roman" panose="02020603050405020304" pitchFamily="18" charset="0"/>
                <a:cs typeface="GR Times New Roman"/>
              </a:rPr>
              <a:t>d.	Het plan van Zeus (190c6-e2)</a:t>
            </a:r>
            <a:endParaRPr lang="nl-NL" sz="2400" dirty="0">
              <a:solidFill>
                <a:schemeClr val="bg1"/>
              </a:solidFill>
            </a:endParaRPr>
          </a:p>
        </p:txBody>
      </p:sp>
      <p:sp>
        <p:nvSpPr>
          <p:cNvPr id="7" name="Afgeronde rechthoek 6">
            <a:hlinkClick r:id="rId7" action="ppaction://hlinksldjump"/>
            <a:hlinkHover r:id="" action="ppaction://noaction" highlightClick="1"/>
          </p:cNvPr>
          <p:cNvSpPr/>
          <p:nvPr/>
        </p:nvSpPr>
        <p:spPr>
          <a:xfrm>
            <a:off x="2135560" y="4658572"/>
            <a:ext cx="7992888" cy="504056"/>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400" b="1" dirty="0">
                <a:solidFill>
                  <a:schemeClr val="bg1"/>
                </a:solidFill>
                <a:latin typeface="Calibri" panose="020F0502020204030204" pitchFamily="34" charset="0"/>
                <a:ea typeface="Times New Roman" panose="02020603050405020304" pitchFamily="18" charset="0"/>
                <a:cs typeface="GR Times New Roman"/>
              </a:rPr>
              <a:t>e. 	Apollo vormt de mens en geneest zijn wond (190e2-191a5) </a:t>
            </a:r>
            <a:endParaRPr lang="nl-NL" sz="2400" dirty="0">
              <a:solidFill>
                <a:schemeClr val="bg1"/>
              </a:solidFill>
            </a:endParaRPr>
          </a:p>
        </p:txBody>
      </p:sp>
      <p:sp>
        <p:nvSpPr>
          <p:cNvPr id="8" name="Afgeronde rechthoek 7">
            <a:hlinkClick r:id="rId8" action="ppaction://hlinksldjump"/>
            <a:hlinkHover r:id="" action="ppaction://noaction" highlightClick="1"/>
          </p:cNvPr>
          <p:cNvSpPr/>
          <p:nvPr/>
        </p:nvSpPr>
        <p:spPr>
          <a:xfrm>
            <a:off x="2135560" y="5373216"/>
            <a:ext cx="7992888" cy="504056"/>
          </a:xfrm>
          <a:prstGeom prst="roundRect">
            <a:avLst>
              <a:gd name="adj" fmla="val 5644"/>
            </a:avLst>
          </a:prstGeom>
          <a:solidFill>
            <a:srgbClr val="008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63538" algn="l"/>
              </a:tabLst>
            </a:pPr>
            <a:r>
              <a:rPr lang="nl-NL" sz="2400" b="1" dirty="0">
                <a:solidFill>
                  <a:schemeClr val="bg1"/>
                </a:solidFill>
                <a:latin typeface="Calibri" panose="020F0502020204030204" pitchFamily="34" charset="0"/>
                <a:ea typeface="Times New Roman" panose="02020603050405020304" pitchFamily="18" charset="0"/>
                <a:cs typeface="GR Times New Roman"/>
              </a:rPr>
              <a:t>f. 	Zeus bedenkt een oplossing (191a5-c8)</a:t>
            </a:r>
            <a:endParaRPr lang="nl-NL" sz="2400" dirty="0">
              <a:solidFill>
                <a:schemeClr val="bg1"/>
              </a:solidFill>
            </a:endParaRPr>
          </a:p>
        </p:txBody>
      </p:sp>
      <p:sp>
        <p:nvSpPr>
          <p:cNvPr id="9" name="Rond hoek zelfde zijde rechthoek 8">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10" name="Rond hoek zelfde zijde rechthoek 9">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378198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838200" y="538542"/>
            <a:ext cx="10596042"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pPr>
              <a:spcAft>
                <a:spcPts val="0"/>
              </a:spcAft>
            </a:pPr>
            <a:r>
              <a:rPr lang="nl-NL" sz="3200" dirty="0">
                <a:solidFill>
                  <a:srgbClr val="000000"/>
                </a:solidFill>
                <a:latin typeface="Calibri" panose="020F0502020204030204" pitchFamily="34" charset="0"/>
                <a:ea typeface="Times New Roman" panose="02020603050405020304" pitchFamily="18" charset="0"/>
                <a:cs typeface="GR Times New Roman"/>
              </a:rPr>
              <a:t>e.  Apollo vormt de mens en geneest zijn wond (190e2-191a5) </a:t>
            </a:r>
            <a:br>
              <a:rPr lang="nl-NL" sz="3200" dirty="0">
                <a:solidFill>
                  <a:srgbClr val="000000"/>
                </a:solidFill>
                <a:latin typeface="Calibri" panose="020F0502020204030204" pitchFamily="34" charset="0"/>
                <a:ea typeface="Times New Roman" panose="02020603050405020304" pitchFamily="18" charset="0"/>
                <a:cs typeface="GR Times New Roman"/>
              </a:rPr>
            </a:br>
            <a:endParaRPr lang="nl-NL" sz="3200" dirty="0">
              <a:latin typeface="+mn-lt"/>
            </a:endParaRPr>
          </a:p>
        </p:txBody>
      </p:sp>
      <p:sp>
        <p:nvSpPr>
          <p:cNvPr id="4" name="Rectangle 4"/>
          <p:cNvSpPr>
            <a:spLocks noChangeArrowheads="1"/>
          </p:cNvSpPr>
          <p:nvPr/>
        </p:nvSpPr>
        <p:spPr bwMode="auto">
          <a:xfrm>
            <a:off x="838200" y="1994631"/>
            <a:ext cx="1044237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539750" algn="l"/>
                <a:tab pos="8607425" algn="l"/>
              </a:tabLst>
            </a:pPr>
            <a:r>
              <a:rPr lang="el-GR" altLang="nl-NL" sz="2200" dirty="0"/>
              <a:t>1	ὅντινα δὲ τέμοι, τὸν Ἀπόλλω ἐκέλευεν τό τε πρόσωπον </a:t>
            </a:r>
            <a:r>
              <a:rPr lang="nl-NL" altLang="nl-NL" sz="2200" dirty="0"/>
              <a:t>	</a:t>
            </a:r>
            <a:r>
              <a:rPr lang="nl-NL" altLang="nl-NL" sz="2200" dirty="0">
                <a:hlinkClick r:id="rId5" action="ppaction://hlinksldjump"/>
              </a:rPr>
              <a:t>Regel 1-4</a:t>
            </a:r>
            <a:endParaRPr lang="el-GR" altLang="nl-NL" sz="2200" dirty="0"/>
          </a:p>
          <a:p>
            <a:pPr lvl="0" eaLnBrk="0" fontAlgn="base" hangingPunct="0">
              <a:spcBef>
                <a:spcPct val="0"/>
              </a:spcBef>
              <a:spcAft>
                <a:spcPct val="0"/>
              </a:spcAft>
              <a:tabLst>
                <a:tab pos="539750" algn="l"/>
                <a:tab pos="8607425" algn="l"/>
              </a:tabLst>
            </a:pPr>
            <a:r>
              <a:rPr lang="el-GR" altLang="nl-NL" sz="2200" dirty="0"/>
              <a:t>	μεταστρέφειν καὶ τὸ τοῦ αὐχένος ἥμισυ πρὸς τὴν τομήν, ἵνα </a:t>
            </a:r>
          </a:p>
          <a:p>
            <a:pPr lvl="0" eaLnBrk="0" fontAlgn="base" hangingPunct="0">
              <a:spcBef>
                <a:spcPct val="0"/>
              </a:spcBef>
              <a:spcAft>
                <a:spcPct val="0"/>
              </a:spcAft>
              <a:tabLst>
                <a:tab pos="539750" algn="l"/>
                <a:tab pos="8607425" algn="l"/>
              </a:tabLst>
            </a:pPr>
            <a:r>
              <a:rPr lang="el-GR" altLang="nl-NL" sz="2200" dirty="0"/>
              <a:t>	θεώμενος τὴν αὑτοῦ τμῆσιν κοσμιώτερος εἴη ὁ ἄνθρωπος, καὶ </a:t>
            </a:r>
          </a:p>
          <a:p>
            <a:pPr lvl="0" eaLnBrk="0" fontAlgn="base" hangingPunct="0">
              <a:spcBef>
                <a:spcPct val="0"/>
              </a:spcBef>
              <a:spcAft>
                <a:spcPct val="0"/>
              </a:spcAft>
              <a:tabLst>
                <a:tab pos="539750" algn="l"/>
                <a:tab pos="8607425" algn="l"/>
              </a:tabLst>
            </a:pPr>
            <a:r>
              <a:rPr lang="el-GR" altLang="nl-NL" sz="2200" dirty="0"/>
              <a:t>	τἆλλα ἰᾶσθαι ἐκέλευεν. Ὁ δὲ τό τε πρόσωπον μετέστρεφε, καὶ </a:t>
            </a:r>
            <a:r>
              <a:rPr lang="nl-NL" altLang="nl-NL" sz="2200" dirty="0"/>
              <a:t>	</a:t>
            </a:r>
            <a:r>
              <a:rPr lang="nl-NL" altLang="nl-NL" sz="2200" dirty="0">
                <a:hlinkClick r:id="rId6" action="ppaction://hlinksldjump"/>
              </a:rPr>
              <a:t>Regel 4-7</a:t>
            </a:r>
            <a:endParaRPr lang="el-GR" altLang="nl-NL" sz="2200" dirty="0"/>
          </a:p>
          <a:p>
            <a:pPr lvl="0" eaLnBrk="0" fontAlgn="base" hangingPunct="0">
              <a:spcBef>
                <a:spcPct val="0"/>
              </a:spcBef>
              <a:spcAft>
                <a:spcPct val="0"/>
              </a:spcAft>
              <a:tabLst>
                <a:tab pos="539750" algn="l"/>
                <a:tab pos="8607425" algn="l"/>
              </a:tabLst>
            </a:pPr>
            <a:r>
              <a:rPr lang="el-GR" altLang="nl-NL" sz="2200" dirty="0"/>
              <a:t>5	συνέλκων πανταχόθεν τὸ δέρμα ἐπὶ τὴν γαστέρα νῦν </a:t>
            </a:r>
          </a:p>
          <a:p>
            <a:pPr lvl="0" eaLnBrk="0" fontAlgn="base" hangingPunct="0">
              <a:spcBef>
                <a:spcPct val="0"/>
              </a:spcBef>
              <a:spcAft>
                <a:spcPct val="0"/>
              </a:spcAft>
              <a:tabLst>
                <a:tab pos="539750" algn="l"/>
                <a:tab pos="8607425" algn="l"/>
              </a:tabLst>
            </a:pPr>
            <a:r>
              <a:rPr lang="el-GR" altLang="nl-NL" sz="2200" dirty="0"/>
              <a:t>	καλουμένην, ὥσπερ τὰ σύσπαστα βαλλάντια, ἓν στόμα ποιῶν </a:t>
            </a:r>
          </a:p>
          <a:p>
            <a:pPr lvl="0" eaLnBrk="0" fontAlgn="base" hangingPunct="0">
              <a:spcBef>
                <a:spcPct val="0"/>
              </a:spcBef>
              <a:spcAft>
                <a:spcPct val="0"/>
              </a:spcAft>
              <a:tabLst>
                <a:tab pos="539750" algn="l"/>
                <a:tab pos="8607425" algn="l"/>
              </a:tabLst>
            </a:pPr>
            <a:r>
              <a:rPr lang="el-GR" altLang="nl-NL" sz="2200" dirty="0"/>
              <a:t>	ἀπέδει κατὰ μέσην τὴν γαστέρα, ὃ δὴ τὸν ὀμφαλὸν καλοῦσι. Καὶ </a:t>
            </a:r>
            <a:r>
              <a:rPr lang="nl-NL" altLang="nl-NL" sz="2200" dirty="0"/>
              <a:t>	</a:t>
            </a:r>
            <a:r>
              <a:rPr lang="nl-NL" altLang="nl-NL" sz="2200" dirty="0">
                <a:hlinkClick r:id="rId7" action="ppaction://hlinksldjump"/>
              </a:rPr>
              <a:t>Regel 7-12</a:t>
            </a:r>
            <a:endParaRPr lang="el-GR" altLang="nl-NL" sz="2200" dirty="0"/>
          </a:p>
          <a:p>
            <a:pPr lvl="0" eaLnBrk="0" fontAlgn="base" hangingPunct="0">
              <a:spcBef>
                <a:spcPct val="0"/>
              </a:spcBef>
              <a:spcAft>
                <a:spcPct val="0"/>
              </a:spcAft>
              <a:tabLst>
                <a:tab pos="539750" algn="l"/>
                <a:tab pos="8607425" algn="l"/>
              </a:tabLst>
            </a:pPr>
            <a:r>
              <a:rPr lang="el-GR" altLang="nl-NL" sz="2200" dirty="0"/>
              <a:t>	τὰς μὲν ἄλλας ῥυτίδας τὰς πολλὰς ἐξελέαινε καὶ τὰ στήθη </a:t>
            </a:r>
          </a:p>
          <a:p>
            <a:pPr lvl="0" eaLnBrk="0" fontAlgn="base" hangingPunct="0">
              <a:spcBef>
                <a:spcPct val="0"/>
              </a:spcBef>
              <a:spcAft>
                <a:spcPct val="0"/>
              </a:spcAft>
              <a:tabLst>
                <a:tab pos="539750" algn="l"/>
                <a:tab pos="8607425" algn="l"/>
              </a:tabLst>
            </a:pPr>
            <a:r>
              <a:rPr lang="el-GR" altLang="nl-NL" sz="2200" dirty="0"/>
              <a:t>	διήρθρου, ἔχων τι τοιοῦτον ὄργανον οἷον οἱ σκυτοτόμοι περὶ τὸν </a:t>
            </a:r>
          </a:p>
          <a:p>
            <a:pPr lvl="0" eaLnBrk="0" fontAlgn="base" hangingPunct="0">
              <a:spcBef>
                <a:spcPct val="0"/>
              </a:spcBef>
              <a:spcAft>
                <a:spcPct val="0"/>
              </a:spcAft>
              <a:tabLst>
                <a:tab pos="539750" algn="l"/>
                <a:tab pos="8607425" algn="l"/>
              </a:tabLst>
            </a:pPr>
            <a:r>
              <a:rPr lang="el-GR" altLang="nl-NL" sz="2200" dirty="0"/>
              <a:t>10	καλάποδα λεαίνοντες τὰς τῶν σκυτῶν ῥυτίδας· ὀλίγας δὲ </a:t>
            </a:r>
          </a:p>
          <a:p>
            <a:pPr lvl="0" eaLnBrk="0" fontAlgn="base" hangingPunct="0">
              <a:spcBef>
                <a:spcPct val="0"/>
              </a:spcBef>
              <a:spcAft>
                <a:spcPct val="0"/>
              </a:spcAft>
              <a:tabLst>
                <a:tab pos="539750" algn="l"/>
                <a:tab pos="8607425" algn="l"/>
              </a:tabLst>
            </a:pPr>
            <a:r>
              <a:rPr lang="el-GR" altLang="nl-NL" sz="2200" dirty="0"/>
              <a:t>	κατέλιπε, τὰς περὶ αὐτὴν τὴν γαστέρα καὶ τὸν ὀμφαλόν, μνημεῖον </a:t>
            </a:r>
          </a:p>
          <a:p>
            <a:pPr lvl="0" eaLnBrk="0" fontAlgn="base" hangingPunct="0">
              <a:spcBef>
                <a:spcPct val="0"/>
              </a:spcBef>
              <a:spcAft>
                <a:spcPct val="0"/>
              </a:spcAft>
              <a:tabLst>
                <a:tab pos="539750" algn="l"/>
                <a:tab pos="8607425" algn="l"/>
              </a:tabLst>
            </a:pPr>
            <a:r>
              <a:rPr lang="el-GR" altLang="nl-NL" sz="2200" dirty="0"/>
              <a:t>	εἶναι τοῦ παλαιοῦ πάθους. </a:t>
            </a:r>
            <a:endParaRPr lang="nl-NL" altLang="nl-NL" sz="2200"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2129602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3EBA968-59B1-42C5-9484-93885899364E}"/>
              </a:ext>
            </a:extLst>
          </p:cNvPr>
          <p:cNvSpPr>
            <a:spLocks noGrp="1"/>
          </p:cNvSpPr>
          <p:nvPr>
            <p:ph type="title"/>
          </p:nvPr>
        </p:nvSpPr>
        <p:spPr>
          <a:xfrm>
            <a:off x="838200" y="365125"/>
            <a:ext cx="11162456" cy="1325563"/>
          </a:xfrm>
        </p:spPr>
        <p:txBody>
          <a:bodyPr/>
          <a:lstStyle/>
          <a:p>
            <a:r>
              <a:rPr lang="nl-NL" b="1" dirty="0">
                <a:solidFill>
                  <a:srgbClr val="000000"/>
                </a:solidFill>
                <a:latin typeface="Calibri" panose="020F0502020204030204" pitchFamily="34" charset="0"/>
                <a:ea typeface="Times New Roman" panose="02020603050405020304" pitchFamily="18" charset="0"/>
                <a:cs typeface="GR Times New Roman"/>
              </a:rPr>
              <a:t>e. </a:t>
            </a:r>
            <a:r>
              <a:rPr lang="nl-NL" dirty="0">
                <a:solidFill>
                  <a:srgbClr val="000000"/>
                </a:solidFill>
                <a:latin typeface="Calibri" panose="020F0502020204030204" pitchFamily="34" charset="0"/>
                <a:ea typeface="Times New Roman" panose="02020603050405020304" pitchFamily="18" charset="0"/>
                <a:cs typeface="GR Times New Roman"/>
              </a:rPr>
              <a:t>Apollo vormt de mens en geneest zijn wond, </a:t>
            </a:r>
            <a:r>
              <a:rPr lang="nl-NL" b="1" dirty="0">
                <a:solidFill>
                  <a:srgbClr val="000000"/>
                </a:solidFill>
                <a:latin typeface="Calibri" panose="020F0502020204030204" pitchFamily="34" charset="0"/>
                <a:ea typeface="Times New Roman" panose="02020603050405020304" pitchFamily="18" charset="0"/>
                <a:cs typeface="GR Times New Roman"/>
              </a:rPr>
              <a:t>1-4</a:t>
            </a:r>
            <a:endParaRPr lang="nl-NL" dirty="0"/>
          </a:p>
        </p:txBody>
      </p:sp>
      <p:sp>
        <p:nvSpPr>
          <p:cNvPr id="3" name="Tijdelijke aanduiding voor inhoud 2">
            <a:extLst>
              <a:ext uri="{FF2B5EF4-FFF2-40B4-BE49-F238E27FC236}">
                <a16:creationId xmlns="" xmlns:a16="http://schemas.microsoft.com/office/drawing/2014/main" id="{C8E5DF6F-820F-48FB-8A81-EB577227B4C1}"/>
              </a:ext>
            </a:extLst>
          </p:cNvPr>
          <p:cNvSpPr>
            <a:spLocks noGrp="1"/>
          </p:cNvSpPr>
          <p:nvPr>
            <p:ph idx="1"/>
          </p:nvPr>
        </p:nvSpPr>
        <p:spPr>
          <a:xfrm>
            <a:off x="838200" y="1800000"/>
            <a:ext cx="10515600" cy="4351338"/>
          </a:xfrm>
        </p:spPr>
        <p:txBody>
          <a:bodyPr/>
          <a:lstStyle/>
          <a:p>
            <a:pPr marL="0" lvl="0" indent="0" eaLnBrk="0" fontAlgn="base" hangingPunct="0">
              <a:lnSpc>
                <a:spcPct val="150000"/>
              </a:lnSpc>
              <a:spcBef>
                <a:spcPct val="0"/>
              </a:spcBef>
              <a:spcAft>
                <a:spcPct val="0"/>
              </a:spcAft>
              <a:buNone/>
              <a:tabLst>
                <a:tab pos="539750" algn="l"/>
                <a:tab pos="8607425" algn="l"/>
              </a:tabLst>
            </a:pPr>
            <a:r>
              <a:rPr lang="el-GR" altLang="nl-NL" dirty="0"/>
              <a:t>1	ὅντινα δὲ τέμοι, τὸν Ἀπόλλω ἐκέλευεν τό τε πρόσωπον </a:t>
            </a:r>
          </a:p>
          <a:p>
            <a:pPr marL="0" lvl="0" indent="0" eaLnBrk="0" fontAlgn="base" hangingPunct="0">
              <a:lnSpc>
                <a:spcPct val="150000"/>
              </a:lnSpc>
              <a:spcBef>
                <a:spcPct val="0"/>
              </a:spcBef>
              <a:spcAft>
                <a:spcPct val="0"/>
              </a:spcAft>
              <a:buNone/>
              <a:tabLst>
                <a:tab pos="539750" algn="l"/>
                <a:tab pos="8607425" algn="l"/>
              </a:tabLst>
            </a:pPr>
            <a:r>
              <a:rPr lang="nl-NL" altLang="nl-NL" dirty="0"/>
              <a:t>2</a:t>
            </a:r>
            <a:r>
              <a:rPr lang="el-GR" altLang="nl-NL" dirty="0"/>
              <a:t>	μεταστρέφειν καὶ τὸ τοῦ αὐχένος ἥμισυ πρὸς τὴν τομήν, ἵνα </a:t>
            </a:r>
          </a:p>
          <a:p>
            <a:pPr marL="0" lvl="0" indent="0" eaLnBrk="0" fontAlgn="base" hangingPunct="0">
              <a:lnSpc>
                <a:spcPct val="150000"/>
              </a:lnSpc>
              <a:spcBef>
                <a:spcPct val="0"/>
              </a:spcBef>
              <a:spcAft>
                <a:spcPct val="0"/>
              </a:spcAft>
              <a:buNone/>
              <a:tabLst>
                <a:tab pos="539750" algn="l"/>
                <a:tab pos="8607425" algn="l"/>
              </a:tabLst>
            </a:pPr>
            <a:r>
              <a:rPr lang="nl-NL" altLang="nl-NL" dirty="0"/>
              <a:t>3</a:t>
            </a:r>
            <a:r>
              <a:rPr lang="el-GR" altLang="nl-NL" dirty="0"/>
              <a:t>	θεώμενος τὴν αὑτοῦ τμῆσιν κοσμιώτερος εἴη ὁ ἄνθρωπος, καὶ </a:t>
            </a:r>
          </a:p>
          <a:p>
            <a:pPr marL="0" lvl="0" indent="0" eaLnBrk="0" fontAlgn="base" hangingPunct="0">
              <a:lnSpc>
                <a:spcPct val="150000"/>
              </a:lnSpc>
              <a:spcBef>
                <a:spcPct val="0"/>
              </a:spcBef>
              <a:spcAft>
                <a:spcPct val="0"/>
              </a:spcAft>
              <a:buNone/>
              <a:tabLst>
                <a:tab pos="539750" algn="l"/>
                <a:tab pos="8607425" algn="l"/>
              </a:tabLst>
            </a:pPr>
            <a:r>
              <a:rPr lang="nl-NL" altLang="nl-NL" dirty="0"/>
              <a:t>4</a:t>
            </a:r>
            <a:r>
              <a:rPr lang="el-GR" altLang="nl-NL" dirty="0"/>
              <a:t>	τἆλλα ἰᾶσθαι ἐκέλευεν.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35AD710F-5AD6-A64A-A6DC-311A7E5022BC}"/>
              </a:ext>
            </a:extLst>
          </p:cNvPr>
          <p:cNvSpPr/>
          <p:nvPr/>
        </p:nvSpPr>
        <p:spPr>
          <a:xfrm>
            <a:off x="11474086" y="206479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0" name="Rechthoek 9" descr="Zie opdracht in het leerlingenboek." title="Zie opdracht in het leerlingenboek.">
            <a:extLst>
              <a:ext uri="{FF2B5EF4-FFF2-40B4-BE49-F238E27FC236}">
                <a16:creationId xmlns="" xmlns:a16="http://schemas.microsoft.com/office/drawing/2014/main" id="{C0F5D851-EC4C-B141-A4BA-3E6192DA1A8F}"/>
              </a:ext>
            </a:extLst>
          </p:cNvPr>
          <p:cNvSpPr/>
          <p:nvPr/>
        </p:nvSpPr>
        <p:spPr>
          <a:xfrm>
            <a:off x="11474086" y="334496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53264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07B9B68-1F9C-45D0-981F-C12A565C25EE}"/>
              </a:ext>
            </a:extLst>
          </p:cNvPr>
          <p:cNvSpPr>
            <a:spLocks noGrp="1"/>
          </p:cNvSpPr>
          <p:nvPr>
            <p:ph type="title"/>
          </p:nvPr>
        </p:nvSpPr>
        <p:spPr>
          <a:xfrm>
            <a:off x="838200" y="365125"/>
            <a:ext cx="11738520" cy="1325563"/>
          </a:xfrm>
        </p:spPr>
        <p:txBody>
          <a:bodyPr/>
          <a:lstStyle/>
          <a:p>
            <a:r>
              <a:rPr lang="nl-NL" b="1" dirty="0">
                <a:solidFill>
                  <a:srgbClr val="000000"/>
                </a:solidFill>
                <a:latin typeface="Calibri" panose="020F0502020204030204" pitchFamily="34" charset="0"/>
                <a:ea typeface="Times New Roman" panose="02020603050405020304" pitchFamily="18" charset="0"/>
                <a:cs typeface="GR Times New Roman"/>
              </a:rPr>
              <a:t>e. </a:t>
            </a:r>
            <a:r>
              <a:rPr lang="nl-NL" dirty="0">
                <a:solidFill>
                  <a:srgbClr val="000000"/>
                </a:solidFill>
                <a:latin typeface="Calibri" panose="020F0502020204030204" pitchFamily="34" charset="0"/>
                <a:ea typeface="Times New Roman" panose="02020603050405020304" pitchFamily="18" charset="0"/>
                <a:cs typeface="GR Times New Roman"/>
              </a:rPr>
              <a:t>Apollo vormt de mens en geneest zijn wond, 4</a:t>
            </a:r>
            <a:r>
              <a:rPr lang="nl-NL" b="1" dirty="0">
                <a:solidFill>
                  <a:srgbClr val="000000"/>
                </a:solidFill>
                <a:latin typeface="Calibri" panose="020F0502020204030204" pitchFamily="34" charset="0"/>
                <a:ea typeface="Times New Roman" panose="02020603050405020304" pitchFamily="18" charset="0"/>
                <a:cs typeface="GR Times New Roman"/>
              </a:rPr>
              <a:t>-7</a:t>
            </a:r>
            <a:endParaRPr lang="nl-NL" dirty="0"/>
          </a:p>
        </p:txBody>
      </p:sp>
      <p:sp>
        <p:nvSpPr>
          <p:cNvPr id="3" name="Tijdelijke aanduiding voor inhoud 2">
            <a:extLst>
              <a:ext uri="{FF2B5EF4-FFF2-40B4-BE49-F238E27FC236}">
                <a16:creationId xmlns="" xmlns:a16="http://schemas.microsoft.com/office/drawing/2014/main" id="{6A1FC9DD-18C6-4053-94F6-964BF48B73B3}"/>
              </a:ext>
            </a:extLst>
          </p:cNvPr>
          <p:cNvSpPr>
            <a:spLocks noGrp="1"/>
          </p:cNvSpPr>
          <p:nvPr>
            <p:ph idx="1"/>
          </p:nvPr>
        </p:nvSpPr>
        <p:spPr>
          <a:xfrm>
            <a:off x="838200" y="1800000"/>
            <a:ext cx="10515600" cy="4351338"/>
          </a:xfrm>
        </p:spPr>
        <p:txBody>
          <a:bodyPr/>
          <a:lstStyle/>
          <a:p>
            <a:pPr marL="0" lvl="0" indent="0" eaLnBrk="0" fontAlgn="base" hangingPunct="0">
              <a:lnSpc>
                <a:spcPct val="150000"/>
              </a:lnSpc>
              <a:spcBef>
                <a:spcPct val="0"/>
              </a:spcBef>
              <a:spcAft>
                <a:spcPct val="0"/>
              </a:spcAft>
              <a:buNone/>
              <a:tabLst>
                <a:tab pos="539750" algn="l"/>
                <a:tab pos="3767138" algn="l"/>
              </a:tabLst>
            </a:pPr>
            <a:r>
              <a:rPr lang="el-GR" altLang="nl-NL" dirty="0"/>
              <a:t>4	</a:t>
            </a:r>
            <a:r>
              <a:rPr lang="nl-NL" altLang="nl-NL" dirty="0"/>
              <a:t>	</a:t>
            </a:r>
            <a:r>
              <a:rPr lang="el-GR" altLang="nl-NL" dirty="0"/>
              <a:t>Ὁ δὲ τό τε πρόσωπον μετέστρεφε, καὶ </a:t>
            </a:r>
          </a:p>
          <a:p>
            <a:pPr marL="0" lvl="0" indent="0" eaLnBrk="0" fontAlgn="base" hangingPunct="0">
              <a:lnSpc>
                <a:spcPct val="150000"/>
              </a:lnSpc>
              <a:spcBef>
                <a:spcPct val="0"/>
              </a:spcBef>
              <a:spcAft>
                <a:spcPct val="0"/>
              </a:spcAft>
              <a:buNone/>
              <a:tabLst>
                <a:tab pos="539750" algn="l"/>
                <a:tab pos="8786813" algn="l"/>
              </a:tabLst>
            </a:pPr>
            <a:r>
              <a:rPr lang="el-GR" altLang="nl-NL" dirty="0"/>
              <a:t>5	συνέλκων πανταχόθεν τὸ δέρμα ἐπὶ τὴν γαστέρα νῦν </a:t>
            </a:r>
          </a:p>
          <a:p>
            <a:pPr marL="0" lvl="0" indent="0" eaLnBrk="0" fontAlgn="base" hangingPunct="0">
              <a:lnSpc>
                <a:spcPct val="150000"/>
              </a:lnSpc>
              <a:spcBef>
                <a:spcPct val="0"/>
              </a:spcBef>
              <a:spcAft>
                <a:spcPct val="0"/>
              </a:spcAft>
              <a:buNone/>
              <a:tabLst>
                <a:tab pos="539750" algn="l"/>
                <a:tab pos="8786813" algn="l"/>
              </a:tabLst>
            </a:pPr>
            <a:r>
              <a:rPr lang="nl-NL" altLang="nl-NL" dirty="0"/>
              <a:t>6</a:t>
            </a:r>
            <a:r>
              <a:rPr lang="el-GR" altLang="nl-NL" dirty="0"/>
              <a:t>	καλουμένην, ὥσπερ τὰ σύσπαστα βαλλάντια, ἓν στόμα ποιῶν </a:t>
            </a:r>
          </a:p>
          <a:p>
            <a:pPr marL="0" lvl="0" indent="0" eaLnBrk="0" fontAlgn="base" hangingPunct="0">
              <a:lnSpc>
                <a:spcPct val="150000"/>
              </a:lnSpc>
              <a:spcBef>
                <a:spcPct val="0"/>
              </a:spcBef>
              <a:spcAft>
                <a:spcPct val="0"/>
              </a:spcAft>
              <a:buNone/>
              <a:tabLst>
                <a:tab pos="539750" algn="l"/>
                <a:tab pos="8786813" algn="l"/>
              </a:tabLst>
            </a:pPr>
            <a:r>
              <a:rPr lang="nl-NL" altLang="nl-NL" dirty="0"/>
              <a:t>7</a:t>
            </a:r>
            <a:r>
              <a:rPr lang="el-GR" altLang="nl-NL" dirty="0"/>
              <a:t>	ἀπέδει κατὰ μέσην τὴν γαστέρα, ὃ δὴ τὸν ὀμφαλὸν καλοῦσι.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9" name="Rechthoek 8" descr="Zie opdracht in het leerlingenboek." title="Zie opdracht in het leerlingenboek.">
            <a:extLst>
              <a:ext uri="{FF2B5EF4-FFF2-40B4-BE49-F238E27FC236}">
                <a16:creationId xmlns="" xmlns:a16="http://schemas.microsoft.com/office/drawing/2014/main" id="{35AD710F-5AD6-A64A-A6DC-311A7E5022BC}"/>
              </a:ext>
            </a:extLst>
          </p:cNvPr>
          <p:cNvSpPr/>
          <p:nvPr/>
        </p:nvSpPr>
        <p:spPr>
          <a:xfrm>
            <a:off x="11474086" y="206479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93112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7D7278F-7332-44D5-882A-E6FE979541DF}"/>
              </a:ext>
            </a:extLst>
          </p:cNvPr>
          <p:cNvSpPr>
            <a:spLocks noGrp="1"/>
          </p:cNvSpPr>
          <p:nvPr>
            <p:ph type="title"/>
          </p:nvPr>
        </p:nvSpPr>
        <p:spPr>
          <a:xfrm>
            <a:off x="838200" y="365125"/>
            <a:ext cx="11162456" cy="1325563"/>
          </a:xfrm>
        </p:spPr>
        <p:txBody>
          <a:bodyPr/>
          <a:lstStyle/>
          <a:p>
            <a:r>
              <a:rPr lang="nl-NL" b="1" dirty="0">
                <a:solidFill>
                  <a:srgbClr val="000000"/>
                </a:solidFill>
                <a:latin typeface="Calibri" panose="020F0502020204030204" pitchFamily="34" charset="0"/>
                <a:ea typeface="Times New Roman" panose="02020603050405020304" pitchFamily="18" charset="0"/>
                <a:cs typeface="GR Times New Roman"/>
              </a:rPr>
              <a:t>e. </a:t>
            </a:r>
            <a:r>
              <a:rPr lang="nl-NL" dirty="0">
                <a:solidFill>
                  <a:srgbClr val="000000"/>
                </a:solidFill>
                <a:latin typeface="Calibri" panose="020F0502020204030204" pitchFamily="34" charset="0"/>
                <a:ea typeface="Times New Roman" panose="02020603050405020304" pitchFamily="18" charset="0"/>
                <a:cs typeface="GR Times New Roman"/>
              </a:rPr>
              <a:t>Apollo vormt de mens en geneest zijn wond</a:t>
            </a:r>
            <a:r>
              <a:rPr lang="nl-NL" b="1" dirty="0">
                <a:solidFill>
                  <a:srgbClr val="000000"/>
                </a:solidFill>
                <a:latin typeface="Calibri" panose="020F0502020204030204" pitchFamily="34" charset="0"/>
                <a:ea typeface="Times New Roman" panose="02020603050405020304" pitchFamily="18" charset="0"/>
                <a:cs typeface="GR Times New Roman"/>
              </a:rPr>
              <a:t>, 7-12</a:t>
            </a:r>
            <a:endParaRPr lang="nl-NL" dirty="0"/>
          </a:p>
        </p:txBody>
      </p:sp>
      <p:sp>
        <p:nvSpPr>
          <p:cNvPr id="3" name="Tijdelijke aanduiding voor inhoud 2">
            <a:extLst>
              <a:ext uri="{FF2B5EF4-FFF2-40B4-BE49-F238E27FC236}">
                <a16:creationId xmlns="" xmlns:a16="http://schemas.microsoft.com/office/drawing/2014/main" id="{6C392E40-DCB5-4FB9-9F08-C53C6F2878E0}"/>
              </a:ext>
            </a:extLst>
          </p:cNvPr>
          <p:cNvSpPr>
            <a:spLocks noGrp="1"/>
          </p:cNvSpPr>
          <p:nvPr>
            <p:ph idx="1"/>
          </p:nvPr>
        </p:nvSpPr>
        <p:spPr>
          <a:xfrm>
            <a:off x="838200" y="1800000"/>
            <a:ext cx="10515600" cy="4351338"/>
          </a:xfrm>
        </p:spPr>
        <p:txBody>
          <a:bodyPr/>
          <a:lstStyle/>
          <a:p>
            <a:pPr marL="0" lvl="0" indent="0" eaLnBrk="0" fontAlgn="base" hangingPunct="0">
              <a:lnSpc>
                <a:spcPct val="150000"/>
              </a:lnSpc>
              <a:spcBef>
                <a:spcPct val="0"/>
              </a:spcBef>
              <a:spcAft>
                <a:spcPct val="0"/>
              </a:spcAft>
              <a:buNone/>
              <a:tabLst>
                <a:tab pos="539750" algn="l"/>
                <a:tab pos="8066088" algn="l"/>
              </a:tabLst>
            </a:pPr>
            <a:r>
              <a:rPr lang="el-GR" altLang="nl-NL" dirty="0"/>
              <a:t>7	</a:t>
            </a:r>
            <a:r>
              <a:rPr lang="nl-NL" altLang="nl-NL" dirty="0"/>
              <a:t>	</a:t>
            </a:r>
            <a:r>
              <a:rPr lang="el-GR" altLang="nl-NL" dirty="0"/>
              <a:t>Καὶ </a:t>
            </a:r>
          </a:p>
          <a:p>
            <a:pPr marL="0" lvl="0" indent="0" eaLnBrk="0" fontAlgn="base" hangingPunct="0">
              <a:lnSpc>
                <a:spcPct val="150000"/>
              </a:lnSpc>
              <a:spcBef>
                <a:spcPct val="0"/>
              </a:spcBef>
              <a:spcAft>
                <a:spcPct val="0"/>
              </a:spcAft>
              <a:buNone/>
              <a:tabLst>
                <a:tab pos="539750" algn="l"/>
                <a:tab pos="8607425" algn="l"/>
              </a:tabLst>
            </a:pPr>
            <a:r>
              <a:rPr lang="nl-NL" altLang="nl-NL" dirty="0"/>
              <a:t>8</a:t>
            </a:r>
            <a:r>
              <a:rPr lang="el-GR" altLang="nl-NL" dirty="0"/>
              <a:t>	τὰς μὲν ἄλλας ῥυτίδας τὰς πολλὰς ἐξελέαινε καὶ τὰ στήθη </a:t>
            </a:r>
          </a:p>
          <a:p>
            <a:pPr marL="0" lvl="0" indent="0" eaLnBrk="0" fontAlgn="base" hangingPunct="0">
              <a:lnSpc>
                <a:spcPct val="150000"/>
              </a:lnSpc>
              <a:spcBef>
                <a:spcPct val="0"/>
              </a:spcBef>
              <a:spcAft>
                <a:spcPct val="0"/>
              </a:spcAft>
              <a:buNone/>
              <a:tabLst>
                <a:tab pos="539750" algn="l"/>
                <a:tab pos="8607425" algn="l"/>
              </a:tabLst>
            </a:pPr>
            <a:r>
              <a:rPr lang="nl-NL" altLang="nl-NL" dirty="0"/>
              <a:t>9</a:t>
            </a:r>
            <a:r>
              <a:rPr lang="el-GR" altLang="nl-NL" dirty="0"/>
              <a:t>	διήρθρου, ἔχων τι τοιοῦτον ὄργανον οἷον οἱ σκυτοτόμοι περὶ τὸν </a:t>
            </a:r>
          </a:p>
          <a:p>
            <a:pPr marL="0" lvl="0" indent="0" eaLnBrk="0" fontAlgn="base" hangingPunct="0">
              <a:lnSpc>
                <a:spcPct val="150000"/>
              </a:lnSpc>
              <a:spcBef>
                <a:spcPct val="0"/>
              </a:spcBef>
              <a:spcAft>
                <a:spcPct val="0"/>
              </a:spcAft>
              <a:buNone/>
              <a:tabLst>
                <a:tab pos="539750" algn="l"/>
                <a:tab pos="8607425" algn="l"/>
              </a:tabLst>
            </a:pPr>
            <a:r>
              <a:rPr lang="el-GR" altLang="nl-NL" dirty="0"/>
              <a:t>10	καλάποδα λεαίνοντες τὰς τῶν σκυτῶν ῥυτίδας· ὀλίγας δὲ </a:t>
            </a:r>
          </a:p>
          <a:p>
            <a:pPr marL="0" lvl="0" indent="0" eaLnBrk="0" fontAlgn="base" hangingPunct="0">
              <a:lnSpc>
                <a:spcPct val="150000"/>
              </a:lnSpc>
              <a:spcBef>
                <a:spcPct val="0"/>
              </a:spcBef>
              <a:spcAft>
                <a:spcPct val="0"/>
              </a:spcAft>
              <a:buNone/>
              <a:tabLst>
                <a:tab pos="539750" algn="l"/>
                <a:tab pos="8607425" algn="l"/>
              </a:tabLst>
            </a:pPr>
            <a:r>
              <a:rPr lang="nl-NL" altLang="nl-NL" dirty="0"/>
              <a:t>11</a:t>
            </a:r>
            <a:r>
              <a:rPr lang="el-GR" altLang="nl-NL" dirty="0"/>
              <a:t>	κατέλιπε, τὰς περὶ αὐτὴν τὴν γαστέρα καὶ τὸν ὀμφαλόν, μνημεῖον </a:t>
            </a:r>
          </a:p>
          <a:p>
            <a:pPr marL="0" lvl="0" indent="0" eaLnBrk="0" fontAlgn="base" hangingPunct="0">
              <a:lnSpc>
                <a:spcPct val="150000"/>
              </a:lnSpc>
              <a:spcBef>
                <a:spcPct val="0"/>
              </a:spcBef>
              <a:spcAft>
                <a:spcPct val="0"/>
              </a:spcAft>
              <a:buNone/>
              <a:tabLst>
                <a:tab pos="539750" algn="l"/>
                <a:tab pos="8607425" algn="l"/>
              </a:tabLst>
            </a:pPr>
            <a:r>
              <a:rPr lang="nl-NL" altLang="nl-NL" dirty="0"/>
              <a:t>12</a:t>
            </a:r>
            <a:r>
              <a:rPr lang="el-GR" altLang="nl-NL" dirty="0"/>
              <a:t>	εἶναι τοῦ παλαιοῦ πάθους.</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5F7EAC8D-5087-4D4C-ABF6-9203EFBFF8B5}"/>
              </a:ext>
            </a:extLst>
          </p:cNvPr>
          <p:cNvSpPr/>
          <p:nvPr/>
        </p:nvSpPr>
        <p:spPr>
          <a:xfrm>
            <a:off x="11474086" y="4633069"/>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0518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838200" y="538542"/>
            <a:ext cx="7090595"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spcAft>
                <a:spcPts val="0"/>
              </a:spcAft>
            </a:pPr>
            <a:r>
              <a:rPr lang="nl-NL" sz="3200" dirty="0">
                <a:solidFill>
                  <a:srgbClr val="000000"/>
                </a:solidFill>
                <a:latin typeface="Calibri" panose="020F0502020204030204" pitchFamily="34" charset="0"/>
                <a:ea typeface="Times New Roman" panose="02020603050405020304" pitchFamily="18" charset="0"/>
              </a:rPr>
              <a:t>f. Zeus bedenkt een oplossing (191a5-c8)</a:t>
            </a:r>
            <a:br>
              <a:rPr lang="nl-NL" sz="3200" dirty="0">
                <a:solidFill>
                  <a:srgbClr val="000000"/>
                </a:solidFill>
                <a:latin typeface="Calibri" panose="020F0502020204030204" pitchFamily="34" charset="0"/>
                <a:ea typeface="Times New Roman" panose="02020603050405020304" pitchFamily="18" charset="0"/>
              </a:rPr>
            </a:br>
            <a:endParaRPr lang="nl-NL" sz="3200" dirty="0">
              <a:latin typeface="+mn-lt"/>
            </a:endParaRPr>
          </a:p>
        </p:txBody>
      </p:sp>
      <p:sp>
        <p:nvSpPr>
          <p:cNvPr id="4" name="Rectangle 4"/>
          <p:cNvSpPr>
            <a:spLocks noChangeArrowheads="1"/>
          </p:cNvSpPr>
          <p:nvPr/>
        </p:nvSpPr>
        <p:spPr bwMode="auto">
          <a:xfrm>
            <a:off x="838200" y="1996592"/>
            <a:ext cx="1051438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539750" algn="l"/>
                <a:tab pos="8696325" algn="l"/>
              </a:tabLst>
            </a:pPr>
            <a:r>
              <a:rPr lang="el-GR" altLang="nl-NL" sz="2200" dirty="0"/>
              <a:t>1	Ἐπειδὴ οὖν ἡ φύσις δίχα ἐτμήθη, ποθοῦν ἕκαστον τὸ ἥμισυ τὸ </a:t>
            </a:r>
            <a:r>
              <a:rPr lang="nl-NL" altLang="nl-NL" sz="2200" dirty="0"/>
              <a:t>	</a:t>
            </a:r>
            <a:r>
              <a:rPr lang="nl-NL" altLang="nl-NL" sz="2200" dirty="0">
                <a:hlinkClick r:id="rId5" action="ppaction://hlinksldjump"/>
              </a:rPr>
              <a:t>Regel 1-4</a:t>
            </a:r>
            <a:endParaRPr lang="el-GR" altLang="nl-NL" sz="2200" dirty="0"/>
          </a:p>
          <a:p>
            <a:pPr lvl="0" eaLnBrk="0" fontAlgn="base" hangingPunct="0">
              <a:spcBef>
                <a:spcPct val="0"/>
              </a:spcBef>
              <a:spcAft>
                <a:spcPct val="0"/>
              </a:spcAft>
              <a:tabLst>
                <a:tab pos="539750" algn="l"/>
                <a:tab pos="8696325" algn="l"/>
              </a:tabLst>
            </a:pPr>
            <a:r>
              <a:rPr lang="el-GR" altLang="nl-NL" sz="2200" dirty="0"/>
              <a:t>	αὑτοῦ συνῄει, καὶ περιβάλλοντες τὰς χεῖρας καὶ συμπλεκόμενοι </a:t>
            </a:r>
          </a:p>
          <a:p>
            <a:pPr lvl="0" eaLnBrk="0" fontAlgn="base" hangingPunct="0">
              <a:spcBef>
                <a:spcPct val="0"/>
              </a:spcBef>
              <a:spcAft>
                <a:spcPct val="0"/>
              </a:spcAft>
              <a:tabLst>
                <a:tab pos="539750" algn="l"/>
                <a:tab pos="8696325" algn="l"/>
              </a:tabLst>
            </a:pPr>
            <a:r>
              <a:rPr lang="el-GR" altLang="nl-NL" sz="2200" dirty="0"/>
              <a:t>	ἀλλήλοις, ἐπιθυμοῦντες συμφῦναι, ἀπέθνῃσκον ὑπὸ λιμοῦ καὶ </a:t>
            </a:r>
          </a:p>
          <a:p>
            <a:pPr lvl="0" eaLnBrk="0" fontAlgn="base" hangingPunct="0">
              <a:spcBef>
                <a:spcPct val="0"/>
              </a:spcBef>
              <a:spcAft>
                <a:spcPct val="0"/>
              </a:spcAft>
              <a:tabLst>
                <a:tab pos="539750" algn="l"/>
                <a:tab pos="8696325" algn="l"/>
              </a:tabLst>
            </a:pPr>
            <a:r>
              <a:rPr lang="el-GR" altLang="nl-NL" sz="2200" dirty="0"/>
              <a:t>	τῆς ἄλλης ἀργίας διὰ τὸ μηδὲν ἐθέλειν χωρὶς ἀλλήλων ποιεῖν. </a:t>
            </a:r>
          </a:p>
          <a:p>
            <a:pPr lvl="0" eaLnBrk="0" fontAlgn="base" hangingPunct="0">
              <a:spcBef>
                <a:spcPct val="0"/>
              </a:spcBef>
              <a:spcAft>
                <a:spcPct val="0"/>
              </a:spcAft>
              <a:tabLst>
                <a:tab pos="539750" algn="l"/>
                <a:tab pos="8696325" algn="l"/>
              </a:tabLst>
            </a:pPr>
            <a:r>
              <a:rPr lang="el-GR" altLang="nl-NL" sz="2200" dirty="0"/>
              <a:t>5	Καὶ ὁπότε τι ἀποθάνοι τῶν ἡμίσεων, τὸ δὲ λειφθείη, τὸ λειφθὲν </a:t>
            </a:r>
            <a:r>
              <a:rPr lang="nl-NL" altLang="nl-NL" sz="2200" dirty="0"/>
              <a:t>	</a:t>
            </a:r>
            <a:r>
              <a:rPr lang="nl-NL" altLang="nl-NL" sz="2200" dirty="0">
                <a:hlinkClick r:id="rId6" action="ppaction://hlinksldjump"/>
              </a:rPr>
              <a:t>Regel 5-9</a:t>
            </a:r>
            <a:endParaRPr lang="el-GR" altLang="nl-NL" sz="2200" dirty="0"/>
          </a:p>
          <a:p>
            <a:pPr lvl="0" eaLnBrk="0" fontAlgn="base" hangingPunct="0">
              <a:spcBef>
                <a:spcPct val="0"/>
              </a:spcBef>
              <a:spcAft>
                <a:spcPct val="0"/>
              </a:spcAft>
              <a:tabLst>
                <a:tab pos="539750" algn="l"/>
                <a:tab pos="8696325" algn="l"/>
              </a:tabLst>
            </a:pPr>
            <a:r>
              <a:rPr lang="el-GR" altLang="nl-NL" sz="2200" dirty="0"/>
              <a:t>	ἄλλο ἐζήτει καὶ συνεπλέκετο, εἴτε γυναικὸς τῆς ὅλης ἐντύχοι </a:t>
            </a:r>
          </a:p>
          <a:p>
            <a:pPr lvl="0" eaLnBrk="0" fontAlgn="base" hangingPunct="0">
              <a:spcBef>
                <a:spcPct val="0"/>
              </a:spcBef>
              <a:spcAft>
                <a:spcPct val="0"/>
              </a:spcAft>
              <a:tabLst>
                <a:tab pos="539750" algn="l"/>
                <a:tab pos="8696325" algn="l"/>
              </a:tabLst>
            </a:pPr>
            <a:r>
              <a:rPr lang="el-GR" altLang="nl-NL" sz="2200" dirty="0"/>
              <a:t>	ἡμίσει – ὃ δὴ νῦν γυναῖκα καλοῦμεν – εἴτε ἀνδρός· καὶ οὕτως </a:t>
            </a:r>
          </a:p>
          <a:p>
            <a:pPr lvl="0" eaLnBrk="0" fontAlgn="base" hangingPunct="0">
              <a:spcBef>
                <a:spcPct val="0"/>
              </a:spcBef>
              <a:spcAft>
                <a:spcPct val="0"/>
              </a:spcAft>
              <a:tabLst>
                <a:tab pos="539750" algn="l"/>
                <a:tab pos="8696325" algn="l"/>
              </a:tabLst>
            </a:pPr>
            <a:r>
              <a:rPr lang="el-GR" altLang="nl-NL" sz="2200" dirty="0"/>
              <a:t>	ἀπώλλυντο. Ἐλεήσας δὲ ὁ Ζεὺς ἄλλην μηχανὴν πορίζεται, καὶ </a:t>
            </a:r>
          </a:p>
          <a:p>
            <a:pPr lvl="0" eaLnBrk="0" fontAlgn="base" hangingPunct="0">
              <a:spcBef>
                <a:spcPct val="0"/>
              </a:spcBef>
              <a:spcAft>
                <a:spcPct val="0"/>
              </a:spcAft>
              <a:tabLst>
                <a:tab pos="539750" algn="l"/>
                <a:tab pos="8696325" algn="l"/>
              </a:tabLst>
            </a:pPr>
            <a:r>
              <a:rPr lang="el-GR" altLang="nl-NL" sz="2200" dirty="0"/>
              <a:t>	μετατίθησιν αὐτῶν τὰ αἰδοῖα εἰς τὸ </a:t>
            </a:r>
            <a:r>
              <a:rPr lang="el-GR" altLang="nl-NL" sz="2200" dirty="0" smtClean="0"/>
              <a:t>πρόσθεν – </a:t>
            </a:r>
            <a:endParaRPr lang="nl-NL" altLang="nl-NL" sz="2200" dirty="0" smtClean="0"/>
          </a:p>
          <a:p>
            <a:pPr lvl="0" eaLnBrk="0" fontAlgn="base" hangingPunct="0">
              <a:spcBef>
                <a:spcPct val="0"/>
              </a:spcBef>
              <a:spcAft>
                <a:spcPct val="0"/>
              </a:spcAft>
              <a:tabLst>
                <a:tab pos="539750" algn="l"/>
                <a:tab pos="8696325" algn="l"/>
              </a:tabLst>
            </a:pPr>
            <a:r>
              <a:rPr lang="nl-NL" altLang="nl-NL" sz="2200" i="1" dirty="0"/>
              <a:t>	</a:t>
            </a:r>
            <a:r>
              <a:rPr lang="nl-NL" altLang="nl-NL" sz="2200" i="1" dirty="0" smtClean="0"/>
              <a:t>… zie volgende dia</a:t>
            </a:r>
            <a:endParaRPr lang="nl-NL" altLang="nl-NL" sz="2200" i="1"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127003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838200" y="538542"/>
            <a:ext cx="7090595"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spcAft>
                <a:spcPts val="0"/>
              </a:spcAft>
            </a:pPr>
            <a:r>
              <a:rPr lang="nl-NL" sz="3200" dirty="0">
                <a:solidFill>
                  <a:srgbClr val="000000"/>
                </a:solidFill>
                <a:latin typeface="Calibri" panose="020F0502020204030204" pitchFamily="34" charset="0"/>
                <a:ea typeface="Times New Roman" panose="02020603050405020304" pitchFamily="18" charset="0"/>
              </a:rPr>
              <a:t>f. Zeus bedenkt een oplossing (191a5-c8)</a:t>
            </a:r>
            <a:br>
              <a:rPr lang="nl-NL" sz="3200" dirty="0">
                <a:solidFill>
                  <a:srgbClr val="000000"/>
                </a:solidFill>
                <a:latin typeface="Calibri" panose="020F0502020204030204" pitchFamily="34" charset="0"/>
                <a:ea typeface="Times New Roman" panose="02020603050405020304" pitchFamily="18" charset="0"/>
              </a:rPr>
            </a:br>
            <a:endParaRPr lang="nl-NL" sz="3200" dirty="0">
              <a:latin typeface="+mn-lt"/>
            </a:endParaRPr>
          </a:p>
        </p:txBody>
      </p:sp>
      <p:sp>
        <p:nvSpPr>
          <p:cNvPr id="4" name="Rectangle 4"/>
          <p:cNvSpPr>
            <a:spLocks noChangeArrowheads="1"/>
          </p:cNvSpPr>
          <p:nvPr/>
        </p:nvSpPr>
        <p:spPr bwMode="auto">
          <a:xfrm>
            <a:off x="838200" y="1996592"/>
            <a:ext cx="1051438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539750" algn="l"/>
                <a:tab pos="8696325" algn="l"/>
              </a:tabLst>
            </a:pPr>
            <a:r>
              <a:rPr lang="nl-NL" altLang="nl-NL" sz="2200" dirty="0" smtClean="0"/>
              <a:t>	… </a:t>
            </a:r>
            <a:r>
              <a:rPr lang="nl-NL" altLang="nl-NL" sz="2200" i="1" dirty="0" smtClean="0"/>
              <a:t>zie vorige dia</a:t>
            </a:r>
            <a:r>
              <a:rPr lang="nl-NL" altLang="nl-NL" sz="2200" dirty="0" smtClean="0"/>
              <a:t>	</a:t>
            </a:r>
          </a:p>
          <a:p>
            <a:pPr lvl="0" eaLnBrk="0" fontAlgn="base" hangingPunct="0">
              <a:spcBef>
                <a:spcPct val="0"/>
              </a:spcBef>
              <a:spcAft>
                <a:spcPct val="0"/>
              </a:spcAft>
              <a:tabLst>
                <a:tab pos="539750" algn="l"/>
                <a:tab pos="5922963" algn="l"/>
                <a:tab pos="8696325" algn="l"/>
              </a:tabLst>
            </a:pPr>
            <a:r>
              <a:rPr lang="nl-NL" altLang="nl-NL" sz="2200" dirty="0" smtClean="0"/>
              <a:t>		</a:t>
            </a:r>
            <a:r>
              <a:rPr lang="el-GR" altLang="nl-NL" sz="2200" dirty="0" smtClean="0"/>
              <a:t>– </a:t>
            </a:r>
            <a:r>
              <a:rPr lang="el-GR" altLang="nl-NL" sz="2200" dirty="0"/>
              <a:t>τέως γὰρ καὶ </a:t>
            </a:r>
            <a:r>
              <a:rPr lang="nl-NL" altLang="nl-NL" sz="2200" dirty="0"/>
              <a:t>	</a:t>
            </a:r>
            <a:r>
              <a:rPr lang="nl-NL" altLang="nl-NL" sz="2200" dirty="0">
                <a:hlinkClick r:id="rId5" action="ppaction://hlinksldjump"/>
              </a:rPr>
              <a:t>Regel 9-13</a:t>
            </a:r>
            <a:endParaRPr lang="el-GR" altLang="nl-NL" sz="2200" dirty="0"/>
          </a:p>
          <a:p>
            <a:pPr lvl="0" eaLnBrk="0" fontAlgn="base" hangingPunct="0">
              <a:spcBef>
                <a:spcPct val="0"/>
              </a:spcBef>
              <a:spcAft>
                <a:spcPct val="0"/>
              </a:spcAft>
              <a:tabLst>
                <a:tab pos="539750" algn="l"/>
                <a:tab pos="8696325" algn="l"/>
              </a:tabLst>
            </a:pPr>
            <a:r>
              <a:rPr lang="el-GR" altLang="nl-NL" sz="2200" dirty="0"/>
              <a:t>10	ταῦτα ἐκτὸς εἶχον, καὶ ἐγέννων καὶ ἔτικτον οὐκ εἰς ἀλλήλους </a:t>
            </a:r>
          </a:p>
          <a:p>
            <a:pPr lvl="0" eaLnBrk="0" fontAlgn="base" hangingPunct="0">
              <a:spcBef>
                <a:spcPct val="0"/>
              </a:spcBef>
              <a:spcAft>
                <a:spcPct val="0"/>
              </a:spcAft>
              <a:tabLst>
                <a:tab pos="539750" algn="l"/>
                <a:tab pos="8696325" algn="l"/>
              </a:tabLst>
            </a:pPr>
            <a:r>
              <a:rPr lang="el-GR" altLang="nl-NL" sz="2200" dirty="0"/>
              <a:t>	ἀλλ’ εἰς γῆν, ὥσπερ οἰ τέττιγες – μετέθηκέ τε οὖν οὕτω αὐτῶν εἰς </a:t>
            </a:r>
          </a:p>
          <a:p>
            <a:pPr lvl="0" eaLnBrk="0" fontAlgn="base" hangingPunct="0">
              <a:spcBef>
                <a:spcPct val="0"/>
              </a:spcBef>
              <a:spcAft>
                <a:spcPct val="0"/>
              </a:spcAft>
              <a:tabLst>
                <a:tab pos="539750" algn="l"/>
                <a:tab pos="8696325" algn="l"/>
              </a:tabLst>
            </a:pPr>
            <a:r>
              <a:rPr lang="el-GR" altLang="nl-NL" sz="2200" dirty="0"/>
              <a:t>	τὸ πρόσθεν καὶ διὰ τούτων τὴν γένεσιν ἐν ἀλλήλοις ἐποίησεν, </a:t>
            </a:r>
          </a:p>
          <a:p>
            <a:pPr lvl="0" eaLnBrk="0" fontAlgn="base" hangingPunct="0">
              <a:spcBef>
                <a:spcPct val="0"/>
              </a:spcBef>
              <a:spcAft>
                <a:spcPct val="0"/>
              </a:spcAft>
              <a:tabLst>
                <a:tab pos="539750" algn="l"/>
                <a:tab pos="8696325" algn="l"/>
              </a:tabLst>
            </a:pPr>
            <a:r>
              <a:rPr lang="el-GR" altLang="nl-NL" sz="2200" dirty="0"/>
              <a:t>	διὰ τοῦ ἄρρενος ἐν τῷ θήλει, τῶνδε ἕνεκα, ἵνα ἐν τῇ συμπλοκῇ </a:t>
            </a:r>
            <a:r>
              <a:rPr lang="nl-NL" altLang="nl-NL" sz="2200" dirty="0"/>
              <a:t>	</a:t>
            </a:r>
            <a:r>
              <a:rPr lang="nl-NL" altLang="nl-NL" sz="2200" dirty="0">
                <a:hlinkClick r:id="rId6" action="ppaction://hlinksldjump"/>
              </a:rPr>
              <a:t>Regel 13-17</a:t>
            </a:r>
            <a:endParaRPr lang="el-GR" altLang="nl-NL" sz="2200" dirty="0"/>
          </a:p>
          <a:p>
            <a:pPr lvl="0" eaLnBrk="0" fontAlgn="base" hangingPunct="0">
              <a:spcBef>
                <a:spcPct val="0"/>
              </a:spcBef>
              <a:spcAft>
                <a:spcPct val="0"/>
              </a:spcAft>
              <a:tabLst>
                <a:tab pos="539750" algn="l"/>
                <a:tab pos="8696325" algn="l"/>
              </a:tabLst>
            </a:pPr>
            <a:r>
              <a:rPr lang="el-GR" altLang="nl-NL" sz="2200" dirty="0"/>
              <a:t>	ἅμα μὲν εἰ ἀνὴρ γυναικὶ ἐντύχοι, γεννῷεν καὶ γίγνοιτο τὸ γένος, </a:t>
            </a:r>
          </a:p>
          <a:p>
            <a:pPr lvl="0" eaLnBrk="0" fontAlgn="base" hangingPunct="0">
              <a:spcBef>
                <a:spcPct val="0"/>
              </a:spcBef>
              <a:spcAft>
                <a:spcPct val="0"/>
              </a:spcAft>
              <a:tabLst>
                <a:tab pos="539750" algn="l"/>
                <a:tab pos="8696325" algn="l"/>
              </a:tabLst>
            </a:pPr>
            <a:r>
              <a:rPr lang="el-GR" altLang="nl-NL" sz="2200" dirty="0"/>
              <a:t>15	ἅμα δ’ εἰ καὶ ἄρρην ἄρρενι, πλησμονὴ γοῦν γίγνοιτο τῆς </a:t>
            </a:r>
          </a:p>
          <a:p>
            <a:pPr lvl="0" eaLnBrk="0" fontAlgn="base" hangingPunct="0">
              <a:spcBef>
                <a:spcPct val="0"/>
              </a:spcBef>
              <a:spcAft>
                <a:spcPct val="0"/>
              </a:spcAft>
              <a:tabLst>
                <a:tab pos="539750" algn="l"/>
                <a:tab pos="8696325" algn="l"/>
              </a:tabLst>
            </a:pPr>
            <a:r>
              <a:rPr lang="el-GR" altLang="nl-NL" sz="2200" dirty="0"/>
              <a:t>	συνουσίας καὶ διαπαύοιντο καὶ ἐπὶ τὰ ἔργα τρέποιντο καὶ τοῦ </a:t>
            </a:r>
          </a:p>
          <a:p>
            <a:pPr lvl="0" eaLnBrk="0" fontAlgn="base" hangingPunct="0">
              <a:spcBef>
                <a:spcPct val="0"/>
              </a:spcBef>
              <a:spcAft>
                <a:spcPct val="0"/>
              </a:spcAft>
              <a:tabLst>
                <a:tab pos="539750" algn="l"/>
                <a:tab pos="8696325" algn="l"/>
              </a:tabLst>
            </a:pPr>
            <a:r>
              <a:rPr lang="el-GR" altLang="nl-NL" sz="2200" dirty="0"/>
              <a:t>	ἄλλου βίου ἐπιμελοῖντο.</a:t>
            </a:r>
            <a:endParaRPr lang="nl-NL" altLang="nl-NL" sz="2200"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4099191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21F9CD1-3B90-4F04-96E0-860F7F181E62}"/>
              </a:ext>
            </a:extLst>
          </p:cNvPr>
          <p:cNvSpPr>
            <a:spLocks noGrp="1"/>
          </p:cNvSpPr>
          <p:nvPr>
            <p:ph type="title"/>
          </p:nvPr>
        </p:nvSpPr>
        <p:spPr>
          <a:xfrm>
            <a:off x="838200" y="365125"/>
            <a:ext cx="11018440" cy="1325563"/>
          </a:xfrm>
        </p:spPr>
        <p:txBody>
          <a:bodyPr/>
          <a:lstStyle/>
          <a:p>
            <a:r>
              <a:rPr lang="nl-NL" b="1" dirty="0">
                <a:solidFill>
                  <a:srgbClr val="000000"/>
                </a:solidFill>
                <a:latin typeface="Calibri" panose="020F0502020204030204" pitchFamily="34" charset="0"/>
                <a:ea typeface="Times New Roman" panose="02020603050405020304" pitchFamily="18" charset="0"/>
              </a:rPr>
              <a:t>f.  </a:t>
            </a:r>
            <a:r>
              <a:rPr lang="nl-NL" dirty="0">
                <a:solidFill>
                  <a:srgbClr val="000000"/>
                </a:solidFill>
                <a:latin typeface="Calibri" panose="020F0502020204030204" pitchFamily="34" charset="0"/>
                <a:ea typeface="Times New Roman" panose="02020603050405020304" pitchFamily="18" charset="0"/>
              </a:rPr>
              <a:t>Zeus bedenkt een oplossing, </a:t>
            </a:r>
            <a:r>
              <a:rPr lang="nl-NL" b="1" dirty="0">
                <a:solidFill>
                  <a:srgbClr val="000000"/>
                </a:solidFill>
                <a:latin typeface="Calibri" panose="020F0502020204030204" pitchFamily="34" charset="0"/>
                <a:ea typeface="Times New Roman" panose="02020603050405020304" pitchFamily="18" charset="0"/>
              </a:rPr>
              <a:t>1-4</a:t>
            </a:r>
            <a:endParaRPr lang="nl-NL" dirty="0"/>
          </a:p>
        </p:txBody>
      </p:sp>
      <p:sp>
        <p:nvSpPr>
          <p:cNvPr id="3" name="Tijdelijke aanduiding voor inhoud 2">
            <a:extLst>
              <a:ext uri="{FF2B5EF4-FFF2-40B4-BE49-F238E27FC236}">
                <a16:creationId xmlns="" xmlns:a16="http://schemas.microsoft.com/office/drawing/2014/main" id="{DD2C6641-4019-4899-89ED-A30C82556FD2}"/>
              </a:ext>
            </a:extLst>
          </p:cNvPr>
          <p:cNvSpPr>
            <a:spLocks noGrp="1"/>
          </p:cNvSpPr>
          <p:nvPr>
            <p:ph idx="1"/>
          </p:nvPr>
        </p:nvSpPr>
        <p:spPr>
          <a:xfrm>
            <a:off x="838200" y="1800000"/>
            <a:ext cx="10515600" cy="4351338"/>
          </a:xfrm>
        </p:spPr>
        <p:txBody>
          <a:bodyPr/>
          <a:lstStyle/>
          <a:p>
            <a:pPr marL="0" lvl="0" indent="0" eaLnBrk="0" fontAlgn="base" hangingPunct="0">
              <a:lnSpc>
                <a:spcPct val="150000"/>
              </a:lnSpc>
              <a:spcBef>
                <a:spcPct val="0"/>
              </a:spcBef>
              <a:spcAft>
                <a:spcPct val="0"/>
              </a:spcAft>
              <a:buNone/>
              <a:tabLst>
                <a:tab pos="539750" algn="l"/>
                <a:tab pos="8696325" algn="l"/>
              </a:tabLst>
            </a:pPr>
            <a:r>
              <a:rPr lang="el-GR" altLang="nl-NL" dirty="0"/>
              <a:t>1	Ἐπειδὴ οὖν ἡ φύσις δίχα ἐτμήθη, ποθοῦν ἕκαστον τὸ ἥμισυ τὸ </a:t>
            </a:r>
          </a:p>
          <a:p>
            <a:pPr marL="0" lvl="0" indent="0" eaLnBrk="0" fontAlgn="base" hangingPunct="0">
              <a:lnSpc>
                <a:spcPct val="150000"/>
              </a:lnSpc>
              <a:spcBef>
                <a:spcPct val="0"/>
              </a:spcBef>
              <a:spcAft>
                <a:spcPct val="0"/>
              </a:spcAft>
              <a:buNone/>
              <a:tabLst>
                <a:tab pos="539750" algn="l"/>
                <a:tab pos="8696325" algn="l"/>
              </a:tabLst>
            </a:pPr>
            <a:r>
              <a:rPr lang="nl-NL" altLang="nl-NL" dirty="0"/>
              <a:t>2</a:t>
            </a:r>
            <a:r>
              <a:rPr lang="el-GR" altLang="nl-NL" dirty="0"/>
              <a:t>	αὑτοῦ συνῄει, καὶ περιβάλλοντες τὰς χεῖρας καὶ συμπλεκόμενοι </a:t>
            </a:r>
          </a:p>
          <a:p>
            <a:pPr marL="0" lvl="0" indent="0" eaLnBrk="0" fontAlgn="base" hangingPunct="0">
              <a:lnSpc>
                <a:spcPct val="150000"/>
              </a:lnSpc>
              <a:spcBef>
                <a:spcPct val="0"/>
              </a:spcBef>
              <a:spcAft>
                <a:spcPct val="0"/>
              </a:spcAft>
              <a:buNone/>
              <a:tabLst>
                <a:tab pos="539750" algn="l"/>
                <a:tab pos="8696325" algn="l"/>
              </a:tabLst>
            </a:pPr>
            <a:r>
              <a:rPr lang="nl-NL" altLang="nl-NL" dirty="0"/>
              <a:t>3</a:t>
            </a:r>
            <a:r>
              <a:rPr lang="el-GR" altLang="nl-NL" dirty="0"/>
              <a:t>	ἀλλήλοις, ἐπιθυμοῦντες συμφῦναι, ἀπέθνῃσκον ὑπὸ λιμοῦ καὶ </a:t>
            </a:r>
          </a:p>
          <a:p>
            <a:pPr marL="0" lvl="0" indent="0" eaLnBrk="0" fontAlgn="base" hangingPunct="0">
              <a:lnSpc>
                <a:spcPct val="150000"/>
              </a:lnSpc>
              <a:spcBef>
                <a:spcPct val="0"/>
              </a:spcBef>
              <a:spcAft>
                <a:spcPct val="0"/>
              </a:spcAft>
              <a:buNone/>
              <a:tabLst>
                <a:tab pos="539750" algn="l"/>
                <a:tab pos="8696325" algn="l"/>
              </a:tabLst>
            </a:pPr>
            <a:r>
              <a:rPr lang="nl-NL" altLang="nl-NL" dirty="0"/>
              <a:t>4</a:t>
            </a:r>
            <a:r>
              <a:rPr lang="el-GR" altLang="nl-NL" dirty="0"/>
              <a:t>	τῆς ἄλλης ἀργίας διὰ τὸ μηδὲν ἐθέλειν χωρὶς ἀλλήλων ποιεῖν.</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Tree>
    <p:extLst>
      <p:ext uri="{BB962C8B-B14F-4D97-AF65-F5344CB8AC3E}">
        <p14:creationId xmlns:p14="http://schemas.microsoft.com/office/powerpoint/2010/main" val="929477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D65FBF7-7A76-4818-995C-311B2761209E}"/>
              </a:ext>
            </a:extLst>
          </p:cNvPr>
          <p:cNvSpPr>
            <a:spLocks noGrp="1"/>
          </p:cNvSpPr>
          <p:nvPr>
            <p:ph type="title"/>
          </p:nvPr>
        </p:nvSpPr>
        <p:spPr>
          <a:xfrm>
            <a:off x="838200" y="365125"/>
            <a:ext cx="11018440" cy="1325563"/>
          </a:xfrm>
        </p:spPr>
        <p:txBody>
          <a:bodyPr/>
          <a:lstStyle/>
          <a:p>
            <a:r>
              <a:rPr lang="nl-NL" b="1" dirty="0">
                <a:solidFill>
                  <a:srgbClr val="000000"/>
                </a:solidFill>
                <a:latin typeface="Calibri" panose="020F0502020204030204" pitchFamily="34" charset="0"/>
                <a:ea typeface="Times New Roman" panose="02020603050405020304" pitchFamily="18" charset="0"/>
              </a:rPr>
              <a:t>f.  </a:t>
            </a:r>
            <a:r>
              <a:rPr lang="nl-NL" dirty="0">
                <a:solidFill>
                  <a:srgbClr val="000000"/>
                </a:solidFill>
                <a:latin typeface="Calibri" panose="020F0502020204030204" pitchFamily="34" charset="0"/>
                <a:ea typeface="Times New Roman" panose="02020603050405020304" pitchFamily="18" charset="0"/>
              </a:rPr>
              <a:t>Zeus bedenkt een oplossing, </a:t>
            </a:r>
            <a:r>
              <a:rPr lang="nl-NL" b="1" dirty="0">
                <a:solidFill>
                  <a:srgbClr val="000000"/>
                </a:solidFill>
                <a:latin typeface="Calibri" panose="020F0502020204030204" pitchFamily="34" charset="0"/>
                <a:ea typeface="Times New Roman" panose="02020603050405020304" pitchFamily="18" charset="0"/>
              </a:rPr>
              <a:t>5-9</a:t>
            </a:r>
            <a:endParaRPr lang="nl-NL" dirty="0"/>
          </a:p>
        </p:txBody>
      </p:sp>
      <p:sp>
        <p:nvSpPr>
          <p:cNvPr id="3" name="Tijdelijke aanduiding voor inhoud 2">
            <a:extLst>
              <a:ext uri="{FF2B5EF4-FFF2-40B4-BE49-F238E27FC236}">
                <a16:creationId xmlns="" xmlns:a16="http://schemas.microsoft.com/office/drawing/2014/main" id="{0ABF3B67-6793-4C96-A959-D3E106879EA8}"/>
              </a:ext>
            </a:extLst>
          </p:cNvPr>
          <p:cNvSpPr>
            <a:spLocks noGrp="1"/>
          </p:cNvSpPr>
          <p:nvPr>
            <p:ph idx="1"/>
          </p:nvPr>
        </p:nvSpPr>
        <p:spPr>
          <a:xfrm>
            <a:off x="838200" y="1800000"/>
            <a:ext cx="10515600" cy="4351338"/>
          </a:xfrm>
        </p:spPr>
        <p:txBody>
          <a:bodyPr/>
          <a:lstStyle/>
          <a:p>
            <a:pPr marL="0" lvl="0" indent="0" eaLnBrk="0" fontAlgn="base" hangingPunct="0">
              <a:lnSpc>
                <a:spcPct val="150000"/>
              </a:lnSpc>
              <a:spcBef>
                <a:spcPct val="0"/>
              </a:spcBef>
              <a:spcAft>
                <a:spcPct val="0"/>
              </a:spcAft>
              <a:buNone/>
              <a:tabLst>
                <a:tab pos="539750" algn="l"/>
                <a:tab pos="8696325" algn="l"/>
              </a:tabLst>
            </a:pPr>
            <a:r>
              <a:rPr lang="el-GR" altLang="nl-NL" dirty="0"/>
              <a:t>5	Καὶ ὁπότε τι ἀποθάνοι τῶν ἡμίσεων, τὸ δὲ λειφθείη, τὸ λειφθὲν </a:t>
            </a:r>
          </a:p>
          <a:p>
            <a:pPr marL="0" lvl="0" indent="0" eaLnBrk="0" fontAlgn="base" hangingPunct="0">
              <a:lnSpc>
                <a:spcPct val="150000"/>
              </a:lnSpc>
              <a:spcBef>
                <a:spcPct val="0"/>
              </a:spcBef>
              <a:spcAft>
                <a:spcPct val="0"/>
              </a:spcAft>
              <a:buNone/>
              <a:tabLst>
                <a:tab pos="539750" algn="l"/>
                <a:tab pos="8696325" algn="l"/>
              </a:tabLst>
            </a:pPr>
            <a:r>
              <a:rPr lang="nl-NL" altLang="nl-NL" dirty="0"/>
              <a:t>6</a:t>
            </a:r>
            <a:r>
              <a:rPr lang="el-GR" altLang="nl-NL" dirty="0"/>
              <a:t>	ἄλλο ἐζήτει καὶ συνεπλέκετο, εἴτε γυναικὸς τῆς ὅλης ἐντύχοι </a:t>
            </a:r>
          </a:p>
          <a:p>
            <a:pPr marL="0" lvl="0" indent="0" eaLnBrk="0" fontAlgn="base" hangingPunct="0">
              <a:lnSpc>
                <a:spcPct val="150000"/>
              </a:lnSpc>
              <a:spcBef>
                <a:spcPct val="0"/>
              </a:spcBef>
              <a:spcAft>
                <a:spcPct val="0"/>
              </a:spcAft>
              <a:buNone/>
              <a:tabLst>
                <a:tab pos="539750" algn="l"/>
                <a:tab pos="8696325" algn="l"/>
              </a:tabLst>
            </a:pPr>
            <a:r>
              <a:rPr lang="nl-NL" altLang="nl-NL" dirty="0"/>
              <a:t>7</a:t>
            </a:r>
            <a:r>
              <a:rPr lang="el-GR" altLang="nl-NL" dirty="0"/>
              <a:t>	ἡμίσει – ὃ δὴ νῦν γυναῖκα καλοῦμεν – εἴτε ἀνδρός· καὶ οὕτως </a:t>
            </a:r>
          </a:p>
          <a:p>
            <a:pPr marL="0" lvl="0" indent="0" eaLnBrk="0" fontAlgn="base" hangingPunct="0">
              <a:lnSpc>
                <a:spcPct val="150000"/>
              </a:lnSpc>
              <a:spcBef>
                <a:spcPct val="0"/>
              </a:spcBef>
              <a:spcAft>
                <a:spcPct val="0"/>
              </a:spcAft>
              <a:buNone/>
              <a:tabLst>
                <a:tab pos="539750" algn="l"/>
                <a:tab pos="8696325" algn="l"/>
              </a:tabLst>
            </a:pPr>
            <a:r>
              <a:rPr lang="nl-NL" altLang="nl-NL" dirty="0"/>
              <a:t>8</a:t>
            </a:r>
            <a:r>
              <a:rPr lang="el-GR" altLang="nl-NL" dirty="0"/>
              <a:t>	ἀπώλλυντο. Ἐλεήσας δὲ ὁ Ζεὺς ἄλλην μηχανὴν πορίζεται, καὶ </a:t>
            </a:r>
          </a:p>
          <a:p>
            <a:pPr marL="0" lvl="0" indent="0" eaLnBrk="0" fontAlgn="base" hangingPunct="0">
              <a:lnSpc>
                <a:spcPct val="150000"/>
              </a:lnSpc>
              <a:spcBef>
                <a:spcPct val="0"/>
              </a:spcBef>
              <a:spcAft>
                <a:spcPct val="0"/>
              </a:spcAft>
              <a:buNone/>
              <a:tabLst>
                <a:tab pos="539750" algn="l"/>
                <a:tab pos="8696325" algn="l"/>
              </a:tabLst>
            </a:pPr>
            <a:r>
              <a:rPr lang="nl-NL" altLang="nl-NL" dirty="0"/>
              <a:t>9</a:t>
            </a:r>
            <a:r>
              <a:rPr lang="el-GR" altLang="nl-NL" dirty="0"/>
              <a:t>	μετατίθησιν αὐτῶν τὰ αἰδοῖα εἰς τὸ πρόσθεν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2ADA4874-0B9C-B247-8AD8-248B6A36BE95}"/>
              </a:ext>
            </a:extLst>
          </p:cNvPr>
          <p:cNvSpPr/>
          <p:nvPr/>
        </p:nvSpPr>
        <p:spPr>
          <a:xfrm>
            <a:off x="11474086" y="273933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2" name="Rechthoek 11" descr="Zie opdracht in het leerlingenboek." title="Zie opdracht in het leerlingenboek.">
            <a:extLst>
              <a:ext uri="{FF2B5EF4-FFF2-40B4-BE49-F238E27FC236}">
                <a16:creationId xmlns="" xmlns:a16="http://schemas.microsoft.com/office/drawing/2014/main" id="{16F03E2D-FB6B-0943-AA09-B80FAB53EAFC}"/>
              </a:ext>
            </a:extLst>
          </p:cNvPr>
          <p:cNvSpPr/>
          <p:nvPr/>
        </p:nvSpPr>
        <p:spPr>
          <a:xfrm>
            <a:off x="11474086" y="403029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24550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E736605-6486-470D-823D-01961403C6E2}"/>
              </a:ext>
            </a:extLst>
          </p:cNvPr>
          <p:cNvSpPr>
            <a:spLocks noGrp="1"/>
          </p:cNvSpPr>
          <p:nvPr>
            <p:ph type="title"/>
          </p:nvPr>
        </p:nvSpPr>
        <p:spPr>
          <a:xfrm>
            <a:off x="838800" y="363600"/>
            <a:ext cx="11233864" cy="1325563"/>
          </a:xfrm>
        </p:spPr>
        <p:txBody>
          <a:bodyPr/>
          <a:lstStyle/>
          <a:p>
            <a:r>
              <a:rPr lang="nl-NL" b="1" dirty="0">
                <a:solidFill>
                  <a:srgbClr val="000000"/>
                </a:solidFill>
                <a:latin typeface="Calibri" panose="020F0502020204030204" pitchFamily="34" charset="0"/>
                <a:ea typeface="Times New Roman" panose="02020603050405020304" pitchFamily="18" charset="0"/>
              </a:rPr>
              <a:t>f.  </a:t>
            </a:r>
            <a:r>
              <a:rPr lang="nl-NL" dirty="0">
                <a:solidFill>
                  <a:srgbClr val="000000"/>
                </a:solidFill>
                <a:latin typeface="Calibri" panose="020F0502020204030204" pitchFamily="34" charset="0"/>
                <a:ea typeface="Times New Roman" panose="02020603050405020304" pitchFamily="18" charset="0"/>
              </a:rPr>
              <a:t>Zeus bedenkt een oplossing, 9-13</a:t>
            </a:r>
            <a:endParaRPr lang="nl-NL" dirty="0"/>
          </a:p>
        </p:txBody>
      </p:sp>
      <p:sp>
        <p:nvSpPr>
          <p:cNvPr id="3" name="Tijdelijke aanduiding voor inhoud 2">
            <a:extLst>
              <a:ext uri="{FF2B5EF4-FFF2-40B4-BE49-F238E27FC236}">
                <a16:creationId xmlns="" xmlns:a16="http://schemas.microsoft.com/office/drawing/2014/main" id="{F65C1C3A-15C6-42F5-8ED5-413A0DC50BBA}"/>
              </a:ext>
            </a:extLst>
          </p:cNvPr>
          <p:cNvSpPr>
            <a:spLocks noGrp="1"/>
          </p:cNvSpPr>
          <p:nvPr>
            <p:ph idx="1"/>
          </p:nvPr>
        </p:nvSpPr>
        <p:spPr>
          <a:xfrm>
            <a:off x="838200" y="1800000"/>
            <a:ext cx="10515600" cy="4351338"/>
          </a:xfrm>
        </p:spPr>
        <p:txBody>
          <a:bodyPr/>
          <a:lstStyle/>
          <a:p>
            <a:pPr marL="0" lvl="0" indent="0" eaLnBrk="0" fontAlgn="base" hangingPunct="0">
              <a:lnSpc>
                <a:spcPct val="150000"/>
              </a:lnSpc>
              <a:spcBef>
                <a:spcPct val="0"/>
              </a:spcBef>
              <a:spcAft>
                <a:spcPct val="0"/>
              </a:spcAft>
              <a:buNone/>
              <a:tabLst>
                <a:tab pos="539750" algn="l"/>
                <a:tab pos="7356475" algn="l"/>
              </a:tabLst>
            </a:pPr>
            <a:r>
              <a:rPr lang="el-GR" altLang="nl-NL" dirty="0"/>
              <a:t>9	</a:t>
            </a:r>
            <a:r>
              <a:rPr lang="nl-NL" altLang="nl-NL" dirty="0"/>
              <a:t>	</a:t>
            </a:r>
            <a:r>
              <a:rPr lang="el-GR" altLang="nl-NL" dirty="0"/>
              <a:t>– τέως γὰρ καὶ </a:t>
            </a:r>
          </a:p>
          <a:p>
            <a:pPr marL="0" lvl="0" indent="0" eaLnBrk="0" fontAlgn="base" hangingPunct="0">
              <a:lnSpc>
                <a:spcPct val="150000"/>
              </a:lnSpc>
              <a:spcBef>
                <a:spcPct val="0"/>
              </a:spcBef>
              <a:spcAft>
                <a:spcPct val="0"/>
              </a:spcAft>
              <a:buNone/>
              <a:tabLst>
                <a:tab pos="539750" algn="l"/>
                <a:tab pos="7356475" algn="l"/>
              </a:tabLst>
            </a:pPr>
            <a:r>
              <a:rPr lang="el-GR" altLang="nl-NL" dirty="0"/>
              <a:t>10	ταῦτα ἐκτὸς εἶχον, καὶ ἐγέννων καὶ ἔτικτον οὐκ εἰς ἀλλήλους </a:t>
            </a:r>
          </a:p>
          <a:p>
            <a:pPr marL="0" lvl="0" indent="0" eaLnBrk="0" fontAlgn="base" hangingPunct="0">
              <a:lnSpc>
                <a:spcPct val="150000"/>
              </a:lnSpc>
              <a:spcBef>
                <a:spcPct val="0"/>
              </a:spcBef>
              <a:spcAft>
                <a:spcPct val="0"/>
              </a:spcAft>
              <a:buNone/>
              <a:tabLst>
                <a:tab pos="539750" algn="l"/>
                <a:tab pos="7356475" algn="l"/>
              </a:tabLst>
            </a:pPr>
            <a:r>
              <a:rPr lang="nl-NL" altLang="nl-NL" dirty="0"/>
              <a:t>11</a:t>
            </a:r>
            <a:r>
              <a:rPr lang="el-GR" altLang="nl-NL" dirty="0"/>
              <a:t>	ἀλλ’ εἰς γῆν, ὥσπερ οἰ τέττιγες – μετέθηκέ τε οὖν οὕτω αὐτῶν εἰς </a:t>
            </a:r>
          </a:p>
          <a:p>
            <a:pPr marL="0" lvl="0" indent="0" eaLnBrk="0" fontAlgn="base" hangingPunct="0">
              <a:lnSpc>
                <a:spcPct val="150000"/>
              </a:lnSpc>
              <a:spcBef>
                <a:spcPct val="0"/>
              </a:spcBef>
              <a:spcAft>
                <a:spcPct val="0"/>
              </a:spcAft>
              <a:buNone/>
              <a:tabLst>
                <a:tab pos="539750" algn="l"/>
                <a:tab pos="7356475" algn="l"/>
              </a:tabLst>
            </a:pPr>
            <a:r>
              <a:rPr lang="nl-NL" altLang="nl-NL" dirty="0"/>
              <a:t>12</a:t>
            </a:r>
            <a:r>
              <a:rPr lang="el-GR" altLang="nl-NL" dirty="0"/>
              <a:t>	τὸ πρόσθεν καὶ διὰ τούτων τὴν γένεσιν ἐν ἀλλήλοις ἐποίησεν, </a:t>
            </a:r>
          </a:p>
          <a:p>
            <a:pPr marL="0" lvl="0" indent="0" eaLnBrk="0" fontAlgn="base" hangingPunct="0">
              <a:lnSpc>
                <a:spcPct val="150000"/>
              </a:lnSpc>
              <a:spcBef>
                <a:spcPct val="0"/>
              </a:spcBef>
              <a:spcAft>
                <a:spcPct val="0"/>
              </a:spcAft>
              <a:buNone/>
              <a:tabLst>
                <a:tab pos="539750" algn="l"/>
                <a:tab pos="7356475" algn="l"/>
              </a:tabLst>
            </a:pPr>
            <a:r>
              <a:rPr lang="nl-NL" altLang="nl-NL" dirty="0"/>
              <a:t>13</a:t>
            </a:r>
            <a:r>
              <a:rPr lang="el-GR" altLang="nl-NL" dirty="0"/>
              <a:t>	διὰ τοῦ ἄρρενος ἐν τῷ θήλει, τῶνδε ἕνεκα, </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EF3DE387-8792-0842-AA2E-76F6C7A998AA}"/>
              </a:ext>
            </a:extLst>
          </p:cNvPr>
          <p:cNvSpPr/>
          <p:nvPr/>
        </p:nvSpPr>
        <p:spPr>
          <a:xfrm>
            <a:off x="11474086" y="401124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0" name="Rechthoek 9" descr="Attentie stijlfiguur" title="Attentie stijlfiguur">
            <a:extLst>
              <a:ext uri="{FF2B5EF4-FFF2-40B4-BE49-F238E27FC236}">
                <a16:creationId xmlns="" xmlns:a16="http://schemas.microsoft.com/office/drawing/2014/main" id="{2C8C87E3-17DA-BB49-9616-5F9202B4BC00}"/>
              </a:ext>
            </a:extLst>
          </p:cNvPr>
          <p:cNvSpPr/>
          <p:nvPr/>
        </p:nvSpPr>
        <p:spPr>
          <a:xfrm>
            <a:off x="11475895" y="3355755"/>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Tree>
    <p:extLst>
      <p:ext uri="{BB962C8B-B14F-4D97-AF65-F5344CB8AC3E}">
        <p14:creationId xmlns:p14="http://schemas.microsoft.com/office/powerpoint/2010/main" val="3050201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E736605-6486-470D-823D-01961403C6E2}"/>
              </a:ext>
            </a:extLst>
          </p:cNvPr>
          <p:cNvSpPr>
            <a:spLocks noGrp="1"/>
          </p:cNvSpPr>
          <p:nvPr>
            <p:ph type="title"/>
          </p:nvPr>
        </p:nvSpPr>
        <p:spPr>
          <a:xfrm>
            <a:off x="838800" y="363600"/>
            <a:ext cx="11233864" cy="1325563"/>
          </a:xfrm>
        </p:spPr>
        <p:txBody>
          <a:bodyPr/>
          <a:lstStyle/>
          <a:p>
            <a:r>
              <a:rPr lang="nl-NL" b="1" dirty="0">
                <a:solidFill>
                  <a:srgbClr val="000000"/>
                </a:solidFill>
                <a:latin typeface="Calibri" panose="020F0502020204030204" pitchFamily="34" charset="0"/>
                <a:ea typeface="Times New Roman" panose="02020603050405020304" pitchFamily="18" charset="0"/>
              </a:rPr>
              <a:t>f.  </a:t>
            </a:r>
            <a:r>
              <a:rPr lang="nl-NL" dirty="0">
                <a:solidFill>
                  <a:srgbClr val="000000"/>
                </a:solidFill>
                <a:latin typeface="Calibri" panose="020F0502020204030204" pitchFamily="34" charset="0"/>
                <a:ea typeface="Times New Roman" panose="02020603050405020304" pitchFamily="18" charset="0"/>
              </a:rPr>
              <a:t>Zeus bedenkt een oplossing, 13-17</a:t>
            </a:r>
            <a:endParaRPr lang="nl-NL" dirty="0"/>
          </a:p>
        </p:txBody>
      </p:sp>
      <p:sp>
        <p:nvSpPr>
          <p:cNvPr id="3" name="Tijdelijke aanduiding voor inhoud 2">
            <a:extLst>
              <a:ext uri="{FF2B5EF4-FFF2-40B4-BE49-F238E27FC236}">
                <a16:creationId xmlns="" xmlns:a16="http://schemas.microsoft.com/office/drawing/2014/main" id="{F65C1C3A-15C6-42F5-8ED5-413A0DC50BBA}"/>
              </a:ext>
            </a:extLst>
          </p:cNvPr>
          <p:cNvSpPr>
            <a:spLocks noGrp="1"/>
          </p:cNvSpPr>
          <p:nvPr>
            <p:ph idx="1"/>
          </p:nvPr>
        </p:nvSpPr>
        <p:spPr>
          <a:xfrm>
            <a:off x="838200" y="1800000"/>
            <a:ext cx="10515600" cy="4351338"/>
          </a:xfrm>
        </p:spPr>
        <p:txBody>
          <a:bodyPr/>
          <a:lstStyle/>
          <a:p>
            <a:pPr marL="0" lvl="0" indent="0" eaLnBrk="0" fontAlgn="base" hangingPunct="0">
              <a:lnSpc>
                <a:spcPct val="150000"/>
              </a:lnSpc>
              <a:spcBef>
                <a:spcPct val="0"/>
              </a:spcBef>
              <a:spcAft>
                <a:spcPct val="0"/>
              </a:spcAft>
              <a:buNone/>
              <a:tabLst>
                <a:tab pos="539750" algn="l"/>
                <a:tab pos="7000875" algn="l"/>
              </a:tabLst>
            </a:pPr>
            <a:r>
              <a:rPr lang="el-GR" altLang="nl-NL" dirty="0"/>
              <a:t>13	</a:t>
            </a:r>
            <a:r>
              <a:rPr lang="nl-NL" altLang="nl-NL" dirty="0"/>
              <a:t>	</a:t>
            </a:r>
            <a:r>
              <a:rPr lang="el-GR" altLang="nl-NL" dirty="0"/>
              <a:t>ἵνα ἐν τῇ συμπλοκῇ </a:t>
            </a:r>
          </a:p>
          <a:p>
            <a:pPr marL="0" lvl="0" indent="0" eaLnBrk="0" fontAlgn="base" hangingPunct="0">
              <a:lnSpc>
                <a:spcPct val="150000"/>
              </a:lnSpc>
              <a:spcBef>
                <a:spcPct val="0"/>
              </a:spcBef>
              <a:spcAft>
                <a:spcPct val="0"/>
              </a:spcAft>
              <a:buNone/>
              <a:tabLst>
                <a:tab pos="539750" algn="l"/>
                <a:tab pos="7000875" algn="l"/>
              </a:tabLst>
            </a:pPr>
            <a:r>
              <a:rPr lang="nl-NL" altLang="nl-NL" dirty="0"/>
              <a:t>14</a:t>
            </a:r>
            <a:r>
              <a:rPr lang="el-GR" altLang="nl-NL" dirty="0"/>
              <a:t>	ἅμα μὲν εἰ ἀνὴρ γυναικὶ ἐντύχοι, γεννῷεν καὶ γίγνοιτο τὸ γένος, </a:t>
            </a:r>
          </a:p>
          <a:p>
            <a:pPr marL="0" lvl="0" indent="0" eaLnBrk="0" fontAlgn="base" hangingPunct="0">
              <a:lnSpc>
                <a:spcPct val="150000"/>
              </a:lnSpc>
              <a:spcBef>
                <a:spcPct val="0"/>
              </a:spcBef>
              <a:spcAft>
                <a:spcPct val="0"/>
              </a:spcAft>
              <a:buNone/>
              <a:tabLst>
                <a:tab pos="539750" algn="l"/>
                <a:tab pos="7000875" algn="l"/>
              </a:tabLst>
            </a:pPr>
            <a:r>
              <a:rPr lang="el-GR" altLang="nl-NL" dirty="0"/>
              <a:t>15	ἅμα δ’ εἰ καὶ ἄρρην ἄρρενι, πλησμονὴ γοῦν γίγνοιτο τῆς </a:t>
            </a:r>
          </a:p>
          <a:p>
            <a:pPr marL="0" lvl="0" indent="0" eaLnBrk="0" fontAlgn="base" hangingPunct="0">
              <a:lnSpc>
                <a:spcPct val="150000"/>
              </a:lnSpc>
              <a:spcBef>
                <a:spcPct val="0"/>
              </a:spcBef>
              <a:spcAft>
                <a:spcPct val="0"/>
              </a:spcAft>
              <a:buNone/>
              <a:tabLst>
                <a:tab pos="539750" algn="l"/>
                <a:tab pos="7000875" algn="l"/>
              </a:tabLst>
            </a:pPr>
            <a:r>
              <a:rPr lang="nl-NL" altLang="nl-NL" dirty="0"/>
              <a:t>16</a:t>
            </a:r>
            <a:r>
              <a:rPr lang="el-GR" altLang="nl-NL" dirty="0"/>
              <a:t>	συνουσίας καὶ διαπαύοιντο καὶ ἐπὶ τὰ ἔργα τρέποιντο καὶ τοῦ </a:t>
            </a:r>
          </a:p>
          <a:p>
            <a:pPr marL="0" lvl="0" indent="0" eaLnBrk="0" fontAlgn="base" hangingPunct="0">
              <a:lnSpc>
                <a:spcPct val="150000"/>
              </a:lnSpc>
              <a:spcBef>
                <a:spcPct val="0"/>
              </a:spcBef>
              <a:spcAft>
                <a:spcPct val="0"/>
              </a:spcAft>
              <a:buNone/>
              <a:tabLst>
                <a:tab pos="539750" algn="l"/>
                <a:tab pos="7000875" algn="l"/>
              </a:tabLst>
            </a:pPr>
            <a:r>
              <a:rPr lang="nl-NL" altLang="nl-NL" dirty="0"/>
              <a:t>17</a:t>
            </a:r>
            <a:r>
              <a:rPr lang="el-GR" altLang="nl-NL" dirty="0"/>
              <a:t>	ἄλλου βίου ἐπιμελοῖντο.</a:t>
            </a:r>
            <a:endParaRPr lang="nl-NL" dirty="0"/>
          </a:p>
        </p:txBody>
      </p:sp>
      <p:sp>
        <p:nvSpPr>
          <p:cNvPr id="5" name="Rond hoek zelfde zijde rechthoek 4">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6" name="Rond hoek zelfde zijde rechthoek 5">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7" name="Rond hoek zelfde zijde rechthoek 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D83846B8-E402-7743-B0FD-0C21BA172693}"/>
              </a:ext>
            </a:extLst>
          </p:cNvPr>
          <p:cNvSpPr/>
          <p:nvPr/>
        </p:nvSpPr>
        <p:spPr>
          <a:xfrm>
            <a:off x="11474086" y="401124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10" name="Rechthoek 9" descr="Zie opdracht in het leerlingenboek." title="Zie opdracht in het leerlingenboek.">
            <a:extLst>
              <a:ext uri="{FF2B5EF4-FFF2-40B4-BE49-F238E27FC236}">
                <a16:creationId xmlns="" xmlns:a16="http://schemas.microsoft.com/office/drawing/2014/main" id="{E8ADA267-56FE-DE4F-8B9D-669103FC177E}"/>
              </a:ext>
            </a:extLst>
          </p:cNvPr>
          <p:cNvSpPr/>
          <p:nvPr/>
        </p:nvSpPr>
        <p:spPr>
          <a:xfrm>
            <a:off x="11476270" y="271611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71248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838800" y="548680"/>
            <a:ext cx="8968096"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rtlCol="0"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dirty="0">
                <a:solidFill>
                  <a:srgbClr val="000000"/>
                </a:solidFill>
                <a:latin typeface="Calibri" panose="020F0502020204030204" pitchFamily="34" charset="0"/>
                <a:ea typeface="Times New Roman" panose="02020603050405020304" pitchFamily="18" charset="0"/>
                <a:cs typeface="GR Times New Roman"/>
              </a:rPr>
              <a:t>a.  Eros is de meest mensvriendelijke god (189c2-d6)</a:t>
            </a:r>
          </a:p>
          <a:p>
            <a:endParaRPr lang="nl-NL" altLang="nl-NL" sz="3200" b="1" dirty="0">
              <a:latin typeface="+mn-lt"/>
            </a:endParaRPr>
          </a:p>
        </p:txBody>
      </p:sp>
      <p:sp>
        <p:nvSpPr>
          <p:cNvPr id="5" name="Rectangle 2"/>
          <p:cNvSpPr>
            <a:spLocks noGrp="1" noChangeArrowheads="1"/>
          </p:cNvSpPr>
          <p:nvPr>
            <p:ph idx="1"/>
          </p:nvPr>
        </p:nvSpPr>
        <p:spPr bwMode="auto">
          <a:xfrm>
            <a:off x="838800" y="1996473"/>
            <a:ext cx="10801816" cy="565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1	 Καὶ μήν, ὦ Ἐρυξίμαχε, εἰπεῖν τὸν Ἀριστοφάνη, ἄλλῃ γέ πῃ ἐν νῷ</a:t>
            </a:r>
            <a:r>
              <a:rPr lang="nl-NL" altLang="nl-NL" sz="2200" dirty="0"/>
              <a:t>	</a:t>
            </a:r>
            <a:r>
              <a:rPr lang="nl-NL" altLang="nl-NL" sz="2200" dirty="0">
                <a:hlinkClick r:id="rId5" action="ppaction://hlinksldjump"/>
              </a:rPr>
              <a:t>Regel 1-5</a:t>
            </a:r>
            <a:r>
              <a:rPr lang="nl-NL" altLang="nl-NL" sz="2200" dirty="0"/>
              <a:t>	</a:t>
            </a:r>
            <a:r>
              <a:rPr lang="el-GR" altLang="nl-NL" sz="2200" dirty="0"/>
              <a:t>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ἔχω λέγειν ἢ ᾗ σύ τε καὶ Παυσανίας εἰπέτην. Ἐμοὶ γὰρ δοκοῦσιν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ἅνθρωποι παντάπασι τὴν τοῦ ἔρωτος δύναμιν οὐκ ᾐσθῆσθαι, ἐπεὶ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αἰσθανόμενοί γε μέγιστ’ ἂν αὐτοῦ ἱερὰ κατασκευάσαι καὶ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5	βωμούς, καὶ θυσίας ἂν ποιεῖν μεγίστας, οὐχ ὥσπερ νῦν τούτων </a:t>
            </a:r>
            <a:r>
              <a:rPr lang="nl-NL" altLang="nl-NL" sz="2200" dirty="0"/>
              <a:t>	</a:t>
            </a:r>
            <a:r>
              <a:rPr lang="nl-NL" altLang="nl-NL" sz="2200" dirty="0">
                <a:hlinkClick r:id="rId6" action="ppaction://hlinksldjump"/>
              </a:rPr>
              <a:t>Regel 5-9</a:t>
            </a:r>
            <a:endParaRPr lang="el-GR" altLang="nl-NL" sz="2200" dirty="0"/>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οὐδὲν γίγνεται περὶ αὐτόν, δέον πάντων μάλιστα γίγνεσθαι.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Ἔστι γὰρ θεῶν φιλανθρωπότατος, ἐπίκουρός τε ὢν τῶν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ἀνθρώπων καὶ ἰατρὸς τούτων, ὧν ἰαθέντων μεγίστη εὐδαιμονία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ἂν τῷ ἀνθρωπείῳ γένει εἴη. Ἐγὼ οὖν πειράσομαι ὑμῖν </a:t>
            </a:r>
            <a:r>
              <a:rPr lang="nl-NL" altLang="nl-NL" sz="2200" dirty="0"/>
              <a:t>	</a:t>
            </a:r>
            <a:r>
              <a:rPr lang="nl-NL" altLang="nl-NL" sz="2200" dirty="0">
                <a:hlinkClick r:id="rId7" action="ppaction://hlinksldjump"/>
              </a:rPr>
              <a:t>Regel 9-12</a:t>
            </a:r>
            <a:endParaRPr lang="el-GR" altLang="nl-NL" sz="2200" dirty="0"/>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10	εἰσηγήσασθαι τὴν δύναμιν αὐτοῦ, ὑμεῖς δὲ τῶν ἄλλων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διδάσκαλοι ἔσεσθε. Δεῖ δὲ πρῶτον ὑμᾶς μαθεῖν τὴν ἀνθρωπίνην </a:t>
            </a:r>
          </a:p>
          <a:p>
            <a:pPr marL="0" indent="0" defTabSz="533400" eaLnBrk="0" fontAlgn="base" hangingPunct="0">
              <a:lnSpc>
                <a:spcPct val="100000"/>
              </a:lnSpc>
              <a:spcBef>
                <a:spcPct val="0"/>
              </a:spcBef>
              <a:spcAft>
                <a:spcPct val="0"/>
              </a:spcAft>
              <a:buNone/>
              <a:tabLst>
                <a:tab pos="541338" algn="l"/>
                <a:tab pos="8615363" algn="l"/>
              </a:tabLst>
            </a:pPr>
            <a:r>
              <a:rPr lang="el-GR" altLang="nl-NL" sz="2200" dirty="0"/>
              <a:t>	φύσιν καὶ τὰ παθήματα αὐτῆς. </a:t>
            </a:r>
            <a:endParaRPr kumimoji="0" lang="nl-NL" altLang="nl-NL" sz="2200" b="0" i="0" strike="noStrike" cap="none" normalizeH="0" baseline="0" dirty="0">
              <a:ln>
                <a:noFill/>
              </a:ln>
              <a:solidFill>
                <a:schemeClr val="tx1"/>
              </a:solidFill>
              <a:effectLst/>
            </a:endParaRPr>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263599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982817" y="1800000"/>
            <a:ext cx="9001615" cy="428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marL="0" lvl="0" indent="0" defTabSz="533400" eaLnBrk="0" fontAlgn="base" hangingPunct="0">
              <a:lnSpc>
                <a:spcPts val="3000"/>
              </a:lnSpc>
              <a:spcBef>
                <a:spcPct val="0"/>
              </a:spcBef>
              <a:spcAft>
                <a:spcPct val="0"/>
              </a:spcAft>
              <a:buNone/>
              <a:tabLst>
                <a:tab pos="723900" algn="l"/>
              </a:tabLst>
            </a:pPr>
            <a:r>
              <a:rPr lang="el-GR" altLang="nl-NL" sz="2200" dirty="0"/>
              <a:t>1	 Καὶ μήν, ὦ Ἐρυξίμαχε, εἰπεῖν τὸν Ἀριστοφάνη, ἄλλῃ γέ πῃ ἐν νῷ </a:t>
            </a:r>
          </a:p>
          <a:p>
            <a:pPr marL="0" lvl="0" indent="0" defTabSz="533400" eaLnBrk="0" fontAlgn="base" hangingPunct="0">
              <a:lnSpc>
                <a:spcPts val="3000"/>
              </a:lnSpc>
              <a:spcBef>
                <a:spcPct val="0"/>
              </a:spcBef>
              <a:spcAft>
                <a:spcPct val="0"/>
              </a:spcAft>
              <a:buNone/>
              <a:tabLst>
                <a:tab pos="723900" algn="l"/>
              </a:tabLst>
            </a:pPr>
            <a:r>
              <a:rPr lang="el-GR" altLang="nl-NL" sz="2200" dirty="0"/>
              <a:t>2	ἔχω λέγειν ἢ ᾗ σύ τε καὶ Παυσανίας εἰπέτην. Ἐμοὶ γὰρ δοκοῦσιν </a:t>
            </a:r>
          </a:p>
          <a:p>
            <a:pPr marL="0" lvl="0" indent="0" defTabSz="533400" eaLnBrk="0" fontAlgn="base" hangingPunct="0">
              <a:lnSpc>
                <a:spcPts val="3000"/>
              </a:lnSpc>
              <a:spcBef>
                <a:spcPct val="0"/>
              </a:spcBef>
              <a:spcAft>
                <a:spcPct val="0"/>
              </a:spcAft>
              <a:buNone/>
              <a:tabLst>
                <a:tab pos="723900" algn="l"/>
              </a:tabLst>
            </a:pPr>
            <a:r>
              <a:rPr lang="el-GR" altLang="nl-NL" sz="2200" dirty="0"/>
              <a:t>3	ἅνθρωποι παντάπασι τὴν τοῦ ἔρωτος δύναμιν οὐκ ᾐσθῆσθαι, ἐπεὶ </a:t>
            </a:r>
          </a:p>
          <a:p>
            <a:pPr marL="0" lvl="0" indent="0" defTabSz="533400" eaLnBrk="0" fontAlgn="base" hangingPunct="0">
              <a:lnSpc>
                <a:spcPts val="3000"/>
              </a:lnSpc>
              <a:spcBef>
                <a:spcPct val="0"/>
              </a:spcBef>
              <a:spcAft>
                <a:spcPct val="0"/>
              </a:spcAft>
              <a:buNone/>
              <a:tabLst>
                <a:tab pos="723900" algn="l"/>
              </a:tabLst>
            </a:pPr>
            <a:r>
              <a:rPr lang="el-GR" altLang="nl-NL" sz="2200" dirty="0"/>
              <a:t>4	αἰσθανόμενοί γε μέγιστ’ ἂν αὐτοῦ ἱερὰ κατασκευάσαι καὶ </a:t>
            </a:r>
          </a:p>
          <a:p>
            <a:pPr marL="0" lvl="0" indent="0" defTabSz="533400" eaLnBrk="0" fontAlgn="base" hangingPunct="0">
              <a:lnSpc>
                <a:spcPts val="3000"/>
              </a:lnSpc>
              <a:spcBef>
                <a:spcPct val="0"/>
              </a:spcBef>
              <a:spcAft>
                <a:spcPct val="0"/>
              </a:spcAft>
              <a:buNone/>
              <a:tabLst>
                <a:tab pos="723900" algn="l"/>
              </a:tabLst>
            </a:pPr>
            <a:r>
              <a:rPr lang="el-GR" altLang="nl-NL" sz="2200" dirty="0"/>
              <a:t>5	βωμούς, καὶ θυσίας ἂν ποιεῖν μεγίστας, </a:t>
            </a:r>
            <a:endParaRPr lang="nl-NL" altLang="nl-NL" sz="2200" dirty="0"/>
          </a:p>
          <a:p>
            <a:pPr marL="0" lvl="0" indent="0" defTabSz="533400" eaLnBrk="0" fontAlgn="base" hangingPunct="0">
              <a:lnSpc>
                <a:spcPct val="100000"/>
              </a:lnSpc>
              <a:spcBef>
                <a:spcPct val="0"/>
              </a:spcBef>
              <a:spcAft>
                <a:spcPct val="0"/>
              </a:spcAft>
              <a:buNone/>
              <a:tabLst>
                <a:tab pos="723900" algn="l"/>
              </a:tabLst>
            </a:pPr>
            <a:endParaRPr kumimoji="0" lang="nl-NL" altLang="nl-NL" sz="2200" b="0" i="0" u="none" strike="noStrike" cap="none" normalizeH="0" baseline="0" dirty="0">
              <a:ln>
                <a:noFill/>
              </a:ln>
              <a:solidFill>
                <a:schemeClr val="tx1"/>
              </a:solidFill>
              <a:effectLst/>
            </a:endParaRPr>
          </a:p>
          <a:p>
            <a:pPr marL="0" lvl="0" indent="0" defTabSz="533400" eaLnBrk="0" fontAlgn="base" hangingPunct="0">
              <a:lnSpc>
                <a:spcPct val="100000"/>
              </a:lnSpc>
              <a:spcBef>
                <a:spcPct val="0"/>
              </a:spcBef>
              <a:spcAft>
                <a:spcPct val="0"/>
              </a:spcAft>
              <a:buNone/>
              <a:tabLst>
                <a:tab pos="723900" algn="l"/>
              </a:tabLst>
            </a:pPr>
            <a:r>
              <a:rPr lang="nl-NL" altLang="nl-NL" sz="2200" dirty="0"/>
              <a:t>1 (Hij zei dat) </a:t>
            </a:r>
            <a:r>
              <a:rPr lang="nl-NL" altLang="nl-NL" sz="2200" dirty="0" err="1"/>
              <a:t>Aristophanes</a:t>
            </a:r>
            <a:r>
              <a:rPr lang="nl-NL" altLang="nl-NL" sz="2200" dirty="0"/>
              <a:t> zei: Ja inderdaad, </a:t>
            </a:r>
            <a:r>
              <a:rPr lang="nl-NL" altLang="nl-NL" sz="2200" dirty="0" err="1"/>
              <a:t>Eryximachus</a:t>
            </a:r>
            <a:r>
              <a:rPr lang="nl-NL" altLang="nl-NL" sz="2200" dirty="0"/>
              <a:t>, ik ben van plan op een andere manier te spreken dan waarop jij en </a:t>
            </a:r>
            <a:r>
              <a:rPr lang="nl-NL" altLang="nl-NL" sz="2200" dirty="0" err="1"/>
              <a:t>Pausanias</a:t>
            </a:r>
            <a:r>
              <a:rPr lang="nl-NL" altLang="nl-NL" sz="2200" dirty="0"/>
              <a:t> hebben gesproken. Want het schijnt me toe dat mensen de macht van eros absoluut niet begrepen hebben, aangezien, als ze deze begrepen, zij dan (volgens mij) de grootste tempels en altaren voor/ter ere van hem gebouwd/opgericht zouden hebben 5 en de grootste offers (voor hem) zouden brengen, </a:t>
            </a:r>
            <a:endParaRPr kumimoji="0" lang="nl-NL" altLang="nl-NL" sz="2200" b="0" i="0" u="none" strike="noStrike" cap="none" normalizeH="0" baseline="0" dirty="0">
              <a:ln>
                <a:noFill/>
              </a:ln>
              <a:solidFill>
                <a:schemeClr val="tx1"/>
              </a:solidFill>
              <a:effectLst/>
            </a:endParaRPr>
          </a:p>
        </p:txBody>
      </p:sp>
      <p:sp>
        <p:nvSpPr>
          <p:cNvPr id="14" name="Titel 1">
            <a:extLst>
              <a:ext uri="{FF2B5EF4-FFF2-40B4-BE49-F238E27FC236}">
                <a16:creationId xmlns="" xmlns:a16="http://schemas.microsoft.com/office/drawing/2014/main" id="{5FADBE73-3F94-1C4A-993C-C47FAB8131B1}"/>
              </a:ext>
            </a:extLst>
          </p:cNvPr>
          <p:cNvSpPr>
            <a:spLocks noGrp="1"/>
          </p:cNvSpPr>
          <p:nvPr>
            <p:ph type="title"/>
          </p:nvPr>
        </p:nvSpPr>
        <p:spPr>
          <a:xfrm>
            <a:off x="838800" y="365125"/>
            <a:ext cx="10860768" cy="1325563"/>
          </a:xfrm>
        </p:spPr>
        <p:txBody>
          <a:bodyPr/>
          <a:lstStyle/>
          <a:p>
            <a:r>
              <a:rPr lang="nl-NL" dirty="0">
                <a:solidFill>
                  <a:srgbClr val="000000"/>
                </a:solidFill>
                <a:latin typeface="Calibri" panose="020F0502020204030204" pitchFamily="34" charset="0"/>
                <a:ea typeface="Times New Roman" panose="02020603050405020304" pitchFamily="18" charset="0"/>
                <a:cs typeface="GR Times New Roman"/>
              </a:rPr>
              <a:t>a. Eros is de meest mensvriendelijke god, 1-5</a:t>
            </a:r>
            <a:endParaRPr lang="nl-NL" dirty="0"/>
          </a:p>
        </p:txBody>
      </p:sp>
      <p:sp>
        <p:nvSpPr>
          <p:cNvPr id="18" name="Rond hoek zelfde zijde rechthoek 17">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22" name="Rond hoek zelfde zijde rechthoek 21">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4" name="Rechthoek 3" descr="Zie opdracht in het leerlingenboek." title="Zie opdracht in het leerlingenboek.">
            <a:extLst>
              <a:ext uri="{FF2B5EF4-FFF2-40B4-BE49-F238E27FC236}">
                <a16:creationId xmlns="" xmlns:a16="http://schemas.microsoft.com/office/drawing/2014/main" id="{C0FF728B-6182-6849-985B-21AD79E5CF83}"/>
              </a:ext>
            </a:extLst>
          </p:cNvPr>
          <p:cNvSpPr/>
          <p:nvPr/>
        </p:nvSpPr>
        <p:spPr>
          <a:xfrm>
            <a:off x="11481551" y="187719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7" name="Rechthoek 6" descr="Zie opdracht in het leerlingenboek." title="Zie opdracht in het leerlingenboek.">
            <a:extLst>
              <a:ext uri="{FF2B5EF4-FFF2-40B4-BE49-F238E27FC236}">
                <a16:creationId xmlns="" xmlns:a16="http://schemas.microsoft.com/office/drawing/2014/main" id="{208A82D8-717C-4D48-BE67-1EA78B8CA169}"/>
              </a:ext>
            </a:extLst>
          </p:cNvPr>
          <p:cNvSpPr/>
          <p:nvPr/>
        </p:nvSpPr>
        <p:spPr>
          <a:xfrm>
            <a:off x="11481551" y="223609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9" name="Rechthoek 8" descr="Attentie stijlfiguur" title="Attentie stijlfiguur">
            <a:extLst>
              <a:ext uri="{FF2B5EF4-FFF2-40B4-BE49-F238E27FC236}">
                <a16:creationId xmlns="" xmlns:a16="http://schemas.microsoft.com/office/drawing/2014/main" id="{5D1FB7E0-0CB0-854E-A524-A49BC6C5217C}"/>
              </a:ext>
            </a:extLst>
          </p:cNvPr>
          <p:cNvSpPr/>
          <p:nvPr/>
        </p:nvSpPr>
        <p:spPr>
          <a:xfrm>
            <a:off x="11481551" y="3008967"/>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Tree>
    <p:extLst>
      <p:ext uri="{BB962C8B-B14F-4D97-AF65-F5344CB8AC3E}">
        <p14:creationId xmlns:p14="http://schemas.microsoft.com/office/powerpoint/2010/main" val="961539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982817" y="1800000"/>
            <a:ext cx="9433663" cy="428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marL="0" lvl="0" indent="0" defTabSz="533400" eaLnBrk="0" fontAlgn="base" hangingPunct="0">
              <a:lnSpc>
                <a:spcPts val="3000"/>
              </a:lnSpc>
              <a:spcBef>
                <a:spcPct val="0"/>
              </a:spcBef>
              <a:spcAft>
                <a:spcPct val="0"/>
              </a:spcAft>
              <a:buNone/>
              <a:tabLst>
                <a:tab pos="4927600" algn="l"/>
              </a:tabLst>
            </a:pPr>
            <a:r>
              <a:rPr lang="el-GR" altLang="nl-NL" sz="2200" dirty="0"/>
              <a:t>5</a:t>
            </a:r>
            <a:r>
              <a:rPr lang="nl-NL" altLang="nl-NL" sz="2200" dirty="0"/>
              <a:t>	</a:t>
            </a:r>
            <a:r>
              <a:rPr lang="el-GR" altLang="nl-NL" sz="2200" dirty="0"/>
              <a:t>οὐχ ὥσπερ νῦν τούτων </a:t>
            </a:r>
          </a:p>
          <a:p>
            <a:pPr marL="0" lvl="0" indent="0" defTabSz="533400" eaLnBrk="0" fontAlgn="base" hangingPunct="0">
              <a:lnSpc>
                <a:spcPts val="3000"/>
              </a:lnSpc>
              <a:spcBef>
                <a:spcPct val="0"/>
              </a:spcBef>
              <a:spcAft>
                <a:spcPct val="0"/>
              </a:spcAft>
              <a:buNone/>
            </a:pPr>
            <a:r>
              <a:rPr lang="el-GR" altLang="nl-NL" sz="2200" dirty="0"/>
              <a:t>6	οὐδὲν γίγνεται περὶ αὐτόν, δέον πάντων μάλιστα γίγνεσθαι. </a:t>
            </a:r>
          </a:p>
          <a:p>
            <a:pPr marL="0" lvl="0" indent="0" defTabSz="533400" eaLnBrk="0" fontAlgn="base" hangingPunct="0">
              <a:lnSpc>
                <a:spcPts val="3000"/>
              </a:lnSpc>
              <a:spcBef>
                <a:spcPct val="0"/>
              </a:spcBef>
              <a:spcAft>
                <a:spcPct val="0"/>
              </a:spcAft>
              <a:buNone/>
            </a:pPr>
            <a:r>
              <a:rPr lang="el-GR" altLang="nl-NL" sz="2200" dirty="0"/>
              <a:t>7	Ἔστι γὰρ θεῶν φιλανθρωπότατος, ἐπίκουρός τε ὢν τῶν </a:t>
            </a:r>
          </a:p>
          <a:p>
            <a:pPr marL="0" lvl="0" indent="0" defTabSz="533400" eaLnBrk="0" fontAlgn="base" hangingPunct="0">
              <a:lnSpc>
                <a:spcPts val="3000"/>
              </a:lnSpc>
              <a:spcBef>
                <a:spcPct val="0"/>
              </a:spcBef>
              <a:spcAft>
                <a:spcPct val="0"/>
              </a:spcAft>
              <a:buNone/>
            </a:pPr>
            <a:r>
              <a:rPr lang="el-GR" altLang="nl-NL" sz="2200" dirty="0"/>
              <a:t>8	ἀνθρώπων καὶ ἰατρὸς τούτων, ὧν ἰαθέντων μεγίστη εὐδαιμονία </a:t>
            </a:r>
          </a:p>
          <a:p>
            <a:pPr marL="0" lvl="0" indent="0" defTabSz="533400" eaLnBrk="0" fontAlgn="base" hangingPunct="0">
              <a:lnSpc>
                <a:spcPts val="3000"/>
              </a:lnSpc>
              <a:spcBef>
                <a:spcPct val="0"/>
              </a:spcBef>
              <a:spcAft>
                <a:spcPct val="0"/>
              </a:spcAft>
              <a:buNone/>
            </a:pPr>
            <a:r>
              <a:rPr lang="el-GR" altLang="nl-NL" sz="2200" dirty="0"/>
              <a:t>9	ἂν τῷ ἀνθρωπείῳ γένει εἴη.</a:t>
            </a:r>
            <a:endParaRPr lang="nl-NL" altLang="nl-NL" sz="2200" dirty="0"/>
          </a:p>
          <a:p>
            <a:pPr marL="0" lvl="0" indent="0" defTabSz="533400" eaLnBrk="0" fontAlgn="base" hangingPunct="0">
              <a:lnSpc>
                <a:spcPct val="100000"/>
              </a:lnSpc>
              <a:spcBef>
                <a:spcPct val="0"/>
              </a:spcBef>
              <a:spcAft>
                <a:spcPct val="0"/>
              </a:spcAft>
              <a:buNone/>
            </a:pPr>
            <a:endParaRPr kumimoji="0" lang="nl-NL" altLang="nl-NL" sz="2200" b="0" i="0" u="none" strike="noStrike" cap="none" normalizeH="0" baseline="0" dirty="0">
              <a:ln>
                <a:noFill/>
              </a:ln>
              <a:solidFill>
                <a:schemeClr val="tx1"/>
              </a:solidFill>
              <a:effectLst/>
            </a:endParaRPr>
          </a:p>
          <a:p>
            <a:pPr marL="0" lvl="0" indent="0" defTabSz="533400" eaLnBrk="0" fontAlgn="base" hangingPunct="0">
              <a:lnSpc>
                <a:spcPct val="100000"/>
              </a:lnSpc>
              <a:spcBef>
                <a:spcPct val="0"/>
              </a:spcBef>
              <a:spcAft>
                <a:spcPct val="0"/>
              </a:spcAft>
              <a:buNone/>
            </a:pPr>
            <a:r>
              <a:rPr lang="nl-NL" altLang="nl-NL" sz="2200" dirty="0"/>
              <a:t>terwijl nu niets van deze dingen met betrekking tot hem gebeurt, hoewel het zeer zeker nodig is dat het gebeurt. Want hij is de meest mensvriendelijke van de goden, omdat hij een helper is van de mensen en genezer van die dingen/kwalen, waarvan de genezing het grootste geluk voor het menselijk geslacht zou kunnen zijn/betekenen. </a:t>
            </a:r>
            <a:endParaRPr kumimoji="0" lang="nl-NL" altLang="nl-NL" sz="2200" b="0" i="0" u="none" strike="noStrike" cap="none" normalizeH="0" baseline="0" dirty="0">
              <a:ln>
                <a:noFill/>
              </a:ln>
              <a:solidFill>
                <a:schemeClr val="tx1"/>
              </a:solidFill>
              <a:effectLst/>
            </a:endParaRPr>
          </a:p>
        </p:txBody>
      </p:sp>
      <p:sp>
        <p:nvSpPr>
          <p:cNvPr id="9" name="Titel 1">
            <a:extLst>
              <a:ext uri="{FF2B5EF4-FFF2-40B4-BE49-F238E27FC236}">
                <a16:creationId xmlns="" xmlns:a16="http://schemas.microsoft.com/office/drawing/2014/main" id="{6CAAA26F-CBE9-744A-A422-ADA785B73DCC}"/>
              </a:ext>
            </a:extLst>
          </p:cNvPr>
          <p:cNvSpPr>
            <a:spLocks noGrp="1"/>
          </p:cNvSpPr>
          <p:nvPr>
            <p:ph type="title"/>
          </p:nvPr>
        </p:nvSpPr>
        <p:spPr>
          <a:xfrm>
            <a:off x="838200" y="365125"/>
            <a:ext cx="10878574" cy="1325563"/>
          </a:xfrm>
        </p:spPr>
        <p:txBody>
          <a:bodyPr/>
          <a:lstStyle/>
          <a:p>
            <a:r>
              <a:rPr lang="nl-NL" dirty="0">
                <a:solidFill>
                  <a:srgbClr val="000000"/>
                </a:solidFill>
                <a:latin typeface="Calibri" panose="020F0502020204030204" pitchFamily="34" charset="0"/>
                <a:ea typeface="Times New Roman" panose="02020603050405020304" pitchFamily="18" charset="0"/>
                <a:cs typeface="GR Times New Roman"/>
              </a:rPr>
              <a:t>a. Eros is de meest mensvriendelijke god, 5-9</a:t>
            </a:r>
            <a:endParaRPr lang="nl-NL" dirty="0"/>
          </a:p>
        </p:txBody>
      </p:sp>
      <p:sp>
        <p:nvSpPr>
          <p:cNvPr id="14" name="Rond hoek zelfde zijde rechthoek 13">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15" name="Rond hoek zelfde zijde rechthoek 14">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6" name="Rond hoek zelfde zijde rechthoek 15">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2" name="Rechthoek 1" descr="Zie opdracht in het leerlingenboek." title="Zie opdracht in het leerlingenboek.">
            <a:extLst>
              <a:ext uri="{FF2B5EF4-FFF2-40B4-BE49-F238E27FC236}">
                <a16:creationId xmlns="" xmlns:a16="http://schemas.microsoft.com/office/drawing/2014/main" id="{B5FEAC97-70D3-D042-9783-E206E3AEF45F}"/>
              </a:ext>
            </a:extLst>
          </p:cNvPr>
          <p:cNvSpPr/>
          <p:nvPr/>
        </p:nvSpPr>
        <p:spPr>
          <a:xfrm>
            <a:off x="11481392" y="3011337"/>
            <a:ext cx="270001"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791053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982817" y="1800000"/>
            <a:ext cx="8497559" cy="428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marL="0" indent="0" defTabSz="533400" eaLnBrk="0" fontAlgn="base" hangingPunct="0">
              <a:lnSpc>
                <a:spcPts val="3000"/>
              </a:lnSpc>
              <a:spcBef>
                <a:spcPct val="0"/>
              </a:spcBef>
              <a:spcAft>
                <a:spcPct val="0"/>
              </a:spcAft>
              <a:buNone/>
              <a:tabLst>
                <a:tab pos="4040188" algn="l"/>
              </a:tabLst>
            </a:pPr>
            <a:r>
              <a:rPr lang="el-GR" altLang="nl-NL" sz="2200" dirty="0"/>
              <a:t>9	</a:t>
            </a:r>
            <a:r>
              <a:rPr lang="nl-NL" altLang="nl-NL" sz="2200" dirty="0"/>
              <a:t>	</a:t>
            </a:r>
            <a:r>
              <a:rPr lang="el-GR" altLang="nl-NL" sz="2200" dirty="0"/>
              <a:t> Ἐγὼ οὖν πειράσομαι ὑμῖν </a:t>
            </a:r>
          </a:p>
          <a:p>
            <a:pPr marL="0" indent="0" defTabSz="533400" eaLnBrk="0" fontAlgn="base" hangingPunct="0">
              <a:lnSpc>
                <a:spcPts val="3000"/>
              </a:lnSpc>
              <a:spcBef>
                <a:spcPct val="0"/>
              </a:spcBef>
              <a:spcAft>
                <a:spcPct val="0"/>
              </a:spcAft>
              <a:buNone/>
              <a:tabLst>
                <a:tab pos="723900" algn="l"/>
              </a:tabLst>
            </a:pPr>
            <a:r>
              <a:rPr lang="el-GR" altLang="nl-NL" sz="2200" dirty="0"/>
              <a:t>10	εἰσηγήσασθαι τὴν δύναμιν αὐτοῦ, ὑμεῖς δὲ τῶν ἄλλων </a:t>
            </a:r>
          </a:p>
          <a:p>
            <a:pPr marL="0" indent="0" defTabSz="533400" eaLnBrk="0" fontAlgn="base" hangingPunct="0">
              <a:lnSpc>
                <a:spcPts val="3000"/>
              </a:lnSpc>
              <a:spcBef>
                <a:spcPct val="0"/>
              </a:spcBef>
              <a:spcAft>
                <a:spcPct val="0"/>
              </a:spcAft>
              <a:buNone/>
              <a:tabLst>
                <a:tab pos="723900" algn="l"/>
              </a:tabLst>
            </a:pPr>
            <a:r>
              <a:rPr lang="el-GR" altLang="nl-NL" sz="2200" dirty="0"/>
              <a:t>11	διδάσκαλοι ἔσεσθε. Δεῖ δὲ πρῶτον ὑμᾶς μαθεῖν τὴν ἀνθρωπίνην </a:t>
            </a:r>
          </a:p>
          <a:p>
            <a:pPr marL="0" indent="0" defTabSz="533400" eaLnBrk="0" fontAlgn="base" hangingPunct="0">
              <a:lnSpc>
                <a:spcPts val="3000"/>
              </a:lnSpc>
              <a:spcBef>
                <a:spcPct val="0"/>
              </a:spcBef>
              <a:spcAft>
                <a:spcPct val="0"/>
              </a:spcAft>
              <a:buNone/>
              <a:tabLst>
                <a:tab pos="723900" algn="l"/>
              </a:tabLst>
            </a:pPr>
            <a:r>
              <a:rPr lang="el-GR" altLang="nl-NL" sz="2200" dirty="0"/>
              <a:t>12	φύσιν καὶ τὰ παθήματα αὐτῆς. </a:t>
            </a:r>
            <a:endParaRPr lang="nl-NL" altLang="nl-NL" sz="2200" dirty="0"/>
          </a:p>
          <a:p>
            <a:pPr marL="0" indent="0" defTabSz="533400" eaLnBrk="0" fontAlgn="base" hangingPunct="0">
              <a:lnSpc>
                <a:spcPct val="100000"/>
              </a:lnSpc>
              <a:spcBef>
                <a:spcPct val="0"/>
              </a:spcBef>
              <a:spcAft>
                <a:spcPct val="0"/>
              </a:spcAft>
              <a:buNone/>
              <a:tabLst>
                <a:tab pos="723900" algn="l"/>
              </a:tabLst>
            </a:pPr>
            <a:endParaRPr kumimoji="0" lang="nl-NL" altLang="nl-NL" sz="2200" b="0" i="0" u="none" strike="noStrike" cap="none" normalizeH="0" baseline="0" dirty="0">
              <a:ln>
                <a:noFill/>
              </a:ln>
              <a:solidFill>
                <a:schemeClr val="tx1"/>
              </a:solidFill>
              <a:effectLst/>
            </a:endParaRPr>
          </a:p>
          <a:p>
            <a:pPr marL="0" indent="0" defTabSz="533400" eaLnBrk="0" fontAlgn="base" hangingPunct="0">
              <a:lnSpc>
                <a:spcPct val="100000"/>
              </a:lnSpc>
              <a:spcBef>
                <a:spcPct val="0"/>
              </a:spcBef>
              <a:spcAft>
                <a:spcPct val="0"/>
              </a:spcAft>
              <a:buNone/>
              <a:tabLst>
                <a:tab pos="723900" algn="l"/>
              </a:tabLst>
            </a:pPr>
            <a:r>
              <a:rPr lang="nl-NL" altLang="nl-NL" sz="2200" dirty="0"/>
              <a:t>9 Ik zal dus proberen aan jullie 10 zijn macht te verklaren, en jullie zullen dan van (de) anderen leraren zijn. Het is allereerst nodig dat jullie de menselijke natuur leren kennen en de dingen die haar zijn overkomen.</a:t>
            </a:r>
            <a:endParaRPr kumimoji="0" lang="nl-NL" altLang="nl-NL" sz="2200" b="0" i="0" u="none" strike="noStrike" cap="none" normalizeH="0" baseline="0" dirty="0">
              <a:ln>
                <a:noFill/>
              </a:ln>
              <a:solidFill>
                <a:schemeClr val="tx1"/>
              </a:solidFill>
              <a:effectLst/>
            </a:endParaRPr>
          </a:p>
        </p:txBody>
      </p:sp>
      <p:sp>
        <p:nvSpPr>
          <p:cNvPr id="8" name="Titel 1">
            <a:extLst>
              <a:ext uri="{FF2B5EF4-FFF2-40B4-BE49-F238E27FC236}">
                <a16:creationId xmlns="" xmlns:a16="http://schemas.microsoft.com/office/drawing/2014/main" id="{5AC2D353-839E-C74A-98C9-3CC81F61111F}"/>
              </a:ext>
            </a:extLst>
          </p:cNvPr>
          <p:cNvSpPr>
            <a:spLocks noGrp="1"/>
          </p:cNvSpPr>
          <p:nvPr>
            <p:ph type="title"/>
          </p:nvPr>
        </p:nvSpPr>
        <p:spPr>
          <a:xfrm>
            <a:off x="838200" y="365125"/>
            <a:ext cx="11353800" cy="1325563"/>
          </a:xfrm>
        </p:spPr>
        <p:txBody>
          <a:bodyPr/>
          <a:lstStyle/>
          <a:p>
            <a:r>
              <a:rPr lang="nl-NL" dirty="0">
                <a:solidFill>
                  <a:srgbClr val="000000"/>
                </a:solidFill>
                <a:latin typeface="Calibri" panose="020F0502020204030204" pitchFamily="34" charset="0"/>
                <a:ea typeface="Times New Roman" panose="02020603050405020304" pitchFamily="18" charset="0"/>
                <a:cs typeface="GR Times New Roman"/>
              </a:rPr>
              <a:t>a. Eros is de meest mensvriendelijke god, 9-12</a:t>
            </a:r>
            <a:endParaRPr lang="nl-NL" sz="4000" dirty="0"/>
          </a:p>
        </p:txBody>
      </p:sp>
      <p:sp>
        <p:nvSpPr>
          <p:cNvPr id="12" name="Rond hoek zelfde zijde rechthoek 11">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3" name="Rond hoek zelfde zijde rechthoek 12">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4" name="Rond hoek zelfde zijde rechthoek 13">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Tree>
    <p:extLst>
      <p:ext uri="{BB962C8B-B14F-4D97-AF65-F5344CB8AC3E}">
        <p14:creationId xmlns:p14="http://schemas.microsoft.com/office/powerpoint/2010/main" val="1802861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11" name="Rectangle 4"/>
          <p:cNvSpPr>
            <a:spLocks noChangeArrowheads="1"/>
          </p:cNvSpPr>
          <p:nvPr/>
        </p:nvSpPr>
        <p:spPr bwMode="auto">
          <a:xfrm>
            <a:off x="982817" y="1800000"/>
            <a:ext cx="10371583"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723900" algn="l"/>
              </a:tabLst>
            </a:pPr>
            <a:r>
              <a:rPr lang="el-GR" altLang="nl-NL" sz="2200" dirty="0"/>
              <a:t>1	Ἡ γὰρ πάλαι ἡμῶν φύσις οὐχ αὑτὴ ἦν ἥπερ νῦν, ἀλλ’ ἀλλοία. </a:t>
            </a:r>
          </a:p>
          <a:p>
            <a:pPr lvl="0" eaLnBrk="0" fontAlgn="base" hangingPunct="0">
              <a:lnSpc>
                <a:spcPts val="3000"/>
              </a:lnSpc>
              <a:spcBef>
                <a:spcPct val="0"/>
              </a:spcBef>
              <a:spcAft>
                <a:spcPct val="0"/>
              </a:spcAft>
              <a:tabLst>
                <a:tab pos="723900" algn="l"/>
              </a:tabLst>
            </a:pPr>
            <a:r>
              <a:rPr lang="el-GR" altLang="nl-NL" sz="2200" dirty="0"/>
              <a:t>2	Πρῶτον μὲν γὰρ τρία ἦν τὰ γένη τὰ τῶν ἀνθρώπων, οὐχ ὥσπερ </a:t>
            </a:r>
          </a:p>
          <a:p>
            <a:pPr lvl="0" eaLnBrk="0" fontAlgn="base" hangingPunct="0">
              <a:lnSpc>
                <a:spcPts val="3000"/>
              </a:lnSpc>
              <a:spcBef>
                <a:spcPct val="0"/>
              </a:spcBef>
              <a:spcAft>
                <a:spcPct val="0"/>
              </a:spcAft>
              <a:tabLst>
                <a:tab pos="723900" algn="l"/>
              </a:tabLst>
            </a:pPr>
            <a:r>
              <a:rPr lang="el-GR" altLang="nl-NL" sz="2200" dirty="0"/>
              <a:t>3	νῦν δύο, ἄρρεν καὶ θῆλυ, ἀλλὰ καὶ τρίτον προσῆν κοινὸν ὂν </a:t>
            </a:r>
          </a:p>
          <a:p>
            <a:pPr lvl="0" eaLnBrk="0" fontAlgn="base" hangingPunct="0">
              <a:lnSpc>
                <a:spcPts val="3000"/>
              </a:lnSpc>
              <a:spcBef>
                <a:spcPct val="0"/>
              </a:spcBef>
              <a:spcAft>
                <a:spcPct val="0"/>
              </a:spcAft>
              <a:tabLst>
                <a:tab pos="723900" algn="l"/>
              </a:tabLst>
            </a:pPr>
            <a:r>
              <a:rPr lang="el-GR" altLang="nl-NL" sz="2200" dirty="0"/>
              <a:t>4	ἀμφοτέρων τούτων, οὗ νῦν ὄνομα λοιπόν, αὐτὸ δὲ ἠφάνισται· </a:t>
            </a:r>
            <a:endParaRPr lang="nl-NL" altLang="nl-NL" sz="2200" dirty="0"/>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r>
              <a:rPr lang="nl-NL" altLang="nl-NL" sz="2200" dirty="0"/>
              <a:t>1 Want onze natuur van vroeger was niet dezelfde als nu, maar van een andere aard. Allereerst waren er namelijk drie geslachten van mensen, niet zoals nu twee, mannelijk en vrouwelijk, maar ook was er nog een derde, delend in die beide, waarvan nu de naam is overgebleven, maar het (geslacht) zelf is verdwenen; </a:t>
            </a:r>
          </a:p>
        </p:txBody>
      </p:sp>
      <p:sp>
        <p:nvSpPr>
          <p:cNvPr id="8" name="Titel 1">
            <a:extLst>
              <a:ext uri="{FF2B5EF4-FFF2-40B4-BE49-F238E27FC236}">
                <a16:creationId xmlns="" xmlns:a16="http://schemas.microsoft.com/office/drawing/2014/main" id="{952A1E4D-4340-5149-A1D3-6B5D1007947F}"/>
              </a:ext>
            </a:extLst>
          </p:cNvPr>
          <p:cNvSpPr txBox="1">
            <a:spLocks/>
          </p:cNvSpPr>
          <p:nvPr/>
        </p:nvSpPr>
        <p:spPr>
          <a:xfrm>
            <a:off x="838800" y="363600"/>
            <a:ext cx="10515600" cy="1325563"/>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nl-NL" dirty="0"/>
              <a:t>b. De bolletjes-mensen, 1-4</a:t>
            </a:r>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2" name="Rechthoek 1" descr="Zie opdracht in het leerlingenboek." title="Zie opdracht in het leerlingenboek.">
            <a:extLst>
              <a:ext uri="{FF2B5EF4-FFF2-40B4-BE49-F238E27FC236}">
                <a16:creationId xmlns="" xmlns:a16="http://schemas.microsoft.com/office/drawing/2014/main" id="{0796F435-7E93-3A48-A4E8-98A6B9640558}"/>
              </a:ext>
            </a:extLst>
          </p:cNvPr>
          <p:cNvSpPr/>
          <p:nvPr/>
        </p:nvSpPr>
        <p:spPr>
          <a:xfrm>
            <a:off x="11481392" y="302166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4" name="Rechthoek 3" descr="Zie opdracht in het leerlingenboek." title="Zie opdracht in het leerlingenboek.">
            <a:extLst>
              <a:ext uri="{FF2B5EF4-FFF2-40B4-BE49-F238E27FC236}">
                <a16:creationId xmlns="" xmlns:a16="http://schemas.microsoft.com/office/drawing/2014/main" id="{E4282C63-35F1-8144-A9FB-2C99FE0DD1DE}"/>
              </a:ext>
            </a:extLst>
          </p:cNvPr>
          <p:cNvSpPr/>
          <p:nvPr/>
        </p:nvSpPr>
        <p:spPr>
          <a:xfrm>
            <a:off x="11481392" y="226232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393964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11" name="Rectangle 4"/>
          <p:cNvSpPr>
            <a:spLocks noChangeArrowheads="1"/>
          </p:cNvSpPr>
          <p:nvPr/>
        </p:nvSpPr>
        <p:spPr bwMode="auto">
          <a:xfrm>
            <a:off x="982216" y="1556792"/>
            <a:ext cx="9650288"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723900" algn="l"/>
              </a:tabLst>
            </a:pPr>
            <a:r>
              <a:rPr lang="el-GR" altLang="nl-NL" sz="2200" dirty="0"/>
              <a:t>5	ἀνδρόγυνον γὰρ ἓν τότε μὲν ἦν καὶ εἶδος καὶ ὄνομα ἐξ </a:t>
            </a:r>
          </a:p>
          <a:p>
            <a:pPr lvl="0" eaLnBrk="0" fontAlgn="base" hangingPunct="0">
              <a:lnSpc>
                <a:spcPts val="3000"/>
              </a:lnSpc>
              <a:spcBef>
                <a:spcPct val="0"/>
              </a:spcBef>
              <a:spcAft>
                <a:spcPct val="0"/>
              </a:spcAft>
              <a:tabLst>
                <a:tab pos="723900" algn="l"/>
              </a:tabLst>
            </a:pPr>
            <a:r>
              <a:rPr lang="el-GR" altLang="nl-NL" sz="2200" dirty="0"/>
              <a:t>6	ἀμφοτέρων κοινὸν τοῦ τε ἄρρενος καὶ θήλεος, νῦν δὲ οὐκ ἔστιν </a:t>
            </a:r>
          </a:p>
          <a:p>
            <a:pPr lvl="0" eaLnBrk="0" fontAlgn="base" hangingPunct="0">
              <a:lnSpc>
                <a:spcPts val="3000"/>
              </a:lnSpc>
              <a:spcBef>
                <a:spcPct val="0"/>
              </a:spcBef>
              <a:spcAft>
                <a:spcPct val="0"/>
              </a:spcAft>
              <a:tabLst>
                <a:tab pos="723900" algn="l"/>
              </a:tabLst>
            </a:pPr>
            <a:r>
              <a:rPr lang="el-GR" altLang="nl-NL" sz="2200" dirty="0"/>
              <a:t>7	ἀλλ’ ἢ ἐν ὀνείδει ὄνομα κείμενον. Ἔπειτα ὅλον ἦν ἑκάστου τοῦ </a:t>
            </a:r>
          </a:p>
          <a:p>
            <a:pPr lvl="0" eaLnBrk="0" fontAlgn="base" hangingPunct="0">
              <a:lnSpc>
                <a:spcPts val="3000"/>
              </a:lnSpc>
              <a:spcBef>
                <a:spcPct val="0"/>
              </a:spcBef>
              <a:spcAft>
                <a:spcPct val="0"/>
              </a:spcAft>
              <a:tabLst>
                <a:tab pos="723900" algn="l"/>
              </a:tabLst>
            </a:pPr>
            <a:r>
              <a:rPr lang="el-GR" altLang="nl-NL" sz="2200" dirty="0"/>
              <a:t>8	ἀνθρώπου τὸ εἶδος στρογγύλον, νῶτον καὶ πλευρὰς κύκλῳ ἔχον, </a:t>
            </a:r>
          </a:p>
          <a:p>
            <a:pPr lvl="0" eaLnBrk="0" fontAlgn="base" hangingPunct="0">
              <a:lnSpc>
                <a:spcPts val="3000"/>
              </a:lnSpc>
              <a:spcBef>
                <a:spcPct val="0"/>
              </a:spcBef>
              <a:spcAft>
                <a:spcPct val="0"/>
              </a:spcAft>
              <a:tabLst>
                <a:tab pos="723900" algn="l"/>
              </a:tabLst>
            </a:pPr>
            <a:r>
              <a:rPr lang="el-GR" altLang="nl-NL" sz="2200" dirty="0"/>
              <a:t>9	χεῖρας δὲ τέτταρας εἶχε, καὶ σκέλη τὰ ἴσα ταῖς χερσίν, καὶ </a:t>
            </a:r>
          </a:p>
          <a:p>
            <a:pPr lvl="0" eaLnBrk="0" fontAlgn="base" hangingPunct="0">
              <a:lnSpc>
                <a:spcPts val="3000"/>
              </a:lnSpc>
              <a:spcBef>
                <a:spcPct val="0"/>
              </a:spcBef>
              <a:spcAft>
                <a:spcPct val="0"/>
              </a:spcAft>
              <a:tabLst>
                <a:tab pos="723900" algn="l"/>
              </a:tabLst>
            </a:pPr>
            <a:r>
              <a:rPr lang="el-GR" altLang="nl-NL" sz="2200" dirty="0"/>
              <a:t>10	πρόσωπα δύ’ ἐπ’ αὐχένι κυκλοτερεῖ, ὅμοια πάντῃ· </a:t>
            </a:r>
            <a:endParaRPr lang="nl-NL" altLang="nl-NL" sz="2200" dirty="0"/>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r>
              <a:rPr lang="nl-NL" altLang="nl-NL" sz="2200" dirty="0"/>
              <a:t>5 want man-vrouw was toen één (van de geslachten) zowel wat betreft vorm als naam samengesteld uit beide, het mannelijke en het vrouwelijke, maar nu bestaat het niet (meer), behalve als naam dat als scheldwoord wordt gebruikt. Vervolgens was de vorm/het uiterlijk van ieder mens als een geheel rond, hebbend/met rug en zijden in een cirkel, en hij had vier armen, en benen evenveel als de armen en 10 twee gezichten op een cirkelvormige hals, in alle opzichten gelijk; </a:t>
            </a:r>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endParaRPr lang="nl-NL" altLang="nl-NL" sz="2200" dirty="0"/>
          </a:p>
        </p:txBody>
      </p:sp>
      <p:sp>
        <p:nvSpPr>
          <p:cNvPr id="12" name="Titel 1">
            <a:extLst>
              <a:ext uri="{FF2B5EF4-FFF2-40B4-BE49-F238E27FC236}">
                <a16:creationId xmlns="" xmlns:a16="http://schemas.microsoft.com/office/drawing/2014/main" id="{441E7BEA-8C4A-C546-8E97-50384C217255}"/>
              </a:ext>
            </a:extLst>
          </p:cNvPr>
          <p:cNvSpPr txBox="1">
            <a:spLocks/>
          </p:cNvSpPr>
          <p:nvPr/>
        </p:nvSpPr>
        <p:spPr>
          <a:xfrm>
            <a:off x="838200" y="365125"/>
            <a:ext cx="10515600" cy="1325563"/>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r>
              <a:rPr lang="nl-NL" dirty="0"/>
              <a:t>b. De bolletjes-mensen, 5-10</a:t>
            </a:r>
          </a:p>
        </p:txBody>
      </p:sp>
      <p:sp>
        <p:nvSpPr>
          <p:cNvPr id="8" name="Rond hoek zelfde zijde rechthoek 7">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9" name="Rond hoek zelfde zijde rechthoek 8">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0" name="Rond hoek zelfde zijde rechthoek 9">
            <a:hlinkClick r:id="rId4"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2" name="Rechthoek 1" descr="Zie opdracht in het leerlingenboek." title="Zie opdracht in het leerlingenboek.">
            <a:extLst>
              <a:ext uri="{FF2B5EF4-FFF2-40B4-BE49-F238E27FC236}">
                <a16:creationId xmlns="" xmlns:a16="http://schemas.microsoft.com/office/drawing/2014/main" id="{97B14F75-E53D-674D-841B-A5547D89CE1B}"/>
              </a:ext>
            </a:extLst>
          </p:cNvPr>
          <p:cNvSpPr/>
          <p:nvPr/>
        </p:nvSpPr>
        <p:spPr>
          <a:xfrm>
            <a:off x="11481392" y="355520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582274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982216" y="1800000"/>
            <a:ext cx="9938120"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6373813" algn="l"/>
              </a:tabLst>
            </a:pPr>
            <a:r>
              <a:rPr lang="el-GR" altLang="nl-NL" sz="2200" dirty="0"/>
              <a:t>10	</a:t>
            </a:r>
            <a:r>
              <a:rPr lang="nl-NL" altLang="nl-NL" sz="2200" dirty="0"/>
              <a:t>	</a:t>
            </a:r>
            <a:r>
              <a:rPr lang="el-GR" altLang="nl-NL" sz="2200" dirty="0"/>
              <a:t>κεφαλὴν δ’ ἐπ’ </a:t>
            </a:r>
          </a:p>
          <a:p>
            <a:pPr lvl="0" eaLnBrk="0" fontAlgn="base" hangingPunct="0">
              <a:lnSpc>
                <a:spcPts val="3000"/>
              </a:lnSpc>
              <a:spcBef>
                <a:spcPct val="0"/>
              </a:spcBef>
              <a:spcAft>
                <a:spcPct val="0"/>
              </a:spcAft>
              <a:tabLst>
                <a:tab pos="723900" algn="l"/>
              </a:tabLst>
            </a:pPr>
            <a:r>
              <a:rPr lang="el-GR" altLang="nl-NL" sz="2200" dirty="0"/>
              <a:t>11	ἀμφοτέροις τοῖς προσώποις ἐναντίοις κειμένοις μίαν, καὶ ὦτα </a:t>
            </a:r>
          </a:p>
          <a:p>
            <a:pPr lvl="0" eaLnBrk="0" fontAlgn="base" hangingPunct="0">
              <a:lnSpc>
                <a:spcPts val="3000"/>
              </a:lnSpc>
              <a:spcBef>
                <a:spcPct val="0"/>
              </a:spcBef>
              <a:spcAft>
                <a:spcPct val="0"/>
              </a:spcAft>
              <a:tabLst>
                <a:tab pos="723900" algn="l"/>
              </a:tabLst>
            </a:pPr>
            <a:r>
              <a:rPr lang="el-GR" altLang="nl-NL" sz="2200" dirty="0"/>
              <a:t>12	τέτταρα, καὶ αἰδοῖα δύο, καὶ τἆλλα πάντα ὡς ἀπὸ τούτων ἄν τις </a:t>
            </a:r>
          </a:p>
          <a:p>
            <a:pPr lvl="0" eaLnBrk="0" fontAlgn="base" hangingPunct="0">
              <a:lnSpc>
                <a:spcPts val="3000"/>
              </a:lnSpc>
              <a:spcBef>
                <a:spcPct val="0"/>
              </a:spcBef>
              <a:spcAft>
                <a:spcPct val="0"/>
              </a:spcAft>
              <a:tabLst>
                <a:tab pos="723900" algn="l"/>
              </a:tabLst>
            </a:pPr>
            <a:r>
              <a:rPr lang="el-GR" altLang="nl-NL" sz="2200" dirty="0"/>
              <a:t>13	εἰκάσειεν. Ἐπορεύετο δὲ καὶ ὀρθὸν ὥσπερ νῦν, ὁποτέρωσε </a:t>
            </a:r>
          </a:p>
          <a:p>
            <a:pPr lvl="0" eaLnBrk="0" fontAlgn="base" hangingPunct="0">
              <a:lnSpc>
                <a:spcPts val="3000"/>
              </a:lnSpc>
              <a:spcBef>
                <a:spcPct val="0"/>
              </a:spcBef>
              <a:spcAft>
                <a:spcPct val="0"/>
              </a:spcAft>
              <a:tabLst>
                <a:tab pos="723900" algn="l"/>
              </a:tabLst>
            </a:pPr>
            <a:r>
              <a:rPr lang="el-GR" altLang="nl-NL" sz="2200" dirty="0"/>
              <a:t>14	βουληθείη· </a:t>
            </a:r>
            <a:endParaRPr lang="nl-NL" altLang="nl-NL" sz="2200" dirty="0"/>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r>
              <a:rPr lang="nl-NL" altLang="nl-NL" sz="2200" dirty="0"/>
              <a:t>(hij had) één schedel op beide gezichten, die in tegengestelde richting keken, en vier oren, en twee geslachtsdelen, en al het andere zoals iemand (op grond) hiervan zou kunnen afleiden. Hij ging én rechtop zoals nu, naar welk van beide kanten hij wilde; </a:t>
            </a:r>
          </a:p>
        </p:txBody>
      </p:sp>
      <p:sp>
        <p:nvSpPr>
          <p:cNvPr id="3" name="Titel 2"/>
          <p:cNvSpPr>
            <a:spLocks noGrp="1"/>
          </p:cNvSpPr>
          <p:nvPr>
            <p:ph type="title"/>
          </p:nvPr>
        </p:nvSpPr>
        <p:spPr/>
        <p:txBody>
          <a:bodyPr/>
          <a:lstStyle/>
          <a:p>
            <a:r>
              <a:rPr lang="nl-NL" dirty="0"/>
              <a:t>b. De bolletjes-mensen, 10-14</a:t>
            </a:r>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2" name="Rechthoek 1" descr="Zie opdracht in het leerlingenboek." title="Zie opdracht in het leerlingenboek.">
            <a:extLst>
              <a:ext uri="{FF2B5EF4-FFF2-40B4-BE49-F238E27FC236}">
                <a16:creationId xmlns="" xmlns:a16="http://schemas.microsoft.com/office/drawing/2014/main" id="{B966F0F7-660D-5B40-90DB-054E6B7465C2}"/>
              </a:ext>
            </a:extLst>
          </p:cNvPr>
          <p:cNvSpPr/>
          <p:nvPr/>
        </p:nvSpPr>
        <p:spPr>
          <a:xfrm>
            <a:off x="11481392" y="301087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462053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982216" y="1800000"/>
            <a:ext cx="9938120"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723900" algn="l"/>
                <a:tab pos="2333625" algn="l"/>
              </a:tabLst>
            </a:pPr>
            <a:r>
              <a:rPr lang="el-GR" altLang="nl-NL" sz="2200" dirty="0"/>
              <a:t>14</a:t>
            </a:r>
            <a:r>
              <a:rPr lang="nl-NL" altLang="nl-NL" sz="2200" dirty="0"/>
              <a:t>		</a:t>
            </a:r>
            <a:r>
              <a:rPr lang="el-GR" altLang="nl-NL" sz="2200" dirty="0"/>
              <a:t>καὶ ὁπότε ταχὺ ὁρμήσειεν θεῖν, ὥσπερ οἱ </a:t>
            </a:r>
          </a:p>
          <a:p>
            <a:pPr lvl="0" eaLnBrk="0" fontAlgn="base" hangingPunct="0">
              <a:lnSpc>
                <a:spcPts val="3000"/>
              </a:lnSpc>
              <a:spcBef>
                <a:spcPct val="0"/>
              </a:spcBef>
              <a:spcAft>
                <a:spcPct val="0"/>
              </a:spcAft>
              <a:tabLst>
                <a:tab pos="723900" algn="l"/>
              </a:tabLst>
            </a:pPr>
            <a:r>
              <a:rPr lang="el-GR" altLang="nl-NL" sz="2200" dirty="0"/>
              <a:t>15	κυβιστῶντες καὶ εἰς ὀρθὸν τὰ σκέλη περιφερόμενοι κυβιστῶσι </a:t>
            </a:r>
          </a:p>
          <a:p>
            <a:pPr lvl="0" eaLnBrk="0" fontAlgn="base" hangingPunct="0">
              <a:lnSpc>
                <a:spcPts val="3000"/>
              </a:lnSpc>
              <a:spcBef>
                <a:spcPct val="0"/>
              </a:spcBef>
              <a:spcAft>
                <a:spcPct val="0"/>
              </a:spcAft>
              <a:tabLst>
                <a:tab pos="723900" algn="l"/>
              </a:tabLst>
            </a:pPr>
            <a:r>
              <a:rPr lang="el-GR" altLang="nl-NL" sz="2200" dirty="0"/>
              <a:t>16	κύκλῳ, ὀκτὼ τότε οὖσι τοῖς μέλεσιν ἀπερειδόμενοι ταχὺ </a:t>
            </a:r>
          </a:p>
          <a:p>
            <a:pPr lvl="0" eaLnBrk="0" fontAlgn="base" hangingPunct="0">
              <a:lnSpc>
                <a:spcPts val="3000"/>
              </a:lnSpc>
              <a:spcBef>
                <a:spcPct val="0"/>
              </a:spcBef>
              <a:spcAft>
                <a:spcPct val="0"/>
              </a:spcAft>
              <a:tabLst>
                <a:tab pos="723900" algn="l"/>
              </a:tabLst>
            </a:pPr>
            <a:r>
              <a:rPr lang="el-GR" altLang="nl-NL" sz="2200" dirty="0"/>
              <a:t>17	ἐφέροντο κύκλῳ. </a:t>
            </a:r>
            <a:endParaRPr lang="nl-NL" altLang="nl-NL" sz="2200" dirty="0"/>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r>
              <a:rPr lang="nl-NL" altLang="nl-NL" sz="2200" dirty="0"/>
              <a:t>én (telkens) wanneer hij snel begon te rennen, zoals degenen die 15 over de kop duikelen en gestrekt hun benen ronddraaien, </a:t>
            </a:r>
            <a:r>
              <a:rPr lang="nl-NL" altLang="nl-NL" sz="2200" dirty="0" err="1"/>
              <a:t>rondbuitelen</a:t>
            </a:r>
            <a:r>
              <a:rPr lang="nl-NL" altLang="nl-NL" sz="2200" dirty="0"/>
              <a:t> in een cirkel, bewogen zij, zich afzettend met hun ledematen, die er toen acht in getal waren, zich snel in een cirkel voort.</a:t>
            </a:r>
          </a:p>
        </p:txBody>
      </p:sp>
      <p:sp>
        <p:nvSpPr>
          <p:cNvPr id="3" name="Titel 2"/>
          <p:cNvSpPr>
            <a:spLocks noGrp="1"/>
          </p:cNvSpPr>
          <p:nvPr>
            <p:ph type="title"/>
          </p:nvPr>
        </p:nvSpPr>
        <p:spPr/>
        <p:txBody>
          <a:bodyPr/>
          <a:lstStyle/>
          <a:p>
            <a:r>
              <a:rPr lang="nl-NL" dirty="0"/>
              <a:t>b. De bolletjes-mensen, 14-17</a:t>
            </a:r>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8" name="Rechthoek 7" descr="Zie opdracht in het leerlingenboek." title="Zie opdracht in het leerlingenboek.">
            <a:extLst>
              <a:ext uri="{FF2B5EF4-FFF2-40B4-BE49-F238E27FC236}">
                <a16:creationId xmlns="" xmlns:a16="http://schemas.microsoft.com/office/drawing/2014/main" id="{B966F0F7-660D-5B40-90DB-054E6B7465C2}"/>
              </a:ext>
            </a:extLst>
          </p:cNvPr>
          <p:cNvSpPr/>
          <p:nvPr/>
        </p:nvSpPr>
        <p:spPr>
          <a:xfrm>
            <a:off x="11481392" y="301087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99613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982800" y="1800000"/>
            <a:ext cx="9721712"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723900" algn="l"/>
              </a:tabLst>
            </a:pPr>
            <a:r>
              <a:rPr lang="el-GR" altLang="nl-NL" sz="2200" dirty="0"/>
              <a:t>1	Ἦν δὲ διὰ ταῦτα τρία τὰ γένη καὶ τοιαῦτα, ὅτι τὸ μὲν ἄρρεν ἦν </a:t>
            </a:r>
          </a:p>
          <a:p>
            <a:pPr lvl="0" eaLnBrk="0" fontAlgn="base" hangingPunct="0">
              <a:lnSpc>
                <a:spcPts val="3000"/>
              </a:lnSpc>
              <a:spcBef>
                <a:spcPct val="0"/>
              </a:spcBef>
              <a:spcAft>
                <a:spcPct val="0"/>
              </a:spcAft>
              <a:tabLst>
                <a:tab pos="723900" algn="l"/>
              </a:tabLst>
            </a:pPr>
            <a:r>
              <a:rPr lang="el-GR" altLang="nl-NL" sz="2200" dirty="0"/>
              <a:t>2	τοῦ ἡλίου τὴν ἀρχὴν ἔκγονον, τὸ δὲ θῆλυ τῆς γῆς, τὸ δὲ </a:t>
            </a:r>
          </a:p>
          <a:p>
            <a:pPr lvl="0" eaLnBrk="0" fontAlgn="base" hangingPunct="0">
              <a:lnSpc>
                <a:spcPts val="3000"/>
              </a:lnSpc>
              <a:spcBef>
                <a:spcPct val="0"/>
              </a:spcBef>
              <a:spcAft>
                <a:spcPct val="0"/>
              </a:spcAft>
              <a:tabLst>
                <a:tab pos="723900" algn="l"/>
              </a:tabLst>
            </a:pPr>
            <a:r>
              <a:rPr lang="el-GR" altLang="nl-NL" sz="2200" dirty="0"/>
              <a:t>3	ἀμφοτέρων μετέχον τῆς σελήνης, ὅτι καὶ ἡ σελήνη ἀμφοτέρων </a:t>
            </a:r>
          </a:p>
          <a:p>
            <a:pPr lvl="0" eaLnBrk="0" fontAlgn="base" hangingPunct="0">
              <a:lnSpc>
                <a:spcPts val="3000"/>
              </a:lnSpc>
              <a:spcBef>
                <a:spcPct val="0"/>
              </a:spcBef>
              <a:spcAft>
                <a:spcPct val="0"/>
              </a:spcAft>
              <a:tabLst>
                <a:tab pos="723900" algn="l"/>
              </a:tabLst>
            </a:pPr>
            <a:r>
              <a:rPr lang="el-GR" altLang="nl-NL" sz="2200" dirty="0"/>
              <a:t>4	μετέχει· περιφερῆ δὲ δὴ ἦν καὶ αὐτὰ καὶ ἡ πορεία αὐτῶν διὰ τὸ </a:t>
            </a:r>
          </a:p>
          <a:p>
            <a:pPr lvl="0" eaLnBrk="0" fontAlgn="base" hangingPunct="0">
              <a:lnSpc>
                <a:spcPts val="3000"/>
              </a:lnSpc>
              <a:spcBef>
                <a:spcPct val="0"/>
              </a:spcBef>
              <a:spcAft>
                <a:spcPct val="0"/>
              </a:spcAft>
              <a:tabLst>
                <a:tab pos="723900" algn="l"/>
              </a:tabLst>
            </a:pPr>
            <a:r>
              <a:rPr lang="el-GR" altLang="nl-NL" sz="2200" dirty="0"/>
              <a:t>5	τοῖς γονεῦσιν ὅμοια εἶναι.</a:t>
            </a:r>
            <a:endParaRPr lang="nl-NL" altLang="nl-NL" sz="2200" dirty="0"/>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r>
              <a:rPr lang="nl-NL" altLang="nl-NL" sz="2200" dirty="0"/>
              <a:t>1 Daarom waren er drie geslachten en (waren ze) zodanig/dergelijk, omdat het mannelijke oorspronkelijk een afstammeling was van de zon, het vrouwelijke van de aarde, en wat deelhad aan beide van de maan, omdat ook de maan deelheeft aan beide; dus zowel zij zelf als hun manier van zich voortbewegen waren bolvormig doordat zij 5 gelijk waren aan hun ouders. </a:t>
            </a:r>
          </a:p>
        </p:txBody>
      </p:sp>
      <p:sp>
        <p:nvSpPr>
          <p:cNvPr id="2" name="Titel 1"/>
          <p:cNvSpPr>
            <a:spLocks noGrp="1"/>
          </p:cNvSpPr>
          <p:nvPr>
            <p:ph type="title"/>
          </p:nvPr>
        </p:nvSpPr>
        <p:spPr/>
        <p:txBody>
          <a:bodyPr/>
          <a:lstStyle/>
          <a:p>
            <a:r>
              <a:rPr lang="nl-NL" dirty="0">
                <a:solidFill>
                  <a:srgbClr val="000000"/>
                </a:solidFill>
                <a:latin typeface="Calibri" panose="020F0502020204030204" pitchFamily="34" charset="0"/>
                <a:ea typeface="Times New Roman" panose="02020603050405020304" pitchFamily="18" charset="0"/>
              </a:rPr>
              <a:t>c. De mensen zijn overmoedig, 1-5</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AE9EABCD-F641-1E42-BDBE-63A22736411C}"/>
              </a:ext>
            </a:extLst>
          </p:cNvPr>
          <p:cNvSpPr/>
          <p:nvPr/>
        </p:nvSpPr>
        <p:spPr>
          <a:xfrm>
            <a:off x="11481392" y="224928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5" name="Rechthoek 4" descr="Zie opdracht in het leerlingenboek." title="Zie opdracht in het leerlingenboek.">
            <a:extLst>
              <a:ext uri="{FF2B5EF4-FFF2-40B4-BE49-F238E27FC236}">
                <a16:creationId xmlns="" xmlns:a16="http://schemas.microsoft.com/office/drawing/2014/main" id="{3B93087B-63D1-244B-89E1-E7D7B19F41BD}"/>
              </a:ext>
            </a:extLst>
          </p:cNvPr>
          <p:cNvSpPr/>
          <p:nvPr/>
        </p:nvSpPr>
        <p:spPr>
          <a:xfrm>
            <a:off x="11481392" y="186405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106999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982216" y="1800000"/>
            <a:ext cx="943426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723900" algn="l"/>
                <a:tab pos="4040188" algn="l"/>
              </a:tabLst>
            </a:pPr>
            <a:r>
              <a:rPr lang="el-GR" altLang="nl-NL" sz="2200" dirty="0"/>
              <a:t>5	</a:t>
            </a:r>
            <a:r>
              <a:rPr lang="nl-NL" altLang="nl-NL" sz="2200" dirty="0"/>
              <a:t>	</a:t>
            </a:r>
            <a:r>
              <a:rPr lang="el-GR" altLang="nl-NL" sz="2200" dirty="0"/>
              <a:t> Ἦν οὖν τὴν ἰσχὺν δεινὰ καὶ τὴν </a:t>
            </a:r>
          </a:p>
          <a:p>
            <a:pPr lvl="0" eaLnBrk="0" fontAlgn="base" hangingPunct="0">
              <a:lnSpc>
                <a:spcPts val="3000"/>
              </a:lnSpc>
              <a:spcBef>
                <a:spcPct val="0"/>
              </a:spcBef>
              <a:spcAft>
                <a:spcPct val="0"/>
              </a:spcAft>
              <a:tabLst>
                <a:tab pos="723900" algn="l"/>
              </a:tabLst>
            </a:pPr>
            <a:r>
              <a:rPr lang="el-GR" altLang="nl-NL" sz="2200" dirty="0"/>
              <a:t>6	ῥώμην, καὶ τὰ φρονήματα μεγάλα εἶχον, ἐπεχείρησαν δὲ τοῖς </a:t>
            </a:r>
          </a:p>
          <a:p>
            <a:pPr lvl="0" eaLnBrk="0" fontAlgn="base" hangingPunct="0">
              <a:lnSpc>
                <a:spcPts val="3000"/>
              </a:lnSpc>
              <a:spcBef>
                <a:spcPct val="0"/>
              </a:spcBef>
              <a:spcAft>
                <a:spcPct val="0"/>
              </a:spcAft>
              <a:tabLst>
                <a:tab pos="723900" algn="l"/>
              </a:tabLst>
            </a:pPr>
            <a:r>
              <a:rPr lang="el-GR" altLang="nl-NL" sz="2200" dirty="0"/>
              <a:t>7	θεοῖς, καὶ ὃ λέγει Ὅμηρος περὶ Ἐφιάλτου τε καὶ Ὤτου, περὶ </a:t>
            </a:r>
          </a:p>
          <a:p>
            <a:pPr lvl="0" eaLnBrk="0" fontAlgn="base" hangingPunct="0">
              <a:lnSpc>
                <a:spcPts val="3000"/>
              </a:lnSpc>
              <a:spcBef>
                <a:spcPct val="0"/>
              </a:spcBef>
              <a:spcAft>
                <a:spcPct val="0"/>
              </a:spcAft>
              <a:tabLst>
                <a:tab pos="723900" algn="l"/>
              </a:tabLst>
            </a:pPr>
            <a:r>
              <a:rPr lang="el-GR" altLang="nl-NL" sz="2200" dirty="0"/>
              <a:t>8	ἐκείνων λέγεται, τὸ εἰς τὸν οὐρανὸν ἀνάβασιν ἐπιχειρεῖν </a:t>
            </a:r>
          </a:p>
          <a:p>
            <a:pPr lvl="0" eaLnBrk="0" fontAlgn="base" hangingPunct="0">
              <a:lnSpc>
                <a:spcPts val="3000"/>
              </a:lnSpc>
              <a:spcBef>
                <a:spcPct val="0"/>
              </a:spcBef>
              <a:spcAft>
                <a:spcPct val="0"/>
              </a:spcAft>
              <a:tabLst>
                <a:tab pos="723900" algn="l"/>
              </a:tabLst>
            </a:pPr>
            <a:r>
              <a:rPr lang="el-GR" altLang="nl-NL" sz="2200" dirty="0"/>
              <a:t>9	ποιεῖν, ὡς ἐπιθησομένων τοῖς θεοῖς. </a:t>
            </a:r>
            <a:endParaRPr lang="nl-NL" altLang="nl-NL" sz="2200" dirty="0"/>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r>
              <a:rPr lang="nl-NL" altLang="nl-NL" sz="2200" dirty="0"/>
              <a:t>Zij nu waren geducht wat betreft hun kracht en sterkte, en zij hadden grote trotse plannen, en zij vielen de goden aan, en (dat) wat Homerus zegt over </a:t>
            </a:r>
            <a:r>
              <a:rPr lang="nl-NL" altLang="nl-NL" sz="2200" dirty="0" err="1"/>
              <a:t>Ephialtes</a:t>
            </a:r>
            <a:r>
              <a:rPr lang="nl-NL" altLang="nl-NL" sz="2200" dirty="0"/>
              <a:t> en Otus, wordt over hen gezegd, namelijk dat zij de hemel probeerden te beklimmen, met de bedoeling om de goden aan te vallen. </a:t>
            </a:r>
          </a:p>
        </p:txBody>
      </p:sp>
      <p:sp>
        <p:nvSpPr>
          <p:cNvPr id="2" name="Titel 1"/>
          <p:cNvSpPr>
            <a:spLocks noGrp="1"/>
          </p:cNvSpPr>
          <p:nvPr>
            <p:ph type="title"/>
          </p:nvPr>
        </p:nvSpPr>
        <p:spPr/>
        <p:txBody>
          <a:bodyPr/>
          <a:lstStyle/>
          <a:p>
            <a:r>
              <a:rPr lang="nl-NL" dirty="0">
                <a:solidFill>
                  <a:srgbClr val="000000"/>
                </a:solidFill>
                <a:latin typeface="Calibri" panose="020F0502020204030204" pitchFamily="34" charset="0"/>
                <a:ea typeface="Times New Roman" panose="02020603050405020304" pitchFamily="18" charset="0"/>
              </a:rPr>
              <a:t>c. De mensen zijn overmoedig, 5-9</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2AB03CAA-876B-1647-B41A-D7FC2E2C74D5}"/>
              </a:ext>
            </a:extLst>
          </p:cNvPr>
          <p:cNvSpPr/>
          <p:nvPr/>
        </p:nvSpPr>
        <p:spPr>
          <a:xfrm>
            <a:off x="11493136" y="2249629"/>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945041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910799" y="1556792"/>
            <a:ext cx="9217649"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723900" algn="l"/>
                <a:tab pos="4927600" algn="l"/>
              </a:tabLst>
            </a:pPr>
            <a:r>
              <a:rPr lang="el-GR" altLang="nl-NL" sz="2200" dirty="0"/>
              <a:t>9	</a:t>
            </a:r>
            <a:r>
              <a:rPr lang="nl-NL" altLang="nl-NL" sz="2200" dirty="0"/>
              <a:t>	</a:t>
            </a:r>
            <a:r>
              <a:rPr lang="el-GR" altLang="nl-NL" sz="2200" dirty="0"/>
              <a:t>Ὁ οὖν Ζεὺς καὶ οἱ ἄλλοι </a:t>
            </a:r>
          </a:p>
          <a:p>
            <a:pPr lvl="0" eaLnBrk="0" fontAlgn="base" hangingPunct="0">
              <a:lnSpc>
                <a:spcPts val="3000"/>
              </a:lnSpc>
              <a:spcBef>
                <a:spcPct val="0"/>
              </a:spcBef>
              <a:spcAft>
                <a:spcPct val="0"/>
              </a:spcAft>
              <a:tabLst>
                <a:tab pos="723900" algn="l"/>
              </a:tabLst>
            </a:pPr>
            <a:r>
              <a:rPr lang="el-GR" altLang="nl-NL" sz="2200" dirty="0"/>
              <a:t>10	θεοὶ ἐβουλεύοντο ὅτι χρὴ αὐτοὺς ποιῆσαι, καὶ ἠπόρουν· οὔτε </a:t>
            </a:r>
          </a:p>
          <a:p>
            <a:pPr lvl="0" eaLnBrk="0" fontAlgn="base" hangingPunct="0">
              <a:lnSpc>
                <a:spcPts val="3000"/>
              </a:lnSpc>
              <a:spcBef>
                <a:spcPct val="0"/>
              </a:spcBef>
              <a:spcAft>
                <a:spcPct val="0"/>
              </a:spcAft>
              <a:tabLst>
                <a:tab pos="723900" algn="l"/>
              </a:tabLst>
            </a:pPr>
            <a:r>
              <a:rPr lang="el-GR" altLang="nl-NL" sz="2200" dirty="0"/>
              <a:t>11	γὰρ ὅπως ἀποκτείναιεν εἶχον καὶ ὥσπερ τοὺς γίγαντας </a:t>
            </a:r>
          </a:p>
          <a:p>
            <a:pPr lvl="0" eaLnBrk="0" fontAlgn="base" hangingPunct="0">
              <a:lnSpc>
                <a:spcPts val="3000"/>
              </a:lnSpc>
              <a:spcBef>
                <a:spcPct val="0"/>
              </a:spcBef>
              <a:spcAft>
                <a:spcPct val="0"/>
              </a:spcAft>
              <a:tabLst>
                <a:tab pos="723900" algn="l"/>
              </a:tabLst>
            </a:pPr>
            <a:r>
              <a:rPr lang="el-GR" altLang="nl-NL" sz="2200" dirty="0"/>
              <a:t>12	κεραυνώσαντες τὸ γένος ἀφανίσαιεν – αἱ τιμαὶ γὰρ αὐτοῖς καὶ </a:t>
            </a:r>
          </a:p>
          <a:p>
            <a:pPr lvl="0" eaLnBrk="0" fontAlgn="base" hangingPunct="0">
              <a:lnSpc>
                <a:spcPts val="3000"/>
              </a:lnSpc>
              <a:spcBef>
                <a:spcPct val="0"/>
              </a:spcBef>
              <a:spcAft>
                <a:spcPct val="0"/>
              </a:spcAft>
              <a:tabLst>
                <a:tab pos="723900" algn="l"/>
              </a:tabLst>
            </a:pPr>
            <a:r>
              <a:rPr lang="el-GR" altLang="nl-NL" sz="2200" dirty="0"/>
              <a:t>13	ἱερὰ τὰ παρὰ τῶν ἀνθρώπων ἠφανίζετο – οὔτε ὅπως ἐῷεν </a:t>
            </a:r>
          </a:p>
          <a:p>
            <a:pPr lvl="0" eaLnBrk="0" fontAlgn="base" hangingPunct="0">
              <a:lnSpc>
                <a:spcPts val="3000"/>
              </a:lnSpc>
              <a:spcBef>
                <a:spcPct val="0"/>
              </a:spcBef>
              <a:spcAft>
                <a:spcPct val="0"/>
              </a:spcAft>
              <a:tabLst>
                <a:tab pos="723900" algn="l"/>
              </a:tabLst>
            </a:pPr>
            <a:r>
              <a:rPr lang="el-GR" altLang="nl-NL" sz="2200" dirty="0"/>
              <a:t>14	ἀσελγαίνειν. </a:t>
            </a:r>
            <a:endParaRPr lang="nl-NL" altLang="nl-NL" sz="2200" dirty="0"/>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r>
              <a:rPr lang="nl-NL" altLang="nl-NL" sz="2200" dirty="0"/>
              <a:t>Zeus nu en de andere 10 goden beraadslaagden wat zij hen aan moesten doen, en zij wisten het niet: want noch wisten zij hoe zij hen moesten doden en hoe zij, zoals zij de Giganten door neer te bliksemen (hadden vernietigd), het geslacht moesten vernietigen – de eerbewijzen namelijk en de offers van de kant van de mensen zouden voor hen verdwijnen – noch hoe zij hen moesten toestaan zich aanmatigend te gedragen.</a:t>
            </a:r>
          </a:p>
        </p:txBody>
      </p:sp>
      <p:sp>
        <p:nvSpPr>
          <p:cNvPr id="2" name="Titel 1"/>
          <p:cNvSpPr>
            <a:spLocks noGrp="1"/>
          </p:cNvSpPr>
          <p:nvPr>
            <p:ph type="title"/>
          </p:nvPr>
        </p:nvSpPr>
        <p:spPr/>
        <p:txBody>
          <a:bodyPr/>
          <a:lstStyle/>
          <a:p>
            <a:r>
              <a:rPr lang="nl-NL" dirty="0">
                <a:solidFill>
                  <a:srgbClr val="000000"/>
                </a:solidFill>
                <a:latin typeface="Calibri" panose="020F0502020204030204" pitchFamily="34" charset="0"/>
                <a:ea typeface="Times New Roman" panose="02020603050405020304" pitchFamily="18" charset="0"/>
              </a:rPr>
              <a:t>c. De mensen zijn overmoedig, 9-14</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8" name="Rechthoek 7" descr="Zie opdracht in het leerlingenboek." title="Zie opdracht in het leerlingenboek.">
            <a:extLst>
              <a:ext uri="{FF2B5EF4-FFF2-40B4-BE49-F238E27FC236}">
                <a16:creationId xmlns="" xmlns:a16="http://schemas.microsoft.com/office/drawing/2014/main" id="{5152D121-3DE3-1846-8C18-5460166D2BEE}"/>
              </a:ext>
            </a:extLst>
          </p:cNvPr>
          <p:cNvSpPr/>
          <p:nvPr/>
        </p:nvSpPr>
        <p:spPr>
          <a:xfrm>
            <a:off x="11474086" y="201843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94090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0D380840-AA52-D743-A4AF-9C439A53CC46}"/>
              </a:ext>
            </a:extLst>
          </p:cNvPr>
          <p:cNvSpPr>
            <a:spLocks noGrp="1"/>
          </p:cNvSpPr>
          <p:nvPr>
            <p:ph idx="1"/>
          </p:nvPr>
        </p:nvSpPr>
        <p:spPr>
          <a:xfrm>
            <a:off x="851856" y="1800000"/>
            <a:ext cx="11244553" cy="4351338"/>
          </a:xfrm>
        </p:spPr>
        <p:txBody>
          <a:bodyPr/>
          <a:lstStyle/>
          <a:p>
            <a:pPr marL="0" indent="0" defTabSz="533400" eaLnBrk="0" fontAlgn="base" hangingPunct="0">
              <a:lnSpc>
                <a:spcPct val="150000"/>
              </a:lnSpc>
              <a:spcBef>
                <a:spcPct val="0"/>
              </a:spcBef>
              <a:spcAft>
                <a:spcPct val="0"/>
              </a:spcAft>
              <a:buNone/>
              <a:tabLst>
                <a:tab pos="541338" algn="l"/>
                <a:tab pos="8070850" algn="l"/>
              </a:tabLst>
            </a:pPr>
            <a:r>
              <a:rPr lang="el-GR" altLang="nl-NL" dirty="0"/>
              <a:t>1	 Καὶ μήν, ὦ Ἐρυξίμαχε, εἰπεῖν τὸν Ἀριστοφάνη, ἄλλῃ γέ πῃ ἐν νῷ </a:t>
            </a:r>
          </a:p>
          <a:p>
            <a:pPr marL="0" indent="0" defTabSz="533400" eaLnBrk="0" fontAlgn="base" hangingPunct="0">
              <a:lnSpc>
                <a:spcPct val="150000"/>
              </a:lnSpc>
              <a:spcBef>
                <a:spcPct val="0"/>
              </a:spcBef>
              <a:spcAft>
                <a:spcPct val="0"/>
              </a:spcAft>
              <a:buNone/>
              <a:tabLst>
                <a:tab pos="541338" algn="l"/>
                <a:tab pos="8070850" algn="l"/>
              </a:tabLst>
            </a:pPr>
            <a:r>
              <a:rPr lang="nl-NL" altLang="nl-NL" dirty="0"/>
              <a:t>2</a:t>
            </a:r>
            <a:r>
              <a:rPr lang="el-GR" altLang="nl-NL" dirty="0"/>
              <a:t>	ἔχω λέγειν ἢ ᾗ σύ τε καὶ Παυσανίας εἰπέτην. Ἐμοὶ γὰρ δοκοῦσιν </a:t>
            </a:r>
          </a:p>
          <a:p>
            <a:pPr marL="0" indent="0" defTabSz="533400" eaLnBrk="0" fontAlgn="base" hangingPunct="0">
              <a:lnSpc>
                <a:spcPct val="150000"/>
              </a:lnSpc>
              <a:spcBef>
                <a:spcPct val="0"/>
              </a:spcBef>
              <a:spcAft>
                <a:spcPct val="0"/>
              </a:spcAft>
              <a:buNone/>
              <a:tabLst>
                <a:tab pos="541338" algn="l"/>
                <a:tab pos="8070850" algn="l"/>
              </a:tabLst>
            </a:pPr>
            <a:r>
              <a:rPr lang="nl-NL" altLang="nl-NL" dirty="0"/>
              <a:t>3</a:t>
            </a:r>
            <a:r>
              <a:rPr lang="el-GR" altLang="nl-NL" dirty="0"/>
              <a:t>	ἅνθρωποι παντάπασι τὴν τοῦ ἔρωτος δύναμιν οὐκ ᾐσθῆσθαι, ἐπεὶ </a:t>
            </a:r>
          </a:p>
          <a:p>
            <a:pPr marL="0" indent="0" defTabSz="533400" eaLnBrk="0" fontAlgn="base" hangingPunct="0">
              <a:lnSpc>
                <a:spcPct val="150000"/>
              </a:lnSpc>
              <a:spcBef>
                <a:spcPct val="0"/>
              </a:spcBef>
              <a:spcAft>
                <a:spcPct val="0"/>
              </a:spcAft>
              <a:buNone/>
              <a:tabLst>
                <a:tab pos="541338" algn="l"/>
                <a:tab pos="8070850" algn="l"/>
              </a:tabLst>
            </a:pPr>
            <a:r>
              <a:rPr lang="nl-NL" altLang="nl-NL" dirty="0"/>
              <a:t>4</a:t>
            </a:r>
            <a:r>
              <a:rPr lang="el-GR" altLang="nl-NL" dirty="0"/>
              <a:t>	αἰσθανόμενοί γε μέγιστ’ ἂν αὐτοῦ ἱερὰ κατασκευάσαι καὶ </a:t>
            </a:r>
          </a:p>
          <a:p>
            <a:pPr marL="0" indent="0" defTabSz="533400" eaLnBrk="0" fontAlgn="base" hangingPunct="0">
              <a:lnSpc>
                <a:spcPct val="150000"/>
              </a:lnSpc>
              <a:spcBef>
                <a:spcPct val="0"/>
              </a:spcBef>
              <a:spcAft>
                <a:spcPct val="0"/>
              </a:spcAft>
              <a:buNone/>
              <a:tabLst>
                <a:tab pos="541338" algn="l"/>
                <a:tab pos="8070850" algn="l"/>
              </a:tabLst>
            </a:pPr>
            <a:r>
              <a:rPr lang="el-GR" altLang="nl-NL" dirty="0"/>
              <a:t>5	βωμούς, καὶ θυσίας ἂν ποιεῖν μεγίστας, </a:t>
            </a:r>
            <a:endParaRPr lang="nl-NL" dirty="0"/>
          </a:p>
        </p:txBody>
      </p:sp>
      <p:sp>
        <p:nvSpPr>
          <p:cNvPr id="2" name="Titel 1">
            <a:extLst>
              <a:ext uri="{FF2B5EF4-FFF2-40B4-BE49-F238E27FC236}">
                <a16:creationId xmlns="" xmlns:a16="http://schemas.microsoft.com/office/drawing/2014/main" id="{5FADBE73-3F94-1C4A-993C-C47FAB8131B1}"/>
              </a:ext>
            </a:extLst>
          </p:cNvPr>
          <p:cNvSpPr>
            <a:spLocks noGrp="1"/>
          </p:cNvSpPr>
          <p:nvPr>
            <p:ph type="title"/>
          </p:nvPr>
        </p:nvSpPr>
        <p:spPr>
          <a:xfrm>
            <a:off x="838800" y="365125"/>
            <a:ext cx="11881936" cy="1325563"/>
          </a:xfrm>
        </p:spPr>
        <p:txBody>
          <a:bodyPr/>
          <a:lstStyle/>
          <a:p>
            <a:r>
              <a:rPr lang="nl-NL" dirty="0">
                <a:solidFill>
                  <a:srgbClr val="000000"/>
                </a:solidFill>
                <a:latin typeface="Calibri" panose="020F0502020204030204" pitchFamily="34" charset="0"/>
                <a:ea typeface="Times New Roman" panose="02020603050405020304" pitchFamily="18" charset="0"/>
                <a:cs typeface="GR Times New Roman"/>
              </a:rPr>
              <a:t>a. Eros is de meest mensvriendelijke god, 1-5</a:t>
            </a:r>
            <a:endParaRPr lang="nl-NL" dirty="0"/>
          </a:p>
        </p:txBody>
      </p:sp>
      <p:sp>
        <p:nvSpPr>
          <p:cNvPr id="17" name="Rond hoek zelfde zijde rechthoek 16">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19" name="Rond hoek zelfde zijde rechthoek 18">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20" name="Rond hoek zelfde zijde rechthoek 19">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15" name="Rechthoek 14" descr="Attentie stijlfiguur" title="Attentie stijlfiguur"/>
          <p:cNvSpPr/>
          <p:nvPr/>
        </p:nvSpPr>
        <p:spPr>
          <a:xfrm>
            <a:off x="11489551" y="3981252"/>
            <a:ext cx="270000" cy="270000"/>
          </a:xfrm>
          <a:prstGeom prst="rect">
            <a:avLst/>
          </a:prstGeom>
          <a:solidFill>
            <a:srgbClr val="B10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S</a:t>
            </a:r>
          </a:p>
        </p:txBody>
      </p:sp>
      <p:sp>
        <p:nvSpPr>
          <p:cNvPr id="5" name="Rechthoek 4" descr="Zie opdracht in het leerlingenboek." title="Zie opdracht in het leerlingenboek.">
            <a:extLst>
              <a:ext uri="{FF2B5EF4-FFF2-40B4-BE49-F238E27FC236}">
                <a16:creationId xmlns="" xmlns:a16="http://schemas.microsoft.com/office/drawing/2014/main" id="{AB0229CF-25C9-CD47-9F54-7020A45F472E}"/>
              </a:ext>
            </a:extLst>
          </p:cNvPr>
          <p:cNvSpPr/>
          <p:nvPr/>
        </p:nvSpPr>
        <p:spPr>
          <a:xfrm>
            <a:off x="11489551" y="207194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6" name="Rechthoek 5" descr="Zie opdracht in het leerlingenboek." title="Zie opdracht in het leerlingenboek.">
            <a:extLst>
              <a:ext uri="{FF2B5EF4-FFF2-40B4-BE49-F238E27FC236}">
                <a16:creationId xmlns="" xmlns:a16="http://schemas.microsoft.com/office/drawing/2014/main" id="{45E7258C-3FCD-CD4B-B52F-239A6721A330}"/>
              </a:ext>
            </a:extLst>
          </p:cNvPr>
          <p:cNvSpPr/>
          <p:nvPr/>
        </p:nvSpPr>
        <p:spPr>
          <a:xfrm>
            <a:off x="11489551" y="2723204"/>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55018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910208" y="1800000"/>
            <a:ext cx="943426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723900" algn="l"/>
              </a:tabLst>
            </a:pPr>
            <a:r>
              <a:rPr lang="el-GR" altLang="nl-NL" sz="2200" dirty="0"/>
              <a:t>1	Μόγις δὴ ὁ Ζεὺς ἐννοήσας λέγει ὅτι “Δοκῶ μοι”, ἔφη, “ἔχειν </a:t>
            </a:r>
          </a:p>
          <a:p>
            <a:pPr lvl="0" eaLnBrk="0" fontAlgn="base" hangingPunct="0">
              <a:lnSpc>
                <a:spcPts val="3000"/>
              </a:lnSpc>
              <a:spcBef>
                <a:spcPct val="0"/>
              </a:spcBef>
              <a:spcAft>
                <a:spcPct val="0"/>
              </a:spcAft>
              <a:tabLst>
                <a:tab pos="723900" algn="l"/>
              </a:tabLst>
            </a:pPr>
            <a:r>
              <a:rPr lang="el-GR" altLang="nl-NL" sz="2200" dirty="0"/>
              <a:t>2	μηχανήν, ὡς ἂν εἶέν τε ἅνθρωποι καὶ παύσαιντο τῆς ἀκολασίας </a:t>
            </a:r>
          </a:p>
          <a:p>
            <a:pPr lvl="0" eaLnBrk="0" fontAlgn="base" hangingPunct="0">
              <a:lnSpc>
                <a:spcPts val="3000"/>
              </a:lnSpc>
              <a:spcBef>
                <a:spcPct val="0"/>
              </a:spcBef>
              <a:spcAft>
                <a:spcPct val="0"/>
              </a:spcAft>
              <a:tabLst>
                <a:tab pos="723900" algn="l"/>
              </a:tabLst>
            </a:pPr>
            <a:r>
              <a:rPr lang="el-GR" altLang="nl-NL" sz="2200" dirty="0"/>
              <a:t>3	ἀσθενέστεροι γενόμενοι. Νῦν μὲν γὰρ αὐτούς, ἔφη, διατεμῶ δίχα </a:t>
            </a:r>
          </a:p>
          <a:p>
            <a:pPr lvl="0" eaLnBrk="0" fontAlgn="base" hangingPunct="0">
              <a:lnSpc>
                <a:spcPts val="3000"/>
              </a:lnSpc>
              <a:spcBef>
                <a:spcPct val="0"/>
              </a:spcBef>
              <a:spcAft>
                <a:spcPct val="0"/>
              </a:spcAft>
              <a:tabLst>
                <a:tab pos="723900" algn="l"/>
              </a:tabLst>
            </a:pPr>
            <a:r>
              <a:rPr lang="el-GR" altLang="nl-NL" sz="2200" dirty="0"/>
              <a:t>4	ἕκαστον, καὶ ἅμα μὲν ἀσθενέστεροι ἔσονται, ἅμα δὲ </a:t>
            </a:r>
          </a:p>
          <a:p>
            <a:pPr lvl="0" eaLnBrk="0" fontAlgn="base" hangingPunct="0">
              <a:lnSpc>
                <a:spcPts val="3000"/>
              </a:lnSpc>
              <a:spcBef>
                <a:spcPct val="0"/>
              </a:spcBef>
              <a:spcAft>
                <a:spcPct val="0"/>
              </a:spcAft>
              <a:tabLst>
                <a:tab pos="723900" algn="l"/>
              </a:tabLst>
            </a:pPr>
            <a:r>
              <a:rPr lang="el-GR" altLang="nl-NL" sz="2200" dirty="0"/>
              <a:t>5	χρησιμώτεροι ἡμῖν διὰ τὸ πλείους τὸν ἀριθμὸν γεγονέναι· </a:t>
            </a:r>
            <a:endParaRPr lang="nl-NL" altLang="nl-NL" sz="2200" dirty="0"/>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r>
              <a:rPr lang="nl-NL" altLang="nl-NL" sz="2200" dirty="0"/>
              <a:t>1 Toen Zeus had nagedacht zegt/zei hij eindelijk: “Ik denk”, zei hij, “een middel te hebben, hoe de mensen zouden kunnen bestaan én (tegelijk) zouden kunnen ophouden met hun losbandigheid, doordat ze zwakker zijn geworden. Want ik zal hen nu, zei hij, doormidden snijden in tweeën, ieder (afzonderlijk), en zij zullen niet alleen zwakker zijn, maar ook 5 nuttiger voor ons doordat ze meer/groter in aantal zijn geworden;</a:t>
            </a:r>
          </a:p>
          <a:p>
            <a:pPr lvl="0" eaLnBrk="0" fontAlgn="base" hangingPunct="0">
              <a:spcBef>
                <a:spcPct val="0"/>
              </a:spcBef>
              <a:spcAft>
                <a:spcPct val="0"/>
              </a:spcAft>
              <a:tabLst>
                <a:tab pos="723900" algn="l"/>
              </a:tabLst>
            </a:pPr>
            <a:endParaRPr lang="nl-NL" altLang="nl-NL" sz="2200" dirty="0"/>
          </a:p>
        </p:txBody>
      </p:sp>
      <p:sp>
        <p:nvSpPr>
          <p:cNvPr id="2" name="Titel 1"/>
          <p:cNvSpPr>
            <a:spLocks noGrp="1"/>
          </p:cNvSpPr>
          <p:nvPr>
            <p:ph type="title"/>
          </p:nvPr>
        </p:nvSpPr>
        <p:spPr>
          <a:xfrm>
            <a:off x="838200" y="365125"/>
            <a:ext cx="11162456" cy="1325563"/>
          </a:xfrm>
        </p:spPr>
        <p:txBody>
          <a:bodyPr/>
          <a:lstStyle/>
          <a:p>
            <a:r>
              <a:rPr lang="nl-NL" dirty="0">
                <a:solidFill>
                  <a:srgbClr val="000000"/>
                </a:solidFill>
                <a:latin typeface="Calibri" panose="020F0502020204030204" pitchFamily="34" charset="0"/>
                <a:ea typeface="Times New Roman" panose="02020603050405020304" pitchFamily="18" charset="0"/>
                <a:cs typeface="GR Times New Roman"/>
              </a:rPr>
              <a:t>d. Het plan van Zeus, 1-5</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F0226D79-D12C-E946-B712-3708B605D0DA}"/>
              </a:ext>
            </a:extLst>
          </p:cNvPr>
          <p:cNvSpPr/>
          <p:nvPr/>
        </p:nvSpPr>
        <p:spPr>
          <a:xfrm>
            <a:off x="11490200" y="341324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6" name="Rechthoek 5" descr="Zie opdracht in het leerlingenboek." title="Zie opdracht in het leerlingenboek.">
            <a:extLst>
              <a:ext uri="{FF2B5EF4-FFF2-40B4-BE49-F238E27FC236}">
                <a16:creationId xmlns="" xmlns:a16="http://schemas.microsoft.com/office/drawing/2014/main" id="{CF5E809F-ACC9-6849-B8FD-1136E07A7653}"/>
              </a:ext>
            </a:extLst>
          </p:cNvPr>
          <p:cNvSpPr/>
          <p:nvPr/>
        </p:nvSpPr>
        <p:spPr>
          <a:xfrm>
            <a:off x="11490200" y="2243281"/>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08658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910800" y="1556792"/>
            <a:ext cx="950568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723900" algn="l"/>
                <a:tab pos="6727825" algn="l"/>
              </a:tabLst>
            </a:pPr>
            <a:r>
              <a:rPr lang="el-GR" altLang="nl-NL" sz="2200" dirty="0"/>
              <a:t>5	</a:t>
            </a:r>
            <a:r>
              <a:rPr lang="nl-NL" altLang="nl-NL" sz="2200" dirty="0"/>
              <a:t>	</a:t>
            </a:r>
            <a:r>
              <a:rPr lang="el-GR" altLang="nl-NL" sz="2200" dirty="0"/>
              <a:t>καὶ </a:t>
            </a:r>
          </a:p>
          <a:p>
            <a:pPr lvl="0" eaLnBrk="0" fontAlgn="base" hangingPunct="0">
              <a:lnSpc>
                <a:spcPts val="3000"/>
              </a:lnSpc>
              <a:spcBef>
                <a:spcPct val="0"/>
              </a:spcBef>
              <a:spcAft>
                <a:spcPct val="0"/>
              </a:spcAft>
              <a:tabLst>
                <a:tab pos="723900" algn="l"/>
              </a:tabLst>
            </a:pPr>
            <a:r>
              <a:rPr lang="el-GR" altLang="nl-NL" sz="2200" dirty="0"/>
              <a:t>6	βαδιοῦνται ὀρθοὶ ἐπὶ δυοῖν σκελοῖν. Ἐὰν δ’ ἔτι δοκῶσιν </a:t>
            </a:r>
          </a:p>
          <a:p>
            <a:pPr lvl="0" eaLnBrk="0" fontAlgn="base" hangingPunct="0">
              <a:lnSpc>
                <a:spcPts val="3000"/>
              </a:lnSpc>
              <a:spcBef>
                <a:spcPct val="0"/>
              </a:spcBef>
              <a:spcAft>
                <a:spcPct val="0"/>
              </a:spcAft>
              <a:tabLst>
                <a:tab pos="723900" algn="l"/>
              </a:tabLst>
            </a:pPr>
            <a:r>
              <a:rPr lang="el-GR" altLang="nl-NL" sz="2200" dirty="0"/>
              <a:t>7	ἀσελγαίνειν καὶ μὴ ’θέλωσιν ἡσυχίαν ἄγειν, πάλιν αὖ, ἔφη, τεμῶ </a:t>
            </a:r>
          </a:p>
          <a:p>
            <a:pPr lvl="0" eaLnBrk="0" fontAlgn="base" hangingPunct="0">
              <a:lnSpc>
                <a:spcPts val="3000"/>
              </a:lnSpc>
              <a:spcBef>
                <a:spcPct val="0"/>
              </a:spcBef>
              <a:spcAft>
                <a:spcPct val="0"/>
              </a:spcAft>
              <a:tabLst>
                <a:tab pos="723900" algn="l"/>
              </a:tabLst>
            </a:pPr>
            <a:r>
              <a:rPr lang="el-GR" altLang="nl-NL" sz="2200" dirty="0"/>
              <a:t>8	δίχα, ὥστ’ ἐφ’ ἑνὸς πορεύσονται σκέλους ἀσκωλιάζοντες.” Ταῦτα </a:t>
            </a:r>
          </a:p>
          <a:p>
            <a:pPr lvl="0" eaLnBrk="0" fontAlgn="base" hangingPunct="0">
              <a:lnSpc>
                <a:spcPts val="3000"/>
              </a:lnSpc>
              <a:spcBef>
                <a:spcPct val="0"/>
              </a:spcBef>
              <a:spcAft>
                <a:spcPct val="0"/>
              </a:spcAft>
              <a:tabLst>
                <a:tab pos="723900" algn="l"/>
              </a:tabLst>
            </a:pPr>
            <a:r>
              <a:rPr lang="el-GR" altLang="nl-NL" sz="2200" dirty="0"/>
              <a:t>9	εἰπὼν ἔτεμνε τοὺς ἀνθρώπους δίχα, ὥσπερ οἱ τὰ ὄα τέμνοντες </a:t>
            </a:r>
          </a:p>
          <a:p>
            <a:pPr lvl="0" eaLnBrk="0" fontAlgn="base" hangingPunct="0">
              <a:lnSpc>
                <a:spcPts val="3000"/>
              </a:lnSpc>
              <a:spcBef>
                <a:spcPct val="0"/>
              </a:spcBef>
              <a:spcAft>
                <a:spcPct val="0"/>
              </a:spcAft>
              <a:tabLst>
                <a:tab pos="723900" algn="l"/>
              </a:tabLst>
            </a:pPr>
            <a:r>
              <a:rPr lang="el-GR" altLang="nl-NL" sz="2200" dirty="0"/>
              <a:t>10	καὶ μέλλοντες ταριχεύειν, ἢ ὥσπερ οἱ τὰ ᾠὰ ταῖς θριξίν·</a:t>
            </a:r>
            <a:endParaRPr lang="nl-NL" altLang="nl-NL" sz="2200" dirty="0"/>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r>
              <a:rPr lang="nl-NL" altLang="nl-NL" sz="2200" dirty="0"/>
              <a:t>en zij zullen rechtop lopen op twee benen. Als zij zich nog aanmatigend schijnen te gedragen en niet bereid zijn zich rustig te houden, zal ik hen op mijn beurt opnieuw, zei hij, in tweeën snijden, zodat zij op één been hinkend zullen voortgaan.” Nadat hij dit had gezegd, sneed hij de mensen in tweeën, zoals degenen die peerlijsterbessen snijden 10 en van plan zijn ze in te maken, of zoals degenen die met haren/een haar eieren (doorsnijden).</a:t>
            </a:r>
          </a:p>
        </p:txBody>
      </p:sp>
      <p:sp>
        <p:nvSpPr>
          <p:cNvPr id="2" name="Titel 1"/>
          <p:cNvSpPr>
            <a:spLocks noGrp="1"/>
          </p:cNvSpPr>
          <p:nvPr>
            <p:ph type="title"/>
          </p:nvPr>
        </p:nvSpPr>
        <p:spPr>
          <a:xfrm>
            <a:off x="838200" y="365125"/>
            <a:ext cx="11234464" cy="1325563"/>
          </a:xfrm>
        </p:spPr>
        <p:txBody>
          <a:bodyPr/>
          <a:lstStyle/>
          <a:p>
            <a:r>
              <a:rPr lang="nl-NL" dirty="0">
                <a:solidFill>
                  <a:srgbClr val="000000"/>
                </a:solidFill>
                <a:latin typeface="Calibri" panose="020F0502020204030204" pitchFamily="34" charset="0"/>
                <a:ea typeface="Times New Roman" panose="02020603050405020304" pitchFamily="18" charset="0"/>
                <a:cs typeface="GR Times New Roman"/>
              </a:rPr>
              <a:t>d. Het plan van Zeus, 5-10</a:t>
            </a:r>
            <a:endParaRPr lang="nl-NL" dirty="0"/>
          </a:p>
        </p:txBody>
      </p:sp>
      <p:sp>
        <p:nvSpPr>
          <p:cNvPr id="11" name="Rond hoek zelfde zijde rechthoek 10">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3" name="Rond hoek zelfde zijde rechthoek 12">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BCF12B51-5762-AD4B-9359-C602C53AFCB7}"/>
              </a:ext>
            </a:extLst>
          </p:cNvPr>
          <p:cNvSpPr/>
          <p:nvPr/>
        </p:nvSpPr>
        <p:spPr>
          <a:xfrm>
            <a:off x="11493136" y="3539633"/>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785803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910800" y="1800000"/>
            <a:ext cx="936166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723900" algn="l"/>
              </a:tabLst>
            </a:pPr>
            <a:r>
              <a:rPr lang="el-GR" altLang="nl-NL" sz="2200" dirty="0"/>
              <a:t>1	ὅντινα δὲ τέμοι, τὸν Ἀπόλλω ἐκέλευεν τό τε πρόσωπον </a:t>
            </a:r>
          </a:p>
          <a:p>
            <a:pPr lvl="0" eaLnBrk="0" fontAlgn="base" hangingPunct="0">
              <a:lnSpc>
                <a:spcPts val="3000"/>
              </a:lnSpc>
              <a:spcBef>
                <a:spcPct val="0"/>
              </a:spcBef>
              <a:spcAft>
                <a:spcPct val="0"/>
              </a:spcAft>
              <a:tabLst>
                <a:tab pos="723900" algn="l"/>
              </a:tabLst>
            </a:pPr>
            <a:r>
              <a:rPr lang="el-GR" altLang="nl-NL" sz="2200" dirty="0"/>
              <a:t>2	μεταστρέφειν καὶ τὸ τοῦ αὐχένος ἥμισυ πρὸς τὴν τομήν, ἵνα </a:t>
            </a:r>
          </a:p>
          <a:p>
            <a:pPr lvl="0" eaLnBrk="0" fontAlgn="base" hangingPunct="0">
              <a:lnSpc>
                <a:spcPts val="3000"/>
              </a:lnSpc>
              <a:spcBef>
                <a:spcPct val="0"/>
              </a:spcBef>
              <a:spcAft>
                <a:spcPct val="0"/>
              </a:spcAft>
              <a:tabLst>
                <a:tab pos="723900" algn="l"/>
              </a:tabLst>
            </a:pPr>
            <a:r>
              <a:rPr lang="el-GR" altLang="nl-NL" sz="2200" dirty="0"/>
              <a:t>3	θεώμενος τὴν αὑτοῦ τμῆσιν κοσμιώτερος εἴη ὁ ἄνθρωπος, καὶ </a:t>
            </a:r>
          </a:p>
          <a:p>
            <a:pPr lvl="0" eaLnBrk="0" fontAlgn="base" hangingPunct="0">
              <a:lnSpc>
                <a:spcPts val="3000"/>
              </a:lnSpc>
              <a:spcBef>
                <a:spcPct val="0"/>
              </a:spcBef>
              <a:spcAft>
                <a:spcPct val="0"/>
              </a:spcAft>
              <a:tabLst>
                <a:tab pos="723900" algn="l"/>
              </a:tabLst>
            </a:pPr>
            <a:r>
              <a:rPr lang="el-GR" altLang="nl-NL" sz="2200" dirty="0"/>
              <a:t>4	τἆλλα ἰᾶσθαι ἐκέλευεν. </a:t>
            </a:r>
            <a:endParaRPr lang="nl-NL" altLang="nl-NL" sz="2200" dirty="0"/>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r>
              <a:rPr lang="nl-NL" altLang="nl-NL" sz="2200" dirty="0"/>
              <a:t>1 Telkens als hij (Zeus) iemand had gesneden, beval hij Apollo het gezicht en de helft van de hals te draaien naar de snee, opdat de mens, wanneer hij zijn wond aanschouwde, ingetogener was, en hij beval (hem) de andere dingen te behandelen. </a:t>
            </a:r>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endParaRPr lang="nl-NL" altLang="nl-NL" sz="2200" dirty="0"/>
          </a:p>
        </p:txBody>
      </p:sp>
      <p:sp>
        <p:nvSpPr>
          <p:cNvPr id="2" name="Titel 1"/>
          <p:cNvSpPr>
            <a:spLocks noGrp="1"/>
          </p:cNvSpPr>
          <p:nvPr>
            <p:ph type="title"/>
          </p:nvPr>
        </p:nvSpPr>
        <p:spPr>
          <a:xfrm>
            <a:off x="838200" y="365125"/>
            <a:ext cx="11353800" cy="1325563"/>
          </a:xfrm>
        </p:spPr>
        <p:txBody>
          <a:bodyPr/>
          <a:lstStyle/>
          <a:p>
            <a:r>
              <a:rPr lang="nl-NL" dirty="0">
                <a:solidFill>
                  <a:srgbClr val="000000"/>
                </a:solidFill>
                <a:latin typeface="Calibri" panose="020F0502020204030204" pitchFamily="34" charset="0"/>
                <a:ea typeface="Times New Roman" panose="02020603050405020304" pitchFamily="18" charset="0"/>
                <a:cs typeface="GR Times New Roman"/>
              </a:rPr>
              <a:t>e. Apollo vormt de mens en geneest zijn wond, 1-4</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AEEAF200-4F0E-5046-B695-E2B0E5D74BFF}"/>
              </a:ext>
            </a:extLst>
          </p:cNvPr>
          <p:cNvSpPr/>
          <p:nvPr/>
        </p:nvSpPr>
        <p:spPr>
          <a:xfrm>
            <a:off x="11474086" y="263834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5" name="Rechthoek 4" descr="Zie opdracht in het leerlingenboek." title="Zie opdracht in het leerlingenboek.">
            <a:extLst>
              <a:ext uri="{FF2B5EF4-FFF2-40B4-BE49-F238E27FC236}">
                <a16:creationId xmlns="" xmlns:a16="http://schemas.microsoft.com/office/drawing/2014/main" id="{0BA0F34D-F389-1541-BE25-0FD071B48578}"/>
              </a:ext>
            </a:extLst>
          </p:cNvPr>
          <p:cNvSpPr/>
          <p:nvPr/>
        </p:nvSpPr>
        <p:spPr>
          <a:xfrm>
            <a:off x="11474086" y="1857432"/>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1521305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910800" y="1800000"/>
            <a:ext cx="964969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723900" algn="l"/>
                <a:tab pos="3316288" algn="l"/>
              </a:tabLst>
            </a:pPr>
            <a:r>
              <a:rPr lang="el-GR" altLang="nl-NL" sz="2200" dirty="0"/>
              <a:t>4	</a:t>
            </a:r>
            <a:r>
              <a:rPr lang="nl-NL" altLang="nl-NL" sz="2200" dirty="0"/>
              <a:t>	</a:t>
            </a:r>
            <a:r>
              <a:rPr lang="el-GR" altLang="nl-NL" sz="2200" dirty="0"/>
              <a:t>Ὁ δὲ τό τε πρόσωπον μετέστρεφε, καὶ </a:t>
            </a:r>
          </a:p>
          <a:p>
            <a:pPr lvl="0" eaLnBrk="0" fontAlgn="base" hangingPunct="0">
              <a:lnSpc>
                <a:spcPts val="3000"/>
              </a:lnSpc>
              <a:spcBef>
                <a:spcPct val="0"/>
              </a:spcBef>
              <a:spcAft>
                <a:spcPct val="0"/>
              </a:spcAft>
              <a:tabLst>
                <a:tab pos="723900" algn="l"/>
                <a:tab pos="8786813" algn="l"/>
              </a:tabLst>
            </a:pPr>
            <a:r>
              <a:rPr lang="el-GR" altLang="nl-NL" sz="2200" dirty="0"/>
              <a:t>5	συνέλκων πανταχόθεν τὸ δέρμα ἐπὶ τὴν γαστέρα νῦν </a:t>
            </a:r>
          </a:p>
          <a:p>
            <a:pPr lvl="0" eaLnBrk="0" fontAlgn="base" hangingPunct="0">
              <a:lnSpc>
                <a:spcPts val="3000"/>
              </a:lnSpc>
              <a:spcBef>
                <a:spcPct val="0"/>
              </a:spcBef>
              <a:spcAft>
                <a:spcPct val="0"/>
              </a:spcAft>
              <a:tabLst>
                <a:tab pos="723900" algn="l"/>
                <a:tab pos="8786813" algn="l"/>
              </a:tabLst>
            </a:pPr>
            <a:r>
              <a:rPr lang="el-GR" altLang="nl-NL" sz="2200" dirty="0"/>
              <a:t>6	καλουμένην, ὥσπερ τὰ σύσπαστα βαλλάντια, ἓν στόμα ποιῶν </a:t>
            </a:r>
          </a:p>
          <a:p>
            <a:pPr lvl="0" eaLnBrk="0" fontAlgn="base" hangingPunct="0">
              <a:lnSpc>
                <a:spcPts val="3000"/>
              </a:lnSpc>
              <a:spcBef>
                <a:spcPct val="0"/>
              </a:spcBef>
              <a:spcAft>
                <a:spcPct val="0"/>
              </a:spcAft>
              <a:tabLst>
                <a:tab pos="723900" algn="l"/>
                <a:tab pos="8786813" algn="l"/>
              </a:tabLst>
            </a:pPr>
            <a:r>
              <a:rPr lang="el-GR" altLang="nl-NL" sz="2200" dirty="0"/>
              <a:t>7	ἀπέδει κατὰ μέσην τὴν γαστέρα, ὃ δὴ τὸν ὀμφαλὸν καλοῦσι.</a:t>
            </a:r>
            <a:endParaRPr lang="nl-NL" altLang="nl-NL" sz="2200" dirty="0"/>
          </a:p>
          <a:p>
            <a:pPr lvl="0" eaLnBrk="0" fontAlgn="base" hangingPunct="0">
              <a:spcBef>
                <a:spcPct val="0"/>
              </a:spcBef>
              <a:spcAft>
                <a:spcPct val="0"/>
              </a:spcAft>
              <a:tabLst>
                <a:tab pos="723900" algn="l"/>
                <a:tab pos="8786813" algn="l"/>
              </a:tabLst>
            </a:pPr>
            <a:endParaRPr lang="nl-NL" altLang="nl-NL" sz="2200" dirty="0"/>
          </a:p>
          <a:p>
            <a:pPr lvl="0" eaLnBrk="0" fontAlgn="base" hangingPunct="0">
              <a:spcBef>
                <a:spcPct val="0"/>
              </a:spcBef>
              <a:spcAft>
                <a:spcPct val="0"/>
              </a:spcAft>
              <a:tabLst>
                <a:tab pos="723900" algn="l"/>
                <a:tab pos="8786813" algn="l"/>
              </a:tabLst>
            </a:pPr>
            <a:r>
              <a:rPr lang="nl-NL" altLang="nl-NL" sz="2200" dirty="0"/>
              <a:t>Hij draaide het gezicht, en 5 terwijl hij van alle kanten de huid samentrok naar de nu (zo)genoemde buik/ wat nu de buik wordt genoemd, zoals de met een koord dicht te trekken beurzen, bond hij, terwijl hij één opening maakte ter hoogte van het midden van de buik, die af, wat ze de navel noemen. </a:t>
            </a:r>
            <a:r>
              <a:rPr lang="el-GR" altLang="nl-NL" sz="2200" dirty="0"/>
              <a:t> </a:t>
            </a:r>
          </a:p>
        </p:txBody>
      </p:sp>
      <p:sp>
        <p:nvSpPr>
          <p:cNvPr id="2" name="Titel 1"/>
          <p:cNvSpPr>
            <a:spLocks noGrp="1"/>
          </p:cNvSpPr>
          <p:nvPr>
            <p:ph type="title"/>
          </p:nvPr>
        </p:nvSpPr>
        <p:spPr>
          <a:xfrm>
            <a:off x="838200" y="365125"/>
            <a:ext cx="11234464" cy="1325563"/>
          </a:xfrm>
        </p:spPr>
        <p:txBody>
          <a:bodyPr/>
          <a:lstStyle/>
          <a:p>
            <a:r>
              <a:rPr lang="nl-NL" dirty="0">
                <a:solidFill>
                  <a:srgbClr val="000000"/>
                </a:solidFill>
                <a:latin typeface="Calibri" panose="020F0502020204030204" pitchFamily="34" charset="0"/>
                <a:ea typeface="Times New Roman" panose="02020603050405020304" pitchFamily="18" charset="0"/>
                <a:cs typeface="GR Times New Roman"/>
              </a:rPr>
              <a:t>e. Apollo vormt de mens en geneest zijn wond, 4-7</a:t>
            </a:r>
            <a:endParaRPr lang="nl-NL" dirty="0"/>
          </a:p>
        </p:txBody>
      </p:sp>
      <p:sp>
        <p:nvSpPr>
          <p:cNvPr id="9" name="Rond hoek zelfde zijde rechthoek 8">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0" name="Rond hoek zelfde zijde rechthoek 9">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1" name="Rond hoek zelfde zijde rechthoek 10">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246A0297-A560-A542-89FC-62B37963F5F3}"/>
              </a:ext>
            </a:extLst>
          </p:cNvPr>
          <p:cNvSpPr/>
          <p:nvPr/>
        </p:nvSpPr>
        <p:spPr>
          <a:xfrm>
            <a:off x="11493136" y="186917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979462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910800" y="1800000"/>
            <a:ext cx="1000953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723900" algn="l"/>
                <a:tab pos="6810375" algn="l"/>
              </a:tabLst>
            </a:pPr>
            <a:r>
              <a:rPr lang="el-GR" altLang="nl-NL" sz="2200" dirty="0"/>
              <a:t>7		Καὶ </a:t>
            </a:r>
          </a:p>
          <a:p>
            <a:pPr lvl="0" eaLnBrk="0" fontAlgn="base" hangingPunct="0">
              <a:lnSpc>
                <a:spcPts val="3000"/>
              </a:lnSpc>
              <a:spcBef>
                <a:spcPct val="0"/>
              </a:spcBef>
              <a:spcAft>
                <a:spcPct val="0"/>
              </a:spcAft>
              <a:tabLst>
                <a:tab pos="723900" algn="l"/>
              </a:tabLst>
            </a:pPr>
            <a:r>
              <a:rPr lang="el-GR" altLang="nl-NL" sz="2200" dirty="0"/>
              <a:t>8	τὰς μὲν ἄλλας ῥυτίδας τὰς πολλὰς ἐξελέαινε καὶ τὰ στήθη </a:t>
            </a:r>
          </a:p>
          <a:p>
            <a:pPr lvl="0" eaLnBrk="0" fontAlgn="base" hangingPunct="0">
              <a:lnSpc>
                <a:spcPts val="3000"/>
              </a:lnSpc>
              <a:spcBef>
                <a:spcPct val="0"/>
              </a:spcBef>
              <a:spcAft>
                <a:spcPct val="0"/>
              </a:spcAft>
              <a:tabLst>
                <a:tab pos="723900" algn="l"/>
              </a:tabLst>
            </a:pPr>
            <a:r>
              <a:rPr lang="el-GR" altLang="nl-NL" sz="2200" dirty="0"/>
              <a:t>9	διήρθρου, ἔχων τι τοιοῦτον ὄργανον οἷον οἱ σκυτοτόμοι περὶ τὸν </a:t>
            </a:r>
          </a:p>
          <a:p>
            <a:pPr lvl="0" eaLnBrk="0" fontAlgn="base" hangingPunct="0">
              <a:lnSpc>
                <a:spcPts val="3000"/>
              </a:lnSpc>
              <a:spcBef>
                <a:spcPct val="0"/>
              </a:spcBef>
              <a:spcAft>
                <a:spcPct val="0"/>
              </a:spcAft>
              <a:tabLst>
                <a:tab pos="723900" algn="l"/>
              </a:tabLst>
            </a:pPr>
            <a:r>
              <a:rPr lang="el-GR" altLang="nl-NL" sz="2200" dirty="0"/>
              <a:t>10	καλάποδα λεαίνοντες τὰς τῶν σκυτῶν ῥυτίδας· ὀλίγας δὲ </a:t>
            </a:r>
          </a:p>
          <a:p>
            <a:pPr lvl="0" eaLnBrk="0" fontAlgn="base" hangingPunct="0">
              <a:lnSpc>
                <a:spcPts val="3000"/>
              </a:lnSpc>
              <a:spcBef>
                <a:spcPct val="0"/>
              </a:spcBef>
              <a:spcAft>
                <a:spcPct val="0"/>
              </a:spcAft>
              <a:tabLst>
                <a:tab pos="723900" algn="l"/>
              </a:tabLst>
            </a:pPr>
            <a:r>
              <a:rPr lang="el-GR" altLang="nl-NL" sz="2200" dirty="0"/>
              <a:t>11	κατέλιπε, τὰς περὶ αὐτὴν τὴν γαστέρα καὶ τὸν ὀμφαλόν, μνημεῖον </a:t>
            </a:r>
          </a:p>
          <a:p>
            <a:pPr lvl="0" eaLnBrk="0" fontAlgn="base" hangingPunct="0">
              <a:lnSpc>
                <a:spcPts val="3000"/>
              </a:lnSpc>
              <a:spcBef>
                <a:spcPct val="0"/>
              </a:spcBef>
              <a:spcAft>
                <a:spcPct val="0"/>
              </a:spcAft>
              <a:tabLst>
                <a:tab pos="723900" algn="l"/>
              </a:tabLst>
            </a:pPr>
            <a:r>
              <a:rPr lang="el-GR" altLang="nl-NL" sz="2200" dirty="0"/>
              <a:t>12	εἶναι τοῦ παλαιοῦ πάθους. </a:t>
            </a:r>
            <a:endParaRPr lang="nl-NL" altLang="nl-NL" sz="2200" dirty="0"/>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r>
              <a:rPr lang="nl-NL" altLang="nl-NL" sz="2200" dirty="0"/>
              <a:t>Ook de meeste andere rimpels streek hij glad en de borst maakte hij goed geproportioneerd, terwijl hij een of ander instrument had zodanig als de leerbewerkers (hebben), wanneer ze rondom de 10 leest de plooien van het leer gladstrijken; weinig rimpels liet hij achter, die ter hoogte van de buik zelf en wel de navel, om een herinnering te zijn aan wat hen vroeger was overkomen.</a:t>
            </a:r>
          </a:p>
        </p:txBody>
      </p:sp>
      <p:sp>
        <p:nvSpPr>
          <p:cNvPr id="2" name="Titel 1"/>
          <p:cNvSpPr>
            <a:spLocks noGrp="1"/>
          </p:cNvSpPr>
          <p:nvPr>
            <p:ph type="title"/>
          </p:nvPr>
        </p:nvSpPr>
        <p:spPr>
          <a:xfrm>
            <a:off x="838200" y="365125"/>
            <a:ext cx="11162456" cy="1325563"/>
          </a:xfrm>
        </p:spPr>
        <p:txBody>
          <a:bodyPr/>
          <a:lstStyle/>
          <a:p>
            <a:r>
              <a:rPr lang="nl-NL" dirty="0">
                <a:solidFill>
                  <a:srgbClr val="000000"/>
                </a:solidFill>
                <a:latin typeface="Calibri" panose="020F0502020204030204" pitchFamily="34" charset="0"/>
                <a:ea typeface="Times New Roman" panose="02020603050405020304" pitchFamily="18" charset="0"/>
                <a:cs typeface="GR Times New Roman"/>
              </a:rPr>
              <a:t>e. Apollo vormt de mens en geneest zijn wond, 7-12</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BFFE47D1-0371-9147-8688-A37826E1402A}"/>
              </a:ext>
            </a:extLst>
          </p:cNvPr>
          <p:cNvSpPr/>
          <p:nvPr/>
        </p:nvSpPr>
        <p:spPr>
          <a:xfrm>
            <a:off x="11493136" y="341133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139749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910800" y="1800000"/>
            <a:ext cx="9289656"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723900" algn="l"/>
              </a:tabLst>
            </a:pPr>
            <a:r>
              <a:rPr lang="el-GR" altLang="nl-NL" sz="2200" dirty="0"/>
              <a:t>1	Ἐπειδὴ οὖν ἡ φύσις δίχα ἐτμήθη, ποθοῦν ἕκαστον τὸ ἥμισυ τὸ </a:t>
            </a:r>
          </a:p>
          <a:p>
            <a:pPr lvl="0" eaLnBrk="0" fontAlgn="base" hangingPunct="0">
              <a:lnSpc>
                <a:spcPts val="3000"/>
              </a:lnSpc>
              <a:spcBef>
                <a:spcPct val="0"/>
              </a:spcBef>
              <a:spcAft>
                <a:spcPct val="0"/>
              </a:spcAft>
              <a:tabLst>
                <a:tab pos="723900" algn="l"/>
              </a:tabLst>
            </a:pPr>
            <a:r>
              <a:rPr lang="el-GR" altLang="nl-NL" sz="2200" dirty="0"/>
              <a:t>2	αὑτοῦ συνῄει, καὶ περιβάλλοντες τὰς χεῖρας καὶ συμπλεκόμενοι </a:t>
            </a:r>
          </a:p>
          <a:p>
            <a:pPr lvl="0" eaLnBrk="0" fontAlgn="base" hangingPunct="0">
              <a:lnSpc>
                <a:spcPts val="3000"/>
              </a:lnSpc>
              <a:spcBef>
                <a:spcPct val="0"/>
              </a:spcBef>
              <a:spcAft>
                <a:spcPct val="0"/>
              </a:spcAft>
              <a:tabLst>
                <a:tab pos="723900" algn="l"/>
              </a:tabLst>
            </a:pPr>
            <a:r>
              <a:rPr lang="el-GR" altLang="nl-NL" sz="2200" dirty="0"/>
              <a:t>3	ἀλλήλοις, ἐπιθυμοῦντες συμφῦναι, ἀπέθνῃσκον ὑπὸ λιμοῦ καὶ </a:t>
            </a:r>
          </a:p>
          <a:p>
            <a:pPr lvl="0" eaLnBrk="0" fontAlgn="base" hangingPunct="0">
              <a:lnSpc>
                <a:spcPts val="3000"/>
              </a:lnSpc>
              <a:spcBef>
                <a:spcPct val="0"/>
              </a:spcBef>
              <a:spcAft>
                <a:spcPct val="0"/>
              </a:spcAft>
              <a:tabLst>
                <a:tab pos="723900" algn="l"/>
              </a:tabLst>
            </a:pPr>
            <a:r>
              <a:rPr lang="el-GR" altLang="nl-NL" sz="2200" dirty="0"/>
              <a:t>4	τῆς ἄλλης ἀργίας διὰ τὸ μηδὲν ἐθέλειν χωρὶς ἀλλήλων ποιεῖν.</a:t>
            </a:r>
            <a:endParaRPr lang="nl-NL" altLang="nl-NL" sz="2200" dirty="0"/>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r>
              <a:rPr lang="nl-NL" altLang="nl-NL" sz="2200" dirty="0"/>
              <a:t>1 Toen dan de natuurlijke vorm in tweeën was gesneden, kwam elke (helft), zijn eigen (weder) helft missend, (daarmee) samen, en de armen om elkaar heen slaand en elkaar omstrengelend, verlangend/omdat ze verlangden samen te groeien, stierven zij door honger en de andere (vormen van) inactiviteit doordat ze niets wilden doen zonder elkaar. </a:t>
            </a:r>
            <a:endParaRPr lang="el-GR" altLang="nl-NL" sz="2200" dirty="0"/>
          </a:p>
        </p:txBody>
      </p:sp>
      <p:sp>
        <p:nvSpPr>
          <p:cNvPr id="2" name="Titel 1"/>
          <p:cNvSpPr>
            <a:spLocks noGrp="1"/>
          </p:cNvSpPr>
          <p:nvPr>
            <p:ph type="title"/>
          </p:nvPr>
        </p:nvSpPr>
        <p:spPr/>
        <p:txBody>
          <a:bodyPr/>
          <a:lstStyle/>
          <a:p>
            <a:r>
              <a:rPr lang="nl-NL" dirty="0">
                <a:solidFill>
                  <a:srgbClr val="000000"/>
                </a:solidFill>
                <a:latin typeface="Calibri" panose="020F0502020204030204" pitchFamily="34" charset="0"/>
                <a:ea typeface="Times New Roman" panose="02020603050405020304" pitchFamily="18" charset="0"/>
              </a:rPr>
              <a:t>f.  Zeus bedenkt een oplossing, 1-4</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Tree>
    <p:extLst>
      <p:ext uri="{BB962C8B-B14F-4D97-AF65-F5344CB8AC3E}">
        <p14:creationId xmlns:p14="http://schemas.microsoft.com/office/powerpoint/2010/main" val="3563298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910800" y="1800000"/>
            <a:ext cx="9721704"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723900" algn="l"/>
              </a:tabLst>
            </a:pPr>
            <a:r>
              <a:rPr lang="el-GR" altLang="nl-NL" sz="2200" dirty="0"/>
              <a:t>5	Καὶ ὁπότε τι ἀποθάνοι τῶν ἡμίσεων, τὸ δὲ λειφθείη, τὸ λειφθὲν </a:t>
            </a:r>
          </a:p>
          <a:p>
            <a:pPr lvl="0" eaLnBrk="0" fontAlgn="base" hangingPunct="0">
              <a:lnSpc>
                <a:spcPts val="3000"/>
              </a:lnSpc>
              <a:spcBef>
                <a:spcPct val="0"/>
              </a:spcBef>
              <a:spcAft>
                <a:spcPct val="0"/>
              </a:spcAft>
              <a:tabLst>
                <a:tab pos="723900" algn="l"/>
              </a:tabLst>
            </a:pPr>
            <a:r>
              <a:rPr lang="el-GR" altLang="nl-NL" sz="2200" dirty="0"/>
              <a:t>6	ἄλλο ἐζήτει καὶ συνεπλέκετο, εἴτε γυναικὸς τῆς ὅλης ἐντύχοι </a:t>
            </a:r>
          </a:p>
          <a:p>
            <a:pPr lvl="0" eaLnBrk="0" fontAlgn="base" hangingPunct="0">
              <a:lnSpc>
                <a:spcPts val="3000"/>
              </a:lnSpc>
              <a:spcBef>
                <a:spcPct val="0"/>
              </a:spcBef>
              <a:spcAft>
                <a:spcPct val="0"/>
              </a:spcAft>
              <a:tabLst>
                <a:tab pos="723900" algn="l"/>
              </a:tabLst>
            </a:pPr>
            <a:r>
              <a:rPr lang="el-GR" altLang="nl-NL" sz="2200" dirty="0"/>
              <a:t>7	ἡμίσει – ὃ δὴ νῦν γυναῖκα καλοῦμεν – εἴτε ἀνδρός· καὶ οὕτως </a:t>
            </a:r>
          </a:p>
          <a:p>
            <a:pPr lvl="0" eaLnBrk="0" fontAlgn="base" hangingPunct="0">
              <a:lnSpc>
                <a:spcPts val="3000"/>
              </a:lnSpc>
              <a:spcBef>
                <a:spcPct val="0"/>
              </a:spcBef>
              <a:spcAft>
                <a:spcPct val="0"/>
              </a:spcAft>
              <a:tabLst>
                <a:tab pos="723900" algn="l"/>
              </a:tabLst>
            </a:pPr>
            <a:r>
              <a:rPr lang="el-GR" altLang="nl-NL" sz="2200" dirty="0"/>
              <a:t>8	ἀπώλλυντο. Ἐλεήσας δὲ ὁ Ζεὺς ἄλλην μηχανὴν πορίζεται, καὶ </a:t>
            </a:r>
          </a:p>
          <a:p>
            <a:pPr lvl="0" eaLnBrk="0" fontAlgn="base" hangingPunct="0">
              <a:lnSpc>
                <a:spcPts val="3000"/>
              </a:lnSpc>
              <a:spcBef>
                <a:spcPct val="0"/>
              </a:spcBef>
              <a:spcAft>
                <a:spcPct val="0"/>
              </a:spcAft>
              <a:tabLst>
                <a:tab pos="723900" algn="l"/>
              </a:tabLst>
            </a:pPr>
            <a:r>
              <a:rPr lang="el-GR" altLang="nl-NL" sz="2200" dirty="0"/>
              <a:t>9	μετατίθησιν αὐτῶν τὰ αἰδοῖα εἰς τὸ πρόσθεν </a:t>
            </a:r>
            <a:endParaRPr lang="nl-NL" altLang="nl-NL" sz="2200" dirty="0"/>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r>
              <a:rPr lang="nl-NL" altLang="nl-NL" sz="2200" dirty="0"/>
              <a:t>5 En (telkens) wanneer één van de helften stierf, en de andere verlaten werd, zocht degene die verlaten was/de verlatene een andere (helft) en omstrengelde (die), of die nu een helft van een hele vrouw tegenkwam - (een helft) die wij dan nu ‘vrouw’ noemen - of van een (hele) man; en zo kwamen zij om. En toen/omdat Zeus medelijden heeft/had gekregen, verschaft hij een ander middel, en verplaatst hun schaamdelen naar de voorkant</a:t>
            </a:r>
          </a:p>
        </p:txBody>
      </p:sp>
      <p:sp>
        <p:nvSpPr>
          <p:cNvPr id="2" name="Titel 1"/>
          <p:cNvSpPr>
            <a:spLocks noGrp="1"/>
          </p:cNvSpPr>
          <p:nvPr>
            <p:ph type="title"/>
          </p:nvPr>
        </p:nvSpPr>
        <p:spPr/>
        <p:txBody>
          <a:bodyPr/>
          <a:lstStyle/>
          <a:p>
            <a:r>
              <a:rPr lang="nl-NL" dirty="0">
                <a:solidFill>
                  <a:srgbClr val="000000"/>
                </a:solidFill>
                <a:latin typeface="Calibri" panose="020F0502020204030204" pitchFamily="34" charset="0"/>
                <a:ea typeface="Times New Roman" panose="02020603050405020304" pitchFamily="18" charset="0"/>
              </a:rPr>
              <a:t>f.  Zeus bedenkt een oplossing, 5-9</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1" name="Rond hoek zelfde zijde rechthoek 10">
            <a:hlinkClick r:id="" action="ppaction://hlinkshowjump?jump=nextslide"/>
            <a:hlinkHover r:id="" action="ppaction://noaction" highlightClick="1"/>
          </p:cNvPr>
          <p:cNvSpPr/>
          <p:nvPr/>
        </p:nvSpPr>
        <p:spPr>
          <a:xfrm>
            <a:off x="7824192" y="6354000"/>
            <a:ext cx="3096144"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B5B76C56-4627-DF4E-AFFE-3B0906B80C61}"/>
              </a:ext>
            </a:extLst>
          </p:cNvPr>
          <p:cNvSpPr/>
          <p:nvPr/>
        </p:nvSpPr>
        <p:spPr>
          <a:xfrm>
            <a:off x="11474086" y="2256935"/>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5" name="Rechthoek 4" descr="Zie opdracht in het leerlingenboek." title="Zie opdracht in het leerlingenboek.">
            <a:extLst>
              <a:ext uri="{FF2B5EF4-FFF2-40B4-BE49-F238E27FC236}">
                <a16:creationId xmlns="" xmlns:a16="http://schemas.microsoft.com/office/drawing/2014/main" id="{2F4DF507-C9DF-7246-A91C-00BF494C6188}"/>
              </a:ext>
            </a:extLst>
          </p:cNvPr>
          <p:cNvSpPr/>
          <p:nvPr/>
        </p:nvSpPr>
        <p:spPr>
          <a:xfrm>
            <a:off x="11474086" y="3017226"/>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012417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910800" y="1800000"/>
            <a:ext cx="1022576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723900" algn="l"/>
                <a:tab pos="5922963" algn="l"/>
              </a:tabLst>
            </a:pPr>
            <a:r>
              <a:rPr lang="el-GR" altLang="nl-NL" sz="2200" dirty="0"/>
              <a:t>9	</a:t>
            </a:r>
            <a:r>
              <a:rPr lang="nl-NL" altLang="nl-NL" sz="2200" dirty="0"/>
              <a:t>	</a:t>
            </a:r>
            <a:r>
              <a:rPr lang="el-GR" altLang="nl-NL" sz="2200" dirty="0"/>
              <a:t>– τέως γὰρ καὶ </a:t>
            </a:r>
          </a:p>
          <a:p>
            <a:pPr lvl="0" eaLnBrk="0" fontAlgn="base" hangingPunct="0">
              <a:lnSpc>
                <a:spcPts val="3000"/>
              </a:lnSpc>
              <a:spcBef>
                <a:spcPct val="0"/>
              </a:spcBef>
              <a:spcAft>
                <a:spcPct val="0"/>
              </a:spcAft>
              <a:tabLst>
                <a:tab pos="723900" algn="l"/>
              </a:tabLst>
            </a:pPr>
            <a:r>
              <a:rPr lang="el-GR" altLang="nl-NL" sz="2200" dirty="0"/>
              <a:t>10	ταῦτα ἐκτὸς εἶχον, καὶ ἐγέννων καὶ ἔτικτον οὐκ εἰς ἀλλήλους </a:t>
            </a:r>
          </a:p>
          <a:p>
            <a:pPr lvl="0" eaLnBrk="0" fontAlgn="base" hangingPunct="0">
              <a:lnSpc>
                <a:spcPts val="3000"/>
              </a:lnSpc>
              <a:spcBef>
                <a:spcPct val="0"/>
              </a:spcBef>
              <a:spcAft>
                <a:spcPct val="0"/>
              </a:spcAft>
              <a:tabLst>
                <a:tab pos="723900" algn="l"/>
              </a:tabLst>
            </a:pPr>
            <a:r>
              <a:rPr lang="el-GR" altLang="nl-NL" sz="2200" dirty="0"/>
              <a:t>11	ἀλλ’ εἰς γῆν, ὥσπερ οἰ τέττιγες – μετέθηκέ τε οὖν οὕτω αὐτῶν εἰς </a:t>
            </a:r>
          </a:p>
          <a:p>
            <a:pPr lvl="0" eaLnBrk="0" fontAlgn="base" hangingPunct="0">
              <a:lnSpc>
                <a:spcPts val="3000"/>
              </a:lnSpc>
              <a:spcBef>
                <a:spcPct val="0"/>
              </a:spcBef>
              <a:spcAft>
                <a:spcPct val="0"/>
              </a:spcAft>
              <a:tabLst>
                <a:tab pos="723900" algn="l"/>
              </a:tabLst>
            </a:pPr>
            <a:r>
              <a:rPr lang="el-GR" altLang="nl-NL" sz="2200" dirty="0"/>
              <a:t>12	τὸ πρόσθεν καὶ διὰ τούτων τὴν γένεσιν ἐν ἀλλήλοις ἐποίησεν, </a:t>
            </a:r>
          </a:p>
          <a:p>
            <a:pPr lvl="0" eaLnBrk="0" fontAlgn="base" hangingPunct="0">
              <a:lnSpc>
                <a:spcPts val="3000"/>
              </a:lnSpc>
              <a:spcBef>
                <a:spcPct val="0"/>
              </a:spcBef>
              <a:spcAft>
                <a:spcPct val="0"/>
              </a:spcAft>
              <a:tabLst>
                <a:tab pos="723900" algn="l"/>
              </a:tabLst>
            </a:pPr>
            <a:r>
              <a:rPr lang="el-GR" altLang="nl-NL" sz="2200" dirty="0"/>
              <a:t>13	διὰ τοῦ ἄρρενος ἐν τῷ θήλει, τῶνδε ἕνεκα, </a:t>
            </a:r>
            <a:endParaRPr lang="nl-NL" altLang="nl-NL" sz="2200" dirty="0"/>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r>
              <a:rPr lang="nl-NL" altLang="nl-NL" sz="2200" dirty="0"/>
              <a:t>9 - want tot die tijd 10 hadden zij ook die aan hun buitenkant, en verwekten en plantten zij voort niet in elkaar, maar in de grond, zoals de </a:t>
            </a:r>
            <a:r>
              <a:rPr lang="nl-NL" altLang="nl-NL" sz="2200" dirty="0" err="1"/>
              <a:t>cicades</a:t>
            </a:r>
            <a:r>
              <a:rPr lang="nl-NL" altLang="nl-NL" sz="2200" dirty="0"/>
              <a:t> -, hij verplaatste (ze) dus zó naar hun voorkant en bewerkstelligde daardoor de voortplanting in elkaar, door de mannelijke/man in de vrouwelijke/vrouw, om de volgende redenen, </a:t>
            </a:r>
          </a:p>
        </p:txBody>
      </p:sp>
      <p:sp>
        <p:nvSpPr>
          <p:cNvPr id="2" name="Titel 1"/>
          <p:cNvSpPr>
            <a:spLocks noGrp="1"/>
          </p:cNvSpPr>
          <p:nvPr>
            <p:ph type="title"/>
          </p:nvPr>
        </p:nvSpPr>
        <p:spPr/>
        <p:txBody>
          <a:bodyPr/>
          <a:lstStyle/>
          <a:p>
            <a:r>
              <a:rPr lang="nl-NL" dirty="0">
                <a:solidFill>
                  <a:srgbClr val="000000"/>
                </a:solidFill>
                <a:latin typeface="Calibri" panose="020F0502020204030204" pitchFamily="34" charset="0"/>
                <a:ea typeface="Times New Roman" panose="02020603050405020304" pitchFamily="18" charset="0"/>
              </a:rPr>
              <a:t>f.  Zeus bedenkt een oplossing, 9-13</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BCE2948C-DFD3-2744-A538-64F0BDD48B7F}"/>
              </a:ext>
            </a:extLst>
          </p:cNvPr>
          <p:cNvSpPr/>
          <p:nvPr/>
        </p:nvSpPr>
        <p:spPr>
          <a:xfrm>
            <a:off x="11480436" y="3017227"/>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8239378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47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910800" y="1800000"/>
            <a:ext cx="10225760" cy="422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lnSpc>
                <a:spcPts val="3000"/>
              </a:lnSpc>
              <a:spcBef>
                <a:spcPct val="0"/>
              </a:spcBef>
              <a:spcAft>
                <a:spcPct val="0"/>
              </a:spcAft>
              <a:tabLst>
                <a:tab pos="723900" algn="l"/>
                <a:tab pos="5745163" algn="l"/>
              </a:tabLst>
            </a:pPr>
            <a:r>
              <a:rPr lang="el-GR" altLang="nl-NL" sz="2200" dirty="0"/>
              <a:t>13	</a:t>
            </a:r>
            <a:r>
              <a:rPr lang="nl-NL" altLang="nl-NL" sz="2200" dirty="0"/>
              <a:t>	</a:t>
            </a:r>
            <a:r>
              <a:rPr lang="el-GR" altLang="nl-NL" sz="2200" dirty="0"/>
              <a:t>ἵνα ἐν τῇ συμπλοκῇ </a:t>
            </a:r>
          </a:p>
          <a:p>
            <a:pPr lvl="0" eaLnBrk="0" fontAlgn="base" hangingPunct="0">
              <a:lnSpc>
                <a:spcPts val="3000"/>
              </a:lnSpc>
              <a:spcBef>
                <a:spcPct val="0"/>
              </a:spcBef>
              <a:spcAft>
                <a:spcPct val="0"/>
              </a:spcAft>
              <a:tabLst>
                <a:tab pos="723900" algn="l"/>
              </a:tabLst>
            </a:pPr>
            <a:r>
              <a:rPr lang="el-GR" altLang="nl-NL" sz="2200" dirty="0"/>
              <a:t>14	ἅμα μὲν εἰ ἀνὴρ γυναικὶ ἐντύχοι, γεννῷεν καὶ γίγνοιτο τὸ γένος, </a:t>
            </a:r>
          </a:p>
          <a:p>
            <a:pPr lvl="0" eaLnBrk="0" fontAlgn="base" hangingPunct="0">
              <a:lnSpc>
                <a:spcPts val="3000"/>
              </a:lnSpc>
              <a:spcBef>
                <a:spcPct val="0"/>
              </a:spcBef>
              <a:spcAft>
                <a:spcPct val="0"/>
              </a:spcAft>
              <a:tabLst>
                <a:tab pos="723900" algn="l"/>
              </a:tabLst>
            </a:pPr>
            <a:r>
              <a:rPr lang="el-GR" altLang="nl-NL" sz="2200" dirty="0"/>
              <a:t>15	ἅμα δ’ εἰ καὶ ἄρρην ἄρρενι, πλησμονὴ γοῦν γίγνοιτο τῆς </a:t>
            </a:r>
          </a:p>
          <a:p>
            <a:pPr lvl="0" eaLnBrk="0" fontAlgn="base" hangingPunct="0">
              <a:lnSpc>
                <a:spcPts val="3000"/>
              </a:lnSpc>
              <a:spcBef>
                <a:spcPct val="0"/>
              </a:spcBef>
              <a:spcAft>
                <a:spcPct val="0"/>
              </a:spcAft>
              <a:tabLst>
                <a:tab pos="723900" algn="l"/>
              </a:tabLst>
            </a:pPr>
            <a:r>
              <a:rPr lang="el-GR" altLang="nl-NL" sz="2200" dirty="0"/>
              <a:t>16	συνουσίας καὶ διαπαύοιντο καὶ ἐπὶ τὰ ἔργα τρέποιντο καὶ τοῦ </a:t>
            </a:r>
          </a:p>
          <a:p>
            <a:pPr lvl="0" eaLnBrk="0" fontAlgn="base" hangingPunct="0">
              <a:lnSpc>
                <a:spcPts val="3000"/>
              </a:lnSpc>
              <a:spcBef>
                <a:spcPct val="0"/>
              </a:spcBef>
              <a:spcAft>
                <a:spcPct val="0"/>
              </a:spcAft>
              <a:tabLst>
                <a:tab pos="723900" algn="l"/>
              </a:tabLst>
            </a:pPr>
            <a:r>
              <a:rPr lang="el-GR" altLang="nl-NL" sz="2200" dirty="0"/>
              <a:t>17	ἄλλου βίου ἐπιμελοῖντο.</a:t>
            </a:r>
            <a:endParaRPr lang="nl-NL" altLang="nl-NL" sz="2200" dirty="0"/>
          </a:p>
          <a:p>
            <a:pPr lvl="0" eaLnBrk="0" fontAlgn="base" hangingPunct="0">
              <a:spcBef>
                <a:spcPct val="0"/>
              </a:spcBef>
              <a:spcAft>
                <a:spcPct val="0"/>
              </a:spcAft>
              <a:tabLst>
                <a:tab pos="723900" algn="l"/>
              </a:tabLst>
            </a:pPr>
            <a:endParaRPr lang="nl-NL" altLang="nl-NL" sz="2200" dirty="0"/>
          </a:p>
          <a:p>
            <a:pPr lvl="0" eaLnBrk="0" fontAlgn="base" hangingPunct="0">
              <a:spcBef>
                <a:spcPct val="0"/>
              </a:spcBef>
              <a:spcAft>
                <a:spcPct val="0"/>
              </a:spcAft>
              <a:tabLst>
                <a:tab pos="723900" algn="l"/>
              </a:tabLst>
            </a:pPr>
            <a:r>
              <a:rPr lang="nl-NL" altLang="nl-NL" sz="2200" dirty="0"/>
              <a:t>13 opdat in de omstrengeling enerzijds als een man een vrouw tegenkwam, zij zouden verwekken en de soort/het geslacht zou worden voortgeplant, 15 anderzijds als een man een man (tegenkwam), er in ieder geval bevrediging zou ontstaan van het samenzijn en zij tot rust zouden komen en zich tot hun werkzaamheden zouden wenden en zich om de andere levensbehoeften zouden bekommeren.</a:t>
            </a:r>
          </a:p>
        </p:txBody>
      </p:sp>
      <p:sp>
        <p:nvSpPr>
          <p:cNvPr id="2" name="Titel 1"/>
          <p:cNvSpPr>
            <a:spLocks noGrp="1"/>
          </p:cNvSpPr>
          <p:nvPr>
            <p:ph type="title"/>
          </p:nvPr>
        </p:nvSpPr>
        <p:spPr/>
        <p:txBody>
          <a:bodyPr/>
          <a:lstStyle/>
          <a:p>
            <a:r>
              <a:rPr lang="nl-NL" dirty="0">
                <a:solidFill>
                  <a:srgbClr val="000000"/>
                </a:solidFill>
                <a:latin typeface="Calibri" panose="020F0502020204030204" pitchFamily="34" charset="0"/>
                <a:ea typeface="Times New Roman" panose="02020603050405020304" pitchFamily="18" charset="0"/>
              </a:rPr>
              <a:t>f.  Zeus bedenkt een oplossing, 13-17</a:t>
            </a:r>
            <a:endParaRPr lang="nl-NL" dirty="0"/>
          </a:p>
        </p:txBody>
      </p:sp>
      <p:sp>
        <p:nvSpPr>
          <p:cNvPr id="10" name="Rond hoek zelfde zijde rechthoek 9">
            <a:hlinkClick r:id="" action="ppaction://hlinkshowjump?jump=previousslide"/>
            <a:hlinkHover r:id="" action="ppaction://noaction" highlightClick="1"/>
          </p:cNvPr>
          <p:cNvSpPr/>
          <p:nvPr/>
        </p:nvSpPr>
        <p:spPr>
          <a:xfrm>
            <a:off x="838800" y="6354000"/>
            <a:ext cx="3024752"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 </a:t>
            </a:r>
            <a:r>
              <a:rPr lang="nl-NL" spc="300" dirty="0"/>
              <a:t>VERTALING</a:t>
            </a:r>
          </a:p>
        </p:txBody>
      </p:sp>
      <p:sp>
        <p:nvSpPr>
          <p:cNvPr id="12" name="Rond hoek zelfde zijde rechthoek 11">
            <a:hlinkClick r:id="rId5" action="ppaction://hlinksldjump"/>
            <a:hlinkHover r:id="" action="ppaction://noaction" highlightClick="1"/>
          </p:cNvPr>
          <p:cNvSpPr/>
          <p:nvPr/>
        </p:nvSpPr>
        <p:spPr>
          <a:xfrm>
            <a:off x="4763872" y="6354000"/>
            <a:ext cx="216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a:t>
            </a:r>
          </a:p>
        </p:txBody>
      </p:sp>
      <p:sp>
        <p:nvSpPr>
          <p:cNvPr id="3" name="Rechthoek 2" descr="Zie opdracht in het leerlingenboek." title="Zie opdracht in het leerlingenboek.">
            <a:extLst>
              <a:ext uri="{FF2B5EF4-FFF2-40B4-BE49-F238E27FC236}">
                <a16:creationId xmlns="" xmlns:a16="http://schemas.microsoft.com/office/drawing/2014/main" id="{F3D634B9-E1AF-0C4B-8BEB-3B30F0EB6D10}"/>
              </a:ext>
            </a:extLst>
          </p:cNvPr>
          <p:cNvSpPr/>
          <p:nvPr/>
        </p:nvSpPr>
        <p:spPr>
          <a:xfrm>
            <a:off x="11474086" y="2254409"/>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5" name="Rechthoek 4" descr="Zie opdracht in het leerlingenboek." title="Zie opdracht in het leerlingenboek.">
            <a:extLst>
              <a:ext uri="{FF2B5EF4-FFF2-40B4-BE49-F238E27FC236}">
                <a16:creationId xmlns="" xmlns:a16="http://schemas.microsoft.com/office/drawing/2014/main" id="{FCD866FF-C9A8-BA44-AF4D-A28D2323ACE8}"/>
              </a:ext>
            </a:extLst>
          </p:cNvPr>
          <p:cNvSpPr/>
          <p:nvPr/>
        </p:nvSpPr>
        <p:spPr>
          <a:xfrm>
            <a:off x="11474086" y="3010059"/>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65220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CAAA26F-CBE9-744A-A422-ADA785B73DCC}"/>
              </a:ext>
            </a:extLst>
          </p:cNvPr>
          <p:cNvSpPr>
            <a:spLocks noGrp="1"/>
          </p:cNvSpPr>
          <p:nvPr>
            <p:ph type="title"/>
          </p:nvPr>
        </p:nvSpPr>
        <p:spPr>
          <a:xfrm>
            <a:off x="838200" y="365125"/>
            <a:ext cx="10878574" cy="1325563"/>
          </a:xfrm>
        </p:spPr>
        <p:txBody>
          <a:bodyPr/>
          <a:lstStyle/>
          <a:p>
            <a:r>
              <a:rPr lang="nl-NL" dirty="0">
                <a:solidFill>
                  <a:srgbClr val="000000"/>
                </a:solidFill>
                <a:latin typeface="Calibri" panose="020F0502020204030204" pitchFamily="34" charset="0"/>
                <a:ea typeface="Times New Roman" panose="02020603050405020304" pitchFamily="18" charset="0"/>
                <a:cs typeface="GR Times New Roman"/>
              </a:rPr>
              <a:t>a. Eros is de meest mensvriendelijke god, 5-9</a:t>
            </a:r>
            <a:endParaRPr lang="nl-NL" dirty="0"/>
          </a:p>
        </p:txBody>
      </p:sp>
      <p:sp>
        <p:nvSpPr>
          <p:cNvPr id="3" name="Tijdelijke aanduiding voor inhoud 2">
            <a:extLst>
              <a:ext uri="{FF2B5EF4-FFF2-40B4-BE49-F238E27FC236}">
                <a16:creationId xmlns="" xmlns:a16="http://schemas.microsoft.com/office/drawing/2014/main" id="{E48BA687-ED03-3447-BF39-674EC4615124}"/>
              </a:ext>
            </a:extLst>
          </p:cNvPr>
          <p:cNvSpPr>
            <a:spLocks noGrp="1"/>
          </p:cNvSpPr>
          <p:nvPr>
            <p:ph idx="1"/>
          </p:nvPr>
        </p:nvSpPr>
        <p:spPr>
          <a:xfrm>
            <a:off x="838200" y="1800000"/>
            <a:ext cx="10515600" cy="4351338"/>
          </a:xfrm>
        </p:spPr>
        <p:txBody>
          <a:bodyPr/>
          <a:lstStyle/>
          <a:p>
            <a:pPr marL="0" lvl="0" indent="0" defTabSz="533400" eaLnBrk="0" fontAlgn="base" hangingPunct="0">
              <a:lnSpc>
                <a:spcPct val="150000"/>
              </a:lnSpc>
              <a:spcBef>
                <a:spcPct val="0"/>
              </a:spcBef>
              <a:spcAft>
                <a:spcPct val="0"/>
              </a:spcAft>
              <a:buNone/>
              <a:tabLst>
                <a:tab pos="541338" algn="l"/>
                <a:tab pos="5646738" algn="l"/>
              </a:tabLst>
            </a:pPr>
            <a:r>
              <a:rPr lang="el-GR" altLang="nl-NL" dirty="0"/>
              <a:t>5		οὐχ ὥσπερ νῦν τούτων </a:t>
            </a:r>
          </a:p>
          <a:p>
            <a:pPr marL="0" lvl="0" indent="0" defTabSz="533400" eaLnBrk="0" fontAlgn="base" hangingPunct="0">
              <a:lnSpc>
                <a:spcPct val="150000"/>
              </a:lnSpc>
              <a:spcBef>
                <a:spcPct val="0"/>
              </a:spcBef>
              <a:spcAft>
                <a:spcPct val="0"/>
              </a:spcAft>
              <a:buNone/>
              <a:tabLst>
                <a:tab pos="541338" algn="l"/>
                <a:tab pos="5646738" algn="l"/>
              </a:tabLst>
            </a:pPr>
            <a:r>
              <a:rPr lang="nl-NL" altLang="nl-NL" dirty="0"/>
              <a:t>6</a:t>
            </a:r>
            <a:r>
              <a:rPr lang="el-GR" altLang="nl-NL" dirty="0"/>
              <a:t>	οὐδὲν γίγνεται περὶ αὐτόν, δέον πάντων μάλιστα γίγνεσθαι. </a:t>
            </a:r>
          </a:p>
          <a:p>
            <a:pPr marL="0" lvl="0" indent="0" defTabSz="533400" eaLnBrk="0" fontAlgn="base" hangingPunct="0">
              <a:lnSpc>
                <a:spcPct val="150000"/>
              </a:lnSpc>
              <a:spcBef>
                <a:spcPct val="0"/>
              </a:spcBef>
              <a:spcAft>
                <a:spcPct val="0"/>
              </a:spcAft>
              <a:buNone/>
              <a:tabLst>
                <a:tab pos="541338" algn="l"/>
                <a:tab pos="5646738" algn="l"/>
              </a:tabLst>
            </a:pPr>
            <a:r>
              <a:rPr lang="nl-NL" altLang="nl-NL" dirty="0"/>
              <a:t>7</a:t>
            </a:r>
            <a:r>
              <a:rPr lang="el-GR" altLang="nl-NL" dirty="0"/>
              <a:t>	Ἔστι γὰρ θεῶν φιλανθρωπότατος, ἐπίκουρός τε ὢν τῶν </a:t>
            </a:r>
          </a:p>
          <a:p>
            <a:pPr marL="0" lvl="0" indent="0" defTabSz="533400" eaLnBrk="0" fontAlgn="base" hangingPunct="0">
              <a:lnSpc>
                <a:spcPct val="150000"/>
              </a:lnSpc>
              <a:spcBef>
                <a:spcPct val="0"/>
              </a:spcBef>
              <a:spcAft>
                <a:spcPct val="0"/>
              </a:spcAft>
              <a:buNone/>
              <a:tabLst>
                <a:tab pos="541338" algn="l"/>
                <a:tab pos="5646738" algn="l"/>
              </a:tabLst>
            </a:pPr>
            <a:r>
              <a:rPr lang="nl-NL" altLang="nl-NL" dirty="0"/>
              <a:t>8</a:t>
            </a:r>
            <a:r>
              <a:rPr lang="el-GR" altLang="nl-NL" dirty="0"/>
              <a:t>	ἀνθρώπων καὶ ἰατρὸς τούτων, ὧν ἰαθέντων μεγίστη εὐδαιμονία </a:t>
            </a:r>
          </a:p>
          <a:p>
            <a:pPr marL="0" lvl="0" indent="0" defTabSz="533400" eaLnBrk="0" fontAlgn="base" hangingPunct="0">
              <a:lnSpc>
                <a:spcPct val="150000"/>
              </a:lnSpc>
              <a:spcBef>
                <a:spcPct val="0"/>
              </a:spcBef>
              <a:spcAft>
                <a:spcPct val="0"/>
              </a:spcAft>
              <a:buNone/>
              <a:tabLst>
                <a:tab pos="541338" algn="l"/>
                <a:tab pos="5646738" algn="l"/>
              </a:tabLst>
            </a:pPr>
            <a:r>
              <a:rPr lang="nl-NL" altLang="nl-NL" dirty="0"/>
              <a:t>9</a:t>
            </a:r>
            <a:r>
              <a:rPr lang="el-GR" altLang="nl-NL" dirty="0"/>
              <a:t>	ἂν τῷ ἀνθρωπείῳ γένει εἴη.</a:t>
            </a:r>
            <a:endParaRPr lang="nl-NL" dirty="0"/>
          </a:p>
        </p:txBody>
      </p:sp>
      <p:sp>
        <p:nvSpPr>
          <p:cNvPr id="14" name="Rond hoek zelfde zijde rechthoek 1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15" name="Rond hoek zelfde zijde rechthoek 14">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3"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BFD64EBF-960A-4E41-B055-5465535801EA}"/>
              </a:ext>
            </a:extLst>
          </p:cNvPr>
          <p:cNvSpPr/>
          <p:nvPr/>
        </p:nvSpPr>
        <p:spPr>
          <a:xfrm>
            <a:off x="11474086" y="3987430"/>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263928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AC2D353-839E-C74A-98C9-3CC81F61111F}"/>
              </a:ext>
            </a:extLst>
          </p:cNvPr>
          <p:cNvSpPr>
            <a:spLocks noGrp="1"/>
          </p:cNvSpPr>
          <p:nvPr>
            <p:ph type="title"/>
          </p:nvPr>
        </p:nvSpPr>
        <p:spPr>
          <a:xfrm>
            <a:off x="838200" y="365125"/>
            <a:ext cx="11353800" cy="1325563"/>
          </a:xfrm>
        </p:spPr>
        <p:txBody>
          <a:bodyPr/>
          <a:lstStyle/>
          <a:p>
            <a:r>
              <a:rPr lang="nl-NL" dirty="0">
                <a:solidFill>
                  <a:srgbClr val="000000"/>
                </a:solidFill>
                <a:latin typeface="Calibri" panose="020F0502020204030204" pitchFamily="34" charset="0"/>
                <a:ea typeface="Times New Roman" panose="02020603050405020304" pitchFamily="18" charset="0"/>
                <a:cs typeface="GR Times New Roman"/>
              </a:rPr>
              <a:t>a. Eros is de meest mensvriendelijke god, 9-12</a:t>
            </a:r>
            <a:endParaRPr lang="nl-NL" sz="4000" dirty="0"/>
          </a:p>
        </p:txBody>
      </p:sp>
      <p:sp>
        <p:nvSpPr>
          <p:cNvPr id="3" name="Tijdelijke aanduiding voor inhoud 2">
            <a:extLst>
              <a:ext uri="{FF2B5EF4-FFF2-40B4-BE49-F238E27FC236}">
                <a16:creationId xmlns="" xmlns:a16="http://schemas.microsoft.com/office/drawing/2014/main" id="{1482BEC4-1AF7-8F46-B134-2E7EB5A41D4E}"/>
              </a:ext>
            </a:extLst>
          </p:cNvPr>
          <p:cNvSpPr>
            <a:spLocks noGrp="1"/>
          </p:cNvSpPr>
          <p:nvPr>
            <p:ph idx="1"/>
          </p:nvPr>
        </p:nvSpPr>
        <p:spPr>
          <a:xfrm>
            <a:off x="838200" y="1800000"/>
            <a:ext cx="10515600" cy="4351338"/>
          </a:xfrm>
        </p:spPr>
        <p:txBody>
          <a:bodyPr/>
          <a:lstStyle/>
          <a:p>
            <a:pPr marL="0" indent="0" defTabSz="533400" eaLnBrk="0" fontAlgn="base" hangingPunct="0">
              <a:lnSpc>
                <a:spcPct val="150000"/>
              </a:lnSpc>
              <a:spcBef>
                <a:spcPct val="0"/>
              </a:spcBef>
              <a:spcAft>
                <a:spcPct val="0"/>
              </a:spcAft>
              <a:buNone/>
              <a:tabLst>
                <a:tab pos="541338" algn="l"/>
                <a:tab pos="4746625" algn="l"/>
              </a:tabLst>
            </a:pPr>
            <a:r>
              <a:rPr lang="el-GR" altLang="nl-NL" dirty="0"/>
              <a:t>9					 Ἐγὼ οὖν πειράσομαι ὑμῖν </a:t>
            </a:r>
          </a:p>
          <a:p>
            <a:pPr marL="0" indent="0" defTabSz="533400" eaLnBrk="0" fontAlgn="base" hangingPunct="0">
              <a:lnSpc>
                <a:spcPct val="150000"/>
              </a:lnSpc>
              <a:spcBef>
                <a:spcPct val="0"/>
              </a:spcBef>
              <a:spcAft>
                <a:spcPct val="0"/>
              </a:spcAft>
              <a:buNone/>
              <a:tabLst>
                <a:tab pos="541338" algn="l"/>
                <a:tab pos="4746625" algn="l"/>
              </a:tabLst>
            </a:pPr>
            <a:r>
              <a:rPr lang="el-GR" altLang="nl-NL" dirty="0"/>
              <a:t>10	εἰσηγήσασθαι τὴν δύναμιν αὐτοῦ, ὑμεῖς δὲ τῶν ἄλλων </a:t>
            </a:r>
          </a:p>
          <a:p>
            <a:pPr marL="0" indent="0" defTabSz="533400" eaLnBrk="0" fontAlgn="base" hangingPunct="0">
              <a:lnSpc>
                <a:spcPct val="150000"/>
              </a:lnSpc>
              <a:spcBef>
                <a:spcPct val="0"/>
              </a:spcBef>
              <a:spcAft>
                <a:spcPct val="0"/>
              </a:spcAft>
              <a:buNone/>
              <a:tabLst>
                <a:tab pos="541338" algn="l"/>
                <a:tab pos="4746625" algn="l"/>
              </a:tabLst>
            </a:pPr>
            <a:r>
              <a:rPr lang="nl-NL" altLang="nl-NL" dirty="0"/>
              <a:t>11</a:t>
            </a:r>
            <a:r>
              <a:rPr lang="el-GR" altLang="nl-NL" dirty="0"/>
              <a:t>	διδάσκαλοι ἔσεσθε. Δεῖ δὲ πρῶτον ὑμᾶς μαθεῖν τὴν ἀνθρωπίνην </a:t>
            </a:r>
          </a:p>
          <a:p>
            <a:pPr marL="0" indent="0" defTabSz="533400" eaLnBrk="0" fontAlgn="base" hangingPunct="0">
              <a:lnSpc>
                <a:spcPct val="150000"/>
              </a:lnSpc>
              <a:spcBef>
                <a:spcPct val="0"/>
              </a:spcBef>
              <a:spcAft>
                <a:spcPct val="0"/>
              </a:spcAft>
              <a:buNone/>
              <a:tabLst>
                <a:tab pos="541338" algn="l"/>
                <a:tab pos="4746625" algn="l"/>
              </a:tabLst>
            </a:pPr>
            <a:r>
              <a:rPr lang="nl-NL" altLang="nl-NL" dirty="0"/>
              <a:t>12</a:t>
            </a:r>
            <a:r>
              <a:rPr lang="el-GR" altLang="nl-NL" dirty="0"/>
              <a:t>	φύσιν καὶ τὰ παθήματα αὐτῆς. </a:t>
            </a:r>
            <a:endParaRPr lang="nl-NL" dirty="0"/>
          </a:p>
        </p:txBody>
      </p:sp>
      <p:sp>
        <p:nvSpPr>
          <p:cNvPr id="6" name="Rond hoek zelfde zijde rechthoek 5">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9" name="Rond hoek zelfde zijde rechthoek 8">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Tree>
    <p:extLst>
      <p:ext uri="{BB962C8B-B14F-4D97-AF65-F5344CB8AC3E}">
        <p14:creationId xmlns:p14="http://schemas.microsoft.com/office/powerpoint/2010/main" val="3881997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838200" y="538542"/>
            <a:ext cx="6666633"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r>
              <a:rPr lang="nl-NL" sz="3200" b="1" dirty="0">
                <a:latin typeface="+mn-lt"/>
              </a:rPr>
              <a:t>b.  </a:t>
            </a:r>
            <a:r>
              <a:rPr lang="nl-NL" sz="3200" dirty="0"/>
              <a:t>De bolletjes-mensen (189d6-190a8)</a:t>
            </a:r>
            <a:br>
              <a:rPr lang="nl-NL" sz="3200" dirty="0"/>
            </a:br>
            <a:endParaRPr lang="nl-NL" sz="3200" dirty="0">
              <a:latin typeface="+mn-lt"/>
            </a:endParaRPr>
          </a:p>
        </p:txBody>
      </p:sp>
      <p:sp>
        <p:nvSpPr>
          <p:cNvPr id="11" name="Rectangle 4"/>
          <p:cNvSpPr>
            <a:spLocks noChangeArrowheads="1"/>
          </p:cNvSpPr>
          <p:nvPr/>
        </p:nvSpPr>
        <p:spPr bwMode="auto">
          <a:xfrm>
            <a:off x="838200" y="1997630"/>
            <a:ext cx="106584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541338" algn="l"/>
                <a:tab pos="8699500" algn="l"/>
              </a:tabLst>
            </a:pPr>
            <a:r>
              <a:rPr lang="el-GR" altLang="nl-NL" sz="2200" dirty="0"/>
              <a:t>1	Ἡ γὰρ πάλαι ἡμῶν φύσις οὐχ αὑτὴ ἦν ἥπερ νῦν, ἀλλ’ ἀλλοία. </a:t>
            </a:r>
            <a:r>
              <a:rPr lang="nl-NL" altLang="nl-NL" sz="2200" dirty="0"/>
              <a:t>	</a:t>
            </a:r>
            <a:r>
              <a:rPr lang="nl-NL" altLang="nl-NL" sz="2200" dirty="0">
                <a:hlinkClick r:id="rId5" action="ppaction://hlinksldjump"/>
              </a:rPr>
              <a:t>Regel 1-4</a:t>
            </a:r>
            <a:endParaRPr lang="el-GR" altLang="nl-NL" sz="2200" dirty="0"/>
          </a:p>
          <a:p>
            <a:pPr lvl="0" eaLnBrk="0" fontAlgn="base" hangingPunct="0">
              <a:spcBef>
                <a:spcPct val="0"/>
              </a:spcBef>
              <a:spcAft>
                <a:spcPct val="0"/>
              </a:spcAft>
              <a:tabLst>
                <a:tab pos="541338" algn="l"/>
                <a:tab pos="8699500" algn="l"/>
              </a:tabLst>
            </a:pPr>
            <a:r>
              <a:rPr lang="el-GR" altLang="nl-NL" sz="2200" dirty="0"/>
              <a:t>	Πρῶτον μὲν γὰρ τρία ἦν τὰ γένη τὰ τῶν ἀνθρώπων, οὐχ ὥσπερ </a:t>
            </a:r>
          </a:p>
          <a:p>
            <a:pPr lvl="0" eaLnBrk="0" fontAlgn="base" hangingPunct="0">
              <a:spcBef>
                <a:spcPct val="0"/>
              </a:spcBef>
              <a:spcAft>
                <a:spcPct val="0"/>
              </a:spcAft>
              <a:tabLst>
                <a:tab pos="541338" algn="l"/>
                <a:tab pos="8699500" algn="l"/>
              </a:tabLst>
            </a:pPr>
            <a:r>
              <a:rPr lang="el-GR" altLang="nl-NL" sz="2200" dirty="0"/>
              <a:t>	νῦν δύο, ἄρρεν καὶ θῆλυ, ἀλλὰ καὶ τρίτον προσῆν κοινὸν ὂν </a:t>
            </a:r>
          </a:p>
          <a:p>
            <a:pPr lvl="0" eaLnBrk="0" fontAlgn="base" hangingPunct="0">
              <a:spcBef>
                <a:spcPct val="0"/>
              </a:spcBef>
              <a:spcAft>
                <a:spcPct val="0"/>
              </a:spcAft>
              <a:tabLst>
                <a:tab pos="541338" algn="l"/>
                <a:tab pos="8699500" algn="l"/>
              </a:tabLst>
            </a:pPr>
            <a:r>
              <a:rPr lang="el-GR" altLang="nl-NL" sz="2200" dirty="0"/>
              <a:t>	ἀμφοτέρων τούτων, οὗ νῦν ὄνομα λοιπόν, αὐτὸ δὲ ἠφάνισται· </a:t>
            </a:r>
          </a:p>
          <a:p>
            <a:pPr lvl="0" eaLnBrk="0" fontAlgn="base" hangingPunct="0">
              <a:spcBef>
                <a:spcPct val="0"/>
              </a:spcBef>
              <a:spcAft>
                <a:spcPct val="0"/>
              </a:spcAft>
              <a:tabLst>
                <a:tab pos="541338" algn="l"/>
                <a:tab pos="8699500" algn="l"/>
              </a:tabLst>
            </a:pPr>
            <a:r>
              <a:rPr lang="el-GR" altLang="nl-NL" sz="2200" dirty="0"/>
              <a:t>5	ἀνδρόγυνον γὰρ ἓν τότε μὲν ἦν καὶ εἶδος καὶ ὄνομα ἐξ </a:t>
            </a:r>
            <a:r>
              <a:rPr lang="nl-NL" altLang="nl-NL" sz="2200" dirty="0"/>
              <a:t>	</a:t>
            </a:r>
            <a:r>
              <a:rPr lang="nl-NL" altLang="nl-NL" sz="2200" dirty="0">
                <a:hlinkClick r:id="rId6" action="ppaction://hlinksldjump"/>
              </a:rPr>
              <a:t>Regel 5-10</a:t>
            </a:r>
            <a:endParaRPr lang="el-GR" altLang="nl-NL" sz="2200" dirty="0"/>
          </a:p>
          <a:p>
            <a:pPr lvl="0" eaLnBrk="0" fontAlgn="base" hangingPunct="0">
              <a:spcBef>
                <a:spcPct val="0"/>
              </a:spcBef>
              <a:spcAft>
                <a:spcPct val="0"/>
              </a:spcAft>
              <a:tabLst>
                <a:tab pos="541338" algn="l"/>
                <a:tab pos="8699500" algn="l"/>
              </a:tabLst>
            </a:pPr>
            <a:r>
              <a:rPr lang="el-GR" altLang="nl-NL" sz="2200" dirty="0"/>
              <a:t>	ἀμφοτέρων κοινὸν τοῦ τε ἄρρενος καὶ θήλεος, νῦν δὲ οὐκ ἔστιν </a:t>
            </a:r>
          </a:p>
          <a:p>
            <a:pPr lvl="0" eaLnBrk="0" fontAlgn="base" hangingPunct="0">
              <a:spcBef>
                <a:spcPct val="0"/>
              </a:spcBef>
              <a:spcAft>
                <a:spcPct val="0"/>
              </a:spcAft>
              <a:tabLst>
                <a:tab pos="541338" algn="l"/>
                <a:tab pos="8699500" algn="l"/>
              </a:tabLst>
            </a:pPr>
            <a:r>
              <a:rPr lang="el-GR" altLang="nl-NL" sz="2200" dirty="0"/>
              <a:t>	ἀλλ’ ἢ ἐν ὀνείδει ὄνομα κείμενον. Ἔπειτα ὅλον ἦν ἑκάστου τοῦ </a:t>
            </a:r>
          </a:p>
          <a:p>
            <a:pPr lvl="0" eaLnBrk="0" fontAlgn="base" hangingPunct="0">
              <a:spcBef>
                <a:spcPct val="0"/>
              </a:spcBef>
              <a:spcAft>
                <a:spcPct val="0"/>
              </a:spcAft>
              <a:tabLst>
                <a:tab pos="541338" algn="l"/>
                <a:tab pos="8699500" algn="l"/>
              </a:tabLst>
            </a:pPr>
            <a:r>
              <a:rPr lang="el-GR" altLang="nl-NL" sz="2200" dirty="0"/>
              <a:t>	ἀνθρώπου τὸ εἶδος στρογγύλον, νῶτον καὶ πλευρὰς κύκλῳ ἔχον, </a:t>
            </a:r>
          </a:p>
          <a:p>
            <a:pPr lvl="0" eaLnBrk="0" fontAlgn="base" hangingPunct="0">
              <a:spcBef>
                <a:spcPct val="0"/>
              </a:spcBef>
              <a:spcAft>
                <a:spcPct val="0"/>
              </a:spcAft>
              <a:tabLst>
                <a:tab pos="541338" algn="l"/>
                <a:tab pos="8699500" algn="l"/>
              </a:tabLst>
            </a:pPr>
            <a:r>
              <a:rPr lang="el-GR" altLang="nl-NL" sz="2200" dirty="0"/>
              <a:t>	χεῖρας δὲ τέτταρας εἶχε, καὶ σκέλη τὰ ἴσα ταῖς χερσίν, καὶ </a:t>
            </a:r>
          </a:p>
          <a:p>
            <a:pPr lvl="0" eaLnBrk="0" fontAlgn="base" hangingPunct="0">
              <a:spcBef>
                <a:spcPct val="0"/>
              </a:spcBef>
              <a:spcAft>
                <a:spcPct val="0"/>
              </a:spcAft>
              <a:tabLst>
                <a:tab pos="541338" algn="l"/>
                <a:tab pos="8699500" algn="l"/>
              </a:tabLst>
            </a:pPr>
            <a:r>
              <a:rPr lang="el-GR" altLang="nl-NL" sz="2200" dirty="0"/>
              <a:t>10	πρόσωπα δύ’ ἐπ’ αὐχένι κυκλοτερεῖ, ὅμοια πάντῃ</a:t>
            </a:r>
            <a:r>
              <a:rPr lang="el-GR" altLang="nl-NL" sz="2200" dirty="0" smtClean="0"/>
              <a:t>·</a:t>
            </a:r>
            <a:endParaRPr lang="nl-NL" altLang="nl-NL" sz="2200" dirty="0" smtClean="0"/>
          </a:p>
          <a:p>
            <a:pPr lvl="0" eaLnBrk="0" fontAlgn="base" hangingPunct="0">
              <a:spcBef>
                <a:spcPct val="0"/>
              </a:spcBef>
              <a:spcAft>
                <a:spcPct val="0"/>
              </a:spcAft>
              <a:tabLst>
                <a:tab pos="541338" algn="l"/>
                <a:tab pos="8699500" algn="l"/>
              </a:tabLst>
            </a:pPr>
            <a:r>
              <a:rPr lang="nl-NL" altLang="nl-NL" sz="2200" i="1" dirty="0"/>
              <a:t>	</a:t>
            </a:r>
            <a:r>
              <a:rPr lang="nl-NL" altLang="nl-NL" sz="2200" i="1" dirty="0" smtClean="0"/>
              <a:t>… zie volgende dia</a:t>
            </a:r>
            <a:endParaRPr lang="nl-NL" altLang="nl-NL" sz="2200" i="1" dirty="0"/>
          </a:p>
        </p:txBody>
      </p:sp>
      <p:sp>
        <p:nvSpPr>
          <p:cNvPr id="4" name="Rond hoek zelfde zijde rechthoek 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5" name="Rond hoek zelfde zijde rechthoek 4">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335606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colorTemperature colorTemp="11200"/>
                    </a14:imgEffect>
                  </a14:imgLayer>
                </a14:imgProps>
              </a:ext>
            </a:extLst>
          </a:blip>
          <a:srcRect/>
          <a:stretch>
            <a:fillRect t="-11000" b="-11000"/>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838200" y="538542"/>
            <a:ext cx="6666633"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r>
              <a:rPr lang="nl-NL" sz="3200" b="1" dirty="0">
                <a:latin typeface="+mn-lt"/>
              </a:rPr>
              <a:t>b.  </a:t>
            </a:r>
            <a:r>
              <a:rPr lang="nl-NL" sz="3200" dirty="0"/>
              <a:t>De bolletjes-mensen (189d6-190a8)</a:t>
            </a:r>
            <a:br>
              <a:rPr lang="nl-NL" sz="3200" dirty="0"/>
            </a:br>
            <a:endParaRPr lang="nl-NL" sz="3200" dirty="0">
              <a:latin typeface="+mn-lt"/>
            </a:endParaRPr>
          </a:p>
        </p:txBody>
      </p:sp>
      <p:sp>
        <p:nvSpPr>
          <p:cNvPr id="11" name="Rectangle 4"/>
          <p:cNvSpPr>
            <a:spLocks noChangeArrowheads="1"/>
          </p:cNvSpPr>
          <p:nvPr/>
        </p:nvSpPr>
        <p:spPr bwMode="auto">
          <a:xfrm>
            <a:off x="838200" y="1997630"/>
            <a:ext cx="106584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eaLnBrk="0" fontAlgn="base" hangingPunct="0">
              <a:spcBef>
                <a:spcPct val="0"/>
              </a:spcBef>
              <a:spcAft>
                <a:spcPct val="0"/>
              </a:spcAft>
              <a:tabLst>
                <a:tab pos="541338" algn="l"/>
                <a:tab pos="8699500" algn="l"/>
              </a:tabLst>
            </a:pPr>
            <a:r>
              <a:rPr lang="nl-NL" altLang="nl-NL" sz="2200" dirty="0" smtClean="0"/>
              <a:t>	… zie vorige dia</a:t>
            </a:r>
          </a:p>
          <a:p>
            <a:pPr lvl="0" eaLnBrk="0" fontAlgn="base" hangingPunct="0">
              <a:spcBef>
                <a:spcPct val="0"/>
              </a:spcBef>
              <a:spcAft>
                <a:spcPct val="0"/>
              </a:spcAft>
              <a:tabLst>
                <a:tab pos="541338" algn="l"/>
                <a:tab pos="5922963" algn="l"/>
                <a:tab pos="8699500" algn="l"/>
              </a:tabLst>
            </a:pPr>
            <a:r>
              <a:rPr lang="nl-NL" altLang="nl-NL" sz="2200" dirty="0"/>
              <a:t>	</a:t>
            </a:r>
            <a:r>
              <a:rPr lang="nl-NL" altLang="nl-NL" sz="2200" dirty="0" smtClean="0"/>
              <a:t>	</a:t>
            </a:r>
            <a:r>
              <a:rPr lang="el-GR" altLang="nl-NL" sz="2200" dirty="0" smtClean="0"/>
              <a:t>κεφαλὴν </a:t>
            </a:r>
            <a:r>
              <a:rPr lang="el-GR" altLang="nl-NL" sz="2200" dirty="0"/>
              <a:t>δ’ ἐπ’ </a:t>
            </a:r>
            <a:r>
              <a:rPr lang="nl-NL" altLang="nl-NL" sz="2200" dirty="0"/>
              <a:t>	</a:t>
            </a:r>
            <a:r>
              <a:rPr lang="nl-NL" altLang="nl-NL" sz="2200" dirty="0">
                <a:hlinkClick r:id="rId5" action="ppaction://hlinksldjump"/>
              </a:rPr>
              <a:t>Regel 10-14</a:t>
            </a:r>
            <a:endParaRPr lang="el-GR" altLang="nl-NL" sz="2200" dirty="0"/>
          </a:p>
          <a:p>
            <a:pPr lvl="0" eaLnBrk="0" fontAlgn="base" hangingPunct="0">
              <a:spcBef>
                <a:spcPct val="0"/>
              </a:spcBef>
              <a:spcAft>
                <a:spcPct val="0"/>
              </a:spcAft>
              <a:tabLst>
                <a:tab pos="541338" algn="l"/>
                <a:tab pos="8699500" algn="l"/>
              </a:tabLst>
            </a:pPr>
            <a:r>
              <a:rPr lang="el-GR" altLang="nl-NL" sz="2200" dirty="0"/>
              <a:t>	ἀμφοτέροις τοῖς προσώποις ἐναντίοις κειμένοις μίαν, καὶ ὦτα </a:t>
            </a:r>
          </a:p>
          <a:p>
            <a:pPr lvl="0" eaLnBrk="0" fontAlgn="base" hangingPunct="0">
              <a:spcBef>
                <a:spcPct val="0"/>
              </a:spcBef>
              <a:spcAft>
                <a:spcPct val="0"/>
              </a:spcAft>
              <a:tabLst>
                <a:tab pos="541338" algn="l"/>
                <a:tab pos="8699500" algn="l"/>
              </a:tabLst>
            </a:pPr>
            <a:r>
              <a:rPr lang="el-GR" altLang="nl-NL" sz="2200" dirty="0"/>
              <a:t>	τέτταρα, καὶ αἰδοῖα δύο, καὶ τἆλλα πάντα ὡς ἀπὸ τούτων ἄν τις </a:t>
            </a:r>
          </a:p>
          <a:p>
            <a:pPr lvl="0" eaLnBrk="0" fontAlgn="base" hangingPunct="0">
              <a:spcBef>
                <a:spcPct val="0"/>
              </a:spcBef>
              <a:spcAft>
                <a:spcPct val="0"/>
              </a:spcAft>
              <a:tabLst>
                <a:tab pos="541338" algn="l"/>
                <a:tab pos="8699500" algn="l"/>
              </a:tabLst>
            </a:pPr>
            <a:r>
              <a:rPr lang="el-GR" altLang="nl-NL" sz="2200" dirty="0"/>
              <a:t>	εἰκάσειεν. Ἐπορεύετο δὲ καὶ ὀρθὸν ὥσπερ νῦν, ὁποτέρωσε </a:t>
            </a:r>
          </a:p>
          <a:p>
            <a:pPr lvl="0" eaLnBrk="0" fontAlgn="base" hangingPunct="0">
              <a:spcBef>
                <a:spcPct val="0"/>
              </a:spcBef>
              <a:spcAft>
                <a:spcPct val="0"/>
              </a:spcAft>
              <a:tabLst>
                <a:tab pos="541338" algn="l"/>
                <a:tab pos="8699500" algn="l"/>
              </a:tabLst>
            </a:pPr>
            <a:r>
              <a:rPr lang="el-GR" altLang="nl-NL" sz="2200" dirty="0"/>
              <a:t>	βουληθείη· καὶ ὁπότε ταχὺ ὁρμήσειεν θεῖν, ὥσπερ οἱ </a:t>
            </a:r>
            <a:r>
              <a:rPr lang="nl-NL" altLang="nl-NL" sz="2200" dirty="0"/>
              <a:t>	</a:t>
            </a:r>
            <a:r>
              <a:rPr lang="nl-NL" altLang="nl-NL" sz="2200" dirty="0">
                <a:hlinkClick r:id="rId6" action="ppaction://hlinksldjump"/>
              </a:rPr>
              <a:t>Regel 14-17</a:t>
            </a:r>
            <a:endParaRPr lang="el-GR" altLang="nl-NL" sz="2200" dirty="0"/>
          </a:p>
          <a:p>
            <a:pPr lvl="0" eaLnBrk="0" fontAlgn="base" hangingPunct="0">
              <a:spcBef>
                <a:spcPct val="0"/>
              </a:spcBef>
              <a:spcAft>
                <a:spcPct val="0"/>
              </a:spcAft>
              <a:tabLst>
                <a:tab pos="541338" algn="l"/>
                <a:tab pos="8699500" algn="l"/>
              </a:tabLst>
            </a:pPr>
            <a:r>
              <a:rPr lang="el-GR" altLang="nl-NL" sz="2200" dirty="0"/>
              <a:t>15	κυβιστῶντες καὶ εἰς ὀρθὸν τὰ σκέλη περιφερόμενοι κυβιστῶσι </a:t>
            </a:r>
          </a:p>
          <a:p>
            <a:pPr lvl="0" eaLnBrk="0" fontAlgn="base" hangingPunct="0">
              <a:spcBef>
                <a:spcPct val="0"/>
              </a:spcBef>
              <a:spcAft>
                <a:spcPct val="0"/>
              </a:spcAft>
              <a:tabLst>
                <a:tab pos="541338" algn="l"/>
                <a:tab pos="8699500" algn="l"/>
              </a:tabLst>
            </a:pPr>
            <a:r>
              <a:rPr lang="el-GR" altLang="nl-NL" sz="2200" dirty="0"/>
              <a:t>	κύκλῳ, ὀκτὼ τότε οὖσι τοῖς μέλεσιν ἀπερειδόμενοι ταχὺ </a:t>
            </a:r>
          </a:p>
          <a:p>
            <a:pPr lvl="0" eaLnBrk="0" fontAlgn="base" hangingPunct="0">
              <a:spcBef>
                <a:spcPct val="0"/>
              </a:spcBef>
              <a:spcAft>
                <a:spcPct val="0"/>
              </a:spcAft>
              <a:tabLst>
                <a:tab pos="541338" algn="l"/>
                <a:tab pos="8699500" algn="l"/>
              </a:tabLst>
            </a:pPr>
            <a:r>
              <a:rPr lang="el-GR" altLang="nl-NL" sz="2200" dirty="0"/>
              <a:t>	ἐφέροντο κύκλῳ. </a:t>
            </a:r>
            <a:endParaRPr lang="nl-NL" altLang="nl-NL" sz="2200" dirty="0"/>
          </a:p>
        </p:txBody>
      </p:sp>
      <p:sp>
        <p:nvSpPr>
          <p:cNvPr id="4" name="Rond hoek zelfde zijde rechthoek 3">
            <a:hlinkClick r:id="" action="ppaction://hlinkshowjump?jump=previousslide"/>
            <a:hlinkHover r:id="" action="ppaction://noaction" highlightClick="1"/>
          </p:cNvPr>
          <p:cNvSpPr/>
          <p:nvPr/>
        </p:nvSpPr>
        <p:spPr>
          <a:xfrm>
            <a:off x="83961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5" name="Rond hoek zelfde zijde rechthoek 4">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Tree>
    <p:extLst>
      <p:ext uri="{BB962C8B-B14F-4D97-AF65-F5344CB8AC3E}">
        <p14:creationId xmlns:p14="http://schemas.microsoft.com/office/powerpoint/2010/main" val="4264578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52A1E4D-4340-5149-A1D3-6B5D1007947F}"/>
              </a:ext>
            </a:extLst>
          </p:cNvPr>
          <p:cNvSpPr>
            <a:spLocks noGrp="1"/>
          </p:cNvSpPr>
          <p:nvPr>
            <p:ph type="title"/>
          </p:nvPr>
        </p:nvSpPr>
        <p:spPr/>
        <p:txBody>
          <a:bodyPr/>
          <a:lstStyle/>
          <a:p>
            <a:r>
              <a:rPr lang="nl-NL" b="1" dirty="0"/>
              <a:t>b. </a:t>
            </a:r>
            <a:r>
              <a:rPr lang="nl-NL" dirty="0"/>
              <a:t>De bolletjes-mensen, 1-4</a:t>
            </a:r>
          </a:p>
        </p:txBody>
      </p:sp>
      <p:sp>
        <p:nvSpPr>
          <p:cNvPr id="3" name="Tijdelijke aanduiding voor inhoud 2">
            <a:extLst>
              <a:ext uri="{FF2B5EF4-FFF2-40B4-BE49-F238E27FC236}">
                <a16:creationId xmlns="" xmlns:a16="http://schemas.microsoft.com/office/drawing/2014/main" id="{AFBA2CA7-A72A-6E44-A2C6-D21BA89ADBF3}"/>
              </a:ext>
            </a:extLst>
          </p:cNvPr>
          <p:cNvSpPr>
            <a:spLocks noGrp="1"/>
          </p:cNvSpPr>
          <p:nvPr>
            <p:ph idx="1"/>
          </p:nvPr>
        </p:nvSpPr>
        <p:spPr>
          <a:xfrm>
            <a:off x="838200" y="1800000"/>
            <a:ext cx="10515600" cy="4351338"/>
          </a:xfrm>
        </p:spPr>
        <p:txBody>
          <a:bodyPr/>
          <a:lstStyle/>
          <a:p>
            <a:pPr marL="0" lvl="0" indent="0" eaLnBrk="0" fontAlgn="base" hangingPunct="0">
              <a:lnSpc>
                <a:spcPct val="150000"/>
              </a:lnSpc>
              <a:spcBef>
                <a:spcPct val="0"/>
              </a:spcBef>
              <a:spcAft>
                <a:spcPct val="0"/>
              </a:spcAft>
              <a:buNone/>
              <a:tabLst>
                <a:tab pos="541338" algn="l"/>
                <a:tab pos="8699500" algn="l"/>
              </a:tabLst>
            </a:pPr>
            <a:r>
              <a:rPr lang="el-GR" altLang="nl-NL" dirty="0"/>
              <a:t>1	Ἡ γὰρ πάλαι ἡμῶν φύσις οὐχ αὑτὴ ἦν ἥπερ νῦν, ἀλλ’ ἀλλοία. </a:t>
            </a:r>
          </a:p>
          <a:p>
            <a:pPr marL="0" lvl="0" indent="0" eaLnBrk="0" fontAlgn="base" hangingPunct="0">
              <a:lnSpc>
                <a:spcPct val="150000"/>
              </a:lnSpc>
              <a:spcBef>
                <a:spcPct val="0"/>
              </a:spcBef>
              <a:spcAft>
                <a:spcPct val="0"/>
              </a:spcAft>
              <a:buNone/>
              <a:tabLst>
                <a:tab pos="541338" algn="l"/>
                <a:tab pos="8699500" algn="l"/>
              </a:tabLst>
            </a:pPr>
            <a:r>
              <a:rPr lang="nl-NL" altLang="nl-NL" dirty="0"/>
              <a:t>2</a:t>
            </a:r>
            <a:r>
              <a:rPr lang="el-GR" altLang="nl-NL" dirty="0"/>
              <a:t>	Πρῶτον μὲν γὰρ τρία ἦν τὰ γένη τὰ τῶν ἀνθρώπων, οὐχ ὥσπερ </a:t>
            </a:r>
          </a:p>
          <a:p>
            <a:pPr marL="0" lvl="0" indent="0" eaLnBrk="0" fontAlgn="base" hangingPunct="0">
              <a:lnSpc>
                <a:spcPct val="150000"/>
              </a:lnSpc>
              <a:spcBef>
                <a:spcPct val="0"/>
              </a:spcBef>
              <a:spcAft>
                <a:spcPct val="0"/>
              </a:spcAft>
              <a:buNone/>
              <a:tabLst>
                <a:tab pos="541338" algn="l"/>
                <a:tab pos="8699500" algn="l"/>
              </a:tabLst>
            </a:pPr>
            <a:r>
              <a:rPr lang="nl-NL" altLang="nl-NL" dirty="0"/>
              <a:t>3</a:t>
            </a:r>
            <a:r>
              <a:rPr lang="el-GR" altLang="nl-NL" dirty="0"/>
              <a:t>	νῦν δύο, ἄρρεν καὶ θῆλυ, ἀλλὰ καὶ τρίτον προσῆν κοινὸν ὂν </a:t>
            </a:r>
          </a:p>
          <a:p>
            <a:pPr marL="0" lvl="0" indent="0" eaLnBrk="0" fontAlgn="base" hangingPunct="0">
              <a:lnSpc>
                <a:spcPct val="150000"/>
              </a:lnSpc>
              <a:spcBef>
                <a:spcPct val="0"/>
              </a:spcBef>
              <a:spcAft>
                <a:spcPct val="0"/>
              </a:spcAft>
              <a:buNone/>
              <a:tabLst>
                <a:tab pos="541338" algn="l"/>
                <a:tab pos="8699500" algn="l"/>
              </a:tabLst>
            </a:pPr>
            <a:r>
              <a:rPr lang="nl-NL" altLang="nl-NL" dirty="0"/>
              <a:t>4</a:t>
            </a:r>
            <a:r>
              <a:rPr lang="el-GR" altLang="nl-NL" dirty="0"/>
              <a:t>	ἀμφοτέρων τούτων, οὗ νῦν ὄνομα λοιπόν, αὐτὸ δὲ ἠφάνισται· </a:t>
            </a:r>
            <a:endParaRPr lang="nl-NL" dirty="0"/>
          </a:p>
        </p:txBody>
      </p:sp>
      <p:sp>
        <p:nvSpPr>
          <p:cNvPr id="6" name="Rond hoek zelfde zijde rechthoek 5">
            <a:hlinkClick r:id="" action="ppaction://hlinkshowjump?jump=previousslide"/>
            <a:hlinkHover r:id="" action="ppaction://noaction" highlightClick="1"/>
          </p:cNvPr>
          <p:cNvSpPr/>
          <p:nvPr/>
        </p:nvSpPr>
        <p:spPr>
          <a:xfrm>
            <a:off x="838800"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VORIGE</a:t>
            </a:r>
          </a:p>
        </p:txBody>
      </p:sp>
      <p:sp>
        <p:nvSpPr>
          <p:cNvPr id="7" name="Rond hoek zelfde zijde rechthoek 6">
            <a:hlinkClick r:id="" action="ppaction://hlinkshowjump?jump=nextslide"/>
            <a:hlinkHover r:id="" action="ppaction://noaction" highlightClick="1"/>
          </p:cNvPr>
          <p:cNvSpPr/>
          <p:nvPr/>
        </p:nvSpPr>
        <p:spPr>
          <a:xfrm>
            <a:off x="9120336" y="6354000"/>
            <a:ext cx="1800000" cy="504000"/>
          </a:xfrm>
          <a:prstGeom prst="round2SameRect">
            <a:avLst>
              <a:gd name="adj1" fmla="val 15913"/>
              <a:gd name="adj2"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VOLGENDE</a:t>
            </a:r>
          </a:p>
        </p:txBody>
      </p:sp>
      <p:sp>
        <p:nvSpPr>
          <p:cNvPr id="8" name="Rond hoek zelfde zijde rechthoek 7">
            <a:hlinkClick r:id="rId2" action="ppaction://hlinksldjump"/>
            <a:hlinkHover r:id="" action="ppaction://noaction" highlightClick="1"/>
          </p:cNvPr>
          <p:cNvSpPr/>
          <p:nvPr/>
        </p:nvSpPr>
        <p:spPr>
          <a:xfrm>
            <a:off x="4259568" y="6354000"/>
            <a:ext cx="3240000" cy="504000"/>
          </a:xfrm>
          <a:prstGeom prst="round2SameRect">
            <a:avLst>
              <a:gd name="adj1" fmla="val 15913"/>
              <a:gd name="adj2" fmla="val 0"/>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spc="300" dirty="0"/>
              <a:t>GRIEKS - NEDERLANDS</a:t>
            </a:r>
          </a:p>
        </p:txBody>
      </p:sp>
      <p:sp>
        <p:nvSpPr>
          <p:cNvPr id="4" name="Rechthoek 3" descr="Zie opdracht in het leerlingenboek." title="Zie opdracht in het leerlingenboek.">
            <a:extLst>
              <a:ext uri="{FF2B5EF4-FFF2-40B4-BE49-F238E27FC236}">
                <a16:creationId xmlns="" xmlns:a16="http://schemas.microsoft.com/office/drawing/2014/main" id="{1267D813-9683-9040-9B79-FE32257E737D}"/>
              </a:ext>
            </a:extLst>
          </p:cNvPr>
          <p:cNvSpPr/>
          <p:nvPr/>
        </p:nvSpPr>
        <p:spPr>
          <a:xfrm>
            <a:off x="11487742" y="3982668"/>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
        <p:nvSpPr>
          <p:cNvPr id="5" name="Rechthoek 4" descr="Zie opdracht in het leerlingenboek." title="Zie opdracht in het leerlingenboek.">
            <a:extLst>
              <a:ext uri="{FF2B5EF4-FFF2-40B4-BE49-F238E27FC236}">
                <a16:creationId xmlns="" xmlns:a16="http://schemas.microsoft.com/office/drawing/2014/main" id="{A8665E06-BE29-314D-B56A-E0EBC57A80BF}"/>
              </a:ext>
            </a:extLst>
          </p:cNvPr>
          <p:cNvSpPr/>
          <p:nvPr/>
        </p:nvSpPr>
        <p:spPr>
          <a:xfrm>
            <a:off x="11487742" y="2699929"/>
            <a:ext cx="270000" cy="270000"/>
          </a:xfrm>
          <a:prstGeom prst="rect">
            <a:avLst/>
          </a:prstGeom>
          <a:solidFill>
            <a:srgbClr val="00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a:t>
            </a:r>
          </a:p>
        </p:txBody>
      </p:sp>
    </p:spTree>
    <p:extLst>
      <p:ext uri="{BB962C8B-B14F-4D97-AF65-F5344CB8AC3E}">
        <p14:creationId xmlns:p14="http://schemas.microsoft.com/office/powerpoint/2010/main" val="389668070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2606</TotalTime>
  <Words>862</Words>
  <Application>Microsoft Office PowerPoint</Application>
  <PresentationFormat>Breedbeeld</PresentationFormat>
  <Paragraphs>622</Paragraphs>
  <Slides>48</Slides>
  <Notes>38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48</vt:i4>
      </vt:variant>
    </vt:vector>
  </HeadingPairs>
  <TitlesOfParts>
    <vt:vector size="54" baseType="lpstr">
      <vt:lpstr>Arial</vt:lpstr>
      <vt:lpstr>Calibri</vt:lpstr>
      <vt:lpstr>Calibri Light</vt:lpstr>
      <vt:lpstr>GR Times New Roman</vt:lpstr>
      <vt:lpstr>Times New Roman</vt:lpstr>
      <vt:lpstr>Kantoorthema</vt:lpstr>
      <vt:lpstr>PowerPoint-presentatie</vt:lpstr>
      <vt:lpstr>PowerPoint-presentatie</vt:lpstr>
      <vt:lpstr>PowerPoint-presentatie</vt:lpstr>
      <vt:lpstr>a. Eros is de meest mensvriendelijke god, 1-5</vt:lpstr>
      <vt:lpstr>a. Eros is de meest mensvriendelijke god, 5-9</vt:lpstr>
      <vt:lpstr>a. Eros is de meest mensvriendelijke god, 9-12</vt:lpstr>
      <vt:lpstr>b.  De bolletjes-mensen (189d6-190a8) </vt:lpstr>
      <vt:lpstr>b.  De bolletjes-mensen (189d6-190a8) </vt:lpstr>
      <vt:lpstr>b. De bolletjes-mensen, 1-4</vt:lpstr>
      <vt:lpstr>b. De bolletjes-mensen, 5-10</vt:lpstr>
      <vt:lpstr>b. De bolletjes-mensen, 10-14</vt:lpstr>
      <vt:lpstr>b. De bolletjes-mensen, 14-17</vt:lpstr>
      <vt:lpstr>c.  De mensen zijn overmoedig (190a8-c6) </vt:lpstr>
      <vt:lpstr>c. De mensen zijn overmoedig, 1-5</vt:lpstr>
      <vt:lpstr>c. De mensen zijn overmoedig, 5-9</vt:lpstr>
      <vt:lpstr>c. De mensen zijn overmoedig, 9-14</vt:lpstr>
      <vt:lpstr>d.  Het plan van Zeus (190c6-e2) </vt:lpstr>
      <vt:lpstr>d. Het plan van Zeus, 1-5</vt:lpstr>
      <vt:lpstr>d. Het plan van Zeus, 5-10</vt:lpstr>
      <vt:lpstr>e.  Apollo vormt de mens en geneest zijn wond (190e2-191a5)  </vt:lpstr>
      <vt:lpstr>e. Apollo vormt de mens en geneest zijn wond, 1-4</vt:lpstr>
      <vt:lpstr>e. Apollo vormt de mens en geneest zijn wond, 4-7</vt:lpstr>
      <vt:lpstr>e. Apollo vormt de mens en geneest zijn wond, 7-12</vt:lpstr>
      <vt:lpstr>f. Zeus bedenkt een oplossing (191a5-c8) </vt:lpstr>
      <vt:lpstr>f. Zeus bedenkt een oplossing (191a5-c8) </vt:lpstr>
      <vt:lpstr>f.  Zeus bedenkt een oplossing, 1-4</vt:lpstr>
      <vt:lpstr>f.  Zeus bedenkt een oplossing, 5-9</vt:lpstr>
      <vt:lpstr>f.  Zeus bedenkt een oplossing, 9-13</vt:lpstr>
      <vt:lpstr>f.  Zeus bedenkt een oplossing, 13-17</vt:lpstr>
      <vt:lpstr>a. Eros is de meest mensvriendelijke god, 1-5</vt:lpstr>
      <vt:lpstr>a. Eros is de meest mensvriendelijke god, 5-9</vt:lpstr>
      <vt:lpstr>a. Eros is de meest mensvriendelijke god, 9-12</vt:lpstr>
      <vt:lpstr>PowerPoint-presentatie</vt:lpstr>
      <vt:lpstr>PowerPoint-presentatie</vt:lpstr>
      <vt:lpstr>b. De bolletjes-mensen, 10-14</vt:lpstr>
      <vt:lpstr>b. De bolletjes-mensen, 14-17</vt:lpstr>
      <vt:lpstr>c. De mensen zijn overmoedig, 1-5</vt:lpstr>
      <vt:lpstr>c. De mensen zijn overmoedig, 5-9</vt:lpstr>
      <vt:lpstr>c. De mensen zijn overmoedig, 9-14</vt:lpstr>
      <vt:lpstr>d. Het plan van Zeus, 1-5</vt:lpstr>
      <vt:lpstr>d. Het plan van Zeus, 5-10</vt:lpstr>
      <vt:lpstr>e. Apollo vormt de mens en geneest zijn wond, 1-4</vt:lpstr>
      <vt:lpstr>e. Apollo vormt de mens en geneest zijn wond, 4-7</vt:lpstr>
      <vt:lpstr>e. Apollo vormt de mens en geneest zijn wond, 7-12</vt:lpstr>
      <vt:lpstr>f.  Zeus bedenkt een oplossing, 1-4</vt:lpstr>
      <vt:lpstr>f.  Zeus bedenkt een oplossing, 5-9</vt:lpstr>
      <vt:lpstr>f.  Zeus bedenkt een oplossing, 9-13</vt:lpstr>
      <vt:lpstr>f.  Zeus bedenkt een oplossing, 13-17</vt:lpstr>
    </vt:vector>
  </TitlesOfParts>
  <Company>Eisma Media Groep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Karin de Boer</dc:creator>
  <cp:lastModifiedBy>Karin de Boer</cp:lastModifiedBy>
  <cp:revision>266</cp:revision>
  <cp:lastPrinted>2019-05-03T09:49:56Z</cp:lastPrinted>
  <dcterms:created xsi:type="dcterms:W3CDTF">2019-04-03T09:51:50Z</dcterms:created>
  <dcterms:modified xsi:type="dcterms:W3CDTF">2019-07-03T08:25:24Z</dcterms:modified>
</cp:coreProperties>
</file>