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9144000"/>
  <p:notesSz cx="6858000" cy="9144000"/>
  <p:embeddedFontLst>
    <p:embeddedFont>
      <p:font typeface="Corbel"/>
      <p:regular r:id="rId17"/>
      <p:bold r:id="rId18"/>
      <p:italic r:id="rId19"/>
      <p:boldItalic r:id="rId20"/>
    </p:embeddedFont>
    <p:embeddedFont>
      <p:font typeface="Tahoma"/>
      <p:regular r:id="rId21"/>
      <p:bold r:id="rId22"/>
    </p:embeddedFont>
    <p:embeddedFont>
      <p:font typeface="Helvetica Neue"/>
      <p:regular r:id="rId23"/>
      <p:bold r:id="rId24"/>
      <p:italic r:id="rId25"/>
      <p:boldItalic r:id="rId26"/>
    </p:embeddedFont>
    <p:embeddedFont>
      <p:font typeface="Helvetica Neue Ligh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imnMSHfOSMVH8Wc6SUpZeNn/V9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bel-boldItalic.fntdata"/><Relationship Id="rId22" Type="http://schemas.openxmlformats.org/officeDocument/2006/relationships/font" Target="fonts/Tahoma-bold.fntdata"/><Relationship Id="rId21" Type="http://schemas.openxmlformats.org/officeDocument/2006/relationships/font" Target="fonts/Tahoma-regular.fntdata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28" Type="http://schemas.openxmlformats.org/officeDocument/2006/relationships/font" Target="fonts/HelveticaNeueLight-bold.fntdata"/><Relationship Id="rId27" Type="http://schemas.openxmlformats.org/officeDocument/2006/relationships/font" Target="fonts/HelveticaNeueLigh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Ligh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font" Target="fonts/HelveticaNeueLigh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Corbel-regular.fntdata"/><Relationship Id="rId16" Type="http://schemas.openxmlformats.org/officeDocument/2006/relationships/slide" Target="slides/slide12.xml"/><Relationship Id="rId19" Type="http://schemas.openxmlformats.org/officeDocument/2006/relationships/font" Target="fonts/Corbel-italic.fntdata"/><Relationship Id="rId18" Type="http://schemas.openxmlformats.org/officeDocument/2006/relationships/font" Target="fonts/Corbel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VR-10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notatie van het eindantwoord (exact, herleiden)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Dit antwoord kan nog herleid worden naar 3wortel2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Niet exact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Zie boven, alleen Tim geeft het juiste antwoord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82" name="Google Shape;282;p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VR-11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Kiezen van een manier die geen exact antwoord geeft (als de leerlingen nog geen goniometrie hebben gehad)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Sinusregel juist toegepast, maar je komt dan niet op een exact antwoord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SOSCASTOA juist toegepast, maar je komt dan niet op een exact antwoord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Zie boven, alleen Job geeft het juiste antwoord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08" name="Google Shape;308;p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1bfab34b83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g31bfab34b8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De vragen en toelichtingen vallen onder een </a:t>
            </a:r>
            <a:r>
              <a:rPr b="0" i="0" lang="en-GB">
                <a:latin typeface="Arial"/>
                <a:ea typeface="Arial"/>
                <a:cs typeface="Arial"/>
                <a:sym typeface="Arial"/>
              </a:rPr>
              <a:t>CC BY-SA 4.0 licentie </a:t>
            </a:r>
            <a:r>
              <a:rPr b="0" lang="en-GB" u="none"/>
              <a:t>https://creativecommons.org/licenses/by-sa/4.0</a:t>
            </a:r>
            <a:endParaRPr/>
          </a:p>
        </p:txBody>
      </p:sp>
      <p:sp>
        <p:nvSpPr>
          <p:cNvPr id="335" name="Google Shape;335;g31bfab34b8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VR-3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Een wortel niet ver genoeg vereenvoudigen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Juist, 36 is het grootste kwadraat waar je 72 door kunt delen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Beide getallen zijn geen kwadraat, dus zo heb je niet vereenvoudigd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Er is wel vereenvoudigd, maar het kan nog verder vereenvoudigd worden (wortel 18 = 3 wortel 2)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Beide getallen zijn geen kwadraten, dus er is niet vereenvoudigd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6" name="Google Shape;96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VR-4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Een wortel niet ver genoeg vereenvoudigen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Jill heeft gelijk, dus dit antwoord is fout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Juist, de factor voor de wortel moet zo groot mogelijk zijn en 16 is het grootste kwadraat waar je 32 door kunt delen.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Er is wel vereenvoudigd, maar het kan nog verder vereenvoudigd worden (wortel 8 = 2 wortel 2)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Onjuist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1" name="Google Shape;121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VR-5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Stelling van Pythagoras onjuist uitvoeren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Gokje, langste zijde is 2 keer zo lang als de korte zijden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Wel 1 kwadraat gedaan waarschijnlijk, maar als oplossing 2 in plaats van 1, zodat de kwadraten opgeteld 4 zijn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Juist, maar het moest exact en hier is het antwoord afgerond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6" name="Google Shape;146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VR-6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Stelling van Pythagoras onjuist uitvoeren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Wel 3 kwadraat geprobeerd, maar 3x2=6 gedaan in plaats van 3 kwadraat =9, zodat de kwadraten opgeteld 12 zijn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Zie A, maar wel goed vereenvoudigd.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Juist, maar moet nog vereenvoudigd worden.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2" name="Google Shape;172;p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VR-7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Eigenschappen van een gelijkzijdige driehoek niet toe kunnen passen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Jack heeft gelijk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Juist (helft gelijkzijdige driehoek, dus PR=2QR)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PQ als 2 genomen en dan Pythagoras, maar PR is sowieso de langste zijde, dus stelling ook verkeerd toegepast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PQ als 2 genomen en dan de stelling van Pythagoras juist toegepast om PR te berekenen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8" name="Google Shape;198;p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VR-8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vorm waarin het antwoord gegeven moet worden (exact + herleiden)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Dit is niet exact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De antwoorden zijn wel exact, maar alleen Jeroen heeft ook juist herleid.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Juist, het antwoord is exact en de juiste factor is voor het wortelteken gehaald.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Zie boven, alleen Jeroen heeft het juiste antwoord gegeven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4" name="Google Shape;224;p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VR-9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Notatie eindantwoord (exact + herleiden) -&gt; er moet dan wel gebruik gemaakt worden van de verhoudingen in de driehoek, want ze weten nog niet wat sin(60) exact is.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Dit antwoord kan nog herleid worden naar 6wortel3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De antwoorden zijn wel exact, maar zijn beide niet juist herleid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niet exact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Zie boven, niemand heeft het juiste antwoord gegeven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0" name="Google Shape;250;p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 rot="5400000">
            <a:off x="-273446" y="1110059"/>
            <a:ext cx="5811838" cy="4321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23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4" Type="http://schemas.openxmlformats.org/officeDocument/2006/relationships/image" Target="../media/image1.png"/><Relationship Id="rId5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diagnostischevragen.nl/" TargetMode="External"/><Relationship Id="rId4" Type="http://schemas.openxmlformats.org/officeDocument/2006/relationships/image" Target="../media/image19.png"/><Relationship Id="rId5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20.png"/><Relationship Id="rId7" Type="http://schemas.openxmlformats.org/officeDocument/2006/relationships/image" Target="../media/image17.png"/><Relationship Id="rId8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10.png"/><Relationship Id="rId7" Type="http://schemas.openxmlformats.org/officeDocument/2006/relationships/image" Target="../media/image14.png"/><Relationship Id="rId8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5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1143000" y="483455"/>
            <a:ext cx="6858000" cy="29455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b="1" lang="en-GB" sz="5400">
                <a:solidFill>
                  <a:schemeClr val="accent1"/>
                </a:solidFill>
              </a:rPr>
              <a:t>Vorm en ruimte</a:t>
            </a:r>
            <a:br>
              <a:rPr b="1" lang="en-GB" sz="5400">
                <a:solidFill>
                  <a:schemeClr val="accent1"/>
                </a:solidFill>
              </a:rPr>
            </a:br>
            <a:br>
              <a:rPr b="1" lang="en-GB">
                <a:solidFill>
                  <a:schemeClr val="accent1"/>
                </a:solidFill>
              </a:rPr>
            </a:br>
            <a:endParaRPr b="1">
              <a:solidFill>
                <a:schemeClr val="accent1"/>
              </a:solidFill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45720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GB" sz="1800">
                <a:solidFill>
                  <a:schemeClr val="accent1"/>
                </a:solidFill>
              </a:rPr>
              <a:t>Stelling van Pythagoras</a:t>
            </a:r>
            <a:endParaRPr/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5" name="Google Shape;285;p34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4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7" name="Google Shape;287;p34"/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288" name="Google Shape;288;p34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89" name="Google Shape;289;p34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p34"/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291" name="Google Shape;291;p34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2" name="Google Shape;292;p34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" name="Google Shape;293;p34"/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294" name="Google Shape;294;p34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5" name="Google Shape;295;p34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" name="Google Shape;296;p34"/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297" name="Google Shape;297;p34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8" name="Google Shape;298;p34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9" name="Google Shape;299;p34"/>
          <p:cNvSpPr/>
          <p:nvPr/>
        </p:nvSpPr>
        <p:spPr>
          <a:xfrm>
            <a:off x="841829" y="5179206"/>
            <a:ext cx="1434476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Thijs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4"/>
          <p:cNvSpPr/>
          <p:nvPr/>
        </p:nvSpPr>
        <p:spPr>
          <a:xfrm>
            <a:off x="5051459" y="5165196"/>
            <a:ext cx="1019805" cy="10916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4"/>
          <p:cNvSpPr/>
          <p:nvPr/>
        </p:nvSpPr>
        <p:spPr>
          <a:xfrm>
            <a:off x="6779794" y="5128991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Iedereen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4"/>
          <p:cNvSpPr txBox="1"/>
          <p:nvPr>
            <p:ph type="title"/>
          </p:nvPr>
        </p:nvSpPr>
        <p:spPr>
          <a:xfrm>
            <a:off x="729419" y="548639"/>
            <a:ext cx="8109782" cy="349913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563" r="-1406" t="-36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303" name="Google Shape;30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4"/>
          <p:cNvSpPr/>
          <p:nvPr/>
        </p:nvSpPr>
        <p:spPr>
          <a:xfrm>
            <a:off x="2984835" y="5211037"/>
            <a:ext cx="1019805" cy="10916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20673" y="1673190"/>
            <a:ext cx="2063884" cy="2140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1" name="Google Shape;311;p35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5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" name="Google Shape;313;p35"/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314" name="Google Shape;314;p35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15" name="Google Shape;315;p35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35"/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317" name="Google Shape;317;p35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18" name="Google Shape;318;p35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35"/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320" name="Google Shape;320;p35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21" name="Google Shape;321;p35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35"/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323" name="Google Shape;323;p35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5" name="Google Shape;325;p35"/>
          <p:cNvSpPr/>
          <p:nvPr/>
        </p:nvSpPr>
        <p:spPr>
          <a:xfrm>
            <a:off x="841829" y="5179206"/>
            <a:ext cx="1434476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Annelies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5"/>
          <p:cNvSpPr/>
          <p:nvPr/>
        </p:nvSpPr>
        <p:spPr>
          <a:xfrm>
            <a:off x="5051459" y="5165196"/>
            <a:ext cx="1019805" cy="10916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5"/>
          <p:cNvSpPr/>
          <p:nvPr/>
        </p:nvSpPr>
        <p:spPr>
          <a:xfrm>
            <a:off x="6779794" y="5128991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Iedereen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5"/>
          <p:cNvSpPr txBox="1"/>
          <p:nvPr>
            <p:ph type="title"/>
          </p:nvPr>
        </p:nvSpPr>
        <p:spPr>
          <a:xfrm>
            <a:off x="729419" y="548639"/>
            <a:ext cx="8109782" cy="37537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564" r="0" t="-337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329" name="Google Shape;32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5"/>
          <p:cNvSpPr/>
          <p:nvPr/>
        </p:nvSpPr>
        <p:spPr>
          <a:xfrm>
            <a:off x="2815600" y="5211037"/>
            <a:ext cx="1434475" cy="10916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Monique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87867" y="1670630"/>
            <a:ext cx="1539506" cy="2248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1bfab34b83_0_0"/>
          <p:cNvSpPr txBox="1"/>
          <p:nvPr/>
        </p:nvSpPr>
        <p:spPr>
          <a:xfrm>
            <a:off x="5685183" y="6407433"/>
            <a:ext cx="34587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        © 2022 NVON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31bfab34b83_0_0"/>
          <p:cNvSpPr txBox="1"/>
          <p:nvPr>
            <p:ph type="title"/>
          </p:nvPr>
        </p:nvSpPr>
        <p:spPr>
          <a:xfrm>
            <a:off x="628650" y="365126"/>
            <a:ext cx="7886700" cy="40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br>
              <a:rPr b="1" lang="en-GB"/>
            </a:br>
            <a:endParaRPr/>
          </a:p>
        </p:txBody>
      </p:sp>
      <p:sp>
        <p:nvSpPr>
          <p:cNvPr id="339" name="Google Shape;339;g31bfab34b83_0_0"/>
          <p:cNvSpPr txBox="1"/>
          <p:nvPr/>
        </p:nvSpPr>
        <p:spPr>
          <a:xfrm>
            <a:off x="628650" y="572530"/>
            <a:ext cx="7886700" cy="3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Deze vragen met toelichting zijn ontwikkeld door de werkgroep diagnostische vragen van de NVvW. Meer vragen en info vind je op: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www.diagnostischevragen.nl</a:t>
            </a:r>
            <a:endParaRPr sz="33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g31bfab34b83_0_0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1" name="Google Shape;341;g31bfab34b83_0_0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eative Commons Attribution-ShareAlike 3.0 Unported - Wikidata" id="342" name="Google Shape;342;g31bfab34b83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8188" y="6332184"/>
            <a:ext cx="1148977" cy="40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g31bfab34b83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41800" y="4223450"/>
            <a:ext cx="5660400" cy="16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14"/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102" name="Google Shape;102;p14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104;p14"/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105" name="Google Shape;105;p14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108" name="Google Shape;108;p14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" name="Google Shape;110;p14"/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111" name="Google Shape;111;p14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14"/>
          <p:cNvSpPr/>
          <p:nvPr/>
        </p:nvSpPr>
        <p:spPr>
          <a:xfrm>
            <a:off x="841829" y="5179206"/>
            <a:ext cx="1172569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Jill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5051459" y="5165196"/>
            <a:ext cx="1019805" cy="10916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Susan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6779794" y="5128991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Roel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4"/>
          <p:cNvSpPr txBox="1"/>
          <p:nvPr>
            <p:ph type="title"/>
          </p:nvPr>
        </p:nvSpPr>
        <p:spPr>
          <a:xfrm>
            <a:off x="729419" y="548639"/>
            <a:ext cx="8109782" cy="327314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564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117" name="Google Shape;11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4"/>
          <p:cNvSpPr/>
          <p:nvPr/>
        </p:nvSpPr>
        <p:spPr>
          <a:xfrm>
            <a:off x="2984835" y="5211037"/>
            <a:ext cx="1019805" cy="10916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4" name="Google Shape;124;p27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7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" name="Google Shape;126;p27"/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127" name="Google Shape;127;p27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8" name="Google Shape;128;p27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129;p27"/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130" name="Google Shape;130;p27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1" name="Google Shape;131;p27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132;p27"/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133" name="Google Shape;133;p27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4" name="Google Shape;134;p27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135;p27"/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136" name="Google Shape;136;p27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7" name="Google Shape;137;p27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27"/>
          <p:cNvSpPr/>
          <p:nvPr/>
        </p:nvSpPr>
        <p:spPr>
          <a:xfrm>
            <a:off x="841829" y="5179206"/>
            <a:ext cx="1434476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Niemand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7"/>
          <p:cNvSpPr/>
          <p:nvPr/>
        </p:nvSpPr>
        <p:spPr>
          <a:xfrm>
            <a:off x="5051459" y="5165196"/>
            <a:ext cx="1019805" cy="10916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Alleen Rob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7"/>
          <p:cNvSpPr/>
          <p:nvPr/>
        </p:nvSpPr>
        <p:spPr>
          <a:xfrm>
            <a:off x="6779794" y="5128991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Allebei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7"/>
          <p:cNvSpPr txBox="1"/>
          <p:nvPr>
            <p:ph type="title"/>
          </p:nvPr>
        </p:nvSpPr>
        <p:spPr>
          <a:xfrm>
            <a:off x="729419" y="548639"/>
            <a:ext cx="8109782" cy="325590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76" l="-1564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142" name="Google Shape;14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7"/>
          <p:cNvSpPr/>
          <p:nvPr/>
        </p:nvSpPr>
        <p:spPr>
          <a:xfrm>
            <a:off x="2984835" y="5211037"/>
            <a:ext cx="1019805" cy="10916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Alleen Jill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9" name="Google Shape;149;p28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8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" name="Google Shape;151;p28"/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152" name="Google Shape;152;p28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154;p28"/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155" name="Google Shape;155;p28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" name="Google Shape;157;p28"/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158" name="Google Shape;158;p28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28"/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161" name="Google Shape;161;p28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" name="Google Shape;163;p28"/>
          <p:cNvSpPr/>
          <p:nvPr/>
        </p:nvSpPr>
        <p:spPr>
          <a:xfrm>
            <a:off x="545910" y="5179206"/>
            <a:ext cx="1730395" cy="11062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72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64" name="Google Shape;164;p28"/>
          <p:cNvSpPr txBox="1"/>
          <p:nvPr>
            <p:ph type="title"/>
          </p:nvPr>
        </p:nvSpPr>
        <p:spPr>
          <a:xfrm>
            <a:off x="729419" y="548639"/>
            <a:ext cx="5534903" cy="2908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sz="3200"/>
              <a:t>Je ziet hiernaast de rechthoekige gelijkbenige driehoek MNO met MN = 1</a:t>
            </a:r>
            <a:br>
              <a:rPr lang="en-GB" sz="3200"/>
            </a:br>
            <a:r>
              <a:rPr lang="en-GB" sz="3200"/>
              <a:t>Bereken exact de lengte van zijde MO.</a:t>
            </a: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endParaRPr/>
          </a:p>
        </p:txBody>
      </p:sp>
      <p:pic>
        <p:nvPicPr>
          <p:cNvPr id="165" name="Google Shape;16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08590" y="642014"/>
            <a:ext cx="2322043" cy="236491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8"/>
          <p:cNvSpPr txBox="1"/>
          <p:nvPr/>
        </p:nvSpPr>
        <p:spPr>
          <a:xfrm>
            <a:off x="2765151" y="5487291"/>
            <a:ext cx="1535373" cy="42454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0586" l="-163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68" name="Google Shape;168;p28"/>
          <p:cNvSpPr txBox="1"/>
          <p:nvPr/>
        </p:nvSpPr>
        <p:spPr>
          <a:xfrm>
            <a:off x="4919314" y="5486843"/>
            <a:ext cx="1535373" cy="42498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058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69" name="Google Shape;169;p28"/>
          <p:cNvSpPr txBox="1"/>
          <p:nvPr/>
        </p:nvSpPr>
        <p:spPr>
          <a:xfrm>
            <a:off x="6720180" y="5461168"/>
            <a:ext cx="1877910" cy="42498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058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5" name="Google Shape;175;p29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9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7" name="Google Shape;177;p29"/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178" name="Google Shape;178;p29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9" name="Google Shape;179;p29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" name="Google Shape;180;p29"/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181" name="Google Shape;181;p29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2" name="Google Shape;182;p29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" name="Google Shape;183;p29"/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184" name="Google Shape;184;p29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5" name="Google Shape;185;p29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" name="Google Shape;186;p29"/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187" name="Google Shape;187;p29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8" name="Google Shape;188;p29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" name="Google Shape;189;p29"/>
          <p:cNvSpPr/>
          <p:nvPr/>
        </p:nvSpPr>
        <p:spPr>
          <a:xfrm>
            <a:off x="545910" y="5179206"/>
            <a:ext cx="1730395" cy="11062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90" name="Google Shape;190;p29"/>
          <p:cNvSpPr txBox="1"/>
          <p:nvPr>
            <p:ph type="title"/>
          </p:nvPr>
        </p:nvSpPr>
        <p:spPr>
          <a:xfrm>
            <a:off x="729419" y="548639"/>
            <a:ext cx="5534903" cy="2908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sz="3200"/>
              <a:t>Je ziet hiernaast de rechthoekige gelijkbenige driehoek MNO met MN = 3</a:t>
            </a:r>
            <a:br>
              <a:rPr lang="en-GB" sz="3200"/>
            </a:br>
            <a:r>
              <a:rPr lang="en-GB" sz="3200"/>
              <a:t>Bereken exact de lengte van zijde MO.</a:t>
            </a: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endParaRPr/>
          </a:p>
        </p:txBody>
      </p:sp>
      <p:pic>
        <p:nvPicPr>
          <p:cNvPr id="191" name="Google Shape;19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9"/>
          <p:cNvSpPr txBox="1"/>
          <p:nvPr/>
        </p:nvSpPr>
        <p:spPr>
          <a:xfrm>
            <a:off x="2765151" y="5487291"/>
            <a:ext cx="1535373" cy="42415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058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93" name="Google Shape;193;p29"/>
          <p:cNvSpPr txBox="1"/>
          <p:nvPr/>
        </p:nvSpPr>
        <p:spPr>
          <a:xfrm>
            <a:off x="4919314" y="5486843"/>
            <a:ext cx="1535373" cy="43576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7141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94" name="Google Shape;194;p29"/>
          <p:cNvSpPr txBox="1"/>
          <p:nvPr/>
        </p:nvSpPr>
        <p:spPr>
          <a:xfrm>
            <a:off x="6720180" y="5461168"/>
            <a:ext cx="1877910" cy="42498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058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195" name="Google Shape;19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90728" y="749185"/>
            <a:ext cx="2357767" cy="2293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1" name="Google Shape;201;p30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0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" name="Google Shape;203;p30"/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204" name="Google Shape;204;p30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5" name="Google Shape;205;p30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" name="Google Shape;206;p30"/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207" name="Google Shape;207;p30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8" name="Google Shape;208;p30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30"/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210" name="Google Shape;210;p30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1" name="Google Shape;211;p30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30"/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213" name="Google Shape;213;p30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4" name="Google Shape;214;p30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" name="Google Shape;215;p30"/>
          <p:cNvSpPr/>
          <p:nvPr/>
        </p:nvSpPr>
        <p:spPr>
          <a:xfrm>
            <a:off x="841829" y="5179206"/>
            <a:ext cx="1434476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Niemand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0"/>
          <p:cNvSpPr/>
          <p:nvPr/>
        </p:nvSpPr>
        <p:spPr>
          <a:xfrm>
            <a:off x="5051459" y="5165196"/>
            <a:ext cx="1019805" cy="10916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Sanne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0"/>
          <p:cNvSpPr/>
          <p:nvPr/>
        </p:nvSpPr>
        <p:spPr>
          <a:xfrm>
            <a:off x="6779794" y="5128991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Jip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0"/>
          <p:cNvSpPr txBox="1"/>
          <p:nvPr>
            <p:ph type="title"/>
          </p:nvPr>
        </p:nvSpPr>
        <p:spPr>
          <a:xfrm>
            <a:off x="729419" y="548639"/>
            <a:ext cx="8109782" cy="333354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564" r="0" t="-379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219" name="Google Shape;21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0"/>
          <p:cNvSpPr/>
          <p:nvPr/>
        </p:nvSpPr>
        <p:spPr>
          <a:xfrm>
            <a:off x="2984835" y="5211037"/>
            <a:ext cx="1019805" cy="10916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11808" y="1176126"/>
            <a:ext cx="2099630" cy="2266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7" name="Google Shape;227;p31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1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9" name="Google Shape;229;p31"/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230" name="Google Shape;230;p31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1" name="Google Shape;231;p31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" name="Google Shape;232;p31"/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233" name="Google Shape;233;p31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4" name="Google Shape;234;p31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" name="Google Shape;235;p31"/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236" name="Google Shape;236;p31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7" name="Google Shape;237;p31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" name="Google Shape;238;p31"/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239" name="Google Shape;239;p31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0" name="Google Shape;240;p31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" name="Google Shape;241;p31"/>
          <p:cNvSpPr/>
          <p:nvPr/>
        </p:nvSpPr>
        <p:spPr>
          <a:xfrm>
            <a:off x="841829" y="5179206"/>
            <a:ext cx="1434476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Alleen Joris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1"/>
          <p:cNvSpPr/>
          <p:nvPr/>
        </p:nvSpPr>
        <p:spPr>
          <a:xfrm>
            <a:off x="4636789" y="5165196"/>
            <a:ext cx="1434476" cy="10916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Alleen Jeroen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1"/>
          <p:cNvSpPr/>
          <p:nvPr/>
        </p:nvSpPr>
        <p:spPr>
          <a:xfrm>
            <a:off x="6779794" y="5128991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Iedereen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1"/>
          <p:cNvSpPr txBox="1"/>
          <p:nvPr>
            <p:ph type="title"/>
          </p:nvPr>
        </p:nvSpPr>
        <p:spPr>
          <a:xfrm>
            <a:off x="729419" y="548639"/>
            <a:ext cx="8109782" cy="347751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564" r="0" t="-364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245" name="Google Shape;24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1"/>
          <p:cNvSpPr/>
          <p:nvPr/>
        </p:nvSpPr>
        <p:spPr>
          <a:xfrm>
            <a:off x="2570165" y="5211037"/>
            <a:ext cx="1434475" cy="10916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Julia en Jeroen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52722" y="1689892"/>
            <a:ext cx="2150527" cy="1383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3" name="Google Shape;253;p32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" name="Google Shape;255;p32"/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256" name="Google Shape;256;p32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8" name="Google Shape;258;p32"/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259" name="Google Shape;259;p32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60" name="Google Shape;260;p32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" name="Google Shape;261;p32"/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262" name="Google Shape;262;p32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63" name="Google Shape;263;p32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4" name="Google Shape;264;p32"/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265" name="Google Shape;265;p32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66" name="Google Shape;266;p32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7" name="Google Shape;267;p32"/>
          <p:cNvSpPr/>
          <p:nvPr/>
        </p:nvSpPr>
        <p:spPr>
          <a:xfrm>
            <a:off x="841829" y="5179206"/>
            <a:ext cx="1434476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Alleen Joris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2"/>
          <p:cNvSpPr/>
          <p:nvPr/>
        </p:nvSpPr>
        <p:spPr>
          <a:xfrm>
            <a:off x="4636789" y="5165196"/>
            <a:ext cx="1434476" cy="10916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Alleen Julia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2"/>
          <p:cNvSpPr/>
          <p:nvPr/>
        </p:nvSpPr>
        <p:spPr>
          <a:xfrm>
            <a:off x="6779794" y="5128991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Niemand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2"/>
          <p:cNvSpPr txBox="1"/>
          <p:nvPr>
            <p:ph type="title"/>
          </p:nvPr>
        </p:nvSpPr>
        <p:spPr>
          <a:xfrm>
            <a:off x="729419" y="548639"/>
            <a:ext cx="8109782" cy="3347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564" r="0" t="-378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271" name="Google Shape;27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2"/>
          <p:cNvSpPr/>
          <p:nvPr/>
        </p:nvSpPr>
        <p:spPr>
          <a:xfrm>
            <a:off x="2570165" y="5211037"/>
            <a:ext cx="1434475" cy="10916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Alleen Jeroen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50563" y="1309826"/>
            <a:ext cx="1320410" cy="229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3"/>
          <p:cNvSpPr txBox="1"/>
          <p:nvPr>
            <p:ph type="title"/>
          </p:nvPr>
        </p:nvSpPr>
        <p:spPr>
          <a:xfrm>
            <a:off x="628650" y="113109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Na de uitleg</a:t>
            </a:r>
            <a:endParaRPr/>
          </a:p>
        </p:txBody>
      </p:sp>
      <p:sp>
        <p:nvSpPr>
          <p:cNvPr id="279" name="Google Shape;279;p33"/>
          <p:cNvSpPr txBox="1"/>
          <p:nvPr>
            <p:ph idx="1" type="body"/>
          </p:nvPr>
        </p:nvSpPr>
        <p:spPr>
          <a:xfrm>
            <a:off x="628650" y="222646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/>
          </a:bodyPr>
          <a:lstStyle/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Aangepast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2024-10-09T08:23:09Z</dcterms:created>
  <dc:creator>Els Franken-Durieux</dc:creator>
</cp:coreProperties>
</file>