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69" r:id="rId2"/>
    <p:sldId id="258" r:id="rId3"/>
    <p:sldId id="260" r:id="rId4"/>
    <p:sldId id="270" r:id="rId5"/>
    <p:sldId id="272" r:id="rId6"/>
    <p:sldId id="274" r:id="rId7"/>
    <p:sldId id="275" r:id="rId8"/>
    <p:sldId id="273" r:id="rId9"/>
    <p:sldId id="271" r:id="rId10"/>
    <p:sldId id="276" r:id="rId11"/>
    <p:sldId id="277" r:id="rId12"/>
    <p:sldId id="279" r:id="rId13"/>
    <p:sldId id="278" r:id="rId14"/>
    <p:sldId id="268" r:id="rId15"/>
  </p:sldIdLst>
  <p:sldSz cx="9144000" cy="6858000" type="screen4x3"/>
  <p:notesSz cx="6858000" cy="9144000"/>
  <p:embeddedFontLst>
    <p:embeddedFont>
      <p:font typeface="Cambria Math" panose="02040503050406030204" pitchFamily="18" charset="0"/>
      <p:regular r:id="rId17"/>
    </p:embeddedFont>
    <p:embeddedFont>
      <p:font typeface="Corbel" panose="020B050302020402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Helvetica Neue Light" panose="020B0604020202020204" charset="0"/>
      <p:regular r:id="rId26"/>
      <p:bold r:id="rId27"/>
      <p:italic r:id="rId28"/>
      <p:boldItalic r:id="rId29"/>
    </p:embeddedFont>
    <p:embeddedFont>
      <p:font typeface="Liberation Sans" panose="020B0604020202020204" charset="0"/>
      <p:regular r:id="rId30"/>
      <p:bold r:id="rId31"/>
      <p:italic r:id="rId32"/>
      <p:boldItalic r:id="rId33"/>
    </p:embeddedFont>
    <p:embeddedFont>
      <p:font typeface="Lucida Sans" panose="020B0602030504020204" pitchFamily="34"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
      <p:font typeface="Tahoma" panose="020B0604030504040204" pitchFamily="34" charset="0"/>
      <p:regular r:id="rId42"/>
      <p:bold r:id="rId43"/>
    </p:embeddedFont>
    <p:embeddedFont>
      <p:font typeface="Ubuntu" panose="020B0504030602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6F61B-D196-4874-9011-3E69F7AC3412}" v="185" dt="2024-11-10T19:16:42.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01" autoAdjust="0"/>
  </p:normalViewPr>
  <p:slideViewPr>
    <p:cSldViewPr snapToGrid="0">
      <p:cViewPr varScale="1">
        <p:scale>
          <a:sx n="84" d="100"/>
          <a:sy n="84" d="100"/>
        </p:scale>
        <p:origin x="23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n Vrijmoeth" userId="97a9e8e4-8986-4929-8d39-d5460366fe85" providerId="ADAL" clId="{5236F61B-D196-4874-9011-3E69F7AC3412}"/>
    <pc:docChg chg="undo custSel addSld delSld modSld sldOrd">
      <pc:chgData name="Timon Vrijmoeth" userId="97a9e8e4-8986-4929-8d39-d5460366fe85" providerId="ADAL" clId="{5236F61B-D196-4874-9011-3E69F7AC3412}" dt="2024-11-10T19:22:22.759" v="2853" actId="478"/>
      <pc:docMkLst>
        <pc:docMk/>
      </pc:docMkLst>
      <pc:sldChg chg="del">
        <pc:chgData name="Timon Vrijmoeth" userId="97a9e8e4-8986-4929-8d39-d5460366fe85" providerId="ADAL" clId="{5236F61B-D196-4874-9011-3E69F7AC3412}" dt="2024-11-10T19:20:17.461" v="2795" actId="47"/>
        <pc:sldMkLst>
          <pc:docMk/>
          <pc:sldMk cId="0" sldId="256"/>
        </pc:sldMkLst>
      </pc:sldChg>
      <pc:sldChg chg="del">
        <pc:chgData name="Timon Vrijmoeth" userId="97a9e8e4-8986-4929-8d39-d5460366fe85" providerId="ADAL" clId="{5236F61B-D196-4874-9011-3E69F7AC3412}" dt="2024-11-10T19:20:17.461" v="2795" actId="47"/>
        <pc:sldMkLst>
          <pc:docMk/>
          <pc:sldMk cId="0" sldId="257"/>
        </pc:sldMkLst>
      </pc:sldChg>
      <pc:sldChg chg="addSp delSp modSp mod">
        <pc:chgData name="Timon Vrijmoeth" userId="97a9e8e4-8986-4929-8d39-d5460366fe85" providerId="ADAL" clId="{5236F61B-D196-4874-9011-3E69F7AC3412}" dt="2024-11-10T19:22:22.759" v="2853" actId="478"/>
        <pc:sldMkLst>
          <pc:docMk/>
          <pc:sldMk cId="0" sldId="258"/>
        </pc:sldMkLst>
        <pc:spChg chg="add del mod">
          <ac:chgData name="Timon Vrijmoeth" userId="97a9e8e4-8986-4929-8d39-d5460366fe85" providerId="ADAL" clId="{5236F61B-D196-4874-9011-3E69F7AC3412}" dt="2024-11-10T19:22:22.759" v="2853" actId="478"/>
          <ac:spMkLst>
            <pc:docMk/>
            <pc:sldMk cId="0" sldId="258"/>
            <ac:spMk id="2" creationId="{014B0574-AD14-1A36-ACF0-797C71FA4146}"/>
          </ac:spMkLst>
        </pc:spChg>
      </pc:sldChg>
      <pc:sldChg chg="del">
        <pc:chgData name="Timon Vrijmoeth" userId="97a9e8e4-8986-4929-8d39-d5460366fe85" providerId="ADAL" clId="{5236F61B-D196-4874-9011-3E69F7AC3412}" dt="2024-11-10T19:20:13.016" v="2794" actId="47"/>
        <pc:sldMkLst>
          <pc:docMk/>
          <pc:sldMk cId="0" sldId="259"/>
        </pc:sldMkLst>
      </pc:sldChg>
      <pc:sldChg chg="addSp delSp modSp mod ord modNotesTx">
        <pc:chgData name="Timon Vrijmoeth" userId="97a9e8e4-8986-4929-8d39-d5460366fe85" providerId="ADAL" clId="{5236F61B-D196-4874-9011-3E69F7AC3412}" dt="2024-11-10T19:22:20.015" v="2852" actId="478"/>
        <pc:sldMkLst>
          <pc:docMk/>
          <pc:sldMk cId="0" sldId="260"/>
        </pc:sldMkLst>
        <pc:spChg chg="add del mod">
          <ac:chgData name="Timon Vrijmoeth" userId="97a9e8e4-8986-4929-8d39-d5460366fe85" providerId="ADAL" clId="{5236F61B-D196-4874-9011-3E69F7AC3412}" dt="2024-11-10T19:22:20.015" v="2852" actId="478"/>
          <ac:spMkLst>
            <pc:docMk/>
            <pc:sldMk cId="0" sldId="260"/>
            <ac:spMk id="2" creationId="{98F94CB8-53D8-2542-A996-B990BDD2058A}"/>
          </ac:spMkLst>
        </pc:spChg>
        <pc:spChg chg="mod">
          <ac:chgData name="Timon Vrijmoeth" userId="97a9e8e4-8986-4929-8d39-d5460366fe85" providerId="ADAL" clId="{5236F61B-D196-4874-9011-3E69F7AC3412}" dt="2024-11-10T18:27:08.013" v="116" actId="1036"/>
          <ac:spMkLst>
            <pc:docMk/>
            <pc:sldMk cId="0" sldId="260"/>
            <ac:spMk id="156" creationId="{00000000-0000-0000-0000-000000000000}"/>
          </ac:spMkLst>
        </pc:spChg>
        <pc:spChg chg="mod">
          <ac:chgData name="Timon Vrijmoeth" userId="97a9e8e4-8986-4929-8d39-d5460366fe85" providerId="ADAL" clId="{5236F61B-D196-4874-9011-3E69F7AC3412}" dt="2024-11-10T18:26:49.917" v="95" actId="1035"/>
          <ac:spMkLst>
            <pc:docMk/>
            <pc:sldMk cId="0" sldId="260"/>
            <ac:spMk id="157" creationId="{00000000-0000-0000-0000-000000000000}"/>
          </ac:spMkLst>
        </pc:spChg>
        <pc:spChg chg="mod">
          <ac:chgData name="Timon Vrijmoeth" userId="97a9e8e4-8986-4929-8d39-d5460366fe85" providerId="ADAL" clId="{5236F61B-D196-4874-9011-3E69F7AC3412}" dt="2024-11-10T18:27:17.070" v="117"/>
          <ac:spMkLst>
            <pc:docMk/>
            <pc:sldMk cId="0" sldId="260"/>
            <ac:spMk id="170" creationId="{00000000-0000-0000-0000-000000000000}"/>
          </ac:spMkLst>
        </pc:spChg>
        <pc:spChg chg="mod">
          <ac:chgData name="Timon Vrijmoeth" userId="97a9e8e4-8986-4929-8d39-d5460366fe85" providerId="ADAL" clId="{5236F61B-D196-4874-9011-3E69F7AC3412}" dt="2024-11-10T18:27:24.278" v="118"/>
          <ac:spMkLst>
            <pc:docMk/>
            <pc:sldMk cId="0" sldId="260"/>
            <ac:spMk id="171" creationId="{00000000-0000-0000-0000-000000000000}"/>
          </ac:spMkLst>
        </pc:spChg>
        <pc:spChg chg="mod">
          <ac:chgData name="Timon Vrijmoeth" userId="97a9e8e4-8986-4929-8d39-d5460366fe85" providerId="ADAL" clId="{5236F61B-D196-4874-9011-3E69F7AC3412}" dt="2024-11-10T18:27:45.751" v="119"/>
          <ac:spMkLst>
            <pc:docMk/>
            <pc:sldMk cId="0" sldId="260"/>
            <ac:spMk id="172" creationId="{00000000-0000-0000-0000-000000000000}"/>
          </ac:spMkLst>
        </pc:spChg>
        <pc:spChg chg="mod">
          <ac:chgData name="Timon Vrijmoeth" userId="97a9e8e4-8986-4929-8d39-d5460366fe85" providerId="ADAL" clId="{5236F61B-D196-4874-9011-3E69F7AC3412}" dt="2024-11-10T18:27:55.317" v="122"/>
          <ac:spMkLst>
            <pc:docMk/>
            <pc:sldMk cId="0" sldId="260"/>
            <ac:spMk id="173" creationId="{00000000-0000-0000-0000-000000000000}"/>
          </ac:spMkLst>
        </pc:spChg>
        <pc:spChg chg="mod">
          <ac:chgData name="Timon Vrijmoeth" userId="97a9e8e4-8986-4929-8d39-d5460366fe85" providerId="ADAL" clId="{5236F61B-D196-4874-9011-3E69F7AC3412}" dt="2024-11-10T18:30:02.731" v="154" actId="1035"/>
          <ac:spMkLst>
            <pc:docMk/>
            <pc:sldMk cId="0" sldId="260"/>
            <ac:spMk id="174" creationId="{00000000-0000-0000-0000-000000000000}"/>
          </ac:spMkLst>
        </pc:spChg>
        <pc:grpChg chg="mod">
          <ac:chgData name="Timon Vrijmoeth" userId="97a9e8e4-8986-4929-8d39-d5460366fe85" providerId="ADAL" clId="{5236F61B-D196-4874-9011-3E69F7AC3412}" dt="2024-11-10T18:26:27.296" v="54" actId="1036"/>
          <ac:grpSpMkLst>
            <pc:docMk/>
            <pc:sldMk cId="0" sldId="260"/>
            <ac:grpSpMk id="158" creationId="{00000000-0000-0000-0000-000000000000}"/>
          </ac:grpSpMkLst>
        </pc:grpChg>
        <pc:grpChg chg="mod">
          <ac:chgData name="Timon Vrijmoeth" userId="97a9e8e4-8986-4929-8d39-d5460366fe85" providerId="ADAL" clId="{5236F61B-D196-4874-9011-3E69F7AC3412}" dt="2024-11-10T18:26:56.205" v="99" actId="1036"/>
          <ac:grpSpMkLst>
            <pc:docMk/>
            <pc:sldMk cId="0" sldId="260"/>
            <ac:grpSpMk id="161" creationId="{00000000-0000-0000-0000-000000000000}"/>
          </ac:grpSpMkLst>
        </pc:grpChg>
        <pc:grpChg chg="mod">
          <ac:chgData name="Timon Vrijmoeth" userId="97a9e8e4-8986-4929-8d39-d5460366fe85" providerId="ADAL" clId="{5236F61B-D196-4874-9011-3E69F7AC3412}" dt="2024-11-10T18:27:00.421" v="103" actId="1036"/>
          <ac:grpSpMkLst>
            <pc:docMk/>
            <pc:sldMk cId="0" sldId="260"/>
            <ac:grpSpMk id="164" creationId="{00000000-0000-0000-0000-000000000000}"/>
          </ac:grpSpMkLst>
        </pc:grpChg>
        <pc:grpChg chg="mod">
          <ac:chgData name="Timon Vrijmoeth" userId="97a9e8e4-8986-4929-8d39-d5460366fe85" providerId="ADAL" clId="{5236F61B-D196-4874-9011-3E69F7AC3412}" dt="2024-11-10T18:26:49.917" v="95" actId="1035"/>
          <ac:grpSpMkLst>
            <pc:docMk/>
            <pc:sldMk cId="0" sldId="260"/>
            <ac:grpSpMk id="167" creationId="{00000000-0000-0000-0000-000000000000}"/>
          </ac:grpSpMkLst>
        </pc:grpChg>
      </pc:sldChg>
      <pc:sldChg chg="del">
        <pc:chgData name="Timon Vrijmoeth" userId="97a9e8e4-8986-4929-8d39-d5460366fe85" providerId="ADAL" clId="{5236F61B-D196-4874-9011-3E69F7AC3412}" dt="2024-11-10T19:20:13.016" v="2794" actId="47"/>
        <pc:sldMkLst>
          <pc:docMk/>
          <pc:sldMk cId="0" sldId="261"/>
        </pc:sldMkLst>
      </pc:sldChg>
      <pc:sldChg chg="del">
        <pc:chgData name="Timon Vrijmoeth" userId="97a9e8e4-8986-4929-8d39-d5460366fe85" providerId="ADAL" clId="{5236F61B-D196-4874-9011-3E69F7AC3412}" dt="2024-11-10T19:20:13.016" v="2794" actId="47"/>
        <pc:sldMkLst>
          <pc:docMk/>
          <pc:sldMk cId="0" sldId="262"/>
        </pc:sldMkLst>
      </pc:sldChg>
      <pc:sldChg chg="del">
        <pc:chgData name="Timon Vrijmoeth" userId="97a9e8e4-8986-4929-8d39-d5460366fe85" providerId="ADAL" clId="{5236F61B-D196-4874-9011-3E69F7AC3412}" dt="2024-11-10T19:20:13.016" v="2794" actId="47"/>
        <pc:sldMkLst>
          <pc:docMk/>
          <pc:sldMk cId="0" sldId="263"/>
        </pc:sldMkLst>
      </pc:sldChg>
      <pc:sldChg chg="del">
        <pc:chgData name="Timon Vrijmoeth" userId="97a9e8e4-8986-4929-8d39-d5460366fe85" providerId="ADAL" clId="{5236F61B-D196-4874-9011-3E69F7AC3412}" dt="2024-11-10T19:20:13.016" v="2794" actId="47"/>
        <pc:sldMkLst>
          <pc:docMk/>
          <pc:sldMk cId="0" sldId="264"/>
        </pc:sldMkLst>
      </pc:sldChg>
      <pc:sldChg chg="del">
        <pc:chgData name="Timon Vrijmoeth" userId="97a9e8e4-8986-4929-8d39-d5460366fe85" providerId="ADAL" clId="{5236F61B-D196-4874-9011-3E69F7AC3412}" dt="2024-11-10T19:20:13.016" v="2794" actId="47"/>
        <pc:sldMkLst>
          <pc:docMk/>
          <pc:sldMk cId="0" sldId="265"/>
        </pc:sldMkLst>
      </pc:sldChg>
      <pc:sldChg chg="del">
        <pc:chgData name="Timon Vrijmoeth" userId="97a9e8e4-8986-4929-8d39-d5460366fe85" providerId="ADAL" clId="{5236F61B-D196-4874-9011-3E69F7AC3412}" dt="2024-11-10T19:20:13.016" v="2794" actId="47"/>
        <pc:sldMkLst>
          <pc:docMk/>
          <pc:sldMk cId="0" sldId="266"/>
        </pc:sldMkLst>
      </pc:sldChg>
      <pc:sldChg chg="del">
        <pc:chgData name="Timon Vrijmoeth" userId="97a9e8e4-8986-4929-8d39-d5460366fe85" providerId="ADAL" clId="{5236F61B-D196-4874-9011-3E69F7AC3412}" dt="2024-11-10T19:20:13.016" v="2794" actId="47"/>
        <pc:sldMkLst>
          <pc:docMk/>
          <pc:sldMk cId="0" sldId="267"/>
        </pc:sldMkLst>
      </pc:sldChg>
      <pc:sldChg chg="modSp mod">
        <pc:chgData name="Timon Vrijmoeth" userId="97a9e8e4-8986-4929-8d39-d5460366fe85" providerId="ADAL" clId="{5236F61B-D196-4874-9011-3E69F7AC3412}" dt="2024-11-10T19:20:31.228" v="2841" actId="20577"/>
        <pc:sldMkLst>
          <pc:docMk/>
          <pc:sldMk cId="3515242849" sldId="269"/>
        </pc:sldMkLst>
        <pc:spChg chg="mod">
          <ac:chgData name="Timon Vrijmoeth" userId="97a9e8e4-8986-4929-8d39-d5460366fe85" providerId="ADAL" clId="{5236F61B-D196-4874-9011-3E69F7AC3412}" dt="2024-11-10T19:20:31.228" v="2841" actId="20577"/>
          <ac:spMkLst>
            <pc:docMk/>
            <pc:sldMk cId="3515242849" sldId="269"/>
            <ac:spMk id="89" creationId="{00000000-0000-0000-0000-000000000000}"/>
          </ac:spMkLst>
        </pc:spChg>
      </pc:sldChg>
      <pc:sldChg chg="addSp delSp modSp add mod ord modNotesTx">
        <pc:chgData name="Timon Vrijmoeth" userId="97a9e8e4-8986-4929-8d39-d5460366fe85" providerId="ADAL" clId="{5236F61B-D196-4874-9011-3E69F7AC3412}" dt="2024-11-10T19:22:16.841" v="2851" actId="478"/>
        <pc:sldMkLst>
          <pc:docMk/>
          <pc:sldMk cId="2828271617" sldId="270"/>
        </pc:sldMkLst>
        <pc:spChg chg="mod">
          <ac:chgData name="Timon Vrijmoeth" userId="97a9e8e4-8986-4929-8d39-d5460366fe85" providerId="ADAL" clId="{5236F61B-D196-4874-9011-3E69F7AC3412}" dt="2024-11-10T18:31:17.969" v="184"/>
          <ac:spMkLst>
            <pc:docMk/>
            <pc:sldMk cId="2828271617" sldId="270"/>
            <ac:spMk id="3" creationId="{51B5F53D-51C9-4F0A-4DC6-6D68BC377C30}"/>
          </ac:spMkLst>
        </pc:spChg>
        <pc:spChg chg="mod">
          <ac:chgData name="Timon Vrijmoeth" userId="97a9e8e4-8986-4929-8d39-d5460366fe85" providerId="ADAL" clId="{5236F61B-D196-4874-9011-3E69F7AC3412}" dt="2024-11-10T18:31:17.969" v="184"/>
          <ac:spMkLst>
            <pc:docMk/>
            <pc:sldMk cId="2828271617" sldId="270"/>
            <ac:spMk id="4" creationId="{36C0BAEE-DEBA-EB39-6FFD-034F073FE433}"/>
          </ac:spMkLst>
        </pc:spChg>
        <pc:spChg chg="add del">
          <ac:chgData name="Timon Vrijmoeth" userId="97a9e8e4-8986-4929-8d39-d5460366fe85" providerId="ADAL" clId="{5236F61B-D196-4874-9011-3E69F7AC3412}" dt="2024-11-10T18:32:18.368" v="246" actId="22"/>
          <ac:spMkLst>
            <pc:docMk/>
            <pc:sldMk cId="2828271617" sldId="270"/>
            <ac:spMk id="6" creationId="{06FEEB65-8625-2C5C-3DD6-539C05BFB891}"/>
          </ac:spMkLst>
        </pc:spChg>
        <pc:spChg chg="add mod">
          <ac:chgData name="Timon Vrijmoeth" userId="97a9e8e4-8986-4929-8d39-d5460366fe85" providerId="ADAL" clId="{5236F61B-D196-4874-9011-3E69F7AC3412}" dt="2024-11-10T18:32:56.511" v="322" actId="1035"/>
          <ac:spMkLst>
            <pc:docMk/>
            <pc:sldMk cId="2828271617" sldId="270"/>
            <ac:spMk id="7" creationId="{F5DA2078-0475-26F0-E57A-6DA2EBC15A12}"/>
          </ac:spMkLst>
        </pc:spChg>
        <pc:spChg chg="add del mod">
          <ac:chgData name="Timon Vrijmoeth" userId="97a9e8e4-8986-4929-8d39-d5460366fe85" providerId="ADAL" clId="{5236F61B-D196-4874-9011-3E69F7AC3412}" dt="2024-11-10T19:22:16.841" v="2851" actId="478"/>
          <ac:spMkLst>
            <pc:docMk/>
            <pc:sldMk cId="2828271617" sldId="270"/>
            <ac:spMk id="8" creationId="{69EF29B0-CE7E-7BCC-5D98-6991659CC3EB}"/>
          </ac:spMkLst>
        </pc:spChg>
        <pc:spChg chg="mod">
          <ac:chgData name="Timon Vrijmoeth" userId="97a9e8e4-8986-4929-8d39-d5460366fe85" providerId="ADAL" clId="{5236F61B-D196-4874-9011-3E69F7AC3412}" dt="2024-11-10T18:33:03.487" v="339" actId="1036"/>
          <ac:spMkLst>
            <pc:docMk/>
            <pc:sldMk cId="2828271617" sldId="270"/>
            <ac:spMk id="156" creationId="{00000000-0000-0000-0000-000000000000}"/>
          </ac:spMkLst>
        </pc:spChg>
        <pc:spChg chg="mod">
          <ac:chgData name="Timon Vrijmoeth" userId="97a9e8e4-8986-4929-8d39-d5460366fe85" providerId="ADAL" clId="{5236F61B-D196-4874-9011-3E69F7AC3412}" dt="2024-11-10T18:33:07.706" v="348" actId="1036"/>
          <ac:spMkLst>
            <pc:docMk/>
            <pc:sldMk cId="2828271617" sldId="270"/>
            <ac:spMk id="157" creationId="{00000000-0000-0000-0000-000000000000}"/>
          </ac:spMkLst>
        </pc:spChg>
        <pc:spChg chg="mod">
          <ac:chgData name="Timon Vrijmoeth" userId="97a9e8e4-8986-4929-8d39-d5460366fe85" providerId="ADAL" clId="{5236F61B-D196-4874-9011-3E69F7AC3412}" dt="2024-11-10T18:32:56.511" v="322" actId="1035"/>
          <ac:spMkLst>
            <pc:docMk/>
            <pc:sldMk cId="2828271617" sldId="270"/>
            <ac:spMk id="170" creationId="{00000000-0000-0000-0000-000000000000}"/>
          </ac:spMkLst>
        </pc:spChg>
        <pc:spChg chg="mod">
          <ac:chgData name="Timon Vrijmoeth" userId="97a9e8e4-8986-4929-8d39-d5460366fe85" providerId="ADAL" clId="{5236F61B-D196-4874-9011-3E69F7AC3412}" dt="2024-11-10T18:32:56.511" v="322" actId="1035"/>
          <ac:spMkLst>
            <pc:docMk/>
            <pc:sldMk cId="2828271617" sldId="270"/>
            <ac:spMk id="171" creationId="{00000000-0000-0000-0000-000000000000}"/>
          </ac:spMkLst>
        </pc:spChg>
        <pc:spChg chg="mod">
          <ac:chgData name="Timon Vrijmoeth" userId="97a9e8e4-8986-4929-8d39-d5460366fe85" providerId="ADAL" clId="{5236F61B-D196-4874-9011-3E69F7AC3412}" dt="2024-11-10T18:32:56.511" v="322" actId="1035"/>
          <ac:spMkLst>
            <pc:docMk/>
            <pc:sldMk cId="2828271617" sldId="270"/>
            <ac:spMk id="172" creationId="{00000000-0000-0000-0000-000000000000}"/>
          </ac:spMkLst>
        </pc:spChg>
        <pc:spChg chg="mod">
          <ac:chgData name="Timon Vrijmoeth" userId="97a9e8e4-8986-4929-8d39-d5460366fe85" providerId="ADAL" clId="{5236F61B-D196-4874-9011-3E69F7AC3412}" dt="2024-11-10T18:32:56.511" v="322" actId="1035"/>
          <ac:spMkLst>
            <pc:docMk/>
            <pc:sldMk cId="2828271617" sldId="270"/>
            <ac:spMk id="173" creationId="{00000000-0000-0000-0000-000000000000}"/>
          </ac:spMkLst>
        </pc:spChg>
        <pc:spChg chg="mod">
          <ac:chgData name="Timon Vrijmoeth" userId="97a9e8e4-8986-4929-8d39-d5460366fe85" providerId="ADAL" clId="{5236F61B-D196-4874-9011-3E69F7AC3412}" dt="2024-11-10T18:32:50.471" v="306" actId="255"/>
          <ac:spMkLst>
            <pc:docMk/>
            <pc:sldMk cId="2828271617" sldId="270"/>
            <ac:spMk id="174" creationId="{00000000-0000-0000-0000-000000000000}"/>
          </ac:spMkLst>
        </pc:spChg>
        <pc:grpChg chg="add mod">
          <ac:chgData name="Timon Vrijmoeth" userId="97a9e8e4-8986-4929-8d39-d5460366fe85" providerId="ADAL" clId="{5236F61B-D196-4874-9011-3E69F7AC3412}" dt="2024-11-10T18:32:56.511" v="322" actId="1035"/>
          <ac:grpSpMkLst>
            <pc:docMk/>
            <pc:sldMk cId="2828271617" sldId="270"/>
            <ac:grpSpMk id="2" creationId="{3435E4AB-2638-0934-8215-091E562B012F}"/>
          </ac:grpSpMkLst>
        </pc:grpChg>
        <pc:grpChg chg="mod">
          <ac:chgData name="Timon Vrijmoeth" userId="97a9e8e4-8986-4929-8d39-d5460366fe85" providerId="ADAL" clId="{5236F61B-D196-4874-9011-3E69F7AC3412}" dt="2024-11-10T18:32:56.511" v="322" actId="1035"/>
          <ac:grpSpMkLst>
            <pc:docMk/>
            <pc:sldMk cId="2828271617" sldId="270"/>
            <ac:grpSpMk id="158" creationId="{00000000-0000-0000-0000-000000000000}"/>
          </ac:grpSpMkLst>
        </pc:grpChg>
        <pc:grpChg chg="mod">
          <ac:chgData name="Timon Vrijmoeth" userId="97a9e8e4-8986-4929-8d39-d5460366fe85" providerId="ADAL" clId="{5236F61B-D196-4874-9011-3E69F7AC3412}" dt="2024-11-10T18:32:56.511" v="322" actId="1035"/>
          <ac:grpSpMkLst>
            <pc:docMk/>
            <pc:sldMk cId="2828271617" sldId="270"/>
            <ac:grpSpMk id="161" creationId="{00000000-0000-0000-0000-000000000000}"/>
          </ac:grpSpMkLst>
        </pc:grpChg>
        <pc:grpChg chg="mod">
          <ac:chgData name="Timon Vrijmoeth" userId="97a9e8e4-8986-4929-8d39-d5460366fe85" providerId="ADAL" clId="{5236F61B-D196-4874-9011-3E69F7AC3412}" dt="2024-11-10T18:32:56.511" v="322" actId="1035"/>
          <ac:grpSpMkLst>
            <pc:docMk/>
            <pc:sldMk cId="2828271617" sldId="270"/>
            <ac:grpSpMk id="164" creationId="{00000000-0000-0000-0000-000000000000}"/>
          </ac:grpSpMkLst>
        </pc:grpChg>
        <pc:grpChg chg="mod">
          <ac:chgData name="Timon Vrijmoeth" userId="97a9e8e4-8986-4929-8d39-d5460366fe85" providerId="ADAL" clId="{5236F61B-D196-4874-9011-3E69F7AC3412}" dt="2024-11-10T18:32:56.511" v="322" actId="1035"/>
          <ac:grpSpMkLst>
            <pc:docMk/>
            <pc:sldMk cId="2828271617" sldId="270"/>
            <ac:grpSpMk id="167" creationId="{00000000-0000-0000-0000-000000000000}"/>
          </ac:grpSpMkLst>
        </pc:grpChg>
      </pc:sldChg>
      <pc:sldChg chg="addSp delSp modSp add mod ord modNotesTx">
        <pc:chgData name="Timon Vrijmoeth" userId="97a9e8e4-8986-4929-8d39-d5460366fe85" providerId="ADAL" clId="{5236F61B-D196-4874-9011-3E69F7AC3412}" dt="2024-11-10T19:22:01.758" v="2846" actId="478"/>
        <pc:sldMkLst>
          <pc:docMk/>
          <pc:sldMk cId="515605929" sldId="271"/>
        </pc:sldMkLst>
        <pc:spChg chg="add del mod">
          <ac:chgData name="Timon Vrijmoeth" userId="97a9e8e4-8986-4929-8d39-d5460366fe85" providerId="ADAL" clId="{5236F61B-D196-4874-9011-3E69F7AC3412}" dt="2024-11-10T19:22:01.758" v="2846" actId="478"/>
          <ac:spMkLst>
            <pc:docMk/>
            <pc:sldMk cId="515605929" sldId="271"/>
            <ac:spMk id="4" creationId="{A107139F-A741-64ED-6571-98604C5CE1B4}"/>
          </ac:spMkLst>
        </pc:spChg>
        <pc:spChg chg="del">
          <ac:chgData name="Timon Vrijmoeth" userId="97a9e8e4-8986-4929-8d39-d5460366fe85" providerId="ADAL" clId="{5236F61B-D196-4874-9011-3E69F7AC3412}" dt="2024-11-10T18:50:04.466" v="645" actId="478"/>
          <ac:spMkLst>
            <pc:docMk/>
            <pc:sldMk cId="515605929" sldId="271"/>
            <ac:spMk id="170" creationId="{00000000-0000-0000-0000-000000000000}"/>
          </ac:spMkLst>
        </pc:spChg>
        <pc:spChg chg="del">
          <ac:chgData name="Timon Vrijmoeth" userId="97a9e8e4-8986-4929-8d39-d5460366fe85" providerId="ADAL" clId="{5236F61B-D196-4874-9011-3E69F7AC3412}" dt="2024-11-10T18:50:04.466" v="645" actId="478"/>
          <ac:spMkLst>
            <pc:docMk/>
            <pc:sldMk cId="515605929" sldId="271"/>
            <ac:spMk id="171" creationId="{00000000-0000-0000-0000-000000000000}"/>
          </ac:spMkLst>
        </pc:spChg>
        <pc:spChg chg="del">
          <ac:chgData name="Timon Vrijmoeth" userId="97a9e8e4-8986-4929-8d39-d5460366fe85" providerId="ADAL" clId="{5236F61B-D196-4874-9011-3E69F7AC3412}" dt="2024-11-10T18:50:04.466" v="645" actId="478"/>
          <ac:spMkLst>
            <pc:docMk/>
            <pc:sldMk cId="515605929" sldId="271"/>
            <ac:spMk id="172" creationId="{00000000-0000-0000-0000-000000000000}"/>
          </ac:spMkLst>
        </pc:spChg>
        <pc:spChg chg="del">
          <ac:chgData name="Timon Vrijmoeth" userId="97a9e8e4-8986-4929-8d39-d5460366fe85" providerId="ADAL" clId="{5236F61B-D196-4874-9011-3E69F7AC3412}" dt="2024-11-10T18:50:04.466" v="645" actId="478"/>
          <ac:spMkLst>
            <pc:docMk/>
            <pc:sldMk cId="515605929" sldId="271"/>
            <ac:spMk id="173" creationId="{00000000-0000-0000-0000-000000000000}"/>
          </ac:spMkLst>
        </pc:spChg>
        <pc:spChg chg="mod">
          <ac:chgData name="Timon Vrijmoeth" userId="97a9e8e4-8986-4929-8d39-d5460366fe85" providerId="ADAL" clId="{5236F61B-D196-4874-9011-3E69F7AC3412}" dt="2024-11-10T18:48:29.644" v="644" actId="2711"/>
          <ac:spMkLst>
            <pc:docMk/>
            <pc:sldMk cId="515605929" sldId="271"/>
            <ac:spMk id="174" creationId="{00000000-0000-0000-0000-000000000000}"/>
          </ac:spMkLst>
        </pc:spChg>
        <pc:grpChg chg="del mod">
          <ac:chgData name="Timon Vrijmoeth" userId="97a9e8e4-8986-4929-8d39-d5460366fe85" providerId="ADAL" clId="{5236F61B-D196-4874-9011-3E69F7AC3412}" dt="2024-11-10T18:50:39.259" v="651" actId="478"/>
          <ac:grpSpMkLst>
            <pc:docMk/>
            <pc:sldMk cId="515605929" sldId="271"/>
            <ac:grpSpMk id="158" creationId="{00000000-0000-0000-0000-000000000000}"/>
          </ac:grpSpMkLst>
        </pc:grpChg>
        <pc:grpChg chg="del">
          <ac:chgData name="Timon Vrijmoeth" userId="97a9e8e4-8986-4929-8d39-d5460366fe85" providerId="ADAL" clId="{5236F61B-D196-4874-9011-3E69F7AC3412}" dt="2024-11-10T18:50:39.259" v="651" actId="478"/>
          <ac:grpSpMkLst>
            <pc:docMk/>
            <pc:sldMk cId="515605929" sldId="271"/>
            <ac:grpSpMk id="161" creationId="{00000000-0000-0000-0000-000000000000}"/>
          </ac:grpSpMkLst>
        </pc:grpChg>
        <pc:grpChg chg="del">
          <ac:chgData name="Timon Vrijmoeth" userId="97a9e8e4-8986-4929-8d39-d5460366fe85" providerId="ADAL" clId="{5236F61B-D196-4874-9011-3E69F7AC3412}" dt="2024-11-10T18:50:39.259" v="651" actId="478"/>
          <ac:grpSpMkLst>
            <pc:docMk/>
            <pc:sldMk cId="515605929" sldId="271"/>
            <ac:grpSpMk id="164" creationId="{00000000-0000-0000-0000-000000000000}"/>
          </ac:grpSpMkLst>
        </pc:grpChg>
        <pc:grpChg chg="del">
          <ac:chgData name="Timon Vrijmoeth" userId="97a9e8e4-8986-4929-8d39-d5460366fe85" providerId="ADAL" clId="{5236F61B-D196-4874-9011-3E69F7AC3412}" dt="2024-11-10T18:50:39.259" v="651" actId="478"/>
          <ac:grpSpMkLst>
            <pc:docMk/>
            <pc:sldMk cId="515605929" sldId="271"/>
            <ac:grpSpMk id="167" creationId="{00000000-0000-0000-0000-000000000000}"/>
          </ac:grpSpMkLst>
        </pc:grpChg>
        <pc:picChg chg="add mod">
          <ac:chgData name="Timon Vrijmoeth" userId="97a9e8e4-8986-4929-8d39-d5460366fe85" providerId="ADAL" clId="{5236F61B-D196-4874-9011-3E69F7AC3412}" dt="2024-11-10T18:50:43.876" v="652" actId="1076"/>
          <ac:picMkLst>
            <pc:docMk/>
            <pc:sldMk cId="515605929" sldId="271"/>
            <ac:picMk id="3" creationId="{0EABF9DD-0E43-F290-633B-65C2EAFAD196}"/>
          </ac:picMkLst>
        </pc:picChg>
      </pc:sldChg>
      <pc:sldChg chg="addSp delSp modSp add mod modNotesTx">
        <pc:chgData name="Timon Vrijmoeth" userId="97a9e8e4-8986-4929-8d39-d5460366fe85" providerId="ADAL" clId="{5236F61B-D196-4874-9011-3E69F7AC3412}" dt="2024-11-10T19:22:14.390" v="2850" actId="478"/>
        <pc:sldMkLst>
          <pc:docMk/>
          <pc:sldMk cId="1956144787" sldId="272"/>
        </pc:sldMkLst>
        <pc:spChg chg="add del mod">
          <ac:chgData name="Timon Vrijmoeth" userId="97a9e8e4-8986-4929-8d39-d5460366fe85" providerId="ADAL" clId="{5236F61B-D196-4874-9011-3E69F7AC3412}" dt="2024-11-10T19:22:14.390" v="2850" actId="478"/>
          <ac:spMkLst>
            <pc:docMk/>
            <pc:sldMk cId="1956144787" sldId="272"/>
            <ac:spMk id="2" creationId="{B8BE70E3-4223-77CE-24ED-561D8C654FB4}"/>
          </ac:spMkLst>
        </pc:spChg>
        <pc:spChg chg="mod">
          <ac:chgData name="Timon Vrijmoeth" userId="97a9e8e4-8986-4929-8d39-d5460366fe85" providerId="ADAL" clId="{5236F61B-D196-4874-9011-3E69F7AC3412}" dt="2024-11-10T18:34:36.910" v="359" actId="20577"/>
          <ac:spMkLst>
            <pc:docMk/>
            <pc:sldMk cId="1956144787" sldId="272"/>
            <ac:spMk id="170" creationId="{00000000-0000-0000-0000-000000000000}"/>
          </ac:spMkLst>
        </pc:spChg>
        <pc:spChg chg="mod">
          <ac:chgData name="Timon Vrijmoeth" userId="97a9e8e4-8986-4929-8d39-d5460366fe85" providerId="ADAL" clId="{5236F61B-D196-4874-9011-3E69F7AC3412}" dt="2024-11-10T18:34:39.049" v="364" actId="20577"/>
          <ac:spMkLst>
            <pc:docMk/>
            <pc:sldMk cId="1956144787" sldId="272"/>
            <ac:spMk id="171" creationId="{00000000-0000-0000-0000-000000000000}"/>
          </ac:spMkLst>
        </pc:spChg>
        <pc:spChg chg="mod">
          <ac:chgData name="Timon Vrijmoeth" userId="97a9e8e4-8986-4929-8d39-d5460366fe85" providerId="ADAL" clId="{5236F61B-D196-4874-9011-3E69F7AC3412}" dt="2024-11-10T18:34:41.899" v="368" actId="20577"/>
          <ac:spMkLst>
            <pc:docMk/>
            <pc:sldMk cId="1956144787" sldId="272"/>
            <ac:spMk id="172" creationId="{00000000-0000-0000-0000-000000000000}"/>
          </ac:spMkLst>
        </pc:spChg>
        <pc:spChg chg="mod">
          <ac:chgData name="Timon Vrijmoeth" userId="97a9e8e4-8986-4929-8d39-d5460366fe85" providerId="ADAL" clId="{5236F61B-D196-4874-9011-3E69F7AC3412}" dt="2024-11-10T18:34:51.354" v="371"/>
          <ac:spMkLst>
            <pc:docMk/>
            <pc:sldMk cId="1956144787" sldId="272"/>
            <ac:spMk id="173" creationId="{00000000-0000-0000-0000-000000000000}"/>
          </ac:spMkLst>
        </pc:spChg>
        <pc:spChg chg="mod">
          <ac:chgData name="Timon Vrijmoeth" userId="97a9e8e4-8986-4929-8d39-d5460366fe85" providerId="ADAL" clId="{5236F61B-D196-4874-9011-3E69F7AC3412}" dt="2024-11-10T18:35:06.100" v="386" actId="20577"/>
          <ac:spMkLst>
            <pc:docMk/>
            <pc:sldMk cId="1956144787" sldId="272"/>
            <ac:spMk id="174" creationId="{00000000-0000-0000-0000-000000000000}"/>
          </ac:spMkLst>
        </pc:spChg>
      </pc:sldChg>
      <pc:sldChg chg="addSp delSp modSp add mod modNotesTx">
        <pc:chgData name="Timon Vrijmoeth" userId="97a9e8e4-8986-4929-8d39-d5460366fe85" providerId="ADAL" clId="{5236F61B-D196-4874-9011-3E69F7AC3412}" dt="2024-11-10T19:22:06.190" v="2847" actId="478"/>
        <pc:sldMkLst>
          <pc:docMk/>
          <pc:sldMk cId="1384696485" sldId="273"/>
        </pc:sldMkLst>
        <pc:spChg chg="add del mod">
          <ac:chgData name="Timon Vrijmoeth" userId="97a9e8e4-8986-4929-8d39-d5460366fe85" providerId="ADAL" clId="{5236F61B-D196-4874-9011-3E69F7AC3412}" dt="2024-11-10T18:53:31.021" v="721" actId="21"/>
          <ac:spMkLst>
            <pc:docMk/>
            <pc:sldMk cId="1384696485" sldId="273"/>
            <ac:spMk id="2" creationId="{784CF433-59E5-5989-BBDB-932A04F6D4CB}"/>
          </ac:spMkLst>
        </pc:spChg>
        <pc:spChg chg="add mod">
          <ac:chgData name="Timon Vrijmoeth" userId="97a9e8e4-8986-4929-8d39-d5460366fe85" providerId="ADAL" clId="{5236F61B-D196-4874-9011-3E69F7AC3412}" dt="2024-11-10T18:44:40.955" v="585" actId="20577"/>
          <ac:spMkLst>
            <pc:docMk/>
            <pc:sldMk cId="1384696485" sldId="273"/>
            <ac:spMk id="3" creationId="{1E4B9084-E352-85FB-6A4A-219E331C0FC9}"/>
          </ac:spMkLst>
        </pc:spChg>
        <pc:spChg chg="add mod">
          <ac:chgData name="Timon Vrijmoeth" userId="97a9e8e4-8986-4929-8d39-d5460366fe85" providerId="ADAL" clId="{5236F61B-D196-4874-9011-3E69F7AC3412}" dt="2024-11-10T18:45:03.475" v="597" actId="20577"/>
          <ac:spMkLst>
            <pc:docMk/>
            <pc:sldMk cId="1384696485" sldId="273"/>
            <ac:spMk id="4" creationId="{A5C85519-4FD9-0AC3-3C2D-D450BB0D93C6}"/>
          </ac:spMkLst>
        </pc:spChg>
        <pc:spChg chg="add mod">
          <ac:chgData name="Timon Vrijmoeth" userId="97a9e8e4-8986-4929-8d39-d5460366fe85" providerId="ADAL" clId="{5236F61B-D196-4874-9011-3E69F7AC3412}" dt="2024-11-10T18:45:19.423" v="602" actId="1076"/>
          <ac:spMkLst>
            <pc:docMk/>
            <pc:sldMk cId="1384696485" sldId="273"/>
            <ac:spMk id="5" creationId="{5CB6A6C6-78B9-C853-DEEF-540F3676460B}"/>
          </ac:spMkLst>
        </pc:spChg>
        <pc:spChg chg="add del mod">
          <ac:chgData name="Timon Vrijmoeth" userId="97a9e8e4-8986-4929-8d39-d5460366fe85" providerId="ADAL" clId="{5236F61B-D196-4874-9011-3E69F7AC3412}" dt="2024-11-10T19:22:06.190" v="2847" actId="478"/>
          <ac:spMkLst>
            <pc:docMk/>
            <pc:sldMk cId="1384696485" sldId="273"/>
            <ac:spMk id="6" creationId="{78B3B7EB-2E56-100B-16FC-F796C3B1D216}"/>
          </ac:spMkLst>
        </pc:spChg>
        <pc:spChg chg="mod">
          <ac:chgData name="Timon Vrijmoeth" userId="97a9e8e4-8986-4929-8d39-d5460366fe85" providerId="ADAL" clId="{5236F61B-D196-4874-9011-3E69F7AC3412}" dt="2024-11-10T18:44:23.795" v="576" actId="1076"/>
          <ac:spMkLst>
            <pc:docMk/>
            <pc:sldMk cId="1384696485" sldId="273"/>
            <ac:spMk id="156" creationId="{00000000-0000-0000-0000-000000000000}"/>
          </ac:spMkLst>
        </pc:spChg>
        <pc:spChg chg="del">
          <ac:chgData name="Timon Vrijmoeth" userId="97a9e8e4-8986-4929-8d39-d5460366fe85" providerId="ADAL" clId="{5236F61B-D196-4874-9011-3E69F7AC3412}" dt="2024-11-10T18:43:46.641" v="554" actId="478"/>
          <ac:spMkLst>
            <pc:docMk/>
            <pc:sldMk cId="1384696485" sldId="273"/>
            <ac:spMk id="170" creationId="{00000000-0000-0000-0000-000000000000}"/>
          </ac:spMkLst>
        </pc:spChg>
        <pc:spChg chg="del">
          <ac:chgData name="Timon Vrijmoeth" userId="97a9e8e4-8986-4929-8d39-d5460366fe85" providerId="ADAL" clId="{5236F61B-D196-4874-9011-3E69F7AC3412}" dt="2024-11-10T18:44:28.356" v="577" actId="478"/>
          <ac:spMkLst>
            <pc:docMk/>
            <pc:sldMk cId="1384696485" sldId="273"/>
            <ac:spMk id="171" creationId="{00000000-0000-0000-0000-000000000000}"/>
          </ac:spMkLst>
        </pc:spChg>
        <pc:spChg chg="del">
          <ac:chgData name="Timon Vrijmoeth" userId="97a9e8e4-8986-4929-8d39-d5460366fe85" providerId="ADAL" clId="{5236F61B-D196-4874-9011-3E69F7AC3412}" dt="2024-11-10T18:44:28.356" v="577" actId="478"/>
          <ac:spMkLst>
            <pc:docMk/>
            <pc:sldMk cId="1384696485" sldId="273"/>
            <ac:spMk id="172" creationId="{00000000-0000-0000-0000-000000000000}"/>
          </ac:spMkLst>
        </pc:spChg>
        <pc:spChg chg="del">
          <ac:chgData name="Timon Vrijmoeth" userId="97a9e8e4-8986-4929-8d39-d5460366fe85" providerId="ADAL" clId="{5236F61B-D196-4874-9011-3E69F7AC3412}" dt="2024-11-10T18:44:28.356" v="577" actId="478"/>
          <ac:spMkLst>
            <pc:docMk/>
            <pc:sldMk cId="1384696485" sldId="273"/>
            <ac:spMk id="173" creationId="{00000000-0000-0000-0000-000000000000}"/>
          </ac:spMkLst>
        </pc:spChg>
        <pc:spChg chg="mod">
          <ac:chgData name="Timon Vrijmoeth" userId="97a9e8e4-8986-4929-8d39-d5460366fe85" providerId="ADAL" clId="{5236F61B-D196-4874-9011-3E69F7AC3412}" dt="2024-11-10T18:47:32.074" v="635"/>
          <ac:spMkLst>
            <pc:docMk/>
            <pc:sldMk cId="1384696485" sldId="273"/>
            <ac:spMk id="174" creationId="{00000000-0000-0000-0000-000000000000}"/>
          </ac:spMkLst>
        </pc:spChg>
      </pc:sldChg>
      <pc:sldChg chg="add del">
        <pc:chgData name="Timon Vrijmoeth" userId="97a9e8e4-8986-4929-8d39-d5460366fe85" providerId="ADAL" clId="{5236F61B-D196-4874-9011-3E69F7AC3412}" dt="2024-11-10T18:34:18.243" v="352" actId="47"/>
        <pc:sldMkLst>
          <pc:docMk/>
          <pc:sldMk cId="3310040133" sldId="273"/>
        </pc:sldMkLst>
      </pc:sldChg>
      <pc:sldChg chg="addSp delSp modSp add mod modNotesTx">
        <pc:chgData name="Timon Vrijmoeth" userId="97a9e8e4-8986-4929-8d39-d5460366fe85" providerId="ADAL" clId="{5236F61B-D196-4874-9011-3E69F7AC3412}" dt="2024-11-10T19:22:11.623" v="2849" actId="478"/>
        <pc:sldMkLst>
          <pc:docMk/>
          <pc:sldMk cId="2517566183" sldId="274"/>
        </pc:sldMkLst>
        <pc:spChg chg="add del mod">
          <ac:chgData name="Timon Vrijmoeth" userId="97a9e8e4-8986-4929-8d39-d5460366fe85" providerId="ADAL" clId="{5236F61B-D196-4874-9011-3E69F7AC3412}" dt="2024-11-10T19:22:11.623" v="2849" actId="478"/>
          <ac:spMkLst>
            <pc:docMk/>
            <pc:sldMk cId="2517566183" sldId="274"/>
            <ac:spMk id="2" creationId="{0ACE6480-9033-6B77-0332-B7E256BD21B0}"/>
          </ac:spMkLst>
        </pc:spChg>
        <pc:spChg chg="mod">
          <ac:chgData name="Timon Vrijmoeth" userId="97a9e8e4-8986-4929-8d39-d5460366fe85" providerId="ADAL" clId="{5236F61B-D196-4874-9011-3E69F7AC3412}" dt="2024-11-10T18:38:15.456" v="480"/>
          <ac:spMkLst>
            <pc:docMk/>
            <pc:sldMk cId="2517566183" sldId="274"/>
            <ac:spMk id="170" creationId="{00000000-0000-0000-0000-000000000000}"/>
          </ac:spMkLst>
        </pc:spChg>
        <pc:spChg chg="mod">
          <ac:chgData name="Timon Vrijmoeth" userId="97a9e8e4-8986-4929-8d39-d5460366fe85" providerId="ADAL" clId="{5236F61B-D196-4874-9011-3E69F7AC3412}" dt="2024-11-10T18:38:22.312" v="481"/>
          <ac:spMkLst>
            <pc:docMk/>
            <pc:sldMk cId="2517566183" sldId="274"/>
            <ac:spMk id="171" creationId="{00000000-0000-0000-0000-000000000000}"/>
          </ac:spMkLst>
        </pc:spChg>
        <pc:spChg chg="mod">
          <ac:chgData name="Timon Vrijmoeth" userId="97a9e8e4-8986-4929-8d39-d5460366fe85" providerId="ADAL" clId="{5236F61B-D196-4874-9011-3E69F7AC3412}" dt="2024-11-10T18:38:28.196" v="482"/>
          <ac:spMkLst>
            <pc:docMk/>
            <pc:sldMk cId="2517566183" sldId="274"/>
            <ac:spMk id="172" creationId="{00000000-0000-0000-0000-000000000000}"/>
          </ac:spMkLst>
        </pc:spChg>
        <pc:spChg chg="mod">
          <ac:chgData name="Timon Vrijmoeth" userId="97a9e8e4-8986-4929-8d39-d5460366fe85" providerId="ADAL" clId="{5236F61B-D196-4874-9011-3E69F7AC3412}" dt="2024-11-10T18:38:34.552" v="483"/>
          <ac:spMkLst>
            <pc:docMk/>
            <pc:sldMk cId="2517566183" sldId="274"/>
            <ac:spMk id="173" creationId="{00000000-0000-0000-0000-000000000000}"/>
          </ac:spMkLst>
        </pc:spChg>
        <pc:spChg chg="mod">
          <ac:chgData name="Timon Vrijmoeth" userId="97a9e8e4-8986-4929-8d39-d5460366fe85" providerId="ADAL" clId="{5236F61B-D196-4874-9011-3E69F7AC3412}" dt="2024-11-10T18:39:18.857" v="530" actId="1035"/>
          <ac:spMkLst>
            <pc:docMk/>
            <pc:sldMk cId="2517566183" sldId="274"/>
            <ac:spMk id="174" creationId="{00000000-0000-0000-0000-000000000000}"/>
          </ac:spMkLst>
        </pc:spChg>
      </pc:sldChg>
      <pc:sldChg chg="addSp delSp modSp add mod modNotesTx">
        <pc:chgData name="Timon Vrijmoeth" userId="97a9e8e4-8986-4929-8d39-d5460366fe85" providerId="ADAL" clId="{5236F61B-D196-4874-9011-3E69F7AC3412}" dt="2024-11-10T19:22:09.016" v="2848" actId="478"/>
        <pc:sldMkLst>
          <pc:docMk/>
          <pc:sldMk cId="2636424450" sldId="275"/>
        </pc:sldMkLst>
        <pc:spChg chg="add del mod">
          <ac:chgData name="Timon Vrijmoeth" userId="97a9e8e4-8986-4929-8d39-d5460366fe85" providerId="ADAL" clId="{5236F61B-D196-4874-9011-3E69F7AC3412}" dt="2024-11-10T19:22:09.016" v="2848" actId="478"/>
          <ac:spMkLst>
            <pc:docMk/>
            <pc:sldMk cId="2636424450" sldId="275"/>
            <ac:spMk id="2" creationId="{D354C8E3-6DC2-C519-89B8-E7B53735CC94}"/>
          </ac:spMkLst>
        </pc:spChg>
        <pc:spChg chg="mod">
          <ac:chgData name="Timon Vrijmoeth" userId="97a9e8e4-8986-4929-8d39-d5460366fe85" providerId="ADAL" clId="{5236F61B-D196-4874-9011-3E69F7AC3412}" dt="2024-11-10T18:41:03.012" v="532"/>
          <ac:spMkLst>
            <pc:docMk/>
            <pc:sldMk cId="2636424450" sldId="275"/>
            <ac:spMk id="170" creationId="{00000000-0000-0000-0000-000000000000}"/>
          </ac:spMkLst>
        </pc:spChg>
        <pc:spChg chg="mod">
          <ac:chgData name="Timon Vrijmoeth" userId="97a9e8e4-8986-4929-8d39-d5460366fe85" providerId="ADAL" clId="{5236F61B-D196-4874-9011-3E69F7AC3412}" dt="2024-11-10T18:41:09.947" v="533"/>
          <ac:spMkLst>
            <pc:docMk/>
            <pc:sldMk cId="2636424450" sldId="275"/>
            <ac:spMk id="171" creationId="{00000000-0000-0000-0000-000000000000}"/>
          </ac:spMkLst>
        </pc:spChg>
        <pc:spChg chg="mod">
          <ac:chgData name="Timon Vrijmoeth" userId="97a9e8e4-8986-4929-8d39-d5460366fe85" providerId="ADAL" clId="{5236F61B-D196-4874-9011-3E69F7AC3412}" dt="2024-11-10T18:41:27.030" v="536" actId="6549"/>
          <ac:spMkLst>
            <pc:docMk/>
            <pc:sldMk cId="2636424450" sldId="275"/>
            <ac:spMk id="172" creationId="{00000000-0000-0000-0000-000000000000}"/>
          </ac:spMkLst>
        </pc:spChg>
        <pc:spChg chg="del">
          <ac:chgData name="Timon Vrijmoeth" userId="97a9e8e4-8986-4929-8d39-d5460366fe85" providerId="ADAL" clId="{5236F61B-D196-4874-9011-3E69F7AC3412}" dt="2024-11-10T18:41:20.970" v="535" actId="478"/>
          <ac:spMkLst>
            <pc:docMk/>
            <pc:sldMk cId="2636424450" sldId="275"/>
            <ac:spMk id="173" creationId="{00000000-0000-0000-0000-000000000000}"/>
          </ac:spMkLst>
        </pc:spChg>
        <pc:spChg chg="mod">
          <ac:chgData name="Timon Vrijmoeth" userId="97a9e8e4-8986-4929-8d39-d5460366fe85" providerId="ADAL" clId="{5236F61B-D196-4874-9011-3E69F7AC3412}" dt="2024-11-10T18:40:56.407" v="531"/>
          <ac:spMkLst>
            <pc:docMk/>
            <pc:sldMk cId="2636424450" sldId="275"/>
            <ac:spMk id="174" creationId="{00000000-0000-0000-0000-000000000000}"/>
          </ac:spMkLst>
        </pc:spChg>
        <pc:grpChg chg="del">
          <ac:chgData name="Timon Vrijmoeth" userId="97a9e8e4-8986-4929-8d39-d5460366fe85" providerId="ADAL" clId="{5236F61B-D196-4874-9011-3E69F7AC3412}" dt="2024-11-10T18:41:20.970" v="535" actId="478"/>
          <ac:grpSpMkLst>
            <pc:docMk/>
            <pc:sldMk cId="2636424450" sldId="275"/>
            <ac:grpSpMk id="167" creationId="{00000000-0000-0000-0000-000000000000}"/>
          </ac:grpSpMkLst>
        </pc:grpChg>
      </pc:sldChg>
      <pc:sldChg chg="addSp delSp modSp add mod modNotesTx">
        <pc:chgData name="Timon Vrijmoeth" userId="97a9e8e4-8986-4929-8d39-d5460366fe85" providerId="ADAL" clId="{5236F61B-D196-4874-9011-3E69F7AC3412}" dt="2024-11-10T19:21:58.847" v="2845" actId="478"/>
        <pc:sldMkLst>
          <pc:docMk/>
          <pc:sldMk cId="2550442232" sldId="276"/>
        </pc:sldMkLst>
        <pc:spChg chg="add mod">
          <ac:chgData name="Timon Vrijmoeth" userId="97a9e8e4-8986-4929-8d39-d5460366fe85" providerId="ADAL" clId="{5236F61B-D196-4874-9011-3E69F7AC3412}" dt="2024-11-10T19:00:00.532" v="855" actId="20577"/>
          <ac:spMkLst>
            <pc:docMk/>
            <pc:sldMk cId="2550442232" sldId="276"/>
            <ac:spMk id="2" creationId="{B2424E76-E7A0-D079-CF92-15F709C2ADF0}"/>
          </ac:spMkLst>
        </pc:spChg>
        <pc:spChg chg="add mod">
          <ac:chgData name="Timon Vrijmoeth" userId="97a9e8e4-8986-4929-8d39-d5460366fe85" providerId="ADAL" clId="{5236F61B-D196-4874-9011-3E69F7AC3412}" dt="2024-11-10T19:00:08.356" v="858" actId="20577"/>
          <ac:spMkLst>
            <pc:docMk/>
            <pc:sldMk cId="2550442232" sldId="276"/>
            <ac:spMk id="3" creationId="{887C5A67-F674-AFBF-CDB9-330FB2937A0A}"/>
          </ac:spMkLst>
        </pc:spChg>
        <pc:spChg chg="add mod">
          <ac:chgData name="Timon Vrijmoeth" userId="97a9e8e4-8986-4929-8d39-d5460366fe85" providerId="ADAL" clId="{5236F61B-D196-4874-9011-3E69F7AC3412}" dt="2024-11-10T19:00:19.965" v="863" actId="20577"/>
          <ac:spMkLst>
            <pc:docMk/>
            <pc:sldMk cId="2550442232" sldId="276"/>
            <ac:spMk id="4" creationId="{B2106451-B557-2ABF-0575-752A960549B7}"/>
          </ac:spMkLst>
        </pc:spChg>
        <pc:spChg chg="add mod">
          <ac:chgData name="Timon Vrijmoeth" userId="97a9e8e4-8986-4929-8d39-d5460366fe85" providerId="ADAL" clId="{5236F61B-D196-4874-9011-3E69F7AC3412}" dt="2024-11-10T19:03:39.658" v="1122" actId="1076"/>
          <ac:spMkLst>
            <pc:docMk/>
            <pc:sldMk cId="2550442232" sldId="276"/>
            <ac:spMk id="5" creationId="{188728AD-7C2D-B909-80D8-1D137F41E231}"/>
          </ac:spMkLst>
        </pc:spChg>
        <pc:spChg chg="add del mod">
          <ac:chgData name="Timon Vrijmoeth" userId="97a9e8e4-8986-4929-8d39-d5460366fe85" providerId="ADAL" clId="{5236F61B-D196-4874-9011-3E69F7AC3412}" dt="2024-11-10T19:21:58.847" v="2845" actId="478"/>
          <ac:spMkLst>
            <pc:docMk/>
            <pc:sldMk cId="2550442232" sldId="276"/>
            <ac:spMk id="6" creationId="{6ED122C0-90D1-164B-591F-AF2C50AD25A2}"/>
          </ac:spMkLst>
        </pc:spChg>
        <pc:spChg chg="del mod">
          <ac:chgData name="Timon Vrijmoeth" userId="97a9e8e4-8986-4929-8d39-d5460366fe85" providerId="ADAL" clId="{5236F61B-D196-4874-9011-3E69F7AC3412}" dt="2024-11-10T18:53:34.520" v="722" actId="478"/>
          <ac:spMkLst>
            <pc:docMk/>
            <pc:sldMk cId="2550442232" sldId="276"/>
            <ac:spMk id="243" creationId="{00000000-0000-0000-0000-000000000000}"/>
          </ac:spMkLst>
        </pc:spChg>
        <pc:spChg chg="del mod">
          <ac:chgData name="Timon Vrijmoeth" userId="97a9e8e4-8986-4929-8d39-d5460366fe85" providerId="ADAL" clId="{5236F61B-D196-4874-9011-3E69F7AC3412}" dt="2024-11-10T18:59:50.347" v="849" actId="478"/>
          <ac:spMkLst>
            <pc:docMk/>
            <pc:sldMk cId="2550442232" sldId="276"/>
            <ac:spMk id="244" creationId="{00000000-0000-0000-0000-000000000000}"/>
          </ac:spMkLst>
        </pc:spChg>
        <pc:spChg chg="del mod">
          <ac:chgData name="Timon Vrijmoeth" userId="97a9e8e4-8986-4929-8d39-d5460366fe85" providerId="ADAL" clId="{5236F61B-D196-4874-9011-3E69F7AC3412}" dt="2024-11-10T19:00:11.996" v="859" actId="478"/>
          <ac:spMkLst>
            <pc:docMk/>
            <pc:sldMk cId="2550442232" sldId="276"/>
            <ac:spMk id="245" creationId="{00000000-0000-0000-0000-000000000000}"/>
          </ac:spMkLst>
        </pc:spChg>
        <pc:spChg chg="del mod">
          <ac:chgData name="Timon Vrijmoeth" userId="97a9e8e4-8986-4929-8d39-d5460366fe85" providerId="ADAL" clId="{5236F61B-D196-4874-9011-3E69F7AC3412}" dt="2024-11-10T19:03:24.524" v="1116" actId="478"/>
          <ac:spMkLst>
            <pc:docMk/>
            <pc:sldMk cId="2550442232" sldId="276"/>
            <ac:spMk id="246" creationId="{00000000-0000-0000-0000-000000000000}"/>
          </ac:spMkLst>
        </pc:spChg>
        <pc:spChg chg="mod">
          <ac:chgData name="Timon Vrijmoeth" userId="97a9e8e4-8986-4929-8d39-d5460366fe85" providerId="ADAL" clId="{5236F61B-D196-4874-9011-3E69F7AC3412}" dt="2024-11-10T18:53:25.695" v="719" actId="1035"/>
          <ac:spMkLst>
            <pc:docMk/>
            <pc:sldMk cId="2550442232" sldId="276"/>
            <ac:spMk id="247" creationId="{00000000-0000-0000-0000-000000000000}"/>
          </ac:spMkLst>
        </pc:spChg>
        <pc:grpChg chg="mod">
          <ac:chgData name="Timon Vrijmoeth" userId="97a9e8e4-8986-4929-8d39-d5460366fe85" providerId="ADAL" clId="{5236F61B-D196-4874-9011-3E69F7AC3412}" dt="2024-11-10T18:53:19.467" v="699" actId="1035"/>
          <ac:grpSpMkLst>
            <pc:docMk/>
            <pc:sldMk cId="2550442232" sldId="276"/>
            <ac:grpSpMk id="231" creationId="{00000000-0000-0000-0000-000000000000}"/>
          </ac:grpSpMkLst>
        </pc:grpChg>
        <pc:grpChg chg="mod">
          <ac:chgData name="Timon Vrijmoeth" userId="97a9e8e4-8986-4929-8d39-d5460366fe85" providerId="ADAL" clId="{5236F61B-D196-4874-9011-3E69F7AC3412}" dt="2024-11-10T18:53:19.467" v="699" actId="1035"/>
          <ac:grpSpMkLst>
            <pc:docMk/>
            <pc:sldMk cId="2550442232" sldId="276"/>
            <ac:grpSpMk id="234" creationId="{00000000-0000-0000-0000-000000000000}"/>
          </ac:grpSpMkLst>
        </pc:grpChg>
        <pc:grpChg chg="mod">
          <ac:chgData name="Timon Vrijmoeth" userId="97a9e8e4-8986-4929-8d39-d5460366fe85" providerId="ADAL" clId="{5236F61B-D196-4874-9011-3E69F7AC3412}" dt="2024-11-10T18:53:19.467" v="699" actId="1035"/>
          <ac:grpSpMkLst>
            <pc:docMk/>
            <pc:sldMk cId="2550442232" sldId="276"/>
            <ac:grpSpMk id="237" creationId="{00000000-0000-0000-0000-000000000000}"/>
          </ac:grpSpMkLst>
        </pc:grpChg>
        <pc:grpChg chg="mod">
          <ac:chgData name="Timon Vrijmoeth" userId="97a9e8e4-8986-4929-8d39-d5460366fe85" providerId="ADAL" clId="{5236F61B-D196-4874-9011-3E69F7AC3412}" dt="2024-11-10T18:53:19.467" v="699" actId="1035"/>
          <ac:grpSpMkLst>
            <pc:docMk/>
            <pc:sldMk cId="2550442232" sldId="276"/>
            <ac:grpSpMk id="240" creationId="{00000000-0000-0000-0000-000000000000}"/>
          </ac:grpSpMkLst>
        </pc:grpChg>
      </pc:sldChg>
      <pc:sldChg chg="add del">
        <pc:chgData name="Timon Vrijmoeth" userId="97a9e8e4-8986-4929-8d39-d5460366fe85" providerId="ADAL" clId="{5236F61B-D196-4874-9011-3E69F7AC3412}" dt="2024-11-10T18:52:45.952" v="666"/>
        <pc:sldMkLst>
          <pc:docMk/>
          <pc:sldMk cId="4126424365" sldId="276"/>
        </pc:sldMkLst>
      </pc:sldChg>
      <pc:sldChg chg="addSp delSp modSp add mod modNotesTx">
        <pc:chgData name="Timon Vrijmoeth" userId="97a9e8e4-8986-4929-8d39-d5460366fe85" providerId="ADAL" clId="{5236F61B-D196-4874-9011-3E69F7AC3412}" dt="2024-11-10T19:21:56.166" v="2844" actId="478"/>
        <pc:sldMkLst>
          <pc:docMk/>
          <pc:sldMk cId="385348040" sldId="277"/>
        </pc:sldMkLst>
        <pc:spChg chg="add del mod">
          <ac:chgData name="Timon Vrijmoeth" userId="97a9e8e4-8986-4929-8d39-d5460366fe85" providerId="ADAL" clId="{5236F61B-D196-4874-9011-3E69F7AC3412}" dt="2024-11-10T19:21:56.166" v="2844" actId="478"/>
          <ac:spMkLst>
            <pc:docMk/>
            <pc:sldMk cId="385348040" sldId="277"/>
            <ac:spMk id="2" creationId="{F1C3920F-CF68-AC6E-D28B-FE26A4A8360D}"/>
          </ac:spMkLst>
        </pc:spChg>
        <pc:spChg chg="mod">
          <ac:chgData name="Timon Vrijmoeth" userId="97a9e8e4-8986-4929-8d39-d5460366fe85" providerId="ADAL" clId="{5236F61B-D196-4874-9011-3E69F7AC3412}" dt="2024-11-10T19:06:00.442" v="1216"/>
          <ac:spMkLst>
            <pc:docMk/>
            <pc:sldMk cId="385348040" sldId="277"/>
            <ac:spMk id="243" creationId="{00000000-0000-0000-0000-000000000000}"/>
          </ac:spMkLst>
        </pc:spChg>
        <pc:spChg chg="mod">
          <ac:chgData name="Timon Vrijmoeth" userId="97a9e8e4-8986-4929-8d39-d5460366fe85" providerId="ADAL" clId="{5236F61B-D196-4874-9011-3E69F7AC3412}" dt="2024-11-10T19:06:08.553" v="1217"/>
          <ac:spMkLst>
            <pc:docMk/>
            <pc:sldMk cId="385348040" sldId="277"/>
            <ac:spMk id="244" creationId="{00000000-0000-0000-0000-000000000000}"/>
          </ac:spMkLst>
        </pc:spChg>
        <pc:spChg chg="mod">
          <ac:chgData name="Timon Vrijmoeth" userId="97a9e8e4-8986-4929-8d39-d5460366fe85" providerId="ADAL" clId="{5236F61B-D196-4874-9011-3E69F7AC3412}" dt="2024-11-10T19:06:16.264" v="1218"/>
          <ac:spMkLst>
            <pc:docMk/>
            <pc:sldMk cId="385348040" sldId="277"/>
            <ac:spMk id="245" creationId="{00000000-0000-0000-0000-000000000000}"/>
          </ac:spMkLst>
        </pc:spChg>
        <pc:spChg chg="mod">
          <ac:chgData name="Timon Vrijmoeth" userId="97a9e8e4-8986-4929-8d39-d5460366fe85" providerId="ADAL" clId="{5236F61B-D196-4874-9011-3E69F7AC3412}" dt="2024-11-10T19:06:30.157" v="1221" actId="14100"/>
          <ac:spMkLst>
            <pc:docMk/>
            <pc:sldMk cId="385348040" sldId="277"/>
            <ac:spMk id="246" creationId="{00000000-0000-0000-0000-000000000000}"/>
          </ac:spMkLst>
        </pc:spChg>
        <pc:spChg chg="mod">
          <ac:chgData name="Timon Vrijmoeth" userId="97a9e8e4-8986-4929-8d39-d5460366fe85" providerId="ADAL" clId="{5236F61B-D196-4874-9011-3E69F7AC3412}" dt="2024-11-10T19:05:53.522" v="1215"/>
          <ac:spMkLst>
            <pc:docMk/>
            <pc:sldMk cId="385348040" sldId="277"/>
            <ac:spMk id="247" creationId="{00000000-0000-0000-0000-000000000000}"/>
          </ac:spMkLst>
        </pc:spChg>
      </pc:sldChg>
      <pc:sldChg chg="addSp delSp modSp add mod modNotesTx">
        <pc:chgData name="Timon Vrijmoeth" userId="97a9e8e4-8986-4929-8d39-d5460366fe85" providerId="ADAL" clId="{5236F61B-D196-4874-9011-3E69F7AC3412}" dt="2024-11-10T19:21:52.174" v="2842" actId="478"/>
        <pc:sldMkLst>
          <pc:docMk/>
          <pc:sldMk cId="2736572402" sldId="278"/>
        </pc:sldMkLst>
        <pc:spChg chg="add del mod">
          <ac:chgData name="Timon Vrijmoeth" userId="97a9e8e4-8986-4929-8d39-d5460366fe85" providerId="ADAL" clId="{5236F61B-D196-4874-9011-3E69F7AC3412}" dt="2024-11-10T19:21:52.174" v="2842" actId="478"/>
          <ac:spMkLst>
            <pc:docMk/>
            <pc:sldMk cId="2736572402" sldId="278"/>
            <ac:spMk id="4" creationId="{0C670A68-59F3-95D3-B817-9123D61C4860}"/>
          </ac:spMkLst>
        </pc:spChg>
        <pc:spChg chg="mod">
          <ac:chgData name="Timon Vrijmoeth" userId="97a9e8e4-8986-4929-8d39-d5460366fe85" providerId="ADAL" clId="{5236F61B-D196-4874-9011-3E69F7AC3412}" dt="2024-11-10T19:13:10.678" v="2333"/>
          <ac:spMkLst>
            <pc:docMk/>
            <pc:sldMk cId="2736572402" sldId="278"/>
            <ac:spMk id="243" creationId="{00000000-0000-0000-0000-000000000000}"/>
          </ac:spMkLst>
        </pc:spChg>
        <pc:spChg chg="mod">
          <ac:chgData name="Timon Vrijmoeth" userId="97a9e8e4-8986-4929-8d39-d5460366fe85" providerId="ADAL" clId="{5236F61B-D196-4874-9011-3E69F7AC3412}" dt="2024-11-10T19:14:58.736" v="2367" actId="1076"/>
          <ac:spMkLst>
            <pc:docMk/>
            <pc:sldMk cId="2736572402" sldId="278"/>
            <ac:spMk id="244" creationId="{00000000-0000-0000-0000-000000000000}"/>
          </ac:spMkLst>
        </pc:spChg>
        <pc:spChg chg="mod">
          <ac:chgData name="Timon Vrijmoeth" userId="97a9e8e4-8986-4929-8d39-d5460366fe85" providerId="ADAL" clId="{5236F61B-D196-4874-9011-3E69F7AC3412}" dt="2024-11-10T19:13:21.913" v="2360" actId="20577"/>
          <ac:spMkLst>
            <pc:docMk/>
            <pc:sldMk cId="2736572402" sldId="278"/>
            <ac:spMk id="245" creationId="{00000000-0000-0000-0000-000000000000}"/>
          </ac:spMkLst>
        </pc:spChg>
        <pc:spChg chg="del">
          <ac:chgData name="Timon Vrijmoeth" userId="97a9e8e4-8986-4929-8d39-d5460366fe85" providerId="ADAL" clId="{5236F61B-D196-4874-9011-3E69F7AC3412}" dt="2024-11-10T19:12:57.080" v="2305" actId="478"/>
          <ac:spMkLst>
            <pc:docMk/>
            <pc:sldMk cId="2736572402" sldId="278"/>
            <ac:spMk id="246" creationId="{00000000-0000-0000-0000-000000000000}"/>
          </ac:spMkLst>
        </pc:spChg>
        <pc:spChg chg="mod">
          <ac:chgData name="Timon Vrijmoeth" userId="97a9e8e4-8986-4929-8d39-d5460366fe85" providerId="ADAL" clId="{5236F61B-D196-4874-9011-3E69F7AC3412}" dt="2024-11-10T19:12:48.318" v="2303" actId="1035"/>
          <ac:spMkLst>
            <pc:docMk/>
            <pc:sldMk cId="2736572402" sldId="278"/>
            <ac:spMk id="247" creationId="{00000000-0000-0000-0000-000000000000}"/>
          </ac:spMkLst>
        </pc:spChg>
        <pc:grpChg chg="mod">
          <ac:chgData name="Timon Vrijmoeth" userId="97a9e8e4-8986-4929-8d39-d5460366fe85" providerId="ADAL" clId="{5236F61B-D196-4874-9011-3E69F7AC3412}" dt="2024-11-10T19:13:04.304" v="2332" actId="1036"/>
          <ac:grpSpMkLst>
            <pc:docMk/>
            <pc:sldMk cId="2736572402" sldId="278"/>
            <ac:grpSpMk id="231" creationId="{00000000-0000-0000-0000-000000000000}"/>
          </ac:grpSpMkLst>
        </pc:grpChg>
        <pc:grpChg chg="mod">
          <ac:chgData name="Timon Vrijmoeth" userId="97a9e8e4-8986-4929-8d39-d5460366fe85" providerId="ADAL" clId="{5236F61B-D196-4874-9011-3E69F7AC3412}" dt="2024-11-10T19:13:04.304" v="2332" actId="1036"/>
          <ac:grpSpMkLst>
            <pc:docMk/>
            <pc:sldMk cId="2736572402" sldId="278"/>
            <ac:grpSpMk id="234" creationId="{00000000-0000-0000-0000-000000000000}"/>
          </ac:grpSpMkLst>
        </pc:grpChg>
        <pc:grpChg chg="mod">
          <ac:chgData name="Timon Vrijmoeth" userId="97a9e8e4-8986-4929-8d39-d5460366fe85" providerId="ADAL" clId="{5236F61B-D196-4874-9011-3E69F7AC3412}" dt="2024-11-10T19:13:04.304" v="2332" actId="1036"/>
          <ac:grpSpMkLst>
            <pc:docMk/>
            <pc:sldMk cId="2736572402" sldId="278"/>
            <ac:grpSpMk id="237" creationId="{00000000-0000-0000-0000-000000000000}"/>
          </ac:grpSpMkLst>
        </pc:grpChg>
        <pc:grpChg chg="del">
          <ac:chgData name="Timon Vrijmoeth" userId="97a9e8e4-8986-4929-8d39-d5460366fe85" providerId="ADAL" clId="{5236F61B-D196-4874-9011-3E69F7AC3412}" dt="2024-11-10T19:12:54.753" v="2304" actId="478"/>
          <ac:grpSpMkLst>
            <pc:docMk/>
            <pc:sldMk cId="2736572402" sldId="278"/>
            <ac:grpSpMk id="240" creationId="{00000000-0000-0000-0000-000000000000}"/>
          </ac:grpSpMkLst>
        </pc:grpChg>
        <pc:picChg chg="add mod">
          <ac:chgData name="Timon Vrijmoeth" userId="97a9e8e4-8986-4929-8d39-d5460366fe85" providerId="ADAL" clId="{5236F61B-D196-4874-9011-3E69F7AC3412}" dt="2024-11-10T19:15:02.107" v="2368" actId="1076"/>
          <ac:picMkLst>
            <pc:docMk/>
            <pc:sldMk cId="2736572402" sldId="278"/>
            <ac:picMk id="3" creationId="{0F101ABB-1D1B-995A-6A72-4BF0E4E9B97E}"/>
          </ac:picMkLst>
        </pc:picChg>
      </pc:sldChg>
      <pc:sldChg chg="addSp delSp modSp add mod modNotesTx">
        <pc:chgData name="Timon Vrijmoeth" userId="97a9e8e4-8986-4929-8d39-d5460366fe85" providerId="ADAL" clId="{5236F61B-D196-4874-9011-3E69F7AC3412}" dt="2024-11-10T19:21:54.452" v="2843" actId="478"/>
        <pc:sldMkLst>
          <pc:docMk/>
          <pc:sldMk cId="851588925" sldId="279"/>
        </pc:sldMkLst>
        <pc:spChg chg="add del mod">
          <ac:chgData name="Timon Vrijmoeth" userId="97a9e8e4-8986-4929-8d39-d5460366fe85" providerId="ADAL" clId="{5236F61B-D196-4874-9011-3E69F7AC3412}" dt="2024-11-10T19:21:54.452" v="2843" actId="478"/>
          <ac:spMkLst>
            <pc:docMk/>
            <pc:sldMk cId="851588925" sldId="279"/>
            <ac:spMk id="2" creationId="{CA32351F-62E3-2434-1436-087859548729}"/>
          </ac:spMkLst>
        </pc:spChg>
        <pc:spChg chg="mod">
          <ac:chgData name="Timon Vrijmoeth" userId="97a9e8e4-8986-4929-8d39-d5460366fe85" providerId="ADAL" clId="{5236F61B-D196-4874-9011-3E69F7AC3412}" dt="2024-11-10T19:09:50.048" v="1797" actId="5793"/>
          <ac:spMkLst>
            <pc:docMk/>
            <pc:sldMk cId="851588925" sldId="279"/>
            <ac:spMk id="243" creationId="{00000000-0000-0000-0000-000000000000}"/>
          </ac:spMkLst>
        </pc:spChg>
        <pc:spChg chg="mod">
          <ac:chgData name="Timon Vrijmoeth" userId="97a9e8e4-8986-4929-8d39-d5460366fe85" providerId="ADAL" clId="{5236F61B-D196-4874-9011-3E69F7AC3412}" dt="2024-11-10T19:09:55.891" v="1803" actId="20577"/>
          <ac:spMkLst>
            <pc:docMk/>
            <pc:sldMk cId="851588925" sldId="279"/>
            <ac:spMk id="244" creationId="{00000000-0000-0000-0000-000000000000}"/>
          </ac:spMkLst>
        </pc:spChg>
        <pc:spChg chg="mod">
          <ac:chgData name="Timon Vrijmoeth" userId="97a9e8e4-8986-4929-8d39-d5460366fe85" providerId="ADAL" clId="{5236F61B-D196-4874-9011-3E69F7AC3412}" dt="2024-11-10T19:10:03.812" v="1818" actId="20577"/>
          <ac:spMkLst>
            <pc:docMk/>
            <pc:sldMk cId="851588925" sldId="279"/>
            <ac:spMk id="245" creationId="{00000000-0000-0000-0000-000000000000}"/>
          </ac:spMkLst>
        </pc:spChg>
        <pc:spChg chg="del">
          <ac:chgData name="Timon Vrijmoeth" userId="97a9e8e4-8986-4929-8d39-d5460366fe85" providerId="ADAL" clId="{5236F61B-D196-4874-9011-3E69F7AC3412}" dt="2024-11-10T19:10:09.564" v="1820" actId="478"/>
          <ac:spMkLst>
            <pc:docMk/>
            <pc:sldMk cId="851588925" sldId="279"/>
            <ac:spMk id="246" creationId="{00000000-0000-0000-0000-000000000000}"/>
          </ac:spMkLst>
        </pc:spChg>
        <pc:spChg chg="mod">
          <ac:chgData name="Timon Vrijmoeth" userId="97a9e8e4-8986-4929-8d39-d5460366fe85" providerId="ADAL" clId="{5236F61B-D196-4874-9011-3E69F7AC3412}" dt="2024-11-10T19:12:31.509" v="2286"/>
          <ac:spMkLst>
            <pc:docMk/>
            <pc:sldMk cId="851588925" sldId="279"/>
            <ac:spMk id="247" creationId="{00000000-0000-0000-0000-000000000000}"/>
          </ac:spMkLst>
        </pc:spChg>
        <pc:grpChg chg="del">
          <ac:chgData name="Timon Vrijmoeth" userId="97a9e8e4-8986-4929-8d39-d5460366fe85" providerId="ADAL" clId="{5236F61B-D196-4874-9011-3E69F7AC3412}" dt="2024-11-10T19:10:06.946" v="1819" actId="478"/>
          <ac:grpSpMkLst>
            <pc:docMk/>
            <pc:sldMk cId="851588925" sldId="279"/>
            <ac:grpSpMk id="240" creationId="{00000000-0000-0000-0000-000000000000}"/>
          </ac:grpSpMkLst>
        </pc:grpChg>
      </pc:sldChg>
      <pc:sldChg chg="add del">
        <pc:chgData name="Timon Vrijmoeth" userId="97a9e8e4-8986-4929-8d39-d5460366fe85" providerId="ADAL" clId="{5236F61B-D196-4874-9011-3E69F7AC3412}" dt="2024-11-10T19:20:13.016" v="2794" actId="47"/>
        <pc:sldMkLst>
          <pc:docMk/>
          <pc:sldMk cId="1587527396"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9827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358342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f0d8e68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800" b="0" i="0" u="none" strike="noStrike" dirty="0">
                <a:solidFill>
                  <a:srgbClr val="FF0000"/>
                </a:solidFill>
                <a:latin typeface="Liberation Sans" panose="020B0604020202020204" pitchFamily="34" charset="0"/>
              </a:rPr>
              <a:t>De straal van de maan is ook kleiner, dit zorgt juist voor </a:t>
            </a:r>
            <a:r>
              <a:rPr lang="nl-NL" sz="1800" b="0" i="0" u="none" strike="noStrike" dirty="0">
                <a:solidFill>
                  <a:srgbClr val="FF0000"/>
                </a:solidFill>
                <a:latin typeface="Lucida Sans" panose="020B0602030504020204" pitchFamily="34" charset="0"/>
              </a:rPr>
              <a:t>vergroting van de valversnelling (want r staat onder de deelstreep in de formule voor gravitatiekracht). De massa van de maan is daarom groter dan 1/6 van de massa van de aarde.</a:t>
            </a:r>
            <a:endParaRPr lang="nl-NL" sz="1800" b="0" i="0" u="none" strike="noStrike" dirty="0">
              <a:solidFill>
                <a:prstClr val="black"/>
              </a:solidFill>
              <a:latin typeface="Lucida Sans" panose="020B0602030504020204" pitchFamily="34" charset="0"/>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A </a:t>
            </a:r>
            <a:r>
              <a:rPr lang="en-GB" dirty="0" err="1"/>
              <a:t>Waarschijnlijk</a:t>
            </a:r>
            <a:r>
              <a:rPr lang="en-GB" dirty="0"/>
              <a:t> ben je </a:t>
            </a:r>
            <a:r>
              <a:rPr lang="en-GB" dirty="0" err="1"/>
              <a:t>vergeten</a:t>
            </a:r>
            <a:r>
              <a:rPr lang="en-GB" dirty="0"/>
              <a:t> </a:t>
            </a:r>
            <a:r>
              <a:rPr lang="en-GB" dirty="0" err="1"/>
              <a:t>dat</a:t>
            </a:r>
            <a:r>
              <a:rPr lang="en-GB" dirty="0"/>
              <a:t> de </a:t>
            </a:r>
            <a:r>
              <a:rPr lang="en-GB" dirty="0" err="1"/>
              <a:t>straal</a:t>
            </a:r>
            <a:r>
              <a:rPr lang="en-GB" dirty="0"/>
              <a:t> van de </a:t>
            </a:r>
            <a:r>
              <a:rPr lang="en-GB" dirty="0" err="1"/>
              <a:t>maan</a:t>
            </a:r>
            <a:r>
              <a:rPr lang="en-GB" dirty="0"/>
              <a:t> </a:t>
            </a:r>
            <a:r>
              <a:rPr lang="en-GB" dirty="0" err="1"/>
              <a:t>ook</a:t>
            </a:r>
            <a:r>
              <a:rPr lang="en-GB" dirty="0"/>
              <a:t> </a:t>
            </a:r>
            <a:r>
              <a:rPr lang="en-GB" dirty="0" err="1"/>
              <a:t>een</a:t>
            </a:r>
            <a:r>
              <a:rPr lang="en-GB" dirty="0"/>
              <a:t> </a:t>
            </a:r>
            <a:r>
              <a:rPr lang="en-GB" dirty="0" err="1"/>
              <a:t>rol</a:t>
            </a:r>
            <a:r>
              <a:rPr lang="en-GB" dirty="0"/>
              <a:t> </a:t>
            </a:r>
            <a:r>
              <a:rPr lang="en-GB" dirty="0" err="1"/>
              <a:t>speelt</a:t>
            </a:r>
            <a:endParaRPr dirty="0"/>
          </a:p>
          <a:p>
            <a:pPr marL="0" lvl="0" indent="0" algn="l" rtl="0">
              <a:spcBef>
                <a:spcPts val="0"/>
              </a:spcBef>
              <a:spcAft>
                <a:spcPts val="0"/>
              </a:spcAft>
              <a:buClr>
                <a:schemeClr val="dk1"/>
              </a:buClr>
              <a:buSzPts val="1100"/>
              <a:buFont typeface="Arial"/>
              <a:buNone/>
            </a:pPr>
            <a:r>
              <a:rPr lang="en-GB" dirty="0"/>
              <a:t>B Correct</a:t>
            </a:r>
            <a:endParaRPr dirty="0"/>
          </a:p>
          <a:p>
            <a:pPr marL="0" lvl="0" indent="0" algn="l" rtl="0">
              <a:spcBef>
                <a:spcPts val="0"/>
              </a:spcBef>
              <a:spcAft>
                <a:spcPts val="0"/>
              </a:spcAft>
              <a:buClr>
                <a:schemeClr val="dk1"/>
              </a:buClr>
              <a:buSzPts val="1100"/>
              <a:buFont typeface="Arial"/>
              <a:buNone/>
            </a:pPr>
            <a:r>
              <a:rPr lang="en-GB" dirty="0"/>
              <a:t>C De </a:t>
            </a:r>
            <a:r>
              <a:rPr lang="en-GB" dirty="0" err="1"/>
              <a:t>straal</a:t>
            </a:r>
            <a:r>
              <a:rPr lang="en-GB" dirty="0"/>
              <a:t> </a:t>
            </a:r>
            <a:r>
              <a:rPr lang="en-GB" dirty="0" err="1"/>
              <a:t>heeft</a:t>
            </a:r>
            <a:r>
              <a:rPr lang="en-GB" dirty="0"/>
              <a:t> </a:t>
            </a:r>
            <a:r>
              <a:rPr lang="en-GB" dirty="0" err="1"/>
              <a:t>een</a:t>
            </a:r>
            <a:r>
              <a:rPr lang="en-GB" dirty="0"/>
              <a:t> </a:t>
            </a:r>
            <a:r>
              <a:rPr lang="en-GB" dirty="0" err="1"/>
              <a:t>vergrotend</a:t>
            </a:r>
            <a:r>
              <a:rPr lang="en-GB" dirty="0"/>
              <a:t> effect, </a:t>
            </a:r>
            <a:r>
              <a:rPr lang="en-GB" dirty="0" err="1"/>
              <a:t>geen</a:t>
            </a:r>
            <a:r>
              <a:rPr lang="en-GB" dirty="0"/>
              <a:t> </a:t>
            </a:r>
            <a:r>
              <a:rPr lang="en-GB" dirty="0" err="1"/>
              <a:t>verkleinend</a:t>
            </a:r>
            <a:r>
              <a:rPr lang="en-GB" dirty="0"/>
              <a:t> effect</a:t>
            </a:r>
            <a:endParaRPr dirty="0"/>
          </a:p>
          <a:p>
            <a:pPr marL="0" lvl="0" indent="0" algn="l" rtl="0">
              <a:spcBef>
                <a:spcPts val="0"/>
              </a:spcBef>
              <a:spcAft>
                <a:spcPts val="0"/>
              </a:spcAft>
              <a:buClr>
                <a:schemeClr val="dk1"/>
              </a:buClr>
              <a:buSzPts val="1100"/>
              <a:buFont typeface="Arial"/>
              <a:buNone/>
            </a:pPr>
            <a:r>
              <a:rPr lang="en-GB" dirty="0"/>
              <a:t>D De </a:t>
            </a:r>
            <a:r>
              <a:rPr lang="en-GB" dirty="0" err="1"/>
              <a:t>maan</a:t>
            </a:r>
            <a:r>
              <a:rPr lang="en-GB" dirty="0"/>
              <a:t> </a:t>
            </a:r>
            <a:r>
              <a:rPr lang="en-GB" dirty="0" err="1"/>
              <a:t>heeft</a:t>
            </a:r>
            <a:r>
              <a:rPr lang="en-GB" dirty="0"/>
              <a:t> </a:t>
            </a:r>
            <a:r>
              <a:rPr lang="en-GB" dirty="0" err="1"/>
              <a:t>sowieso</a:t>
            </a:r>
            <a:r>
              <a:rPr lang="en-GB" dirty="0"/>
              <a:t> </a:t>
            </a:r>
            <a:r>
              <a:rPr lang="en-GB" dirty="0" err="1"/>
              <a:t>een</a:t>
            </a:r>
            <a:r>
              <a:rPr lang="en-GB" dirty="0"/>
              <a:t> </a:t>
            </a:r>
            <a:r>
              <a:rPr lang="en-GB" dirty="0" err="1"/>
              <a:t>kleinere</a:t>
            </a:r>
            <a:r>
              <a:rPr lang="en-GB" dirty="0"/>
              <a:t> </a:t>
            </a:r>
            <a:r>
              <a:rPr lang="en-GB" dirty="0" err="1"/>
              <a:t>massa</a:t>
            </a:r>
            <a:r>
              <a:rPr lang="en-GB" dirty="0"/>
              <a:t>, </a:t>
            </a:r>
            <a:r>
              <a:rPr lang="en-GB" dirty="0" err="1"/>
              <a:t>geen</a:t>
            </a:r>
            <a:r>
              <a:rPr lang="en-GB" dirty="0"/>
              <a:t> </a:t>
            </a:r>
            <a:r>
              <a:rPr lang="en-GB" dirty="0" err="1"/>
              <a:t>grotere</a:t>
            </a:r>
            <a:endParaRPr dirty="0"/>
          </a:p>
          <a:p>
            <a:pPr marL="0" lvl="0" indent="0" algn="l" rtl="0">
              <a:spcBef>
                <a:spcPts val="0"/>
              </a:spcBef>
              <a:spcAft>
                <a:spcPts val="0"/>
              </a:spcAft>
              <a:buClr>
                <a:schemeClr val="dk1"/>
              </a:buClr>
              <a:buSzPts val="1100"/>
              <a:buFont typeface="Arial"/>
              <a:buNone/>
            </a:pPr>
            <a:endParaRPr dirty="0"/>
          </a:p>
        </p:txBody>
      </p:sp>
      <p:sp>
        <p:nvSpPr>
          <p:cNvPr id="227" name="Google Shape;227;g27f0d8e684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48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f0d8e68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lvl="0" indent="0" algn="l" rtl="0">
              <a:spcBef>
                <a:spcPts val="0"/>
              </a:spcBef>
              <a:spcAft>
                <a:spcPts val="0"/>
              </a:spcAft>
              <a:buClr>
                <a:schemeClr val="dk1"/>
              </a:buClr>
              <a:buSzPts val="1100"/>
              <a:buFont typeface="Arial"/>
              <a:buNone/>
            </a:pPr>
            <a:r>
              <a:rPr lang="nl-NL" dirty="0"/>
              <a:t>De straal van de maan is kleiner. Dit zorgt er juist voor dat de valversnelling groter wordt. Alleen de massa speelt dus rol; deze moet kleiner zijn, omdat deze in de teller van de formule voor gravitatiekracht staat.</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A </a:t>
            </a:r>
            <a:r>
              <a:rPr lang="nl-NL" dirty="0"/>
              <a:t>De straal van de maan is kleiner. Dit zorgt er juist voor dat de valversnelling groter wordt.</a:t>
            </a:r>
            <a:endParaRPr dirty="0"/>
          </a:p>
          <a:p>
            <a:pPr marL="0" lvl="0" indent="0" algn="l" rtl="0">
              <a:spcBef>
                <a:spcPts val="0"/>
              </a:spcBef>
              <a:spcAft>
                <a:spcPts val="0"/>
              </a:spcAft>
              <a:buClr>
                <a:schemeClr val="dk1"/>
              </a:buClr>
              <a:buSzPts val="1100"/>
              <a:buFont typeface="Arial"/>
              <a:buNone/>
            </a:pPr>
            <a:r>
              <a:rPr lang="en-GB" dirty="0"/>
              <a:t>B </a:t>
            </a:r>
            <a:r>
              <a:rPr lang="nl-NL" dirty="0"/>
              <a:t>Correct</a:t>
            </a:r>
            <a:endParaRPr dirty="0"/>
          </a:p>
          <a:p>
            <a:pPr marL="0" lvl="0" indent="0" algn="l" rtl="0">
              <a:spcBef>
                <a:spcPts val="0"/>
              </a:spcBef>
              <a:spcAft>
                <a:spcPts val="0"/>
              </a:spcAft>
              <a:buClr>
                <a:schemeClr val="dk1"/>
              </a:buClr>
              <a:buSzPts val="1100"/>
              <a:buFont typeface="Arial"/>
              <a:buNone/>
            </a:pPr>
            <a:r>
              <a:rPr lang="en-GB" dirty="0"/>
              <a:t>C Het </a:t>
            </a:r>
            <a:r>
              <a:rPr lang="en-GB" dirty="0" err="1"/>
              <a:t>gaat</a:t>
            </a:r>
            <a:r>
              <a:rPr lang="en-GB" dirty="0"/>
              <a:t> om de </a:t>
            </a:r>
            <a:r>
              <a:rPr lang="en-GB" dirty="0" err="1"/>
              <a:t>aantrekkingskracht</a:t>
            </a:r>
            <a:r>
              <a:rPr lang="en-GB" dirty="0"/>
              <a:t> van de </a:t>
            </a:r>
            <a:r>
              <a:rPr lang="en-GB" dirty="0" err="1"/>
              <a:t>maan</a:t>
            </a:r>
            <a:r>
              <a:rPr lang="en-GB" dirty="0"/>
              <a:t>, </a:t>
            </a:r>
            <a:r>
              <a:rPr lang="en-GB" dirty="0" err="1"/>
              <a:t>niet</a:t>
            </a:r>
            <a:r>
              <a:rPr lang="en-GB" dirty="0"/>
              <a:t> die van de </a:t>
            </a:r>
            <a:r>
              <a:rPr lang="en-GB" dirty="0" err="1"/>
              <a:t>aarde</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D </a:t>
            </a:r>
            <a:r>
              <a:rPr lang="nl-NL" dirty="0"/>
              <a:t>Het gaat om de aantrekkingskracht van de maan, niet die van de aarde</a:t>
            </a:r>
          </a:p>
          <a:p>
            <a:pPr marL="0" lvl="0" indent="0" algn="l" rtl="0">
              <a:spcBef>
                <a:spcPts val="0"/>
              </a:spcBef>
              <a:spcAft>
                <a:spcPts val="0"/>
              </a:spcAft>
              <a:buClr>
                <a:schemeClr val="dk1"/>
              </a:buClr>
              <a:buSzPts val="1100"/>
              <a:buFont typeface="Arial"/>
              <a:buNone/>
            </a:pPr>
            <a:r>
              <a:rPr lang="en-GB" dirty="0"/>
              <a:t> </a:t>
            </a:r>
            <a:endParaRPr dirty="0"/>
          </a:p>
          <a:p>
            <a:pPr marL="0" lvl="0" indent="0" algn="l" rtl="0">
              <a:spcBef>
                <a:spcPts val="0"/>
              </a:spcBef>
              <a:spcAft>
                <a:spcPts val="0"/>
              </a:spcAft>
              <a:buClr>
                <a:schemeClr val="dk1"/>
              </a:buClr>
              <a:buSzPts val="1100"/>
              <a:buFont typeface="Arial"/>
              <a:buNone/>
            </a:pPr>
            <a:endParaRPr lang="nl-NL" dirty="0"/>
          </a:p>
        </p:txBody>
      </p:sp>
      <p:sp>
        <p:nvSpPr>
          <p:cNvPr id="227" name="Google Shape;227;g27f0d8e684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52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f0d8e68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lvl="0" indent="0" algn="l" rtl="0">
              <a:spcBef>
                <a:spcPts val="0"/>
              </a:spcBef>
              <a:spcAft>
                <a:spcPts val="0"/>
              </a:spcAft>
              <a:buClr>
                <a:schemeClr val="dk1"/>
              </a:buClr>
              <a:buSzPts val="1100"/>
              <a:buFont typeface="Arial"/>
              <a:buNone/>
            </a:pPr>
            <a:r>
              <a:rPr lang="nl-NL" dirty="0"/>
              <a:t>In de formule voor gravitatiekracht staat de massa van beide voorwerpen/hemellichamen in de teller. Als je deze omdraait komt dezelfde waarde uit deze formule. Dit komt overeen met de derde wet van Newton.</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A </a:t>
            </a:r>
            <a:r>
              <a:rPr lang="en-GB" dirty="0" err="1"/>
              <a:t>Waarschijnlijk</a:t>
            </a:r>
            <a:r>
              <a:rPr lang="en-GB" dirty="0"/>
              <a:t> </a:t>
            </a:r>
            <a:r>
              <a:rPr lang="en-GB" dirty="0" err="1"/>
              <a:t>denk</a:t>
            </a:r>
            <a:r>
              <a:rPr lang="en-GB" dirty="0"/>
              <a:t> je </a:t>
            </a:r>
            <a:r>
              <a:rPr lang="en-GB" dirty="0" err="1"/>
              <a:t>dat</a:t>
            </a:r>
            <a:r>
              <a:rPr lang="en-GB" dirty="0"/>
              <a:t> de </a:t>
            </a:r>
            <a:r>
              <a:rPr lang="en-GB" dirty="0" err="1"/>
              <a:t>aarde</a:t>
            </a:r>
            <a:r>
              <a:rPr lang="en-GB" dirty="0"/>
              <a:t> </a:t>
            </a:r>
            <a:r>
              <a:rPr lang="en-GB" dirty="0" err="1"/>
              <a:t>harde</a:t>
            </a:r>
            <a:r>
              <a:rPr lang="en-GB" dirty="0"/>
              <a:t> </a:t>
            </a:r>
            <a:r>
              <a:rPr lang="en-GB" dirty="0" err="1"/>
              <a:t>trekt</a:t>
            </a:r>
            <a:r>
              <a:rPr lang="en-GB" dirty="0"/>
              <a:t> door </a:t>
            </a:r>
            <a:r>
              <a:rPr lang="en-GB" dirty="0" err="1"/>
              <a:t>haar</a:t>
            </a:r>
            <a:r>
              <a:rPr lang="en-GB" dirty="0"/>
              <a:t> </a:t>
            </a:r>
            <a:r>
              <a:rPr lang="en-GB" dirty="0" err="1"/>
              <a:t>grotere</a:t>
            </a:r>
            <a:r>
              <a:rPr lang="en-GB" dirty="0"/>
              <a:t> </a:t>
            </a:r>
            <a:r>
              <a:rPr lang="en-GB" dirty="0" err="1"/>
              <a:t>massa</a:t>
            </a:r>
            <a:endParaRPr dirty="0"/>
          </a:p>
          <a:p>
            <a:pPr marL="0" lvl="0" indent="0" algn="l" rtl="0">
              <a:spcBef>
                <a:spcPts val="0"/>
              </a:spcBef>
              <a:spcAft>
                <a:spcPts val="0"/>
              </a:spcAft>
              <a:buClr>
                <a:schemeClr val="dk1"/>
              </a:buClr>
              <a:buSzPts val="1100"/>
              <a:buFont typeface="Arial"/>
              <a:buNone/>
            </a:pPr>
            <a:r>
              <a:rPr lang="en-GB" dirty="0"/>
              <a:t>B </a:t>
            </a:r>
            <a:r>
              <a:rPr lang="en-GB" dirty="0" err="1"/>
              <a:t>Waarschijnlijk</a:t>
            </a:r>
            <a:r>
              <a:rPr lang="en-GB" dirty="0"/>
              <a:t> </a:t>
            </a:r>
            <a:r>
              <a:rPr lang="en-GB" dirty="0" err="1"/>
              <a:t>denk</a:t>
            </a:r>
            <a:r>
              <a:rPr lang="en-GB" dirty="0"/>
              <a:t> je </a:t>
            </a:r>
            <a:r>
              <a:rPr lang="en-GB" dirty="0" err="1"/>
              <a:t>dat</a:t>
            </a:r>
            <a:r>
              <a:rPr lang="en-GB" dirty="0"/>
              <a:t> op </a:t>
            </a:r>
            <a:r>
              <a:rPr lang="en-GB" dirty="0" err="1"/>
              <a:t>een</a:t>
            </a:r>
            <a:r>
              <a:rPr lang="en-GB" dirty="0"/>
              <a:t> </a:t>
            </a:r>
            <a:r>
              <a:rPr lang="en-GB" dirty="0" err="1"/>
              <a:t>kleineren</a:t>
            </a:r>
            <a:r>
              <a:rPr lang="en-GB" dirty="0"/>
              <a:t> </a:t>
            </a:r>
            <a:r>
              <a:rPr lang="en-GB" dirty="0" err="1"/>
              <a:t>massa</a:t>
            </a:r>
            <a:r>
              <a:rPr lang="en-GB" dirty="0"/>
              <a:t> </a:t>
            </a:r>
            <a:r>
              <a:rPr lang="en-GB" dirty="0" err="1"/>
              <a:t>altijd</a:t>
            </a:r>
            <a:r>
              <a:rPr lang="en-GB" dirty="0"/>
              <a:t> </a:t>
            </a:r>
            <a:r>
              <a:rPr lang="en-GB" dirty="0" err="1"/>
              <a:t>een</a:t>
            </a:r>
            <a:r>
              <a:rPr lang="en-GB" dirty="0"/>
              <a:t> </a:t>
            </a:r>
            <a:r>
              <a:rPr lang="en-GB" dirty="0" err="1"/>
              <a:t>kleinere</a:t>
            </a:r>
            <a:r>
              <a:rPr lang="en-GB" dirty="0"/>
              <a:t> </a:t>
            </a:r>
            <a:r>
              <a:rPr lang="en-GB" dirty="0" err="1"/>
              <a:t>kracht</a:t>
            </a:r>
            <a:r>
              <a:rPr lang="en-GB" dirty="0"/>
              <a:t> </a:t>
            </a:r>
            <a:r>
              <a:rPr lang="en-GB" dirty="0" err="1"/>
              <a:t>werkt</a:t>
            </a:r>
            <a:r>
              <a:rPr lang="en-GB" dirty="0"/>
              <a:t>.</a:t>
            </a:r>
            <a:endParaRPr dirty="0"/>
          </a:p>
          <a:p>
            <a:pPr marL="0" lvl="0" indent="0" algn="l" rtl="0">
              <a:spcBef>
                <a:spcPts val="0"/>
              </a:spcBef>
              <a:spcAft>
                <a:spcPts val="0"/>
              </a:spcAft>
              <a:buClr>
                <a:schemeClr val="dk1"/>
              </a:buClr>
              <a:buSzPts val="1100"/>
              <a:buFont typeface="Arial"/>
              <a:buNone/>
            </a:pPr>
            <a:r>
              <a:rPr lang="en-GB" dirty="0"/>
              <a:t>C Correct</a:t>
            </a:r>
            <a:endParaRPr dirty="0"/>
          </a:p>
          <a:p>
            <a:pPr marL="0" lvl="0" indent="0" algn="l" rtl="0">
              <a:spcBef>
                <a:spcPts val="0"/>
              </a:spcBef>
              <a:spcAft>
                <a:spcPts val="0"/>
              </a:spcAft>
              <a:buClr>
                <a:schemeClr val="dk1"/>
              </a:buClr>
              <a:buSzPts val="1100"/>
              <a:buFont typeface="Arial"/>
              <a:buNone/>
            </a:pPr>
            <a:endParaRPr dirty="0"/>
          </a:p>
        </p:txBody>
      </p:sp>
      <p:sp>
        <p:nvSpPr>
          <p:cNvPr id="227" name="Google Shape;227;g27f0d8e684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98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f0d8e68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lvl="0" indent="0" algn="l" rtl="0">
              <a:spcBef>
                <a:spcPts val="0"/>
              </a:spcBef>
              <a:spcAft>
                <a:spcPts val="0"/>
              </a:spcAft>
              <a:buClr>
                <a:schemeClr val="dk1"/>
              </a:buClr>
              <a:buSzPts val="1100"/>
              <a:buFont typeface="Arial"/>
              <a:buNone/>
            </a:pPr>
            <a:r>
              <a:rPr lang="nl-NL" dirty="0"/>
              <a:t>De afstand tot het middelpunt van de planeet is in beide gevallen gelijk. De massa van de planeet ook. De gravitatiekracht is in beide gevallen daarom gelijk</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A </a:t>
            </a:r>
            <a:r>
              <a:rPr lang="en-GB" dirty="0" err="1"/>
              <a:t>Zie</a:t>
            </a:r>
            <a:r>
              <a:rPr lang="en-GB" dirty="0"/>
              <a:t> </a:t>
            </a:r>
            <a:r>
              <a:rPr lang="en-GB" dirty="0" err="1"/>
              <a:t>uitleg</a:t>
            </a:r>
            <a:endParaRPr dirty="0"/>
          </a:p>
          <a:p>
            <a:pPr marL="0" lvl="0" indent="0" algn="l" rtl="0">
              <a:spcBef>
                <a:spcPts val="0"/>
              </a:spcBef>
              <a:spcAft>
                <a:spcPts val="0"/>
              </a:spcAft>
              <a:buClr>
                <a:schemeClr val="dk1"/>
              </a:buClr>
              <a:buSzPts val="1100"/>
              <a:buFont typeface="Arial"/>
              <a:buNone/>
            </a:pPr>
            <a:r>
              <a:rPr lang="en-GB" dirty="0"/>
              <a:t>B </a:t>
            </a:r>
            <a:r>
              <a:rPr lang="en-GB" dirty="0" err="1"/>
              <a:t>Waarschijnlijk</a:t>
            </a:r>
            <a:r>
              <a:rPr lang="en-GB" dirty="0"/>
              <a:t> </a:t>
            </a:r>
            <a:r>
              <a:rPr lang="en-GB" dirty="0" err="1"/>
              <a:t>denk</a:t>
            </a:r>
            <a:r>
              <a:rPr lang="en-GB" dirty="0"/>
              <a:t> je </a:t>
            </a:r>
            <a:r>
              <a:rPr lang="en-GB" dirty="0" err="1"/>
              <a:t>dat</a:t>
            </a:r>
            <a:r>
              <a:rPr lang="en-GB" dirty="0"/>
              <a:t> de </a:t>
            </a:r>
            <a:r>
              <a:rPr lang="en-GB" dirty="0" err="1"/>
              <a:t>grotere</a:t>
            </a:r>
            <a:r>
              <a:rPr lang="en-GB" dirty="0"/>
              <a:t> planet </a:t>
            </a:r>
            <a:r>
              <a:rPr lang="en-GB" dirty="0" err="1"/>
              <a:t>een</a:t>
            </a:r>
            <a:r>
              <a:rPr lang="en-GB" dirty="0"/>
              <a:t> </a:t>
            </a:r>
            <a:r>
              <a:rPr lang="en-GB" dirty="0" err="1"/>
              <a:t>grotere</a:t>
            </a:r>
            <a:r>
              <a:rPr lang="en-GB" dirty="0"/>
              <a:t> </a:t>
            </a:r>
            <a:r>
              <a:rPr lang="en-GB" dirty="0" err="1"/>
              <a:t>massa</a:t>
            </a:r>
            <a:r>
              <a:rPr lang="en-GB" dirty="0"/>
              <a:t> </a:t>
            </a:r>
            <a:r>
              <a:rPr lang="en-GB" dirty="0" err="1"/>
              <a:t>moet</a:t>
            </a:r>
            <a:r>
              <a:rPr lang="en-GB" dirty="0"/>
              <a:t> </a:t>
            </a:r>
            <a:r>
              <a:rPr lang="en-GB" dirty="0" err="1"/>
              <a:t>hebben</a:t>
            </a:r>
            <a:r>
              <a:rPr lang="en-GB" dirty="0"/>
              <a:t> en </a:t>
            </a:r>
            <a:r>
              <a:rPr lang="en-GB" dirty="0" err="1"/>
              <a:t>daarom</a:t>
            </a:r>
            <a:r>
              <a:rPr lang="en-GB" dirty="0"/>
              <a:t> </a:t>
            </a:r>
            <a:r>
              <a:rPr lang="en-GB" dirty="0" err="1"/>
              <a:t>een</a:t>
            </a:r>
            <a:r>
              <a:rPr lang="en-GB" dirty="0"/>
              <a:t> </a:t>
            </a:r>
            <a:r>
              <a:rPr lang="en-GB" dirty="0" err="1"/>
              <a:t>grotere</a:t>
            </a:r>
            <a:r>
              <a:rPr lang="en-GB" dirty="0"/>
              <a:t> </a:t>
            </a:r>
            <a:r>
              <a:rPr lang="en-GB" dirty="0" err="1"/>
              <a:t>gravitatiekracht</a:t>
            </a:r>
            <a:r>
              <a:rPr lang="en-GB" dirty="0"/>
              <a:t> </a:t>
            </a:r>
            <a:r>
              <a:rPr lang="en-GB" dirty="0" err="1"/>
              <a:t>uitoefent</a:t>
            </a:r>
            <a:r>
              <a:rPr lang="en-GB" dirty="0"/>
              <a:t>, of </a:t>
            </a:r>
            <a:r>
              <a:rPr lang="en-GB" dirty="0" err="1"/>
              <a:t>dat</a:t>
            </a:r>
            <a:r>
              <a:rPr lang="en-GB" dirty="0"/>
              <a:t> de </a:t>
            </a:r>
            <a:r>
              <a:rPr lang="en-GB" dirty="0" err="1"/>
              <a:t>afstand</a:t>
            </a:r>
            <a:r>
              <a:rPr lang="en-GB" dirty="0"/>
              <a:t> Kleiner is. Het </a:t>
            </a:r>
            <a:r>
              <a:rPr lang="en-GB" dirty="0" err="1"/>
              <a:t>gaat</a:t>
            </a:r>
            <a:r>
              <a:rPr lang="en-GB" dirty="0"/>
              <a:t> </a:t>
            </a:r>
            <a:r>
              <a:rPr lang="en-GB" dirty="0" err="1"/>
              <a:t>echter</a:t>
            </a:r>
            <a:r>
              <a:rPr lang="en-GB" dirty="0"/>
              <a:t> om de </a:t>
            </a:r>
            <a:r>
              <a:rPr lang="en-GB" dirty="0" err="1"/>
              <a:t>afstand</a:t>
            </a:r>
            <a:r>
              <a:rPr lang="en-GB" dirty="0"/>
              <a:t> tot het </a:t>
            </a:r>
            <a:r>
              <a:rPr lang="en-GB" dirty="0" err="1"/>
              <a:t>middelpunt</a:t>
            </a:r>
            <a:r>
              <a:rPr lang="en-GB" dirty="0"/>
              <a:t> van de </a:t>
            </a:r>
            <a:r>
              <a:rPr lang="en-GB" dirty="0" err="1"/>
              <a:t>planeet</a:t>
            </a:r>
            <a:r>
              <a:rPr lang="en-GB" dirty="0"/>
              <a:t>.</a:t>
            </a:r>
            <a:endParaRPr dirty="0"/>
          </a:p>
          <a:p>
            <a:pPr marL="0" lvl="0" indent="0" algn="l" rtl="0">
              <a:spcBef>
                <a:spcPts val="0"/>
              </a:spcBef>
              <a:spcAft>
                <a:spcPts val="0"/>
              </a:spcAft>
              <a:buClr>
                <a:schemeClr val="dk1"/>
              </a:buClr>
              <a:buSzPts val="1100"/>
              <a:buFont typeface="Arial"/>
              <a:buNone/>
            </a:pPr>
            <a:r>
              <a:rPr lang="en-GB" dirty="0"/>
              <a:t>C Correct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227" name="Google Shape;227;g27f0d8e684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51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De vragen en toelichtingen vallen onder een </a:t>
            </a:r>
            <a:r>
              <a:rPr lang="nl-NL" b="0" i="0" dirty="0">
                <a:solidFill>
                  <a:srgbClr val="FFFFFF"/>
                </a:solidFill>
                <a:effectLst/>
                <a:latin typeface="source sans pro" panose="020B0503030403020204" pitchFamily="34" charset="0"/>
              </a:rPr>
              <a:t>CC BY-SA 4.0 licentie </a:t>
            </a:r>
            <a:r>
              <a:rPr lang="nl-NL" b="0" u="none" dirty="0"/>
              <a:t>https://creativecommons.org/licenses/by-sa/4.0</a:t>
            </a:r>
          </a:p>
        </p:txBody>
      </p:sp>
      <p:sp>
        <p:nvSpPr>
          <p:cNvPr id="4" name="Tijdelijke aanduiding voor dianummer 3"/>
          <p:cNvSpPr>
            <a:spLocks noGrp="1"/>
          </p:cNvSpPr>
          <p:nvPr>
            <p:ph type="sldNum" sz="quarter" idx="10"/>
          </p:nvPr>
        </p:nvSpPr>
        <p:spPr/>
        <p:txBody>
          <a:bodyPr/>
          <a:lstStyle/>
          <a:p>
            <a:fld id="{E4759A49-2119-46F1-8D52-41E6FAD80798}" type="slidenum">
              <a:rPr lang="nl-NL" smtClean="0"/>
              <a:pPr/>
              <a:t>14</a:t>
            </a:fld>
            <a:endParaRPr lang="nl-NL"/>
          </a:p>
        </p:txBody>
      </p:sp>
    </p:spTree>
    <p:extLst>
      <p:ext uri="{BB962C8B-B14F-4D97-AF65-F5344CB8AC3E}">
        <p14:creationId xmlns:p14="http://schemas.microsoft.com/office/powerpoint/2010/main" val="113222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Misvatting</a:t>
            </a:r>
            <a:r>
              <a:rPr lang="en-GB" dirty="0"/>
              <a:t>:</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rgbClr val="FFFFFF"/>
                </a:solidFill>
                <a:latin typeface="Ubuntu"/>
                <a:ea typeface="Ubuntu"/>
                <a:cs typeface="Ubuntu"/>
                <a:sym typeface="Ubuntu"/>
              </a:rPr>
              <a:t>De bal beweegt niet omhoog of omlaag. Dus de krachten in de verticale richting moeten in evenwicht zijn. De zwaartekracht m · g wijst naar beneden. De verticale component van de normaalkracht moet dus gelijk zijn aan m · g. Er is ook een horizontale component van de normaalkracht. Dus de totale normaalkracht is groter dan alleen de verticale component, en daarmee groter dan m · g</a:t>
            </a:r>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Dit is waar als de bal op een horizontaal oppervlak ligt.</a:t>
            </a:r>
          </a:p>
          <a:p>
            <a:pPr marL="0" lvl="0" indent="0" algn="l" rtl="0">
              <a:spcBef>
                <a:spcPts val="0"/>
              </a:spcBef>
              <a:spcAft>
                <a:spcPts val="0"/>
              </a:spcAft>
              <a:buNone/>
            </a:pPr>
            <a:r>
              <a:rPr lang="en-GB" dirty="0"/>
              <a:t>B correct</a:t>
            </a:r>
            <a:endParaRPr dirty="0"/>
          </a:p>
          <a:p>
            <a:pPr marL="0" lvl="0" indent="0" algn="l" rtl="0">
              <a:spcBef>
                <a:spcPts val="0"/>
              </a:spcBef>
              <a:spcAft>
                <a:spcPts val="0"/>
              </a:spcAft>
              <a:buNone/>
            </a:pPr>
            <a:r>
              <a:rPr lang="en-GB" dirty="0"/>
              <a:t>C </a:t>
            </a:r>
            <a:r>
              <a:rPr lang="en-GB" dirty="0" err="1"/>
              <a:t>Zie</a:t>
            </a:r>
            <a:r>
              <a:rPr lang="en-GB" dirty="0"/>
              <a:t> </a:t>
            </a:r>
            <a:r>
              <a:rPr lang="en-GB" dirty="0" err="1"/>
              <a:t>uitwerking</a:t>
            </a:r>
            <a:endParaRPr dirty="0"/>
          </a:p>
          <a:p>
            <a:pPr marL="0" lvl="0" indent="0" algn="l" rtl="0">
              <a:spcBef>
                <a:spcPts val="0"/>
              </a:spcBef>
              <a:spcAft>
                <a:spcPts val="0"/>
              </a:spcAft>
              <a:buNone/>
            </a:pPr>
            <a:r>
              <a:rPr lang="en-GB" dirty="0"/>
              <a:t>D </a:t>
            </a:r>
            <a:r>
              <a:rPr lang="en-GB" dirty="0" err="1"/>
              <a:t>Zie</a:t>
            </a:r>
            <a:r>
              <a:rPr lang="en-GB" dirty="0"/>
              <a:t> </a:t>
            </a:r>
            <a:r>
              <a:rPr lang="en-GB" dirty="0" err="1"/>
              <a:t>uitwerking</a:t>
            </a:r>
            <a:endParaRPr dirty="0"/>
          </a:p>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2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lvl="0" indent="0" algn="l" rtl="0">
              <a:spcBef>
                <a:spcPts val="0"/>
              </a:spcBef>
              <a:spcAft>
                <a:spcPts val="0"/>
              </a:spcAft>
              <a:buClr>
                <a:schemeClr val="dk1"/>
              </a:buClr>
              <a:buSzPts val="1100"/>
              <a:buFont typeface="Arial"/>
              <a:buNone/>
            </a:pPr>
            <a:r>
              <a:rPr lang="nl-NL" dirty="0"/>
              <a:t>De bal beweegt niet omhoog of omlaag. Dus de krachten in de verticale richting moeten in evenwicht zijn. De zwaartekracht m · g wijst naar beneden. De verticale component van de spankracht moet dus gelijk zijn aan m · g. Er is ook een horizontale component van de spankracht. Dus de totale spankracht is groter dan alleen de verticale component, en daarmee groter dan m · g</a:t>
            </a:r>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Dit is waar als de bal op een horizontaal oppervlak ligt.</a:t>
            </a:r>
          </a:p>
          <a:p>
            <a:pPr marL="0" lvl="0" indent="0" algn="l" rtl="0">
              <a:spcBef>
                <a:spcPts val="0"/>
              </a:spcBef>
              <a:spcAft>
                <a:spcPts val="0"/>
              </a:spcAft>
              <a:buClr>
                <a:schemeClr val="dk1"/>
              </a:buClr>
              <a:buSzPts val="1100"/>
              <a:buFont typeface="Arial"/>
              <a:buNone/>
            </a:pPr>
            <a:r>
              <a:rPr lang="en-GB" dirty="0"/>
              <a:t>B Correct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Zie uitwerking</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Zie uitwerking</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72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dirty="0">
                <a:solidFill>
                  <a:srgbClr val="FFFFFF"/>
                </a:solidFill>
                <a:latin typeface="Ubuntu"/>
                <a:ea typeface="Ubuntu"/>
                <a:cs typeface="Ubuntu"/>
                <a:sym typeface="Ubuntu"/>
              </a:rPr>
              <a:t>De formule voor de gravitatiekracht is FG = G(m1 · m2)/(r^2). De massa blijft gelijk, dat staat in de vraag. De afstand wordt 10x zo klein. Omdat in de noemer r² staat wordt de noemer 100x zo klein. Als de noemer 100x zo klein wordt, dan wordt het getal zelf 100x zo groot. </a:t>
            </a:r>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Denk eraan dat de massa gelijk blijft. De afstand wordt kleiner, dus de noemer wordt kleiner. Daardoor wordt de kracht juist groter.</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B </a:t>
            </a:r>
            <a:r>
              <a:rPr lang="nl-NL" sz="1200" b="0" i="0" u="none" strike="noStrike" cap="none" dirty="0">
                <a:solidFill>
                  <a:schemeClr val="dk1"/>
                </a:solidFill>
                <a:latin typeface="Ubuntu"/>
                <a:ea typeface="Ubuntu"/>
                <a:cs typeface="Ubuntu"/>
                <a:sym typeface="Ubuntu"/>
              </a:rPr>
              <a:t>Denk eraan dat de massa gelijk blijft. De afstand wordt kleiner, dus de noemer wordt kleiner. Daardoor wordt de kracht juist groter.</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De afstand wordt 10x zo klein. Maar let op dat de afstand in het kwadraat staat. De noemer wordt dus 10²⁼¹⁰⁰x zo klein, en daarmee wordt de kracht 100x zo groot.</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GB" dirty="0"/>
              <a:t>D </a:t>
            </a:r>
            <a:r>
              <a:rPr lang="nl-NL" dirty="0"/>
              <a:t>Correct</a:t>
            </a: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33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dirty="0">
                <a:solidFill>
                  <a:srgbClr val="FFFFFF"/>
                </a:solidFill>
                <a:latin typeface="Ubuntu"/>
                <a:ea typeface="Ubuntu"/>
                <a:cs typeface="Ubuntu"/>
                <a:sym typeface="Ubuntu"/>
              </a:rPr>
              <a:t>De maan draait in een maand rond de aarde. Als hij niet om zijn eigen as zou draaien, dan zou steeds een andere kant van de maan zichtbaar zijn. Als hij in diezelfde maand precies om zijn eigen as draait, dan blijft steeds dezelfde kant naar de aarde gericht.</a:t>
            </a:r>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A</a:t>
            </a:r>
            <a:r>
              <a:rPr lang="nl-NL" dirty="0"/>
              <a:t> </a:t>
            </a:r>
            <a:r>
              <a:rPr lang="nl-NL" sz="1200" b="0" i="0" u="none" strike="noStrike" cap="none" dirty="0">
                <a:solidFill>
                  <a:srgbClr val="000000"/>
                </a:solidFill>
                <a:latin typeface="Ubuntu"/>
                <a:ea typeface="Ubuntu"/>
                <a:cs typeface="Ubuntu"/>
                <a:sym typeface="Ubuntu"/>
              </a:rPr>
              <a:t>De maan draait in ongeveer een maand rond de aarde. In een dag draait de aarde zelf om zijn as.</a:t>
            </a:r>
          </a:p>
          <a:p>
            <a:pPr marL="0" lvl="0" indent="0" algn="l" rtl="0">
              <a:spcBef>
                <a:spcPts val="0"/>
              </a:spcBef>
              <a:spcAft>
                <a:spcPts val="0"/>
              </a:spcAft>
              <a:buClr>
                <a:schemeClr val="dk1"/>
              </a:buClr>
              <a:buSzPts val="1100"/>
              <a:buFont typeface="Arial"/>
              <a:buNone/>
            </a:pPr>
            <a:r>
              <a:rPr lang="en-GB" dirty="0"/>
              <a:t>B </a:t>
            </a:r>
            <a:r>
              <a:rPr lang="nl-NL" dirty="0"/>
              <a:t>Correct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De maan draait in ongeveer een maand rond de aarde. Je bent misschien in de war met de draaiing van de aarde om de zon. Die duurt een jaar.</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De maan draait in ongeveer een maand rond de aarde. We zien steeds dezelfde kant van de maan naar de aarde wijzen. Daardoor weten we dat de maan wel om zijn as moet draaien</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66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dirty="0">
                <a:solidFill>
                  <a:srgbClr val="FFFFFF"/>
                </a:solidFill>
                <a:latin typeface="Ubuntu"/>
                <a:ea typeface="Ubuntu"/>
                <a:cs typeface="Ubuntu"/>
                <a:sym typeface="Ubuntu"/>
              </a:rPr>
              <a:t>De gravitatiekracht reken je uit met G(m1 · m2)/(r^2). De massa van de aarde is veel groter dan die van de maan. Om op dezelfde </a:t>
            </a:r>
            <a:r>
              <a:rPr lang="nl-NL" sz="1200" b="0" i="0" u="none" strike="noStrike" cap="none" dirty="0" err="1">
                <a:solidFill>
                  <a:srgbClr val="FFFFFF"/>
                </a:solidFill>
                <a:latin typeface="Ubuntu"/>
                <a:ea typeface="Ubuntu"/>
                <a:cs typeface="Ubuntu"/>
                <a:sym typeface="Ubuntu"/>
              </a:rPr>
              <a:t>gravititiekracht</a:t>
            </a:r>
            <a:r>
              <a:rPr lang="nl-NL" sz="1200" b="0" i="0" u="none" strike="noStrike" cap="none" dirty="0">
                <a:solidFill>
                  <a:srgbClr val="FFFFFF"/>
                </a:solidFill>
                <a:latin typeface="Ubuntu"/>
                <a:ea typeface="Ubuntu"/>
                <a:cs typeface="Ubuntu"/>
                <a:sym typeface="Ubuntu"/>
              </a:rPr>
              <a:t> uit te komen, moet de raket dichter bij de maan staan dan bij de aarde.</a:t>
            </a:r>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Dan is de gravitatiekracht van de aarde nog veel groter dan die van de maan. Want de massa van de aarde is groter én hij staat dichterbij.</a:t>
            </a:r>
          </a:p>
          <a:p>
            <a:pPr marL="0" lvl="0" indent="0" algn="l" rtl="0">
              <a:spcBef>
                <a:spcPts val="0"/>
              </a:spcBef>
              <a:spcAft>
                <a:spcPts val="0"/>
              </a:spcAft>
              <a:buClr>
                <a:schemeClr val="dk1"/>
              </a:buClr>
              <a:buSzPts val="1100"/>
              <a:buFont typeface="Arial"/>
              <a:buNone/>
            </a:pPr>
            <a:r>
              <a:rPr lang="en-GB" dirty="0"/>
              <a:t>B </a:t>
            </a:r>
            <a:r>
              <a:rPr lang="nl-NL" dirty="0"/>
              <a:t>Correct</a:t>
            </a:r>
          </a:p>
          <a:p>
            <a:pPr marL="0" lvl="0" indent="0" algn="l" rtl="0">
              <a:spcBef>
                <a:spcPts val="0"/>
              </a:spcBef>
              <a:spcAft>
                <a:spcPts val="0"/>
              </a:spcAft>
              <a:buClr>
                <a:schemeClr val="dk1"/>
              </a:buClr>
              <a:buSzPts val="1100"/>
              <a:buFont typeface="Arial"/>
              <a:buNone/>
            </a:pPr>
            <a:r>
              <a:rPr lang="en-GB" dirty="0"/>
              <a:t>C </a:t>
            </a:r>
            <a:r>
              <a:rPr lang="nl-NL" sz="1200" b="0" i="0" u="none" strike="noStrike" cap="none" dirty="0">
                <a:solidFill>
                  <a:schemeClr val="dk1"/>
                </a:solidFill>
                <a:latin typeface="Ubuntu"/>
                <a:ea typeface="Ubuntu"/>
                <a:cs typeface="Ubuntu"/>
                <a:sym typeface="Ubuntu"/>
              </a:rPr>
              <a:t>De massa van de aarde is een stuk groter dan die van de maan. Bij gelijke afstand is de kracht van de aarde groter dan die van de maan. </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De kracht is afhankelijk van de afstand tussen het ruimteschip en de aarde of maan.</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2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lvl="0" indent="0" algn="l" rtl="0">
              <a:spcBef>
                <a:spcPts val="0"/>
              </a:spcBef>
              <a:spcAft>
                <a:spcPts val="0"/>
              </a:spcAft>
              <a:buClr>
                <a:schemeClr val="dk1"/>
              </a:buClr>
              <a:buSzPts val="1100"/>
              <a:buFont typeface="Arial"/>
              <a:buNone/>
            </a:pPr>
            <a:r>
              <a:rPr lang="nl-NL" dirty="0"/>
              <a:t>De zwaartekracht van de aarde houdt in principe nooit op. Hoe verder weg je komt, hoe kleiner de kracht. Maar hij wordt nooit echt 0. Je kunt dit ook zien aan de baan van het ruimtevaartuig. Dat beschrijft een cirkelbaan. Als er geen zwaartekracht zou zijn, dan zou hij geen enkele kracht voelen, en dus in een rechte lijn met een constante snelheid bewegen. </a:t>
            </a:r>
          </a:p>
          <a:p>
            <a:pPr marL="0" lvl="0" indent="0" algn="l" rtl="0">
              <a:spcBef>
                <a:spcPts val="0"/>
              </a:spcBef>
              <a:spcAft>
                <a:spcPts val="0"/>
              </a:spcAft>
              <a:buClr>
                <a:schemeClr val="dk1"/>
              </a:buClr>
              <a:buSzPts val="1100"/>
              <a:buFont typeface="Arial"/>
              <a:buNone/>
            </a:pPr>
            <a:r>
              <a:rPr lang="nl-NL" dirty="0"/>
              <a:t>Er is geen atmosfeer op die hoogte. Ander zou het vaartuig door wrijving afremmen en uiteindelijk weer op aarde terechtkomen.</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en-GB" dirty="0"/>
              <a:t>A Correct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B </a:t>
            </a:r>
            <a:r>
              <a:rPr lang="nl-NL" dirty="0"/>
              <a:t>De zwaartekracht van de aarde houdt in principe nooit op. Hoe verder weg je komt, hoe kleiner de kracht. Maar hij wordt nooit echt 0. Je kunt dit ook zien aan de baan van het ruimtevaartuig. Dat beschrijft een cirkelbaan. Als er geen zwaartekracht zou zijn, dan zou hij geen enkele kracht voelen, en dus in een rechte lijn met een constante snelheid bewegen.</a:t>
            </a:r>
          </a:p>
          <a:p>
            <a:pPr marL="0" lvl="0" indent="0" algn="l" rtl="0">
              <a:spcBef>
                <a:spcPts val="0"/>
              </a:spcBef>
              <a:spcAft>
                <a:spcPts val="0"/>
              </a:spcAft>
              <a:buClr>
                <a:schemeClr val="dk1"/>
              </a:buClr>
              <a:buSzPts val="1100"/>
              <a:buFont typeface="Arial"/>
              <a:buNone/>
            </a:pPr>
            <a:r>
              <a:rPr lang="en-GB" dirty="0"/>
              <a:t>C Er is </a:t>
            </a:r>
            <a:r>
              <a:rPr lang="en-GB" dirty="0" err="1"/>
              <a:t>nog</a:t>
            </a:r>
            <a:r>
              <a:rPr lang="en-GB" dirty="0"/>
              <a:t> </a:t>
            </a:r>
            <a:r>
              <a:rPr lang="en-GB" dirty="0" err="1"/>
              <a:t>wel</a:t>
            </a:r>
            <a:r>
              <a:rPr lang="en-GB" dirty="0"/>
              <a:t> </a:t>
            </a:r>
            <a:r>
              <a:rPr lang="en-GB" dirty="0" err="1"/>
              <a:t>zwaartekracht</a:t>
            </a:r>
            <a:r>
              <a:rPr lang="en-GB" dirty="0"/>
              <a:t>, </a:t>
            </a:r>
            <a:r>
              <a:rPr lang="en-GB" dirty="0" err="1"/>
              <a:t>ander</a:t>
            </a:r>
            <a:r>
              <a:rPr lang="en-GB" dirty="0"/>
              <a:t> </a:t>
            </a:r>
            <a:r>
              <a:rPr lang="en-GB" dirty="0" err="1"/>
              <a:t>zou</a:t>
            </a:r>
            <a:r>
              <a:rPr lang="en-GB" dirty="0"/>
              <a:t> het </a:t>
            </a:r>
            <a:r>
              <a:rPr lang="en-GB" dirty="0" err="1"/>
              <a:t>ruimtevaartuig</a:t>
            </a:r>
            <a:r>
              <a:rPr lang="en-GB" dirty="0"/>
              <a:t> in </a:t>
            </a:r>
            <a:r>
              <a:rPr lang="en-GB" dirty="0" err="1"/>
              <a:t>een</a:t>
            </a:r>
            <a:r>
              <a:rPr lang="en-GB" dirty="0"/>
              <a:t> </a:t>
            </a:r>
            <a:r>
              <a:rPr lang="en-GB" dirty="0" err="1"/>
              <a:t>rechte</a:t>
            </a:r>
            <a:r>
              <a:rPr lang="en-GB" dirty="0"/>
              <a:t> </a:t>
            </a:r>
            <a:r>
              <a:rPr lang="en-GB" dirty="0" err="1"/>
              <a:t>lijn</a:t>
            </a:r>
            <a:r>
              <a:rPr lang="en-GB" dirty="0"/>
              <a:t> met </a:t>
            </a:r>
            <a:r>
              <a:rPr lang="en-GB" dirty="0" err="1"/>
              <a:t>constante</a:t>
            </a:r>
            <a:r>
              <a:rPr lang="en-GB" dirty="0"/>
              <a:t> </a:t>
            </a:r>
            <a:r>
              <a:rPr lang="en-GB" dirty="0" err="1"/>
              <a:t>snelheid</a:t>
            </a:r>
            <a:r>
              <a:rPr lang="en-GB" dirty="0"/>
              <a:t> </a:t>
            </a:r>
            <a:r>
              <a:rPr lang="en-GB" dirty="0" err="1"/>
              <a:t>wegvliegen</a:t>
            </a:r>
            <a:r>
              <a:rPr lang="en-GB" dirty="0"/>
              <a:t> (1e wet van Newton)</a:t>
            </a: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7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lvl="0" indent="0" algn="l" rtl="0">
              <a:spcBef>
                <a:spcPts val="0"/>
              </a:spcBef>
              <a:spcAft>
                <a:spcPts val="0"/>
              </a:spcAft>
              <a:buClr>
                <a:schemeClr val="dk1"/>
              </a:buClr>
              <a:buSzPts val="1100"/>
              <a:buFont typeface="Arial"/>
              <a:buNone/>
            </a:pPr>
            <a:r>
              <a:rPr lang="nl-NL" dirty="0"/>
              <a:t>Er werkt maar één echte kracht op de maan: de gravitatiekracht van de aarde. Dus geldt </a:t>
            </a:r>
          </a:p>
          <a:p>
            <a:pPr marL="0" lvl="0" indent="0" algn="l" rtl="0">
              <a:spcBef>
                <a:spcPts val="0"/>
              </a:spcBef>
              <a:spcAft>
                <a:spcPts val="0"/>
              </a:spcAft>
              <a:buClr>
                <a:schemeClr val="dk1"/>
              </a:buClr>
              <a:buSzPts val="1100"/>
              <a:buFont typeface="Arial"/>
              <a:buNone/>
            </a:pPr>
            <a:r>
              <a:rPr lang="nl-NL" dirty="0" err="1"/>
              <a:t>Fres</a:t>
            </a:r>
            <a:r>
              <a:rPr lang="nl-NL" dirty="0"/>
              <a:t> = </a:t>
            </a:r>
            <a:r>
              <a:rPr lang="nl-NL" dirty="0" err="1"/>
              <a:t>Fg</a:t>
            </a:r>
            <a:r>
              <a:rPr lang="nl-NL" dirty="0"/>
              <a:t>  ( = G(m · M)/(r² )</a:t>
            </a:r>
          </a:p>
          <a:p>
            <a:pPr marL="0" lvl="0" indent="0" algn="l" rtl="0">
              <a:spcBef>
                <a:spcPts val="0"/>
              </a:spcBef>
              <a:spcAft>
                <a:spcPts val="0"/>
              </a:spcAft>
              <a:buClr>
                <a:schemeClr val="dk1"/>
              </a:buClr>
              <a:buSzPts val="1100"/>
              <a:buFont typeface="Arial"/>
              <a:buNone/>
            </a:pPr>
            <a:r>
              <a:rPr lang="nl-NL" dirty="0"/>
              <a:t>Aan de andere kant weet je dat de maan een eenparige cirkelbeweging uitoefent. Dus geldt </a:t>
            </a:r>
          </a:p>
          <a:p>
            <a:pPr marL="0" lvl="0" indent="0" algn="l" rtl="0">
              <a:spcBef>
                <a:spcPts val="0"/>
              </a:spcBef>
              <a:spcAft>
                <a:spcPts val="0"/>
              </a:spcAft>
              <a:buClr>
                <a:schemeClr val="dk1"/>
              </a:buClr>
              <a:buSzPts val="1100"/>
              <a:buFont typeface="Arial"/>
              <a:buNone/>
            </a:pPr>
            <a:r>
              <a:rPr lang="nl-NL" dirty="0" err="1"/>
              <a:t>Fres</a:t>
            </a:r>
            <a:r>
              <a:rPr lang="nl-NL" dirty="0"/>
              <a:t> = (m · v^2)/(r)( = </a:t>
            </a:r>
            <a:r>
              <a:rPr lang="nl-NL" dirty="0" err="1"/>
              <a:t>Fmpz</a:t>
            </a:r>
            <a:r>
              <a:rPr lang="nl-NL" dirty="0"/>
              <a:t>)</a:t>
            </a:r>
          </a:p>
          <a:p>
            <a:pPr marL="0" lvl="0" indent="0" algn="l" rtl="0">
              <a:spcBef>
                <a:spcPts val="0"/>
              </a:spcBef>
              <a:spcAft>
                <a:spcPts val="0"/>
              </a:spcAft>
              <a:buClr>
                <a:schemeClr val="dk1"/>
              </a:buClr>
              <a:buSzPts val="1100"/>
              <a:buFont typeface="Arial"/>
              <a:buNone/>
            </a:pPr>
            <a:r>
              <a:rPr lang="nl-NL" dirty="0"/>
              <a:t>Er kan maar één </a:t>
            </a:r>
            <a:r>
              <a:rPr lang="nl-NL" dirty="0" err="1"/>
              <a:t>Fres</a:t>
            </a:r>
            <a:r>
              <a:rPr lang="nl-NL" dirty="0"/>
              <a:t> zijn, dus moet gelden </a:t>
            </a:r>
          </a:p>
          <a:p>
            <a:pPr marL="0" lvl="0" indent="0" algn="l" rtl="0">
              <a:spcBef>
                <a:spcPts val="0"/>
              </a:spcBef>
              <a:spcAft>
                <a:spcPts val="0"/>
              </a:spcAft>
              <a:buClr>
                <a:schemeClr val="dk1"/>
              </a:buClr>
              <a:buSzPts val="1100"/>
              <a:buFont typeface="Arial"/>
              <a:buNone/>
            </a:pPr>
            <a:r>
              <a:rPr lang="nl-NL" dirty="0" err="1"/>
              <a:t>Fg</a:t>
            </a:r>
            <a:r>
              <a:rPr lang="nl-NL" dirty="0"/>
              <a:t> = </a:t>
            </a:r>
            <a:r>
              <a:rPr lang="nl-NL" dirty="0" err="1"/>
              <a:t>Fmpz</a:t>
            </a:r>
            <a:endParaRPr lang="nl-NL" dirty="0"/>
          </a:p>
          <a:p>
            <a:pPr marL="0" lvl="0" indent="0" algn="l" rtl="0">
              <a:spcBef>
                <a:spcPts val="0"/>
              </a:spcBef>
              <a:spcAft>
                <a:spcPts val="0"/>
              </a:spcAft>
              <a:buClr>
                <a:schemeClr val="dk1"/>
              </a:buClr>
              <a:buSzPts val="1100"/>
              <a:buFont typeface="Arial"/>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De gravitatiekracht FG is een nauwkeurigere versie van de zwaartekracht </a:t>
            </a:r>
            <a:r>
              <a:rPr lang="nl-NL" sz="1200" b="0" i="0" u="none" strike="noStrike" cap="none" dirty="0" err="1">
                <a:solidFill>
                  <a:srgbClr val="000000"/>
                </a:solidFill>
                <a:latin typeface="Ubuntu"/>
                <a:ea typeface="Ubuntu"/>
                <a:cs typeface="Ubuntu"/>
                <a:sym typeface="Ubuntu"/>
              </a:rPr>
              <a:t>Fz</a:t>
            </a:r>
            <a:r>
              <a:rPr lang="nl-NL" sz="1200" b="0" i="0" u="none" strike="noStrike" cap="none" dirty="0">
                <a:solidFill>
                  <a:srgbClr val="000000"/>
                </a:solidFill>
                <a:latin typeface="Ubuntu"/>
                <a:ea typeface="Ubuntu"/>
                <a:cs typeface="Ubuntu"/>
                <a:sym typeface="Ubuntu"/>
              </a:rPr>
              <a:t>. Zodra je ver (ongeveer 100 km) van het oppervlak van de aarde af komt, moet je FG gebruiken. De maan bevindt zich zeker verder dan 100 km van het aardoppervlak.</a:t>
            </a:r>
          </a:p>
          <a:p>
            <a:pPr marL="0" lvl="0" indent="0" algn="l" rtl="0">
              <a:spcBef>
                <a:spcPts val="0"/>
              </a:spcBef>
              <a:spcAft>
                <a:spcPts val="0"/>
              </a:spcAft>
              <a:buClr>
                <a:schemeClr val="dk1"/>
              </a:buClr>
              <a:buSzPts val="1100"/>
              <a:buFont typeface="Arial"/>
              <a:buNone/>
            </a:pPr>
            <a:r>
              <a:rPr lang="en-GB" dirty="0"/>
              <a:t>B Correct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De middelpuntzoekende kracht (</a:t>
            </a:r>
            <a:r>
              <a:rPr lang="nl-NL" sz="1200" b="0" i="0" u="none" strike="noStrike" cap="none" dirty="0" err="1">
                <a:solidFill>
                  <a:schemeClr val="dk1"/>
                </a:solidFill>
                <a:latin typeface="Ubuntu"/>
                <a:ea typeface="Ubuntu"/>
                <a:cs typeface="Ubuntu"/>
                <a:sym typeface="Ubuntu"/>
              </a:rPr>
              <a:t>Fmpz</a:t>
            </a:r>
            <a:r>
              <a:rPr lang="nl-NL" sz="1200" b="0" i="0" u="none" strike="noStrike" cap="none" dirty="0">
                <a:solidFill>
                  <a:schemeClr val="dk1"/>
                </a:solidFill>
                <a:latin typeface="Ubuntu"/>
                <a:ea typeface="Ubuntu"/>
                <a:cs typeface="Ubuntu"/>
                <a:sym typeface="Ubuntu"/>
              </a:rPr>
              <a:t>) is niet een echte kracht die op een voorwerp werkt. Als een voorwerp een eenparige cirkelbeweging beschrijft, dan moet er een kracht op werken (anders zou het voorwerp met een constante snelheid rechtdoor bewegen). Dit kan zijn de gravitatiekracht (FG, maar ook bijvoorbeeld de spankracht </a:t>
            </a:r>
            <a:r>
              <a:rPr lang="nl-NL" sz="1200" b="0" i="0" u="none" strike="noStrike" cap="none" dirty="0" err="1">
                <a:solidFill>
                  <a:schemeClr val="dk1"/>
                </a:solidFill>
                <a:latin typeface="Ubuntu"/>
                <a:ea typeface="Ubuntu"/>
                <a:cs typeface="Ubuntu"/>
                <a:sym typeface="Ubuntu"/>
              </a:rPr>
              <a:t>Fspan</a:t>
            </a:r>
            <a:r>
              <a:rPr lang="nl-NL" sz="1200" b="0" i="0" u="none" strike="noStrike" cap="none" dirty="0">
                <a:solidFill>
                  <a:schemeClr val="dk1"/>
                </a:solidFill>
                <a:latin typeface="Ubuntu"/>
                <a:ea typeface="Ubuntu"/>
                <a:cs typeface="Ubuntu"/>
                <a:sym typeface="Ubuntu"/>
              </a:rPr>
              <a:t> als je een gewicht aan een touwtje laat draaien, of </a:t>
            </a:r>
            <a:r>
              <a:rPr lang="nl-NL" sz="1200" b="0" i="0" u="none" strike="noStrike" cap="none" dirty="0" err="1">
                <a:solidFill>
                  <a:schemeClr val="dk1"/>
                </a:solidFill>
                <a:latin typeface="Ubuntu"/>
                <a:ea typeface="Ubuntu"/>
                <a:cs typeface="Ubuntu"/>
                <a:sym typeface="Ubuntu"/>
              </a:rPr>
              <a:t>Fw</a:t>
            </a:r>
            <a:r>
              <a:rPr lang="nl-NL" sz="1200" b="0" i="0" u="none" strike="noStrike" cap="none" dirty="0">
                <a:solidFill>
                  <a:schemeClr val="dk1"/>
                </a:solidFill>
                <a:latin typeface="Ubuntu"/>
                <a:ea typeface="Ubuntu"/>
                <a:cs typeface="Ubuntu"/>
                <a:sym typeface="Ubuntu"/>
              </a:rPr>
              <a:t> als een auto door de bocht gaat. Deze kracht is altijd naar het midden gericht en heeft een grootte van (m · v^2)/(r). </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D </a:t>
            </a:r>
            <a:r>
              <a:rPr lang="nl-NL" sz="1200" b="0" i="0" u="none" strike="noStrike" cap="none" dirty="0">
                <a:solidFill>
                  <a:schemeClr val="dk1"/>
                </a:solidFill>
                <a:latin typeface="Ubuntu"/>
                <a:ea typeface="Ubuntu"/>
                <a:cs typeface="Ubuntu"/>
                <a:sym typeface="Ubuntu"/>
              </a:rPr>
              <a:t>De middelpuntzoekende kracht (</a:t>
            </a:r>
            <a:r>
              <a:rPr lang="nl-NL" sz="1200" b="0" i="0" u="none" strike="noStrike" cap="none" dirty="0" err="1">
                <a:solidFill>
                  <a:schemeClr val="dk1"/>
                </a:solidFill>
                <a:latin typeface="Ubuntu"/>
                <a:ea typeface="Ubuntu"/>
                <a:cs typeface="Ubuntu"/>
                <a:sym typeface="Ubuntu"/>
              </a:rPr>
              <a:t>Fmpz</a:t>
            </a:r>
            <a:r>
              <a:rPr lang="nl-NL" sz="1200" b="0" i="0" u="none" strike="noStrike" cap="none" dirty="0">
                <a:solidFill>
                  <a:schemeClr val="dk1"/>
                </a:solidFill>
                <a:latin typeface="Ubuntu"/>
                <a:ea typeface="Ubuntu"/>
                <a:cs typeface="Ubuntu"/>
                <a:sym typeface="Ubuntu"/>
              </a:rPr>
              <a:t>) is niet een echte kracht die op een voorwerp werkt. Als een voorwerp een eenparige cirkelbeweging beschrijft, dan moet er een kracht op werken (anders zou het voorwerp met een constante snelheid rechtdoor bewegen). Dit kan zijn de gravitatiekracht (FG, maar ook bijvoorbeeld de spankracht </a:t>
            </a:r>
            <a:r>
              <a:rPr lang="nl-NL" sz="1200" b="0" i="0" u="none" strike="noStrike" cap="none" dirty="0" err="1">
                <a:solidFill>
                  <a:schemeClr val="dk1"/>
                </a:solidFill>
                <a:latin typeface="Ubuntu"/>
                <a:ea typeface="Ubuntu"/>
                <a:cs typeface="Ubuntu"/>
                <a:sym typeface="Ubuntu"/>
              </a:rPr>
              <a:t>Fspan</a:t>
            </a:r>
            <a:r>
              <a:rPr lang="nl-NL" sz="1200" b="0" i="0" u="none" strike="noStrike" cap="none" dirty="0">
                <a:solidFill>
                  <a:schemeClr val="dk1"/>
                </a:solidFill>
                <a:latin typeface="Ubuntu"/>
                <a:ea typeface="Ubuntu"/>
                <a:cs typeface="Ubuntu"/>
                <a:sym typeface="Ubuntu"/>
              </a:rPr>
              <a:t> als je een gewicht aan een touwtje laat draaien, of </a:t>
            </a:r>
            <a:r>
              <a:rPr lang="nl-NL" sz="1200" b="0" i="0" u="none" strike="noStrike" cap="none" dirty="0" err="1">
                <a:solidFill>
                  <a:schemeClr val="dk1"/>
                </a:solidFill>
                <a:latin typeface="Ubuntu"/>
                <a:ea typeface="Ubuntu"/>
                <a:cs typeface="Ubuntu"/>
                <a:sym typeface="Ubuntu"/>
              </a:rPr>
              <a:t>Fw</a:t>
            </a:r>
            <a:r>
              <a:rPr lang="nl-NL" sz="1200" b="0" i="0" u="none" strike="noStrike" cap="none" dirty="0">
                <a:solidFill>
                  <a:schemeClr val="dk1"/>
                </a:solidFill>
                <a:latin typeface="Ubuntu"/>
                <a:ea typeface="Ubuntu"/>
                <a:cs typeface="Ubuntu"/>
                <a:sym typeface="Ubuntu"/>
              </a:rPr>
              <a:t> als een auto door de bocht gaat. Deze kracht is altijd naar het midden gericht en heeft een grootte van (m · v^2)/(r). </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94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930a8b2a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sz="1200" b="0" i="0" u="none" strike="noStrike" cap="none" dirty="0">
                <a:solidFill>
                  <a:srgbClr val="FFFFFF"/>
                </a:solidFill>
                <a:latin typeface="Ubuntu"/>
                <a:ea typeface="Ubuntu"/>
                <a:cs typeface="Ubuntu"/>
                <a:sym typeface="Ubuntu"/>
              </a:rPr>
              <a:t>Het bol beschrijft een eenparige cirkelbeweging. Dan geldt dat de resulterende kracht wijst naar het middelpunt van de cirkel.</a:t>
            </a:r>
          </a:p>
          <a:p>
            <a:pPr marL="0" lvl="0" indent="0" algn="l" rtl="0">
              <a:spcBef>
                <a:spcPts val="0"/>
              </a:spcBef>
              <a:spcAft>
                <a:spcPts val="0"/>
              </a:spcAft>
              <a:buClr>
                <a:schemeClr val="dk1"/>
              </a:buClr>
              <a:buSzPts val="1100"/>
              <a:buFont typeface="Arial"/>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A </a:t>
            </a:r>
            <a:r>
              <a:rPr lang="nl-NL" sz="1200" b="0" i="0" u="none" strike="noStrike" cap="none" dirty="0">
                <a:solidFill>
                  <a:srgbClr val="000000"/>
                </a:solidFill>
                <a:latin typeface="Ubuntu"/>
                <a:ea typeface="Ubuntu"/>
                <a:cs typeface="Ubuntu"/>
                <a:sym typeface="Ubuntu"/>
              </a:rPr>
              <a:t>Je ziet al dat de zwaartekracht op het blok moet worden gecompenseerd. Maar denk eraan dat er gevraagd wordt naar de resulterende kracht, en dat het voorwerp een cirkelbeweging beschrijft.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B </a:t>
            </a:r>
            <a:r>
              <a:rPr lang="nl-NL" sz="1200" b="0" i="0" u="none" strike="noStrike" cap="none" dirty="0">
                <a:solidFill>
                  <a:schemeClr val="dk1"/>
                </a:solidFill>
                <a:latin typeface="Ubuntu"/>
                <a:ea typeface="Ubuntu"/>
                <a:cs typeface="Ubuntu"/>
                <a:sym typeface="Ubuntu"/>
              </a:rPr>
              <a:t>Hier is de spankracht weergegeven. De spankracht is een van de krachten die op het blok werkt. Maar daarnaast is er ook nog de zwaartekracht. Die twee samen leveren de resulterende kracht.</a:t>
            </a:r>
            <a:endParaRPr lang="nl-NL" sz="1200" b="0" i="0" u="none" strike="noStrike" cap="none" dirty="0">
              <a:solidFill>
                <a:srgbClr val="000000"/>
              </a:solidFill>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C </a:t>
            </a:r>
            <a:r>
              <a:rPr lang="nl-NL" sz="1200" b="0" i="0" u="none" strike="noStrike" cap="none" dirty="0">
                <a:solidFill>
                  <a:schemeClr val="dk1"/>
                </a:solidFill>
                <a:latin typeface="Ubuntu"/>
                <a:ea typeface="Ubuntu"/>
                <a:cs typeface="Ubuntu"/>
                <a:sym typeface="Ubuntu"/>
              </a:rPr>
              <a:t>Hier is de 'middelpuntvliedende kracht' weergegeven. Die geeft het idee weer dat een voorwerp 'naar buiten wordt geslingerd'. Dit is een zogenaamde schijnkracht. Als je kijkt vanuit een waarnemer die stil staat, dan bestaat die kracht niet.</a:t>
            </a:r>
            <a:endParaRPr lang="nl-NL" sz="1200" b="0" i="0" u="none" strike="noStrike" cap="none" dirty="0">
              <a:solidFill>
                <a:srgbClr val="000000"/>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GB" dirty="0"/>
              <a:t>D Correct</a:t>
            </a:r>
            <a:endParaRPr dirty="0"/>
          </a:p>
          <a:p>
            <a:pPr marL="0" lvl="0" indent="0" algn="l" rtl="0">
              <a:spcBef>
                <a:spcPts val="0"/>
              </a:spcBef>
              <a:spcAft>
                <a:spcPts val="0"/>
              </a:spcAft>
              <a:buClr>
                <a:schemeClr val="dk1"/>
              </a:buClr>
              <a:buSzPts val="1100"/>
              <a:buFont typeface="Arial"/>
              <a:buNone/>
            </a:pPr>
            <a:endParaRPr dirty="0"/>
          </a:p>
        </p:txBody>
      </p:sp>
      <p:sp>
        <p:nvSpPr>
          <p:cNvPr id="154" name="Google Shape;154;g13930a8b2a2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76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hyperlink" Target="mailto:diagnostischevragen@nvon.n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dirty="0" err="1">
                <a:solidFill>
                  <a:schemeClr val="accent1"/>
                </a:solidFill>
              </a:rPr>
              <a:t>Gravitatie</a:t>
            </a:r>
            <a:r>
              <a:rPr lang="en-GB" sz="5400" b="1" dirty="0">
                <a:solidFill>
                  <a:schemeClr val="accent1"/>
                </a:solidFill>
              </a:rPr>
              <a:t>, </a:t>
            </a:r>
            <a:r>
              <a:rPr lang="en-GB" sz="5400" b="1" dirty="0" err="1">
                <a:solidFill>
                  <a:schemeClr val="accent1"/>
                </a:solidFill>
              </a:rPr>
              <a:t>hemelmechanica</a:t>
            </a:r>
            <a:r>
              <a:rPr lang="en-GB" sz="5400" b="1" dirty="0">
                <a:solidFill>
                  <a:schemeClr val="accent1"/>
                </a:solidFill>
              </a:rPr>
              <a:t> en </a:t>
            </a:r>
            <a:r>
              <a:rPr lang="en-GB" sz="5400" b="1" dirty="0" err="1">
                <a:solidFill>
                  <a:schemeClr val="accent1"/>
                </a:solidFill>
              </a:rPr>
              <a:t>cirkelbewegingen</a:t>
            </a:r>
            <a:endParaRPr b="1" dirty="0">
              <a:solidFill>
                <a:schemeClr val="accent1"/>
              </a:solidFill>
            </a:endParaRPr>
          </a:p>
        </p:txBody>
      </p:sp>
      <p:sp>
        <p:nvSpPr>
          <p:cNvPr id="91" name="Google Shape;91;p1"/>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2" name="Google Shape;92;p1"/>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dirty="0">
                <a:solidFill>
                  <a:srgbClr val="FFFFFF"/>
                </a:solidFill>
                <a:latin typeface="Tahoma"/>
                <a:ea typeface="Tahoma"/>
                <a:cs typeface="Tahoma"/>
                <a:sym typeface="Tahoma"/>
              </a:rPr>
              <a:t>www.diagnostischevragen.nl</a:t>
            </a:r>
            <a:endParaRPr sz="1400" b="0" i="0" u="none" strike="noStrike" cap="none" dirty="0">
              <a:solidFill>
                <a:srgbClr val="000000"/>
              </a:solidFill>
              <a:latin typeface="Arial"/>
              <a:ea typeface="Arial"/>
              <a:cs typeface="Arial"/>
              <a:sym typeface="Arial"/>
            </a:endParaRPr>
          </a:p>
        </p:txBody>
      </p:sp>
      <p:sp>
        <p:nvSpPr>
          <p:cNvPr id="2" name="Ondertitel 1"/>
          <p:cNvSpPr>
            <a:spLocks noGrp="1"/>
          </p:cNvSpPr>
          <p:nvPr>
            <p:ph type="subTitle" idx="1"/>
          </p:nvPr>
        </p:nvSpPr>
        <p:spPr/>
        <p:txBody>
          <a:bodyPr/>
          <a:lstStyle/>
          <a:p>
            <a:endParaRPr lang="nl-NL"/>
          </a:p>
        </p:txBody>
      </p:sp>
    </p:spTree>
    <p:extLst>
      <p:ext uri="{BB962C8B-B14F-4D97-AF65-F5344CB8AC3E}">
        <p14:creationId xmlns:p14="http://schemas.microsoft.com/office/powerpoint/2010/main" val="351524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p:cNvGrpSpPr/>
          <p:nvPr/>
        </p:nvGrpSpPr>
        <p:grpSpPr>
          <a:xfrm>
            <a:off x="806913" y="2004073"/>
            <a:ext cx="908700" cy="908700"/>
            <a:chOff x="947033" y="2362454"/>
            <a:chExt cx="908700" cy="908700"/>
          </a:xfrm>
        </p:grpSpPr>
        <p:sp>
          <p:nvSpPr>
            <p:cNvPr id="232" name="Google Shape;232;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34" name="Google Shape;234;p22"/>
          <p:cNvGrpSpPr/>
          <p:nvPr/>
        </p:nvGrpSpPr>
        <p:grpSpPr>
          <a:xfrm>
            <a:off x="806912" y="3102739"/>
            <a:ext cx="908700" cy="908700"/>
            <a:chOff x="4665644" y="2362454"/>
            <a:chExt cx="908700" cy="908700"/>
          </a:xfrm>
        </p:grpSpPr>
        <p:sp>
          <p:nvSpPr>
            <p:cNvPr id="235" name="Google Shape;235;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7" name="Google Shape;237;p22"/>
          <p:cNvGrpSpPr/>
          <p:nvPr/>
        </p:nvGrpSpPr>
        <p:grpSpPr>
          <a:xfrm>
            <a:off x="806911" y="4238725"/>
            <a:ext cx="908700" cy="908700"/>
            <a:chOff x="947033" y="4156948"/>
            <a:chExt cx="908700" cy="908700"/>
          </a:xfrm>
        </p:grpSpPr>
        <p:sp>
          <p:nvSpPr>
            <p:cNvPr id="238" name="Google Shape;238;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40" name="Google Shape;240;p22"/>
          <p:cNvGrpSpPr/>
          <p:nvPr/>
        </p:nvGrpSpPr>
        <p:grpSpPr>
          <a:xfrm>
            <a:off x="806911" y="5337391"/>
            <a:ext cx="908700" cy="908700"/>
            <a:chOff x="4665644" y="4148177"/>
            <a:chExt cx="908700" cy="908700"/>
          </a:xfrm>
        </p:grpSpPr>
        <p:sp>
          <p:nvSpPr>
            <p:cNvPr id="241" name="Google Shape;241;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47" name="Google Shape;247;p22"/>
          <p:cNvSpPr txBox="1">
            <a:spLocks noGrp="1"/>
          </p:cNvSpPr>
          <p:nvPr>
            <p:ph type="title"/>
          </p:nvPr>
        </p:nvSpPr>
        <p:spPr>
          <a:xfrm>
            <a:off x="729419" y="165675"/>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De valversnelling aan het oppervlak van de maan is 6 keer zo klein als de valversnelling aan het oppervlak van de aarde. De maan heeft een kleinere massa en een kleine straal dan de aarde. Wat is waar?</a:t>
            </a:r>
          </a:p>
        </p:txBody>
      </p:sp>
      <mc:AlternateContent xmlns:mc="http://schemas.openxmlformats.org/markup-compatibility/2006" xmlns:a14="http://schemas.microsoft.com/office/drawing/2010/main">
        <mc:Choice Requires="a14">
          <p:sp>
            <p:nvSpPr>
              <p:cNvPr id="2" name="Tekstvak 1">
                <a:extLst>
                  <a:ext uri="{FF2B5EF4-FFF2-40B4-BE49-F238E27FC236}">
                    <a16:creationId xmlns:a16="http://schemas.microsoft.com/office/drawing/2014/main" id="{B2424E76-E7A0-D079-CF92-15F709C2ADF0}"/>
                  </a:ext>
                </a:extLst>
              </p:cNvPr>
              <p:cNvSpPr txBox="1"/>
              <p:nvPr/>
            </p:nvSpPr>
            <p:spPr>
              <a:xfrm>
                <a:off x="1894489" y="2042435"/>
                <a:ext cx="3235886" cy="1240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𝑚𝑎𝑎𝑛</m:t>
                          </m:r>
                        </m:sub>
                      </m:sSub>
                      <m:r>
                        <a:rPr lang="nl-NL" sz="2800" b="0" i="1" smtClean="0">
                          <a:latin typeface="Cambria Math" panose="02040503050406030204" pitchFamily="18" charset="0"/>
                        </a:rPr>
                        <m:t>=</m:t>
                      </m:r>
                      <m:f>
                        <m:fPr>
                          <m:ctrlPr>
                            <a:rPr lang="nl-NL" sz="2800" b="0" i="1" smtClean="0">
                              <a:latin typeface="Cambria Math" panose="02040503050406030204" pitchFamily="18" charset="0"/>
                            </a:rPr>
                          </m:ctrlPr>
                        </m:fPr>
                        <m:num>
                          <m:r>
                            <a:rPr lang="nl-NL" sz="2800" b="0" i="1" smtClean="0">
                              <a:latin typeface="Cambria Math" panose="02040503050406030204" pitchFamily="18" charset="0"/>
                            </a:rPr>
                            <m:t>1</m:t>
                          </m:r>
                        </m:num>
                        <m:den>
                          <m:r>
                            <a:rPr lang="nl-NL" sz="2800" b="0" i="1" smtClean="0">
                              <a:latin typeface="Cambria Math" panose="02040503050406030204" pitchFamily="18" charset="0"/>
                            </a:rPr>
                            <m:t>6</m:t>
                          </m:r>
                        </m:den>
                      </m:f>
                      <m:r>
                        <a:rPr lang="nl-NL" sz="2800" b="0" i="1" smtClean="0">
                          <a:latin typeface="Cambria Math" panose="02040503050406030204" pitchFamily="18" charset="0"/>
                        </a:rPr>
                        <m:t>⋅</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𝑎𝑎𝑟𝑑𝑒</m:t>
                          </m:r>
                        </m:sub>
                      </m:sSub>
                    </m:oMath>
                  </m:oMathPara>
                </a14:m>
                <a:endParaRPr lang="nl-NL" sz="2800" b="0" dirty="0"/>
              </a:p>
              <a:p>
                <a:endParaRPr lang="nl-NL" sz="2800" b="0" dirty="0"/>
              </a:p>
            </p:txBody>
          </p:sp>
        </mc:Choice>
        <mc:Fallback xmlns="">
          <p:sp>
            <p:nvSpPr>
              <p:cNvPr id="2" name="Tekstvak 1">
                <a:extLst>
                  <a:ext uri="{FF2B5EF4-FFF2-40B4-BE49-F238E27FC236}">
                    <a16:creationId xmlns:a16="http://schemas.microsoft.com/office/drawing/2014/main" id="{B2424E76-E7A0-D079-CF92-15F709C2ADF0}"/>
                  </a:ext>
                </a:extLst>
              </p:cNvPr>
              <p:cNvSpPr txBox="1">
                <a:spLocks noRot="1" noChangeAspect="1" noMove="1" noResize="1" noEditPoints="1" noAdjustHandles="1" noChangeArrowheads="1" noChangeShapeType="1" noTextEdit="1"/>
              </p:cNvSpPr>
              <p:nvPr/>
            </p:nvSpPr>
            <p:spPr>
              <a:xfrm>
                <a:off x="1894489" y="2042435"/>
                <a:ext cx="3235886" cy="1240340"/>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887C5A67-F674-AFBF-CDB9-330FB2937A0A}"/>
                  </a:ext>
                </a:extLst>
              </p:cNvPr>
              <p:cNvSpPr txBox="1"/>
              <p:nvPr/>
            </p:nvSpPr>
            <p:spPr>
              <a:xfrm>
                <a:off x="1894489" y="3126907"/>
                <a:ext cx="3192092"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𝑚𝑎𝑎𝑛</m:t>
                          </m:r>
                        </m:sub>
                      </m:sSub>
                      <m:r>
                        <a:rPr lang="nl-NL" sz="2800" b="0" i="1" smtClean="0">
                          <a:latin typeface="Cambria Math" panose="02040503050406030204" pitchFamily="18" charset="0"/>
                        </a:rPr>
                        <m:t>&gt;</m:t>
                      </m:r>
                      <m:f>
                        <m:fPr>
                          <m:ctrlPr>
                            <a:rPr lang="nl-NL" sz="2800" b="0" i="1" smtClean="0">
                              <a:latin typeface="Cambria Math" panose="02040503050406030204" pitchFamily="18" charset="0"/>
                            </a:rPr>
                          </m:ctrlPr>
                        </m:fPr>
                        <m:num>
                          <m:r>
                            <a:rPr lang="nl-NL" sz="2800" b="0" i="1" smtClean="0">
                              <a:latin typeface="Cambria Math" panose="02040503050406030204" pitchFamily="18" charset="0"/>
                            </a:rPr>
                            <m:t>1</m:t>
                          </m:r>
                        </m:num>
                        <m:den>
                          <m:r>
                            <a:rPr lang="nl-NL" sz="2800" b="0" i="1" smtClean="0">
                              <a:latin typeface="Cambria Math" panose="02040503050406030204" pitchFamily="18" charset="0"/>
                            </a:rPr>
                            <m:t>6</m:t>
                          </m:r>
                        </m:den>
                      </m:f>
                      <m:r>
                        <a:rPr lang="nl-NL" sz="2800" b="0" i="1" smtClean="0">
                          <a:latin typeface="Cambria Math" panose="02040503050406030204" pitchFamily="18" charset="0"/>
                        </a:rPr>
                        <m:t>⋅</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𝑎𝑎𝑟𝑑𝑒</m:t>
                          </m:r>
                        </m:sub>
                      </m:sSub>
                    </m:oMath>
                  </m:oMathPara>
                </a14:m>
                <a:endParaRPr lang="nl-NL" sz="2800" b="0" dirty="0"/>
              </a:p>
            </p:txBody>
          </p:sp>
        </mc:Choice>
        <mc:Fallback xmlns="">
          <p:sp>
            <p:nvSpPr>
              <p:cNvPr id="3" name="Tekstvak 2">
                <a:extLst>
                  <a:ext uri="{FF2B5EF4-FFF2-40B4-BE49-F238E27FC236}">
                    <a16:creationId xmlns:a16="http://schemas.microsoft.com/office/drawing/2014/main" id="{887C5A67-F674-AFBF-CDB9-330FB2937A0A}"/>
                  </a:ext>
                </a:extLst>
              </p:cNvPr>
              <p:cNvSpPr txBox="1">
                <a:spLocks noRot="1" noChangeAspect="1" noMove="1" noResize="1" noEditPoints="1" noAdjustHandles="1" noChangeArrowheads="1" noChangeShapeType="1" noTextEdit="1"/>
              </p:cNvSpPr>
              <p:nvPr/>
            </p:nvSpPr>
            <p:spPr>
              <a:xfrm>
                <a:off x="1894489" y="3126907"/>
                <a:ext cx="3192092" cy="809452"/>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B2106451-B557-2ABF-0575-752A960549B7}"/>
                  </a:ext>
                </a:extLst>
              </p:cNvPr>
              <p:cNvSpPr txBox="1"/>
              <p:nvPr/>
            </p:nvSpPr>
            <p:spPr>
              <a:xfrm>
                <a:off x="1845207" y="4263295"/>
                <a:ext cx="3192092"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𝑚𝑎𝑎𝑛</m:t>
                          </m:r>
                        </m:sub>
                      </m:sSub>
                      <m:r>
                        <a:rPr lang="nl-NL" sz="2800" b="0" i="1" smtClean="0">
                          <a:latin typeface="Cambria Math" panose="02040503050406030204" pitchFamily="18" charset="0"/>
                        </a:rPr>
                        <m:t>&lt;</m:t>
                      </m:r>
                      <m:f>
                        <m:fPr>
                          <m:ctrlPr>
                            <a:rPr lang="nl-NL" sz="2800" b="0" i="1" smtClean="0">
                              <a:latin typeface="Cambria Math" panose="02040503050406030204" pitchFamily="18" charset="0"/>
                            </a:rPr>
                          </m:ctrlPr>
                        </m:fPr>
                        <m:num>
                          <m:r>
                            <a:rPr lang="nl-NL" sz="2800" b="0" i="1" smtClean="0">
                              <a:latin typeface="Cambria Math" panose="02040503050406030204" pitchFamily="18" charset="0"/>
                            </a:rPr>
                            <m:t>1</m:t>
                          </m:r>
                        </m:num>
                        <m:den>
                          <m:r>
                            <a:rPr lang="nl-NL" sz="2800" b="0" i="1" smtClean="0">
                              <a:latin typeface="Cambria Math" panose="02040503050406030204" pitchFamily="18" charset="0"/>
                            </a:rPr>
                            <m:t>6</m:t>
                          </m:r>
                        </m:den>
                      </m:f>
                      <m:r>
                        <a:rPr lang="nl-NL" sz="2800" b="0" i="1" smtClean="0">
                          <a:latin typeface="Cambria Math" panose="02040503050406030204" pitchFamily="18" charset="0"/>
                        </a:rPr>
                        <m:t>⋅</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𝑎𝑎𝑟𝑑𝑒</m:t>
                          </m:r>
                        </m:sub>
                      </m:sSub>
                    </m:oMath>
                  </m:oMathPara>
                </a14:m>
                <a:endParaRPr lang="nl-NL" sz="2800" b="0" dirty="0"/>
              </a:p>
            </p:txBody>
          </p:sp>
        </mc:Choice>
        <mc:Fallback xmlns="">
          <p:sp>
            <p:nvSpPr>
              <p:cNvPr id="4" name="Tekstvak 3">
                <a:extLst>
                  <a:ext uri="{FF2B5EF4-FFF2-40B4-BE49-F238E27FC236}">
                    <a16:creationId xmlns:a16="http://schemas.microsoft.com/office/drawing/2014/main" id="{B2106451-B557-2ABF-0575-752A960549B7}"/>
                  </a:ext>
                </a:extLst>
              </p:cNvPr>
              <p:cNvSpPr txBox="1">
                <a:spLocks noRot="1" noChangeAspect="1" noMove="1" noResize="1" noEditPoints="1" noAdjustHandles="1" noChangeArrowheads="1" noChangeShapeType="1" noTextEdit="1"/>
              </p:cNvSpPr>
              <p:nvPr/>
            </p:nvSpPr>
            <p:spPr>
              <a:xfrm>
                <a:off x="1845207" y="4263295"/>
                <a:ext cx="3192092" cy="809452"/>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188728AD-7C2D-B909-80D8-1D137F41E231}"/>
                  </a:ext>
                </a:extLst>
              </p:cNvPr>
              <p:cNvSpPr txBox="1"/>
              <p:nvPr/>
            </p:nvSpPr>
            <p:spPr>
              <a:xfrm>
                <a:off x="1846810" y="5518972"/>
                <a:ext cx="319048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𝑚𝑎𝑎𝑛</m:t>
                          </m:r>
                        </m:sub>
                      </m:sSub>
                      <m:r>
                        <a:rPr lang="nl-NL" sz="2800" b="0" i="1" smtClean="0">
                          <a:latin typeface="Cambria Math" panose="02040503050406030204" pitchFamily="18" charset="0"/>
                        </a:rPr>
                        <m:t>=6⋅</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𝑚</m:t>
                          </m:r>
                        </m:e>
                        <m:sub>
                          <m:r>
                            <a:rPr lang="nl-NL" sz="2800" b="0" i="1" smtClean="0">
                              <a:latin typeface="Cambria Math" panose="02040503050406030204" pitchFamily="18" charset="0"/>
                            </a:rPr>
                            <m:t>𝑎𝑎𝑟𝑑𝑒</m:t>
                          </m:r>
                        </m:sub>
                      </m:sSub>
                    </m:oMath>
                  </m:oMathPara>
                </a14:m>
                <a:endParaRPr lang="nl-NL" sz="2800" b="0" dirty="0"/>
              </a:p>
            </p:txBody>
          </p:sp>
        </mc:Choice>
        <mc:Fallback xmlns="">
          <p:sp>
            <p:nvSpPr>
              <p:cNvPr id="5" name="Tekstvak 4">
                <a:extLst>
                  <a:ext uri="{FF2B5EF4-FFF2-40B4-BE49-F238E27FC236}">
                    <a16:creationId xmlns:a16="http://schemas.microsoft.com/office/drawing/2014/main" id="{188728AD-7C2D-B909-80D8-1D137F41E231}"/>
                  </a:ext>
                </a:extLst>
              </p:cNvPr>
              <p:cNvSpPr txBox="1">
                <a:spLocks noRot="1" noChangeAspect="1" noMove="1" noResize="1" noEditPoints="1" noAdjustHandles="1" noChangeArrowheads="1" noChangeShapeType="1" noTextEdit="1"/>
              </p:cNvSpPr>
              <p:nvPr/>
            </p:nvSpPr>
            <p:spPr>
              <a:xfrm>
                <a:off x="1846810" y="5518972"/>
                <a:ext cx="3190489" cy="430887"/>
              </a:xfrm>
              <a:prstGeom prst="rect">
                <a:avLst/>
              </a:prstGeom>
              <a:blipFill>
                <a:blip r:embed="rId6"/>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255044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p:cNvGrpSpPr/>
          <p:nvPr/>
        </p:nvGrpSpPr>
        <p:grpSpPr>
          <a:xfrm>
            <a:off x="806913" y="1821195"/>
            <a:ext cx="908700" cy="908700"/>
            <a:chOff x="947033" y="2362454"/>
            <a:chExt cx="908700" cy="908700"/>
          </a:xfrm>
        </p:grpSpPr>
        <p:sp>
          <p:nvSpPr>
            <p:cNvPr id="232" name="Google Shape;232;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34" name="Google Shape;234;p22"/>
          <p:cNvGrpSpPr/>
          <p:nvPr/>
        </p:nvGrpSpPr>
        <p:grpSpPr>
          <a:xfrm>
            <a:off x="806912" y="2919861"/>
            <a:ext cx="908700" cy="908700"/>
            <a:chOff x="4665644" y="2362454"/>
            <a:chExt cx="908700" cy="908700"/>
          </a:xfrm>
        </p:grpSpPr>
        <p:sp>
          <p:nvSpPr>
            <p:cNvPr id="235" name="Google Shape;235;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7" name="Google Shape;237;p22"/>
          <p:cNvGrpSpPr/>
          <p:nvPr/>
        </p:nvGrpSpPr>
        <p:grpSpPr>
          <a:xfrm>
            <a:off x="806911" y="4055847"/>
            <a:ext cx="908700" cy="908700"/>
            <a:chOff x="947033" y="4156948"/>
            <a:chExt cx="908700" cy="908700"/>
          </a:xfrm>
        </p:grpSpPr>
        <p:sp>
          <p:nvSpPr>
            <p:cNvPr id="238" name="Google Shape;238;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40" name="Google Shape;240;p22"/>
          <p:cNvGrpSpPr/>
          <p:nvPr/>
        </p:nvGrpSpPr>
        <p:grpSpPr>
          <a:xfrm>
            <a:off x="806911" y="5154513"/>
            <a:ext cx="908700" cy="908700"/>
            <a:chOff x="4665644" y="4148177"/>
            <a:chExt cx="908700" cy="908700"/>
          </a:xfrm>
        </p:grpSpPr>
        <p:sp>
          <p:nvSpPr>
            <p:cNvPr id="241" name="Google Shape;241;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43" name="Google Shape;243;p22"/>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De straal van de maan kleiner is</a:t>
            </a:r>
            <a:endParaRPr sz="2800" b="0" i="0" u="none" strike="noStrike" cap="none" dirty="0">
              <a:solidFill>
                <a:srgbClr val="000000"/>
              </a:solidFill>
              <a:latin typeface="Calibri"/>
              <a:ea typeface="Calibri"/>
              <a:cs typeface="Calibri"/>
              <a:sym typeface="Calibri"/>
            </a:endParaRPr>
          </a:p>
        </p:txBody>
      </p:sp>
      <p:sp>
        <p:nvSpPr>
          <p:cNvPr id="244" name="Google Shape;244;p22"/>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De massa van de maan kleiner is</a:t>
            </a:r>
            <a:endParaRPr sz="2800" b="0" i="0" u="none" strike="noStrike" cap="none" dirty="0">
              <a:solidFill>
                <a:srgbClr val="000000"/>
              </a:solidFill>
              <a:latin typeface="Calibri"/>
              <a:ea typeface="Calibri"/>
              <a:cs typeface="Calibri"/>
              <a:sym typeface="Calibri"/>
            </a:endParaRPr>
          </a:p>
        </p:txBody>
      </p:sp>
      <p:sp>
        <p:nvSpPr>
          <p:cNvPr id="245" name="Google Shape;245;p22"/>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De afstand tot de aarde groter is</a:t>
            </a:r>
            <a:endParaRPr sz="2800" b="0" i="0" u="none" strike="noStrike" cap="none" dirty="0">
              <a:solidFill>
                <a:srgbClr val="000000"/>
              </a:solidFill>
              <a:latin typeface="Calibri"/>
              <a:ea typeface="Calibri"/>
              <a:cs typeface="Calibri"/>
              <a:sym typeface="Calibri"/>
            </a:endParaRPr>
          </a:p>
        </p:txBody>
      </p:sp>
      <p:sp>
        <p:nvSpPr>
          <p:cNvPr id="246" name="Google Shape;246;p22"/>
          <p:cNvSpPr/>
          <p:nvPr/>
        </p:nvSpPr>
        <p:spPr>
          <a:xfrm>
            <a:off x="1958098" y="5314284"/>
            <a:ext cx="7050729"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De baanstraal van de maan om de aarde kleiner is dan de baanstraal van de aarde rond de zon</a:t>
            </a:r>
            <a:endParaRPr sz="2800" b="0" i="0" u="none" strike="noStrike" cap="none" dirty="0">
              <a:solidFill>
                <a:srgbClr val="000000"/>
              </a:solidFill>
              <a:latin typeface="Calibri"/>
              <a:ea typeface="Calibri"/>
              <a:cs typeface="Calibri"/>
              <a:sym typeface="Calibri"/>
            </a:endParaRPr>
          </a:p>
        </p:txBody>
      </p:sp>
      <p:sp>
        <p:nvSpPr>
          <p:cNvPr id="247" name="Google Shape;247;p22"/>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nl-NL" sz="3600" dirty="0"/>
              <a:t>De valversnelling op de maan is kleiner dan op aarde, doordat ..</a:t>
            </a:r>
            <a:endParaRPr lang="en-GB" dirty="0"/>
          </a:p>
        </p:txBody>
      </p:sp>
    </p:spTree>
    <p:extLst>
      <p:ext uri="{BB962C8B-B14F-4D97-AF65-F5344CB8AC3E}">
        <p14:creationId xmlns:p14="http://schemas.microsoft.com/office/powerpoint/2010/main" val="38534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p:cNvGrpSpPr/>
          <p:nvPr/>
        </p:nvGrpSpPr>
        <p:grpSpPr>
          <a:xfrm>
            <a:off x="806913" y="1821195"/>
            <a:ext cx="908700" cy="908700"/>
            <a:chOff x="947033" y="2362454"/>
            <a:chExt cx="908700" cy="908700"/>
          </a:xfrm>
        </p:grpSpPr>
        <p:sp>
          <p:nvSpPr>
            <p:cNvPr id="232" name="Google Shape;232;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34" name="Google Shape;234;p22"/>
          <p:cNvGrpSpPr/>
          <p:nvPr/>
        </p:nvGrpSpPr>
        <p:grpSpPr>
          <a:xfrm>
            <a:off x="806912" y="2919861"/>
            <a:ext cx="908700" cy="908700"/>
            <a:chOff x="4665644" y="2362454"/>
            <a:chExt cx="908700" cy="908700"/>
          </a:xfrm>
        </p:grpSpPr>
        <p:sp>
          <p:nvSpPr>
            <p:cNvPr id="235" name="Google Shape;235;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7" name="Google Shape;237;p22"/>
          <p:cNvGrpSpPr/>
          <p:nvPr/>
        </p:nvGrpSpPr>
        <p:grpSpPr>
          <a:xfrm>
            <a:off x="806911" y="4055847"/>
            <a:ext cx="908700" cy="908700"/>
            <a:chOff x="947033" y="4156948"/>
            <a:chExt cx="908700" cy="908700"/>
          </a:xfrm>
        </p:grpSpPr>
        <p:sp>
          <p:nvSpPr>
            <p:cNvPr id="238" name="Google Shape;238;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243" name="Google Shape;243;p22"/>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groter</a:t>
            </a:r>
            <a:r>
              <a:rPr lang="en-GB" sz="2800" b="0" i="0" u="none" strike="noStrike" cap="none" dirty="0">
                <a:solidFill>
                  <a:srgbClr val="000000"/>
                </a:solidFill>
                <a:latin typeface="Calibri"/>
                <a:ea typeface="Calibri"/>
                <a:cs typeface="Calibri"/>
                <a:sym typeface="Calibri"/>
              </a:rPr>
              <a:t> dan …</a:t>
            </a:r>
            <a:endParaRPr sz="2800" b="0" i="0" u="none" strike="noStrike" cap="none" dirty="0">
              <a:solidFill>
                <a:srgbClr val="000000"/>
              </a:solidFill>
              <a:latin typeface="Calibri"/>
              <a:ea typeface="Calibri"/>
              <a:cs typeface="Calibri"/>
              <a:sym typeface="Calibri"/>
            </a:endParaRPr>
          </a:p>
        </p:txBody>
      </p:sp>
      <p:sp>
        <p:nvSpPr>
          <p:cNvPr id="244" name="Google Shape;244;p22"/>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klein</a:t>
            </a:r>
            <a:r>
              <a:rPr lang="en-GB" sz="2800" b="0" i="0" u="none" strike="noStrike" cap="none" dirty="0">
                <a:solidFill>
                  <a:srgbClr val="000000"/>
                </a:solidFill>
                <a:latin typeface="Calibri"/>
                <a:ea typeface="Calibri"/>
                <a:cs typeface="Calibri"/>
                <a:sym typeface="Calibri"/>
              </a:rPr>
              <a:t> dan …</a:t>
            </a:r>
          </a:p>
        </p:txBody>
      </p:sp>
      <p:sp>
        <p:nvSpPr>
          <p:cNvPr id="245" name="Google Shape;245;p22"/>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 even </a:t>
            </a:r>
            <a:r>
              <a:rPr lang="en-GB" sz="2800" b="0" i="0" u="none" strike="noStrike" cap="none" dirty="0" err="1">
                <a:solidFill>
                  <a:srgbClr val="000000"/>
                </a:solidFill>
                <a:latin typeface="Calibri"/>
                <a:ea typeface="Calibri"/>
                <a:cs typeface="Calibri"/>
                <a:sym typeface="Calibri"/>
              </a:rPr>
              <a:t>groot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als</a:t>
            </a:r>
            <a:r>
              <a:rPr lang="en-GB" sz="2800" b="0" i="0" u="none" strike="noStrike" cap="none" dirty="0">
                <a:solidFill>
                  <a:srgbClr val="000000"/>
                </a:solidFill>
                <a:latin typeface="Calibri"/>
                <a:ea typeface="Calibri"/>
                <a:cs typeface="Calibri"/>
                <a:sym typeface="Calibri"/>
              </a:rPr>
              <a:t> …</a:t>
            </a:r>
          </a:p>
        </p:txBody>
      </p:sp>
      <p:sp>
        <p:nvSpPr>
          <p:cNvPr id="247" name="Google Shape;247;p22"/>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De gravitatiekracht die de aarde op de maan uitoefent is ….. de gravitatiekracht die de maan op de aarde uitoefent.</a:t>
            </a:r>
          </a:p>
        </p:txBody>
      </p:sp>
    </p:spTree>
    <p:extLst>
      <p:ext uri="{BB962C8B-B14F-4D97-AF65-F5344CB8AC3E}">
        <p14:creationId xmlns:p14="http://schemas.microsoft.com/office/powerpoint/2010/main" val="85158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p:cNvGrpSpPr/>
          <p:nvPr/>
        </p:nvGrpSpPr>
        <p:grpSpPr>
          <a:xfrm>
            <a:off x="806913" y="2632228"/>
            <a:ext cx="908700" cy="908700"/>
            <a:chOff x="947033" y="2362454"/>
            <a:chExt cx="908700" cy="908700"/>
          </a:xfrm>
        </p:grpSpPr>
        <p:sp>
          <p:nvSpPr>
            <p:cNvPr id="232" name="Google Shape;232;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34" name="Google Shape;234;p22"/>
          <p:cNvGrpSpPr/>
          <p:nvPr/>
        </p:nvGrpSpPr>
        <p:grpSpPr>
          <a:xfrm>
            <a:off x="806912" y="3730894"/>
            <a:ext cx="908700" cy="908700"/>
            <a:chOff x="4665644" y="2362454"/>
            <a:chExt cx="908700" cy="908700"/>
          </a:xfrm>
        </p:grpSpPr>
        <p:sp>
          <p:nvSpPr>
            <p:cNvPr id="235" name="Google Shape;235;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7" name="Google Shape;237;p22"/>
          <p:cNvGrpSpPr/>
          <p:nvPr/>
        </p:nvGrpSpPr>
        <p:grpSpPr>
          <a:xfrm>
            <a:off x="806911" y="4866880"/>
            <a:ext cx="908700" cy="908700"/>
            <a:chOff x="947033" y="4156948"/>
            <a:chExt cx="908700" cy="908700"/>
          </a:xfrm>
        </p:grpSpPr>
        <p:sp>
          <p:nvSpPr>
            <p:cNvPr id="238" name="Google Shape;238;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243" name="Google Shape;243;p22"/>
          <p:cNvSpPr/>
          <p:nvPr/>
        </p:nvSpPr>
        <p:spPr>
          <a:xfrm>
            <a:off x="1958101" y="279195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Satelliet</a:t>
            </a:r>
            <a:r>
              <a:rPr lang="en-GB" sz="2800" b="0" i="0" u="none" strike="noStrike" cap="none" dirty="0">
                <a:solidFill>
                  <a:srgbClr val="000000"/>
                </a:solidFill>
                <a:latin typeface="Calibri"/>
                <a:ea typeface="Calibri"/>
                <a:cs typeface="Calibri"/>
                <a:sym typeface="Calibri"/>
              </a:rPr>
              <a:t> 1</a:t>
            </a:r>
          </a:p>
        </p:txBody>
      </p:sp>
      <p:sp>
        <p:nvSpPr>
          <p:cNvPr id="244" name="Google Shape;244;p22"/>
          <p:cNvSpPr/>
          <p:nvPr/>
        </p:nvSpPr>
        <p:spPr>
          <a:xfrm>
            <a:off x="1958101" y="384702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Satelliet</a:t>
            </a:r>
            <a:r>
              <a:rPr lang="en-GB" sz="2800" b="0" i="0" u="none" strike="noStrike" cap="none" dirty="0">
                <a:solidFill>
                  <a:srgbClr val="000000"/>
                </a:solidFill>
                <a:latin typeface="Calibri"/>
                <a:ea typeface="Calibri"/>
                <a:cs typeface="Calibri"/>
                <a:sym typeface="Calibri"/>
              </a:rPr>
              <a:t> 2</a:t>
            </a:r>
          </a:p>
        </p:txBody>
      </p:sp>
      <p:sp>
        <p:nvSpPr>
          <p:cNvPr id="245" name="Google Shape;245;p22"/>
          <p:cNvSpPr/>
          <p:nvPr/>
        </p:nvSpPr>
        <p:spPr>
          <a:xfrm>
            <a:off x="1958100" y="499258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Beide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satellieten</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gelijk</a:t>
            </a:r>
            <a:endParaRPr sz="2800" b="0" i="0" u="none" strike="noStrike" cap="none" dirty="0">
              <a:solidFill>
                <a:srgbClr val="000000"/>
              </a:solidFill>
              <a:latin typeface="Calibri"/>
              <a:ea typeface="Calibri"/>
              <a:cs typeface="Calibri"/>
              <a:sym typeface="Calibri"/>
            </a:endParaRPr>
          </a:p>
        </p:txBody>
      </p:sp>
      <p:sp>
        <p:nvSpPr>
          <p:cNvPr id="247" name="Google Shape;247;p22"/>
          <p:cNvSpPr txBox="1">
            <a:spLocks noGrp="1"/>
          </p:cNvSpPr>
          <p:nvPr>
            <p:ph type="title"/>
          </p:nvPr>
        </p:nvSpPr>
        <p:spPr>
          <a:xfrm>
            <a:off x="729419" y="165673"/>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Satelliet 1 draait om planeet 1 en satelliet 2 draait om planeet 2. Beide planeten hebben dezelfde massa en de baanstraal van beide satellieten is gelijk. Planeet 1 heeft een kleiner volume dan planeet 2.</a:t>
            </a:r>
            <a:br>
              <a:rPr lang="nl-NL" sz="2600" dirty="0"/>
            </a:br>
            <a:r>
              <a:rPr lang="nl-NL" sz="2600" dirty="0"/>
              <a:t>Welke satelliet ervaart de grootste gravitatiekracht?</a:t>
            </a:r>
          </a:p>
        </p:txBody>
      </p:sp>
      <p:pic>
        <p:nvPicPr>
          <p:cNvPr id="3" name="Graphic 2">
            <a:extLst>
              <a:ext uri="{FF2B5EF4-FFF2-40B4-BE49-F238E27FC236}">
                <a16:creationId xmlns:a16="http://schemas.microsoft.com/office/drawing/2014/main" id="{0F101ABB-1D1B-995A-6A72-4BF0E4E9B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4369" y="2791952"/>
            <a:ext cx="3868641" cy="2131694"/>
          </a:xfrm>
          <a:prstGeom prst="rect">
            <a:avLst/>
          </a:prstGeom>
        </p:spPr>
      </p:pic>
    </p:spTree>
    <p:extLst>
      <p:ext uri="{BB962C8B-B14F-4D97-AF65-F5344CB8AC3E}">
        <p14:creationId xmlns:p14="http://schemas.microsoft.com/office/powerpoint/2010/main" val="273657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685183" y="6407433"/>
            <a:ext cx="3458817" cy="253916"/>
          </a:xfrm>
          <a:prstGeom prst="rect">
            <a:avLst/>
          </a:prstGeom>
          <a:noFill/>
        </p:spPr>
        <p:txBody>
          <a:bodyPr wrap="square" rtlCol="0">
            <a:spAutoFit/>
          </a:bodyPr>
          <a:lstStyle/>
          <a:p>
            <a:pPr defTabSz="457200">
              <a:defRPr/>
            </a:pPr>
            <a:r>
              <a:rPr lang="nl-NL" sz="1050" dirty="0">
                <a:solidFill>
                  <a:prstClr val="white"/>
                </a:solidFill>
                <a:latin typeface="Tahoma" panose="020B0604030504040204" pitchFamily="34" charset="0"/>
                <a:ea typeface="Tahoma" panose="020B0604030504040204" pitchFamily="34" charset="0"/>
                <a:cs typeface="Tahoma" panose="020B0604030504040204" pitchFamily="34" charset="0"/>
              </a:rPr>
              <a:t>www.nvon.nl/diagnostischevragen        © 2022 NVON </a:t>
            </a:r>
          </a:p>
        </p:txBody>
      </p:sp>
      <p:sp>
        <p:nvSpPr>
          <p:cNvPr id="2" name="Titel 1"/>
          <p:cNvSpPr>
            <a:spLocks noGrp="1"/>
          </p:cNvSpPr>
          <p:nvPr>
            <p:ph type="title"/>
          </p:nvPr>
        </p:nvSpPr>
        <p:spPr>
          <a:xfrm>
            <a:off x="628650" y="365126"/>
            <a:ext cx="7886700" cy="4097544"/>
          </a:xfrm>
        </p:spPr>
        <p:txBody>
          <a:bodyPr>
            <a:normAutofit/>
          </a:bodyPr>
          <a:lstStyle/>
          <a:p>
            <a:br>
              <a:rPr lang="nl-NL" b="1" dirty="0"/>
            </a:br>
            <a:endParaRPr lang="nl-NL" dirty="0"/>
          </a:p>
        </p:txBody>
      </p:sp>
      <p:sp>
        <p:nvSpPr>
          <p:cNvPr id="28" name="Titel 1"/>
          <p:cNvSpPr txBox="1">
            <a:spLocks/>
          </p:cNvSpPr>
          <p:nvPr/>
        </p:nvSpPr>
        <p:spPr>
          <a:xfrm>
            <a:off x="628650" y="572530"/>
            <a:ext cx="7886700" cy="33633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l-NL" dirty="0">
                <a:solidFill>
                  <a:srgbClr val="000000"/>
                </a:solidFill>
                <a:latin typeface="Calibri" panose="020F0502020204030204" pitchFamily="34" charset="0"/>
                <a:cs typeface="Calibri" panose="020F0502020204030204" pitchFamily="34" charset="0"/>
              </a:rPr>
              <a:t>Deze vragen met toelichting zijn ontwikkeld door de diagnostische vragen werkgroep van de NVON.</a:t>
            </a:r>
          </a:p>
          <a:p>
            <a:endParaRPr lang="nl-NL" dirty="0">
              <a:solidFill>
                <a:srgbClr val="000000"/>
              </a:solidFill>
              <a:latin typeface="Calibri" panose="020F0502020204030204" pitchFamily="34" charset="0"/>
              <a:cs typeface="Calibri" panose="020F0502020204030204" pitchFamily="34" charset="0"/>
            </a:endParaRPr>
          </a:p>
          <a:p>
            <a:r>
              <a:rPr lang="nl-NL" dirty="0">
                <a:solidFill>
                  <a:srgbClr val="000000"/>
                </a:solidFill>
                <a:latin typeface="Calibri" panose="020F0502020204030204" pitchFamily="34" charset="0"/>
                <a:cs typeface="Calibri" panose="020F0502020204030204" pitchFamily="34" charset="0"/>
              </a:rPr>
              <a:t>Heb je feedback, wil je bijdragen, vragen testen of samenwerken? Laat het weten via:</a:t>
            </a:r>
            <a:br>
              <a:rPr lang="nl-NL" dirty="0">
                <a:solidFill>
                  <a:srgbClr val="000000"/>
                </a:solidFill>
                <a:latin typeface="Calibri" panose="020F0502020204030204" pitchFamily="34" charset="0"/>
                <a:cs typeface="Calibri" panose="020F0502020204030204" pitchFamily="34" charset="0"/>
              </a:rPr>
            </a:br>
            <a:r>
              <a:rPr lang="nl-NL" dirty="0">
                <a:solidFill>
                  <a:srgbClr val="000000"/>
                </a:solidFill>
                <a:latin typeface="Calibri" panose="020F0502020204030204" pitchFamily="34" charset="0"/>
                <a:cs typeface="Calibri" panose="020F0502020204030204" pitchFamily="34" charset="0"/>
                <a:hlinkClick r:id="rId3"/>
              </a:rPr>
              <a:t>diagnostischevragen@nvon.nl</a:t>
            </a:r>
            <a:r>
              <a:rPr lang="nl-NL" dirty="0">
                <a:solidFill>
                  <a:srgbClr val="000000"/>
                </a:solidFill>
                <a:latin typeface="Calibri" panose="020F0502020204030204" pitchFamily="34" charset="0"/>
                <a:cs typeface="Calibri" panose="020F0502020204030204" pitchFamily="34" charset="0"/>
              </a:rPr>
              <a:t> </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189" y="4281356"/>
            <a:ext cx="4243622" cy="1295421"/>
          </a:xfrm>
          <a:prstGeom prst="rect">
            <a:avLst/>
          </a:prstGeom>
        </p:spPr>
      </p:pic>
      <p:sp>
        <p:nvSpPr>
          <p:cNvPr id="3" name="Google Shape;256;p23">
            <a:extLst>
              <a:ext uri="{FF2B5EF4-FFF2-40B4-BE49-F238E27FC236}">
                <a16:creationId xmlns:a16="http://schemas.microsoft.com/office/drawing/2014/main" id="{3D284F5F-7F6D-0502-A99B-28EE7AF38E53}"/>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algn="ctr">
              <a:buClr>
                <a:srgbClr val="FFFFFF"/>
              </a:buClr>
              <a:buSzPts val="1800"/>
              <a:buFont typeface="Calibri"/>
              <a:buNone/>
            </a:pPr>
            <a:endParaRPr sz="1800">
              <a:solidFill>
                <a:srgbClr val="3366FF"/>
              </a:solidFill>
              <a:latin typeface="Corbel"/>
              <a:ea typeface="Corbel"/>
              <a:cs typeface="Corbel"/>
              <a:sym typeface="Corbel"/>
            </a:endParaRPr>
          </a:p>
        </p:txBody>
      </p:sp>
      <p:sp>
        <p:nvSpPr>
          <p:cNvPr id="6" name="Google Shape;257;p23">
            <a:extLst>
              <a:ext uri="{FF2B5EF4-FFF2-40B4-BE49-F238E27FC236}">
                <a16:creationId xmlns:a16="http://schemas.microsoft.com/office/drawing/2014/main" id="{7DDAA764-CB52-A160-5C10-76CA2D0967B2}"/>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algn="r">
              <a:buClr>
                <a:srgbClr val="FFFFFF"/>
              </a:buClr>
              <a:buSzPts val="1050"/>
              <a:buFont typeface="Tahoma"/>
              <a:buNone/>
            </a:pPr>
            <a:r>
              <a:rPr lang="en-GB" sz="1050" dirty="0">
                <a:solidFill>
                  <a:srgbClr val="FFFFFF"/>
                </a:solidFill>
                <a:latin typeface="Tahoma"/>
                <a:ea typeface="Tahoma"/>
                <a:cs typeface="Tahoma"/>
                <a:sym typeface="Tahoma"/>
              </a:rPr>
              <a:t>www.diagnostischevragen.nl</a:t>
            </a:r>
            <a:endParaRPr dirty="0"/>
          </a:p>
        </p:txBody>
      </p:sp>
      <p:pic>
        <p:nvPicPr>
          <p:cNvPr id="1028" name="Picture 4" descr="Creative Commons Attribution-ShareAlike 3.0 Unported - Wikidata">
            <a:extLst>
              <a:ext uri="{FF2B5EF4-FFF2-40B4-BE49-F238E27FC236}">
                <a16:creationId xmlns:a16="http://schemas.microsoft.com/office/drawing/2014/main" id="{9F608E1F-C09A-D688-42AC-36E8E1874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88" y="6332184"/>
            <a:ext cx="1148977" cy="40426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24D3733-D346-608B-88D7-B930C3D4B65F}"/>
              </a:ext>
            </a:extLst>
          </p:cNvPr>
          <p:cNvSpPr txBox="1"/>
          <p:nvPr/>
        </p:nvSpPr>
        <p:spPr>
          <a:xfrm>
            <a:off x="2055370" y="5753444"/>
            <a:ext cx="5244390" cy="523220"/>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Op de vragen en toelichting is de </a:t>
            </a:r>
            <a:r>
              <a:rPr lang="nl-NL" dirty="0">
                <a:solidFill>
                  <a:srgbClr val="000000"/>
                </a:solidFill>
                <a:latin typeface="Calibri" panose="020F0502020204030204" pitchFamily="34" charset="0"/>
                <a:cs typeface="Calibri" panose="020F0502020204030204" pitchFamily="34" charset="0"/>
              </a:rPr>
              <a:t>CC BY-SA licentie van toepassing</a:t>
            </a:r>
          </a:p>
          <a:p>
            <a:endParaRPr lang="nl-NL" dirty="0"/>
          </a:p>
        </p:txBody>
      </p:sp>
    </p:spTree>
    <p:extLst>
      <p:ext uri="{BB962C8B-B14F-4D97-AF65-F5344CB8AC3E}">
        <p14:creationId xmlns:p14="http://schemas.microsoft.com/office/powerpoint/2010/main" val="67605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07" name="Google Shape;107;p15"/>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08" name="Google Shape;108;p15"/>
          <p:cNvGrpSpPr/>
          <p:nvPr/>
        </p:nvGrpSpPr>
        <p:grpSpPr>
          <a:xfrm>
            <a:off x="806913" y="1496245"/>
            <a:ext cx="7309476" cy="908646"/>
            <a:chOff x="806913" y="1496245"/>
            <a:chExt cx="7309476" cy="908646"/>
          </a:xfrm>
        </p:grpSpPr>
        <p:grpSp>
          <p:nvGrpSpPr>
            <p:cNvPr id="109" name="Google Shape;109;p15"/>
            <p:cNvGrpSpPr/>
            <p:nvPr/>
          </p:nvGrpSpPr>
          <p:grpSpPr>
            <a:xfrm>
              <a:off x="806913" y="1496245"/>
              <a:ext cx="908647" cy="908646"/>
              <a:chOff x="947033" y="2362454"/>
              <a:chExt cx="908647" cy="908646"/>
            </a:xfrm>
          </p:grpSpPr>
          <p:sp>
            <p:nvSpPr>
              <p:cNvPr id="110" name="Google Shape;110;p15"/>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1" name="Google Shape;111;p15"/>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sp>
          <p:nvSpPr>
            <p:cNvPr id="112" name="Google Shape;112;p15"/>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…is m · g</a:t>
              </a:r>
            </a:p>
          </p:txBody>
        </p:sp>
      </p:grpSp>
      <p:grpSp>
        <p:nvGrpSpPr>
          <p:cNvPr id="113" name="Google Shape;113;p15"/>
          <p:cNvGrpSpPr/>
          <p:nvPr/>
        </p:nvGrpSpPr>
        <p:grpSpPr>
          <a:xfrm>
            <a:off x="806912" y="2594911"/>
            <a:ext cx="7309477" cy="908646"/>
            <a:chOff x="806912" y="2594911"/>
            <a:chExt cx="7309477" cy="908646"/>
          </a:xfrm>
        </p:grpSpPr>
        <p:grpSp>
          <p:nvGrpSpPr>
            <p:cNvPr id="114" name="Google Shape;114;p15"/>
            <p:cNvGrpSpPr/>
            <p:nvPr/>
          </p:nvGrpSpPr>
          <p:grpSpPr>
            <a:xfrm>
              <a:off x="806912" y="2594911"/>
              <a:ext cx="908647" cy="908646"/>
              <a:chOff x="4665644" y="2362454"/>
              <a:chExt cx="908647" cy="908646"/>
            </a:xfrm>
          </p:grpSpPr>
          <p:sp>
            <p:nvSpPr>
              <p:cNvPr id="115" name="Google Shape;115;p15"/>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6" name="Google Shape;116;p15"/>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sp>
          <p:nvSpPr>
            <p:cNvPr id="117" name="Google Shape;117;p15"/>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…is altijd groter dan m · g</a:t>
              </a:r>
            </a:p>
          </p:txBody>
        </p:sp>
      </p:grpSp>
      <p:grpSp>
        <p:nvGrpSpPr>
          <p:cNvPr id="118" name="Google Shape;118;p15"/>
          <p:cNvGrpSpPr/>
          <p:nvPr/>
        </p:nvGrpSpPr>
        <p:grpSpPr>
          <a:xfrm>
            <a:off x="806911" y="3730897"/>
            <a:ext cx="7309478" cy="908646"/>
            <a:chOff x="806911" y="3730897"/>
            <a:chExt cx="7309478" cy="908646"/>
          </a:xfrm>
        </p:grpSpPr>
        <p:grpSp>
          <p:nvGrpSpPr>
            <p:cNvPr id="119" name="Google Shape;119;p15"/>
            <p:cNvGrpSpPr/>
            <p:nvPr/>
          </p:nvGrpSpPr>
          <p:grpSpPr>
            <a:xfrm>
              <a:off x="806911" y="3730897"/>
              <a:ext cx="908647" cy="908646"/>
              <a:chOff x="947033" y="4156948"/>
              <a:chExt cx="908647" cy="908646"/>
            </a:xfrm>
          </p:grpSpPr>
          <p:sp>
            <p:nvSpPr>
              <p:cNvPr id="120" name="Google Shape;120;p15"/>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1" name="Google Shape;121;p15"/>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22" name="Google Shape;122;p15"/>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…kan groter of kleiner zijn dan m · g</a:t>
              </a:r>
            </a:p>
          </p:txBody>
        </p:sp>
      </p:grpSp>
      <p:grpSp>
        <p:nvGrpSpPr>
          <p:cNvPr id="123" name="Google Shape;123;p15"/>
          <p:cNvGrpSpPr/>
          <p:nvPr/>
        </p:nvGrpSpPr>
        <p:grpSpPr>
          <a:xfrm>
            <a:off x="806911" y="4829563"/>
            <a:ext cx="7309588" cy="908646"/>
            <a:chOff x="806911" y="4829563"/>
            <a:chExt cx="7309588" cy="908646"/>
          </a:xfrm>
        </p:grpSpPr>
        <p:grpSp>
          <p:nvGrpSpPr>
            <p:cNvPr id="124" name="Google Shape;124;p15"/>
            <p:cNvGrpSpPr/>
            <p:nvPr/>
          </p:nvGrpSpPr>
          <p:grpSpPr>
            <a:xfrm>
              <a:off x="806911" y="4829563"/>
              <a:ext cx="908647" cy="908646"/>
              <a:chOff x="4665644" y="4148177"/>
              <a:chExt cx="908647" cy="908646"/>
            </a:xfrm>
          </p:grpSpPr>
          <p:sp>
            <p:nvSpPr>
              <p:cNvPr id="125" name="Google Shape;125;p15"/>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26" name="Google Shape;126;p15"/>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27" name="Google Shape;127;p15"/>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…is altijd kleiner dan m · g</a:t>
              </a:r>
            </a:p>
          </p:txBody>
        </p:sp>
      </p:grpSp>
      <p:sp>
        <p:nvSpPr>
          <p:cNvPr id="128" name="Google Shape;128;p15"/>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700" dirty="0"/>
              <a:t>Een bal beschrijft een cirkelvormige baan in de binnenkant van een kegel. De normaalkracht op de bal…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360963"/>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363660"/>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58" name="Google Shape;158;p17"/>
          <p:cNvGrpSpPr/>
          <p:nvPr/>
        </p:nvGrpSpPr>
        <p:grpSpPr>
          <a:xfrm>
            <a:off x="806913" y="2135231"/>
            <a:ext cx="908700" cy="908700"/>
            <a:chOff x="947033" y="2362454"/>
            <a:chExt cx="908700" cy="908700"/>
          </a:xfrm>
        </p:grpSpPr>
        <p:sp>
          <p:nvSpPr>
            <p:cNvPr id="159" name="Google Shape;159;p1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1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161" name="Google Shape;161;p17"/>
          <p:cNvGrpSpPr/>
          <p:nvPr/>
        </p:nvGrpSpPr>
        <p:grpSpPr>
          <a:xfrm>
            <a:off x="806912" y="3106674"/>
            <a:ext cx="908700" cy="908700"/>
            <a:chOff x="4665644" y="2362454"/>
            <a:chExt cx="908700" cy="908700"/>
          </a:xfrm>
        </p:grpSpPr>
        <p:sp>
          <p:nvSpPr>
            <p:cNvPr id="162" name="Google Shape;162;p1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3" name="Google Shape;163;p1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164" name="Google Shape;164;p17"/>
          <p:cNvGrpSpPr/>
          <p:nvPr/>
        </p:nvGrpSpPr>
        <p:grpSpPr>
          <a:xfrm>
            <a:off x="806911" y="4091586"/>
            <a:ext cx="908700" cy="908700"/>
            <a:chOff x="947033" y="4156948"/>
            <a:chExt cx="908700" cy="908700"/>
          </a:xfrm>
        </p:grpSpPr>
        <p:sp>
          <p:nvSpPr>
            <p:cNvPr id="165" name="Google Shape;165;p1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6" name="Google Shape;166;p1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167" name="Google Shape;167;p17"/>
          <p:cNvGrpSpPr/>
          <p:nvPr/>
        </p:nvGrpSpPr>
        <p:grpSpPr>
          <a:xfrm>
            <a:off x="806911" y="5110740"/>
            <a:ext cx="908700" cy="908700"/>
            <a:chOff x="4665644" y="4148177"/>
            <a:chExt cx="908700" cy="908700"/>
          </a:xfrm>
        </p:grpSpPr>
        <p:sp>
          <p:nvSpPr>
            <p:cNvPr id="168" name="Google Shape;168;p17"/>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9" name="Google Shape;169;p17"/>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70" name="Google Shape;170;p17"/>
          <p:cNvSpPr/>
          <p:nvPr/>
        </p:nvSpPr>
        <p:spPr>
          <a:xfrm>
            <a:off x="1958101" y="229495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a:t>
            </a:r>
            <a:r>
              <a:rPr lang="en-GB" sz="2800" b="0" i="0" u="none" strike="noStrike" cap="none" dirty="0" err="1">
                <a:solidFill>
                  <a:srgbClr val="000000"/>
                </a:solidFill>
                <a:latin typeface="Calibri"/>
                <a:ea typeface="Calibri"/>
                <a:cs typeface="Calibri"/>
                <a:sym typeface="Calibri"/>
              </a:rPr>
              <a:t>gelijk</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aan</a:t>
            </a:r>
            <a:r>
              <a:rPr lang="en-GB" sz="2800" b="0" i="0" u="none" strike="noStrike" cap="none" dirty="0">
                <a:solidFill>
                  <a:srgbClr val="000000"/>
                </a:solidFill>
                <a:latin typeface="Calibri"/>
                <a:ea typeface="Calibri"/>
                <a:cs typeface="Calibri"/>
                <a:sym typeface="Calibri"/>
              </a:rPr>
              <a:t> m · g</a:t>
            </a:r>
          </a:p>
        </p:txBody>
      </p:sp>
      <p:sp>
        <p:nvSpPr>
          <p:cNvPr id="171" name="Google Shape;171;p17"/>
          <p:cNvSpPr/>
          <p:nvPr/>
        </p:nvSpPr>
        <p:spPr>
          <a:xfrm>
            <a:off x="1958101" y="322280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…altijd groter dan m · g</a:t>
            </a:r>
          </a:p>
        </p:txBody>
      </p:sp>
      <p:sp>
        <p:nvSpPr>
          <p:cNvPr id="172" name="Google Shape;172;p17"/>
          <p:cNvSpPr/>
          <p:nvPr/>
        </p:nvSpPr>
        <p:spPr>
          <a:xfrm>
            <a:off x="1958100" y="421728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...altijd kleiner dan m · g</a:t>
            </a:r>
          </a:p>
        </p:txBody>
      </p:sp>
      <p:sp>
        <p:nvSpPr>
          <p:cNvPr id="173" name="Google Shape;173;p17"/>
          <p:cNvSpPr/>
          <p:nvPr/>
        </p:nvSpPr>
        <p:spPr>
          <a:xfrm>
            <a:off x="1958099" y="5270511"/>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…groter of kleiner dan m · g, afhankelijk van de baansnelheid van de bal</a:t>
            </a:r>
          </a:p>
        </p:txBody>
      </p:sp>
      <p:sp>
        <p:nvSpPr>
          <p:cNvPr id="174" name="Google Shape;174;p17"/>
          <p:cNvSpPr txBox="1">
            <a:spLocks noGrp="1"/>
          </p:cNvSpPr>
          <p:nvPr>
            <p:ph type="title"/>
          </p:nvPr>
        </p:nvSpPr>
        <p:spPr>
          <a:xfrm>
            <a:off x="729419" y="237237"/>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Als een bal in rust aan een draad hangt is de spankracht in de draad m · g. Als de bal in een horizontale cirkelvormige baan wordt bewogen, zodat de draad een kegelvorm beschrijft, dan is de spankracht…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357031"/>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7"/>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58" name="Google Shape;158;p17"/>
          <p:cNvGrpSpPr/>
          <p:nvPr/>
        </p:nvGrpSpPr>
        <p:grpSpPr>
          <a:xfrm>
            <a:off x="806913" y="1678075"/>
            <a:ext cx="908700" cy="908700"/>
            <a:chOff x="947033" y="2362454"/>
            <a:chExt cx="908700" cy="908700"/>
          </a:xfrm>
        </p:grpSpPr>
        <p:sp>
          <p:nvSpPr>
            <p:cNvPr id="159" name="Google Shape;159;p1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1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161" name="Google Shape;161;p17"/>
          <p:cNvGrpSpPr/>
          <p:nvPr/>
        </p:nvGrpSpPr>
        <p:grpSpPr>
          <a:xfrm>
            <a:off x="806912" y="2593863"/>
            <a:ext cx="908700" cy="908700"/>
            <a:chOff x="4665644" y="2362454"/>
            <a:chExt cx="908700" cy="908700"/>
          </a:xfrm>
        </p:grpSpPr>
        <p:sp>
          <p:nvSpPr>
            <p:cNvPr id="162" name="Google Shape;162;p1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3" name="Google Shape;163;p1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164" name="Google Shape;164;p17"/>
          <p:cNvGrpSpPr/>
          <p:nvPr/>
        </p:nvGrpSpPr>
        <p:grpSpPr>
          <a:xfrm>
            <a:off x="806911" y="3523116"/>
            <a:ext cx="908700" cy="908700"/>
            <a:chOff x="947033" y="4156948"/>
            <a:chExt cx="908700" cy="908700"/>
          </a:xfrm>
        </p:grpSpPr>
        <p:sp>
          <p:nvSpPr>
            <p:cNvPr id="165" name="Google Shape;165;p1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6" name="Google Shape;166;p1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167" name="Google Shape;167;p17"/>
          <p:cNvGrpSpPr/>
          <p:nvPr/>
        </p:nvGrpSpPr>
        <p:grpSpPr>
          <a:xfrm>
            <a:off x="806911" y="4446855"/>
            <a:ext cx="908700" cy="908700"/>
            <a:chOff x="4665644" y="4148177"/>
            <a:chExt cx="908700" cy="908700"/>
          </a:xfrm>
        </p:grpSpPr>
        <p:sp>
          <p:nvSpPr>
            <p:cNvPr id="168" name="Google Shape;168;p17"/>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9" name="Google Shape;169;p17"/>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70" name="Google Shape;170;p17"/>
          <p:cNvSpPr/>
          <p:nvPr/>
        </p:nvSpPr>
        <p:spPr>
          <a:xfrm>
            <a:off x="1958101" y="183779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…100 </a:t>
            </a:r>
            <a:r>
              <a:rPr lang="en-GB" sz="2800" b="0" i="0" u="none" strike="noStrike" cap="none" dirty="0" err="1">
                <a:solidFill>
                  <a:srgbClr val="000000"/>
                </a:solidFill>
                <a:latin typeface="Calibri"/>
                <a:ea typeface="Calibri"/>
                <a:cs typeface="Calibri"/>
                <a:sym typeface="Calibri"/>
              </a:rPr>
              <a:t>keer</a:t>
            </a:r>
            <a:r>
              <a:rPr lang="en-GB" sz="2800" b="0" i="0" u="none" strike="noStrike" cap="none" dirty="0">
                <a:solidFill>
                  <a:srgbClr val="000000"/>
                </a:solidFill>
                <a:latin typeface="Calibri"/>
                <a:ea typeface="Calibri"/>
                <a:cs typeface="Calibri"/>
                <a:sym typeface="Calibri"/>
              </a:rPr>
              <a:t> zo </a:t>
            </a:r>
            <a:r>
              <a:rPr lang="en-GB" sz="2800" b="0" i="0" u="none" strike="noStrike" cap="none" dirty="0" err="1">
                <a:solidFill>
                  <a:srgbClr val="000000"/>
                </a:solidFill>
                <a:latin typeface="Calibri"/>
                <a:ea typeface="Calibri"/>
                <a:cs typeface="Calibri"/>
                <a:sym typeface="Calibri"/>
              </a:rPr>
              <a:t>klein</a:t>
            </a:r>
            <a:endParaRPr lang="en-GB" sz="2800" b="0" i="0" u="none" strike="noStrike" cap="none" dirty="0">
              <a:solidFill>
                <a:srgbClr val="000000"/>
              </a:solidFill>
              <a:latin typeface="Calibri"/>
              <a:ea typeface="Calibri"/>
              <a:cs typeface="Calibri"/>
              <a:sym typeface="Calibri"/>
            </a:endParaRPr>
          </a:p>
        </p:txBody>
      </p:sp>
      <p:sp>
        <p:nvSpPr>
          <p:cNvPr id="171" name="Google Shape;171;p17"/>
          <p:cNvSpPr/>
          <p:nvPr/>
        </p:nvSpPr>
        <p:spPr>
          <a:xfrm>
            <a:off x="1958101" y="289286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 </a:t>
            </a:r>
            <a:r>
              <a:rPr lang="en-GB" sz="2800" b="0" i="0" u="none" strike="noStrike" cap="none" dirty="0" err="1">
                <a:solidFill>
                  <a:srgbClr val="000000"/>
                </a:solidFill>
                <a:latin typeface="Calibri"/>
                <a:ea typeface="Calibri"/>
                <a:cs typeface="Calibri"/>
                <a:sym typeface="Calibri"/>
              </a:rPr>
              <a:t>keer</a:t>
            </a:r>
            <a:r>
              <a:rPr lang="en-GB" sz="2800" b="0" i="0" u="none" strike="noStrike" cap="none" dirty="0">
                <a:solidFill>
                  <a:srgbClr val="000000"/>
                </a:solidFill>
                <a:latin typeface="Calibri"/>
                <a:ea typeface="Calibri"/>
                <a:cs typeface="Calibri"/>
                <a:sym typeface="Calibri"/>
              </a:rPr>
              <a:t> zo </a:t>
            </a:r>
            <a:r>
              <a:rPr lang="en-GB" sz="2800" b="0" i="0" u="none" strike="noStrike" cap="none" dirty="0" err="1">
                <a:solidFill>
                  <a:srgbClr val="000000"/>
                </a:solidFill>
                <a:latin typeface="Calibri"/>
                <a:ea typeface="Calibri"/>
                <a:cs typeface="Calibri"/>
                <a:sym typeface="Calibri"/>
              </a:rPr>
              <a:t>klein</a:t>
            </a:r>
            <a:endParaRPr lang="en-GB" sz="2800" b="0" i="0" u="none" strike="noStrike" cap="none" dirty="0">
              <a:solidFill>
                <a:srgbClr val="000000"/>
              </a:solidFill>
              <a:latin typeface="Calibri"/>
              <a:ea typeface="Calibri"/>
              <a:cs typeface="Calibri"/>
              <a:sym typeface="Calibri"/>
            </a:endParaRPr>
          </a:p>
        </p:txBody>
      </p:sp>
      <p:sp>
        <p:nvSpPr>
          <p:cNvPr id="172" name="Google Shape;172;p17"/>
          <p:cNvSpPr/>
          <p:nvPr/>
        </p:nvSpPr>
        <p:spPr>
          <a:xfrm>
            <a:off x="1958100" y="383169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 </a:t>
            </a:r>
            <a:r>
              <a:rPr lang="en-GB" sz="2800" b="0" i="0" u="none" strike="noStrike" cap="none" dirty="0" err="1">
                <a:solidFill>
                  <a:srgbClr val="000000"/>
                </a:solidFill>
                <a:latin typeface="Calibri"/>
                <a:ea typeface="Calibri"/>
                <a:cs typeface="Calibri"/>
                <a:sym typeface="Calibri"/>
              </a:rPr>
              <a:t>keer</a:t>
            </a:r>
            <a:r>
              <a:rPr lang="en-GB" sz="2800" b="0" i="0" u="none" strike="noStrike" cap="none" dirty="0">
                <a:solidFill>
                  <a:srgbClr val="000000"/>
                </a:solidFill>
                <a:latin typeface="Calibri"/>
                <a:ea typeface="Calibri"/>
                <a:cs typeface="Calibri"/>
                <a:sym typeface="Calibri"/>
              </a:rPr>
              <a:t> zo </a:t>
            </a:r>
            <a:r>
              <a:rPr lang="en-GB" sz="2800" b="0" i="0" u="none" strike="noStrike" cap="none" dirty="0" err="1">
                <a:solidFill>
                  <a:srgbClr val="000000"/>
                </a:solidFill>
                <a:latin typeface="Calibri"/>
                <a:ea typeface="Calibri"/>
                <a:cs typeface="Calibri"/>
                <a:sym typeface="Calibri"/>
              </a:rPr>
              <a:t>groot</a:t>
            </a:r>
            <a:endParaRPr lang="en-GB" sz="2800" b="0" i="0" u="none" strike="noStrike" cap="none" dirty="0">
              <a:solidFill>
                <a:srgbClr val="000000"/>
              </a:solidFill>
              <a:latin typeface="Calibri"/>
              <a:ea typeface="Calibri"/>
              <a:cs typeface="Calibri"/>
              <a:sym typeface="Calibri"/>
            </a:endParaRPr>
          </a:p>
        </p:txBody>
      </p:sp>
      <p:sp>
        <p:nvSpPr>
          <p:cNvPr id="173" name="Google Shape;173;p17"/>
          <p:cNvSpPr/>
          <p:nvPr/>
        </p:nvSpPr>
        <p:spPr>
          <a:xfrm>
            <a:off x="1958099" y="478950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…100 </a:t>
            </a:r>
            <a:r>
              <a:rPr lang="en-GB" sz="2800" b="0" i="0" u="none" strike="noStrike" cap="none" dirty="0" err="1">
                <a:solidFill>
                  <a:srgbClr val="000000"/>
                </a:solidFill>
                <a:latin typeface="Calibri"/>
                <a:ea typeface="Calibri"/>
                <a:cs typeface="Calibri"/>
                <a:sym typeface="Calibri"/>
              </a:rPr>
              <a:t>keer</a:t>
            </a:r>
            <a:r>
              <a:rPr lang="en-GB" sz="2800" b="0" i="0" u="none" strike="noStrike" cap="none" dirty="0">
                <a:solidFill>
                  <a:srgbClr val="000000"/>
                </a:solidFill>
                <a:latin typeface="Calibri"/>
                <a:ea typeface="Calibri"/>
                <a:cs typeface="Calibri"/>
                <a:sym typeface="Calibri"/>
              </a:rPr>
              <a:t> zo </a:t>
            </a:r>
            <a:r>
              <a:rPr lang="en-GB" sz="2800" b="0" i="0" u="none" strike="noStrike" cap="none" dirty="0" err="1">
                <a:solidFill>
                  <a:srgbClr val="000000"/>
                </a:solidFill>
                <a:latin typeface="Calibri"/>
                <a:ea typeface="Calibri"/>
                <a:cs typeface="Calibri"/>
                <a:sym typeface="Calibri"/>
              </a:rPr>
              <a:t>groot</a:t>
            </a:r>
            <a:endParaRPr lang="en-GB" sz="2800" b="0" i="0" u="none" strike="noStrike" cap="none" dirty="0">
              <a:solidFill>
                <a:srgbClr val="000000"/>
              </a:solidFill>
              <a:latin typeface="Calibri"/>
              <a:ea typeface="Calibri"/>
              <a:cs typeface="Calibri"/>
              <a:sym typeface="Calibri"/>
            </a:endParaRPr>
          </a:p>
        </p:txBody>
      </p:sp>
      <p:sp>
        <p:nvSpPr>
          <p:cNvPr id="174" name="Google Shape;174;p17"/>
          <p:cNvSpPr txBox="1">
            <a:spLocks noGrp="1"/>
          </p:cNvSpPr>
          <p:nvPr>
            <p:ph type="title"/>
          </p:nvPr>
        </p:nvSpPr>
        <p:spPr>
          <a:xfrm>
            <a:off x="729419" y="-9256"/>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500" dirty="0"/>
              <a:t>Stel je voor dat je op het oppervlak staat van een krimpende planeet. Als deze planeet tot een tiende van zijn oorspronkelijke diameter krimpt, zonder enige massa te verliezen, dan wordt de zwaartekracht die op je werkt…</a:t>
            </a:r>
          </a:p>
        </p:txBody>
      </p:sp>
      <p:grpSp>
        <p:nvGrpSpPr>
          <p:cNvPr id="2" name="Google Shape;295;p24">
            <a:extLst>
              <a:ext uri="{FF2B5EF4-FFF2-40B4-BE49-F238E27FC236}">
                <a16:creationId xmlns:a16="http://schemas.microsoft.com/office/drawing/2014/main" id="{3435E4AB-2638-0934-8215-091E562B012F}"/>
              </a:ext>
            </a:extLst>
          </p:cNvPr>
          <p:cNvGrpSpPr/>
          <p:nvPr/>
        </p:nvGrpSpPr>
        <p:grpSpPr>
          <a:xfrm>
            <a:off x="806911" y="5373752"/>
            <a:ext cx="908647" cy="908646"/>
            <a:chOff x="4665644" y="2362454"/>
            <a:chExt cx="908647" cy="908646"/>
          </a:xfrm>
        </p:grpSpPr>
        <p:sp>
          <p:nvSpPr>
            <p:cNvPr id="3" name="Google Shape;296;p24">
              <a:extLst>
                <a:ext uri="{FF2B5EF4-FFF2-40B4-BE49-F238E27FC236}">
                  <a16:creationId xmlns:a16="http://schemas.microsoft.com/office/drawing/2014/main" id="{51B5F53D-51C9-4F0A-4DC6-6D68BC377C30}"/>
                </a:ext>
              </a:extLst>
            </p:cNvPr>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 name="Google Shape;297;p24">
              <a:extLst>
                <a:ext uri="{FF2B5EF4-FFF2-40B4-BE49-F238E27FC236}">
                  <a16:creationId xmlns:a16="http://schemas.microsoft.com/office/drawing/2014/main" id="{36C0BAEE-DEBA-EB39-6FFD-034F073FE433}"/>
                </a:ext>
              </a:extLst>
            </p:cNvPr>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sp>
        <p:nvSpPr>
          <p:cNvPr id="7" name="Google Shape;173;p17">
            <a:extLst>
              <a:ext uri="{FF2B5EF4-FFF2-40B4-BE49-F238E27FC236}">
                <a16:creationId xmlns:a16="http://schemas.microsoft.com/office/drawing/2014/main" id="{F5DA2078-0475-26F0-E57A-6DA2EBC15A12}"/>
              </a:ext>
            </a:extLst>
          </p:cNvPr>
          <p:cNvSpPr/>
          <p:nvPr/>
        </p:nvSpPr>
        <p:spPr>
          <a:xfrm>
            <a:off x="1951473" y="5514395"/>
            <a:ext cx="6887845"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…geen van bovenstaande antwoorden is juist</a:t>
            </a:r>
          </a:p>
        </p:txBody>
      </p:sp>
    </p:spTree>
    <p:extLst>
      <p:ext uri="{BB962C8B-B14F-4D97-AF65-F5344CB8AC3E}">
        <p14:creationId xmlns:p14="http://schemas.microsoft.com/office/powerpoint/2010/main" val="282827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58" name="Google Shape;158;p17"/>
          <p:cNvGrpSpPr/>
          <p:nvPr/>
        </p:nvGrpSpPr>
        <p:grpSpPr>
          <a:xfrm>
            <a:off x="806913" y="1821195"/>
            <a:ext cx="908700" cy="908700"/>
            <a:chOff x="947033" y="2362454"/>
            <a:chExt cx="908700" cy="908700"/>
          </a:xfrm>
        </p:grpSpPr>
        <p:sp>
          <p:nvSpPr>
            <p:cNvPr id="159" name="Google Shape;159;p1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1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161" name="Google Shape;161;p17"/>
          <p:cNvGrpSpPr/>
          <p:nvPr/>
        </p:nvGrpSpPr>
        <p:grpSpPr>
          <a:xfrm>
            <a:off x="806912" y="2919861"/>
            <a:ext cx="908700" cy="908700"/>
            <a:chOff x="4665644" y="2362454"/>
            <a:chExt cx="908700" cy="908700"/>
          </a:xfrm>
        </p:grpSpPr>
        <p:sp>
          <p:nvSpPr>
            <p:cNvPr id="162" name="Google Shape;162;p1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3" name="Google Shape;163;p1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164" name="Google Shape;164;p17"/>
          <p:cNvGrpSpPr/>
          <p:nvPr/>
        </p:nvGrpSpPr>
        <p:grpSpPr>
          <a:xfrm>
            <a:off x="806911" y="4055847"/>
            <a:ext cx="908700" cy="908700"/>
            <a:chOff x="947033" y="4156948"/>
            <a:chExt cx="908700" cy="908700"/>
          </a:xfrm>
        </p:grpSpPr>
        <p:sp>
          <p:nvSpPr>
            <p:cNvPr id="165" name="Google Shape;165;p1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6" name="Google Shape;166;p1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167" name="Google Shape;167;p17"/>
          <p:cNvGrpSpPr/>
          <p:nvPr/>
        </p:nvGrpSpPr>
        <p:grpSpPr>
          <a:xfrm>
            <a:off x="806911" y="5154513"/>
            <a:ext cx="908700" cy="908700"/>
            <a:chOff x="4665644" y="4148177"/>
            <a:chExt cx="908700" cy="908700"/>
          </a:xfrm>
        </p:grpSpPr>
        <p:sp>
          <p:nvSpPr>
            <p:cNvPr id="168" name="Google Shape;168;p17"/>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9" name="Google Shape;169;p17"/>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70" name="Google Shape;170;p17"/>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dag</a:t>
            </a:r>
            <a:endParaRPr sz="2800" b="0" i="0" u="none" strike="noStrike" cap="none" dirty="0">
              <a:solidFill>
                <a:srgbClr val="000000"/>
              </a:solidFill>
              <a:latin typeface="Calibri"/>
              <a:ea typeface="Calibri"/>
              <a:cs typeface="Calibri"/>
              <a:sym typeface="Calibri"/>
            </a:endParaRPr>
          </a:p>
        </p:txBody>
      </p:sp>
      <p:sp>
        <p:nvSpPr>
          <p:cNvPr id="171" name="Google Shape;171;p17"/>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maand</a:t>
            </a:r>
            <a:endParaRPr sz="2800" b="0" i="0" u="none" strike="noStrike" cap="none" dirty="0">
              <a:solidFill>
                <a:srgbClr val="000000"/>
              </a:solidFill>
              <a:latin typeface="Calibri"/>
              <a:ea typeface="Calibri"/>
              <a:cs typeface="Calibri"/>
              <a:sym typeface="Calibri"/>
            </a:endParaRPr>
          </a:p>
        </p:txBody>
      </p:sp>
      <p:sp>
        <p:nvSpPr>
          <p:cNvPr id="172" name="Google Shape;172;p17"/>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jaar</a:t>
            </a:r>
            <a:endParaRPr sz="2800" b="0" i="0" u="none" strike="noStrike" cap="none" dirty="0">
              <a:solidFill>
                <a:srgbClr val="000000"/>
              </a:solidFill>
              <a:latin typeface="Calibri"/>
              <a:ea typeface="Calibri"/>
              <a:cs typeface="Calibri"/>
              <a:sym typeface="Calibri"/>
            </a:endParaRPr>
          </a:p>
        </p:txBody>
      </p:sp>
      <p:sp>
        <p:nvSpPr>
          <p:cNvPr id="173" name="Google Shape;173;p17"/>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geen van allen. De maan roteert niet om een as.</a:t>
            </a:r>
          </a:p>
        </p:txBody>
      </p:sp>
      <p:sp>
        <p:nvSpPr>
          <p:cNvPr id="174" name="Google Shape;174;p17"/>
          <p:cNvSpPr txBox="1">
            <a:spLocks noGrp="1"/>
          </p:cNvSpPr>
          <p:nvPr>
            <p:ph type="title"/>
          </p:nvPr>
        </p:nvSpPr>
        <p:spPr>
          <a:xfrm>
            <a:off x="729419" y="308799"/>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700" dirty="0"/>
              <a:t>Het feit dat de maan altijd met dezelfde kant naar de aarde gericht staat betekent dat de maan om zijn eigen as roteert in ongeveer een…</a:t>
            </a:r>
          </a:p>
        </p:txBody>
      </p:sp>
    </p:spTree>
    <p:extLst>
      <p:ext uri="{BB962C8B-B14F-4D97-AF65-F5344CB8AC3E}">
        <p14:creationId xmlns:p14="http://schemas.microsoft.com/office/powerpoint/2010/main" val="19561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58" name="Google Shape;158;p17"/>
          <p:cNvGrpSpPr/>
          <p:nvPr/>
        </p:nvGrpSpPr>
        <p:grpSpPr>
          <a:xfrm>
            <a:off x="806913" y="1821195"/>
            <a:ext cx="908700" cy="908700"/>
            <a:chOff x="947033" y="2362454"/>
            <a:chExt cx="908700" cy="908700"/>
          </a:xfrm>
        </p:grpSpPr>
        <p:sp>
          <p:nvSpPr>
            <p:cNvPr id="159" name="Google Shape;159;p1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1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161" name="Google Shape;161;p17"/>
          <p:cNvGrpSpPr/>
          <p:nvPr/>
        </p:nvGrpSpPr>
        <p:grpSpPr>
          <a:xfrm>
            <a:off x="806912" y="2919861"/>
            <a:ext cx="908700" cy="908700"/>
            <a:chOff x="4665644" y="2362454"/>
            <a:chExt cx="908700" cy="908700"/>
          </a:xfrm>
        </p:grpSpPr>
        <p:sp>
          <p:nvSpPr>
            <p:cNvPr id="162" name="Google Shape;162;p1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3" name="Google Shape;163;p1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164" name="Google Shape;164;p17"/>
          <p:cNvGrpSpPr/>
          <p:nvPr/>
        </p:nvGrpSpPr>
        <p:grpSpPr>
          <a:xfrm>
            <a:off x="806911" y="4055847"/>
            <a:ext cx="908700" cy="908700"/>
            <a:chOff x="947033" y="4156948"/>
            <a:chExt cx="908700" cy="908700"/>
          </a:xfrm>
        </p:grpSpPr>
        <p:sp>
          <p:nvSpPr>
            <p:cNvPr id="165" name="Google Shape;165;p1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6" name="Google Shape;166;p1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167" name="Google Shape;167;p17"/>
          <p:cNvGrpSpPr/>
          <p:nvPr/>
        </p:nvGrpSpPr>
        <p:grpSpPr>
          <a:xfrm>
            <a:off x="806911" y="5154513"/>
            <a:ext cx="908700" cy="908700"/>
            <a:chOff x="4665644" y="4148177"/>
            <a:chExt cx="908700" cy="908700"/>
          </a:xfrm>
        </p:grpSpPr>
        <p:sp>
          <p:nvSpPr>
            <p:cNvPr id="168" name="Google Shape;168;p17"/>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9" name="Google Shape;169;p17"/>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70" name="Google Shape;170;p17"/>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het dichter bij de aarde is.</a:t>
            </a:r>
          </a:p>
        </p:txBody>
      </p:sp>
      <p:sp>
        <p:nvSpPr>
          <p:cNvPr id="171" name="Google Shape;171;p17"/>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het dichter bij de maan is.</a:t>
            </a:r>
          </a:p>
        </p:txBody>
      </p:sp>
      <p:sp>
        <p:nvSpPr>
          <p:cNvPr id="172" name="Google Shape;172;p17"/>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het halverwege maan en aarde is.</a:t>
            </a:r>
          </a:p>
        </p:txBody>
      </p:sp>
      <p:sp>
        <p:nvSpPr>
          <p:cNvPr id="173" name="Google Shape;173;p17"/>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i="0" u="none" strike="noStrike" cap="none" dirty="0">
                <a:solidFill>
                  <a:srgbClr val="000000"/>
                </a:solidFill>
                <a:latin typeface="Calibri"/>
                <a:ea typeface="Calibri"/>
                <a:cs typeface="Calibri"/>
                <a:sym typeface="Calibri"/>
              </a:rPr>
              <a:t>Nergens, want de aarde trekt altijd sterker dan de maan.</a:t>
            </a:r>
          </a:p>
        </p:txBody>
      </p:sp>
      <p:sp>
        <p:nvSpPr>
          <p:cNvPr id="174" name="Google Shape;174;p17"/>
          <p:cNvSpPr txBox="1">
            <a:spLocks noGrp="1"/>
          </p:cNvSpPr>
          <p:nvPr>
            <p:ph type="title"/>
          </p:nvPr>
        </p:nvSpPr>
        <p:spPr>
          <a:xfrm>
            <a:off x="729419" y="27699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800" dirty="0"/>
              <a:t>Een ruimteschip op weg van de aarde naar de maan wordt door aarde en maan even sterk aangetrokken als…</a:t>
            </a:r>
          </a:p>
        </p:txBody>
      </p:sp>
    </p:spTree>
    <p:extLst>
      <p:ext uri="{BB962C8B-B14F-4D97-AF65-F5344CB8AC3E}">
        <p14:creationId xmlns:p14="http://schemas.microsoft.com/office/powerpoint/2010/main" val="251756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58" name="Google Shape;158;p17"/>
          <p:cNvGrpSpPr/>
          <p:nvPr/>
        </p:nvGrpSpPr>
        <p:grpSpPr>
          <a:xfrm>
            <a:off x="806913" y="1821195"/>
            <a:ext cx="908700" cy="908700"/>
            <a:chOff x="947033" y="2362454"/>
            <a:chExt cx="908700" cy="908700"/>
          </a:xfrm>
        </p:grpSpPr>
        <p:sp>
          <p:nvSpPr>
            <p:cNvPr id="159" name="Google Shape;159;p1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1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161" name="Google Shape;161;p17"/>
          <p:cNvGrpSpPr/>
          <p:nvPr/>
        </p:nvGrpSpPr>
        <p:grpSpPr>
          <a:xfrm>
            <a:off x="806912" y="2919861"/>
            <a:ext cx="908700" cy="908700"/>
            <a:chOff x="4665644" y="2362454"/>
            <a:chExt cx="908700" cy="908700"/>
          </a:xfrm>
        </p:grpSpPr>
        <p:sp>
          <p:nvSpPr>
            <p:cNvPr id="162" name="Google Shape;162;p1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3" name="Google Shape;163;p1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164" name="Google Shape;164;p17"/>
          <p:cNvGrpSpPr/>
          <p:nvPr/>
        </p:nvGrpSpPr>
        <p:grpSpPr>
          <a:xfrm>
            <a:off x="806911" y="4055847"/>
            <a:ext cx="908700" cy="908700"/>
            <a:chOff x="947033" y="4156948"/>
            <a:chExt cx="908700" cy="908700"/>
          </a:xfrm>
        </p:grpSpPr>
        <p:sp>
          <p:nvSpPr>
            <p:cNvPr id="165" name="Google Shape;165;p1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6" name="Google Shape;166;p1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70" name="Google Shape;170;p17"/>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de </a:t>
            </a:r>
            <a:r>
              <a:rPr lang="en-GB" sz="2800" b="0" i="0" u="none" strike="noStrike" cap="none" dirty="0" err="1">
                <a:solidFill>
                  <a:srgbClr val="000000"/>
                </a:solidFill>
                <a:latin typeface="Calibri"/>
                <a:ea typeface="Calibri"/>
                <a:cs typeface="Calibri"/>
                <a:sym typeface="Calibri"/>
              </a:rPr>
              <a:t>atmosfeer</a:t>
            </a:r>
            <a:endParaRPr lang="en-GB" sz="2800" b="0" i="0" u="none" strike="noStrike" cap="none" dirty="0">
              <a:solidFill>
                <a:srgbClr val="000000"/>
              </a:solidFill>
              <a:latin typeface="Calibri"/>
              <a:ea typeface="Calibri"/>
              <a:cs typeface="Calibri"/>
              <a:sym typeface="Calibri"/>
            </a:endParaRPr>
          </a:p>
        </p:txBody>
      </p:sp>
      <p:sp>
        <p:nvSpPr>
          <p:cNvPr id="171" name="Google Shape;171;p17"/>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het </a:t>
            </a:r>
            <a:r>
              <a:rPr lang="en-GB" sz="2800" b="0" i="0" u="none" strike="noStrike" cap="none" dirty="0" err="1">
                <a:solidFill>
                  <a:srgbClr val="000000"/>
                </a:solidFill>
                <a:latin typeface="Calibri"/>
                <a:ea typeface="Calibri"/>
                <a:cs typeface="Calibri"/>
                <a:sym typeface="Calibri"/>
              </a:rPr>
              <a:t>zwaartekrachtveld</a:t>
            </a:r>
            <a:endParaRPr lang="en-GB" sz="2800" b="0" i="0" u="none" strike="noStrike" cap="none" dirty="0">
              <a:solidFill>
                <a:srgbClr val="000000"/>
              </a:solidFill>
              <a:latin typeface="Calibri"/>
              <a:ea typeface="Calibri"/>
              <a:cs typeface="Calibri"/>
              <a:sym typeface="Calibri"/>
            </a:endParaRPr>
          </a:p>
        </p:txBody>
      </p:sp>
      <p:sp>
        <p:nvSpPr>
          <p:cNvPr id="172" name="Google Shape;172;p17"/>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beiden</a:t>
            </a:r>
            <a:endParaRPr lang="en-GB" sz="2800" b="0" i="0" u="none" strike="noStrike" cap="none" dirty="0">
              <a:solidFill>
                <a:srgbClr val="000000"/>
              </a:solidFill>
              <a:latin typeface="Calibri"/>
              <a:ea typeface="Calibri"/>
              <a:cs typeface="Calibri"/>
              <a:sym typeface="Calibri"/>
            </a:endParaRPr>
          </a:p>
        </p:txBody>
      </p:sp>
      <p:sp>
        <p:nvSpPr>
          <p:cNvPr id="174" name="Google Shape;174;p17"/>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nl-NL" sz="3600" dirty="0"/>
              <a:t>Ruimtevaartuigen in een baan om de aarde, zoals de Space Shuttle, bevinden zich buiten…</a:t>
            </a:r>
          </a:p>
        </p:txBody>
      </p:sp>
    </p:spTree>
    <p:extLst>
      <p:ext uri="{BB962C8B-B14F-4D97-AF65-F5344CB8AC3E}">
        <p14:creationId xmlns:p14="http://schemas.microsoft.com/office/powerpoint/2010/main" val="263642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58" name="Google Shape;158;p17"/>
          <p:cNvGrpSpPr/>
          <p:nvPr/>
        </p:nvGrpSpPr>
        <p:grpSpPr>
          <a:xfrm>
            <a:off x="806913" y="1821195"/>
            <a:ext cx="908700" cy="908700"/>
            <a:chOff x="947033" y="2362454"/>
            <a:chExt cx="908700" cy="908700"/>
          </a:xfrm>
        </p:grpSpPr>
        <p:sp>
          <p:nvSpPr>
            <p:cNvPr id="159" name="Google Shape;159;p1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0" name="Google Shape;160;p1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161" name="Google Shape;161;p17"/>
          <p:cNvGrpSpPr/>
          <p:nvPr/>
        </p:nvGrpSpPr>
        <p:grpSpPr>
          <a:xfrm>
            <a:off x="806912" y="2919861"/>
            <a:ext cx="908700" cy="908700"/>
            <a:chOff x="4665644" y="2362454"/>
            <a:chExt cx="908700" cy="908700"/>
          </a:xfrm>
        </p:grpSpPr>
        <p:sp>
          <p:nvSpPr>
            <p:cNvPr id="162" name="Google Shape;162;p1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3" name="Google Shape;163;p1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164" name="Google Shape;164;p17"/>
          <p:cNvGrpSpPr/>
          <p:nvPr/>
        </p:nvGrpSpPr>
        <p:grpSpPr>
          <a:xfrm>
            <a:off x="806911" y="4055847"/>
            <a:ext cx="908700" cy="908700"/>
            <a:chOff x="947033" y="4156948"/>
            <a:chExt cx="908700" cy="908700"/>
          </a:xfrm>
        </p:grpSpPr>
        <p:sp>
          <p:nvSpPr>
            <p:cNvPr id="165" name="Google Shape;165;p1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6" name="Google Shape;166;p1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167" name="Google Shape;167;p17"/>
          <p:cNvGrpSpPr/>
          <p:nvPr/>
        </p:nvGrpSpPr>
        <p:grpSpPr>
          <a:xfrm>
            <a:off x="806911" y="5154513"/>
            <a:ext cx="908700" cy="908700"/>
            <a:chOff x="4665644" y="4148177"/>
            <a:chExt cx="908700" cy="908700"/>
          </a:xfrm>
        </p:grpSpPr>
        <p:sp>
          <p:nvSpPr>
            <p:cNvPr id="168" name="Google Shape;168;p17"/>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9" name="Google Shape;169;p17"/>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174" name="Google Shape;174;p17"/>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nl-NL" sz="3600" dirty="0"/>
              <a:t>De maan draait in een cirkelbaan rond de aarde. Welke uitspraak is waar?</a:t>
            </a:r>
          </a:p>
        </p:txBody>
      </p:sp>
      <mc:AlternateContent xmlns:mc="http://schemas.openxmlformats.org/markup-compatibility/2006" xmlns:a14="http://schemas.microsoft.com/office/drawing/2010/main">
        <mc:Choice Requires="a14">
          <p:sp>
            <p:nvSpPr>
              <p:cNvPr id="2" name="Tekstvak 1">
                <a:extLst>
                  <a:ext uri="{FF2B5EF4-FFF2-40B4-BE49-F238E27FC236}">
                    <a16:creationId xmlns:a16="http://schemas.microsoft.com/office/drawing/2014/main" id="{784CF433-59E5-5989-BBDB-932A04F6D4CB}"/>
                  </a:ext>
                </a:extLst>
              </p:cNvPr>
              <p:cNvSpPr txBox="1"/>
              <p:nvPr/>
            </p:nvSpPr>
            <p:spPr>
              <a:xfrm>
                <a:off x="2029816" y="1988989"/>
                <a:ext cx="1202830" cy="465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𝑧</m:t>
                          </m:r>
                        </m:sub>
                      </m:sSub>
                      <m:r>
                        <a:rPr lang="nl-NL" sz="2800" b="0" i="1" smtClean="0">
                          <a:latin typeface="Cambria Math" panose="02040503050406030204" pitchFamily="18" charset="0"/>
                        </a:rPr>
                        <m:t>=</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𝑔</m:t>
                          </m:r>
                        </m:sub>
                      </m:sSub>
                    </m:oMath>
                  </m:oMathPara>
                </a14:m>
                <a:endParaRPr lang="nl-NL" sz="2800" b="0" dirty="0"/>
              </a:p>
            </p:txBody>
          </p:sp>
        </mc:Choice>
        <mc:Fallback xmlns="">
          <p:sp>
            <p:nvSpPr>
              <p:cNvPr id="2" name="Tekstvak 1">
                <a:extLst>
                  <a:ext uri="{FF2B5EF4-FFF2-40B4-BE49-F238E27FC236}">
                    <a16:creationId xmlns:a16="http://schemas.microsoft.com/office/drawing/2014/main" id="{784CF433-59E5-5989-BBDB-932A04F6D4CB}"/>
                  </a:ext>
                </a:extLst>
              </p:cNvPr>
              <p:cNvSpPr txBox="1">
                <a:spLocks noRot="1" noChangeAspect="1" noMove="1" noResize="1" noEditPoints="1" noAdjustHandles="1" noChangeArrowheads="1" noChangeShapeType="1" noTextEdit="1"/>
              </p:cNvSpPr>
              <p:nvPr/>
            </p:nvSpPr>
            <p:spPr>
              <a:xfrm>
                <a:off x="2029816" y="1988989"/>
                <a:ext cx="1202830" cy="465897"/>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1E4B9084-E352-85FB-6A4A-219E331C0FC9}"/>
                  </a:ext>
                </a:extLst>
              </p:cNvPr>
              <p:cNvSpPr txBox="1"/>
              <p:nvPr/>
            </p:nvSpPr>
            <p:spPr>
              <a:xfrm>
                <a:off x="2010378" y="3111085"/>
                <a:ext cx="1613198" cy="465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𝑔</m:t>
                          </m:r>
                        </m:sub>
                      </m:sSub>
                      <m:r>
                        <a:rPr lang="nl-NL" sz="2800" b="0" i="1" smtClean="0">
                          <a:latin typeface="Cambria Math" panose="02040503050406030204" pitchFamily="18" charset="0"/>
                        </a:rPr>
                        <m:t>=</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𝑚𝑝𝑧</m:t>
                          </m:r>
                        </m:sub>
                      </m:sSub>
                    </m:oMath>
                  </m:oMathPara>
                </a14:m>
                <a:endParaRPr lang="nl-NL" sz="2800" b="0" dirty="0"/>
              </a:p>
            </p:txBody>
          </p:sp>
        </mc:Choice>
        <mc:Fallback xmlns="">
          <p:sp>
            <p:nvSpPr>
              <p:cNvPr id="3" name="Tekstvak 2">
                <a:extLst>
                  <a:ext uri="{FF2B5EF4-FFF2-40B4-BE49-F238E27FC236}">
                    <a16:creationId xmlns:a16="http://schemas.microsoft.com/office/drawing/2014/main" id="{1E4B9084-E352-85FB-6A4A-219E331C0FC9}"/>
                  </a:ext>
                </a:extLst>
              </p:cNvPr>
              <p:cNvSpPr txBox="1">
                <a:spLocks noRot="1" noChangeAspect="1" noMove="1" noResize="1" noEditPoints="1" noAdjustHandles="1" noChangeArrowheads="1" noChangeShapeType="1" noTextEdit="1"/>
              </p:cNvSpPr>
              <p:nvPr/>
            </p:nvSpPr>
            <p:spPr>
              <a:xfrm>
                <a:off x="2010378" y="3111085"/>
                <a:ext cx="1613198" cy="465897"/>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A5C85519-4FD9-0AC3-3C2D-D450BB0D93C6}"/>
                  </a:ext>
                </a:extLst>
              </p:cNvPr>
              <p:cNvSpPr txBox="1"/>
              <p:nvPr/>
            </p:nvSpPr>
            <p:spPr>
              <a:xfrm>
                <a:off x="1932190" y="4233181"/>
                <a:ext cx="2618922" cy="465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𝑟𝑒𝑠</m:t>
                          </m:r>
                        </m:sub>
                      </m:sSub>
                      <m:r>
                        <a:rPr lang="nl-NL" sz="2800" b="0" i="1" smtClean="0">
                          <a:latin typeface="Cambria Math" panose="02040503050406030204" pitchFamily="18" charset="0"/>
                        </a:rPr>
                        <m:t>=</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𝑚𝑝𝑧</m:t>
                          </m:r>
                        </m:sub>
                      </m:sSub>
                      <m:r>
                        <a:rPr lang="nl-NL" sz="2800" b="0" i="1" smtClean="0">
                          <a:latin typeface="Cambria Math" panose="02040503050406030204" pitchFamily="18" charset="0"/>
                        </a:rPr>
                        <m:t>+</m:t>
                      </m:r>
                      <m:sSub>
                        <m:sSubPr>
                          <m:ctrlPr>
                            <a:rPr lang="nl-NL" sz="2800" i="1">
                              <a:latin typeface="Cambria Math" panose="02040503050406030204" pitchFamily="18" charset="0"/>
                            </a:rPr>
                          </m:ctrlPr>
                        </m:sSubPr>
                        <m:e>
                          <m:r>
                            <a:rPr lang="nl-NL" sz="2800" i="1">
                              <a:latin typeface="Cambria Math" panose="02040503050406030204" pitchFamily="18" charset="0"/>
                            </a:rPr>
                            <m:t>𝐹</m:t>
                          </m:r>
                        </m:e>
                        <m:sub>
                          <m:r>
                            <a:rPr lang="nl-NL" sz="2800" b="0" i="1" smtClean="0">
                              <a:latin typeface="Cambria Math" panose="02040503050406030204" pitchFamily="18" charset="0"/>
                            </a:rPr>
                            <m:t>𝑔</m:t>
                          </m:r>
                        </m:sub>
                      </m:sSub>
                    </m:oMath>
                  </m:oMathPara>
                </a14:m>
                <a:endParaRPr lang="nl-NL" sz="2800" b="0" dirty="0"/>
              </a:p>
            </p:txBody>
          </p:sp>
        </mc:Choice>
        <mc:Fallback xmlns="">
          <p:sp>
            <p:nvSpPr>
              <p:cNvPr id="4" name="Tekstvak 3">
                <a:extLst>
                  <a:ext uri="{FF2B5EF4-FFF2-40B4-BE49-F238E27FC236}">
                    <a16:creationId xmlns:a16="http://schemas.microsoft.com/office/drawing/2014/main" id="{A5C85519-4FD9-0AC3-3C2D-D450BB0D93C6}"/>
                  </a:ext>
                </a:extLst>
              </p:cNvPr>
              <p:cNvSpPr txBox="1">
                <a:spLocks noRot="1" noChangeAspect="1" noMove="1" noResize="1" noEditPoints="1" noAdjustHandles="1" noChangeArrowheads="1" noChangeShapeType="1" noTextEdit="1"/>
              </p:cNvSpPr>
              <p:nvPr/>
            </p:nvSpPr>
            <p:spPr>
              <a:xfrm>
                <a:off x="1932190" y="4233181"/>
                <a:ext cx="2618922" cy="465897"/>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5CB6A6C6-78B9-C853-DEEF-540F3676460B}"/>
                  </a:ext>
                </a:extLst>
              </p:cNvPr>
              <p:cNvSpPr txBox="1"/>
              <p:nvPr/>
            </p:nvSpPr>
            <p:spPr>
              <a:xfrm>
                <a:off x="1923185" y="5363135"/>
                <a:ext cx="2618922" cy="465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𝑟𝑒𝑠</m:t>
                          </m:r>
                        </m:sub>
                      </m:sSub>
                      <m:r>
                        <a:rPr lang="nl-NL" sz="2800" b="0" i="1" smtClean="0">
                          <a:latin typeface="Cambria Math" panose="02040503050406030204" pitchFamily="18" charset="0"/>
                        </a:rPr>
                        <m:t>=</m:t>
                      </m:r>
                      <m:sSub>
                        <m:sSubPr>
                          <m:ctrlPr>
                            <a:rPr lang="nl-NL" sz="2800" b="0" i="1" smtClean="0">
                              <a:latin typeface="Cambria Math" panose="02040503050406030204" pitchFamily="18" charset="0"/>
                            </a:rPr>
                          </m:ctrlPr>
                        </m:sSubPr>
                        <m:e>
                          <m:r>
                            <a:rPr lang="nl-NL" sz="2800" b="0" i="1" smtClean="0">
                              <a:latin typeface="Cambria Math" panose="02040503050406030204" pitchFamily="18" charset="0"/>
                            </a:rPr>
                            <m:t>𝐹</m:t>
                          </m:r>
                        </m:e>
                        <m:sub>
                          <m:r>
                            <a:rPr lang="nl-NL" sz="2800" b="0" i="1" smtClean="0">
                              <a:latin typeface="Cambria Math" panose="02040503050406030204" pitchFamily="18" charset="0"/>
                            </a:rPr>
                            <m:t>𝑚𝑝𝑧</m:t>
                          </m:r>
                        </m:sub>
                      </m:sSub>
                      <m:r>
                        <a:rPr lang="nl-NL" sz="2800" b="0" i="1" smtClean="0">
                          <a:latin typeface="Cambria Math" panose="02040503050406030204" pitchFamily="18" charset="0"/>
                        </a:rPr>
                        <m:t>−</m:t>
                      </m:r>
                      <m:sSub>
                        <m:sSubPr>
                          <m:ctrlPr>
                            <a:rPr lang="nl-NL" sz="2800" i="1">
                              <a:latin typeface="Cambria Math" panose="02040503050406030204" pitchFamily="18" charset="0"/>
                            </a:rPr>
                          </m:ctrlPr>
                        </m:sSubPr>
                        <m:e>
                          <m:r>
                            <a:rPr lang="nl-NL" sz="2800" i="1">
                              <a:latin typeface="Cambria Math" panose="02040503050406030204" pitchFamily="18" charset="0"/>
                            </a:rPr>
                            <m:t>𝐹</m:t>
                          </m:r>
                        </m:e>
                        <m:sub>
                          <m:r>
                            <a:rPr lang="nl-NL" sz="2800" b="0" i="1" smtClean="0">
                              <a:latin typeface="Cambria Math" panose="02040503050406030204" pitchFamily="18" charset="0"/>
                            </a:rPr>
                            <m:t>𝑔</m:t>
                          </m:r>
                        </m:sub>
                      </m:sSub>
                    </m:oMath>
                  </m:oMathPara>
                </a14:m>
                <a:endParaRPr lang="nl-NL" sz="2800" b="0" dirty="0"/>
              </a:p>
            </p:txBody>
          </p:sp>
        </mc:Choice>
        <mc:Fallback xmlns="">
          <p:sp>
            <p:nvSpPr>
              <p:cNvPr id="5" name="Tekstvak 4">
                <a:extLst>
                  <a:ext uri="{FF2B5EF4-FFF2-40B4-BE49-F238E27FC236}">
                    <a16:creationId xmlns:a16="http://schemas.microsoft.com/office/drawing/2014/main" id="{5CB6A6C6-78B9-C853-DEEF-540F3676460B}"/>
                  </a:ext>
                </a:extLst>
              </p:cNvPr>
              <p:cNvSpPr txBox="1">
                <a:spLocks noRot="1" noChangeAspect="1" noMove="1" noResize="1" noEditPoints="1" noAdjustHandles="1" noChangeArrowheads="1" noChangeShapeType="1" noTextEdit="1"/>
              </p:cNvSpPr>
              <p:nvPr/>
            </p:nvSpPr>
            <p:spPr>
              <a:xfrm>
                <a:off x="1923185" y="5363135"/>
                <a:ext cx="2618922" cy="465897"/>
              </a:xfrm>
              <a:prstGeom prst="rect">
                <a:avLst/>
              </a:prstGeom>
              <a:blipFill>
                <a:blip r:embed="rId6"/>
                <a:stretch>
                  <a:fillRect b="-1316"/>
                </a:stretch>
              </a:blipFill>
            </p:spPr>
            <p:txBody>
              <a:bodyPr/>
              <a:lstStyle/>
              <a:p>
                <a:r>
                  <a:rPr lang="nl-NL">
                    <a:noFill/>
                  </a:rPr>
                  <a:t> </a:t>
                </a:r>
              </a:p>
            </p:txBody>
          </p:sp>
        </mc:Fallback>
      </mc:AlternateContent>
    </p:spTree>
    <p:extLst>
      <p:ext uri="{BB962C8B-B14F-4D97-AF65-F5344CB8AC3E}">
        <p14:creationId xmlns:p14="http://schemas.microsoft.com/office/powerpoint/2010/main" val="138469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7" name="Google Shape;157;p1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174" name="Google Shape;174;p17"/>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Een bol aan een touw slingert rond in een horizontale cirkel. Welk plaatje geeft de resulterende kracht </a:t>
            </a:r>
            <a:r>
              <a:rPr lang="nl-NL" sz="2600" dirty="0" err="1">
                <a:latin typeface="Times New Roman" panose="02020603050405020304" pitchFamily="18" charset="0"/>
                <a:cs typeface="Times New Roman" panose="02020603050405020304" pitchFamily="18" charset="0"/>
              </a:rPr>
              <a:t>F</a:t>
            </a:r>
            <a:r>
              <a:rPr lang="nl-NL" sz="2600" baseline="-25000" dirty="0" err="1">
                <a:latin typeface="Times New Roman" panose="02020603050405020304" pitchFamily="18" charset="0"/>
                <a:cs typeface="Times New Roman" panose="02020603050405020304" pitchFamily="18" charset="0"/>
              </a:rPr>
              <a:t>res</a:t>
            </a:r>
            <a:r>
              <a:rPr lang="nl-NL" sz="2600" dirty="0"/>
              <a:t> het beste weer?</a:t>
            </a:r>
          </a:p>
        </p:txBody>
      </p:sp>
      <p:pic>
        <p:nvPicPr>
          <p:cNvPr id="3" name="Graphic 2">
            <a:extLst>
              <a:ext uri="{FF2B5EF4-FFF2-40B4-BE49-F238E27FC236}">
                <a16:creationId xmlns:a16="http://schemas.microsoft.com/office/drawing/2014/main" id="{0EABF9DD-0E43-F290-633B-65C2EAFAD1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5068" y="1762486"/>
            <a:ext cx="5109677" cy="4289729"/>
          </a:xfrm>
          <a:prstGeom prst="rect">
            <a:avLst/>
          </a:prstGeom>
        </p:spPr>
      </p:pic>
    </p:spTree>
    <p:extLst>
      <p:ext uri="{BB962C8B-B14F-4D97-AF65-F5344CB8AC3E}">
        <p14:creationId xmlns:p14="http://schemas.microsoft.com/office/powerpoint/2010/main" val="515605929"/>
      </p:ext>
    </p:extLst>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2410</Words>
  <Application>Microsoft Office PowerPoint</Application>
  <PresentationFormat>Diavoorstelling (4:3)</PresentationFormat>
  <Paragraphs>208</Paragraphs>
  <Slides>14</Slides>
  <Notes>14</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14</vt:i4>
      </vt:variant>
    </vt:vector>
  </HeadingPairs>
  <TitlesOfParts>
    <vt:vector size="27" baseType="lpstr">
      <vt:lpstr>Lucida Sans</vt:lpstr>
      <vt:lpstr>Cambria Math</vt:lpstr>
      <vt:lpstr>Liberation Sans</vt:lpstr>
      <vt:lpstr>Helvetica Neue Light</vt:lpstr>
      <vt:lpstr>Helvetica Neue</vt:lpstr>
      <vt:lpstr>Ubuntu</vt:lpstr>
      <vt:lpstr>Calibri</vt:lpstr>
      <vt:lpstr>Arial</vt:lpstr>
      <vt:lpstr>source sans pro</vt:lpstr>
      <vt:lpstr>Times New Roman</vt:lpstr>
      <vt:lpstr>Tahoma</vt:lpstr>
      <vt:lpstr>Corbel</vt:lpstr>
      <vt:lpstr>Kantoorthema</vt:lpstr>
      <vt:lpstr>Gravitatie, hemelmechanica en cirkelbewegingen</vt:lpstr>
      <vt:lpstr>Een bal beschrijft een cirkelvormige baan in de binnenkant van een kegel. De normaalkracht op de bal…</vt:lpstr>
      <vt:lpstr>Als een bal in rust aan een draad hangt is de spankracht in de draad m · g. Als de bal in een horizontale cirkelvormige baan wordt bewogen, zodat de draad een kegelvorm beschrijft, dan is de spankracht…</vt:lpstr>
      <vt:lpstr>Stel je voor dat je op het oppervlak staat van een krimpende planeet. Als deze planeet tot een tiende van zijn oorspronkelijke diameter krimpt, zonder enige massa te verliezen, dan wordt de zwaartekracht die op je werkt…</vt:lpstr>
      <vt:lpstr>Het feit dat de maan altijd met dezelfde kant naar de aarde gericht staat betekent dat de maan om zijn eigen as roteert in ongeveer een…</vt:lpstr>
      <vt:lpstr>Een ruimteschip op weg van de aarde naar de maan wordt door aarde en maan even sterk aangetrokken als…</vt:lpstr>
      <vt:lpstr>Ruimtevaartuigen in een baan om de aarde, zoals de Space Shuttle, bevinden zich buiten…</vt:lpstr>
      <vt:lpstr>De maan draait in een cirkelbaan rond de aarde. Welke uitspraak is waar?</vt:lpstr>
      <vt:lpstr>Een bol aan een touw slingert rond in een horizontale cirkel. Welk plaatje geeft de resulterende kracht Fres het beste weer?</vt:lpstr>
      <vt:lpstr>De valversnelling aan het oppervlak van de maan is 6 keer zo klein als de valversnelling aan het oppervlak van de aarde. De maan heeft een kleinere massa en een kleine straal dan de aarde. Wat is waar?</vt:lpstr>
      <vt:lpstr>De valversnelling op de maan is kleiner dan op aarde, doordat ..</vt:lpstr>
      <vt:lpstr>De gravitatiekracht die de aarde op de maan uitoefent is ….. de gravitatiekracht die de maan op de aarde uitoefent.</vt:lpstr>
      <vt:lpstr>Satelliet 1 draait om planeet 1 en satelliet 2 draait om planeet 2. Beide planeten hebben dezelfde massa en de baanstraal van beide satellieten is gelijk. Planeet 1 heeft een kleiner volume dan planeet 2. Welke satelliet ervaart de grootste gravitatiekracht?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Werkwijze</dc:title>
  <dc:creator>Timon Vrijmoeth</dc:creator>
  <cp:lastModifiedBy>J.C.E. Brill</cp:lastModifiedBy>
  <cp:revision>11</cp:revision>
  <dcterms:modified xsi:type="dcterms:W3CDTF">2025-04-08T06:53:47Z</dcterms:modified>
</cp:coreProperties>
</file>