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changesInfos/changesInfo1.xml" ContentType="application/vnd.ms-powerpoint.changes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0"/>
  </p:notesMasterIdLst>
  <p:handoutMasterIdLst>
    <p:handoutMasterId r:id="rId41"/>
  </p:handoutMasterIdLst>
  <p:sldIdLst>
    <p:sldId id="311" r:id="rId2"/>
    <p:sldId id="374" r:id="rId3"/>
    <p:sldId id="257" r:id="rId4"/>
    <p:sldId id="367" r:id="rId5"/>
    <p:sldId id="312" r:id="rId6"/>
    <p:sldId id="314" r:id="rId7"/>
    <p:sldId id="315" r:id="rId8"/>
    <p:sldId id="259" r:id="rId9"/>
    <p:sldId id="368" r:id="rId10"/>
    <p:sldId id="316" r:id="rId11"/>
    <p:sldId id="317" r:id="rId12"/>
    <p:sldId id="369" r:id="rId13"/>
    <p:sldId id="370" r:id="rId14"/>
    <p:sldId id="262" r:id="rId15"/>
    <p:sldId id="320" r:id="rId16"/>
    <p:sldId id="321" r:id="rId17"/>
    <p:sldId id="265" r:id="rId18"/>
    <p:sldId id="371" r:id="rId19"/>
    <p:sldId id="329" r:id="rId20"/>
    <p:sldId id="330" r:id="rId21"/>
    <p:sldId id="365" r:id="rId22"/>
    <p:sldId id="266" r:id="rId23"/>
    <p:sldId id="333" r:id="rId24"/>
    <p:sldId id="334" r:id="rId25"/>
    <p:sldId id="284" r:id="rId26"/>
    <p:sldId id="286" r:id="rId27"/>
    <p:sldId id="288" r:id="rId28"/>
    <p:sldId id="323" r:id="rId29"/>
    <p:sldId id="325" r:id="rId30"/>
    <p:sldId id="372" r:id="rId31"/>
    <p:sldId id="373" r:id="rId32"/>
    <p:sldId id="296" r:id="rId33"/>
    <p:sldId id="278" r:id="rId34"/>
    <p:sldId id="300" r:id="rId35"/>
    <p:sldId id="302" r:id="rId36"/>
    <p:sldId id="366" r:id="rId37"/>
    <p:sldId id="346" r:id="rId38"/>
    <p:sldId id="352" r:id="rId39"/>
  </p:sldIdLst>
  <p:sldSz cx="12192000" cy="6858000"/>
  <p:notesSz cx="6797675" cy="9872663"/>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Legenda" id="{E40FCBB9-8272-4C8C-B0CC-9AC6FFE93BC0}">
          <p14:sldIdLst>
            <p14:sldId id="311"/>
          </p14:sldIdLst>
        </p14:section>
        <p14:section name="HOOFDSTUK 9  AENEAS EN EUANDER 2. AENEAS WORDT DOOR EUANDER RONDGELEID (VIII, 306-369)" id="{1FAB4255-F4FE-4BF3-960B-DC9503D8EBBB}">
          <p14:sldIdLst>
            <p14:sldId id="374"/>
          </p14:sldIdLst>
        </p14:section>
        <p14:section name="a. Euander begint zijn rondleiding (VIII, 306-318)" id="{BB7CB00A-4301-469C-8F34-6AF93714500E}">
          <p14:sldIdLst>
            <p14:sldId id="257"/>
            <p14:sldId id="367"/>
            <p14:sldId id="312"/>
            <p14:sldId id="314"/>
            <p14:sldId id="315"/>
          </p14:sldIdLst>
        </p14:section>
        <p14:section name="b. De eerdere bewoners (VIII, 319-336)" id="{8462E3B7-3077-421F-8B90-F6F910656005}">
          <p14:sldIdLst>
            <p14:sldId id="259"/>
            <p14:sldId id="368"/>
            <p14:sldId id="316"/>
            <p14:sldId id="317"/>
            <p14:sldId id="369"/>
            <p14:sldId id="370"/>
          </p14:sldIdLst>
        </p14:section>
        <p14:section name="c. Euander toont beroemde plaatsen (VIII, 337-346)" id="{8F03A4E6-69C4-4D12-BFD7-87B7FC39DC9B}">
          <p14:sldIdLst>
            <p14:sldId id="262"/>
            <p14:sldId id="320"/>
            <p14:sldId id="321"/>
          </p14:sldIdLst>
        </p14:section>
        <p14:section name="d. Aeneas ziet het Capitool (VIII, 347-358)" id="{323C8C02-A292-4D80-92FE-992B31EDE614}">
          <p14:sldIdLst>
            <p14:sldId id="265"/>
            <p14:sldId id="371"/>
            <p14:sldId id="329"/>
            <p14:sldId id="330"/>
            <p14:sldId id="365"/>
          </p14:sldIdLst>
        </p14:section>
        <p14:section name="e. Ontvangst in Euanders ‘paleis’ (VIII, 359-369)" id="{E6E5DB0C-E576-488E-9BB1-3CBD9DBF5509}">
          <p14:sldIdLst>
            <p14:sldId id="266"/>
            <p14:sldId id="333"/>
            <p14:sldId id="334"/>
          </p14:sldIdLst>
        </p14:section>
        <p14:section name="Vertalingen" id="{BB217DB5-8B79-40A2-A9D5-8350EA43AC3F}">
          <p14:sldIdLst>
            <p14:sldId id="284"/>
            <p14:sldId id="286"/>
            <p14:sldId id="288"/>
            <p14:sldId id="323"/>
            <p14:sldId id="325"/>
            <p14:sldId id="372"/>
            <p14:sldId id="373"/>
            <p14:sldId id="296"/>
            <p14:sldId id="278"/>
            <p14:sldId id="300"/>
            <p14:sldId id="302"/>
            <p14:sldId id="366"/>
            <p14:sldId id="346"/>
            <p14:sldId id="352"/>
          </p14:sldIdLst>
        </p14:section>
      </p14:sectionLst>
    </p:ext>
    <p:ext uri="{EFAFB233-063F-42B5-8137-9DF3F51BA10A}">
      <p15:sldGuideLst xmlns:p15="http://schemas.microsoft.com/office/powerpoint/2012/main">
        <p15:guide id="1" orient="horz" pos="1344" userDrawn="1">
          <p15:clr>
            <a:srgbClr val="A4A3A4"/>
          </p15:clr>
        </p15:guide>
        <p15:guide id="2" pos="575"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Karin de Boer" initials="KdB" lastIdx="2" clrIdx="0">
    <p:extLst>
      <p:ext uri="{19B8F6BF-5375-455C-9EA6-DF929625EA0E}">
        <p15:presenceInfo xmlns:p15="http://schemas.microsoft.com/office/powerpoint/2012/main" userId="S-1-5-21-2398196469-3733353240-797569116-2149"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008093"/>
    <a:srgbClr val="636363"/>
    <a:srgbClr val="951B2E"/>
    <a:srgbClr val="D39501"/>
    <a:srgbClr val="434345"/>
    <a:srgbClr val="C8162B"/>
    <a:srgbClr val="B1055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2205" autoAdjust="0"/>
    <p:restoredTop sz="68857" autoAdjust="0"/>
  </p:normalViewPr>
  <p:slideViewPr>
    <p:cSldViewPr>
      <p:cViewPr varScale="1">
        <p:scale>
          <a:sx n="72" d="100"/>
          <a:sy n="72" d="100"/>
        </p:scale>
        <p:origin x="558" y="54"/>
      </p:cViewPr>
      <p:guideLst>
        <p:guide orient="horz" pos="1344"/>
        <p:guide pos="575"/>
      </p:guideLst>
    </p:cSldViewPr>
  </p:slideViewPr>
  <p:outlineViewPr>
    <p:cViewPr>
      <p:scale>
        <a:sx n="33" d="100"/>
        <a:sy n="33" d="100"/>
      </p:scale>
      <p:origin x="0" y="0"/>
    </p:cViewPr>
  </p:outlineViewPr>
  <p:notesTextViewPr>
    <p:cViewPr>
      <p:scale>
        <a:sx n="3" d="2"/>
        <a:sy n="3" d="2"/>
      </p:scale>
      <p:origin x="0" y="0"/>
    </p:cViewPr>
  </p:notesTextViewPr>
  <p:sorterViewPr>
    <p:cViewPr>
      <p:scale>
        <a:sx n="100" d="100"/>
        <a:sy n="100" d="100"/>
      </p:scale>
      <p:origin x="0" y="0"/>
    </p:cViewPr>
  </p:sorterViewPr>
  <p:notesViewPr>
    <p:cSldViewPr>
      <p:cViewPr varScale="1">
        <p:scale>
          <a:sx n="93" d="100"/>
          <a:sy n="93" d="100"/>
        </p:scale>
        <p:origin x="3726" y="102"/>
      </p:cViewPr>
      <p:guideLst/>
    </p:cSldViewPr>
  </p:notesViewPr>
  <p:gridSpacing cx="36004" cy="36004"/>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commentAuthors" Target="commentAuthor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59" Type="http://schemas.microsoft.com/office/2016/11/relationships/changesInfo" Target="changesInfos/changesInfo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notesMaster" Target="notesMasters/notesMaster1.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Tamara Kloosterman" userId="38783585_tp_dropbox" providerId="OAuth2" clId="{FCA205CF-F983-A541-B128-C295B5FAEBCE}"/>
    <pc:docChg chg="undo custSel addSld delSld modSld sldOrd modSection">
      <pc:chgData name="Tamara Kloosterman" userId="38783585_tp_dropbox" providerId="OAuth2" clId="{FCA205CF-F983-A541-B128-C295B5FAEBCE}" dt="2019-05-31T13:45:51.750" v="338" actId="20577"/>
      <pc:docMkLst>
        <pc:docMk/>
      </pc:docMkLst>
      <pc:sldChg chg="modSp">
        <pc:chgData name="Tamara Kloosterman" userId="38783585_tp_dropbox" providerId="OAuth2" clId="{FCA205CF-F983-A541-B128-C295B5FAEBCE}" dt="2019-05-31T13:17:00.836" v="2" actId="1036"/>
        <pc:sldMkLst>
          <pc:docMk/>
          <pc:sldMk cId="3263599876" sldId="257"/>
        </pc:sldMkLst>
        <pc:spChg chg="mod">
          <ac:chgData name="Tamara Kloosterman" userId="38783585_tp_dropbox" providerId="OAuth2" clId="{FCA205CF-F983-A541-B128-C295B5FAEBCE}" dt="2019-05-31T13:17:00.836" v="2" actId="1036"/>
          <ac:spMkLst>
            <pc:docMk/>
            <pc:sldMk cId="3263599876" sldId="257"/>
            <ac:spMk id="5" creationId="{00000000-0000-0000-0000-000000000000}"/>
          </ac:spMkLst>
        </pc:spChg>
      </pc:sldChg>
      <pc:sldChg chg="modSp new ord">
        <pc:chgData name="Tamara Kloosterman" userId="38783585_tp_dropbox" providerId="OAuth2" clId="{FCA205CF-F983-A541-B128-C295B5FAEBCE}" dt="2019-05-31T13:40:58.089" v="215" actId="20577"/>
        <pc:sldMkLst>
          <pc:docMk/>
          <pc:sldMk cId="3155018914" sldId="312"/>
        </pc:sldMkLst>
        <pc:spChg chg="mod">
          <ac:chgData name="Tamara Kloosterman" userId="38783585_tp_dropbox" providerId="OAuth2" clId="{FCA205CF-F983-A541-B128-C295B5FAEBCE}" dt="2019-05-31T13:40:58.089" v="215" actId="20577"/>
          <ac:spMkLst>
            <pc:docMk/>
            <pc:sldMk cId="3155018914" sldId="312"/>
            <ac:spMk id="2" creationId="{5FADBE73-3F94-1C4A-993C-C47FAB8131B1}"/>
          </ac:spMkLst>
        </pc:spChg>
        <pc:spChg chg="mod">
          <ac:chgData name="Tamara Kloosterman" userId="38783585_tp_dropbox" providerId="OAuth2" clId="{FCA205CF-F983-A541-B128-C295B5FAEBCE}" dt="2019-05-31T13:18:31.952" v="29" actId="20577"/>
          <ac:spMkLst>
            <pc:docMk/>
            <pc:sldMk cId="3155018914" sldId="312"/>
            <ac:spMk id="3" creationId="{0D380840-AA52-D743-A4AF-9C439A53CC46}"/>
          </ac:spMkLst>
        </pc:spChg>
      </pc:sldChg>
      <pc:sldChg chg="new del">
        <pc:chgData name="Tamara Kloosterman" userId="38783585_tp_dropbox" providerId="OAuth2" clId="{FCA205CF-F983-A541-B128-C295B5FAEBCE}" dt="2019-05-31T13:25:55.173" v="32" actId="2696"/>
        <pc:sldMkLst>
          <pc:docMk/>
          <pc:sldMk cId="2184340483" sldId="313"/>
        </pc:sldMkLst>
      </pc:sldChg>
      <pc:sldChg chg="modSp new">
        <pc:chgData name="Tamara Kloosterman" userId="38783585_tp_dropbox" providerId="OAuth2" clId="{FCA205CF-F983-A541-B128-C295B5FAEBCE}" dt="2019-05-31T13:41:09.490" v="221" actId="14100"/>
        <pc:sldMkLst>
          <pc:docMk/>
          <pc:sldMk cId="2639289868" sldId="314"/>
        </pc:sldMkLst>
        <pc:spChg chg="mod">
          <ac:chgData name="Tamara Kloosterman" userId="38783585_tp_dropbox" providerId="OAuth2" clId="{FCA205CF-F983-A541-B128-C295B5FAEBCE}" dt="2019-05-31T13:41:09.490" v="221" actId="14100"/>
          <ac:spMkLst>
            <pc:docMk/>
            <pc:sldMk cId="2639289868" sldId="314"/>
            <ac:spMk id="2" creationId="{6CAAA26F-CBE9-744A-A422-ADA785B73DCC}"/>
          </ac:spMkLst>
        </pc:spChg>
        <pc:spChg chg="mod">
          <ac:chgData name="Tamara Kloosterman" userId="38783585_tp_dropbox" providerId="OAuth2" clId="{FCA205CF-F983-A541-B128-C295B5FAEBCE}" dt="2019-05-31T13:31:36.450" v="81" actId="20577"/>
          <ac:spMkLst>
            <pc:docMk/>
            <pc:sldMk cId="2639289868" sldId="314"/>
            <ac:spMk id="3" creationId="{E48BA687-ED03-3447-BF39-674EC4615124}"/>
          </ac:spMkLst>
        </pc:spChg>
      </pc:sldChg>
      <pc:sldChg chg="modSp new ord">
        <pc:chgData name="Tamara Kloosterman" userId="38783585_tp_dropbox" providerId="OAuth2" clId="{FCA205CF-F983-A541-B128-C295B5FAEBCE}" dt="2019-05-31T13:41:15.680" v="224" actId="20577"/>
        <pc:sldMkLst>
          <pc:docMk/>
          <pc:sldMk cId="3881997729" sldId="315"/>
        </pc:sldMkLst>
        <pc:spChg chg="mod">
          <ac:chgData name="Tamara Kloosterman" userId="38783585_tp_dropbox" providerId="OAuth2" clId="{FCA205CF-F983-A541-B128-C295B5FAEBCE}" dt="2019-05-31T13:41:15.680" v="224" actId="20577"/>
          <ac:spMkLst>
            <pc:docMk/>
            <pc:sldMk cId="3881997729" sldId="315"/>
            <ac:spMk id="2" creationId="{5AC2D353-839E-C74A-98C9-3CC81F61111F}"/>
          </ac:spMkLst>
        </pc:spChg>
        <pc:spChg chg="mod">
          <ac:chgData name="Tamara Kloosterman" userId="38783585_tp_dropbox" providerId="OAuth2" clId="{FCA205CF-F983-A541-B128-C295B5FAEBCE}" dt="2019-05-31T13:31:53.681" v="86" actId="20577"/>
          <ac:spMkLst>
            <pc:docMk/>
            <pc:sldMk cId="3881997729" sldId="315"/>
            <ac:spMk id="3" creationId="{1482BEC4-1AF7-8F46-B134-2E7EB5A41D4E}"/>
          </ac:spMkLst>
        </pc:spChg>
      </pc:sldChg>
      <pc:sldChg chg="modSp new">
        <pc:chgData name="Tamara Kloosterman" userId="38783585_tp_dropbox" providerId="OAuth2" clId="{FCA205CF-F983-A541-B128-C295B5FAEBCE}" dt="2019-05-31T13:41:32.010" v="229" actId="20577"/>
        <pc:sldMkLst>
          <pc:docMk/>
          <pc:sldMk cId="3896680700" sldId="316"/>
        </pc:sldMkLst>
        <pc:spChg chg="mod">
          <ac:chgData name="Tamara Kloosterman" userId="38783585_tp_dropbox" providerId="OAuth2" clId="{FCA205CF-F983-A541-B128-C295B5FAEBCE}" dt="2019-05-31T13:41:32.010" v="229" actId="20577"/>
          <ac:spMkLst>
            <pc:docMk/>
            <pc:sldMk cId="3896680700" sldId="316"/>
            <ac:spMk id="2" creationId="{952A1E4D-4340-5149-A1D3-6B5D1007947F}"/>
          </ac:spMkLst>
        </pc:spChg>
        <pc:spChg chg="mod">
          <ac:chgData name="Tamara Kloosterman" userId="38783585_tp_dropbox" providerId="OAuth2" clId="{FCA205CF-F983-A541-B128-C295B5FAEBCE}" dt="2019-05-31T13:36:33.780" v="134" actId="20577"/>
          <ac:spMkLst>
            <pc:docMk/>
            <pc:sldMk cId="3896680700" sldId="316"/>
            <ac:spMk id="3" creationId="{AFBA2CA7-A72A-6E44-A2C6-D21BA89ADBF3}"/>
          </ac:spMkLst>
        </pc:spChg>
      </pc:sldChg>
      <pc:sldChg chg="modSp new">
        <pc:chgData name="Tamara Kloosterman" userId="38783585_tp_dropbox" providerId="OAuth2" clId="{FCA205CF-F983-A541-B128-C295B5FAEBCE}" dt="2019-05-31T13:41:37.397" v="234" actId="20577"/>
        <pc:sldMkLst>
          <pc:docMk/>
          <pc:sldMk cId="1294485318" sldId="317"/>
        </pc:sldMkLst>
        <pc:spChg chg="mod">
          <ac:chgData name="Tamara Kloosterman" userId="38783585_tp_dropbox" providerId="OAuth2" clId="{FCA205CF-F983-A541-B128-C295B5FAEBCE}" dt="2019-05-31T13:41:37.397" v="234" actId="20577"/>
          <ac:spMkLst>
            <pc:docMk/>
            <pc:sldMk cId="1294485318" sldId="317"/>
            <ac:spMk id="2" creationId="{441E7BEA-8C4A-C546-8E97-50384C217255}"/>
          </ac:spMkLst>
        </pc:spChg>
        <pc:spChg chg="mod">
          <ac:chgData name="Tamara Kloosterman" userId="38783585_tp_dropbox" providerId="OAuth2" clId="{FCA205CF-F983-A541-B128-C295B5FAEBCE}" dt="2019-05-31T13:37:49.108" v="151" actId="20577"/>
          <ac:spMkLst>
            <pc:docMk/>
            <pc:sldMk cId="1294485318" sldId="317"/>
            <ac:spMk id="3" creationId="{239C8D44-9783-8043-9099-F5DDBD33C825}"/>
          </ac:spMkLst>
        </pc:spChg>
      </pc:sldChg>
      <pc:sldChg chg="modSp new">
        <pc:chgData name="Tamara Kloosterman" userId="38783585_tp_dropbox" providerId="OAuth2" clId="{FCA205CF-F983-A541-B128-C295B5FAEBCE}" dt="2019-05-31T13:41:42.621" v="239" actId="20577"/>
        <pc:sldMkLst>
          <pc:docMk/>
          <pc:sldMk cId="2962458160" sldId="318"/>
        </pc:sldMkLst>
        <pc:spChg chg="mod">
          <ac:chgData name="Tamara Kloosterman" userId="38783585_tp_dropbox" providerId="OAuth2" clId="{FCA205CF-F983-A541-B128-C295B5FAEBCE}" dt="2019-05-31T13:41:42.621" v="239" actId="20577"/>
          <ac:spMkLst>
            <pc:docMk/>
            <pc:sldMk cId="2962458160" sldId="318"/>
            <ac:spMk id="2" creationId="{F585F5D8-4C9F-974A-A5AA-4D2566A6C72B}"/>
          </ac:spMkLst>
        </pc:spChg>
        <pc:spChg chg="mod">
          <ac:chgData name="Tamara Kloosterman" userId="38783585_tp_dropbox" providerId="OAuth2" clId="{FCA205CF-F983-A541-B128-C295B5FAEBCE}" dt="2019-05-31T13:39:07.016" v="184" actId="20577"/>
          <ac:spMkLst>
            <pc:docMk/>
            <pc:sldMk cId="2962458160" sldId="318"/>
            <ac:spMk id="3" creationId="{11FCA3C4-0305-0C4C-A350-149BC0326EA1}"/>
          </ac:spMkLst>
        </pc:spChg>
      </pc:sldChg>
      <pc:sldChg chg="new del">
        <pc:chgData name="Tamara Kloosterman" userId="38783585_tp_dropbox" providerId="OAuth2" clId="{FCA205CF-F983-A541-B128-C295B5FAEBCE}" dt="2019-05-31T13:42:32.451" v="242" actId="2696"/>
        <pc:sldMkLst>
          <pc:docMk/>
          <pc:sldMk cId="2186552411" sldId="319"/>
        </pc:sldMkLst>
      </pc:sldChg>
      <pc:sldChg chg="modSp new">
        <pc:chgData name="Tamara Kloosterman" userId="38783585_tp_dropbox" providerId="OAuth2" clId="{FCA205CF-F983-A541-B128-C295B5FAEBCE}" dt="2019-05-31T13:43:20.093" v="268" actId="20577"/>
        <pc:sldMkLst>
          <pc:docMk/>
          <pc:sldMk cId="2332786694" sldId="320"/>
        </pc:sldMkLst>
        <pc:spChg chg="mod">
          <ac:chgData name="Tamara Kloosterman" userId="38783585_tp_dropbox" providerId="OAuth2" clId="{FCA205CF-F983-A541-B128-C295B5FAEBCE}" dt="2019-05-31T13:43:20.093" v="268" actId="20577"/>
          <ac:spMkLst>
            <pc:docMk/>
            <pc:sldMk cId="2332786694" sldId="320"/>
            <ac:spMk id="2" creationId="{63814A64-6028-814C-83F1-0C3F088D79A4}"/>
          </ac:spMkLst>
        </pc:spChg>
        <pc:spChg chg="mod">
          <ac:chgData name="Tamara Kloosterman" userId="38783585_tp_dropbox" providerId="OAuth2" clId="{FCA205CF-F983-A541-B128-C295B5FAEBCE}" dt="2019-05-31T13:43:01.534" v="261" actId="20577"/>
          <ac:spMkLst>
            <pc:docMk/>
            <pc:sldMk cId="2332786694" sldId="320"/>
            <ac:spMk id="3" creationId="{89F52128-2B36-5A43-BCDB-E03B8B3C8B40}"/>
          </ac:spMkLst>
        </pc:spChg>
      </pc:sldChg>
      <pc:sldChg chg="modSp new">
        <pc:chgData name="Tamara Kloosterman" userId="38783585_tp_dropbox" providerId="OAuth2" clId="{FCA205CF-F983-A541-B128-C295B5FAEBCE}" dt="2019-05-31T13:44:36.056" v="306" actId="20577"/>
        <pc:sldMkLst>
          <pc:docMk/>
          <pc:sldMk cId="4177584282" sldId="321"/>
        </pc:sldMkLst>
        <pc:spChg chg="mod">
          <ac:chgData name="Tamara Kloosterman" userId="38783585_tp_dropbox" providerId="OAuth2" clId="{FCA205CF-F983-A541-B128-C295B5FAEBCE}" dt="2019-05-31T13:44:36.056" v="306" actId="20577"/>
          <ac:spMkLst>
            <pc:docMk/>
            <pc:sldMk cId="4177584282" sldId="321"/>
            <ac:spMk id="2" creationId="{AD192963-C058-4941-B490-64F8FBAC812F}"/>
          </ac:spMkLst>
        </pc:spChg>
        <pc:spChg chg="mod">
          <ac:chgData name="Tamara Kloosterman" userId="38783585_tp_dropbox" providerId="OAuth2" clId="{FCA205CF-F983-A541-B128-C295B5FAEBCE}" dt="2019-05-31T13:44:30.347" v="300" actId="20577"/>
          <ac:spMkLst>
            <pc:docMk/>
            <pc:sldMk cId="4177584282" sldId="321"/>
            <ac:spMk id="3" creationId="{0F54FFE6-428A-E14D-B347-0E1BA11F7757}"/>
          </ac:spMkLst>
        </pc:spChg>
      </pc:sldChg>
      <pc:sldChg chg="modSp new ord">
        <pc:chgData name="Tamara Kloosterman" userId="38783585_tp_dropbox" providerId="OAuth2" clId="{FCA205CF-F983-A541-B128-C295B5FAEBCE}" dt="2019-05-31T13:45:51.750" v="338" actId="20577"/>
        <pc:sldMkLst>
          <pc:docMk/>
          <pc:sldMk cId="999300762" sldId="322"/>
        </pc:sldMkLst>
        <pc:spChg chg="mod">
          <ac:chgData name="Tamara Kloosterman" userId="38783585_tp_dropbox" providerId="OAuth2" clId="{FCA205CF-F983-A541-B128-C295B5FAEBCE}" dt="2019-05-31T13:45:51.750" v="338" actId="20577"/>
          <ac:spMkLst>
            <pc:docMk/>
            <pc:sldMk cId="999300762" sldId="322"/>
            <ac:spMk id="2" creationId="{B726D8E8-2644-A14C-9AF6-60A3A968F23C}"/>
          </ac:spMkLst>
        </pc:spChg>
        <pc:spChg chg="mod">
          <ac:chgData name="Tamara Kloosterman" userId="38783585_tp_dropbox" providerId="OAuth2" clId="{FCA205CF-F983-A541-B128-C295B5FAEBCE}" dt="2019-05-31T13:45:35.123" v="331" actId="20577"/>
          <ac:spMkLst>
            <pc:docMk/>
            <pc:sldMk cId="999300762" sldId="322"/>
            <ac:spMk id="3" creationId="{C1434424-6586-FF4B-ABEF-0B7930203F4C}"/>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46400" cy="495300"/>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sz="quarter" idx="1"/>
          </p:nvPr>
        </p:nvSpPr>
        <p:spPr>
          <a:xfrm>
            <a:off x="3849688" y="0"/>
            <a:ext cx="2946400" cy="495300"/>
          </a:xfrm>
          <a:prstGeom prst="rect">
            <a:avLst/>
          </a:prstGeom>
        </p:spPr>
        <p:txBody>
          <a:bodyPr vert="horz" lIns="91440" tIns="45720" rIns="91440" bIns="45720" rtlCol="0"/>
          <a:lstStyle>
            <a:lvl1pPr algn="r">
              <a:defRPr sz="1200"/>
            </a:lvl1pPr>
          </a:lstStyle>
          <a:p>
            <a:fld id="{73E5237C-3802-43E7-90E2-401146DDBD8A}" type="datetimeFigureOut">
              <a:rPr lang="nl-NL" smtClean="0"/>
              <a:t>3-7-2019</a:t>
            </a:fld>
            <a:endParaRPr lang="nl-NL"/>
          </a:p>
        </p:txBody>
      </p:sp>
      <p:sp>
        <p:nvSpPr>
          <p:cNvPr id="4" name="Tijdelijke aanduiding voor voettekst 3"/>
          <p:cNvSpPr>
            <a:spLocks noGrp="1"/>
          </p:cNvSpPr>
          <p:nvPr>
            <p:ph type="ftr" sz="quarter" idx="2"/>
          </p:nvPr>
        </p:nvSpPr>
        <p:spPr>
          <a:xfrm>
            <a:off x="0" y="9377363"/>
            <a:ext cx="2946400" cy="495300"/>
          </a:xfrm>
          <a:prstGeom prst="rect">
            <a:avLst/>
          </a:prstGeom>
        </p:spPr>
        <p:txBody>
          <a:bodyPr vert="horz" lIns="91440" tIns="45720" rIns="91440" bIns="45720" rtlCol="0" anchor="b"/>
          <a:lstStyle>
            <a:lvl1pPr algn="l">
              <a:defRPr sz="1200"/>
            </a:lvl1pPr>
          </a:lstStyle>
          <a:p>
            <a:endParaRPr lang="nl-NL"/>
          </a:p>
        </p:txBody>
      </p:sp>
      <p:sp>
        <p:nvSpPr>
          <p:cNvPr id="5" name="Tijdelijke aanduiding voor dianummer 4"/>
          <p:cNvSpPr>
            <a:spLocks noGrp="1"/>
          </p:cNvSpPr>
          <p:nvPr>
            <p:ph type="sldNum" sz="quarter" idx="3"/>
          </p:nvPr>
        </p:nvSpPr>
        <p:spPr>
          <a:xfrm>
            <a:off x="3849688" y="9377363"/>
            <a:ext cx="2946400" cy="495300"/>
          </a:xfrm>
          <a:prstGeom prst="rect">
            <a:avLst/>
          </a:prstGeom>
        </p:spPr>
        <p:txBody>
          <a:bodyPr vert="horz" lIns="91440" tIns="45720" rIns="91440" bIns="45720" rtlCol="0" anchor="b"/>
          <a:lstStyle>
            <a:lvl1pPr algn="r">
              <a:defRPr sz="1200"/>
            </a:lvl1pPr>
          </a:lstStyle>
          <a:p>
            <a:fld id="{86521ED3-BEF3-43AA-ACF7-8E77ED8FD6AC}" type="slidenum">
              <a:rPr lang="nl-NL" smtClean="0"/>
              <a:t>‹nr.›</a:t>
            </a:fld>
            <a:endParaRPr lang="nl-NL"/>
          </a:p>
        </p:txBody>
      </p:sp>
    </p:spTree>
    <p:extLst>
      <p:ext uri="{BB962C8B-B14F-4D97-AF65-F5344CB8AC3E}">
        <p14:creationId xmlns:p14="http://schemas.microsoft.com/office/powerpoint/2010/main" val="358802101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45659" cy="495348"/>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idx="1"/>
          </p:nvPr>
        </p:nvSpPr>
        <p:spPr>
          <a:xfrm>
            <a:off x="3850443" y="0"/>
            <a:ext cx="2945659" cy="495348"/>
          </a:xfrm>
          <a:prstGeom prst="rect">
            <a:avLst/>
          </a:prstGeom>
        </p:spPr>
        <p:txBody>
          <a:bodyPr vert="horz" lIns="91440" tIns="45720" rIns="91440" bIns="45720" rtlCol="0"/>
          <a:lstStyle>
            <a:lvl1pPr algn="r">
              <a:defRPr sz="1200"/>
            </a:lvl1pPr>
          </a:lstStyle>
          <a:p>
            <a:fld id="{CA30D862-166D-4CB3-9A90-0BE4AA3D8432}" type="datetimeFigureOut">
              <a:rPr lang="nl-NL" smtClean="0"/>
              <a:t>3-7-2019</a:t>
            </a:fld>
            <a:endParaRPr lang="nl-NL"/>
          </a:p>
        </p:txBody>
      </p:sp>
      <p:sp>
        <p:nvSpPr>
          <p:cNvPr id="4" name="Tijdelijke aanduiding voor dia-afbeelding 3"/>
          <p:cNvSpPr>
            <a:spLocks noGrp="1" noRot="1" noChangeAspect="1"/>
          </p:cNvSpPr>
          <p:nvPr>
            <p:ph type="sldImg" idx="2"/>
          </p:nvPr>
        </p:nvSpPr>
        <p:spPr>
          <a:xfrm>
            <a:off x="438150" y="1233488"/>
            <a:ext cx="5921375" cy="3332162"/>
          </a:xfrm>
          <a:prstGeom prst="rect">
            <a:avLst/>
          </a:prstGeom>
          <a:noFill/>
          <a:ln w="12700">
            <a:solidFill>
              <a:prstClr val="black"/>
            </a:solidFill>
          </a:ln>
        </p:spPr>
        <p:txBody>
          <a:bodyPr vert="horz" lIns="91440" tIns="45720" rIns="91440" bIns="45720" rtlCol="0" anchor="ctr"/>
          <a:lstStyle/>
          <a:p>
            <a:endParaRPr lang="nl-NL"/>
          </a:p>
        </p:txBody>
      </p:sp>
      <p:sp>
        <p:nvSpPr>
          <p:cNvPr id="5" name="Tijdelijke aanduiding voor notities 4"/>
          <p:cNvSpPr>
            <a:spLocks noGrp="1"/>
          </p:cNvSpPr>
          <p:nvPr>
            <p:ph type="body" sz="quarter" idx="3"/>
          </p:nvPr>
        </p:nvSpPr>
        <p:spPr>
          <a:xfrm>
            <a:off x="679768" y="4751219"/>
            <a:ext cx="5438140" cy="3887361"/>
          </a:xfrm>
          <a:prstGeom prst="rect">
            <a:avLst/>
          </a:prstGeom>
        </p:spPr>
        <p:txBody>
          <a:bodyPr vert="horz" lIns="91440" tIns="45720" rIns="91440" bIns="45720" rtlCol="0"/>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6" name="Tijdelijke aanduiding voor voettekst 5"/>
          <p:cNvSpPr>
            <a:spLocks noGrp="1"/>
          </p:cNvSpPr>
          <p:nvPr>
            <p:ph type="ftr" sz="quarter" idx="4"/>
          </p:nvPr>
        </p:nvSpPr>
        <p:spPr>
          <a:xfrm>
            <a:off x="0" y="9377317"/>
            <a:ext cx="2945659" cy="495347"/>
          </a:xfrm>
          <a:prstGeom prst="rect">
            <a:avLst/>
          </a:prstGeom>
        </p:spPr>
        <p:txBody>
          <a:bodyPr vert="horz" lIns="91440" tIns="45720" rIns="91440" bIns="45720" rtlCol="0" anchor="b"/>
          <a:lstStyle>
            <a:lvl1pPr algn="l">
              <a:defRPr sz="1200"/>
            </a:lvl1pPr>
          </a:lstStyle>
          <a:p>
            <a:endParaRPr lang="nl-NL"/>
          </a:p>
        </p:txBody>
      </p:sp>
      <p:sp>
        <p:nvSpPr>
          <p:cNvPr id="7" name="Tijdelijke aanduiding voor dianummer 6"/>
          <p:cNvSpPr>
            <a:spLocks noGrp="1"/>
          </p:cNvSpPr>
          <p:nvPr>
            <p:ph type="sldNum" sz="quarter" idx="5"/>
          </p:nvPr>
        </p:nvSpPr>
        <p:spPr>
          <a:xfrm>
            <a:off x="3850443" y="9377317"/>
            <a:ext cx="2945659" cy="495347"/>
          </a:xfrm>
          <a:prstGeom prst="rect">
            <a:avLst/>
          </a:prstGeom>
        </p:spPr>
        <p:txBody>
          <a:bodyPr vert="horz" lIns="91440" tIns="45720" rIns="91440" bIns="45720" rtlCol="0" anchor="b"/>
          <a:lstStyle>
            <a:lvl1pPr algn="r">
              <a:defRPr sz="1200"/>
            </a:lvl1pPr>
          </a:lstStyle>
          <a:p>
            <a:fld id="{715AFD15-F4D2-442E-8278-2DEBB324C9D5}" type="slidenum">
              <a:rPr lang="nl-NL" smtClean="0"/>
              <a:t>‹nr.›</a:t>
            </a:fld>
            <a:endParaRPr lang="nl-NL"/>
          </a:p>
        </p:txBody>
      </p:sp>
    </p:spTree>
    <p:extLst>
      <p:ext uri="{BB962C8B-B14F-4D97-AF65-F5344CB8AC3E}">
        <p14:creationId xmlns:p14="http://schemas.microsoft.com/office/powerpoint/2010/main" val="115816725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a:xfrm>
            <a:off x="438150" y="1233488"/>
            <a:ext cx="5921375" cy="3332162"/>
          </a:xfrm>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715AFD15-F4D2-442E-8278-2DEBB324C9D5}" type="slidenum">
              <a:rPr lang="nl-NL" smtClean="0"/>
              <a:t>1</a:t>
            </a:fld>
            <a:endParaRPr lang="nl-NL"/>
          </a:p>
        </p:txBody>
      </p:sp>
    </p:spTree>
    <p:extLst>
      <p:ext uri="{BB962C8B-B14F-4D97-AF65-F5344CB8AC3E}">
        <p14:creationId xmlns:p14="http://schemas.microsoft.com/office/powerpoint/2010/main" val="292623130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a:xfrm>
            <a:off x="438150" y="1233488"/>
            <a:ext cx="5921375" cy="3332162"/>
          </a:xfrm>
        </p:spPr>
      </p:sp>
      <p:sp>
        <p:nvSpPr>
          <p:cNvPr id="3" name="Tijdelijke aanduiding voor notities 2"/>
          <p:cNvSpPr>
            <a:spLocks noGrp="1"/>
          </p:cNvSpPr>
          <p:nvPr>
            <p:ph type="body" idx="1"/>
          </p:nvPr>
        </p:nvSpPr>
        <p:spPr/>
        <p:txBody>
          <a:bodyPr/>
          <a:lstStyle/>
          <a:p>
            <a:r>
              <a:rPr lang="nl-NL" sz="1200" b="0" i="0" kern="1200" dirty="0" smtClean="0">
                <a:solidFill>
                  <a:schemeClr val="tx1"/>
                </a:solidFill>
                <a:effectLst/>
                <a:latin typeface="+mn-lt"/>
                <a:ea typeface="+mn-ea"/>
                <a:cs typeface="+mn-cs"/>
              </a:rPr>
              <a:t>Regel 337-341:</a:t>
            </a:r>
            <a:r>
              <a:rPr lang="nl-NL" dirty="0" smtClean="0"/>
              <a:t/>
            </a:r>
            <a:br>
              <a:rPr lang="nl-NL" dirty="0" smtClean="0"/>
            </a:br>
            <a:r>
              <a:rPr lang="nl-NL" sz="1200" b="0" i="0" kern="1200" dirty="0" smtClean="0">
                <a:solidFill>
                  <a:schemeClr val="tx1"/>
                </a:solidFill>
                <a:effectLst/>
                <a:latin typeface="+mn-lt"/>
                <a:ea typeface="+mn-ea"/>
                <a:cs typeface="+mn-cs"/>
              </a:rPr>
              <a:t>Bestudeer de structuur van de zin:</a:t>
            </a:r>
            <a:r>
              <a:rPr lang="nl-NL" dirty="0" smtClean="0"/>
              <a:t/>
            </a:r>
            <a:br>
              <a:rPr lang="nl-NL" dirty="0" smtClean="0"/>
            </a:br>
            <a:r>
              <a:rPr lang="nl-NL" sz="1200" b="0" i="0" kern="1200" dirty="0" smtClean="0">
                <a:solidFill>
                  <a:schemeClr val="tx1"/>
                </a:solidFill>
                <a:effectLst/>
                <a:latin typeface="+mn-lt"/>
                <a:ea typeface="+mn-ea"/>
                <a:cs typeface="+mn-cs"/>
              </a:rPr>
              <a:t> </a:t>
            </a:r>
            <a:r>
              <a:rPr lang="nl-NL" sz="1200" b="1" i="0" kern="1200" dirty="0" smtClean="0">
                <a:solidFill>
                  <a:schemeClr val="tx1"/>
                </a:solidFill>
                <a:effectLst/>
                <a:latin typeface="+mn-lt"/>
                <a:ea typeface="+mn-ea"/>
                <a:cs typeface="+mn-cs"/>
              </a:rPr>
              <a:t>Zin 1</a:t>
            </a:r>
            <a:r>
              <a:rPr lang="nl-NL" sz="1200" b="0" i="0" kern="1200" dirty="0" smtClean="0">
                <a:solidFill>
                  <a:schemeClr val="tx1"/>
                </a:solidFill>
                <a:effectLst/>
                <a:latin typeface="+mn-lt"/>
                <a:ea typeface="+mn-ea"/>
                <a:cs typeface="+mn-cs"/>
              </a:rPr>
              <a:t>: </a:t>
            </a:r>
            <a:r>
              <a:rPr lang="nl-NL" sz="1200" b="0" i="1" kern="1200" dirty="0" err="1" smtClean="0">
                <a:solidFill>
                  <a:schemeClr val="tx1"/>
                </a:solidFill>
                <a:effectLst/>
                <a:latin typeface="+mn-lt"/>
                <a:ea typeface="+mn-ea"/>
                <a:cs typeface="+mn-cs"/>
              </a:rPr>
              <a:t>vix</a:t>
            </a:r>
            <a:r>
              <a:rPr lang="nl-NL" sz="1200" b="0" i="0" kern="1200" dirty="0" smtClean="0">
                <a:solidFill>
                  <a:schemeClr val="tx1"/>
                </a:solidFill>
                <a:effectLst/>
                <a:latin typeface="+mn-lt"/>
                <a:ea typeface="+mn-ea"/>
                <a:cs typeface="+mn-cs"/>
              </a:rPr>
              <a:t> </a:t>
            </a:r>
            <a:r>
              <a:rPr lang="nl-NL" sz="1200" b="0" i="1" kern="1200" dirty="0" err="1" smtClean="0">
                <a:solidFill>
                  <a:schemeClr val="tx1"/>
                </a:solidFill>
                <a:effectLst/>
                <a:latin typeface="+mn-lt"/>
                <a:ea typeface="+mn-ea"/>
                <a:cs typeface="+mn-cs"/>
              </a:rPr>
              <a:t>ea</a:t>
            </a:r>
            <a:r>
              <a:rPr lang="nl-NL" sz="1200" b="0" i="0" kern="1200" dirty="0" smtClean="0">
                <a:solidFill>
                  <a:schemeClr val="tx1"/>
                </a:solidFill>
                <a:effectLst/>
                <a:latin typeface="+mn-lt"/>
                <a:ea typeface="+mn-ea"/>
                <a:cs typeface="+mn-cs"/>
              </a:rPr>
              <a:t> </a:t>
            </a:r>
            <a:r>
              <a:rPr lang="nl-NL" sz="1200" b="0" i="1" kern="1200" dirty="0" err="1" smtClean="0">
                <a:solidFill>
                  <a:schemeClr val="tx1"/>
                </a:solidFill>
                <a:effectLst/>
                <a:latin typeface="+mn-lt"/>
                <a:ea typeface="+mn-ea"/>
                <a:cs typeface="+mn-cs"/>
              </a:rPr>
              <a:t>dicta</a:t>
            </a:r>
            <a:r>
              <a:rPr lang="nl-NL" sz="1200" b="0" i="1" kern="1200" dirty="0" smtClean="0">
                <a:solidFill>
                  <a:schemeClr val="tx1"/>
                </a:solidFill>
                <a:effectLst/>
                <a:latin typeface="+mn-lt"/>
                <a:ea typeface="+mn-ea"/>
                <a:cs typeface="+mn-cs"/>
              </a:rPr>
              <a:t> </a:t>
            </a:r>
            <a:r>
              <a:rPr lang="nl-NL" sz="1200" b="0" i="0" kern="1200" dirty="0" smtClean="0">
                <a:solidFill>
                  <a:schemeClr val="tx1"/>
                </a:solidFill>
                <a:effectLst/>
                <a:latin typeface="+mn-lt"/>
                <a:ea typeface="+mn-ea"/>
                <a:cs typeface="+mn-cs"/>
              </a:rPr>
              <a:t>(</a:t>
            </a:r>
            <a:r>
              <a:rPr lang="nl-NL" sz="1200" b="0" i="1" kern="1200" dirty="0" err="1" smtClean="0">
                <a:solidFill>
                  <a:schemeClr val="tx1"/>
                </a:solidFill>
                <a:effectLst/>
                <a:latin typeface="+mn-lt"/>
                <a:ea typeface="+mn-ea"/>
                <a:cs typeface="+mn-cs"/>
              </a:rPr>
              <a:t>sunt</a:t>
            </a:r>
            <a:r>
              <a:rPr lang="nl-NL" sz="1200" b="0" i="0" kern="1200" dirty="0" smtClean="0">
                <a:solidFill>
                  <a:schemeClr val="tx1"/>
                </a:solidFill>
                <a:effectLst/>
                <a:latin typeface="+mn-lt"/>
                <a:ea typeface="+mn-ea"/>
                <a:cs typeface="+mn-cs"/>
              </a:rPr>
              <a:t>/</a:t>
            </a:r>
            <a:r>
              <a:rPr lang="nl-NL" sz="1200" b="0" i="1" kern="1200" dirty="0" err="1" smtClean="0">
                <a:solidFill>
                  <a:schemeClr val="tx1"/>
                </a:solidFill>
                <a:effectLst/>
                <a:latin typeface="+mn-lt"/>
                <a:ea typeface="+mn-ea"/>
                <a:cs typeface="+mn-cs"/>
              </a:rPr>
              <a:t>dederat</a:t>
            </a:r>
            <a:r>
              <a:rPr lang="nl-NL" sz="1200" b="0" i="0" kern="1200" dirty="0" smtClean="0">
                <a:solidFill>
                  <a:schemeClr val="tx1"/>
                </a:solidFill>
                <a:effectLst/>
                <a:latin typeface="+mn-lt"/>
                <a:ea typeface="+mn-ea"/>
                <a:cs typeface="+mn-cs"/>
              </a:rPr>
              <a:t>)</a:t>
            </a:r>
            <a:r>
              <a:rPr lang="nl-NL" dirty="0" smtClean="0"/>
              <a:t/>
            </a:r>
            <a:br>
              <a:rPr lang="nl-NL" dirty="0" smtClean="0"/>
            </a:br>
            <a:r>
              <a:rPr lang="nl-NL" sz="1200" b="0" i="0" kern="1200" dirty="0" smtClean="0">
                <a:solidFill>
                  <a:schemeClr val="tx1"/>
                </a:solidFill>
                <a:effectLst/>
                <a:latin typeface="+mn-lt"/>
                <a:ea typeface="+mn-ea"/>
                <a:cs typeface="+mn-cs"/>
              </a:rPr>
              <a:t> </a:t>
            </a:r>
            <a:r>
              <a:rPr lang="nl-NL" sz="1200" b="1" i="0" kern="1200" dirty="0" smtClean="0">
                <a:solidFill>
                  <a:schemeClr val="tx1"/>
                </a:solidFill>
                <a:effectLst/>
                <a:latin typeface="+mn-lt"/>
                <a:ea typeface="+mn-ea"/>
                <a:cs typeface="+mn-cs"/>
              </a:rPr>
              <a:t>Zin 2</a:t>
            </a:r>
            <a:r>
              <a:rPr lang="nl-NL" sz="1200" b="0" i="0" kern="1200" dirty="0" smtClean="0">
                <a:solidFill>
                  <a:schemeClr val="tx1"/>
                </a:solidFill>
                <a:effectLst/>
                <a:latin typeface="+mn-lt"/>
                <a:ea typeface="+mn-ea"/>
                <a:cs typeface="+mn-cs"/>
              </a:rPr>
              <a:t>: </a:t>
            </a:r>
            <a:r>
              <a:rPr lang="nl-NL" sz="1200" b="0" i="1" kern="1200" dirty="0" err="1" smtClean="0">
                <a:solidFill>
                  <a:schemeClr val="tx1"/>
                </a:solidFill>
                <a:effectLst/>
                <a:latin typeface="+mn-lt"/>
                <a:ea typeface="+mn-ea"/>
                <a:cs typeface="+mn-cs"/>
              </a:rPr>
              <a:t>progressus</a:t>
            </a:r>
            <a:r>
              <a:rPr lang="nl-NL" sz="1200" b="0" i="1" kern="1200" dirty="0" smtClean="0">
                <a:solidFill>
                  <a:schemeClr val="tx1"/>
                </a:solidFill>
                <a:effectLst/>
                <a:latin typeface="+mn-lt"/>
                <a:ea typeface="+mn-ea"/>
                <a:cs typeface="+mn-cs"/>
              </a:rPr>
              <a:t> </a:t>
            </a:r>
            <a:r>
              <a:rPr lang="nl-NL" sz="1200" b="0" i="1" kern="1200" dirty="0" err="1" smtClean="0">
                <a:solidFill>
                  <a:schemeClr val="tx1"/>
                </a:solidFill>
                <a:effectLst/>
                <a:latin typeface="+mn-lt"/>
                <a:ea typeface="+mn-ea"/>
                <a:cs typeface="+mn-cs"/>
              </a:rPr>
              <a:t>monstrat</a:t>
            </a:r>
            <a:r>
              <a:rPr lang="nl-NL" sz="1200" b="0" i="1" kern="1200" dirty="0" smtClean="0">
                <a:solidFill>
                  <a:schemeClr val="tx1"/>
                </a:solidFill>
                <a:effectLst/>
                <a:latin typeface="+mn-lt"/>
                <a:ea typeface="+mn-ea"/>
                <a:cs typeface="+mn-cs"/>
              </a:rPr>
              <a:t> et </a:t>
            </a:r>
            <a:r>
              <a:rPr lang="nl-NL" sz="1200" b="0" i="1" kern="1200" dirty="0" err="1" smtClean="0">
                <a:solidFill>
                  <a:schemeClr val="tx1"/>
                </a:solidFill>
                <a:effectLst/>
                <a:latin typeface="+mn-lt"/>
                <a:ea typeface="+mn-ea"/>
                <a:cs typeface="+mn-cs"/>
              </a:rPr>
              <a:t>aram</a:t>
            </a:r>
            <a:r>
              <a:rPr lang="nl-NL" sz="1200" b="0" i="1" kern="1200" dirty="0" smtClean="0">
                <a:solidFill>
                  <a:schemeClr val="tx1"/>
                </a:solidFill>
                <a:effectLst/>
                <a:latin typeface="+mn-lt"/>
                <a:ea typeface="+mn-ea"/>
                <a:cs typeface="+mn-cs"/>
              </a:rPr>
              <a:t> et </a:t>
            </a:r>
            <a:r>
              <a:rPr lang="nl-NL" sz="1200" b="0" i="1" kern="1200" dirty="0" err="1" smtClean="0">
                <a:solidFill>
                  <a:schemeClr val="tx1"/>
                </a:solidFill>
                <a:effectLst/>
                <a:latin typeface="+mn-lt"/>
                <a:ea typeface="+mn-ea"/>
                <a:cs typeface="+mn-cs"/>
              </a:rPr>
              <a:t>portam</a:t>
            </a:r>
            <a:r>
              <a:rPr lang="nl-NL" dirty="0" smtClean="0"/>
              <a:t/>
            </a:r>
            <a:br>
              <a:rPr lang="nl-NL" dirty="0" smtClean="0"/>
            </a:br>
            <a:r>
              <a:rPr lang="nl-NL" sz="1200" b="0" i="0" kern="1200" dirty="0" smtClean="0">
                <a:solidFill>
                  <a:schemeClr val="tx1"/>
                </a:solidFill>
                <a:effectLst/>
                <a:latin typeface="+mn-lt"/>
                <a:ea typeface="+mn-ea"/>
                <a:cs typeface="+mn-cs"/>
              </a:rPr>
              <a:t>  </a:t>
            </a:r>
            <a:r>
              <a:rPr lang="nl-NL" sz="1200" b="1" i="0" kern="1200" dirty="0" err="1" smtClean="0">
                <a:solidFill>
                  <a:schemeClr val="tx1"/>
                </a:solidFill>
                <a:effectLst/>
                <a:latin typeface="+mn-lt"/>
                <a:ea typeface="+mn-ea"/>
                <a:cs typeface="+mn-cs"/>
              </a:rPr>
              <a:t>Betrekk</a:t>
            </a:r>
            <a:r>
              <a:rPr lang="nl-NL" sz="1200" b="1" i="0" kern="1200" dirty="0" smtClean="0">
                <a:solidFill>
                  <a:schemeClr val="tx1"/>
                </a:solidFill>
                <a:effectLst/>
                <a:latin typeface="+mn-lt"/>
                <a:ea typeface="+mn-ea"/>
                <a:cs typeface="+mn-cs"/>
              </a:rPr>
              <a:t>. bijzin 1</a:t>
            </a:r>
            <a:r>
              <a:rPr lang="nl-NL" sz="1200" b="0" i="0" kern="1200" dirty="0" smtClean="0">
                <a:solidFill>
                  <a:schemeClr val="tx1"/>
                </a:solidFill>
                <a:effectLst/>
                <a:latin typeface="+mn-lt"/>
                <a:ea typeface="+mn-ea"/>
                <a:cs typeface="+mn-cs"/>
              </a:rPr>
              <a:t>: </a:t>
            </a:r>
            <a:r>
              <a:rPr lang="nl-NL" sz="1200" b="0" i="1" kern="1200" dirty="0" err="1" smtClean="0">
                <a:solidFill>
                  <a:schemeClr val="tx1"/>
                </a:solidFill>
                <a:effectLst/>
                <a:latin typeface="+mn-lt"/>
                <a:ea typeface="+mn-ea"/>
                <a:cs typeface="+mn-cs"/>
              </a:rPr>
              <a:t>quam</a:t>
            </a:r>
            <a:r>
              <a:rPr lang="nl-NL" sz="1200" b="0" i="1" kern="1200" dirty="0" smtClean="0">
                <a:solidFill>
                  <a:schemeClr val="tx1"/>
                </a:solidFill>
                <a:effectLst/>
                <a:latin typeface="+mn-lt"/>
                <a:ea typeface="+mn-ea"/>
                <a:cs typeface="+mn-cs"/>
              </a:rPr>
              <a:t> Romani </a:t>
            </a:r>
            <a:r>
              <a:rPr lang="nl-NL" sz="1200" b="0" i="1" kern="1200" dirty="0" err="1" smtClean="0">
                <a:solidFill>
                  <a:schemeClr val="tx1"/>
                </a:solidFill>
                <a:effectLst/>
                <a:latin typeface="+mn-lt"/>
                <a:ea typeface="+mn-ea"/>
                <a:cs typeface="+mn-cs"/>
              </a:rPr>
              <a:t>Carmentalem</a:t>
            </a:r>
            <a:r>
              <a:rPr lang="nl-NL" sz="1200" b="0" i="1" kern="1200" dirty="0" smtClean="0">
                <a:solidFill>
                  <a:schemeClr val="tx1"/>
                </a:solidFill>
                <a:effectLst/>
                <a:latin typeface="+mn-lt"/>
                <a:ea typeface="+mn-ea"/>
                <a:cs typeface="+mn-cs"/>
              </a:rPr>
              <a:t> </a:t>
            </a:r>
            <a:r>
              <a:rPr lang="nl-NL" sz="1200" b="0" i="1" kern="1200" dirty="0" err="1" smtClean="0">
                <a:solidFill>
                  <a:schemeClr val="tx1"/>
                </a:solidFill>
                <a:effectLst/>
                <a:latin typeface="+mn-lt"/>
                <a:ea typeface="+mn-ea"/>
                <a:cs typeface="+mn-cs"/>
              </a:rPr>
              <a:t>nomine</a:t>
            </a:r>
            <a:r>
              <a:rPr lang="nl-NL" sz="1200" b="0" i="1" kern="1200" dirty="0" smtClean="0">
                <a:solidFill>
                  <a:schemeClr val="tx1"/>
                </a:solidFill>
                <a:effectLst/>
                <a:latin typeface="+mn-lt"/>
                <a:ea typeface="+mn-ea"/>
                <a:cs typeface="+mn-cs"/>
              </a:rPr>
              <a:t> </a:t>
            </a:r>
            <a:r>
              <a:rPr lang="nl-NL" sz="1200" b="0" i="1" kern="1200" dirty="0" err="1" smtClean="0">
                <a:solidFill>
                  <a:schemeClr val="tx1"/>
                </a:solidFill>
                <a:effectLst/>
                <a:latin typeface="+mn-lt"/>
                <a:ea typeface="+mn-ea"/>
                <a:cs typeface="+mn-cs"/>
              </a:rPr>
              <a:t>memorant</a:t>
            </a:r>
            <a:r>
              <a:rPr lang="nl-NL" dirty="0" smtClean="0"/>
              <a:t/>
            </a:r>
            <a:br>
              <a:rPr lang="nl-NL" dirty="0" smtClean="0"/>
            </a:br>
            <a:r>
              <a:rPr lang="nl-NL" sz="1200" b="0" i="0" kern="1200" dirty="0" smtClean="0">
                <a:solidFill>
                  <a:schemeClr val="tx1"/>
                </a:solidFill>
                <a:effectLst/>
                <a:latin typeface="+mn-lt"/>
                <a:ea typeface="+mn-ea"/>
                <a:cs typeface="+mn-cs"/>
              </a:rPr>
              <a:t>   </a:t>
            </a:r>
            <a:r>
              <a:rPr lang="nl-NL" sz="1200" b="1" i="0" kern="1200" dirty="0" smtClean="0">
                <a:solidFill>
                  <a:schemeClr val="tx1"/>
                </a:solidFill>
                <a:effectLst/>
                <a:latin typeface="+mn-lt"/>
                <a:ea typeface="+mn-ea"/>
                <a:cs typeface="+mn-cs"/>
              </a:rPr>
              <a:t>Bijstelling</a:t>
            </a:r>
            <a:r>
              <a:rPr lang="nl-NL" sz="1200" b="0" i="0" kern="1200" dirty="0" smtClean="0">
                <a:solidFill>
                  <a:schemeClr val="tx1"/>
                </a:solidFill>
                <a:effectLst/>
                <a:latin typeface="+mn-lt"/>
                <a:ea typeface="+mn-ea"/>
                <a:cs typeface="+mn-cs"/>
              </a:rPr>
              <a:t>: </a:t>
            </a:r>
            <a:r>
              <a:rPr lang="nl-NL" sz="1200" b="0" i="1" kern="1200" dirty="0" err="1" smtClean="0">
                <a:solidFill>
                  <a:schemeClr val="tx1"/>
                </a:solidFill>
                <a:effectLst/>
                <a:latin typeface="+mn-lt"/>
                <a:ea typeface="+mn-ea"/>
                <a:cs typeface="+mn-cs"/>
              </a:rPr>
              <a:t>priscum</a:t>
            </a:r>
            <a:r>
              <a:rPr lang="nl-NL" sz="1200" b="0" i="1" kern="1200" dirty="0" smtClean="0">
                <a:solidFill>
                  <a:schemeClr val="tx1"/>
                </a:solidFill>
                <a:effectLst/>
                <a:latin typeface="+mn-lt"/>
                <a:ea typeface="+mn-ea"/>
                <a:cs typeface="+mn-cs"/>
              </a:rPr>
              <a:t> </a:t>
            </a:r>
            <a:r>
              <a:rPr lang="nl-NL" sz="1200" b="0" i="1" kern="1200" dirty="0" err="1" smtClean="0">
                <a:solidFill>
                  <a:schemeClr val="tx1"/>
                </a:solidFill>
                <a:effectLst/>
                <a:latin typeface="+mn-lt"/>
                <a:ea typeface="+mn-ea"/>
                <a:cs typeface="+mn-cs"/>
              </a:rPr>
              <a:t>honorem</a:t>
            </a:r>
            <a:r>
              <a:rPr lang="nl-NL" sz="1200" b="0" i="0" kern="1200" dirty="0" smtClean="0">
                <a:solidFill>
                  <a:schemeClr val="tx1"/>
                </a:solidFill>
                <a:effectLst/>
                <a:latin typeface="+mn-lt"/>
                <a:ea typeface="+mn-ea"/>
                <a:cs typeface="+mn-cs"/>
              </a:rPr>
              <a:t> t/m </a:t>
            </a:r>
            <a:r>
              <a:rPr lang="nl-NL" sz="1200" b="0" i="1" kern="1200" dirty="0" err="1" smtClean="0">
                <a:solidFill>
                  <a:schemeClr val="tx1"/>
                </a:solidFill>
                <a:effectLst/>
                <a:latin typeface="+mn-lt"/>
                <a:ea typeface="+mn-ea"/>
                <a:cs typeface="+mn-cs"/>
              </a:rPr>
              <a:t>falidicae</a:t>
            </a:r>
            <a:r>
              <a:rPr lang="nl-NL" dirty="0" smtClean="0"/>
              <a:t/>
            </a:r>
            <a:br>
              <a:rPr lang="nl-NL" dirty="0" smtClean="0"/>
            </a:br>
            <a:r>
              <a:rPr lang="nl-NL" sz="1200" b="0" i="0" kern="1200" dirty="0" smtClean="0">
                <a:solidFill>
                  <a:schemeClr val="tx1"/>
                </a:solidFill>
                <a:effectLst/>
                <a:latin typeface="+mn-lt"/>
                <a:ea typeface="+mn-ea"/>
                <a:cs typeface="+mn-cs"/>
              </a:rPr>
              <a:t>  </a:t>
            </a:r>
            <a:r>
              <a:rPr lang="nl-NL" sz="1200" b="1" i="0" kern="1200" dirty="0" err="1" smtClean="0">
                <a:solidFill>
                  <a:schemeClr val="tx1"/>
                </a:solidFill>
                <a:effectLst/>
                <a:latin typeface="+mn-lt"/>
                <a:ea typeface="+mn-ea"/>
                <a:cs typeface="+mn-cs"/>
              </a:rPr>
              <a:t>Betrekk</a:t>
            </a:r>
            <a:r>
              <a:rPr lang="nl-NL" sz="1200" b="1" i="0" kern="1200" dirty="0" smtClean="0">
                <a:solidFill>
                  <a:schemeClr val="tx1"/>
                </a:solidFill>
                <a:effectLst/>
                <a:latin typeface="+mn-lt"/>
                <a:ea typeface="+mn-ea"/>
                <a:cs typeface="+mn-cs"/>
              </a:rPr>
              <a:t>. bijzin 2</a:t>
            </a:r>
            <a:r>
              <a:rPr lang="nl-NL" sz="1200" b="0" i="0" kern="1200" dirty="0" smtClean="0">
                <a:solidFill>
                  <a:schemeClr val="tx1"/>
                </a:solidFill>
                <a:effectLst/>
                <a:latin typeface="+mn-lt"/>
                <a:ea typeface="+mn-ea"/>
                <a:cs typeface="+mn-cs"/>
              </a:rPr>
              <a:t>: </a:t>
            </a:r>
            <a:r>
              <a:rPr lang="nl-NL" sz="1200" b="0" i="1" kern="1200" dirty="0" err="1" smtClean="0">
                <a:solidFill>
                  <a:schemeClr val="tx1"/>
                </a:solidFill>
                <a:effectLst/>
                <a:latin typeface="+mn-lt"/>
                <a:ea typeface="+mn-ea"/>
                <a:cs typeface="+mn-cs"/>
              </a:rPr>
              <a:t>quae</a:t>
            </a:r>
            <a:r>
              <a:rPr lang="nl-NL" sz="1200" b="0" i="1" kern="1200" dirty="0" smtClean="0">
                <a:solidFill>
                  <a:schemeClr val="tx1"/>
                </a:solidFill>
                <a:effectLst/>
                <a:latin typeface="+mn-lt"/>
                <a:ea typeface="+mn-ea"/>
                <a:cs typeface="+mn-cs"/>
              </a:rPr>
              <a:t> </a:t>
            </a:r>
            <a:r>
              <a:rPr lang="nl-NL" sz="1200" b="0" i="1" kern="1200" dirty="0" err="1" smtClean="0">
                <a:solidFill>
                  <a:schemeClr val="tx1"/>
                </a:solidFill>
                <a:effectLst/>
                <a:latin typeface="+mn-lt"/>
                <a:ea typeface="+mn-ea"/>
                <a:cs typeface="+mn-cs"/>
              </a:rPr>
              <a:t>cecinit</a:t>
            </a:r>
            <a:r>
              <a:rPr lang="nl-NL" sz="1200" b="0" i="0" kern="1200" dirty="0" smtClean="0">
                <a:solidFill>
                  <a:schemeClr val="tx1"/>
                </a:solidFill>
                <a:effectLst/>
                <a:latin typeface="+mn-lt"/>
                <a:ea typeface="+mn-ea"/>
                <a:cs typeface="+mn-cs"/>
              </a:rPr>
              <a:t> + </a:t>
            </a:r>
            <a:r>
              <a:rPr lang="nl-NL" sz="1200" b="0" i="0" kern="1200" dirty="0" err="1" smtClean="0">
                <a:solidFill>
                  <a:schemeClr val="tx1"/>
                </a:solidFill>
                <a:effectLst/>
                <a:latin typeface="+mn-lt"/>
                <a:ea typeface="+mn-ea"/>
                <a:cs typeface="+mn-cs"/>
              </a:rPr>
              <a:t>A.c.I</a:t>
            </a:r>
            <a:r>
              <a:rPr lang="nl-NL" sz="1200" b="0" i="0" kern="1200" dirty="0" smtClean="0">
                <a:solidFill>
                  <a:schemeClr val="tx1"/>
                </a:solidFill>
                <a:effectLst/>
                <a:latin typeface="+mn-lt"/>
                <a:ea typeface="+mn-ea"/>
                <a:cs typeface="+mn-cs"/>
              </a:rPr>
              <a:t>.</a:t>
            </a:r>
            <a:endParaRPr lang="nl-NL" dirty="0"/>
          </a:p>
        </p:txBody>
      </p:sp>
      <p:sp>
        <p:nvSpPr>
          <p:cNvPr id="4" name="Tijdelijke aanduiding voor dianummer 3"/>
          <p:cNvSpPr>
            <a:spLocks noGrp="1"/>
          </p:cNvSpPr>
          <p:nvPr>
            <p:ph type="sldNum" sz="quarter" idx="10"/>
          </p:nvPr>
        </p:nvSpPr>
        <p:spPr/>
        <p:txBody>
          <a:bodyPr/>
          <a:lstStyle/>
          <a:p>
            <a:fld id="{715AFD15-F4D2-442E-8278-2DEBB324C9D5}" type="slidenum">
              <a:rPr lang="nl-NL" smtClean="0"/>
              <a:t>14</a:t>
            </a:fld>
            <a:endParaRPr lang="nl-NL"/>
          </a:p>
        </p:txBody>
      </p:sp>
    </p:spTree>
    <p:extLst>
      <p:ext uri="{BB962C8B-B14F-4D97-AF65-F5344CB8AC3E}">
        <p14:creationId xmlns:p14="http://schemas.microsoft.com/office/powerpoint/2010/main" val="412190764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sz="1200" b="0" i="0" kern="1200" dirty="0" smtClean="0">
                <a:solidFill>
                  <a:schemeClr val="tx1"/>
                </a:solidFill>
                <a:effectLst/>
                <a:latin typeface="+mn-lt"/>
                <a:ea typeface="+mn-ea"/>
                <a:cs typeface="+mn-cs"/>
              </a:rPr>
              <a:t>Regel 337-341:</a:t>
            </a:r>
            <a:r>
              <a:rPr lang="nl-NL" dirty="0" smtClean="0"/>
              <a:t/>
            </a:r>
            <a:br>
              <a:rPr lang="nl-NL" dirty="0" smtClean="0"/>
            </a:br>
            <a:r>
              <a:rPr lang="nl-NL" sz="1200" b="0" i="0" kern="1200" dirty="0" smtClean="0">
                <a:solidFill>
                  <a:schemeClr val="tx1"/>
                </a:solidFill>
                <a:effectLst/>
                <a:latin typeface="+mn-lt"/>
                <a:ea typeface="+mn-ea"/>
                <a:cs typeface="+mn-cs"/>
              </a:rPr>
              <a:t>Bestudeer de structuur van de zin:</a:t>
            </a:r>
            <a:r>
              <a:rPr lang="nl-NL" dirty="0" smtClean="0"/>
              <a:t/>
            </a:r>
            <a:br>
              <a:rPr lang="nl-NL" dirty="0" smtClean="0"/>
            </a:br>
            <a:r>
              <a:rPr lang="nl-NL" sz="1200" b="0" i="0" kern="1200" dirty="0" smtClean="0">
                <a:solidFill>
                  <a:schemeClr val="tx1"/>
                </a:solidFill>
                <a:effectLst/>
                <a:latin typeface="+mn-lt"/>
                <a:ea typeface="+mn-ea"/>
                <a:cs typeface="+mn-cs"/>
              </a:rPr>
              <a:t> </a:t>
            </a:r>
            <a:r>
              <a:rPr lang="nl-NL" sz="1200" b="1" i="0" kern="1200" dirty="0" smtClean="0">
                <a:solidFill>
                  <a:schemeClr val="tx1"/>
                </a:solidFill>
                <a:effectLst/>
                <a:latin typeface="+mn-lt"/>
                <a:ea typeface="+mn-ea"/>
                <a:cs typeface="+mn-cs"/>
              </a:rPr>
              <a:t>Zin 1</a:t>
            </a:r>
            <a:r>
              <a:rPr lang="nl-NL" sz="1200" b="0" i="0" kern="1200" dirty="0" smtClean="0">
                <a:solidFill>
                  <a:schemeClr val="tx1"/>
                </a:solidFill>
                <a:effectLst/>
                <a:latin typeface="+mn-lt"/>
                <a:ea typeface="+mn-ea"/>
                <a:cs typeface="+mn-cs"/>
              </a:rPr>
              <a:t>: </a:t>
            </a:r>
            <a:r>
              <a:rPr lang="nl-NL" sz="1200" b="0" i="1" kern="1200" dirty="0" err="1" smtClean="0">
                <a:solidFill>
                  <a:schemeClr val="tx1"/>
                </a:solidFill>
                <a:effectLst/>
                <a:latin typeface="+mn-lt"/>
                <a:ea typeface="+mn-ea"/>
                <a:cs typeface="+mn-cs"/>
              </a:rPr>
              <a:t>vix</a:t>
            </a:r>
            <a:r>
              <a:rPr lang="nl-NL" sz="1200" b="0" i="0" kern="1200" dirty="0" smtClean="0">
                <a:solidFill>
                  <a:schemeClr val="tx1"/>
                </a:solidFill>
                <a:effectLst/>
                <a:latin typeface="+mn-lt"/>
                <a:ea typeface="+mn-ea"/>
                <a:cs typeface="+mn-cs"/>
              </a:rPr>
              <a:t> </a:t>
            </a:r>
            <a:r>
              <a:rPr lang="nl-NL" sz="1200" b="0" i="1" kern="1200" dirty="0" err="1" smtClean="0">
                <a:solidFill>
                  <a:schemeClr val="tx1"/>
                </a:solidFill>
                <a:effectLst/>
                <a:latin typeface="+mn-lt"/>
                <a:ea typeface="+mn-ea"/>
                <a:cs typeface="+mn-cs"/>
              </a:rPr>
              <a:t>ea</a:t>
            </a:r>
            <a:r>
              <a:rPr lang="nl-NL" sz="1200" b="0" i="0" kern="1200" dirty="0" smtClean="0">
                <a:solidFill>
                  <a:schemeClr val="tx1"/>
                </a:solidFill>
                <a:effectLst/>
                <a:latin typeface="+mn-lt"/>
                <a:ea typeface="+mn-ea"/>
                <a:cs typeface="+mn-cs"/>
              </a:rPr>
              <a:t> </a:t>
            </a:r>
            <a:r>
              <a:rPr lang="nl-NL" sz="1200" b="0" i="1" kern="1200" dirty="0" err="1" smtClean="0">
                <a:solidFill>
                  <a:schemeClr val="tx1"/>
                </a:solidFill>
                <a:effectLst/>
                <a:latin typeface="+mn-lt"/>
                <a:ea typeface="+mn-ea"/>
                <a:cs typeface="+mn-cs"/>
              </a:rPr>
              <a:t>dicta</a:t>
            </a:r>
            <a:r>
              <a:rPr lang="nl-NL" sz="1200" b="0" i="1" kern="1200" dirty="0" smtClean="0">
                <a:solidFill>
                  <a:schemeClr val="tx1"/>
                </a:solidFill>
                <a:effectLst/>
                <a:latin typeface="+mn-lt"/>
                <a:ea typeface="+mn-ea"/>
                <a:cs typeface="+mn-cs"/>
              </a:rPr>
              <a:t> </a:t>
            </a:r>
            <a:r>
              <a:rPr lang="nl-NL" sz="1200" b="0" i="0" kern="1200" dirty="0" smtClean="0">
                <a:solidFill>
                  <a:schemeClr val="tx1"/>
                </a:solidFill>
                <a:effectLst/>
                <a:latin typeface="+mn-lt"/>
                <a:ea typeface="+mn-ea"/>
                <a:cs typeface="+mn-cs"/>
              </a:rPr>
              <a:t>(</a:t>
            </a:r>
            <a:r>
              <a:rPr lang="nl-NL" sz="1200" b="0" i="1" kern="1200" dirty="0" err="1" smtClean="0">
                <a:solidFill>
                  <a:schemeClr val="tx1"/>
                </a:solidFill>
                <a:effectLst/>
                <a:latin typeface="+mn-lt"/>
                <a:ea typeface="+mn-ea"/>
                <a:cs typeface="+mn-cs"/>
              </a:rPr>
              <a:t>sunt</a:t>
            </a:r>
            <a:r>
              <a:rPr lang="nl-NL" sz="1200" b="0" i="0" kern="1200" dirty="0" smtClean="0">
                <a:solidFill>
                  <a:schemeClr val="tx1"/>
                </a:solidFill>
                <a:effectLst/>
                <a:latin typeface="+mn-lt"/>
                <a:ea typeface="+mn-ea"/>
                <a:cs typeface="+mn-cs"/>
              </a:rPr>
              <a:t>/</a:t>
            </a:r>
            <a:r>
              <a:rPr lang="nl-NL" sz="1200" b="0" i="1" kern="1200" dirty="0" err="1" smtClean="0">
                <a:solidFill>
                  <a:schemeClr val="tx1"/>
                </a:solidFill>
                <a:effectLst/>
                <a:latin typeface="+mn-lt"/>
                <a:ea typeface="+mn-ea"/>
                <a:cs typeface="+mn-cs"/>
              </a:rPr>
              <a:t>dederat</a:t>
            </a:r>
            <a:r>
              <a:rPr lang="nl-NL" sz="1200" b="0" i="0" kern="1200" dirty="0" smtClean="0">
                <a:solidFill>
                  <a:schemeClr val="tx1"/>
                </a:solidFill>
                <a:effectLst/>
                <a:latin typeface="+mn-lt"/>
                <a:ea typeface="+mn-ea"/>
                <a:cs typeface="+mn-cs"/>
              </a:rPr>
              <a:t>)</a:t>
            </a:r>
            <a:r>
              <a:rPr lang="nl-NL" dirty="0" smtClean="0"/>
              <a:t/>
            </a:r>
            <a:br>
              <a:rPr lang="nl-NL" dirty="0" smtClean="0"/>
            </a:br>
            <a:r>
              <a:rPr lang="nl-NL" sz="1200" b="0" i="0" kern="1200" dirty="0" smtClean="0">
                <a:solidFill>
                  <a:schemeClr val="tx1"/>
                </a:solidFill>
                <a:effectLst/>
                <a:latin typeface="+mn-lt"/>
                <a:ea typeface="+mn-ea"/>
                <a:cs typeface="+mn-cs"/>
              </a:rPr>
              <a:t> </a:t>
            </a:r>
            <a:r>
              <a:rPr lang="nl-NL" sz="1200" b="1" i="0" kern="1200" dirty="0" smtClean="0">
                <a:solidFill>
                  <a:schemeClr val="tx1"/>
                </a:solidFill>
                <a:effectLst/>
                <a:latin typeface="+mn-lt"/>
                <a:ea typeface="+mn-ea"/>
                <a:cs typeface="+mn-cs"/>
              </a:rPr>
              <a:t>Zin 2</a:t>
            </a:r>
            <a:r>
              <a:rPr lang="nl-NL" sz="1200" b="0" i="0" kern="1200" dirty="0" smtClean="0">
                <a:solidFill>
                  <a:schemeClr val="tx1"/>
                </a:solidFill>
                <a:effectLst/>
                <a:latin typeface="+mn-lt"/>
                <a:ea typeface="+mn-ea"/>
                <a:cs typeface="+mn-cs"/>
              </a:rPr>
              <a:t>: </a:t>
            </a:r>
            <a:r>
              <a:rPr lang="nl-NL" sz="1200" b="0" i="1" kern="1200" dirty="0" err="1" smtClean="0">
                <a:solidFill>
                  <a:schemeClr val="tx1"/>
                </a:solidFill>
                <a:effectLst/>
                <a:latin typeface="+mn-lt"/>
                <a:ea typeface="+mn-ea"/>
                <a:cs typeface="+mn-cs"/>
              </a:rPr>
              <a:t>progressus</a:t>
            </a:r>
            <a:r>
              <a:rPr lang="nl-NL" sz="1200" b="0" i="1" kern="1200" dirty="0" smtClean="0">
                <a:solidFill>
                  <a:schemeClr val="tx1"/>
                </a:solidFill>
                <a:effectLst/>
                <a:latin typeface="+mn-lt"/>
                <a:ea typeface="+mn-ea"/>
                <a:cs typeface="+mn-cs"/>
              </a:rPr>
              <a:t> </a:t>
            </a:r>
            <a:r>
              <a:rPr lang="nl-NL" sz="1200" b="0" i="1" kern="1200" dirty="0" err="1" smtClean="0">
                <a:solidFill>
                  <a:schemeClr val="tx1"/>
                </a:solidFill>
                <a:effectLst/>
                <a:latin typeface="+mn-lt"/>
                <a:ea typeface="+mn-ea"/>
                <a:cs typeface="+mn-cs"/>
              </a:rPr>
              <a:t>monstrat</a:t>
            </a:r>
            <a:r>
              <a:rPr lang="nl-NL" sz="1200" b="0" i="1" kern="1200" dirty="0" smtClean="0">
                <a:solidFill>
                  <a:schemeClr val="tx1"/>
                </a:solidFill>
                <a:effectLst/>
                <a:latin typeface="+mn-lt"/>
                <a:ea typeface="+mn-ea"/>
                <a:cs typeface="+mn-cs"/>
              </a:rPr>
              <a:t> et </a:t>
            </a:r>
            <a:r>
              <a:rPr lang="nl-NL" sz="1200" b="0" i="1" kern="1200" dirty="0" err="1" smtClean="0">
                <a:solidFill>
                  <a:schemeClr val="tx1"/>
                </a:solidFill>
                <a:effectLst/>
                <a:latin typeface="+mn-lt"/>
                <a:ea typeface="+mn-ea"/>
                <a:cs typeface="+mn-cs"/>
              </a:rPr>
              <a:t>aram</a:t>
            </a:r>
            <a:r>
              <a:rPr lang="nl-NL" sz="1200" b="0" i="1" kern="1200" dirty="0" smtClean="0">
                <a:solidFill>
                  <a:schemeClr val="tx1"/>
                </a:solidFill>
                <a:effectLst/>
                <a:latin typeface="+mn-lt"/>
                <a:ea typeface="+mn-ea"/>
                <a:cs typeface="+mn-cs"/>
              </a:rPr>
              <a:t> et </a:t>
            </a:r>
            <a:r>
              <a:rPr lang="nl-NL" sz="1200" b="0" i="1" kern="1200" dirty="0" err="1" smtClean="0">
                <a:solidFill>
                  <a:schemeClr val="tx1"/>
                </a:solidFill>
                <a:effectLst/>
                <a:latin typeface="+mn-lt"/>
                <a:ea typeface="+mn-ea"/>
                <a:cs typeface="+mn-cs"/>
              </a:rPr>
              <a:t>portam</a:t>
            </a:r>
            <a:r>
              <a:rPr lang="nl-NL" dirty="0" smtClean="0"/>
              <a:t/>
            </a:r>
            <a:br>
              <a:rPr lang="nl-NL" dirty="0" smtClean="0"/>
            </a:br>
            <a:r>
              <a:rPr lang="nl-NL" sz="1200" b="0" i="0" kern="1200" dirty="0" smtClean="0">
                <a:solidFill>
                  <a:schemeClr val="tx1"/>
                </a:solidFill>
                <a:effectLst/>
                <a:latin typeface="+mn-lt"/>
                <a:ea typeface="+mn-ea"/>
                <a:cs typeface="+mn-cs"/>
              </a:rPr>
              <a:t>  </a:t>
            </a:r>
            <a:r>
              <a:rPr lang="nl-NL" sz="1200" b="1" i="0" kern="1200" dirty="0" err="1" smtClean="0">
                <a:solidFill>
                  <a:schemeClr val="tx1"/>
                </a:solidFill>
                <a:effectLst/>
                <a:latin typeface="+mn-lt"/>
                <a:ea typeface="+mn-ea"/>
                <a:cs typeface="+mn-cs"/>
              </a:rPr>
              <a:t>Betrekk</a:t>
            </a:r>
            <a:r>
              <a:rPr lang="nl-NL" sz="1200" b="1" i="0" kern="1200" dirty="0" smtClean="0">
                <a:solidFill>
                  <a:schemeClr val="tx1"/>
                </a:solidFill>
                <a:effectLst/>
                <a:latin typeface="+mn-lt"/>
                <a:ea typeface="+mn-ea"/>
                <a:cs typeface="+mn-cs"/>
              </a:rPr>
              <a:t>. bijzin 1</a:t>
            </a:r>
            <a:r>
              <a:rPr lang="nl-NL" sz="1200" b="0" i="0" kern="1200" dirty="0" smtClean="0">
                <a:solidFill>
                  <a:schemeClr val="tx1"/>
                </a:solidFill>
                <a:effectLst/>
                <a:latin typeface="+mn-lt"/>
                <a:ea typeface="+mn-ea"/>
                <a:cs typeface="+mn-cs"/>
              </a:rPr>
              <a:t>: </a:t>
            </a:r>
            <a:r>
              <a:rPr lang="nl-NL" sz="1200" b="0" i="1" kern="1200" dirty="0" err="1" smtClean="0">
                <a:solidFill>
                  <a:schemeClr val="tx1"/>
                </a:solidFill>
                <a:effectLst/>
                <a:latin typeface="+mn-lt"/>
                <a:ea typeface="+mn-ea"/>
                <a:cs typeface="+mn-cs"/>
              </a:rPr>
              <a:t>quam</a:t>
            </a:r>
            <a:r>
              <a:rPr lang="nl-NL" sz="1200" b="0" i="1" kern="1200" dirty="0" smtClean="0">
                <a:solidFill>
                  <a:schemeClr val="tx1"/>
                </a:solidFill>
                <a:effectLst/>
                <a:latin typeface="+mn-lt"/>
                <a:ea typeface="+mn-ea"/>
                <a:cs typeface="+mn-cs"/>
              </a:rPr>
              <a:t> Romani </a:t>
            </a:r>
            <a:r>
              <a:rPr lang="nl-NL" sz="1200" b="0" i="1" kern="1200" dirty="0" err="1" smtClean="0">
                <a:solidFill>
                  <a:schemeClr val="tx1"/>
                </a:solidFill>
                <a:effectLst/>
                <a:latin typeface="+mn-lt"/>
                <a:ea typeface="+mn-ea"/>
                <a:cs typeface="+mn-cs"/>
              </a:rPr>
              <a:t>Carmentalem</a:t>
            </a:r>
            <a:r>
              <a:rPr lang="nl-NL" sz="1200" b="0" i="1" kern="1200" dirty="0" smtClean="0">
                <a:solidFill>
                  <a:schemeClr val="tx1"/>
                </a:solidFill>
                <a:effectLst/>
                <a:latin typeface="+mn-lt"/>
                <a:ea typeface="+mn-ea"/>
                <a:cs typeface="+mn-cs"/>
              </a:rPr>
              <a:t> </a:t>
            </a:r>
            <a:r>
              <a:rPr lang="nl-NL" sz="1200" b="0" i="1" kern="1200" dirty="0" err="1" smtClean="0">
                <a:solidFill>
                  <a:schemeClr val="tx1"/>
                </a:solidFill>
                <a:effectLst/>
                <a:latin typeface="+mn-lt"/>
                <a:ea typeface="+mn-ea"/>
                <a:cs typeface="+mn-cs"/>
              </a:rPr>
              <a:t>nomine</a:t>
            </a:r>
            <a:r>
              <a:rPr lang="nl-NL" sz="1200" b="0" i="1" kern="1200" dirty="0" smtClean="0">
                <a:solidFill>
                  <a:schemeClr val="tx1"/>
                </a:solidFill>
                <a:effectLst/>
                <a:latin typeface="+mn-lt"/>
                <a:ea typeface="+mn-ea"/>
                <a:cs typeface="+mn-cs"/>
              </a:rPr>
              <a:t> </a:t>
            </a:r>
            <a:r>
              <a:rPr lang="nl-NL" sz="1200" b="0" i="1" kern="1200" dirty="0" err="1" smtClean="0">
                <a:solidFill>
                  <a:schemeClr val="tx1"/>
                </a:solidFill>
                <a:effectLst/>
                <a:latin typeface="+mn-lt"/>
                <a:ea typeface="+mn-ea"/>
                <a:cs typeface="+mn-cs"/>
              </a:rPr>
              <a:t>memorant</a:t>
            </a:r>
            <a:r>
              <a:rPr lang="nl-NL" dirty="0" smtClean="0"/>
              <a:t/>
            </a:r>
            <a:br>
              <a:rPr lang="nl-NL" dirty="0" smtClean="0"/>
            </a:br>
            <a:r>
              <a:rPr lang="nl-NL" sz="1200" b="0" i="0" kern="1200" dirty="0" smtClean="0">
                <a:solidFill>
                  <a:schemeClr val="tx1"/>
                </a:solidFill>
                <a:effectLst/>
                <a:latin typeface="+mn-lt"/>
                <a:ea typeface="+mn-ea"/>
                <a:cs typeface="+mn-cs"/>
              </a:rPr>
              <a:t>   </a:t>
            </a:r>
            <a:r>
              <a:rPr lang="nl-NL" sz="1200" b="1" i="0" kern="1200" dirty="0" smtClean="0">
                <a:solidFill>
                  <a:schemeClr val="tx1"/>
                </a:solidFill>
                <a:effectLst/>
                <a:latin typeface="+mn-lt"/>
                <a:ea typeface="+mn-ea"/>
                <a:cs typeface="+mn-cs"/>
              </a:rPr>
              <a:t>Bijstelling</a:t>
            </a:r>
            <a:r>
              <a:rPr lang="nl-NL" sz="1200" b="0" i="0" kern="1200" dirty="0" smtClean="0">
                <a:solidFill>
                  <a:schemeClr val="tx1"/>
                </a:solidFill>
                <a:effectLst/>
                <a:latin typeface="+mn-lt"/>
                <a:ea typeface="+mn-ea"/>
                <a:cs typeface="+mn-cs"/>
              </a:rPr>
              <a:t>: </a:t>
            </a:r>
            <a:r>
              <a:rPr lang="nl-NL" sz="1200" b="0" i="1" kern="1200" dirty="0" err="1" smtClean="0">
                <a:solidFill>
                  <a:schemeClr val="tx1"/>
                </a:solidFill>
                <a:effectLst/>
                <a:latin typeface="+mn-lt"/>
                <a:ea typeface="+mn-ea"/>
                <a:cs typeface="+mn-cs"/>
              </a:rPr>
              <a:t>priscum</a:t>
            </a:r>
            <a:r>
              <a:rPr lang="nl-NL" sz="1200" b="0" i="1" kern="1200" dirty="0" smtClean="0">
                <a:solidFill>
                  <a:schemeClr val="tx1"/>
                </a:solidFill>
                <a:effectLst/>
                <a:latin typeface="+mn-lt"/>
                <a:ea typeface="+mn-ea"/>
                <a:cs typeface="+mn-cs"/>
              </a:rPr>
              <a:t> </a:t>
            </a:r>
            <a:r>
              <a:rPr lang="nl-NL" sz="1200" b="0" i="1" kern="1200" dirty="0" err="1" smtClean="0">
                <a:solidFill>
                  <a:schemeClr val="tx1"/>
                </a:solidFill>
                <a:effectLst/>
                <a:latin typeface="+mn-lt"/>
                <a:ea typeface="+mn-ea"/>
                <a:cs typeface="+mn-cs"/>
              </a:rPr>
              <a:t>honorem</a:t>
            </a:r>
            <a:r>
              <a:rPr lang="nl-NL" sz="1200" b="0" i="0" kern="1200" dirty="0" smtClean="0">
                <a:solidFill>
                  <a:schemeClr val="tx1"/>
                </a:solidFill>
                <a:effectLst/>
                <a:latin typeface="+mn-lt"/>
                <a:ea typeface="+mn-ea"/>
                <a:cs typeface="+mn-cs"/>
              </a:rPr>
              <a:t> t/m </a:t>
            </a:r>
            <a:r>
              <a:rPr lang="nl-NL" sz="1200" b="0" i="1" kern="1200" dirty="0" err="1" smtClean="0">
                <a:solidFill>
                  <a:schemeClr val="tx1"/>
                </a:solidFill>
                <a:effectLst/>
                <a:latin typeface="+mn-lt"/>
                <a:ea typeface="+mn-ea"/>
                <a:cs typeface="+mn-cs"/>
              </a:rPr>
              <a:t>falidicae</a:t>
            </a:r>
            <a:r>
              <a:rPr lang="nl-NL" dirty="0" smtClean="0"/>
              <a:t/>
            </a:r>
            <a:br>
              <a:rPr lang="nl-NL" dirty="0" smtClean="0"/>
            </a:br>
            <a:r>
              <a:rPr lang="nl-NL" sz="1200" b="0" i="0" kern="1200" dirty="0" smtClean="0">
                <a:solidFill>
                  <a:schemeClr val="tx1"/>
                </a:solidFill>
                <a:effectLst/>
                <a:latin typeface="+mn-lt"/>
                <a:ea typeface="+mn-ea"/>
                <a:cs typeface="+mn-cs"/>
              </a:rPr>
              <a:t>  </a:t>
            </a:r>
            <a:r>
              <a:rPr lang="nl-NL" sz="1200" b="1" i="0" kern="1200" dirty="0" err="1" smtClean="0">
                <a:solidFill>
                  <a:schemeClr val="tx1"/>
                </a:solidFill>
                <a:effectLst/>
                <a:latin typeface="+mn-lt"/>
                <a:ea typeface="+mn-ea"/>
                <a:cs typeface="+mn-cs"/>
              </a:rPr>
              <a:t>Betrekk</a:t>
            </a:r>
            <a:r>
              <a:rPr lang="nl-NL" sz="1200" b="1" i="0" kern="1200" dirty="0" smtClean="0">
                <a:solidFill>
                  <a:schemeClr val="tx1"/>
                </a:solidFill>
                <a:effectLst/>
                <a:latin typeface="+mn-lt"/>
                <a:ea typeface="+mn-ea"/>
                <a:cs typeface="+mn-cs"/>
              </a:rPr>
              <a:t>. bijzin 2</a:t>
            </a:r>
            <a:r>
              <a:rPr lang="nl-NL" sz="1200" b="0" i="0" kern="1200" dirty="0" smtClean="0">
                <a:solidFill>
                  <a:schemeClr val="tx1"/>
                </a:solidFill>
                <a:effectLst/>
                <a:latin typeface="+mn-lt"/>
                <a:ea typeface="+mn-ea"/>
                <a:cs typeface="+mn-cs"/>
              </a:rPr>
              <a:t>: </a:t>
            </a:r>
            <a:r>
              <a:rPr lang="nl-NL" sz="1200" b="0" i="1" kern="1200" dirty="0" err="1" smtClean="0">
                <a:solidFill>
                  <a:schemeClr val="tx1"/>
                </a:solidFill>
                <a:effectLst/>
                <a:latin typeface="+mn-lt"/>
                <a:ea typeface="+mn-ea"/>
                <a:cs typeface="+mn-cs"/>
              </a:rPr>
              <a:t>quae</a:t>
            </a:r>
            <a:r>
              <a:rPr lang="nl-NL" sz="1200" b="0" i="1" kern="1200" dirty="0" smtClean="0">
                <a:solidFill>
                  <a:schemeClr val="tx1"/>
                </a:solidFill>
                <a:effectLst/>
                <a:latin typeface="+mn-lt"/>
                <a:ea typeface="+mn-ea"/>
                <a:cs typeface="+mn-cs"/>
              </a:rPr>
              <a:t> </a:t>
            </a:r>
            <a:r>
              <a:rPr lang="nl-NL" sz="1200" b="0" i="1" kern="1200" dirty="0" err="1" smtClean="0">
                <a:solidFill>
                  <a:schemeClr val="tx1"/>
                </a:solidFill>
                <a:effectLst/>
                <a:latin typeface="+mn-lt"/>
                <a:ea typeface="+mn-ea"/>
                <a:cs typeface="+mn-cs"/>
              </a:rPr>
              <a:t>cecinit</a:t>
            </a:r>
            <a:r>
              <a:rPr lang="nl-NL" sz="1200" b="0" i="0" kern="1200" dirty="0" smtClean="0">
                <a:solidFill>
                  <a:schemeClr val="tx1"/>
                </a:solidFill>
                <a:effectLst/>
                <a:latin typeface="+mn-lt"/>
                <a:ea typeface="+mn-ea"/>
                <a:cs typeface="+mn-cs"/>
              </a:rPr>
              <a:t> + </a:t>
            </a:r>
            <a:r>
              <a:rPr lang="nl-NL" sz="1200" b="0" i="0" kern="1200" dirty="0" err="1" smtClean="0">
                <a:solidFill>
                  <a:schemeClr val="tx1"/>
                </a:solidFill>
                <a:effectLst/>
                <a:latin typeface="+mn-lt"/>
                <a:ea typeface="+mn-ea"/>
                <a:cs typeface="+mn-cs"/>
              </a:rPr>
              <a:t>A.c.I</a:t>
            </a:r>
            <a:r>
              <a:rPr lang="nl-NL" sz="1200" b="0" i="0" kern="1200" dirty="0" smtClean="0">
                <a:solidFill>
                  <a:schemeClr val="tx1"/>
                </a:solidFill>
                <a:effectLst/>
                <a:latin typeface="+mn-lt"/>
                <a:ea typeface="+mn-ea"/>
                <a:cs typeface="+mn-cs"/>
              </a:rPr>
              <a:t>.</a:t>
            </a:r>
            <a:endParaRPr lang="nl-NL" dirty="0" smtClean="0"/>
          </a:p>
          <a:p>
            <a:endParaRPr lang="nl-NL" dirty="0"/>
          </a:p>
        </p:txBody>
      </p:sp>
      <p:sp>
        <p:nvSpPr>
          <p:cNvPr id="4" name="Tijdelijke aanduiding voor dianummer 3"/>
          <p:cNvSpPr>
            <a:spLocks noGrp="1"/>
          </p:cNvSpPr>
          <p:nvPr>
            <p:ph type="sldNum" sz="quarter" idx="10"/>
          </p:nvPr>
        </p:nvSpPr>
        <p:spPr/>
        <p:txBody>
          <a:bodyPr/>
          <a:lstStyle/>
          <a:p>
            <a:fld id="{715AFD15-F4D2-442E-8278-2DEBB324C9D5}" type="slidenum">
              <a:rPr lang="nl-NL" smtClean="0"/>
              <a:t>15</a:t>
            </a:fld>
            <a:endParaRPr lang="nl-NL"/>
          </a:p>
        </p:txBody>
      </p:sp>
    </p:spTree>
    <p:extLst>
      <p:ext uri="{BB962C8B-B14F-4D97-AF65-F5344CB8AC3E}">
        <p14:creationId xmlns:p14="http://schemas.microsoft.com/office/powerpoint/2010/main" val="112658310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a:xfrm>
            <a:off x="438150" y="1233488"/>
            <a:ext cx="5921375" cy="3332162"/>
          </a:xfrm>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715AFD15-F4D2-442E-8278-2DEBB324C9D5}" type="slidenum">
              <a:rPr lang="nl-NL" smtClean="0"/>
              <a:t>17</a:t>
            </a:fld>
            <a:endParaRPr lang="nl-NL"/>
          </a:p>
        </p:txBody>
      </p:sp>
    </p:spTree>
    <p:extLst>
      <p:ext uri="{BB962C8B-B14F-4D97-AF65-F5344CB8AC3E}">
        <p14:creationId xmlns:p14="http://schemas.microsoft.com/office/powerpoint/2010/main" val="275080517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a:xfrm>
            <a:off x="438150" y="1233488"/>
            <a:ext cx="5921375" cy="3332162"/>
          </a:xfrm>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715AFD15-F4D2-442E-8278-2DEBB324C9D5}" type="slidenum">
              <a:rPr lang="nl-NL" smtClean="0"/>
              <a:t>18</a:t>
            </a:fld>
            <a:endParaRPr lang="nl-NL"/>
          </a:p>
        </p:txBody>
      </p:sp>
    </p:spTree>
    <p:extLst>
      <p:ext uri="{BB962C8B-B14F-4D97-AF65-F5344CB8AC3E}">
        <p14:creationId xmlns:p14="http://schemas.microsoft.com/office/powerpoint/2010/main" val="277411771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a:xfrm>
            <a:off x="438150" y="1233488"/>
            <a:ext cx="5921375" cy="3332162"/>
          </a:xfrm>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715AFD15-F4D2-442E-8278-2DEBB324C9D5}" type="slidenum">
              <a:rPr lang="nl-NL" smtClean="0"/>
              <a:t>20</a:t>
            </a:fld>
            <a:endParaRPr lang="nl-NL"/>
          </a:p>
        </p:txBody>
      </p:sp>
    </p:spTree>
    <p:extLst>
      <p:ext uri="{BB962C8B-B14F-4D97-AF65-F5344CB8AC3E}">
        <p14:creationId xmlns:p14="http://schemas.microsoft.com/office/powerpoint/2010/main" val="19359938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a:xfrm>
            <a:off x="438150" y="1233488"/>
            <a:ext cx="5921375" cy="3332162"/>
          </a:xfrm>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715AFD15-F4D2-442E-8278-2DEBB324C9D5}" type="slidenum">
              <a:rPr lang="nl-NL" smtClean="0"/>
              <a:t>21</a:t>
            </a:fld>
            <a:endParaRPr lang="nl-NL"/>
          </a:p>
        </p:txBody>
      </p:sp>
    </p:spTree>
    <p:extLst>
      <p:ext uri="{BB962C8B-B14F-4D97-AF65-F5344CB8AC3E}">
        <p14:creationId xmlns:p14="http://schemas.microsoft.com/office/powerpoint/2010/main" val="269886860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a:xfrm>
            <a:off x="438150" y="1233488"/>
            <a:ext cx="5921375" cy="3332162"/>
          </a:xfrm>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715AFD15-F4D2-442E-8278-2DEBB324C9D5}" type="slidenum">
              <a:rPr lang="nl-NL" smtClean="0"/>
              <a:t>22</a:t>
            </a:fld>
            <a:endParaRPr lang="nl-NL"/>
          </a:p>
        </p:txBody>
      </p:sp>
    </p:spTree>
    <p:extLst>
      <p:ext uri="{BB962C8B-B14F-4D97-AF65-F5344CB8AC3E}">
        <p14:creationId xmlns:p14="http://schemas.microsoft.com/office/powerpoint/2010/main" val="11987925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a:xfrm>
            <a:off x="438150" y="1233488"/>
            <a:ext cx="5921375" cy="3332162"/>
          </a:xfrm>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715AFD15-F4D2-442E-8278-2DEBB324C9D5}" type="slidenum">
              <a:rPr lang="nl-NL" smtClean="0"/>
              <a:t>23</a:t>
            </a:fld>
            <a:endParaRPr lang="nl-NL"/>
          </a:p>
        </p:txBody>
      </p:sp>
    </p:spTree>
    <p:extLst>
      <p:ext uri="{BB962C8B-B14F-4D97-AF65-F5344CB8AC3E}">
        <p14:creationId xmlns:p14="http://schemas.microsoft.com/office/powerpoint/2010/main" val="272102749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715AFD15-F4D2-442E-8278-2DEBB324C9D5}" type="slidenum">
              <a:rPr lang="nl-NL" smtClean="0"/>
              <a:t>24</a:t>
            </a:fld>
            <a:endParaRPr lang="nl-NL"/>
          </a:p>
        </p:txBody>
      </p:sp>
    </p:spTree>
    <p:extLst>
      <p:ext uri="{BB962C8B-B14F-4D97-AF65-F5344CB8AC3E}">
        <p14:creationId xmlns:p14="http://schemas.microsoft.com/office/powerpoint/2010/main" val="250606517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a:xfrm>
            <a:off x="438150" y="1233488"/>
            <a:ext cx="5921375" cy="3332162"/>
          </a:xfrm>
        </p:spPr>
      </p:sp>
      <p:sp>
        <p:nvSpPr>
          <p:cNvPr id="3" name="Tijdelijke aanduiding voor notities 2"/>
          <p:cNvSpPr>
            <a:spLocks noGrp="1"/>
          </p:cNvSpPr>
          <p:nvPr>
            <p:ph type="body" idx="1"/>
          </p:nvPr>
        </p:nvSpPr>
        <p:spPr/>
        <p:txBody>
          <a:bodyPr/>
          <a:lstStyle/>
          <a:p>
            <a:pPr defTabSz="355600">
              <a:spcAft>
                <a:spcPts val="0"/>
              </a:spcAft>
            </a:pPr>
            <a:endParaRPr lang="nl-NL" dirty="0"/>
          </a:p>
        </p:txBody>
      </p:sp>
      <p:sp>
        <p:nvSpPr>
          <p:cNvPr id="4" name="Tijdelijke aanduiding voor dianummer 3"/>
          <p:cNvSpPr>
            <a:spLocks noGrp="1"/>
          </p:cNvSpPr>
          <p:nvPr>
            <p:ph type="sldNum" sz="quarter" idx="10"/>
          </p:nvPr>
        </p:nvSpPr>
        <p:spPr/>
        <p:txBody>
          <a:bodyPr/>
          <a:lstStyle/>
          <a:p>
            <a:fld id="{715AFD15-F4D2-442E-8278-2DEBB324C9D5}" type="slidenum">
              <a:rPr lang="nl-NL" smtClean="0"/>
              <a:t>25</a:t>
            </a:fld>
            <a:endParaRPr lang="nl-NL"/>
          </a:p>
        </p:txBody>
      </p:sp>
    </p:spTree>
    <p:extLst>
      <p:ext uri="{BB962C8B-B14F-4D97-AF65-F5344CB8AC3E}">
        <p14:creationId xmlns:p14="http://schemas.microsoft.com/office/powerpoint/2010/main" val="111298515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a:xfrm>
            <a:off x="438150" y="1233488"/>
            <a:ext cx="5921375" cy="3332162"/>
          </a:xfrm>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715AFD15-F4D2-442E-8278-2DEBB324C9D5}" type="slidenum">
              <a:rPr lang="nl-NL" smtClean="0"/>
              <a:t>2</a:t>
            </a:fld>
            <a:endParaRPr lang="nl-NL"/>
          </a:p>
        </p:txBody>
      </p:sp>
    </p:spTree>
    <p:extLst>
      <p:ext uri="{BB962C8B-B14F-4D97-AF65-F5344CB8AC3E}">
        <p14:creationId xmlns:p14="http://schemas.microsoft.com/office/powerpoint/2010/main" val="119281475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a:xfrm>
            <a:off x="438150" y="1233488"/>
            <a:ext cx="5921375" cy="3332162"/>
          </a:xfrm>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715AFD15-F4D2-442E-8278-2DEBB324C9D5}" type="slidenum">
              <a:rPr lang="nl-NL" smtClean="0"/>
              <a:t>26</a:t>
            </a:fld>
            <a:endParaRPr lang="nl-NL"/>
          </a:p>
        </p:txBody>
      </p:sp>
    </p:spTree>
    <p:extLst>
      <p:ext uri="{BB962C8B-B14F-4D97-AF65-F5344CB8AC3E}">
        <p14:creationId xmlns:p14="http://schemas.microsoft.com/office/powerpoint/2010/main" val="130809513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a:xfrm>
            <a:off x="438150" y="1233488"/>
            <a:ext cx="5921375" cy="3332162"/>
          </a:xfrm>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715AFD15-F4D2-442E-8278-2DEBB324C9D5}" type="slidenum">
              <a:rPr lang="nl-NL" smtClean="0"/>
              <a:t>27</a:t>
            </a:fld>
            <a:endParaRPr lang="nl-NL"/>
          </a:p>
        </p:txBody>
      </p:sp>
    </p:spTree>
    <p:extLst>
      <p:ext uri="{BB962C8B-B14F-4D97-AF65-F5344CB8AC3E}">
        <p14:creationId xmlns:p14="http://schemas.microsoft.com/office/powerpoint/2010/main" val="290209857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a:xfrm>
            <a:off x="438150" y="1233488"/>
            <a:ext cx="5921375" cy="3332162"/>
          </a:xfrm>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10"/>
          </p:nvPr>
        </p:nvSpPr>
        <p:spPr/>
        <p:txBody>
          <a:bodyPr/>
          <a:lstStyle/>
          <a:p>
            <a:fld id="{715AFD15-F4D2-442E-8278-2DEBB324C9D5}" type="slidenum">
              <a:rPr lang="nl-NL" smtClean="0"/>
              <a:t>28</a:t>
            </a:fld>
            <a:endParaRPr lang="nl-NL"/>
          </a:p>
        </p:txBody>
      </p:sp>
    </p:spTree>
    <p:extLst>
      <p:ext uri="{BB962C8B-B14F-4D97-AF65-F5344CB8AC3E}">
        <p14:creationId xmlns:p14="http://schemas.microsoft.com/office/powerpoint/2010/main" val="321482310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sz="1200" b="0" i="0" kern="1200" dirty="0" smtClean="0">
                <a:solidFill>
                  <a:schemeClr val="tx1"/>
                </a:solidFill>
                <a:effectLst/>
                <a:latin typeface="+mn-lt"/>
                <a:ea typeface="+mn-ea"/>
                <a:cs typeface="+mn-cs"/>
              </a:rPr>
              <a:t>Regel 333-336:</a:t>
            </a:r>
            <a:r>
              <a:rPr lang="nl-NL" dirty="0" smtClean="0"/>
              <a:t/>
            </a:r>
            <a:br>
              <a:rPr lang="nl-NL" dirty="0" smtClean="0"/>
            </a:br>
            <a:r>
              <a:rPr lang="nl-NL" sz="1200" b="0" i="0" kern="1200" dirty="0" smtClean="0">
                <a:solidFill>
                  <a:schemeClr val="tx1"/>
                </a:solidFill>
                <a:effectLst/>
                <a:latin typeface="+mn-lt"/>
                <a:ea typeface="+mn-ea"/>
                <a:cs typeface="+mn-cs"/>
              </a:rPr>
              <a:t>Bestudeer de structuur van de zin.</a:t>
            </a:r>
            <a:r>
              <a:rPr lang="nl-NL" dirty="0" smtClean="0"/>
              <a:t/>
            </a:r>
            <a:br>
              <a:rPr lang="nl-NL" dirty="0" smtClean="0"/>
            </a:br>
            <a:r>
              <a:rPr lang="nl-NL" sz="1200" b="0" i="0" kern="1200" dirty="0" smtClean="0">
                <a:solidFill>
                  <a:schemeClr val="tx1"/>
                </a:solidFill>
                <a:effectLst/>
                <a:latin typeface="+mn-lt"/>
                <a:ea typeface="+mn-ea"/>
                <a:cs typeface="+mn-cs"/>
              </a:rPr>
              <a:t>  </a:t>
            </a:r>
            <a:r>
              <a:rPr lang="nl-NL" sz="1200" b="1" i="0" kern="1200" dirty="0" smtClean="0">
                <a:solidFill>
                  <a:schemeClr val="tx1"/>
                </a:solidFill>
                <a:effectLst/>
                <a:latin typeface="+mn-lt"/>
                <a:ea typeface="+mn-ea"/>
                <a:cs typeface="+mn-cs"/>
              </a:rPr>
              <a:t>Lijd. </a:t>
            </a:r>
            <a:r>
              <a:rPr lang="nl-NL" sz="1200" b="1" i="0" kern="1200" dirty="0" err="1" smtClean="0">
                <a:solidFill>
                  <a:schemeClr val="tx1"/>
                </a:solidFill>
                <a:effectLst/>
                <a:latin typeface="+mn-lt"/>
                <a:ea typeface="+mn-ea"/>
                <a:cs typeface="+mn-cs"/>
              </a:rPr>
              <a:t>vw</a:t>
            </a:r>
            <a:r>
              <a:rPr lang="nl-NL" sz="1200" b="1" i="0" kern="1200" dirty="0" smtClean="0">
                <a:solidFill>
                  <a:schemeClr val="tx1"/>
                </a:solidFill>
                <a:effectLst/>
                <a:latin typeface="+mn-lt"/>
                <a:ea typeface="+mn-ea"/>
                <a:cs typeface="+mn-cs"/>
              </a:rPr>
              <a:t>.</a:t>
            </a:r>
            <a:r>
              <a:rPr lang="nl-NL" sz="1200" b="0" i="0" kern="1200" dirty="0" smtClean="0">
                <a:solidFill>
                  <a:schemeClr val="tx1"/>
                </a:solidFill>
                <a:effectLst/>
                <a:latin typeface="+mn-lt"/>
                <a:ea typeface="+mn-ea"/>
                <a:cs typeface="+mn-cs"/>
              </a:rPr>
              <a:t>: </a:t>
            </a:r>
            <a:r>
              <a:rPr lang="nl-NL" sz="1200" b="0" i="1" kern="1200" dirty="0" smtClean="0">
                <a:solidFill>
                  <a:schemeClr val="tx1"/>
                </a:solidFill>
                <a:effectLst/>
                <a:latin typeface="+mn-lt"/>
                <a:ea typeface="+mn-ea"/>
                <a:cs typeface="+mn-cs"/>
              </a:rPr>
              <a:t>me</a:t>
            </a:r>
            <a:r>
              <a:rPr lang="nl-NL" sz="1200" b="0" i="0" kern="1200" dirty="0" smtClean="0">
                <a:solidFill>
                  <a:schemeClr val="tx1"/>
                </a:solidFill>
                <a:effectLst/>
                <a:latin typeface="+mn-lt"/>
                <a:ea typeface="+mn-ea"/>
                <a:cs typeface="+mn-cs"/>
              </a:rPr>
              <a:t>: </a:t>
            </a:r>
            <a:r>
              <a:rPr lang="nl-NL" sz="1200" b="1" i="0" kern="1200" dirty="0" smtClean="0">
                <a:solidFill>
                  <a:schemeClr val="tx1"/>
                </a:solidFill>
                <a:effectLst/>
                <a:latin typeface="+mn-lt"/>
                <a:ea typeface="+mn-ea"/>
                <a:cs typeface="+mn-cs"/>
              </a:rPr>
              <a:t>part.</a:t>
            </a:r>
            <a:r>
              <a:rPr lang="nl-NL" sz="1200" b="0" i="0" kern="1200" dirty="0" smtClean="0">
                <a:solidFill>
                  <a:schemeClr val="tx1"/>
                </a:solidFill>
                <a:effectLst/>
                <a:latin typeface="+mn-lt"/>
                <a:ea typeface="+mn-ea"/>
                <a:cs typeface="+mn-cs"/>
              </a:rPr>
              <a:t>: </a:t>
            </a:r>
            <a:r>
              <a:rPr lang="nl-NL" sz="1200" b="0" i="1" kern="1200" dirty="0" err="1" smtClean="0">
                <a:solidFill>
                  <a:schemeClr val="tx1"/>
                </a:solidFill>
                <a:effectLst/>
                <a:latin typeface="+mn-lt"/>
                <a:ea typeface="+mn-ea"/>
                <a:cs typeface="+mn-cs"/>
              </a:rPr>
              <a:t>pulsum</a:t>
            </a:r>
            <a:r>
              <a:rPr lang="nl-NL" sz="1200" b="0" i="0" kern="1200" dirty="0" smtClean="0">
                <a:solidFill>
                  <a:schemeClr val="tx1"/>
                </a:solidFill>
                <a:effectLst/>
                <a:latin typeface="+mn-lt"/>
                <a:ea typeface="+mn-ea"/>
                <a:cs typeface="+mn-cs"/>
              </a:rPr>
              <a:t> en </a:t>
            </a:r>
            <a:r>
              <a:rPr lang="nl-NL" sz="1200" b="0" i="1" kern="1200" dirty="0" err="1" smtClean="0">
                <a:solidFill>
                  <a:schemeClr val="tx1"/>
                </a:solidFill>
                <a:effectLst/>
                <a:latin typeface="+mn-lt"/>
                <a:ea typeface="+mn-ea"/>
                <a:cs typeface="+mn-cs"/>
              </a:rPr>
              <a:t>sequentem</a:t>
            </a:r>
            <a:r>
              <a:rPr lang="nl-NL" dirty="0" smtClean="0"/>
              <a:t/>
            </a:r>
            <a:br>
              <a:rPr lang="nl-NL" dirty="0" smtClean="0"/>
            </a:br>
            <a:r>
              <a:rPr lang="nl-NL" sz="1200" b="0" i="0" kern="1200" dirty="0" smtClean="0">
                <a:solidFill>
                  <a:schemeClr val="tx1"/>
                </a:solidFill>
                <a:effectLst/>
                <a:latin typeface="+mn-lt"/>
                <a:ea typeface="+mn-ea"/>
                <a:cs typeface="+mn-cs"/>
              </a:rPr>
              <a:t> </a:t>
            </a:r>
            <a:r>
              <a:rPr lang="nl-NL" sz="1200" b="1" i="0" kern="1200" dirty="0" err="1" smtClean="0">
                <a:solidFill>
                  <a:schemeClr val="tx1"/>
                </a:solidFill>
                <a:effectLst/>
                <a:latin typeface="+mn-lt"/>
                <a:ea typeface="+mn-ea"/>
                <a:cs typeface="+mn-cs"/>
              </a:rPr>
              <a:t>Hoofdww</a:t>
            </a:r>
            <a:r>
              <a:rPr lang="nl-NL" sz="1200" b="0" i="0" kern="1200" dirty="0" smtClean="0">
                <a:solidFill>
                  <a:schemeClr val="tx1"/>
                </a:solidFill>
                <a:effectLst/>
                <a:latin typeface="+mn-lt"/>
                <a:ea typeface="+mn-ea"/>
                <a:cs typeface="+mn-cs"/>
              </a:rPr>
              <a:t>.: 1. </a:t>
            </a:r>
            <a:r>
              <a:rPr lang="nl-NL" sz="1200" b="0" i="1" kern="1200" dirty="0" err="1" smtClean="0">
                <a:solidFill>
                  <a:schemeClr val="tx1"/>
                </a:solidFill>
                <a:effectLst/>
                <a:latin typeface="+mn-lt"/>
                <a:ea typeface="+mn-ea"/>
                <a:cs typeface="+mn-cs"/>
              </a:rPr>
              <a:t>posuere</a:t>
            </a:r>
            <a:r>
              <a:rPr lang="nl-NL" sz="1200" b="0" i="0" kern="1200" dirty="0" smtClean="0">
                <a:solidFill>
                  <a:schemeClr val="tx1"/>
                </a:solidFill>
                <a:effectLst/>
                <a:latin typeface="+mn-lt"/>
                <a:ea typeface="+mn-ea"/>
                <a:cs typeface="+mn-cs"/>
              </a:rPr>
              <a:t>: onderwerp: </a:t>
            </a:r>
            <a:r>
              <a:rPr lang="nl-NL" sz="1200" b="0" i="1" kern="1200" dirty="0" smtClean="0">
                <a:solidFill>
                  <a:schemeClr val="tx1"/>
                </a:solidFill>
                <a:effectLst/>
                <a:latin typeface="+mn-lt"/>
                <a:ea typeface="+mn-ea"/>
                <a:cs typeface="+mn-cs"/>
              </a:rPr>
              <a:t>Fortuna et fatum</a:t>
            </a:r>
            <a:r>
              <a:rPr lang="nl-NL" dirty="0" smtClean="0"/>
              <a:t/>
            </a:r>
            <a:br>
              <a:rPr lang="nl-NL" dirty="0" smtClean="0"/>
            </a:br>
            <a:r>
              <a:rPr lang="nl-NL" sz="1200" b="0" i="0" kern="1200" dirty="0" smtClean="0">
                <a:solidFill>
                  <a:schemeClr val="tx1"/>
                </a:solidFill>
                <a:effectLst/>
                <a:latin typeface="+mn-lt"/>
                <a:ea typeface="+mn-ea"/>
                <a:cs typeface="+mn-cs"/>
              </a:rPr>
              <a:t>        2. </a:t>
            </a:r>
            <a:r>
              <a:rPr lang="nl-NL" sz="1200" b="0" i="1" kern="1200" dirty="0" err="1" smtClean="0">
                <a:solidFill>
                  <a:schemeClr val="tx1"/>
                </a:solidFill>
                <a:effectLst/>
                <a:latin typeface="+mn-lt"/>
                <a:ea typeface="+mn-ea"/>
                <a:cs typeface="+mn-cs"/>
              </a:rPr>
              <a:t>egere</a:t>
            </a:r>
            <a:r>
              <a:rPr lang="nl-NL" sz="1200" b="0" i="0" kern="1200" dirty="0" smtClean="0">
                <a:solidFill>
                  <a:schemeClr val="tx1"/>
                </a:solidFill>
                <a:effectLst/>
                <a:latin typeface="+mn-lt"/>
                <a:ea typeface="+mn-ea"/>
                <a:cs typeface="+mn-cs"/>
              </a:rPr>
              <a:t>: onderwerp: </a:t>
            </a:r>
            <a:r>
              <a:rPr lang="nl-NL" sz="1200" b="0" i="1" kern="1200" dirty="0" err="1" smtClean="0">
                <a:solidFill>
                  <a:schemeClr val="tx1"/>
                </a:solidFill>
                <a:effectLst/>
                <a:latin typeface="+mn-lt"/>
                <a:ea typeface="+mn-ea"/>
                <a:cs typeface="+mn-cs"/>
              </a:rPr>
              <a:t>matris</a:t>
            </a:r>
            <a:r>
              <a:rPr lang="nl-NL" sz="1200" b="0" i="1" kern="1200" dirty="0" smtClean="0">
                <a:solidFill>
                  <a:schemeClr val="tx1"/>
                </a:solidFill>
                <a:effectLst/>
                <a:latin typeface="+mn-lt"/>
                <a:ea typeface="+mn-ea"/>
                <a:cs typeface="+mn-cs"/>
              </a:rPr>
              <a:t> </a:t>
            </a:r>
            <a:r>
              <a:rPr lang="nl-NL" sz="1200" b="0" i="1" kern="1200" dirty="0" err="1" smtClean="0">
                <a:solidFill>
                  <a:schemeClr val="tx1"/>
                </a:solidFill>
                <a:effectLst/>
                <a:latin typeface="+mn-lt"/>
                <a:ea typeface="+mn-ea"/>
                <a:cs typeface="+mn-cs"/>
              </a:rPr>
              <a:t>monita</a:t>
            </a:r>
            <a:r>
              <a:rPr lang="nl-NL" sz="1200" b="0" i="1" kern="1200" dirty="0" smtClean="0">
                <a:solidFill>
                  <a:schemeClr val="tx1"/>
                </a:solidFill>
                <a:effectLst/>
                <a:latin typeface="+mn-lt"/>
                <a:ea typeface="+mn-ea"/>
                <a:cs typeface="+mn-cs"/>
              </a:rPr>
              <a:t> et Apollo</a:t>
            </a:r>
            <a:endParaRPr lang="nl-NL" dirty="0" smtClean="0"/>
          </a:p>
          <a:p>
            <a:endParaRPr lang="nl-NL" dirty="0"/>
          </a:p>
        </p:txBody>
      </p:sp>
      <p:sp>
        <p:nvSpPr>
          <p:cNvPr id="4" name="Tijdelijke aanduiding voor dianummer 3"/>
          <p:cNvSpPr>
            <a:spLocks noGrp="1"/>
          </p:cNvSpPr>
          <p:nvPr>
            <p:ph type="sldNum" sz="quarter" idx="10"/>
          </p:nvPr>
        </p:nvSpPr>
        <p:spPr/>
        <p:txBody>
          <a:bodyPr/>
          <a:lstStyle/>
          <a:p>
            <a:fld id="{715AFD15-F4D2-442E-8278-2DEBB324C9D5}" type="slidenum">
              <a:rPr lang="nl-NL" smtClean="0"/>
              <a:t>31</a:t>
            </a:fld>
            <a:endParaRPr lang="nl-NL"/>
          </a:p>
        </p:txBody>
      </p:sp>
    </p:spTree>
    <p:extLst>
      <p:ext uri="{BB962C8B-B14F-4D97-AF65-F5344CB8AC3E}">
        <p14:creationId xmlns:p14="http://schemas.microsoft.com/office/powerpoint/2010/main" val="151497707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a:xfrm>
            <a:off x="438150" y="1233488"/>
            <a:ext cx="5921375" cy="3332162"/>
          </a:xfrm>
        </p:spPr>
      </p:sp>
      <p:sp>
        <p:nvSpPr>
          <p:cNvPr id="3" name="Tijdelijke aanduiding voor notiti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sz="1200" b="0" i="0" kern="1200" dirty="0" smtClean="0">
                <a:solidFill>
                  <a:schemeClr val="tx1"/>
                </a:solidFill>
                <a:effectLst/>
                <a:latin typeface="+mn-lt"/>
                <a:ea typeface="+mn-ea"/>
                <a:cs typeface="+mn-cs"/>
              </a:rPr>
              <a:t>Regel 337-341:</a:t>
            </a:r>
            <a:r>
              <a:rPr lang="nl-NL" dirty="0" smtClean="0"/>
              <a:t/>
            </a:r>
            <a:br>
              <a:rPr lang="nl-NL" dirty="0" smtClean="0"/>
            </a:br>
            <a:r>
              <a:rPr lang="nl-NL" sz="1200" b="0" i="0" kern="1200" dirty="0" smtClean="0">
                <a:solidFill>
                  <a:schemeClr val="tx1"/>
                </a:solidFill>
                <a:effectLst/>
                <a:latin typeface="+mn-lt"/>
                <a:ea typeface="+mn-ea"/>
                <a:cs typeface="+mn-cs"/>
              </a:rPr>
              <a:t>Bestudeer de structuur van de zin:</a:t>
            </a:r>
            <a:r>
              <a:rPr lang="nl-NL" dirty="0" smtClean="0"/>
              <a:t/>
            </a:r>
            <a:br>
              <a:rPr lang="nl-NL" dirty="0" smtClean="0"/>
            </a:br>
            <a:r>
              <a:rPr lang="nl-NL" sz="1200" b="0" i="0" kern="1200" dirty="0" smtClean="0">
                <a:solidFill>
                  <a:schemeClr val="tx1"/>
                </a:solidFill>
                <a:effectLst/>
                <a:latin typeface="+mn-lt"/>
                <a:ea typeface="+mn-ea"/>
                <a:cs typeface="+mn-cs"/>
              </a:rPr>
              <a:t> </a:t>
            </a:r>
            <a:r>
              <a:rPr lang="nl-NL" sz="1200" b="1" i="0" kern="1200" dirty="0" smtClean="0">
                <a:solidFill>
                  <a:schemeClr val="tx1"/>
                </a:solidFill>
                <a:effectLst/>
                <a:latin typeface="+mn-lt"/>
                <a:ea typeface="+mn-ea"/>
                <a:cs typeface="+mn-cs"/>
              </a:rPr>
              <a:t>Zin 1</a:t>
            </a:r>
            <a:r>
              <a:rPr lang="nl-NL" sz="1200" b="0" i="0" kern="1200" dirty="0" smtClean="0">
                <a:solidFill>
                  <a:schemeClr val="tx1"/>
                </a:solidFill>
                <a:effectLst/>
                <a:latin typeface="+mn-lt"/>
                <a:ea typeface="+mn-ea"/>
                <a:cs typeface="+mn-cs"/>
              </a:rPr>
              <a:t>: </a:t>
            </a:r>
            <a:r>
              <a:rPr lang="nl-NL" sz="1200" b="0" i="1" kern="1200" dirty="0" err="1" smtClean="0">
                <a:solidFill>
                  <a:schemeClr val="tx1"/>
                </a:solidFill>
                <a:effectLst/>
                <a:latin typeface="+mn-lt"/>
                <a:ea typeface="+mn-ea"/>
                <a:cs typeface="+mn-cs"/>
              </a:rPr>
              <a:t>vix</a:t>
            </a:r>
            <a:r>
              <a:rPr lang="nl-NL" sz="1200" b="0" i="0" kern="1200" dirty="0" smtClean="0">
                <a:solidFill>
                  <a:schemeClr val="tx1"/>
                </a:solidFill>
                <a:effectLst/>
                <a:latin typeface="+mn-lt"/>
                <a:ea typeface="+mn-ea"/>
                <a:cs typeface="+mn-cs"/>
              </a:rPr>
              <a:t> </a:t>
            </a:r>
            <a:r>
              <a:rPr lang="nl-NL" sz="1200" b="0" i="1" kern="1200" dirty="0" err="1" smtClean="0">
                <a:solidFill>
                  <a:schemeClr val="tx1"/>
                </a:solidFill>
                <a:effectLst/>
                <a:latin typeface="+mn-lt"/>
                <a:ea typeface="+mn-ea"/>
                <a:cs typeface="+mn-cs"/>
              </a:rPr>
              <a:t>ea</a:t>
            </a:r>
            <a:r>
              <a:rPr lang="nl-NL" sz="1200" b="0" i="0" kern="1200" dirty="0" smtClean="0">
                <a:solidFill>
                  <a:schemeClr val="tx1"/>
                </a:solidFill>
                <a:effectLst/>
                <a:latin typeface="+mn-lt"/>
                <a:ea typeface="+mn-ea"/>
                <a:cs typeface="+mn-cs"/>
              </a:rPr>
              <a:t> </a:t>
            </a:r>
            <a:r>
              <a:rPr lang="nl-NL" sz="1200" b="0" i="1" kern="1200" dirty="0" err="1" smtClean="0">
                <a:solidFill>
                  <a:schemeClr val="tx1"/>
                </a:solidFill>
                <a:effectLst/>
                <a:latin typeface="+mn-lt"/>
                <a:ea typeface="+mn-ea"/>
                <a:cs typeface="+mn-cs"/>
              </a:rPr>
              <a:t>dicta</a:t>
            </a:r>
            <a:r>
              <a:rPr lang="nl-NL" sz="1200" b="0" i="1" kern="1200" dirty="0" smtClean="0">
                <a:solidFill>
                  <a:schemeClr val="tx1"/>
                </a:solidFill>
                <a:effectLst/>
                <a:latin typeface="+mn-lt"/>
                <a:ea typeface="+mn-ea"/>
                <a:cs typeface="+mn-cs"/>
              </a:rPr>
              <a:t> </a:t>
            </a:r>
            <a:r>
              <a:rPr lang="nl-NL" sz="1200" b="0" i="0" kern="1200" dirty="0" smtClean="0">
                <a:solidFill>
                  <a:schemeClr val="tx1"/>
                </a:solidFill>
                <a:effectLst/>
                <a:latin typeface="+mn-lt"/>
                <a:ea typeface="+mn-ea"/>
                <a:cs typeface="+mn-cs"/>
              </a:rPr>
              <a:t>(</a:t>
            </a:r>
            <a:r>
              <a:rPr lang="nl-NL" sz="1200" b="0" i="1" kern="1200" dirty="0" err="1" smtClean="0">
                <a:solidFill>
                  <a:schemeClr val="tx1"/>
                </a:solidFill>
                <a:effectLst/>
                <a:latin typeface="+mn-lt"/>
                <a:ea typeface="+mn-ea"/>
                <a:cs typeface="+mn-cs"/>
              </a:rPr>
              <a:t>sunt</a:t>
            </a:r>
            <a:r>
              <a:rPr lang="nl-NL" sz="1200" b="0" i="0" kern="1200" dirty="0" smtClean="0">
                <a:solidFill>
                  <a:schemeClr val="tx1"/>
                </a:solidFill>
                <a:effectLst/>
                <a:latin typeface="+mn-lt"/>
                <a:ea typeface="+mn-ea"/>
                <a:cs typeface="+mn-cs"/>
              </a:rPr>
              <a:t>/</a:t>
            </a:r>
            <a:r>
              <a:rPr lang="nl-NL" sz="1200" b="0" i="1" kern="1200" dirty="0" err="1" smtClean="0">
                <a:solidFill>
                  <a:schemeClr val="tx1"/>
                </a:solidFill>
                <a:effectLst/>
                <a:latin typeface="+mn-lt"/>
                <a:ea typeface="+mn-ea"/>
                <a:cs typeface="+mn-cs"/>
              </a:rPr>
              <a:t>dederat</a:t>
            </a:r>
            <a:r>
              <a:rPr lang="nl-NL" sz="1200" b="0" i="0" kern="1200" dirty="0" smtClean="0">
                <a:solidFill>
                  <a:schemeClr val="tx1"/>
                </a:solidFill>
                <a:effectLst/>
                <a:latin typeface="+mn-lt"/>
                <a:ea typeface="+mn-ea"/>
                <a:cs typeface="+mn-cs"/>
              </a:rPr>
              <a:t>)</a:t>
            </a:r>
            <a:r>
              <a:rPr lang="nl-NL" dirty="0" smtClean="0"/>
              <a:t/>
            </a:r>
            <a:br>
              <a:rPr lang="nl-NL" dirty="0" smtClean="0"/>
            </a:br>
            <a:r>
              <a:rPr lang="nl-NL" sz="1200" b="0" i="0" kern="1200" dirty="0" smtClean="0">
                <a:solidFill>
                  <a:schemeClr val="tx1"/>
                </a:solidFill>
                <a:effectLst/>
                <a:latin typeface="+mn-lt"/>
                <a:ea typeface="+mn-ea"/>
                <a:cs typeface="+mn-cs"/>
              </a:rPr>
              <a:t> </a:t>
            </a:r>
            <a:r>
              <a:rPr lang="nl-NL" sz="1200" b="1" i="0" kern="1200" dirty="0" smtClean="0">
                <a:solidFill>
                  <a:schemeClr val="tx1"/>
                </a:solidFill>
                <a:effectLst/>
                <a:latin typeface="+mn-lt"/>
                <a:ea typeface="+mn-ea"/>
                <a:cs typeface="+mn-cs"/>
              </a:rPr>
              <a:t>Zin 2</a:t>
            </a:r>
            <a:r>
              <a:rPr lang="nl-NL" sz="1200" b="0" i="0" kern="1200" dirty="0" smtClean="0">
                <a:solidFill>
                  <a:schemeClr val="tx1"/>
                </a:solidFill>
                <a:effectLst/>
                <a:latin typeface="+mn-lt"/>
                <a:ea typeface="+mn-ea"/>
                <a:cs typeface="+mn-cs"/>
              </a:rPr>
              <a:t>: </a:t>
            </a:r>
            <a:r>
              <a:rPr lang="nl-NL" sz="1200" b="0" i="1" kern="1200" dirty="0" err="1" smtClean="0">
                <a:solidFill>
                  <a:schemeClr val="tx1"/>
                </a:solidFill>
                <a:effectLst/>
                <a:latin typeface="+mn-lt"/>
                <a:ea typeface="+mn-ea"/>
                <a:cs typeface="+mn-cs"/>
              </a:rPr>
              <a:t>progressus</a:t>
            </a:r>
            <a:r>
              <a:rPr lang="nl-NL" sz="1200" b="0" i="1" kern="1200" dirty="0" smtClean="0">
                <a:solidFill>
                  <a:schemeClr val="tx1"/>
                </a:solidFill>
                <a:effectLst/>
                <a:latin typeface="+mn-lt"/>
                <a:ea typeface="+mn-ea"/>
                <a:cs typeface="+mn-cs"/>
              </a:rPr>
              <a:t> </a:t>
            </a:r>
            <a:r>
              <a:rPr lang="nl-NL" sz="1200" b="0" i="1" kern="1200" dirty="0" err="1" smtClean="0">
                <a:solidFill>
                  <a:schemeClr val="tx1"/>
                </a:solidFill>
                <a:effectLst/>
                <a:latin typeface="+mn-lt"/>
                <a:ea typeface="+mn-ea"/>
                <a:cs typeface="+mn-cs"/>
              </a:rPr>
              <a:t>monstrat</a:t>
            </a:r>
            <a:r>
              <a:rPr lang="nl-NL" sz="1200" b="0" i="1" kern="1200" dirty="0" smtClean="0">
                <a:solidFill>
                  <a:schemeClr val="tx1"/>
                </a:solidFill>
                <a:effectLst/>
                <a:latin typeface="+mn-lt"/>
                <a:ea typeface="+mn-ea"/>
                <a:cs typeface="+mn-cs"/>
              </a:rPr>
              <a:t> et </a:t>
            </a:r>
            <a:r>
              <a:rPr lang="nl-NL" sz="1200" b="0" i="1" kern="1200" dirty="0" err="1" smtClean="0">
                <a:solidFill>
                  <a:schemeClr val="tx1"/>
                </a:solidFill>
                <a:effectLst/>
                <a:latin typeface="+mn-lt"/>
                <a:ea typeface="+mn-ea"/>
                <a:cs typeface="+mn-cs"/>
              </a:rPr>
              <a:t>aram</a:t>
            </a:r>
            <a:r>
              <a:rPr lang="nl-NL" sz="1200" b="0" i="1" kern="1200" dirty="0" smtClean="0">
                <a:solidFill>
                  <a:schemeClr val="tx1"/>
                </a:solidFill>
                <a:effectLst/>
                <a:latin typeface="+mn-lt"/>
                <a:ea typeface="+mn-ea"/>
                <a:cs typeface="+mn-cs"/>
              </a:rPr>
              <a:t> et </a:t>
            </a:r>
            <a:r>
              <a:rPr lang="nl-NL" sz="1200" b="0" i="1" kern="1200" dirty="0" err="1" smtClean="0">
                <a:solidFill>
                  <a:schemeClr val="tx1"/>
                </a:solidFill>
                <a:effectLst/>
                <a:latin typeface="+mn-lt"/>
                <a:ea typeface="+mn-ea"/>
                <a:cs typeface="+mn-cs"/>
              </a:rPr>
              <a:t>portam</a:t>
            </a:r>
            <a:r>
              <a:rPr lang="nl-NL" dirty="0" smtClean="0"/>
              <a:t/>
            </a:r>
            <a:br>
              <a:rPr lang="nl-NL" dirty="0" smtClean="0"/>
            </a:br>
            <a:r>
              <a:rPr lang="nl-NL" sz="1200" b="0" i="0" kern="1200" dirty="0" smtClean="0">
                <a:solidFill>
                  <a:schemeClr val="tx1"/>
                </a:solidFill>
                <a:effectLst/>
                <a:latin typeface="+mn-lt"/>
                <a:ea typeface="+mn-ea"/>
                <a:cs typeface="+mn-cs"/>
              </a:rPr>
              <a:t>  </a:t>
            </a:r>
            <a:r>
              <a:rPr lang="nl-NL" sz="1200" b="1" i="0" kern="1200" dirty="0" err="1" smtClean="0">
                <a:solidFill>
                  <a:schemeClr val="tx1"/>
                </a:solidFill>
                <a:effectLst/>
                <a:latin typeface="+mn-lt"/>
                <a:ea typeface="+mn-ea"/>
                <a:cs typeface="+mn-cs"/>
              </a:rPr>
              <a:t>Betrekk</a:t>
            </a:r>
            <a:r>
              <a:rPr lang="nl-NL" sz="1200" b="1" i="0" kern="1200" dirty="0" smtClean="0">
                <a:solidFill>
                  <a:schemeClr val="tx1"/>
                </a:solidFill>
                <a:effectLst/>
                <a:latin typeface="+mn-lt"/>
                <a:ea typeface="+mn-ea"/>
                <a:cs typeface="+mn-cs"/>
              </a:rPr>
              <a:t>. bijzin 1</a:t>
            </a:r>
            <a:r>
              <a:rPr lang="nl-NL" sz="1200" b="0" i="0" kern="1200" dirty="0" smtClean="0">
                <a:solidFill>
                  <a:schemeClr val="tx1"/>
                </a:solidFill>
                <a:effectLst/>
                <a:latin typeface="+mn-lt"/>
                <a:ea typeface="+mn-ea"/>
                <a:cs typeface="+mn-cs"/>
              </a:rPr>
              <a:t>: </a:t>
            </a:r>
            <a:r>
              <a:rPr lang="nl-NL" sz="1200" b="0" i="1" kern="1200" dirty="0" err="1" smtClean="0">
                <a:solidFill>
                  <a:schemeClr val="tx1"/>
                </a:solidFill>
                <a:effectLst/>
                <a:latin typeface="+mn-lt"/>
                <a:ea typeface="+mn-ea"/>
                <a:cs typeface="+mn-cs"/>
              </a:rPr>
              <a:t>quam</a:t>
            </a:r>
            <a:r>
              <a:rPr lang="nl-NL" sz="1200" b="0" i="1" kern="1200" dirty="0" smtClean="0">
                <a:solidFill>
                  <a:schemeClr val="tx1"/>
                </a:solidFill>
                <a:effectLst/>
                <a:latin typeface="+mn-lt"/>
                <a:ea typeface="+mn-ea"/>
                <a:cs typeface="+mn-cs"/>
              </a:rPr>
              <a:t> Romani </a:t>
            </a:r>
            <a:r>
              <a:rPr lang="nl-NL" sz="1200" b="0" i="1" kern="1200" dirty="0" err="1" smtClean="0">
                <a:solidFill>
                  <a:schemeClr val="tx1"/>
                </a:solidFill>
                <a:effectLst/>
                <a:latin typeface="+mn-lt"/>
                <a:ea typeface="+mn-ea"/>
                <a:cs typeface="+mn-cs"/>
              </a:rPr>
              <a:t>Carmentalem</a:t>
            </a:r>
            <a:r>
              <a:rPr lang="nl-NL" sz="1200" b="0" i="1" kern="1200" dirty="0" smtClean="0">
                <a:solidFill>
                  <a:schemeClr val="tx1"/>
                </a:solidFill>
                <a:effectLst/>
                <a:latin typeface="+mn-lt"/>
                <a:ea typeface="+mn-ea"/>
                <a:cs typeface="+mn-cs"/>
              </a:rPr>
              <a:t> </a:t>
            </a:r>
            <a:r>
              <a:rPr lang="nl-NL" sz="1200" b="0" i="1" kern="1200" dirty="0" err="1" smtClean="0">
                <a:solidFill>
                  <a:schemeClr val="tx1"/>
                </a:solidFill>
                <a:effectLst/>
                <a:latin typeface="+mn-lt"/>
                <a:ea typeface="+mn-ea"/>
                <a:cs typeface="+mn-cs"/>
              </a:rPr>
              <a:t>nomine</a:t>
            </a:r>
            <a:r>
              <a:rPr lang="nl-NL" sz="1200" b="0" i="1" kern="1200" dirty="0" smtClean="0">
                <a:solidFill>
                  <a:schemeClr val="tx1"/>
                </a:solidFill>
                <a:effectLst/>
                <a:latin typeface="+mn-lt"/>
                <a:ea typeface="+mn-ea"/>
                <a:cs typeface="+mn-cs"/>
              </a:rPr>
              <a:t> </a:t>
            </a:r>
            <a:r>
              <a:rPr lang="nl-NL" sz="1200" b="0" i="1" kern="1200" dirty="0" err="1" smtClean="0">
                <a:solidFill>
                  <a:schemeClr val="tx1"/>
                </a:solidFill>
                <a:effectLst/>
                <a:latin typeface="+mn-lt"/>
                <a:ea typeface="+mn-ea"/>
                <a:cs typeface="+mn-cs"/>
              </a:rPr>
              <a:t>memorant</a:t>
            </a:r>
            <a:r>
              <a:rPr lang="nl-NL" dirty="0" smtClean="0"/>
              <a:t/>
            </a:r>
            <a:br>
              <a:rPr lang="nl-NL" dirty="0" smtClean="0"/>
            </a:br>
            <a:r>
              <a:rPr lang="nl-NL" sz="1200" b="0" i="0" kern="1200" dirty="0" smtClean="0">
                <a:solidFill>
                  <a:schemeClr val="tx1"/>
                </a:solidFill>
                <a:effectLst/>
                <a:latin typeface="+mn-lt"/>
                <a:ea typeface="+mn-ea"/>
                <a:cs typeface="+mn-cs"/>
              </a:rPr>
              <a:t>   </a:t>
            </a:r>
            <a:r>
              <a:rPr lang="nl-NL" sz="1200" b="1" i="0" kern="1200" dirty="0" smtClean="0">
                <a:solidFill>
                  <a:schemeClr val="tx1"/>
                </a:solidFill>
                <a:effectLst/>
                <a:latin typeface="+mn-lt"/>
                <a:ea typeface="+mn-ea"/>
                <a:cs typeface="+mn-cs"/>
              </a:rPr>
              <a:t>Bijstelling</a:t>
            </a:r>
            <a:r>
              <a:rPr lang="nl-NL" sz="1200" b="0" i="0" kern="1200" dirty="0" smtClean="0">
                <a:solidFill>
                  <a:schemeClr val="tx1"/>
                </a:solidFill>
                <a:effectLst/>
                <a:latin typeface="+mn-lt"/>
                <a:ea typeface="+mn-ea"/>
                <a:cs typeface="+mn-cs"/>
              </a:rPr>
              <a:t>: </a:t>
            </a:r>
            <a:r>
              <a:rPr lang="nl-NL" sz="1200" b="0" i="1" kern="1200" dirty="0" err="1" smtClean="0">
                <a:solidFill>
                  <a:schemeClr val="tx1"/>
                </a:solidFill>
                <a:effectLst/>
                <a:latin typeface="+mn-lt"/>
                <a:ea typeface="+mn-ea"/>
                <a:cs typeface="+mn-cs"/>
              </a:rPr>
              <a:t>priscum</a:t>
            </a:r>
            <a:r>
              <a:rPr lang="nl-NL" sz="1200" b="0" i="1" kern="1200" dirty="0" smtClean="0">
                <a:solidFill>
                  <a:schemeClr val="tx1"/>
                </a:solidFill>
                <a:effectLst/>
                <a:latin typeface="+mn-lt"/>
                <a:ea typeface="+mn-ea"/>
                <a:cs typeface="+mn-cs"/>
              </a:rPr>
              <a:t> </a:t>
            </a:r>
            <a:r>
              <a:rPr lang="nl-NL" sz="1200" b="0" i="1" kern="1200" dirty="0" err="1" smtClean="0">
                <a:solidFill>
                  <a:schemeClr val="tx1"/>
                </a:solidFill>
                <a:effectLst/>
                <a:latin typeface="+mn-lt"/>
                <a:ea typeface="+mn-ea"/>
                <a:cs typeface="+mn-cs"/>
              </a:rPr>
              <a:t>honorem</a:t>
            </a:r>
            <a:r>
              <a:rPr lang="nl-NL" sz="1200" b="0" i="0" kern="1200" dirty="0" smtClean="0">
                <a:solidFill>
                  <a:schemeClr val="tx1"/>
                </a:solidFill>
                <a:effectLst/>
                <a:latin typeface="+mn-lt"/>
                <a:ea typeface="+mn-ea"/>
                <a:cs typeface="+mn-cs"/>
              </a:rPr>
              <a:t> t/m </a:t>
            </a:r>
            <a:r>
              <a:rPr lang="nl-NL" sz="1200" b="0" i="1" kern="1200" dirty="0" err="1" smtClean="0">
                <a:solidFill>
                  <a:schemeClr val="tx1"/>
                </a:solidFill>
                <a:effectLst/>
                <a:latin typeface="+mn-lt"/>
                <a:ea typeface="+mn-ea"/>
                <a:cs typeface="+mn-cs"/>
              </a:rPr>
              <a:t>falidicae</a:t>
            </a:r>
            <a:r>
              <a:rPr lang="nl-NL" dirty="0" smtClean="0"/>
              <a:t/>
            </a:r>
            <a:br>
              <a:rPr lang="nl-NL" dirty="0" smtClean="0"/>
            </a:br>
            <a:r>
              <a:rPr lang="nl-NL" sz="1200" b="0" i="0" kern="1200" dirty="0" smtClean="0">
                <a:solidFill>
                  <a:schemeClr val="tx1"/>
                </a:solidFill>
                <a:effectLst/>
                <a:latin typeface="+mn-lt"/>
                <a:ea typeface="+mn-ea"/>
                <a:cs typeface="+mn-cs"/>
              </a:rPr>
              <a:t>  </a:t>
            </a:r>
            <a:r>
              <a:rPr lang="nl-NL" sz="1200" b="1" i="0" kern="1200" dirty="0" err="1" smtClean="0">
                <a:solidFill>
                  <a:schemeClr val="tx1"/>
                </a:solidFill>
                <a:effectLst/>
                <a:latin typeface="+mn-lt"/>
                <a:ea typeface="+mn-ea"/>
                <a:cs typeface="+mn-cs"/>
              </a:rPr>
              <a:t>Betrekk</a:t>
            </a:r>
            <a:r>
              <a:rPr lang="nl-NL" sz="1200" b="1" i="0" kern="1200" dirty="0" smtClean="0">
                <a:solidFill>
                  <a:schemeClr val="tx1"/>
                </a:solidFill>
                <a:effectLst/>
                <a:latin typeface="+mn-lt"/>
                <a:ea typeface="+mn-ea"/>
                <a:cs typeface="+mn-cs"/>
              </a:rPr>
              <a:t>. bijzin 2</a:t>
            </a:r>
            <a:r>
              <a:rPr lang="nl-NL" sz="1200" b="0" i="0" kern="1200" dirty="0" smtClean="0">
                <a:solidFill>
                  <a:schemeClr val="tx1"/>
                </a:solidFill>
                <a:effectLst/>
                <a:latin typeface="+mn-lt"/>
                <a:ea typeface="+mn-ea"/>
                <a:cs typeface="+mn-cs"/>
              </a:rPr>
              <a:t>: </a:t>
            </a:r>
            <a:r>
              <a:rPr lang="nl-NL" sz="1200" b="0" i="1" kern="1200" dirty="0" err="1" smtClean="0">
                <a:solidFill>
                  <a:schemeClr val="tx1"/>
                </a:solidFill>
                <a:effectLst/>
                <a:latin typeface="+mn-lt"/>
                <a:ea typeface="+mn-ea"/>
                <a:cs typeface="+mn-cs"/>
              </a:rPr>
              <a:t>quae</a:t>
            </a:r>
            <a:r>
              <a:rPr lang="nl-NL" sz="1200" b="0" i="1" kern="1200" dirty="0" smtClean="0">
                <a:solidFill>
                  <a:schemeClr val="tx1"/>
                </a:solidFill>
                <a:effectLst/>
                <a:latin typeface="+mn-lt"/>
                <a:ea typeface="+mn-ea"/>
                <a:cs typeface="+mn-cs"/>
              </a:rPr>
              <a:t> </a:t>
            </a:r>
            <a:r>
              <a:rPr lang="nl-NL" sz="1200" b="0" i="1" kern="1200" dirty="0" err="1" smtClean="0">
                <a:solidFill>
                  <a:schemeClr val="tx1"/>
                </a:solidFill>
                <a:effectLst/>
                <a:latin typeface="+mn-lt"/>
                <a:ea typeface="+mn-ea"/>
                <a:cs typeface="+mn-cs"/>
              </a:rPr>
              <a:t>cecinit</a:t>
            </a:r>
            <a:r>
              <a:rPr lang="nl-NL" sz="1200" b="0" i="0" kern="1200" dirty="0" smtClean="0">
                <a:solidFill>
                  <a:schemeClr val="tx1"/>
                </a:solidFill>
                <a:effectLst/>
                <a:latin typeface="+mn-lt"/>
                <a:ea typeface="+mn-ea"/>
                <a:cs typeface="+mn-cs"/>
              </a:rPr>
              <a:t> + </a:t>
            </a:r>
            <a:r>
              <a:rPr lang="nl-NL" sz="1200" b="0" i="0" kern="1200" dirty="0" err="1" smtClean="0">
                <a:solidFill>
                  <a:schemeClr val="tx1"/>
                </a:solidFill>
                <a:effectLst/>
                <a:latin typeface="+mn-lt"/>
                <a:ea typeface="+mn-ea"/>
                <a:cs typeface="+mn-cs"/>
              </a:rPr>
              <a:t>A.c.I</a:t>
            </a:r>
            <a:r>
              <a:rPr lang="nl-NL" sz="1200" b="0" i="0" kern="1200" dirty="0" smtClean="0">
                <a:solidFill>
                  <a:schemeClr val="tx1"/>
                </a:solidFill>
                <a:effectLst/>
                <a:latin typeface="+mn-lt"/>
                <a:ea typeface="+mn-ea"/>
                <a:cs typeface="+mn-cs"/>
              </a:rPr>
              <a:t>.</a:t>
            </a:r>
            <a:endParaRPr lang="nl-NL" dirty="0" smtClean="0"/>
          </a:p>
          <a:p>
            <a:endParaRPr lang="nl-NL" dirty="0"/>
          </a:p>
        </p:txBody>
      </p:sp>
      <p:sp>
        <p:nvSpPr>
          <p:cNvPr id="4" name="Tijdelijke aanduiding voor dianummer 3"/>
          <p:cNvSpPr>
            <a:spLocks noGrp="1"/>
          </p:cNvSpPr>
          <p:nvPr>
            <p:ph type="sldNum" sz="quarter" idx="10"/>
          </p:nvPr>
        </p:nvSpPr>
        <p:spPr/>
        <p:txBody>
          <a:bodyPr/>
          <a:lstStyle/>
          <a:p>
            <a:fld id="{715AFD15-F4D2-442E-8278-2DEBB324C9D5}" type="slidenum">
              <a:rPr lang="nl-NL" smtClean="0"/>
              <a:t>32</a:t>
            </a:fld>
            <a:endParaRPr lang="nl-NL"/>
          </a:p>
        </p:txBody>
      </p:sp>
    </p:spTree>
    <p:extLst>
      <p:ext uri="{BB962C8B-B14F-4D97-AF65-F5344CB8AC3E}">
        <p14:creationId xmlns:p14="http://schemas.microsoft.com/office/powerpoint/2010/main" val="131178290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a:xfrm>
            <a:off x="438150" y="1233488"/>
            <a:ext cx="5921375" cy="3332162"/>
          </a:xfrm>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715AFD15-F4D2-442E-8278-2DEBB324C9D5}" type="slidenum">
              <a:rPr lang="nl-NL" smtClean="0"/>
              <a:t>33</a:t>
            </a:fld>
            <a:endParaRPr lang="nl-NL"/>
          </a:p>
        </p:txBody>
      </p:sp>
    </p:spTree>
    <p:extLst>
      <p:ext uri="{BB962C8B-B14F-4D97-AF65-F5344CB8AC3E}">
        <p14:creationId xmlns:p14="http://schemas.microsoft.com/office/powerpoint/2010/main" val="158496994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a:xfrm>
            <a:off x="438150" y="1233488"/>
            <a:ext cx="5921375" cy="3332162"/>
          </a:xfrm>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715AFD15-F4D2-442E-8278-2DEBB324C9D5}" type="slidenum">
              <a:rPr lang="nl-NL" smtClean="0"/>
              <a:t>34</a:t>
            </a:fld>
            <a:endParaRPr lang="nl-NL"/>
          </a:p>
        </p:txBody>
      </p:sp>
    </p:spTree>
    <p:extLst>
      <p:ext uri="{BB962C8B-B14F-4D97-AF65-F5344CB8AC3E}">
        <p14:creationId xmlns:p14="http://schemas.microsoft.com/office/powerpoint/2010/main" val="192627250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a:xfrm>
            <a:off x="438150" y="1233488"/>
            <a:ext cx="5921375" cy="3332162"/>
          </a:xfrm>
        </p:spPr>
      </p:sp>
      <p:sp>
        <p:nvSpPr>
          <p:cNvPr id="3" name="Tijdelijke aanduiding voor notities 2"/>
          <p:cNvSpPr>
            <a:spLocks noGrp="1"/>
          </p:cNvSpPr>
          <p:nvPr>
            <p:ph type="body" idx="1"/>
          </p:nvPr>
        </p:nvSpPr>
        <p:spPr/>
        <p:txBody>
          <a:bodyPr/>
          <a:lstStyle/>
          <a:p>
            <a:pPr defTabSz="355600">
              <a:spcAft>
                <a:spcPts val="0"/>
              </a:spcAft>
            </a:pPr>
            <a:endParaRPr lang="nl-NL" b="0" dirty="0"/>
          </a:p>
        </p:txBody>
      </p:sp>
      <p:sp>
        <p:nvSpPr>
          <p:cNvPr id="4" name="Tijdelijke aanduiding voor dianummer 3"/>
          <p:cNvSpPr>
            <a:spLocks noGrp="1"/>
          </p:cNvSpPr>
          <p:nvPr>
            <p:ph type="sldNum" sz="quarter" idx="10"/>
          </p:nvPr>
        </p:nvSpPr>
        <p:spPr/>
        <p:txBody>
          <a:bodyPr/>
          <a:lstStyle/>
          <a:p>
            <a:fld id="{715AFD15-F4D2-442E-8278-2DEBB324C9D5}" type="slidenum">
              <a:rPr lang="nl-NL" smtClean="0"/>
              <a:t>35</a:t>
            </a:fld>
            <a:endParaRPr lang="nl-NL"/>
          </a:p>
        </p:txBody>
      </p:sp>
    </p:spTree>
    <p:extLst>
      <p:ext uri="{BB962C8B-B14F-4D97-AF65-F5344CB8AC3E}">
        <p14:creationId xmlns:p14="http://schemas.microsoft.com/office/powerpoint/2010/main" val="261813302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a:xfrm>
            <a:off x="438150" y="1233488"/>
            <a:ext cx="5921375" cy="3332162"/>
          </a:xfrm>
        </p:spPr>
      </p:sp>
      <p:sp>
        <p:nvSpPr>
          <p:cNvPr id="3" name="Tijdelijke aanduiding voor notities 2"/>
          <p:cNvSpPr>
            <a:spLocks noGrp="1"/>
          </p:cNvSpPr>
          <p:nvPr>
            <p:ph type="body" idx="1"/>
          </p:nvPr>
        </p:nvSpPr>
        <p:spPr/>
        <p:txBody>
          <a:bodyPr/>
          <a:lstStyle/>
          <a:p>
            <a:pPr defTabSz="355600">
              <a:spcAft>
                <a:spcPts val="0"/>
              </a:spcAft>
            </a:pPr>
            <a:endParaRPr lang="nl-NL" b="0" dirty="0"/>
          </a:p>
        </p:txBody>
      </p:sp>
      <p:sp>
        <p:nvSpPr>
          <p:cNvPr id="4" name="Tijdelijke aanduiding voor dianummer 3"/>
          <p:cNvSpPr>
            <a:spLocks noGrp="1"/>
          </p:cNvSpPr>
          <p:nvPr>
            <p:ph type="sldNum" sz="quarter" idx="10"/>
          </p:nvPr>
        </p:nvSpPr>
        <p:spPr/>
        <p:txBody>
          <a:bodyPr/>
          <a:lstStyle/>
          <a:p>
            <a:fld id="{715AFD15-F4D2-442E-8278-2DEBB324C9D5}" type="slidenum">
              <a:rPr lang="nl-NL" smtClean="0"/>
              <a:t>36</a:t>
            </a:fld>
            <a:endParaRPr lang="nl-NL"/>
          </a:p>
        </p:txBody>
      </p:sp>
    </p:spTree>
    <p:extLst>
      <p:ext uri="{BB962C8B-B14F-4D97-AF65-F5344CB8AC3E}">
        <p14:creationId xmlns:p14="http://schemas.microsoft.com/office/powerpoint/2010/main" val="244867464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a:xfrm>
            <a:off x="438150" y="1233488"/>
            <a:ext cx="5921375" cy="3332162"/>
          </a:xfrm>
        </p:spPr>
      </p:sp>
      <p:sp>
        <p:nvSpPr>
          <p:cNvPr id="3" name="Tijdelijke aanduiding voor notities 2"/>
          <p:cNvSpPr>
            <a:spLocks noGrp="1"/>
          </p:cNvSpPr>
          <p:nvPr>
            <p:ph type="body" idx="1"/>
          </p:nvPr>
        </p:nvSpPr>
        <p:spPr/>
        <p:txBody>
          <a:bodyPr/>
          <a:lstStyle/>
          <a:p>
            <a:pPr defTabSz="355600">
              <a:spcAft>
                <a:spcPts val="0"/>
              </a:spcAft>
            </a:pPr>
            <a:endParaRPr lang="nl-NL" b="0" dirty="0"/>
          </a:p>
        </p:txBody>
      </p:sp>
      <p:sp>
        <p:nvSpPr>
          <p:cNvPr id="4" name="Tijdelijke aanduiding voor dianummer 3"/>
          <p:cNvSpPr>
            <a:spLocks noGrp="1"/>
          </p:cNvSpPr>
          <p:nvPr>
            <p:ph type="sldNum" sz="quarter" idx="10"/>
          </p:nvPr>
        </p:nvSpPr>
        <p:spPr/>
        <p:txBody>
          <a:bodyPr/>
          <a:lstStyle/>
          <a:p>
            <a:fld id="{715AFD15-F4D2-442E-8278-2DEBB324C9D5}" type="slidenum">
              <a:rPr lang="nl-NL" smtClean="0"/>
              <a:t>37</a:t>
            </a:fld>
            <a:endParaRPr lang="nl-NL"/>
          </a:p>
        </p:txBody>
      </p:sp>
    </p:spTree>
    <p:extLst>
      <p:ext uri="{BB962C8B-B14F-4D97-AF65-F5344CB8AC3E}">
        <p14:creationId xmlns:p14="http://schemas.microsoft.com/office/powerpoint/2010/main" val="122299959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a:xfrm>
            <a:off x="438150" y="1233488"/>
            <a:ext cx="5921375" cy="3332162"/>
          </a:xfrm>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715AFD15-F4D2-442E-8278-2DEBB324C9D5}" type="slidenum">
              <a:rPr lang="nl-NL" smtClean="0"/>
              <a:t>3</a:t>
            </a:fld>
            <a:endParaRPr lang="nl-NL"/>
          </a:p>
        </p:txBody>
      </p:sp>
    </p:spTree>
    <p:extLst>
      <p:ext uri="{BB962C8B-B14F-4D97-AF65-F5344CB8AC3E}">
        <p14:creationId xmlns:p14="http://schemas.microsoft.com/office/powerpoint/2010/main" val="2710208539"/>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a:xfrm>
            <a:off x="438150" y="1233488"/>
            <a:ext cx="5921375" cy="3332162"/>
          </a:xfrm>
        </p:spPr>
      </p:sp>
      <p:sp>
        <p:nvSpPr>
          <p:cNvPr id="3" name="Tijdelijke aanduiding voor notities 2"/>
          <p:cNvSpPr>
            <a:spLocks noGrp="1"/>
          </p:cNvSpPr>
          <p:nvPr>
            <p:ph type="body" idx="1"/>
          </p:nvPr>
        </p:nvSpPr>
        <p:spPr/>
        <p:txBody>
          <a:bodyPr/>
          <a:lstStyle/>
          <a:p>
            <a:pPr defTabSz="355600">
              <a:spcAft>
                <a:spcPts val="0"/>
              </a:spcAft>
            </a:pPr>
            <a:endParaRPr lang="nl-NL" b="0" dirty="0"/>
          </a:p>
        </p:txBody>
      </p:sp>
      <p:sp>
        <p:nvSpPr>
          <p:cNvPr id="4" name="Tijdelijke aanduiding voor dianummer 3"/>
          <p:cNvSpPr>
            <a:spLocks noGrp="1"/>
          </p:cNvSpPr>
          <p:nvPr>
            <p:ph type="sldNum" sz="quarter" idx="10"/>
          </p:nvPr>
        </p:nvSpPr>
        <p:spPr/>
        <p:txBody>
          <a:bodyPr/>
          <a:lstStyle/>
          <a:p>
            <a:fld id="{715AFD15-F4D2-442E-8278-2DEBB324C9D5}" type="slidenum">
              <a:rPr lang="nl-NL" smtClean="0"/>
              <a:t>38</a:t>
            </a:fld>
            <a:endParaRPr lang="nl-NL"/>
          </a:p>
        </p:txBody>
      </p:sp>
    </p:spTree>
    <p:extLst>
      <p:ext uri="{BB962C8B-B14F-4D97-AF65-F5344CB8AC3E}">
        <p14:creationId xmlns:p14="http://schemas.microsoft.com/office/powerpoint/2010/main" val="246455596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a:xfrm>
            <a:off x="438150" y="1233488"/>
            <a:ext cx="5921375" cy="3332162"/>
          </a:xfrm>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715AFD15-F4D2-442E-8278-2DEBB324C9D5}" type="slidenum">
              <a:rPr lang="nl-NL" smtClean="0"/>
              <a:t>4</a:t>
            </a:fld>
            <a:endParaRPr lang="nl-NL"/>
          </a:p>
        </p:txBody>
      </p:sp>
    </p:spTree>
    <p:extLst>
      <p:ext uri="{BB962C8B-B14F-4D97-AF65-F5344CB8AC3E}">
        <p14:creationId xmlns:p14="http://schemas.microsoft.com/office/powerpoint/2010/main" val="64710420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a:xfrm>
            <a:off x="438150" y="1233488"/>
            <a:ext cx="5921375" cy="3332162"/>
          </a:xfrm>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715AFD15-F4D2-442E-8278-2DEBB324C9D5}" type="slidenum">
              <a:rPr lang="nl-NL" smtClean="0"/>
              <a:t>5</a:t>
            </a:fld>
            <a:endParaRPr lang="nl-NL"/>
          </a:p>
        </p:txBody>
      </p:sp>
    </p:spTree>
    <p:extLst>
      <p:ext uri="{BB962C8B-B14F-4D97-AF65-F5344CB8AC3E}">
        <p14:creationId xmlns:p14="http://schemas.microsoft.com/office/powerpoint/2010/main" val="270249162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a:xfrm>
            <a:off x="438150" y="1233488"/>
            <a:ext cx="5921375" cy="3332162"/>
          </a:xfrm>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715AFD15-F4D2-442E-8278-2DEBB324C9D5}" type="slidenum">
              <a:rPr lang="nl-NL" smtClean="0"/>
              <a:t>6</a:t>
            </a:fld>
            <a:endParaRPr lang="nl-NL"/>
          </a:p>
        </p:txBody>
      </p:sp>
    </p:spTree>
    <p:extLst>
      <p:ext uri="{BB962C8B-B14F-4D97-AF65-F5344CB8AC3E}">
        <p14:creationId xmlns:p14="http://schemas.microsoft.com/office/powerpoint/2010/main" val="213666835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a:xfrm>
            <a:off x="438150" y="1233488"/>
            <a:ext cx="5921375" cy="3332162"/>
          </a:xfrm>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715AFD15-F4D2-442E-8278-2DEBB324C9D5}" type="slidenum">
              <a:rPr lang="nl-NL" smtClean="0"/>
              <a:t>8</a:t>
            </a:fld>
            <a:endParaRPr lang="nl-NL"/>
          </a:p>
        </p:txBody>
      </p:sp>
    </p:spTree>
    <p:extLst>
      <p:ext uri="{BB962C8B-B14F-4D97-AF65-F5344CB8AC3E}">
        <p14:creationId xmlns:p14="http://schemas.microsoft.com/office/powerpoint/2010/main" val="306821588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a:xfrm>
            <a:off x="438150" y="1233488"/>
            <a:ext cx="5921375" cy="3332162"/>
          </a:xfrm>
        </p:spPr>
      </p:sp>
      <p:sp>
        <p:nvSpPr>
          <p:cNvPr id="3" name="Tijdelijke aanduiding voor notities 2"/>
          <p:cNvSpPr>
            <a:spLocks noGrp="1"/>
          </p:cNvSpPr>
          <p:nvPr>
            <p:ph type="body" idx="1"/>
          </p:nvPr>
        </p:nvSpPr>
        <p:spPr/>
        <p:txBody>
          <a:bodyPr/>
          <a:lstStyle/>
          <a:p>
            <a:r>
              <a:rPr lang="nl-NL" sz="1200" b="0" i="0" kern="1200" dirty="0" smtClean="0">
                <a:solidFill>
                  <a:schemeClr val="tx1"/>
                </a:solidFill>
                <a:effectLst/>
                <a:latin typeface="+mn-lt"/>
                <a:ea typeface="+mn-ea"/>
                <a:cs typeface="+mn-cs"/>
              </a:rPr>
              <a:t>Regel 333-336:</a:t>
            </a:r>
            <a:r>
              <a:rPr lang="nl-NL" dirty="0" smtClean="0"/>
              <a:t/>
            </a:r>
            <a:br>
              <a:rPr lang="nl-NL" dirty="0" smtClean="0"/>
            </a:br>
            <a:r>
              <a:rPr lang="nl-NL" sz="1200" b="0" i="0" kern="1200" dirty="0" smtClean="0">
                <a:solidFill>
                  <a:schemeClr val="tx1"/>
                </a:solidFill>
                <a:effectLst/>
                <a:latin typeface="+mn-lt"/>
                <a:ea typeface="+mn-ea"/>
                <a:cs typeface="+mn-cs"/>
              </a:rPr>
              <a:t>Bestudeer de structuur van de zin.</a:t>
            </a:r>
            <a:r>
              <a:rPr lang="nl-NL" dirty="0" smtClean="0"/>
              <a:t/>
            </a:r>
            <a:br>
              <a:rPr lang="nl-NL" dirty="0" smtClean="0"/>
            </a:br>
            <a:r>
              <a:rPr lang="nl-NL" sz="1200" b="0" i="0" kern="1200" dirty="0" smtClean="0">
                <a:solidFill>
                  <a:schemeClr val="tx1"/>
                </a:solidFill>
                <a:effectLst/>
                <a:latin typeface="+mn-lt"/>
                <a:ea typeface="+mn-ea"/>
                <a:cs typeface="+mn-cs"/>
              </a:rPr>
              <a:t>  </a:t>
            </a:r>
            <a:r>
              <a:rPr lang="nl-NL" sz="1200" b="1" i="0" kern="1200" dirty="0" smtClean="0">
                <a:solidFill>
                  <a:schemeClr val="tx1"/>
                </a:solidFill>
                <a:effectLst/>
                <a:latin typeface="+mn-lt"/>
                <a:ea typeface="+mn-ea"/>
                <a:cs typeface="+mn-cs"/>
              </a:rPr>
              <a:t>Lijd. </a:t>
            </a:r>
            <a:r>
              <a:rPr lang="nl-NL" sz="1200" b="1" i="0" kern="1200" dirty="0" err="1" smtClean="0">
                <a:solidFill>
                  <a:schemeClr val="tx1"/>
                </a:solidFill>
                <a:effectLst/>
                <a:latin typeface="+mn-lt"/>
                <a:ea typeface="+mn-ea"/>
                <a:cs typeface="+mn-cs"/>
              </a:rPr>
              <a:t>vw</a:t>
            </a:r>
            <a:r>
              <a:rPr lang="nl-NL" sz="1200" b="1" i="0" kern="1200" dirty="0" smtClean="0">
                <a:solidFill>
                  <a:schemeClr val="tx1"/>
                </a:solidFill>
                <a:effectLst/>
                <a:latin typeface="+mn-lt"/>
                <a:ea typeface="+mn-ea"/>
                <a:cs typeface="+mn-cs"/>
              </a:rPr>
              <a:t>.</a:t>
            </a:r>
            <a:r>
              <a:rPr lang="nl-NL" sz="1200" b="0" i="0" kern="1200" dirty="0" smtClean="0">
                <a:solidFill>
                  <a:schemeClr val="tx1"/>
                </a:solidFill>
                <a:effectLst/>
                <a:latin typeface="+mn-lt"/>
                <a:ea typeface="+mn-ea"/>
                <a:cs typeface="+mn-cs"/>
              </a:rPr>
              <a:t>: </a:t>
            </a:r>
            <a:r>
              <a:rPr lang="nl-NL" sz="1200" b="0" i="1" kern="1200" dirty="0" smtClean="0">
                <a:solidFill>
                  <a:schemeClr val="tx1"/>
                </a:solidFill>
                <a:effectLst/>
                <a:latin typeface="+mn-lt"/>
                <a:ea typeface="+mn-ea"/>
                <a:cs typeface="+mn-cs"/>
              </a:rPr>
              <a:t>me</a:t>
            </a:r>
            <a:r>
              <a:rPr lang="nl-NL" sz="1200" b="0" i="0" kern="1200" dirty="0" smtClean="0">
                <a:solidFill>
                  <a:schemeClr val="tx1"/>
                </a:solidFill>
                <a:effectLst/>
                <a:latin typeface="+mn-lt"/>
                <a:ea typeface="+mn-ea"/>
                <a:cs typeface="+mn-cs"/>
              </a:rPr>
              <a:t>: </a:t>
            </a:r>
            <a:r>
              <a:rPr lang="nl-NL" sz="1200" b="1" i="0" kern="1200" dirty="0" smtClean="0">
                <a:solidFill>
                  <a:schemeClr val="tx1"/>
                </a:solidFill>
                <a:effectLst/>
                <a:latin typeface="+mn-lt"/>
                <a:ea typeface="+mn-ea"/>
                <a:cs typeface="+mn-cs"/>
              </a:rPr>
              <a:t>part.</a:t>
            </a:r>
            <a:r>
              <a:rPr lang="nl-NL" sz="1200" b="0" i="0" kern="1200" dirty="0" smtClean="0">
                <a:solidFill>
                  <a:schemeClr val="tx1"/>
                </a:solidFill>
                <a:effectLst/>
                <a:latin typeface="+mn-lt"/>
                <a:ea typeface="+mn-ea"/>
                <a:cs typeface="+mn-cs"/>
              </a:rPr>
              <a:t>: </a:t>
            </a:r>
            <a:r>
              <a:rPr lang="nl-NL" sz="1200" b="0" i="1" kern="1200" dirty="0" err="1" smtClean="0">
                <a:solidFill>
                  <a:schemeClr val="tx1"/>
                </a:solidFill>
                <a:effectLst/>
                <a:latin typeface="+mn-lt"/>
                <a:ea typeface="+mn-ea"/>
                <a:cs typeface="+mn-cs"/>
              </a:rPr>
              <a:t>pulsum</a:t>
            </a:r>
            <a:r>
              <a:rPr lang="nl-NL" sz="1200" b="0" i="0" kern="1200" dirty="0" smtClean="0">
                <a:solidFill>
                  <a:schemeClr val="tx1"/>
                </a:solidFill>
                <a:effectLst/>
                <a:latin typeface="+mn-lt"/>
                <a:ea typeface="+mn-ea"/>
                <a:cs typeface="+mn-cs"/>
              </a:rPr>
              <a:t> en </a:t>
            </a:r>
            <a:r>
              <a:rPr lang="nl-NL" sz="1200" b="0" i="1" kern="1200" dirty="0" err="1" smtClean="0">
                <a:solidFill>
                  <a:schemeClr val="tx1"/>
                </a:solidFill>
                <a:effectLst/>
                <a:latin typeface="+mn-lt"/>
                <a:ea typeface="+mn-ea"/>
                <a:cs typeface="+mn-cs"/>
              </a:rPr>
              <a:t>sequentem</a:t>
            </a:r>
            <a:r>
              <a:rPr lang="nl-NL" dirty="0" smtClean="0"/>
              <a:t/>
            </a:r>
            <a:br>
              <a:rPr lang="nl-NL" dirty="0" smtClean="0"/>
            </a:br>
            <a:r>
              <a:rPr lang="nl-NL" sz="1200" b="0" i="0" kern="1200" dirty="0" smtClean="0">
                <a:solidFill>
                  <a:schemeClr val="tx1"/>
                </a:solidFill>
                <a:effectLst/>
                <a:latin typeface="+mn-lt"/>
                <a:ea typeface="+mn-ea"/>
                <a:cs typeface="+mn-cs"/>
              </a:rPr>
              <a:t> </a:t>
            </a:r>
            <a:r>
              <a:rPr lang="nl-NL" sz="1200" b="1" i="0" kern="1200" dirty="0" err="1" smtClean="0">
                <a:solidFill>
                  <a:schemeClr val="tx1"/>
                </a:solidFill>
                <a:effectLst/>
                <a:latin typeface="+mn-lt"/>
                <a:ea typeface="+mn-ea"/>
                <a:cs typeface="+mn-cs"/>
              </a:rPr>
              <a:t>Hoofdww</a:t>
            </a:r>
            <a:r>
              <a:rPr lang="nl-NL" sz="1200" b="0" i="0" kern="1200" dirty="0" smtClean="0">
                <a:solidFill>
                  <a:schemeClr val="tx1"/>
                </a:solidFill>
                <a:effectLst/>
                <a:latin typeface="+mn-lt"/>
                <a:ea typeface="+mn-ea"/>
                <a:cs typeface="+mn-cs"/>
              </a:rPr>
              <a:t>.: 1. </a:t>
            </a:r>
            <a:r>
              <a:rPr lang="nl-NL" sz="1200" b="0" i="1" kern="1200" dirty="0" err="1" smtClean="0">
                <a:solidFill>
                  <a:schemeClr val="tx1"/>
                </a:solidFill>
                <a:effectLst/>
                <a:latin typeface="+mn-lt"/>
                <a:ea typeface="+mn-ea"/>
                <a:cs typeface="+mn-cs"/>
              </a:rPr>
              <a:t>posuere</a:t>
            </a:r>
            <a:r>
              <a:rPr lang="nl-NL" sz="1200" b="0" i="0" kern="1200" dirty="0" smtClean="0">
                <a:solidFill>
                  <a:schemeClr val="tx1"/>
                </a:solidFill>
                <a:effectLst/>
                <a:latin typeface="+mn-lt"/>
                <a:ea typeface="+mn-ea"/>
                <a:cs typeface="+mn-cs"/>
              </a:rPr>
              <a:t>: onderwerp: </a:t>
            </a:r>
            <a:r>
              <a:rPr lang="nl-NL" sz="1200" b="0" i="1" kern="1200" dirty="0" smtClean="0">
                <a:solidFill>
                  <a:schemeClr val="tx1"/>
                </a:solidFill>
                <a:effectLst/>
                <a:latin typeface="+mn-lt"/>
                <a:ea typeface="+mn-ea"/>
                <a:cs typeface="+mn-cs"/>
              </a:rPr>
              <a:t>Fortuna et fatum</a:t>
            </a:r>
            <a:r>
              <a:rPr lang="nl-NL" dirty="0" smtClean="0"/>
              <a:t/>
            </a:r>
            <a:br>
              <a:rPr lang="nl-NL" dirty="0" smtClean="0"/>
            </a:br>
            <a:r>
              <a:rPr lang="nl-NL" sz="1200" b="0" i="0" kern="1200" dirty="0" smtClean="0">
                <a:solidFill>
                  <a:schemeClr val="tx1"/>
                </a:solidFill>
                <a:effectLst/>
                <a:latin typeface="+mn-lt"/>
                <a:ea typeface="+mn-ea"/>
                <a:cs typeface="+mn-cs"/>
              </a:rPr>
              <a:t>        2. </a:t>
            </a:r>
            <a:r>
              <a:rPr lang="nl-NL" sz="1200" b="0" i="1" kern="1200" dirty="0" err="1" smtClean="0">
                <a:solidFill>
                  <a:schemeClr val="tx1"/>
                </a:solidFill>
                <a:effectLst/>
                <a:latin typeface="+mn-lt"/>
                <a:ea typeface="+mn-ea"/>
                <a:cs typeface="+mn-cs"/>
              </a:rPr>
              <a:t>egere</a:t>
            </a:r>
            <a:r>
              <a:rPr lang="nl-NL" sz="1200" b="0" i="0" kern="1200" dirty="0" smtClean="0">
                <a:solidFill>
                  <a:schemeClr val="tx1"/>
                </a:solidFill>
                <a:effectLst/>
                <a:latin typeface="+mn-lt"/>
                <a:ea typeface="+mn-ea"/>
                <a:cs typeface="+mn-cs"/>
              </a:rPr>
              <a:t>: onderwerp: </a:t>
            </a:r>
            <a:r>
              <a:rPr lang="nl-NL" sz="1200" b="0" i="1" kern="1200" dirty="0" err="1" smtClean="0">
                <a:solidFill>
                  <a:schemeClr val="tx1"/>
                </a:solidFill>
                <a:effectLst/>
                <a:latin typeface="+mn-lt"/>
                <a:ea typeface="+mn-ea"/>
                <a:cs typeface="+mn-cs"/>
              </a:rPr>
              <a:t>matris</a:t>
            </a:r>
            <a:r>
              <a:rPr lang="nl-NL" sz="1200" b="0" i="1" kern="1200" dirty="0" smtClean="0">
                <a:solidFill>
                  <a:schemeClr val="tx1"/>
                </a:solidFill>
                <a:effectLst/>
                <a:latin typeface="+mn-lt"/>
                <a:ea typeface="+mn-ea"/>
                <a:cs typeface="+mn-cs"/>
              </a:rPr>
              <a:t> </a:t>
            </a:r>
            <a:r>
              <a:rPr lang="nl-NL" sz="1200" b="0" i="1" kern="1200" dirty="0" err="1" smtClean="0">
                <a:solidFill>
                  <a:schemeClr val="tx1"/>
                </a:solidFill>
                <a:effectLst/>
                <a:latin typeface="+mn-lt"/>
                <a:ea typeface="+mn-ea"/>
                <a:cs typeface="+mn-cs"/>
              </a:rPr>
              <a:t>monita</a:t>
            </a:r>
            <a:r>
              <a:rPr lang="nl-NL" sz="1200" b="0" i="1" kern="1200" dirty="0" smtClean="0">
                <a:solidFill>
                  <a:schemeClr val="tx1"/>
                </a:solidFill>
                <a:effectLst/>
                <a:latin typeface="+mn-lt"/>
                <a:ea typeface="+mn-ea"/>
                <a:cs typeface="+mn-cs"/>
              </a:rPr>
              <a:t> et Apollo</a:t>
            </a:r>
            <a:endParaRPr lang="nl-NL" dirty="0"/>
          </a:p>
        </p:txBody>
      </p:sp>
      <p:sp>
        <p:nvSpPr>
          <p:cNvPr id="4" name="Tijdelijke aanduiding voor dianummer 3"/>
          <p:cNvSpPr>
            <a:spLocks noGrp="1"/>
          </p:cNvSpPr>
          <p:nvPr>
            <p:ph type="sldNum" sz="quarter" idx="10"/>
          </p:nvPr>
        </p:nvSpPr>
        <p:spPr/>
        <p:txBody>
          <a:bodyPr/>
          <a:lstStyle/>
          <a:p>
            <a:fld id="{715AFD15-F4D2-442E-8278-2DEBB324C9D5}" type="slidenum">
              <a:rPr lang="nl-NL" smtClean="0"/>
              <a:t>9</a:t>
            </a:fld>
            <a:endParaRPr lang="nl-NL"/>
          </a:p>
        </p:txBody>
      </p:sp>
    </p:spTree>
    <p:extLst>
      <p:ext uri="{BB962C8B-B14F-4D97-AF65-F5344CB8AC3E}">
        <p14:creationId xmlns:p14="http://schemas.microsoft.com/office/powerpoint/2010/main" val="242396103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sz="1200" b="0" i="0" kern="1200" dirty="0" smtClean="0">
                <a:solidFill>
                  <a:schemeClr val="tx1"/>
                </a:solidFill>
                <a:effectLst/>
                <a:latin typeface="+mn-lt"/>
                <a:ea typeface="+mn-ea"/>
                <a:cs typeface="+mn-cs"/>
              </a:rPr>
              <a:t>Regel 333-336:</a:t>
            </a:r>
            <a:r>
              <a:rPr lang="nl-NL" dirty="0" smtClean="0"/>
              <a:t/>
            </a:r>
            <a:br>
              <a:rPr lang="nl-NL" dirty="0" smtClean="0"/>
            </a:br>
            <a:r>
              <a:rPr lang="nl-NL" sz="1200" b="0" i="0" kern="1200" dirty="0" smtClean="0">
                <a:solidFill>
                  <a:schemeClr val="tx1"/>
                </a:solidFill>
                <a:effectLst/>
                <a:latin typeface="+mn-lt"/>
                <a:ea typeface="+mn-ea"/>
                <a:cs typeface="+mn-cs"/>
              </a:rPr>
              <a:t>Bestudeer de structuur van de zin.</a:t>
            </a:r>
            <a:r>
              <a:rPr lang="nl-NL" dirty="0" smtClean="0"/>
              <a:t/>
            </a:r>
            <a:br>
              <a:rPr lang="nl-NL" dirty="0" smtClean="0"/>
            </a:br>
            <a:r>
              <a:rPr lang="nl-NL" sz="1200" b="0" i="0" kern="1200" dirty="0" smtClean="0">
                <a:solidFill>
                  <a:schemeClr val="tx1"/>
                </a:solidFill>
                <a:effectLst/>
                <a:latin typeface="+mn-lt"/>
                <a:ea typeface="+mn-ea"/>
                <a:cs typeface="+mn-cs"/>
              </a:rPr>
              <a:t>  </a:t>
            </a:r>
            <a:r>
              <a:rPr lang="nl-NL" sz="1200" b="1" i="0" kern="1200" dirty="0" smtClean="0">
                <a:solidFill>
                  <a:schemeClr val="tx1"/>
                </a:solidFill>
                <a:effectLst/>
                <a:latin typeface="+mn-lt"/>
                <a:ea typeface="+mn-ea"/>
                <a:cs typeface="+mn-cs"/>
              </a:rPr>
              <a:t>Lijd. </a:t>
            </a:r>
            <a:r>
              <a:rPr lang="nl-NL" sz="1200" b="1" i="0" kern="1200" dirty="0" err="1" smtClean="0">
                <a:solidFill>
                  <a:schemeClr val="tx1"/>
                </a:solidFill>
                <a:effectLst/>
                <a:latin typeface="+mn-lt"/>
                <a:ea typeface="+mn-ea"/>
                <a:cs typeface="+mn-cs"/>
              </a:rPr>
              <a:t>vw</a:t>
            </a:r>
            <a:r>
              <a:rPr lang="nl-NL" sz="1200" b="1" i="0" kern="1200" dirty="0" smtClean="0">
                <a:solidFill>
                  <a:schemeClr val="tx1"/>
                </a:solidFill>
                <a:effectLst/>
                <a:latin typeface="+mn-lt"/>
                <a:ea typeface="+mn-ea"/>
                <a:cs typeface="+mn-cs"/>
              </a:rPr>
              <a:t>.</a:t>
            </a:r>
            <a:r>
              <a:rPr lang="nl-NL" sz="1200" b="0" i="0" kern="1200" dirty="0" smtClean="0">
                <a:solidFill>
                  <a:schemeClr val="tx1"/>
                </a:solidFill>
                <a:effectLst/>
                <a:latin typeface="+mn-lt"/>
                <a:ea typeface="+mn-ea"/>
                <a:cs typeface="+mn-cs"/>
              </a:rPr>
              <a:t>: </a:t>
            </a:r>
            <a:r>
              <a:rPr lang="nl-NL" sz="1200" b="0" i="1" kern="1200" dirty="0" smtClean="0">
                <a:solidFill>
                  <a:schemeClr val="tx1"/>
                </a:solidFill>
                <a:effectLst/>
                <a:latin typeface="+mn-lt"/>
                <a:ea typeface="+mn-ea"/>
                <a:cs typeface="+mn-cs"/>
              </a:rPr>
              <a:t>me</a:t>
            </a:r>
            <a:r>
              <a:rPr lang="nl-NL" sz="1200" b="0" i="0" kern="1200" dirty="0" smtClean="0">
                <a:solidFill>
                  <a:schemeClr val="tx1"/>
                </a:solidFill>
                <a:effectLst/>
                <a:latin typeface="+mn-lt"/>
                <a:ea typeface="+mn-ea"/>
                <a:cs typeface="+mn-cs"/>
              </a:rPr>
              <a:t>: </a:t>
            </a:r>
            <a:r>
              <a:rPr lang="nl-NL" sz="1200" b="1" i="0" kern="1200" dirty="0" smtClean="0">
                <a:solidFill>
                  <a:schemeClr val="tx1"/>
                </a:solidFill>
                <a:effectLst/>
                <a:latin typeface="+mn-lt"/>
                <a:ea typeface="+mn-ea"/>
                <a:cs typeface="+mn-cs"/>
              </a:rPr>
              <a:t>part.</a:t>
            </a:r>
            <a:r>
              <a:rPr lang="nl-NL" sz="1200" b="0" i="0" kern="1200" dirty="0" smtClean="0">
                <a:solidFill>
                  <a:schemeClr val="tx1"/>
                </a:solidFill>
                <a:effectLst/>
                <a:latin typeface="+mn-lt"/>
                <a:ea typeface="+mn-ea"/>
                <a:cs typeface="+mn-cs"/>
              </a:rPr>
              <a:t>: </a:t>
            </a:r>
            <a:r>
              <a:rPr lang="nl-NL" sz="1200" b="0" i="1" kern="1200" dirty="0" err="1" smtClean="0">
                <a:solidFill>
                  <a:schemeClr val="tx1"/>
                </a:solidFill>
                <a:effectLst/>
                <a:latin typeface="+mn-lt"/>
                <a:ea typeface="+mn-ea"/>
                <a:cs typeface="+mn-cs"/>
              </a:rPr>
              <a:t>pulsum</a:t>
            </a:r>
            <a:r>
              <a:rPr lang="nl-NL" sz="1200" b="0" i="0" kern="1200" dirty="0" smtClean="0">
                <a:solidFill>
                  <a:schemeClr val="tx1"/>
                </a:solidFill>
                <a:effectLst/>
                <a:latin typeface="+mn-lt"/>
                <a:ea typeface="+mn-ea"/>
                <a:cs typeface="+mn-cs"/>
              </a:rPr>
              <a:t> en </a:t>
            </a:r>
            <a:r>
              <a:rPr lang="nl-NL" sz="1200" b="0" i="1" kern="1200" dirty="0" err="1" smtClean="0">
                <a:solidFill>
                  <a:schemeClr val="tx1"/>
                </a:solidFill>
                <a:effectLst/>
                <a:latin typeface="+mn-lt"/>
                <a:ea typeface="+mn-ea"/>
                <a:cs typeface="+mn-cs"/>
              </a:rPr>
              <a:t>sequentem</a:t>
            </a:r>
            <a:r>
              <a:rPr lang="nl-NL" dirty="0" smtClean="0"/>
              <a:t/>
            </a:r>
            <a:br>
              <a:rPr lang="nl-NL" dirty="0" smtClean="0"/>
            </a:br>
            <a:r>
              <a:rPr lang="nl-NL" sz="1200" b="0" i="0" kern="1200" dirty="0" smtClean="0">
                <a:solidFill>
                  <a:schemeClr val="tx1"/>
                </a:solidFill>
                <a:effectLst/>
                <a:latin typeface="+mn-lt"/>
                <a:ea typeface="+mn-ea"/>
                <a:cs typeface="+mn-cs"/>
              </a:rPr>
              <a:t> </a:t>
            </a:r>
            <a:r>
              <a:rPr lang="nl-NL" sz="1200" b="1" i="0" kern="1200" dirty="0" err="1" smtClean="0">
                <a:solidFill>
                  <a:schemeClr val="tx1"/>
                </a:solidFill>
                <a:effectLst/>
                <a:latin typeface="+mn-lt"/>
                <a:ea typeface="+mn-ea"/>
                <a:cs typeface="+mn-cs"/>
              </a:rPr>
              <a:t>Hoofdww</a:t>
            </a:r>
            <a:r>
              <a:rPr lang="nl-NL" sz="1200" b="0" i="0" kern="1200" dirty="0" smtClean="0">
                <a:solidFill>
                  <a:schemeClr val="tx1"/>
                </a:solidFill>
                <a:effectLst/>
                <a:latin typeface="+mn-lt"/>
                <a:ea typeface="+mn-ea"/>
                <a:cs typeface="+mn-cs"/>
              </a:rPr>
              <a:t>.: 1. </a:t>
            </a:r>
            <a:r>
              <a:rPr lang="nl-NL" sz="1200" b="0" i="1" kern="1200" dirty="0" err="1" smtClean="0">
                <a:solidFill>
                  <a:schemeClr val="tx1"/>
                </a:solidFill>
                <a:effectLst/>
                <a:latin typeface="+mn-lt"/>
                <a:ea typeface="+mn-ea"/>
                <a:cs typeface="+mn-cs"/>
              </a:rPr>
              <a:t>posuere</a:t>
            </a:r>
            <a:r>
              <a:rPr lang="nl-NL" sz="1200" b="0" i="0" kern="1200" dirty="0" smtClean="0">
                <a:solidFill>
                  <a:schemeClr val="tx1"/>
                </a:solidFill>
                <a:effectLst/>
                <a:latin typeface="+mn-lt"/>
                <a:ea typeface="+mn-ea"/>
                <a:cs typeface="+mn-cs"/>
              </a:rPr>
              <a:t>: onderwerp: </a:t>
            </a:r>
            <a:r>
              <a:rPr lang="nl-NL" sz="1200" b="0" i="1" kern="1200" dirty="0" smtClean="0">
                <a:solidFill>
                  <a:schemeClr val="tx1"/>
                </a:solidFill>
                <a:effectLst/>
                <a:latin typeface="+mn-lt"/>
                <a:ea typeface="+mn-ea"/>
                <a:cs typeface="+mn-cs"/>
              </a:rPr>
              <a:t>Fortuna et fatum</a:t>
            </a:r>
            <a:r>
              <a:rPr lang="nl-NL" dirty="0" smtClean="0"/>
              <a:t/>
            </a:r>
            <a:br>
              <a:rPr lang="nl-NL" dirty="0" smtClean="0"/>
            </a:br>
            <a:r>
              <a:rPr lang="nl-NL" sz="1200" b="0" i="0" kern="1200" dirty="0" smtClean="0">
                <a:solidFill>
                  <a:schemeClr val="tx1"/>
                </a:solidFill>
                <a:effectLst/>
                <a:latin typeface="+mn-lt"/>
                <a:ea typeface="+mn-ea"/>
                <a:cs typeface="+mn-cs"/>
              </a:rPr>
              <a:t>        2. </a:t>
            </a:r>
            <a:r>
              <a:rPr lang="nl-NL" sz="1200" b="0" i="1" kern="1200" dirty="0" err="1" smtClean="0">
                <a:solidFill>
                  <a:schemeClr val="tx1"/>
                </a:solidFill>
                <a:effectLst/>
                <a:latin typeface="+mn-lt"/>
                <a:ea typeface="+mn-ea"/>
                <a:cs typeface="+mn-cs"/>
              </a:rPr>
              <a:t>egere</a:t>
            </a:r>
            <a:r>
              <a:rPr lang="nl-NL" sz="1200" b="0" i="0" kern="1200" dirty="0" smtClean="0">
                <a:solidFill>
                  <a:schemeClr val="tx1"/>
                </a:solidFill>
                <a:effectLst/>
                <a:latin typeface="+mn-lt"/>
                <a:ea typeface="+mn-ea"/>
                <a:cs typeface="+mn-cs"/>
              </a:rPr>
              <a:t>: onderwerp: </a:t>
            </a:r>
            <a:r>
              <a:rPr lang="nl-NL" sz="1200" b="0" i="1" kern="1200" dirty="0" err="1" smtClean="0">
                <a:solidFill>
                  <a:schemeClr val="tx1"/>
                </a:solidFill>
                <a:effectLst/>
                <a:latin typeface="+mn-lt"/>
                <a:ea typeface="+mn-ea"/>
                <a:cs typeface="+mn-cs"/>
              </a:rPr>
              <a:t>matris</a:t>
            </a:r>
            <a:r>
              <a:rPr lang="nl-NL" sz="1200" b="0" i="1" kern="1200" dirty="0" smtClean="0">
                <a:solidFill>
                  <a:schemeClr val="tx1"/>
                </a:solidFill>
                <a:effectLst/>
                <a:latin typeface="+mn-lt"/>
                <a:ea typeface="+mn-ea"/>
                <a:cs typeface="+mn-cs"/>
              </a:rPr>
              <a:t> </a:t>
            </a:r>
            <a:r>
              <a:rPr lang="nl-NL" sz="1200" b="0" i="1" kern="1200" dirty="0" err="1" smtClean="0">
                <a:solidFill>
                  <a:schemeClr val="tx1"/>
                </a:solidFill>
                <a:effectLst/>
                <a:latin typeface="+mn-lt"/>
                <a:ea typeface="+mn-ea"/>
                <a:cs typeface="+mn-cs"/>
              </a:rPr>
              <a:t>monita</a:t>
            </a:r>
            <a:r>
              <a:rPr lang="nl-NL" sz="1200" b="0" i="1" kern="1200" dirty="0" smtClean="0">
                <a:solidFill>
                  <a:schemeClr val="tx1"/>
                </a:solidFill>
                <a:effectLst/>
                <a:latin typeface="+mn-lt"/>
                <a:ea typeface="+mn-ea"/>
                <a:cs typeface="+mn-cs"/>
              </a:rPr>
              <a:t> et Apollo</a:t>
            </a:r>
            <a:endParaRPr lang="nl-NL" dirty="0" smtClean="0"/>
          </a:p>
          <a:p>
            <a:endParaRPr lang="nl-NL" dirty="0"/>
          </a:p>
        </p:txBody>
      </p:sp>
      <p:sp>
        <p:nvSpPr>
          <p:cNvPr id="4" name="Tijdelijke aanduiding voor dianummer 3"/>
          <p:cNvSpPr>
            <a:spLocks noGrp="1"/>
          </p:cNvSpPr>
          <p:nvPr>
            <p:ph type="sldNum" sz="quarter" idx="10"/>
          </p:nvPr>
        </p:nvSpPr>
        <p:spPr/>
        <p:txBody>
          <a:bodyPr/>
          <a:lstStyle/>
          <a:p>
            <a:fld id="{715AFD15-F4D2-442E-8278-2DEBB324C9D5}" type="slidenum">
              <a:rPr lang="nl-NL" smtClean="0"/>
              <a:t>13</a:t>
            </a:fld>
            <a:endParaRPr lang="nl-NL"/>
          </a:p>
        </p:txBody>
      </p:sp>
    </p:spTree>
    <p:extLst>
      <p:ext uri="{BB962C8B-B14F-4D97-AF65-F5344CB8AC3E}">
        <p14:creationId xmlns:p14="http://schemas.microsoft.com/office/powerpoint/2010/main" val="306590446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p:cNvSpPr>
            <a:spLocks noGrp="1"/>
          </p:cNvSpPr>
          <p:nvPr>
            <p:ph type="ctrTitle"/>
          </p:nvPr>
        </p:nvSpPr>
        <p:spPr>
          <a:xfrm>
            <a:off x="1524000" y="1122364"/>
            <a:ext cx="9144000" cy="2387600"/>
          </a:xfrm>
        </p:spPr>
        <p:txBody>
          <a:bodyPr anchor="b"/>
          <a:lstStyle>
            <a:lvl1pPr algn="ctr">
              <a:defRPr sz="6000"/>
            </a:lvl1pPr>
          </a:lstStyle>
          <a:p>
            <a:r>
              <a:rPr lang="nl-NL"/>
              <a:t>Klik om de stijl te bewerken</a:t>
            </a:r>
          </a:p>
        </p:txBody>
      </p:sp>
      <p:sp>
        <p:nvSpPr>
          <p:cNvPr id="3" name="Ondertitel 2"/>
          <p:cNvSpPr>
            <a:spLocks noGrp="1"/>
          </p:cNvSpPr>
          <p:nvPr>
            <p:ph type="subTitle" idx="1"/>
          </p:nvPr>
        </p:nvSpPr>
        <p:spPr>
          <a:xfrm>
            <a:off x="1524000" y="3602038"/>
            <a:ext cx="9144000" cy="1655762"/>
          </a:xfrm>
        </p:spPr>
        <p:txBody>
          <a:bodyPr/>
          <a:lstStyle>
            <a:lvl1pPr marL="0" indent="0" algn="ctr">
              <a:buNone/>
              <a:defRPr sz="2400"/>
            </a:lvl1pPr>
            <a:lvl2pPr marL="457165" indent="0" algn="ctr">
              <a:buNone/>
              <a:defRPr sz="2000"/>
            </a:lvl2pPr>
            <a:lvl3pPr marL="914329" indent="0" algn="ctr">
              <a:buNone/>
              <a:defRPr sz="1800"/>
            </a:lvl3pPr>
            <a:lvl4pPr marL="1371494" indent="0" algn="ctr">
              <a:buNone/>
              <a:defRPr sz="1600"/>
            </a:lvl4pPr>
            <a:lvl5pPr marL="1828658" indent="0" algn="ctr">
              <a:buNone/>
              <a:defRPr sz="1600"/>
            </a:lvl5pPr>
            <a:lvl6pPr marL="2285823" indent="0" algn="ctr">
              <a:buNone/>
              <a:defRPr sz="1600"/>
            </a:lvl6pPr>
            <a:lvl7pPr marL="2742987" indent="0" algn="ctr">
              <a:buNone/>
              <a:defRPr sz="1600"/>
            </a:lvl7pPr>
            <a:lvl8pPr marL="3200152" indent="0" algn="ctr">
              <a:buNone/>
              <a:defRPr sz="1600"/>
            </a:lvl8pPr>
            <a:lvl9pPr marL="3657318" indent="0" algn="ctr">
              <a:buNone/>
              <a:defRPr sz="1600"/>
            </a:lvl9pPr>
          </a:lstStyle>
          <a:p>
            <a:r>
              <a:rPr lang="nl-NL"/>
              <a:t>Klik om de ondertitelstijl van het model te bewerken</a:t>
            </a:r>
          </a:p>
        </p:txBody>
      </p:sp>
      <p:sp>
        <p:nvSpPr>
          <p:cNvPr id="4" name="Tijdelijke aanduiding voor datum 3"/>
          <p:cNvSpPr>
            <a:spLocks noGrp="1"/>
          </p:cNvSpPr>
          <p:nvPr>
            <p:ph type="dt" sz="half" idx="10"/>
          </p:nvPr>
        </p:nvSpPr>
        <p:spPr/>
        <p:txBody>
          <a:bodyPr/>
          <a:lstStyle/>
          <a:p>
            <a:fld id="{3E98E0E9-5D26-4F9D-ACB3-4303CD29F6C8}" type="datetimeFigureOut">
              <a:rPr lang="nl-NL" smtClean="0"/>
              <a:t>3-7-2019</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4C44A57E-C2B4-4C34-991A-BB1AFAA89004}" type="slidenum">
              <a:rPr lang="nl-NL" smtClean="0"/>
              <a:t>‹nr.›</a:t>
            </a:fld>
            <a:endParaRPr lang="nl-NL"/>
          </a:p>
        </p:txBody>
      </p:sp>
    </p:spTree>
    <p:extLst>
      <p:ext uri="{BB962C8B-B14F-4D97-AF65-F5344CB8AC3E}">
        <p14:creationId xmlns:p14="http://schemas.microsoft.com/office/powerpoint/2010/main" val="55106357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839795" y="457200"/>
            <a:ext cx="3932237" cy="1600200"/>
          </a:xfrm>
        </p:spPr>
        <p:txBody>
          <a:bodyPr anchor="b"/>
          <a:lstStyle>
            <a:lvl1pPr>
              <a:defRPr sz="3200"/>
            </a:lvl1pPr>
          </a:lstStyle>
          <a:p>
            <a:r>
              <a:rPr lang="nl-NL"/>
              <a:t>Klik om de stijl te bewerken</a:t>
            </a:r>
          </a:p>
        </p:txBody>
      </p:sp>
      <p:sp>
        <p:nvSpPr>
          <p:cNvPr id="3" name="Tijdelijke aanduiding voor inhoud 2"/>
          <p:cNvSpPr>
            <a:spLocks noGrp="1"/>
          </p:cNvSpPr>
          <p:nvPr>
            <p:ph idx="1"/>
          </p:nvPr>
        </p:nvSpPr>
        <p:spPr>
          <a:xfrm>
            <a:off x="5183188" y="987434"/>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tekst 3"/>
          <p:cNvSpPr>
            <a:spLocks noGrp="1"/>
          </p:cNvSpPr>
          <p:nvPr>
            <p:ph type="body" sz="half" idx="2"/>
          </p:nvPr>
        </p:nvSpPr>
        <p:spPr>
          <a:xfrm>
            <a:off x="839795" y="2057402"/>
            <a:ext cx="3932237" cy="3811588"/>
          </a:xfrm>
        </p:spPr>
        <p:txBody>
          <a:bodyPr/>
          <a:lstStyle>
            <a:lvl1pPr marL="0" indent="0">
              <a:buNone/>
              <a:defRPr sz="1600"/>
            </a:lvl1pPr>
            <a:lvl2pPr marL="457165" indent="0">
              <a:buNone/>
              <a:defRPr sz="1400"/>
            </a:lvl2pPr>
            <a:lvl3pPr marL="914329" indent="0">
              <a:buNone/>
              <a:defRPr sz="1200"/>
            </a:lvl3pPr>
            <a:lvl4pPr marL="1371494" indent="0">
              <a:buNone/>
              <a:defRPr sz="1000"/>
            </a:lvl4pPr>
            <a:lvl5pPr marL="1828658" indent="0">
              <a:buNone/>
              <a:defRPr sz="1000"/>
            </a:lvl5pPr>
            <a:lvl6pPr marL="2285823" indent="0">
              <a:buNone/>
              <a:defRPr sz="1000"/>
            </a:lvl6pPr>
            <a:lvl7pPr marL="2742987" indent="0">
              <a:buNone/>
              <a:defRPr sz="1000"/>
            </a:lvl7pPr>
            <a:lvl8pPr marL="3200152" indent="0">
              <a:buNone/>
              <a:defRPr sz="1000"/>
            </a:lvl8pPr>
            <a:lvl9pPr marL="3657318" indent="0">
              <a:buNone/>
              <a:defRPr sz="1000"/>
            </a:lvl9pPr>
          </a:lstStyle>
          <a:p>
            <a:pPr lvl="0"/>
            <a:r>
              <a:rPr lang="nl-NL"/>
              <a:t>Klik om de modelstijlen te bewerken</a:t>
            </a:r>
          </a:p>
        </p:txBody>
      </p:sp>
      <p:sp>
        <p:nvSpPr>
          <p:cNvPr id="5" name="Tijdelijke aanduiding voor datum 4"/>
          <p:cNvSpPr>
            <a:spLocks noGrp="1"/>
          </p:cNvSpPr>
          <p:nvPr>
            <p:ph type="dt" sz="half" idx="10"/>
          </p:nvPr>
        </p:nvSpPr>
        <p:spPr/>
        <p:txBody>
          <a:bodyPr/>
          <a:lstStyle/>
          <a:p>
            <a:fld id="{3E98E0E9-5D26-4F9D-ACB3-4303CD29F6C8}" type="datetimeFigureOut">
              <a:rPr lang="nl-NL" smtClean="0"/>
              <a:t>3-7-2019</a:t>
            </a:fld>
            <a:endParaRPr lang="nl-NL"/>
          </a:p>
        </p:txBody>
      </p:sp>
      <p:sp>
        <p:nvSpPr>
          <p:cNvPr id="6" name="Tijdelijke aanduiding voor voettekst 5"/>
          <p:cNvSpPr>
            <a:spLocks noGrp="1"/>
          </p:cNvSpPr>
          <p:nvPr>
            <p:ph type="ftr" sz="quarter" idx="11"/>
          </p:nvPr>
        </p:nvSpPr>
        <p:spPr/>
        <p:txBody>
          <a:bodyPr/>
          <a:lstStyle/>
          <a:p>
            <a:endParaRPr lang="nl-NL"/>
          </a:p>
        </p:txBody>
      </p:sp>
      <p:sp>
        <p:nvSpPr>
          <p:cNvPr id="7" name="Tijdelijke aanduiding voor dianummer 6"/>
          <p:cNvSpPr>
            <a:spLocks noGrp="1"/>
          </p:cNvSpPr>
          <p:nvPr>
            <p:ph type="sldNum" sz="quarter" idx="12"/>
          </p:nvPr>
        </p:nvSpPr>
        <p:spPr/>
        <p:txBody>
          <a:bodyPr/>
          <a:lstStyle/>
          <a:p>
            <a:fld id="{4C44A57E-C2B4-4C34-991A-BB1AFAA89004}" type="slidenum">
              <a:rPr lang="nl-NL" smtClean="0"/>
              <a:t>‹nr.›</a:t>
            </a:fld>
            <a:endParaRPr lang="nl-NL"/>
          </a:p>
        </p:txBody>
      </p:sp>
    </p:spTree>
    <p:extLst>
      <p:ext uri="{BB962C8B-B14F-4D97-AF65-F5344CB8AC3E}">
        <p14:creationId xmlns:p14="http://schemas.microsoft.com/office/powerpoint/2010/main" val="91357663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839795" y="457200"/>
            <a:ext cx="3932237" cy="1600200"/>
          </a:xfrm>
        </p:spPr>
        <p:txBody>
          <a:bodyPr anchor="b"/>
          <a:lstStyle>
            <a:lvl1pPr>
              <a:defRPr sz="3200"/>
            </a:lvl1pPr>
          </a:lstStyle>
          <a:p>
            <a:r>
              <a:rPr lang="nl-NL"/>
              <a:t>Klik om de stijl te bewerken</a:t>
            </a:r>
          </a:p>
        </p:txBody>
      </p:sp>
      <p:sp>
        <p:nvSpPr>
          <p:cNvPr id="3" name="Tijdelijke aanduiding voor afbeelding 2"/>
          <p:cNvSpPr>
            <a:spLocks noGrp="1"/>
          </p:cNvSpPr>
          <p:nvPr>
            <p:ph type="pic" idx="1"/>
          </p:nvPr>
        </p:nvSpPr>
        <p:spPr>
          <a:xfrm>
            <a:off x="5183188" y="987434"/>
            <a:ext cx="6172200" cy="4873625"/>
          </a:xfrm>
        </p:spPr>
        <p:txBody>
          <a:bodyPr/>
          <a:lstStyle>
            <a:lvl1pPr marL="0" indent="0">
              <a:buNone/>
              <a:defRPr sz="3200"/>
            </a:lvl1pPr>
            <a:lvl2pPr marL="457165" indent="0">
              <a:buNone/>
              <a:defRPr sz="2800"/>
            </a:lvl2pPr>
            <a:lvl3pPr marL="914329" indent="0">
              <a:buNone/>
              <a:defRPr sz="2400"/>
            </a:lvl3pPr>
            <a:lvl4pPr marL="1371494" indent="0">
              <a:buNone/>
              <a:defRPr sz="2000"/>
            </a:lvl4pPr>
            <a:lvl5pPr marL="1828658" indent="0">
              <a:buNone/>
              <a:defRPr sz="2000"/>
            </a:lvl5pPr>
            <a:lvl6pPr marL="2285823" indent="0">
              <a:buNone/>
              <a:defRPr sz="2000"/>
            </a:lvl6pPr>
            <a:lvl7pPr marL="2742987" indent="0">
              <a:buNone/>
              <a:defRPr sz="2000"/>
            </a:lvl7pPr>
            <a:lvl8pPr marL="3200152" indent="0">
              <a:buNone/>
              <a:defRPr sz="2000"/>
            </a:lvl8pPr>
            <a:lvl9pPr marL="3657318" indent="0">
              <a:buNone/>
              <a:defRPr sz="2000"/>
            </a:lvl9pPr>
          </a:lstStyle>
          <a:p>
            <a:endParaRPr lang="nl-NL"/>
          </a:p>
        </p:txBody>
      </p:sp>
      <p:sp>
        <p:nvSpPr>
          <p:cNvPr id="4" name="Tijdelijke aanduiding voor tekst 3"/>
          <p:cNvSpPr>
            <a:spLocks noGrp="1"/>
          </p:cNvSpPr>
          <p:nvPr>
            <p:ph type="body" sz="half" idx="2"/>
          </p:nvPr>
        </p:nvSpPr>
        <p:spPr>
          <a:xfrm>
            <a:off x="839795" y="2057402"/>
            <a:ext cx="3932237" cy="3811588"/>
          </a:xfrm>
        </p:spPr>
        <p:txBody>
          <a:bodyPr/>
          <a:lstStyle>
            <a:lvl1pPr marL="0" indent="0">
              <a:buNone/>
              <a:defRPr sz="1600"/>
            </a:lvl1pPr>
            <a:lvl2pPr marL="457165" indent="0">
              <a:buNone/>
              <a:defRPr sz="1400"/>
            </a:lvl2pPr>
            <a:lvl3pPr marL="914329" indent="0">
              <a:buNone/>
              <a:defRPr sz="1200"/>
            </a:lvl3pPr>
            <a:lvl4pPr marL="1371494" indent="0">
              <a:buNone/>
              <a:defRPr sz="1000"/>
            </a:lvl4pPr>
            <a:lvl5pPr marL="1828658" indent="0">
              <a:buNone/>
              <a:defRPr sz="1000"/>
            </a:lvl5pPr>
            <a:lvl6pPr marL="2285823" indent="0">
              <a:buNone/>
              <a:defRPr sz="1000"/>
            </a:lvl6pPr>
            <a:lvl7pPr marL="2742987" indent="0">
              <a:buNone/>
              <a:defRPr sz="1000"/>
            </a:lvl7pPr>
            <a:lvl8pPr marL="3200152" indent="0">
              <a:buNone/>
              <a:defRPr sz="1000"/>
            </a:lvl8pPr>
            <a:lvl9pPr marL="3657318" indent="0">
              <a:buNone/>
              <a:defRPr sz="1000"/>
            </a:lvl9pPr>
          </a:lstStyle>
          <a:p>
            <a:pPr lvl="0"/>
            <a:r>
              <a:rPr lang="nl-NL"/>
              <a:t>Klik om de modelstijlen te bewerken</a:t>
            </a:r>
          </a:p>
        </p:txBody>
      </p:sp>
      <p:sp>
        <p:nvSpPr>
          <p:cNvPr id="5" name="Tijdelijke aanduiding voor datum 4"/>
          <p:cNvSpPr>
            <a:spLocks noGrp="1"/>
          </p:cNvSpPr>
          <p:nvPr>
            <p:ph type="dt" sz="half" idx="10"/>
          </p:nvPr>
        </p:nvSpPr>
        <p:spPr/>
        <p:txBody>
          <a:bodyPr/>
          <a:lstStyle/>
          <a:p>
            <a:fld id="{3E98E0E9-5D26-4F9D-ACB3-4303CD29F6C8}" type="datetimeFigureOut">
              <a:rPr lang="nl-NL" smtClean="0"/>
              <a:t>3-7-2019</a:t>
            </a:fld>
            <a:endParaRPr lang="nl-NL"/>
          </a:p>
        </p:txBody>
      </p:sp>
      <p:sp>
        <p:nvSpPr>
          <p:cNvPr id="6" name="Tijdelijke aanduiding voor voettekst 5"/>
          <p:cNvSpPr>
            <a:spLocks noGrp="1"/>
          </p:cNvSpPr>
          <p:nvPr>
            <p:ph type="ftr" sz="quarter" idx="11"/>
          </p:nvPr>
        </p:nvSpPr>
        <p:spPr/>
        <p:txBody>
          <a:bodyPr/>
          <a:lstStyle/>
          <a:p>
            <a:endParaRPr lang="nl-NL"/>
          </a:p>
        </p:txBody>
      </p:sp>
      <p:sp>
        <p:nvSpPr>
          <p:cNvPr id="7" name="Tijdelijke aanduiding voor dianummer 6"/>
          <p:cNvSpPr>
            <a:spLocks noGrp="1"/>
          </p:cNvSpPr>
          <p:nvPr>
            <p:ph type="sldNum" sz="quarter" idx="12"/>
          </p:nvPr>
        </p:nvSpPr>
        <p:spPr/>
        <p:txBody>
          <a:bodyPr/>
          <a:lstStyle/>
          <a:p>
            <a:fld id="{4C44A57E-C2B4-4C34-991A-BB1AFAA89004}" type="slidenum">
              <a:rPr lang="nl-NL" smtClean="0"/>
              <a:t>‹nr.›</a:t>
            </a:fld>
            <a:endParaRPr lang="nl-NL"/>
          </a:p>
        </p:txBody>
      </p:sp>
    </p:spTree>
    <p:extLst>
      <p:ext uri="{BB962C8B-B14F-4D97-AF65-F5344CB8AC3E}">
        <p14:creationId xmlns:p14="http://schemas.microsoft.com/office/powerpoint/2010/main" val="313533667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verticale tekst 2"/>
          <p:cNvSpPr>
            <a:spLocks noGrp="1"/>
          </p:cNvSpPr>
          <p:nvPr>
            <p:ph type="body" orient="vert" idx="1"/>
          </p:nvPr>
        </p:nvSpPr>
        <p:spPr/>
        <p:txBody>
          <a:bodyPr vert="eaVert"/>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10"/>
          </p:nvPr>
        </p:nvSpPr>
        <p:spPr/>
        <p:txBody>
          <a:bodyPr/>
          <a:lstStyle/>
          <a:p>
            <a:fld id="{3E98E0E9-5D26-4F9D-ACB3-4303CD29F6C8}" type="datetimeFigureOut">
              <a:rPr lang="nl-NL" smtClean="0"/>
              <a:t>3-7-2019</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4C44A57E-C2B4-4C34-991A-BB1AFAA89004}" type="slidenum">
              <a:rPr lang="nl-NL" smtClean="0"/>
              <a:t>‹nr.›</a:t>
            </a:fld>
            <a:endParaRPr lang="nl-NL"/>
          </a:p>
        </p:txBody>
      </p:sp>
    </p:spTree>
    <p:extLst>
      <p:ext uri="{BB962C8B-B14F-4D97-AF65-F5344CB8AC3E}">
        <p14:creationId xmlns:p14="http://schemas.microsoft.com/office/powerpoint/2010/main" val="269467579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p:cNvSpPr>
            <a:spLocks noGrp="1"/>
          </p:cNvSpPr>
          <p:nvPr>
            <p:ph type="title" orient="vert"/>
          </p:nvPr>
        </p:nvSpPr>
        <p:spPr>
          <a:xfrm>
            <a:off x="8724902" y="365126"/>
            <a:ext cx="2628900" cy="5811838"/>
          </a:xfrm>
        </p:spPr>
        <p:txBody>
          <a:bodyPr vert="eaVert"/>
          <a:lstStyle/>
          <a:p>
            <a:r>
              <a:rPr lang="nl-NL"/>
              <a:t>Klik om de stijl te bewerken</a:t>
            </a:r>
          </a:p>
        </p:txBody>
      </p:sp>
      <p:sp>
        <p:nvSpPr>
          <p:cNvPr id="3" name="Tijdelijke aanduiding voor verticale tekst 2"/>
          <p:cNvSpPr>
            <a:spLocks noGrp="1"/>
          </p:cNvSpPr>
          <p:nvPr>
            <p:ph type="body" orient="vert" idx="1"/>
          </p:nvPr>
        </p:nvSpPr>
        <p:spPr>
          <a:xfrm>
            <a:off x="838203" y="365126"/>
            <a:ext cx="7734300" cy="5811838"/>
          </a:xfrm>
        </p:spPr>
        <p:txBody>
          <a:bodyPr vert="eaVert"/>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10"/>
          </p:nvPr>
        </p:nvSpPr>
        <p:spPr/>
        <p:txBody>
          <a:bodyPr/>
          <a:lstStyle/>
          <a:p>
            <a:fld id="{3E98E0E9-5D26-4F9D-ACB3-4303CD29F6C8}" type="datetimeFigureOut">
              <a:rPr lang="nl-NL" smtClean="0"/>
              <a:t>3-7-2019</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4C44A57E-C2B4-4C34-991A-BB1AFAA89004}" type="slidenum">
              <a:rPr lang="nl-NL" smtClean="0"/>
              <a:t>‹nr.›</a:t>
            </a:fld>
            <a:endParaRPr lang="nl-NL"/>
          </a:p>
        </p:txBody>
      </p:sp>
    </p:spTree>
    <p:extLst>
      <p:ext uri="{BB962C8B-B14F-4D97-AF65-F5344CB8AC3E}">
        <p14:creationId xmlns:p14="http://schemas.microsoft.com/office/powerpoint/2010/main" val="354052241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p:cNvSpPr>
            <a:spLocks noGrp="1"/>
          </p:cNvSpPr>
          <p:nvPr>
            <p:ph type="title"/>
          </p:nvPr>
        </p:nvSpPr>
        <p:spPr>
          <a:xfrm>
            <a:off x="1055440" y="548680"/>
            <a:ext cx="10946432" cy="1325563"/>
          </a:xfrm>
          <a:ln>
            <a:noFill/>
          </a:ln>
        </p:spPr>
        <p:txBody>
          <a:bodyPr anchor="t" anchorCtr="0">
            <a:noAutofit/>
          </a:bodyPr>
          <a:lstStyle>
            <a:lvl1pPr>
              <a:tabLst>
                <a:tab pos="719138" algn="l"/>
              </a:tabLst>
              <a:defRPr sz="3200" b="1">
                <a:latin typeface="+mn-lt"/>
              </a:defRPr>
            </a:lvl1pPr>
          </a:lstStyle>
          <a:p>
            <a:r>
              <a:rPr lang="nl-NL" dirty="0"/>
              <a:t>Klik om de stijl te bewerken</a:t>
            </a:r>
          </a:p>
        </p:txBody>
      </p:sp>
      <p:sp>
        <p:nvSpPr>
          <p:cNvPr id="3" name="Tijdelijke aanduiding voor inhoud 2"/>
          <p:cNvSpPr>
            <a:spLocks noGrp="1"/>
          </p:cNvSpPr>
          <p:nvPr>
            <p:ph idx="1"/>
          </p:nvPr>
        </p:nvSpPr>
        <p:spPr>
          <a:xfrm>
            <a:off x="1055440" y="1988124"/>
            <a:ext cx="10515600" cy="4351338"/>
          </a:xfrm>
        </p:spPr>
        <p:txBody>
          <a:bodyPr>
            <a:noAutofit/>
          </a:bodyPr>
          <a:lstStyle>
            <a:lvl1pPr marL="0" indent="0">
              <a:lnSpc>
                <a:spcPct val="150000"/>
              </a:lnSpc>
              <a:spcBef>
                <a:spcPts val="0"/>
              </a:spcBef>
              <a:buNone/>
              <a:tabLst>
                <a:tab pos="719138" algn="l"/>
                <a:tab pos="8075613" algn="l"/>
              </a:tabLst>
              <a:defRPr sz="2800"/>
            </a:lvl1pPr>
            <a:lvl2pPr>
              <a:defRPr sz="2800"/>
            </a:lvl2pPr>
            <a:lvl3pPr>
              <a:defRPr sz="2800"/>
            </a:lvl3pPr>
            <a:lvl4pPr>
              <a:defRPr sz="2800"/>
            </a:lvl4pPr>
            <a:lvl5pPr>
              <a:defRPr sz="2800"/>
            </a:lvl5pPr>
          </a:lstStyle>
          <a:p>
            <a:pPr lvl="0"/>
            <a:r>
              <a:rPr lang="nl-NL" dirty="0"/>
              <a:t>Klik om de modelstijlen te bewerken</a:t>
            </a:r>
          </a:p>
          <a:p>
            <a:pPr lvl="1"/>
            <a:r>
              <a:rPr lang="nl-NL" dirty="0"/>
              <a:t>Tweede niveau</a:t>
            </a:r>
          </a:p>
          <a:p>
            <a:pPr lvl="2"/>
            <a:r>
              <a:rPr lang="nl-NL" dirty="0"/>
              <a:t>Derde niveau</a:t>
            </a:r>
          </a:p>
          <a:p>
            <a:pPr lvl="3"/>
            <a:r>
              <a:rPr lang="nl-NL" dirty="0"/>
              <a:t>Vierde niveau</a:t>
            </a:r>
          </a:p>
          <a:p>
            <a:pPr lvl="4"/>
            <a:r>
              <a:rPr lang="nl-NL" dirty="0"/>
              <a:t>Vijfde niveau</a:t>
            </a:r>
          </a:p>
        </p:txBody>
      </p:sp>
      <p:sp>
        <p:nvSpPr>
          <p:cNvPr id="4" name="Tijdelijke aanduiding voor datum 3"/>
          <p:cNvSpPr>
            <a:spLocks noGrp="1"/>
          </p:cNvSpPr>
          <p:nvPr>
            <p:ph type="dt" sz="half" idx="10"/>
          </p:nvPr>
        </p:nvSpPr>
        <p:spPr/>
        <p:txBody>
          <a:bodyPr/>
          <a:lstStyle/>
          <a:p>
            <a:fld id="{3E98E0E9-5D26-4F9D-ACB3-4303CD29F6C8}" type="datetimeFigureOut">
              <a:rPr lang="nl-NL" smtClean="0"/>
              <a:t>3-7-2019</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4C44A57E-C2B4-4C34-991A-BB1AFAA89004}" type="slidenum">
              <a:rPr lang="nl-NL" smtClean="0"/>
              <a:t>‹nr.›</a:t>
            </a:fld>
            <a:endParaRPr lang="nl-NL" dirty="0"/>
          </a:p>
        </p:txBody>
      </p:sp>
    </p:spTree>
    <p:extLst>
      <p:ext uri="{BB962C8B-B14F-4D97-AF65-F5344CB8AC3E}">
        <p14:creationId xmlns:p14="http://schemas.microsoft.com/office/powerpoint/2010/main" val="3302724848"/>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Vertalingen">
    <p:bg>
      <p:bgPr>
        <a:blipFill dpi="0" rotWithShape="1">
          <a:blip r:embed="rId2">
            <a:alphaModFix amt="40000"/>
            <a:lum/>
          </a:blip>
          <a:srcRect/>
          <a:stretch>
            <a:fillRect t="-11000" b="-11000"/>
          </a:stretch>
        </a:blipFill>
        <a:effectLst/>
      </p:bgPr>
    </p:bg>
    <p:spTree>
      <p:nvGrpSpPr>
        <p:cNvPr id="1" name=""/>
        <p:cNvGrpSpPr/>
        <p:nvPr/>
      </p:nvGrpSpPr>
      <p:grpSpPr>
        <a:xfrm>
          <a:off x="0" y="0"/>
          <a:ext cx="0" cy="0"/>
          <a:chOff x="0" y="0"/>
          <a:chExt cx="0" cy="0"/>
        </a:xfrm>
      </p:grpSpPr>
      <p:sp>
        <p:nvSpPr>
          <p:cNvPr id="2" name="Titel 1"/>
          <p:cNvSpPr>
            <a:spLocks noGrp="1"/>
          </p:cNvSpPr>
          <p:nvPr>
            <p:ph type="title"/>
          </p:nvPr>
        </p:nvSpPr>
        <p:spPr>
          <a:xfrm>
            <a:off x="1055440" y="548680"/>
            <a:ext cx="10946432" cy="1325563"/>
          </a:xfrm>
          <a:ln>
            <a:noFill/>
          </a:ln>
        </p:spPr>
        <p:txBody>
          <a:bodyPr anchor="t" anchorCtr="0">
            <a:noAutofit/>
          </a:bodyPr>
          <a:lstStyle>
            <a:lvl1pPr>
              <a:tabLst>
                <a:tab pos="719138" algn="l"/>
              </a:tabLst>
              <a:defRPr sz="3200" b="1">
                <a:latin typeface="+mn-lt"/>
              </a:defRPr>
            </a:lvl1pPr>
          </a:lstStyle>
          <a:p>
            <a:r>
              <a:rPr lang="nl-NL" dirty="0"/>
              <a:t>Klik om de stijl te bewerken</a:t>
            </a:r>
          </a:p>
        </p:txBody>
      </p:sp>
      <p:sp>
        <p:nvSpPr>
          <p:cNvPr id="3" name="Tijdelijke aanduiding voor inhoud 2"/>
          <p:cNvSpPr>
            <a:spLocks noGrp="1"/>
          </p:cNvSpPr>
          <p:nvPr>
            <p:ph idx="1"/>
          </p:nvPr>
        </p:nvSpPr>
        <p:spPr>
          <a:xfrm>
            <a:off x="1055440" y="1988124"/>
            <a:ext cx="9434264" cy="4351338"/>
          </a:xfrm>
        </p:spPr>
        <p:txBody>
          <a:bodyPr>
            <a:noAutofit/>
          </a:bodyPr>
          <a:lstStyle>
            <a:lvl1pPr marL="0" indent="0">
              <a:lnSpc>
                <a:spcPts val="3000"/>
              </a:lnSpc>
              <a:spcBef>
                <a:spcPts val="0"/>
              </a:spcBef>
              <a:buNone/>
              <a:tabLst>
                <a:tab pos="719138" algn="l"/>
                <a:tab pos="8075613" algn="l"/>
              </a:tabLst>
              <a:defRPr sz="2400"/>
            </a:lvl1pPr>
            <a:lvl2pPr marL="457165" indent="0">
              <a:buNone/>
              <a:defRPr/>
            </a:lvl2pPr>
            <a:lvl3pPr>
              <a:defRPr sz="2400"/>
            </a:lvl3pPr>
            <a:lvl4pPr>
              <a:defRPr sz="2400"/>
            </a:lvl4pPr>
            <a:lvl5pPr>
              <a:defRPr sz="2400"/>
            </a:lvl5pPr>
          </a:lstStyle>
          <a:p>
            <a:pPr lvl="0"/>
            <a:r>
              <a:rPr lang="nl-NL" dirty="0"/>
              <a:t>Klik om de modelstijlen te bewerken</a:t>
            </a:r>
          </a:p>
          <a:p>
            <a:pPr lvl="0"/>
            <a:r>
              <a:rPr lang="nl-NL" dirty="0"/>
              <a:t>Tweede niveau</a:t>
            </a:r>
          </a:p>
          <a:p>
            <a:pPr lvl="2"/>
            <a:r>
              <a:rPr lang="nl-NL" dirty="0"/>
              <a:t>Derde niveau</a:t>
            </a:r>
          </a:p>
          <a:p>
            <a:pPr lvl="3"/>
            <a:r>
              <a:rPr lang="nl-NL" dirty="0"/>
              <a:t>Vierde niveau</a:t>
            </a:r>
          </a:p>
          <a:p>
            <a:pPr lvl="4"/>
            <a:r>
              <a:rPr lang="nl-NL" dirty="0"/>
              <a:t>Vijfde niveau</a:t>
            </a:r>
          </a:p>
        </p:txBody>
      </p:sp>
      <p:sp>
        <p:nvSpPr>
          <p:cNvPr id="4" name="Tijdelijke aanduiding voor datum 3"/>
          <p:cNvSpPr>
            <a:spLocks noGrp="1"/>
          </p:cNvSpPr>
          <p:nvPr>
            <p:ph type="dt" sz="half" idx="10"/>
          </p:nvPr>
        </p:nvSpPr>
        <p:spPr/>
        <p:txBody>
          <a:bodyPr/>
          <a:lstStyle/>
          <a:p>
            <a:fld id="{3E98E0E9-5D26-4F9D-ACB3-4303CD29F6C8}" type="datetimeFigureOut">
              <a:rPr lang="nl-NL" smtClean="0"/>
              <a:t>3-7-2019</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4C44A57E-C2B4-4C34-991A-BB1AFAA89004}" type="slidenum">
              <a:rPr lang="nl-NL" smtClean="0"/>
              <a:t>‹nr.›</a:t>
            </a:fld>
            <a:endParaRPr lang="nl-NL" dirty="0"/>
          </a:p>
        </p:txBody>
      </p:sp>
    </p:spTree>
    <p:extLst>
      <p:ext uri="{BB962C8B-B14F-4D97-AF65-F5344CB8AC3E}">
        <p14:creationId xmlns:p14="http://schemas.microsoft.com/office/powerpoint/2010/main" val="1165650556"/>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Latijn">
    <p:bg>
      <p:bgPr>
        <a:blipFill dpi="0" rotWithShape="1">
          <a:blip r:embed="rId2">
            <a:alphaModFix amt="40000"/>
            <a:lum/>
          </a:blip>
          <a:srcRect/>
          <a:stretch>
            <a:fillRect t="-11000" b="-11000"/>
          </a:stretch>
        </a:blipFill>
        <a:effectLst/>
      </p:bgPr>
    </p:bg>
    <p:spTree>
      <p:nvGrpSpPr>
        <p:cNvPr id="1" name=""/>
        <p:cNvGrpSpPr/>
        <p:nvPr/>
      </p:nvGrpSpPr>
      <p:grpSpPr>
        <a:xfrm>
          <a:off x="0" y="0"/>
          <a:ext cx="0" cy="0"/>
          <a:chOff x="0" y="0"/>
          <a:chExt cx="0" cy="0"/>
        </a:xfrm>
      </p:grpSpPr>
      <p:sp>
        <p:nvSpPr>
          <p:cNvPr id="2" name="Titel 1"/>
          <p:cNvSpPr>
            <a:spLocks noGrp="1"/>
          </p:cNvSpPr>
          <p:nvPr>
            <p:ph type="title"/>
          </p:nvPr>
        </p:nvSpPr>
        <p:spPr>
          <a:xfrm>
            <a:off x="1055440" y="548680"/>
            <a:ext cx="10946432" cy="1325563"/>
          </a:xfrm>
          <a:ln>
            <a:noFill/>
          </a:ln>
        </p:spPr>
        <p:txBody>
          <a:bodyPr anchor="t" anchorCtr="0">
            <a:noAutofit/>
          </a:bodyPr>
          <a:lstStyle>
            <a:lvl1pPr>
              <a:tabLst>
                <a:tab pos="719138" algn="l"/>
              </a:tabLst>
              <a:defRPr sz="3200" b="1">
                <a:latin typeface="+mn-lt"/>
              </a:defRPr>
            </a:lvl1pPr>
          </a:lstStyle>
          <a:p>
            <a:r>
              <a:rPr lang="nl-NL" dirty="0"/>
              <a:t>Klik om de stijl te bewerken</a:t>
            </a:r>
          </a:p>
        </p:txBody>
      </p:sp>
      <p:sp>
        <p:nvSpPr>
          <p:cNvPr id="3" name="Tijdelijke aanduiding voor inhoud 2"/>
          <p:cNvSpPr>
            <a:spLocks noGrp="1"/>
          </p:cNvSpPr>
          <p:nvPr>
            <p:ph idx="1"/>
          </p:nvPr>
        </p:nvSpPr>
        <p:spPr>
          <a:xfrm>
            <a:off x="1055440" y="1988124"/>
            <a:ext cx="10477164" cy="4351338"/>
          </a:xfrm>
        </p:spPr>
        <p:txBody>
          <a:bodyPr>
            <a:noAutofit/>
          </a:bodyPr>
          <a:lstStyle>
            <a:lvl1pPr marL="0" indent="0">
              <a:lnSpc>
                <a:spcPts val="3000"/>
              </a:lnSpc>
              <a:spcBef>
                <a:spcPts val="0"/>
              </a:spcBef>
              <a:buNone/>
              <a:tabLst>
                <a:tab pos="719138" algn="l"/>
                <a:tab pos="8075613" algn="l"/>
              </a:tabLst>
              <a:defRPr sz="2400"/>
            </a:lvl1pPr>
            <a:lvl2pPr marL="457165" indent="0">
              <a:buNone/>
              <a:defRPr/>
            </a:lvl2pPr>
            <a:lvl3pPr>
              <a:defRPr sz="2400"/>
            </a:lvl3pPr>
            <a:lvl4pPr>
              <a:defRPr sz="2400"/>
            </a:lvl4pPr>
            <a:lvl5pPr>
              <a:defRPr sz="2400"/>
            </a:lvl5pPr>
          </a:lstStyle>
          <a:p>
            <a:pPr lvl="0"/>
            <a:r>
              <a:rPr lang="nl-NL" dirty="0"/>
              <a:t>Klik om de modelstijlen te bewerken</a:t>
            </a:r>
          </a:p>
          <a:p>
            <a:pPr lvl="0"/>
            <a:r>
              <a:rPr lang="nl-NL" dirty="0"/>
              <a:t>Tweede niveau</a:t>
            </a:r>
          </a:p>
          <a:p>
            <a:pPr lvl="2"/>
            <a:r>
              <a:rPr lang="nl-NL" dirty="0"/>
              <a:t>Derde niveau</a:t>
            </a:r>
          </a:p>
          <a:p>
            <a:pPr lvl="3"/>
            <a:r>
              <a:rPr lang="nl-NL" dirty="0"/>
              <a:t>Vierde niveau</a:t>
            </a:r>
          </a:p>
          <a:p>
            <a:pPr lvl="4"/>
            <a:r>
              <a:rPr lang="nl-NL" dirty="0"/>
              <a:t>Vijfde niveau</a:t>
            </a:r>
          </a:p>
        </p:txBody>
      </p:sp>
      <p:sp>
        <p:nvSpPr>
          <p:cNvPr id="4" name="Tijdelijke aanduiding voor datum 3"/>
          <p:cNvSpPr>
            <a:spLocks noGrp="1"/>
          </p:cNvSpPr>
          <p:nvPr>
            <p:ph type="dt" sz="half" idx="10"/>
          </p:nvPr>
        </p:nvSpPr>
        <p:spPr/>
        <p:txBody>
          <a:bodyPr/>
          <a:lstStyle/>
          <a:p>
            <a:fld id="{3E98E0E9-5D26-4F9D-ACB3-4303CD29F6C8}" type="datetimeFigureOut">
              <a:rPr lang="nl-NL" smtClean="0"/>
              <a:t>3-7-2019</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4C44A57E-C2B4-4C34-991A-BB1AFAA89004}" type="slidenum">
              <a:rPr lang="nl-NL" smtClean="0"/>
              <a:t>‹nr.›</a:t>
            </a:fld>
            <a:endParaRPr lang="nl-NL" dirty="0"/>
          </a:p>
        </p:txBody>
      </p:sp>
    </p:spTree>
    <p:extLst>
      <p:ext uri="{BB962C8B-B14F-4D97-AF65-F5344CB8AC3E}">
        <p14:creationId xmlns:p14="http://schemas.microsoft.com/office/powerpoint/2010/main" val="1564846244"/>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1"/>
          <p:cNvSpPr>
            <a:spLocks noGrp="1"/>
          </p:cNvSpPr>
          <p:nvPr>
            <p:ph type="dt" sz="half" idx="10"/>
          </p:nvPr>
        </p:nvSpPr>
        <p:spPr/>
        <p:txBody>
          <a:bodyPr/>
          <a:lstStyle/>
          <a:p>
            <a:fld id="{3E98E0E9-5D26-4F9D-ACB3-4303CD29F6C8}" type="datetimeFigureOut">
              <a:rPr lang="nl-NL" smtClean="0"/>
              <a:t>3-7-2019</a:t>
            </a:fld>
            <a:endParaRPr lang="nl-NL"/>
          </a:p>
        </p:txBody>
      </p:sp>
      <p:sp>
        <p:nvSpPr>
          <p:cNvPr id="3" name="Tijdelijke aanduiding voor voettekst 2"/>
          <p:cNvSpPr>
            <a:spLocks noGrp="1"/>
          </p:cNvSpPr>
          <p:nvPr>
            <p:ph type="ftr" sz="quarter" idx="11"/>
          </p:nvPr>
        </p:nvSpPr>
        <p:spPr/>
        <p:txBody>
          <a:bodyPr/>
          <a:lstStyle/>
          <a:p>
            <a:endParaRPr lang="nl-NL"/>
          </a:p>
        </p:txBody>
      </p:sp>
      <p:sp>
        <p:nvSpPr>
          <p:cNvPr id="4" name="Tijdelijke aanduiding voor dianummer 3"/>
          <p:cNvSpPr>
            <a:spLocks noGrp="1"/>
          </p:cNvSpPr>
          <p:nvPr>
            <p:ph type="sldNum" sz="quarter" idx="12"/>
          </p:nvPr>
        </p:nvSpPr>
        <p:spPr/>
        <p:txBody>
          <a:bodyPr/>
          <a:lstStyle/>
          <a:p>
            <a:fld id="{4C44A57E-C2B4-4C34-991A-BB1AFAA89004}" type="slidenum">
              <a:rPr lang="nl-NL" smtClean="0"/>
              <a:t>‹nr.›</a:t>
            </a:fld>
            <a:endParaRPr lang="nl-NL"/>
          </a:p>
        </p:txBody>
      </p:sp>
    </p:spTree>
    <p:extLst>
      <p:ext uri="{BB962C8B-B14F-4D97-AF65-F5344CB8AC3E}">
        <p14:creationId xmlns:p14="http://schemas.microsoft.com/office/powerpoint/2010/main" val="7130059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p:cNvSpPr>
            <a:spLocks noGrp="1"/>
          </p:cNvSpPr>
          <p:nvPr>
            <p:ph type="title"/>
          </p:nvPr>
        </p:nvSpPr>
        <p:spPr>
          <a:xfrm>
            <a:off x="831851" y="1709747"/>
            <a:ext cx="10515600" cy="2852737"/>
          </a:xfrm>
        </p:spPr>
        <p:txBody>
          <a:bodyPr anchor="b"/>
          <a:lstStyle>
            <a:lvl1pPr>
              <a:defRPr sz="6000"/>
            </a:lvl1pPr>
          </a:lstStyle>
          <a:p>
            <a:r>
              <a:rPr lang="nl-NL"/>
              <a:t>Klik om de stijl te bewerken</a:t>
            </a:r>
          </a:p>
        </p:txBody>
      </p:sp>
      <p:sp>
        <p:nvSpPr>
          <p:cNvPr id="3" name="Tijdelijke aanduiding voor tekst 2"/>
          <p:cNvSpPr>
            <a:spLocks noGrp="1"/>
          </p:cNvSpPr>
          <p:nvPr>
            <p:ph type="body" idx="1"/>
          </p:nvPr>
        </p:nvSpPr>
        <p:spPr>
          <a:xfrm>
            <a:off x="831851" y="4589472"/>
            <a:ext cx="10515600" cy="1500187"/>
          </a:xfrm>
        </p:spPr>
        <p:txBody>
          <a:bodyPr/>
          <a:lstStyle>
            <a:lvl1pPr marL="0" indent="0">
              <a:buNone/>
              <a:defRPr sz="2400">
                <a:solidFill>
                  <a:schemeClr val="tx1">
                    <a:tint val="75000"/>
                  </a:schemeClr>
                </a:solidFill>
              </a:defRPr>
            </a:lvl1pPr>
            <a:lvl2pPr marL="457165" indent="0">
              <a:buNone/>
              <a:defRPr sz="2000">
                <a:solidFill>
                  <a:schemeClr val="tx1">
                    <a:tint val="75000"/>
                  </a:schemeClr>
                </a:solidFill>
              </a:defRPr>
            </a:lvl2pPr>
            <a:lvl3pPr marL="914329" indent="0">
              <a:buNone/>
              <a:defRPr sz="1800">
                <a:solidFill>
                  <a:schemeClr val="tx1">
                    <a:tint val="75000"/>
                  </a:schemeClr>
                </a:solidFill>
              </a:defRPr>
            </a:lvl3pPr>
            <a:lvl4pPr marL="1371494" indent="0">
              <a:buNone/>
              <a:defRPr sz="1600">
                <a:solidFill>
                  <a:schemeClr val="tx1">
                    <a:tint val="75000"/>
                  </a:schemeClr>
                </a:solidFill>
              </a:defRPr>
            </a:lvl4pPr>
            <a:lvl5pPr marL="1828658" indent="0">
              <a:buNone/>
              <a:defRPr sz="1600">
                <a:solidFill>
                  <a:schemeClr val="tx1">
                    <a:tint val="75000"/>
                  </a:schemeClr>
                </a:solidFill>
              </a:defRPr>
            </a:lvl5pPr>
            <a:lvl6pPr marL="2285823" indent="0">
              <a:buNone/>
              <a:defRPr sz="1600">
                <a:solidFill>
                  <a:schemeClr val="tx1">
                    <a:tint val="75000"/>
                  </a:schemeClr>
                </a:solidFill>
              </a:defRPr>
            </a:lvl6pPr>
            <a:lvl7pPr marL="2742987" indent="0">
              <a:buNone/>
              <a:defRPr sz="1600">
                <a:solidFill>
                  <a:schemeClr val="tx1">
                    <a:tint val="75000"/>
                  </a:schemeClr>
                </a:solidFill>
              </a:defRPr>
            </a:lvl7pPr>
            <a:lvl8pPr marL="3200152" indent="0">
              <a:buNone/>
              <a:defRPr sz="1600">
                <a:solidFill>
                  <a:schemeClr val="tx1">
                    <a:tint val="75000"/>
                  </a:schemeClr>
                </a:solidFill>
              </a:defRPr>
            </a:lvl8pPr>
            <a:lvl9pPr marL="3657318" indent="0">
              <a:buNone/>
              <a:defRPr sz="1600">
                <a:solidFill>
                  <a:schemeClr val="tx1">
                    <a:tint val="75000"/>
                  </a:schemeClr>
                </a:solidFill>
              </a:defRPr>
            </a:lvl9pPr>
          </a:lstStyle>
          <a:p>
            <a:pPr lvl="0"/>
            <a:r>
              <a:rPr lang="nl-NL"/>
              <a:t>Klik om de modelstijlen te bewerken</a:t>
            </a:r>
          </a:p>
        </p:txBody>
      </p:sp>
      <p:sp>
        <p:nvSpPr>
          <p:cNvPr id="4" name="Tijdelijke aanduiding voor datum 3"/>
          <p:cNvSpPr>
            <a:spLocks noGrp="1"/>
          </p:cNvSpPr>
          <p:nvPr>
            <p:ph type="dt" sz="half" idx="10"/>
          </p:nvPr>
        </p:nvSpPr>
        <p:spPr/>
        <p:txBody>
          <a:bodyPr/>
          <a:lstStyle/>
          <a:p>
            <a:fld id="{3E98E0E9-5D26-4F9D-ACB3-4303CD29F6C8}" type="datetimeFigureOut">
              <a:rPr lang="nl-NL" smtClean="0"/>
              <a:t>3-7-2019</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4C44A57E-C2B4-4C34-991A-BB1AFAA89004}" type="slidenum">
              <a:rPr lang="nl-NL" smtClean="0"/>
              <a:t>‹nr.›</a:t>
            </a:fld>
            <a:endParaRPr lang="nl-NL"/>
          </a:p>
        </p:txBody>
      </p:sp>
    </p:spTree>
    <p:extLst>
      <p:ext uri="{BB962C8B-B14F-4D97-AF65-F5344CB8AC3E}">
        <p14:creationId xmlns:p14="http://schemas.microsoft.com/office/powerpoint/2010/main" val="390058067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inhoud 2"/>
          <p:cNvSpPr>
            <a:spLocks noGrp="1"/>
          </p:cNvSpPr>
          <p:nvPr>
            <p:ph sz="half" idx="1"/>
          </p:nvPr>
        </p:nvSpPr>
        <p:spPr>
          <a:xfrm>
            <a:off x="838200" y="1825625"/>
            <a:ext cx="5181600" cy="4351338"/>
          </a:xfrm>
        </p:spPr>
        <p:txBody>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inhoud 3"/>
          <p:cNvSpPr>
            <a:spLocks noGrp="1"/>
          </p:cNvSpPr>
          <p:nvPr>
            <p:ph sz="half" idx="2"/>
          </p:nvPr>
        </p:nvSpPr>
        <p:spPr>
          <a:xfrm>
            <a:off x="6172200" y="1825625"/>
            <a:ext cx="5181600" cy="4351338"/>
          </a:xfrm>
        </p:spPr>
        <p:txBody>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datum 4"/>
          <p:cNvSpPr>
            <a:spLocks noGrp="1"/>
          </p:cNvSpPr>
          <p:nvPr>
            <p:ph type="dt" sz="half" idx="10"/>
          </p:nvPr>
        </p:nvSpPr>
        <p:spPr/>
        <p:txBody>
          <a:bodyPr/>
          <a:lstStyle/>
          <a:p>
            <a:fld id="{3E98E0E9-5D26-4F9D-ACB3-4303CD29F6C8}" type="datetimeFigureOut">
              <a:rPr lang="nl-NL" smtClean="0"/>
              <a:t>3-7-2019</a:t>
            </a:fld>
            <a:endParaRPr lang="nl-NL"/>
          </a:p>
        </p:txBody>
      </p:sp>
      <p:sp>
        <p:nvSpPr>
          <p:cNvPr id="6" name="Tijdelijke aanduiding voor voettekst 5"/>
          <p:cNvSpPr>
            <a:spLocks noGrp="1"/>
          </p:cNvSpPr>
          <p:nvPr>
            <p:ph type="ftr" sz="quarter" idx="11"/>
          </p:nvPr>
        </p:nvSpPr>
        <p:spPr/>
        <p:txBody>
          <a:bodyPr/>
          <a:lstStyle/>
          <a:p>
            <a:endParaRPr lang="nl-NL"/>
          </a:p>
        </p:txBody>
      </p:sp>
      <p:sp>
        <p:nvSpPr>
          <p:cNvPr id="7" name="Tijdelijke aanduiding voor dianummer 6"/>
          <p:cNvSpPr>
            <a:spLocks noGrp="1"/>
          </p:cNvSpPr>
          <p:nvPr>
            <p:ph type="sldNum" sz="quarter" idx="12"/>
          </p:nvPr>
        </p:nvSpPr>
        <p:spPr/>
        <p:txBody>
          <a:bodyPr/>
          <a:lstStyle/>
          <a:p>
            <a:fld id="{4C44A57E-C2B4-4C34-991A-BB1AFAA89004}" type="slidenum">
              <a:rPr lang="nl-NL" smtClean="0"/>
              <a:t>‹nr.›</a:t>
            </a:fld>
            <a:endParaRPr lang="nl-NL"/>
          </a:p>
        </p:txBody>
      </p:sp>
    </p:spTree>
    <p:extLst>
      <p:ext uri="{BB962C8B-B14F-4D97-AF65-F5344CB8AC3E}">
        <p14:creationId xmlns:p14="http://schemas.microsoft.com/office/powerpoint/2010/main" val="51120128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p:cNvSpPr>
            <a:spLocks noGrp="1"/>
          </p:cNvSpPr>
          <p:nvPr>
            <p:ph type="title"/>
          </p:nvPr>
        </p:nvSpPr>
        <p:spPr>
          <a:xfrm>
            <a:off x="839788" y="365134"/>
            <a:ext cx="10515600" cy="1325563"/>
          </a:xfrm>
        </p:spPr>
        <p:txBody>
          <a:bodyPr/>
          <a:lstStyle/>
          <a:p>
            <a:r>
              <a:rPr lang="nl-NL"/>
              <a:t>Klik om de stijl te bewerken</a:t>
            </a:r>
          </a:p>
        </p:txBody>
      </p:sp>
      <p:sp>
        <p:nvSpPr>
          <p:cNvPr id="3" name="Tijdelijke aanduiding voor tekst 2"/>
          <p:cNvSpPr>
            <a:spLocks noGrp="1"/>
          </p:cNvSpPr>
          <p:nvPr>
            <p:ph type="body" idx="1"/>
          </p:nvPr>
        </p:nvSpPr>
        <p:spPr>
          <a:xfrm>
            <a:off x="839792" y="1681164"/>
            <a:ext cx="5157787" cy="823912"/>
          </a:xfrm>
        </p:spPr>
        <p:txBody>
          <a:bodyPr anchor="b"/>
          <a:lstStyle>
            <a:lvl1pPr marL="0" indent="0">
              <a:buNone/>
              <a:defRPr sz="2400" b="1"/>
            </a:lvl1pPr>
            <a:lvl2pPr marL="457165" indent="0">
              <a:buNone/>
              <a:defRPr sz="2000" b="1"/>
            </a:lvl2pPr>
            <a:lvl3pPr marL="914329" indent="0">
              <a:buNone/>
              <a:defRPr sz="1800" b="1"/>
            </a:lvl3pPr>
            <a:lvl4pPr marL="1371494" indent="0">
              <a:buNone/>
              <a:defRPr sz="1600" b="1"/>
            </a:lvl4pPr>
            <a:lvl5pPr marL="1828658" indent="0">
              <a:buNone/>
              <a:defRPr sz="1600" b="1"/>
            </a:lvl5pPr>
            <a:lvl6pPr marL="2285823" indent="0">
              <a:buNone/>
              <a:defRPr sz="1600" b="1"/>
            </a:lvl6pPr>
            <a:lvl7pPr marL="2742987" indent="0">
              <a:buNone/>
              <a:defRPr sz="1600" b="1"/>
            </a:lvl7pPr>
            <a:lvl8pPr marL="3200152" indent="0">
              <a:buNone/>
              <a:defRPr sz="1600" b="1"/>
            </a:lvl8pPr>
            <a:lvl9pPr marL="3657318" indent="0">
              <a:buNone/>
              <a:defRPr sz="1600" b="1"/>
            </a:lvl9pPr>
          </a:lstStyle>
          <a:p>
            <a:pPr lvl="0"/>
            <a:r>
              <a:rPr lang="nl-NL"/>
              <a:t>Klik om de modelstijlen te bewerken</a:t>
            </a:r>
          </a:p>
        </p:txBody>
      </p:sp>
      <p:sp>
        <p:nvSpPr>
          <p:cNvPr id="4" name="Tijdelijke aanduiding voor inhoud 3"/>
          <p:cNvSpPr>
            <a:spLocks noGrp="1"/>
          </p:cNvSpPr>
          <p:nvPr>
            <p:ph sz="half" idx="2"/>
          </p:nvPr>
        </p:nvSpPr>
        <p:spPr>
          <a:xfrm>
            <a:off x="839792" y="2505075"/>
            <a:ext cx="5157787" cy="3684588"/>
          </a:xfrm>
        </p:spPr>
        <p:txBody>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tekst 4"/>
          <p:cNvSpPr>
            <a:spLocks noGrp="1"/>
          </p:cNvSpPr>
          <p:nvPr>
            <p:ph type="body" sz="quarter" idx="3"/>
          </p:nvPr>
        </p:nvSpPr>
        <p:spPr>
          <a:xfrm>
            <a:off x="6172203" y="1681164"/>
            <a:ext cx="5183188" cy="823912"/>
          </a:xfrm>
        </p:spPr>
        <p:txBody>
          <a:bodyPr anchor="b"/>
          <a:lstStyle>
            <a:lvl1pPr marL="0" indent="0">
              <a:buNone/>
              <a:defRPr sz="2400" b="1"/>
            </a:lvl1pPr>
            <a:lvl2pPr marL="457165" indent="0">
              <a:buNone/>
              <a:defRPr sz="2000" b="1"/>
            </a:lvl2pPr>
            <a:lvl3pPr marL="914329" indent="0">
              <a:buNone/>
              <a:defRPr sz="1800" b="1"/>
            </a:lvl3pPr>
            <a:lvl4pPr marL="1371494" indent="0">
              <a:buNone/>
              <a:defRPr sz="1600" b="1"/>
            </a:lvl4pPr>
            <a:lvl5pPr marL="1828658" indent="0">
              <a:buNone/>
              <a:defRPr sz="1600" b="1"/>
            </a:lvl5pPr>
            <a:lvl6pPr marL="2285823" indent="0">
              <a:buNone/>
              <a:defRPr sz="1600" b="1"/>
            </a:lvl6pPr>
            <a:lvl7pPr marL="2742987" indent="0">
              <a:buNone/>
              <a:defRPr sz="1600" b="1"/>
            </a:lvl7pPr>
            <a:lvl8pPr marL="3200152" indent="0">
              <a:buNone/>
              <a:defRPr sz="1600" b="1"/>
            </a:lvl8pPr>
            <a:lvl9pPr marL="3657318" indent="0">
              <a:buNone/>
              <a:defRPr sz="1600" b="1"/>
            </a:lvl9pPr>
          </a:lstStyle>
          <a:p>
            <a:pPr lvl="0"/>
            <a:r>
              <a:rPr lang="nl-NL"/>
              <a:t>Klik om de modelstijlen te bewerken</a:t>
            </a:r>
          </a:p>
        </p:txBody>
      </p:sp>
      <p:sp>
        <p:nvSpPr>
          <p:cNvPr id="6" name="Tijdelijke aanduiding voor inhoud 5"/>
          <p:cNvSpPr>
            <a:spLocks noGrp="1"/>
          </p:cNvSpPr>
          <p:nvPr>
            <p:ph sz="quarter" idx="4"/>
          </p:nvPr>
        </p:nvSpPr>
        <p:spPr>
          <a:xfrm>
            <a:off x="6172203" y="2505075"/>
            <a:ext cx="5183188" cy="3684588"/>
          </a:xfrm>
        </p:spPr>
        <p:txBody>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7" name="Tijdelijke aanduiding voor datum 6"/>
          <p:cNvSpPr>
            <a:spLocks noGrp="1"/>
          </p:cNvSpPr>
          <p:nvPr>
            <p:ph type="dt" sz="half" idx="10"/>
          </p:nvPr>
        </p:nvSpPr>
        <p:spPr/>
        <p:txBody>
          <a:bodyPr/>
          <a:lstStyle/>
          <a:p>
            <a:fld id="{3E98E0E9-5D26-4F9D-ACB3-4303CD29F6C8}" type="datetimeFigureOut">
              <a:rPr lang="nl-NL" smtClean="0"/>
              <a:t>3-7-2019</a:t>
            </a:fld>
            <a:endParaRPr lang="nl-NL"/>
          </a:p>
        </p:txBody>
      </p:sp>
      <p:sp>
        <p:nvSpPr>
          <p:cNvPr id="8" name="Tijdelijke aanduiding voor voettekst 7"/>
          <p:cNvSpPr>
            <a:spLocks noGrp="1"/>
          </p:cNvSpPr>
          <p:nvPr>
            <p:ph type="ftr" sz="quarter" idx="11"/>
          </p:nvPr>
        </p:nvSpPr>
        <p:spPr/>
        <p:txBody>
          <a:bodyPr/>
          <a:lstStyle/>
          <a:p>
            <a:endParaRPr lang="nl-NL"/>
          </a:p>
        </p:txBody>
      </p:sp>
      <p:sp>
        <p:nvSpPr>
          <p:cNvPr id="9" name="Tijdelijke aanduiding voor dianummer 8"/>
          <p:cNvSpPr>
            <a:spLocks noGrp="1"/>
          </p:cNvSpPr>
          <p:nvPr>
            <p:ph type="sldNum" sz="quarter" idx="12"/>
          </p:nvPr>
        </p:nvSpPr>
        <p:spPr/>
        <p:txBody>
          <a:bodyPr/>
          <a:lstStyle/>
          <a:p>
            <a:fld id="{4C44A57E-C2B4-4C34-991A-BB1AFAA89004}" type="slidenum">
              <a:rPr lang="nl-NL" smtClean="0"/>
              <a:t>‹nr.›</a:t>
            </a:fld>
            <a:endParaRPr lang="nl-NL"/>
          </a:p>
        </p:txBody>
      </p:sp>
    </p:spTree>
    <p:extLst>
      <p:ext uri="{BB962C8B-B14F-4D97-AF65-F5344CB8AC3E}">
        <p14:creationId xmlns:p14="http://schemas.microsoft.com/office/powerpoint/2010/main" val="283589963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datum 2"/>
          <p:cNvSpPr>
            <a:spLocks noGrp="1"/>
          </p:cNvSpPr>
          <p:nvPr>
            <p:ph type="dt" sz="half" idx="10"/>
          </p:nvPr>
        </p:nvSpPr>
        <p:spPr/>
        <p:txBody>
          <a:bodyPr/>
          <a:lstStyle/>
          <a:p>
            <a:fld id="{3E98E0E9-5D26-4F9D-ACB3-4303CD29F6C8}" type="datetimeFigureOut">
              <a:rPr lang="nl-NL" smtClean="0"/>
              <a:t>3-7-2019</a:t>
            </a:fld>
            <a:endParaRPr lang="nl-NL"/>
          </a:p>
        </p:txBody>
      </p:sp>
      <p:sp>
        <p:nvSpPr>
          <p:cNvPr id="4" name="Tijdelijke aanduiding voor voettekst 3"/>
          <p:cNvSpPr>
            <a:spLocks noGrp="1"/>
          </p:cNvSpPr>
          <p:nvPr>
            <p:ph type="ftr" sz="quarter" idx="11"/>
          </p:nvPr>
        </p:nvSpPr>
        <p:spPr/>
        <p:txBody>
          <a:bodyPr/>
          <a:lstStyle/>
          <a:p>
            <a:endParaRPr lang="nl-NL"/>
          </a:p>
        </p:txBody>
      </p:sp>
      <p:sp>
        <p:nvSpPr>
          <p:cNvPr id="5" name="Tijdelijke aanduiding voor dianummer 4"/>
          <p:cNvSpPr>
            <a:spLocks noGrp="1"/>
          </p:cNvSpPr>
          <p:nvPr>
            <p:ph type="sldNum" sz="quarter" idx="12"/>
          </p:nvPr>
        </p:nvSpPr>
        <p:spPr/>
        <p:txBody>
          <a:bodyPr/>
          <a:lstStyle/>
          <a:p>
            <a:fld id="{4C44A57E-C2B4-4C34-991A-BB1AFAA89004}" type="slidenum">
              <a:rPr lang="nl-NL" smtClean="0"/>
              <a:t>‹nr.›</a:t>
            </a:fld>
            <a:endParaRPr lang="nl-NL"/>
          </a:p>
        </p:txBody>
      </p:sp>
    </p:spTree>
    <p:extLst>
      <p:ext uri="{BB962C8B-B14F-4D97-AF65-F5344CB8AC3E}">
        <p14:creationId xmlns:p14="http://schemas.microsoft.com/office/powerpoint/2010/main" val="15144162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hyperlink" Target="https://edumedia.eisma.nl/" TargetMode="External"/><Relationship Id="rId2" Type="http://schemas.openxmlformats.org/officeDocument/2006/relationships/slideLayout" Target="../slideLayouts/slideLayout2.xml"/><Relationship Id="rId16" Type="http://schemas.openxmlformats.org/officeDocument/2006/relationships/slide" Target="../slides/slide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5">
            <a:alphaModFix amt="40000"/>
            <a:lum/>
          </a:blip>
          <a:srcRect/>
          <a:stretch>
            <a:fillRect t="-11000" b="-11000"/>
          </a:stretch>
        </a:blipFill>
        <a:effectLst/>
      </p:bgPr>
    </p:bg>
    <p:spTree>
      <p:nvGrpSpPr>
        <p:cNvPr id="1" name=""/>
        <p:cNvGrpSpPr/>
        <p:nvPr/>
      </p:nvGrpSpPr>
      <p:grpSpPr>
        <a:xfrm>
          <a:off x="0" y="0"/>
          <a:ext cx="0" cy="0"/>
          <a:chOff x="0" y="0"/>
          <a:chExt cx="0" cy="0"/>
        </a:xfrm>
      </p:grpSpPr>
      <p:sp>
        <p:nvSpPr>
          <p:cNvPr id="14" name="Rechthoek 13"/>
          <p:cNvSpPr/>
          <p:nvPr userDrawn="1"/>
        </p:nvSpPr>
        <p:spPr>
          <a:xfrm>
            <a:off x="10" y="6446160"/>
            <a:ext cx="12191999" cy="411840"/>
          </a:xfrm>
          <a:prstGeom prst="rect">
            <a:avLst/>
          </a:prstGeom>
          <a:solidFill>
            <a:srgbClr val="4343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800"/>
          </a:p>
        </p:txBody>
      </p:sp>
      <p:sp>
        <p:nvSpPr>
          <p:cNvPr id="2" name="Tijdelijke aanduiding voor titel 1"/>
          <p:cNvSpPr>
            <a:spLocks noGrp="1"/>
          </p:cNvSpPr>
          <p:nvPr>
            <p:ph type="title"/>
          </p:nvPr>
        </p:nvSpPr>
        <p:spPr>
          <a:xfrm>
            <a:off x="838200" y="365134"/>
            <a:ext cx="10515600" cy="1325563"/>
          </a:xfrm>
          <a:prstGeom prst="rect">
            <a:avLst/>
          </a:prstGeom>
        </p:spPr>
        <p:txBody>
          <a:bodyPr vert="horz" lIns="91440" tIns="45720" rIns="91440" bIns="45720" rtlCol="0" anchor="ctr">
            <a:normAutofit/>
          </a:bodyPr>
          <a:lstStyle/>
          <a:p>
            <a:r>
              <a:rPr lang="nl-NL" dirty="0"/>
              <a:t>Klik om de stijl te bewerken</a:t>
            </a:r>
          </a:p>
        </p:txBody>
      </p:sp>
      <p:sp>
        <p:nvSpPr>
          <p:cNvPr id="3" name="Tijdelijke aanduiding voor tekst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2"/>
          </p:nvPr>
        </p:nvSpPr>
        <p:spPr>
          <a:xfrm>
            <a:off x="838200" y="6453343"/>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E98E0E9-5D26-4F9D-ACB3-4303CD29F6C8}" type="datetimeFigureOut">
              <a:rPr lang="nl-NL" smtClean="0"/>
              <a:t>3-7-2019</a:t>
            </a:fld>
            <a:endParaRPr lang="nl-NL"/>
          </a:p>
        </p:txBody>
      </p:sp>
      <p:sp>
        <p:nvSpPr>
          <p:cNvPr id="5" name="Tijdelijke aanduiding voor voettekst 4"/>
          <p:cNvSpPr>
            <a:spLocks noGrp="1"/>
          </p:cNvSpPr>
          <p:nvPr>
            <p:ph type="ftr" sz="quarter" idx="3"/>
          </p:nvPr>
        </p:nvSpPr>
        <p:spPr>
          <a:xfrm>
            <a:off x="4038600" y="6453343"/>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l-NL" dirty="0"/>
          </a:p>
        </p:txBody>
      </p:sp>
      <p:sp>
        <p:nvSpPr>
          <p:cNvPr id="6" name="Tijdelijke aanduiding voor dianummer 5"/>
          <p:cNvSpPr>
            <a:spLocks noGrp="1"/>
          </p:cNvSpPr>
          <p:nvPr>
            <p:ph type="sldNum" sz="quarter" idx="4"/>
          </p:nvPr>
        </p:nvSpPr>
        <p:spPr>
          <a:xfrm>
            <a:off x="8610600" y="6453343"/>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4B0E3F4-26D5-4FF7-B043-6D924369D86C}" type="slidenum">
              <a:rPr lang="nl-NL" smtClean="0"/>
              <a:pPr/>
              <a:t>‹nr.›</a:t>
            </a:fld>
            <a:endParaRPr lang="nl-NL" dirty="0"/>
          </a:p>
        </p:txBody>
      </p:sp>
      <p:grpSp>
        <p:nvGrpSpPr>
          <p:cNvPr id="13" name="Groep 12"/>
          <p:cNvGrpSpPr/>
          <p:nvPr userDrawn="1"/>
        </p:nvGrpSpPr>
        <p:grpSpPr>
          <a:xfrm>
            <a:off x="11797564" y="2124076"/>
            <a:ext cx="394443" cy="4733924"/>
            <a:chOff x="11706223" y="1027906"/>
            <a:chExt cx="485777" cy="5830093"/>
          </a:xfrm>
        </p:grpSpPr>
        <p:sp>
          <p:nvSpPr>
            <p:cNvPr id="7" name="Rechthoek 6"/>
            <p:cNvSpPr/>
            <p:nvPr userDrawn="1"/>
          </p:nvSpPr>
          <p:spPr>
            <a:xfrm>
              <a:off x="11706225" y="1027906"/>
              <a:ext cx="485775" cy="1333500"/>
            </a:xfrm>
            <a:prstGeom prst="rect">
              <a:avLst/>
            </a:prstGeom>
            <a:solidFill>
              <a:srgbClr val="0080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800"/>
            </a:p>
          </p:txBody>
        </p:sp>
        <p:sp>
          <p:nvSpPr>
            <p:cNvPr id="8" name="Rechthoek 7"/>
            <p:cNvSpPr/>
            <p:nvPr userDrawn="1"/>
          </p:nvSpPr>
          <p:spPr>
            <a:xfrm>
              <a:off x="11706223" y="2355850"/>
              <a:ext cx="485775" cy="1333500"/>
            </a:xfrm>
            <a:prstGeom prst="rect">
              <a:avLst/>
            </a:prstGeom>
            <a:solidFill>
              <a:srgbClr val="B1055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800"/>
            </a:p>
          </p:txBody>
        </p:sp>
        <p:sp>
          <p:nvSpPr>
            <p:cNvPr id="9" name="Rechthoek 8"/>
            <p:cNvSpPr/>
            <p:nvPr userDrawn="1"/>
          </p:nvSpPr>
          <p:spPr>
            <a:xfrm>
              <a:off x="11706225" y="3689350"/>
              <a:ext cx="485775" cy="1333500"/>
            </a:xfrm>
            <a:prstGeom prst="rect">
              <a:avLst/>
            </a:prstGeom>
            <a:solidFill>
              <a:srgbClr val="D395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800"/>
            </a:p>
          </p:txBody>
        </p:sp>
        <p:sp>
          <p:nvSpPr>
            <p:cNvPr id="10" name="Rechthoek 9"/>
            <p:cNvSpPr/>
            <p:nvPr userDrawn="1"/>
          </p:nvSpPr>
          <p:spPr>
            <a:xfrm>
              <a:off x="11706223" y="5022850"/>
              <a:ext cx="485775" cy="1333500"/>
            </a:xfrm>
            <a:prstGeom prst="rect">
              <a:avLst/>
            </a:prstGeom>
            <a:solidFill>
              <a:srgbClr val="951B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800"/>
            </a:p>
          </p:txBody>
        </p:sp>
        <p:sp>
          <p:nvSpPr>
            <p:cNvPr id="12" name="Rechthoek 11"/>
            <p:cNvSpPr/>
            <p:nvPr userDrawn="1"/>
          </p:nvSpPr>
          <p:spPr>
            <a:xfrm>
              <a:off x="11706223" y="6356350"/>
              <a:ext cx="485775" cy="501649"/>
            </a:xfrm>
            <a:prstGeom prst="rect">
              <a:avLst/>
            </a:prstGeom>
            <a:solidFill>
              <a:srgbClr val="C8162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800"/>
            </a:p>
          </p:txBody>
        </p:sp>
      </p:grpSp>
      <p:sp>
        <p:nvSpPr>
          <p:cNvPr id="15" name="Rechthoek 14">
            <a:hlinkClick r:id="rId16" action="ppaction://hlinksldjump"/>
            <a:hlinkHover r:id="" action="ppaction://noaction" highlightClick="1"/>
          </p:cNvPr>
          <p:cNvSpPr/>
          <p:nvPr userDrawn="1"/>
        </p:nvSpPr>
        <p:spPr>
          <a:xfrm>
            <a:off x="-2" y="9"/>
            <a:ext cx="394443" cy="2124075"/>
          </a:xfrm>
          <a:prstGeom prst="rect">
            <a:avLst/>
          </a:prstGeom>
          <a:solidFill>
            <a:srgbClr val="434345"/>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nl-NL" sz="1400" b="1" spc="300" dirty="0" smtClean="0">
                <a:solidFill>
                  <a:schemeClr val="bg1"/>
                </a:solidFill>
              </a:rPr>
              <a:t>INHOUDSOPGAVE</a:t>
            </a:r>
            <a:endParaRPr lang="nl-NL" sz="1400" b="1" spc="300" dirty="0">
              <a:solidFill>
                <a:schemeClr val="bg1"/>
              </a:solidFill>
            </a:endParaRPr>
          </a:p>
        </p:txBody>
      </p:sp>
      <p:pic>
        <p:nvPicPr>
          <p:cNvPr id="16" name="Afbeelding 15">
            <a:hlinkClick r:id="rId17"/>
          </p:cNvPr>
          <p:cNvPicPr>
            <a:picLocks noChangeAspect="1"/>
          </p:cNvPicPr>
          <p:nvPr userDrawn="1"/>
        </p:nvPicPr>
        <p:blipFill>
          <a:blip r:embed="rId18" cstate="print">
            <a:extLst>
              <a:ext uri="{28A0092B-C50C-407E-A947-70E740481C1C}">
                <a14:useLocalDpi xmlns:a14="http://schemas.microsoft.com/office/drawing/2010/main" val="0"/>
              </a:ext>
            </a:extLst>
          </a:blip>
          <a:stretch>
            <a:fillRect/>
          </a:stretch>
        </p:blipFill>
        <p:spPr>
          <a:xfrm>
            <a:off x="11868779" y="6499067"/>
            <a:ext cx="252009" cy="314309"/>
          </a:xfrm>
          <a:prstGeom prst="rect">
            <a:avLst/>
          </a:prstGeom>
        </p:spPr>
      </p:pic>
    </p:spTree>
    <p:extLst>
      <p:ext uri="{BB962C8B-B14F-4D97-AF65-F5344CB8AC3E}">
        <p14:creationId xmlns:p14="http://schemas.microsoft.com/office/powerpoint/2010/main" val="254898720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60" r:id="rId3"/>
    <p:sldLayoutId id="2147483661" r:id="rId4"/>
    <p:sldLayoutId id="2147483655" r:id="rId5"/>
    <p:sldLayoutId id="2147483651" r:id="rId6"/>
    <p:sldLayoutId id="2147483652" r:id="rId7"/>
    <p:sldLayoutId id="2147483653" r:id="rId8"/>
    <p:sldLayoutId id="2147483654" r:id="rId9"/>
    <p:sldLayoutId id="2147483656" r:id="rId10"/>
    <p:sldLayoutId id="2147483657" r:id="rId11"/>
    <p:sldLayoutId id="2147483658" r:id="rId12"/>
    <p:sldLayoutId id="2147483659" r:id="rId13"/>
  </p:sldLayoutIdLst>
  <p:timing>
    <p:tnLst>
      <p:par>
        <p:cTn id="1" dur="indefinite" restart="never" nodeType="tmRoot"/>
      </p:par>
    </p:tnLst>
  </p:timing>
  <p:txStyles>
    <p:titleStyle>
      <a:lvl1pPr algn="l" defTabSz="914329"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582" indent="-228582" algn="l" defTabSz="914329"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747" indent="-228582" algn="l" defTabSz="914329"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11" indent="-228582" algn="l" defTabSz="914329"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076" indent="-228582" algn="l" defTabSz="914329"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242" indent="-228582" algn="l" defTabSz="914329"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405" indent="-228582" algn="l" defTabSz="914329"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571" indent="-228582" algn="l" defTabSz="914329"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734" indent="-228582" algn="l" defTabSz="914329"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5900" indent="-228582" algn="l" defTabSz="914329"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l-NL"/>
      </a:defPPr>
      <a:lvl1pPr marL="0" algn="l" defTabSz="914329" rtl="0" eaLnBrk="1" latinLnBrk="0" hangingPunct="1">
        <a:defRPr sz="1800" kern="1200">
          <a:solidFill>
            <a:schemeClr val="tx1"/>
          </a:solidFill>
          <a:latin typeface="+mn-lt"/>
          <a:ea typeface="+mn-ea"/>
          <a:cs typeface="+mn-cs"/>
        </a:defRPr>
      </a:lvl1pPr>
      <a:lvl2pPr marL="457165" algn="l" defTabSz="914329" rtl="0" eaLnBrk="1" latinLnBrk="0" hangingPunct="1">
        <a:defRPr sz="1800" kern="1200">
          <a:solidFill>
            <a:schemeClr val="tx1"/>
          </a:solidFill>
          <a:latin typeface="+mn-lt"/>
          <a:ea typeface="+mn-ea"/>
          <a:cs typeface="+mn-cs"/>
        </a:defRPr>
      </a:lvl2pPr>
      <a:lvl3pPr marL="914329" algn="l" defTabSz="914329" rtl="0" eaLnBrk="1" latinLnBrk="0" hangingPunct="1">
        <a:defRPr sz="1800" kern="1200">
          <a:solidFill>
            <a:schemeClr val="tx1"/>
          </a:solidFill>
          <a:latin typeface="+mn-lt"/>
          <a:ea typeface="+mn-ea"/>
          <a:cs typeface="+mn-cs"/>
        </a:defRPr>
      </a:lvl3pPr>
      <a:lvl4pPr marL="1371494" algn="l" defTabSz="914329" rtl="0" eaLnBrk="1" latinLnBrk="0" hangingPunct="1">
        <a:defRPr sz="1800" kern="1200">
          <a:solidFill>
            <a:schemeClr val="tx1"/>
          </a:solidFill>
          <a:latin typeface="+mn-lt"/>
          <a:ea typeface="+mn-ea"/>
          <a:cs typeface="+mn-cs"/>
        </a:defRPr>
      </a:lvl4pPr>
      <a:lvl5pPr marL="1828658" algn="l" defTabSz="914329" rtl="0" eaLnBrk="1" latinLnBrk="0" hangingPunct="1">
        <a:defRPr sz="1800" kern="1200">
          <a:solidFill>
            <a:schemeClr val="tx1"/>
          </a:solidFill>
          <a:latin typeface="+mn-lt"/>
          <a:ea typeface="+mn-ea"/>
          <a:cs typeface="+mn-cs"/>
        </a:defRPr>
      </a:lvl5pPr>
      <a:lvl6pPr marL="2285823" algn="l" defTabSz="914329" rtl="0" eaLnBrk="1" latinLnBrk="0" hangingPunct="1">
        <a:defRPr sz="1800" kern="1200">
          <a:solidFill>
            <a:schemeClr val="tx1"/>
          </a:solidFill>
          <a:latin typeface="+mn-lt"/>
          <a:ea typeface="+mn-ea"/>
          <a:cs typeface="+mn-cs"/>
        </a:defRPr>
      </a:lvl6pPr>
      <a:lvl7pPr marL="2742987" algn="l" defTabSz="914329" rtl="0" eaLnBrk="1" latinLnBrk="0" hangingPunct="1">
        <a:defRPr sz="1800" kern="1200">
          <a:solidFill>
            <a:schemeClr val="tx1"/>
          </a:solidFill>
          <a:latin typeface="+mn-lt"/>
          <a:ea typeface="+mn-ea"/>
          <a:cs typeface="+mn-cs"/>
        </a:defRPr>
      </a:lvl7pPr>
      <a:lvl8pPr marL="3200152" algn="l" defTabSz="914329" rtl="0" eaLnBrk="1" latinLnBrk="0" hangingPunct="1">
        <a:defRPr sz="1800" kern="1200">
          <a:solidFill>
            <a:schemeClr val="tx1"/>
          </a:solidFill>
          <a:latin typeface="+mn-lt"/>
          <a:ea typeface="+mn-ea"/>
          <a:cs typeface="+mn-cs"/>
        </a:defRPr>
      </a:lvl8pPr>
      <a:lvl9pPr marL="3657318" algn="l" defTabSz="914329"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5.xml"/></Relationships>
</file>

<file path=ppt/slides/_rels/slide10.xml.rels><?xml version="1.0" encoding="UTF-8" standalone="yes"?>
<Relationships xmlns="http://schemas.openxmlformats.org/package/2006/relationships"><Relationship Id="rId2" Type="http://schemas.openxmlformats.org/officeDocument/2006/relationships/slide" Target="slide28.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slide" Target="slide29.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slide" Target="slide30.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slide" Target="slide31.xml"/><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0.xml"/><Relationship Id="rId1" Type="http://schemas.openxmlformats.org/officeDocument/2006/relationships/slideLayout" Target="../slideLayouts/slideLayout4.xml"/><Relationship Id="rId6" Type="http://schemas.openxmlformats.org/officeDocument/2006/relationships/slide" Target="slide16.xml"/><Relationship Id="rId5" Type="http://schemas.openxmlformats.org/officeDocument/2006/relationships/slide" Target="slide15.xml"/><Relationship Id="rId4" Type="http://schemas.microsoft.com/office/2007/relationships/hdphoto" Target="../media/hdphoto1.wdp"/></Relationships>
</file>

<file path=ppt/slides/_rels/slide15.xml.rels><?xml version="1.0" encoding="UTF-8" standalone="yes"?>
<Relationships xmlns="http://schemas.openxmlformats.org/package/2006/relationships"><Relationship Id="rId3" Type="http://schemas.openxmlformats.org/officeDocument/2006/relationships/slide" Target="slide32.xml"/><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slide" Target="slide33.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2.xml"/><Relationship Id="rId1" Type="http://schemas.openxmlformats.org/officeDocument/2006/relationships/slideLayout" Target="../slideLayouts/slideLayout4.xml"/><Relationship Id="rId6" Type="http://schemas.openxmlformats.org/officeDocument/2006/relationships/slide" Target="slide20.xml"/><Relationship Id="rId5" Type="http://schemas.openxmlformats.org/officeDocument/2006/relationships/slide" Target="slide19.xml"/><Relationship Id="rId4" Type="http://schemas.microsoft.com/office/2007/relationships/hdphoto" Target="../media/hdphoto1.wdp"/></Relationships>
</file>

<file path=ppt/slides/_rels/slide1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3.xml"/><Relationship Id="rId1" Type="http://schemas.openxmlformats.org/officeDocument/2006/relationships/slideLayout" Target="../slideLayouts/slideLayout4.xml"/><Relationship Id="rId5" Type="http://schemas.openxmlformats.org/officeDocument/2006/relationships/slide" Target="slide21.xml"/><Relationship Id="rId4" Type="http://schemas.microsoft.com/office/2007/relationships/hdphoto" Target="../media/hdphoto1.wdp"/></Relationships>
</file>

<file path=ppt/slides/_rels/slide19.xml.rels><?xml version="1.0" encoding="UTF-8" standalone="yes"?>
<Relationships xmlns="http://schemas.openxmlformats.org/package/2006/relationships"><Relationship Id="rId2" Type="http://schemas.openxmlformats.org/officeDocument/2006/relationships/slide" Target="slide34.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slide" Target="slide3.xml"/><Relationship Id="rId7" Type="http://schemas.openxmlformats.org/officeDocument/2006/relationships/slide" Target="slide22.xml"/><Relationship Id="rId2" Type="http://schemas.openxmlformats.org/officeDocument/2006/relationships/notesSlide" Target="../notesSlides/notesSlide2.xml"/><Relationship Id="rId1" Type="http://schemas.openxmlformats.org/officeDocument/2006/relationships/slideLayout" Target="../slideLayouts/slideLayout5.xml"/><Relationship Id="rId6" Type="http://schemas.openxmlformats.org/officeDocument/2006/relationships/slide" Target="slide17.xml"/><Relationship Id="rId5" Type="http://schemas.openxmlformats.org/officeDocument/2006/relationships/slide" Target="slide14.xml"/><Relationship Id="rId4" Type="http://schemas.openxmlformats.org/officeDocument/2006/relationships/slide" Target="slide8.xml"/></Relationships>
</file>

<file path=ppt/slides/_rels/slide20.xml.rels><?xml version="1.0" encoding="UTF-8" standalone="yes"?>
<Relationships xmlns="http://schemas.openxmlformats.org/package/2006/relationships"><Relationship Id="rId3" Type="http://schemas.openxmlformats.org/officeDocument/2006/relationships/slide" Target="slide35.xml"/><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slide" Target="slide36.xml"/><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6.xml"/><Relationship Id="rId1" Type="http://schemas.openxmlformats.org/officeDocument/2006/relationships/slideLayout" Target="../slideLayouts/slideLayout4.xml"/><Relationship Id="rId6" Type="http://schemas.openxmlformats.org/officeDocument/2006/relationships/slide" Target="slide24.xml"/><Relationship Id="rId5" Type="http://schemas.openxmlformats.org/officeDocument/2006/relationships/slide" Target="slide23.xml"/><Relationship Id="rId4" Type="http://schemas.microsoft.com/office/2007/relationships/hdphoto" Target="../media/hdphoto1.wdp"/></Relationships>
</file>

<file path=ppt/slides/_rels/slide23.xml.rels><?xml version="1.0" encoding="UTF-8" standalone="yes"?>
<Relationships xmlns="http://schemas.openxmlformats.org/package/2006/relationships"><Relationship Id="rId3" Type="http://schemas.openxmlformats.org/officeDocument/2006/relationships/slide" Target="slide37.xml"/><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slide" Target="slide38.xml"/><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9.xml"/><Relationship Id="rId1" Type="http://schemas.openxmlformats.org/officeDocument/2006/relationships/slideLayout" Target="../slideLayouts/slideLayout3.xml"/><Relationship Id="rId5" Type="http://schemas.openxmlformats.org/officeDocument/2006/relationships/slide" Target="slide5.xml"/><Relationship Id="rId4" Type="http://schemas.microsoft.com/office/2007/relationships/hdphoto" Target="../media/hdphoto1.wdp"/></Relationships>
</file>

<file path=ppt/slides/_rels/slide2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0.xml"/><Relationship Id="rId1" Type="http://schemas.openxmlformats.org/officeDocument/2006/relationships/slideLayout" Target="../slideLayouts/slideLayout3.xml"/><Relationship Id="rId5" Type="http://schemas.openxmlformats.org/officeDocument/2006/relationships/slide" Target="slide6.xml"/><Relationship Id="rId4" Type="http://schemas.microsoft.com/office/2007/relationships/hdphoto" Target="../media/hdphoto1.wdp"/></Relationships>
</file>

<file path=ppt/slides/_rels/slide2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1.xml"/><Relationship Id="rId1" Type="http://schemas.openxmlformats.org/officeDocument/2006/relationships/slideLayout" Target="../slideLayouts/slideLayout3.xml"/><Relationship Id="rId5" Type="http://schemas.openxmlformats.org/officeDocument/2006/relationships/slide" Target="slide7.xml"/><Relationship Id="rId4" Type="http://schemas.microsoft.com/office/2007/relationships/hdphoto" Target="../media/hdphoto1.wdp"/></Relationships>
</file>

<file path=ppt/slides/_rels/slide2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2.xml"/><Relationship Id="rId1" Type="http://schemas.openxmlformats.org/officeDocument/2006/relationships/slideLayout" Target="../slideLayouts/slideLayout3.xml"/><Relationship Id="rId5" Type="http://schemas.openxmlformats.org/officeDocument/2006/relationships/slide" Target="slide10.xml"/><Relationship Id="rId4" Type="http://schemas.microsoft.com/office/2007/relationships/hdphoto" Target="../media/hdphoto1.wdp"/></Relationships>
</file>

<file path=ppt/slides/_rels/slide29.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6.png"/><Relationship Id="rId1" Type="http://schemas.openxmlformats.org/officeDocument/2006/relationships/slideLayout" Target="../slideLayouts/slideLayout3.xml"/><Relationship Id="rId4" Type="http://schemas.openxmlformats.org/officeDocument/2006/relationships/slide" Target="slide11.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4.xml"/><Relationship Id="rId6" Type="http://schemas.openxmlformats.org/officeDocument/2006/relationships/slide" Target="slide6.xml"/><Relationship Id="rId5" Type="http://schemas.openxmlformats.org/officeDocument/2006/relationships/slide" Target="slide5.xml"/><Relationship Id="rId4" Type="http://schemas.microsoft.com/office/2007/relationships/hdphoto" Target="../media/hdphoto1.wdp"/></Relationships>
</file>

<file path=ppt/slides/_rels/slide30.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6.png"/><Relationship Id="rId1" Type="http://schemas.openxmlformats.org/officeDocument/2006/relationships/slideLayout" Target="../slideLayouts/slideLayout3.xml"/><Relationship Id="rId4" Type="http://schemas.openxmlformats.org/officeDocument/2006/relationships/slide" Target="slide12.xml"/></Relationships>
</file>

<file path=ppt/slides/_rels/slide3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3.xml"/><Relationship Id="rId1" Type="http://schemas.openxmlformats.org/officeDocument/2006/relationships/slideLayout" Target="../slideLayouts/slideLayout3.xml"/><Relationship Id="rId5" Type="http://schemas.openxmlformats.org/officeDocument/2006/relationships/slide" Target="slide13.xml"/><Relationship Id="rId4" Type="http://schemas.microsoft.com/office/2007/relationships/hdphoto" Target="../media/hdphoto1.wdp"/></Relationships>
</file>

<file path=ppt/slides/_rels/slide3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4.xml"/><Relationship Id="rId1" Type="http://schemas.openxmlformats.org/officeDocument/2006/relationships/slideLayout" Target="../slideLayouts/slideLayout3.xml"/><Relationship Id="rId5" Type="http://schemas.openxmlformats.org/officeDocument/2006/relationships/slide" Target="slide15.xml"/><Relationship Id="rId4" Type="http://schemas.microsoft.com/office/2007/relationships/hdphoto" Target="../media/hdphoto1.wdp"/></Relationships>
</file>

<file path=ppt/slides/_rels/slide3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5.xml"/><Relationship Id="rId1" Type="http://schemas.openxmlformats.org/officeDocument/2006/relationships/slideLayout" Target="../slideLayouts/slideLayout3.xml"/><Relationship Id="rId5" Type="http://schemas.openxmlformats.org/officeDocument/2006/relationships/slide" Target="slide16.xml"/><Relationship Id="rId4" Type="http://schemas.microsoft.com/office/2007/relationships/hdphoto" Target="../media/hdphoto1.wdp"/></Relationships>
</file>

<file path=ppt/slides/_rels/slide3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6.xml"/><Relationship Id="rId1" Type="http://schemas.openxmlformats.org/officeDocument/2006/relationships/slideLayout" Target="../slideLayouts/slideLayout3.xml"/><Relationship Id="rId5" Type="http://schemas.openxmlformats.org/officeDocument/2006/relationships/slide" Target="slide19.xml"/><Relationship Id="rId4" Type="http://schemas.microsoft.com/office/2007/relationships/hdphoto" Target="../media/hdphoto1.wdp"/></Relationships>
</file>

<file path=ppt/slides/_rels/slide3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7.xml"/><Relationship Id="rId1" Type="http://schemas.openxmlformats.org/officeDocument/2006/relationships/slideLayout" Target="../slideLayouts/slideLayout3.xml"/><Relationship Id="rId5" Type="http://schemas.openxmlformats.org/officeDocument/2006/relationships/slide" Target="slide20.xml"/><Relationship Id="rId4" Type="http://schemas.microsoft.com/office/2007/relationships/hdphoto" Target="../media/hdphoto1.wdp"/></Relationships>
</file>

<file path=ppt/slides/_rels/slide3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8.xml"/><Relationship Id="rId1" Type="http://schemas.openxmlformats.org/officeDocument/2006/relationships/slideLayout" Target="../slideLayouts/slideLayout3.xml"/><Relationship Id="rId5" Type="http://schemas.openxmlformats.org/officeDocument/2006/relationships/slide" Target="slide21.xml"/><Relationship Id="rId4" Type="http://schemas.microsoft.com/office/2007/relationships/hdphoto" Target="../media/hdphoto1.wdp"/></Relationships>
</file>

<file path=ppt/slides/_rels/slide3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9.xml"/><Relationship Id="rId1" Type="http://schemas.openxmlformats.org/officeDocument/2006/relationships/slideLayout" Target="../slideLayouts/slideLayout3.xml"/><Relationship Id="rId5" Type="http://schemas.openxmlformats.org/officeDocument/2006/relationships/slide" Target="slide23.xml"/><Relationship Id="rId4" Type="http://schemas.microsoft.com/office/2007/relationships/hdphoto" Target="../media/hdphoto1.wdp"/></Relationships>
</file>

<file path=ppt/slides/_rels/slide3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0.xml"/><Relationship Id="rId1" Type="http://schemas.openxmlformats.org/officeDocument/2006/relationships/slideLayout" Target="../slideLayouts/slideLayout3.xml"/><Relationship Id="rId5" Type="http://schemas.openxmlformats.org/officeDocument/2006/relationships/slide" Target="slide24.xml"/><Relationship Id="rId4" Type="http://schemas.microsoft.com/office/2007/relationships/hdphoto" Target="../media/hdphoto1.wdp"/></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4.xml"/><Relationship Id="rId5" Type="http://schemas.openxmlformats.org/officeDocument/2006/relationships/slide" Target="slide7.xml"/><Relationship Id="rId4" Type="http://schemas.microsoft.com/office/2007/relationships/hdphoto" Target="../media/hdphoto1.wdp"/></Relationships>
</file>

<file path=ppt/slides/_rels/slide5.xml.rels><?xml version="1.0" encoding="UTF-8" standalone="yes"?>
<Relationships xmlns="http://schemas.openxmlformats.org/package/2006/relationships"><Relationship Id="rId3" Type="http://schemas.openxmlformats.org/officeDocument/2006/relationships/slide" Target="slide25.xml"/><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slide" Target="slide26.xml"/><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slide" Target="slide2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xml"/><Relationship Id="rId1" Type="http://schemas.openxmlformats.org/officeDocument/2006/relationships/slideLayout" Target="../slideLayouts/slideLayout4.xml"/><Relationship Id="rId6" Type="http://schemas.openxmlformats.org/officeDocument/2006/relationships/slide" Target="slide11.xml"/><Relationship Id="rId5" Type="http://schemas.openxmlformats.org/officeDocument/2006/relationships/slide" Target="slide10.xml"/><Relationship Id="rId4" Type="http://schemas.microsoft.com/office/2007/relationships/hdphoto" Target="../media/hdphoto1.wdp"/></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8.xml"/><Relationship Id="rId1" Type="http://schemas.openxmlformats.org/officeDocument/2006/relationships/slideLayout" Target="../slideLayouts/slideLayout4.xml"/><Relationship Id="rId6" Type="http://schemas.openxmlformats.org/officeDocument/2006/relationships/slide" Target="slide13.xml"/><Relationship Id="rId5" Type="http://schemas.openxmlformats.org/officeDocument/2006/relationships/slide" Target="slide12.xml"/><Relationship Id="rId4" Type="http://schemas.microsoft.com/office/2007/relationships/hdphoto" Target="../media/hdphoto1.wdp"/></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hthoek 9" descr="Attentie stijlfiguur" title="Attentie stijlfiguur"/>
          <p:cNvSpPr/>
          <p:nvPr/>
        </p:nvSpPr>
        <p:spPr>
          <a:xfrm>
            <a:off x="1505424" y="3061171"/>
            <a:ext cx="270000" cy="270000"/>
          </a:xfrm>
          <a:prstGeom prst="rect">
            <a:avLst/>
          </a:prstGeom>
          <a:solidFill>
            <a:srgbClr val="B1055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b="1" dirty="0"/>
              <a:t>S</a:t>
            </a:r>
          </a:p>
        </p:txBody>
      </p:sp>
      <p:sp>
        <p:nvSpPr>
          <p:cNvPr id="11" name="Rechthoek 10" descr="Zie opdracht in het leerlingenboek." title="Zie opdracht in het leerlingenboek."/>
          <p:cNvSpPr/>
          <p:nvPr/>
        </p:nvSpPr>
        <p:spPr>
          <a:xfrm>
            <a:off x="1505424" y="2060848"/>
            <a:ext cx="270000" cy="270000"/>
          </a:xfrm>
          <a:prstGeom prst="rect">
            <a:avLst/>
          </a:prstGeom>
          <a:solidFill>
            <a:srgbClr val="0080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b="1" dirty="0"/>
              <a:t>?</a:t>
            </a:r>
          </a:p>
        </p:txBody>
      </p:sp>
      <p:sp>
        <p:nvSpPr>
          <p:cNvPr id="12" name="Rechthoek 11" descr="Zie opdracht in het leerlingenboek." title="Zie opdracht in het leerlingenboek."/>
          <p:cNvSpPr/>
          <p:nvPr/>
        </p:nvSpPr>
        <p:spPr>
          <a:xfrm>
            <a:off x="911424" y="4061494"/>
            <a:ext cx="864000" cy="270000"/>
          </a:xfrm>
          <a:prstGeom prst="rect">
            <a:avLst/>
          </a:prstGeom>
          <a:solidFill>
            <a:srgbClr val="0080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b="1" dirty="0" smtClean="0"/>
              <a:t>? </a:t>
            </a:r>
            <a:r>
              <a:rPr lang="nl-NL" b="1" dirty="0"/>
              <a:t>(</a:t>
            </a:r>
            <a:r>
              <a:rPr lang="nl-NL" b="1" dirty="0" smtClean="0"/>
              <a:t>–</a:t>
            </a:r>
            <a:r>
              <a:rPr lang="nl-NL" b="1" cap="small" dirty="0" err="1" smtClean="0"/>
              <a:t>uu</a:t>
            </a:r>
            <a:r>
              <a:rPr lang="nl-NL" b="1" cap="small" dirty="0" smtClean="0"/>
              <a:t>)</a:t>
            </a:r>
            <a:endParaRPr lang="nl-NL" b="1" cap="small" dirty="0"/>
          </a:p>
        </p:txBody>
      </p:sp>
      <p:sp>
        <p:nvSpPr>
          <p:cNvPr id="14" name="Rond hoek zelfde zijde rechthoek 13">
            <a:hlinkClick r:id="" action="ppaction://hlinkshowjump?jump=nextslide"/>
            <a:hlinkHover r:id="" action="ppaction://noaction" highlightClick="1"/>
          </p:cNvPr>
          <p:cNvSpPr/>
          <p:nvPr/>
        </p:nvSpPr>
        <p:spPr>
          <a:xfrm>
            <a:off x="9120336" y="6354001"/>
            <a:ext cx="1800000" cy="504000"/>
          </a:xfrm>
          <a:prstGeom prst="round2SameRect">
            <a:avLst>
              <a:gd name="adj1" fmla="val 15913"/>
              <a:gd name="adj2" fmla="val 0"/>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b="1" spc="300" dirty="0"/>
              <a:t>VOLGENDE</a:t>
            </a:r>
          </a:p>
        </p:txBody>
      </p:sp>
      <p:sp>
        <p:nvSpPr>
          <p:cNvPr id="19" name="Tijdelijke aanduiding voor inhoud 22"/>
          <p:cNvSpPr txBox="1">
            <a:spLocks/>
          </p:cNvSpPr>
          <p:nvPr/>
        </p:nvSpPr>
        <p:spPr>
          <a:xfrm>
            <a:off x="1775424" y="1968355"/>
            <a:ext cx="8892988" cy="2900805"/>
          </a:xfrm>
          <a:prstGeom prst="rect">
            <a:avLst/>
          </a:prstGeom>
        </p:spPr>
        <p:txBody>
          <a:bodyPr vert="horz" lIns="91440" tIns="45720" rIns="91440" bIns="45720" rtlCol="0">
            <a:noAutofit/>
          </a:bodyPr>
          <a:lstStyle>
            <a:lvl1pPr marL="0" indent="0" algn="l" defTabSz="914329" rtl="0" eaLnBrk="1" latinLnBrk="0" hangingPunct="1">
              <a:lnSpc>
                <a:spcPct val="150000"/>
              </a:lnSpc>
              <a:spcBef>
                <a:spcPts val="0"/>
              </a:spcBef>
              <a:buFont typeface="Arial" panose="020B0604020202020204" pitchFamily="34" charset="0"/>
              <a:buNone/>
              <a:tabLst>
                <a:tab pos="719138" algn="l"/>
                <a:tab pos="8075613" algn="l"/>
              </a:tabLst>
              <a:defRPr sz="2800" kern="1200">
                <a:solidFill>
                  <a:schemeClr val="tx1"/>
                </a:solidFill>
                <a:latin typeface="+mn-lt"/>
                <a:ea typeface="+mn-ea"/>
                <a:cs typeface="+mn-cs"/>
              </a:defRPr>
            </a:lvl1pPr>
            <a:lvl2pPr marL="685747" indent="-228582" algn="l" defTabSz="914329" rtl="0" eaLnBrk="1" latinLnBrk="0" hangingPunct="1">
              <a:lnSpc>
                <a:spcPct val="90000"/>
              </a:lnSpc>
              <a:spcBef>
                <a:spcPts val="500"/>
              </a:spcBef>
              <a:buFont typeface="Arial" panose="020B0604020202020204" pitchFamily="34" charset="0"/>
              <a:buChar char="•"/>
              <a:defRPr sz="2800" kern="1200">
                <a:solidFill>
                  <a:schemeClr val="tx1"/>
                </a:solidFill>
                <a:latin typeface="+mn-lt"/>
                <a:ea typeface="+mn-ea"/>
                <a:cs typeface="+mn-cs"/>
              </a:defRPr>
            </a:lvl2pPr>
            <a:lvl3pPr marL="1142911" indent="-228582" algn="l" defTabSz="914329" rtl="0" eaLnBrk="1" latinLnBrk="0" hangingPunct="1">
              <a:lnSpc>
                <a:spcPct val="90000"/>
              </a:lnSpc>
              <a:spcBef>
                <a:spcPts val="500"/>
              </a:spcBef>
              <a:buFont typeface="Arial" panose="020B0604020202020204" pitchFamily="34" charset="0"/>
              <a:buChar char="•"/>
              <a:defRPr sz="2800" kern="1200">
                <a:solidFill>
                  <a:schemeClr val="tx1"/>
                </a:solidFill>
                <a:latin typeface="+mn-lt"/>
                <a:ea typeface="+mn-ea"/>
                <a:cs typeface="+mn-cs"/>
              </a:defRPr>
            </a:lvl3pPr>
            <a:lvl4pPr marL="1600076" indent="-228582" algn="l" defTabSz="914329" rtl="0" eaLnBrk="1" latinLnBrk="0" hangingPunct="1">
              <a:lnSpc>
                <a:spcPct val="90000"/>
              </a:lnSpc>
              <a:spcBef>
                <a:spcPts val="500"/>
              </a:spcBef>
              <a:buFont typeface="Arial" panose="020B0604020202020204" pitchFamily="34" charset="0"/>
              <a:buChar char="•"/>
              <a:defRPr sz="2800" kern="1200">
                <a:solidFill>
                  <a:schemeClr val="tx1"/>
                </a:solidFill>
                <a:latin typeface="+mn-lt"/>
                <a:ea typeface="+mn-ea"/>
                <a:cs typeface="+mn-cs"/>
              </a:defRPr>
            </a:lvl4pPr>
            <a:lvl5pPr marL="2057242" indent="-228582" algn="l" defTabSz="914329" rtl="0" eaLnBrk="1" latinLnBrk="0" hangingPunct="1">
              <a:lnSpc>
                <a:spcPct val="90000"/>
              </a:lnSpc>
              <a:spcBef>
                <a:spcPts val="500"/>
              </a:spcBef>
              <a:buFont typeface="Arial" panose="020B0604020202020204" pitchFamily="34" charset="0"/>
              <a:buChar char="•"/>
              <a:defRPr sz="2800" kern="1200">
                <a:solidFill>
                  <a:schemeClr val="tx1"/>
                </a:solidFill>
                <a:latin typeface="+mn-lt"/>
                <a:ea typeface="+mn-ea"/>
                <a:cs typeface="+mn-cs"/>
              </a:defRPr>
            </a:lvl5pPr>
            <a:lvl6pPr marL="2514405" indent="-228582" algn="l" defTabSz="914329"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571" indent="-228582" algn="l" defTabSz="914329"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734" indent="-228582" algn="l" defTabSz="914329"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5900" indent="-228582" algn="l" defTabSz="914329"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71463" indent="-271463">
              <a:lnSpc>
                <a:spcPct val="100000"/>
              </a:lnSpc>
              <a:tabLst>
                <a:tab pos="271463" algn="l"/>
                <a:tab pos="7889875" algn="l"/>
              </a:tabLst>
            </a:pPr>
            <a:r>
              <a:rPr lang="nl-NL" sz="2200" dirty="0" smtClean="0"/>
              <a:t>= 	dit symbool geeft aan dat er bij de betreffende regel(s) of vers/verzen een inhoudelijke of grammaticale vraag in het boek gesteld is.</a:t>
            </a:r>
          </a:p>
          <a:p>
            <a:pPr marL="271463" indent="-271463">
              <a:lnSpc>
                <a:spcPct val="100000"/>
              </a:lnSpc>
              <a:tabLst>
                <a:tab pos="271463" algn="l"/>
                <a:tab pos="7889875" algn="l"/>
              </a:tabLst>
            </a:pPr>
            <a:endParaRPr lang="nl-NL" sz="2200" dirty="0" smtClean="0"/>
          </a:p>
          <a:p>
            <a:pPr marL="271463" indent="-271463">
              <a:lnSpc>
                <a:spcPct val="100000"/>
              </a:lnSpc>
              <a:tabLst>
                <a:tab pos="271463" algn="l"/>
                <a:tab pos="7889875" algn="l"/>
              </a:tabLst>
            </a:pPr>
            <a:r>
              <a:rPr lang="nl-NL" sz="2200" dirty="0" smtClean="0"/>
              <a:t>= 	dit symbool geeft aan dat er in het boek een vraag over stijlfiguren gekoppeld is aan de betreffende regel(s) of vers/verzen.</a:t>
            </a:r>
          </a:p>
          <a:p>
            <a:pPr marL="271463" indent="-271463">
              <a:lnSpc>
                <a:spcPct val="100000"/>
              </a:lnSpc>
              <a:tabLst>
                <a:tab pos="271463" algn="l"/>
                <a:tab pos="7889875" algn="l"/>
              </a:tabLst>
            </a:pPr>
            <a:endParaRPr lang="nl-NL" sz="2200" dirty="0" smtClean="0"/>
          </a:p>
          <a:p>
            <a:pPr marL="271463" indent="-271463">
              <a:lnSpc>
                <a:spcPct val="100000"/>
              </a:lnSpc>
              <a:tabLst>
                <a:tab pos="271463" algn="l"/>
                <a:tab pos="7889875" algn="l"/>
              </a:tabLst>
            </a:pPr>
            <a:r>
              <a:rPr lang="nl-NL" sz="2200" dirty="0" smtClean="0"/>
              <a:t>= 	dit symbool geeft aan dat er in het boek een vraag over het metrum gesteld wordt, gekoppeld aan het betreffende vers/verzen.</a:t>
            </a:r>
          </a:p>
          <a:p>
            <a:pPr marL="271463" indent="-271463">
              <a:lnSpc>
                <a:spcPct val="100000"/>
              </a:lnSpc>
              <a:tabLst>
                <a:tab pos="271463" algn="l"/>
                <a:tab pos="7889875" algn="l"/>
              </a:tabLst>
            </a:pPr>
            <a:endParaRPr lang="nl-NL" sz="2200" dirty="0" smtClean="0"/>
          </a:p>
          <a:p>
            <a:pPr marL="271463" indent="-271463">
              <a:lnSpc>
                <a:spcPct val="100000"/>
              </a:lnSpc>
              <a:tabLst>
                <a:tab pos="271463" algn="l"/>
                <a:tab pos="7889875" algn="l"/>
              </a:tabLst>
            </a:pPr>
            <a:r>
              <a:rPr lang="nl-NL" sz="1800" i="1" dirty="0" smtClean="0"/>
              <a:t>* 	Let op: slechts de vragen die gekoppeld zijn aan specifieke regelnummers en verzen worden aangegeven in de PowerPoint. In het boek staan dikwijls meer vragen, bijvoorbeeld over de passage in zijn geheel, zonder verwijzing naar een specifieke regel of vers. </a:t>
            </a:r>
            <a:endParaRPr lang="nl-NL" sz="1800" i="1" dirty="0"/>
          </a:p>
        </p:txBody>
      </p:sp>
      <p:sp>
        <p:nvSpPr>
          <p:cNvPr id="21" name="Titel 19"/>
          <p:cNvSpPr txBox="1">
            <a:spLocks/>
          </p:cNvSpPr>
          <p:nvPr/>
        </p:nvSpPr>
        <p:spPr>
          <a:xfrm>
            <a:off x="0" y="627273"/>
            <a:ext cx="12192000" cy="1325563"/>
          </a:xfrm>
          <a:prstGeom prst="rect">
            <a:avLst/>
          </a:prstGeom>
        </p:spPr>
        <p:txBody>
          <a:bodyPr/>
          <a:lstStyle>
            <a:lvl1pPr algn="l" defTabSz="914329"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nl-NL" sz="3200" b="1" dirty="0" smtClean="0">
                <a:latin typeface="+mn-lt"/>
              </a:rPr>
              <a:t>LEGENDA</a:t>
            </a:r>
            <a:endParaRPr lang="nl-NL" sz="3200" b="1" dirty="0">
              <a:latin typeface="+mn-lt"/>
            </a:endParaRPr>
          </a:p>
        </p:txBody>
      </p:sp>
    </p:spTree>
    <p:extLst>
      <p:ext uri="{BB962C8B-B14F-4D97-AF65-F5344CB8AC3E}">
        <p14:creationId xmlns:p14="http://schemas.microsoft.com/office/powerpoint/2010/main" val="8874638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xmlns="" id="{952A1E4D-4340-5149-A1D3-6B5D1007947F}"/>
              </a:ext>
            </a:extLst>
          </p:cNvPr>
          <p:cNvSpPr>
            <a:spLocks noGrp="1"/>
          </p:cNvSpPr>
          <p:nvPr>
            <p:ph type="title"/>
          </p:nvPr>
        </p:nvSpPr>
        <p:spPr/>
        <p:txBody>
          <a:bodyPr/>
          <a:lstStyle/>
          <a:p>
            <a:r>
              <a:rPr lang="nl-NL" dirty="0" smtClean="0"/>
              <a:t>b. 	De eerdere bewoners, 319-323</a:t>
            </a:r>
            <a:endParaRPr lang="nl-NL" dirty="0"/>
          </a:p>
        </p:txBody>
      </p:sp>
      <p:sp>
        <p:nvSpPr>
          <p:cNvPr id="3" name="Tijdelijke aanduiding voor inhoud 2">
            <a:extLst>
              <a:ext uri="{FF2B5EF4-FFF2-40B4-BE49-F238E27FC236}">
                <a16:creationId xmlns:a16="http://schemas.microsoft.com/office/drawing/2014/main" xmlns="" id="{AFBA2CA7-A72A-6E44-A2C6-D21BA89ADBF3}"/>
              </a:ext>
            </a:extLst>
          </p:cNvPr>
          <p:cNvSpPr>
            <a:spLocks noGrp="1"/>
          </p:cNvSpPr>
          <p:nvPr>
            <p:ph idx="1"/>
          </p:nvPr>
        </p:nvSpPr>
        <p:spPr/>
        <p:txBody>
          <a:bodyPr/>
          <a:lstStyle/>
          <a:p>
            <a:r>
              <a:rPr lang="nl-NL" dirty="0"/>
              <a:t>	</a:t>
            </a:r>
            <a:r>
              <a:rPr lang="en-US" dirty="0"/>
              <a:t>‘Primus ab </a:t>
            </a:r>
            <a:r>
              <a:rPr lang="en-US" dirty="0" err="1"/>
              <a:t>aetherio</a:t>
            </a:r>
            <a:r>
              <a:rPr lang="en-US" dirty="0"/>
              <a:t> </a:t>
            </a:r>
            <a:r>
              <a:rPr lang="en-US" dirty="0" err="1"/>
              <a:t>venit</a:t>
            </a:r>
            <a:r>
              <a:rPr lang="en-US" dirty="0"/>
              <a:t> Saturnus </a:t>
            </a:r>
            <a:r>
              <a:rPr lang="en-US" dirty="0" err="1"/>
              <a:t>Olympo</a:t>
            </a:r>
            <a:endParaRPr lang="nl-NL" dirty="0"/>
          </a:p>
          <a:p>
            <a:r>
              <a:rPr lang="en-US" dirty="0"/>
              <a:t>320	</a:t>
            </a:r>
            <a:r>
              <a:rPr lang="en-US" dirty="0" err="1"/>
              <a:t>arma</a:t>
            </a:r>
            <a:r>
              <a:rPr lang="en-US" dirty="0"/>
              <a:t> </a:t>
            </a:r>
            <a:r>
              <a:rPr lang="en-US" dirty="0" err="1"/>
              <a:t>Iovis</a:t>
            </a:r>
            <a:r>
              <a:rPr lang="en-US" dirty="0"/>
              <a:t> </a:t>
            </a:r>
            <a:r>
              <a:rPr lang="en-US" dirty="0" err="1"/>
              <a:t>fugiens</a:t>
            </a:r>
            <a:r>
              <a:rPr lang="en-US" dirty="0"/>
              <a:t> et </a:t>
            </a:r>
            <a:r>
              <a:rPr lang="en-US" dirty="0" err="1"/>
              <a:t>regnis</a:t>
            </a:r>
            <a:r>
              <a:rPr lang="en-US" dirty="0"/>
              <a:t> </a:t>
            </a:r>
            <a:r>
              <a:rPr lang="en-US" dirty="0" err="1"/>
              <a:t>exsul</a:t>
            </a:r>
            <a:r>
              <a:rPr lang="en-US" dirty="0"/>
              <a:t> </a:t>
            </a:r>
            <a:r>
              <a:rPr lang="en-US" dirty="0" err="1"/>
              <a:t>ademptis</a:t>
            </a:r>
            <a:r>
              <a:rPr lang="en-US" dirty="0"/>
              <a:t>. </a:t>
            </a:r>
            <a:endParaRPr lang="nl-NL" dirty="0"/>
          </a:p>
          <a:p>
            <a:r>
              <a:rPr lang="en-US" dirty="0"/>
              <a:t>	Is genus indocile ac </a:t>
            </a:r>
            <a:r>
              <a:rPr lang="en-US" dirty="0" err="1"/>
              <a:t>dispersum</a:t>
            </a:r>
            <a:r>
              <a:rPr lang="en-US" dirty="0"/>
              <a:t> </a:t>
            </a:r>
            <a:r>
              <a:rPr lang="en-US" dirty="0" err="1"/>
              <a:t>montibus</a:t>
            </a:r>
            <a:r>
              <a:rPr lang="en-US" dirty="0"/>
              <a:t> </a:t>
            </a:r>
            <a:r>
              <a:rPr lang="en-US" dirty="0" err="1"/>
              <a:t>altis</a:t>
            </a:r>
            <a:endParaRPr lang="nl-NL" dirty="0"/>
          </a:p>
          <a:p>
            <a:r>
              <a:rPr lang="en-US" dirty="0"/>
              <a:t>	</a:t>
            </a:r>
            <a:r>
              <a:rPr lang="en-US" dirty="0" err="1"/>
              <a:t>composuit</a:t>
            </a:r>
            <a:r>
              <a:rPr lang="en-US" dirty="0"/>
              <a:t> </a:t>
            </a:r>
            <a:r>
              <a:rPr lang="en-US" dirty="0" err="1"/>
              <a:t>legesque</a:t>
            </a:r>
            <a:r>
              <a:rPr lang="en-US" dirty="0"/>
              <a:t> </a:t>
            </a:r>
            <a:r>
              <a:rPr lang="en-US" dirty="0" err="1"/>
              <a:t>dedit</a:t>
            </a:r>
            <a:r>
              <a:rPr lang="en-US" dirty="0"/>
              <a:t>, </a:t>
            </a:r>
            <a:r>
              <a:rPr lang="en-US" dirty="0" err="1"/>
              <a:t>Latiumque</a:t>
            </a:r>
            <a:r>
              <a:rPr lang="en-US" dirty="0"/>
              <a:t> </a:t>
            </a:r>
            <a:r>
              <a:rPr lang="en-US" dirty="0" err="1" smtClean="0"/>
              <a:t>vocari</a:t>
            </a:r>
            <a:r>
              <a:rPr lang="en-US" dirty="0"/>
              <a:t>	</a:t>
            </a:r>
            <a:endParaRPr lang="nl-NL" dirty="0" smtClean="0"/>
          </a:p>
          <a:p>
            <a:r>
              <a:rPr lang="en-US" dirty="0"/>
              <a:t>	</a:t>
            </a:r>
            <a:r>
              <a:rPr lang="en-US" dirty="0" err="1"/>
              <a:t>maluit</a:t>
            </a:r>
            <a:r>
              <a:rPr lang="en-US" dirty="0"/>
              <a:t>, his </a:t>
            </a:r>
            <a:r>
              <a:rPr lang="en-US" dirty="0" err="1"/>
              <a:t>quoniam</a:t>
            </a:r>
            <a:r>
              <a:rPr lang="en-US" dirty="0"/>
              <a:t> </a:t>
            </a:r>
            <a:r>
              <a:rPr lang="en-US" dirty="0" err="1"/>
              <a:t>latuisset</a:t>
            </a:r>
            <a:r>
              <a:rPr lang="en-US" dirty="0"/>
              <a:t> tutus in </a:t>
            </a:r>
            <a:r>
              <a:rPr lang="en-US" dirty="0" err="1"/>
              <a:t>oris</a:t>
            </a:r>
            <a:r>
              <a:rPr lang="en-US" dirty="0" smtClean="0"/>
              <a:t>.</a:t>
            </a:r>
            <a:endParaRPr lang="nl-NL" dirty="0"/>
          </a:p>
        </p:txBody>
      </p:sp>
      <p:sp>
        <p:nvSpPr>
          <p:cNvPr id="6" name="Rond hoek zelfde zijde rechthoek 5">
            <a:hlinkClick r:id="" action="ppaction://hlinkshowjump?jump=previousslide"/>
            <a:hlinkHover r:id="" action="ppaction://noaction" highlightClick="1"/>
          </p:cNvPr>
          <p:cNvSpPr/>
          <p:nvPr/>
        </p:nvSpPr>
        <p:spPr>
          <a:xfrm>
            <a:off x="838800" y="6354000"/>
            <a:ext cx="1800000" cy="504000"/>
          </a:xfrm>
          <a:prstGeom prst="round2SameRect">
            <a:avLst>
              <a:gd name="adj1" fmla="val 15913"/>
              <a:gd name="adj2" fmla="val 0"/>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b="1" spc="300" dirty="0"/>
              <a:t>VORIGE</a:t>
            </a:r>
          </a:p>
        </p:txBody>
      </p:sp>
      <p:sp>
        <p:nvSpPr>
          <p:cNvPr id="7" name="Rond hoek zelfde zijde rechthoek 6">
            <a:hlinkClick r:id="" action="ppaction://hlinkshowjump?jump=nextslide"/>
            <a:hlinkHover r:id="" action="ppaction://noaction" highlightClick="1"/>
          </p:cNvPr>
          <p:cNvSpPr/>
          <p:nvPr/>
        </p:nvSpPr>
        <p:spPr>
          <a:xfrm>
            <a:off x="9120336" y="6354001"/>
            <a:ext cx="1800000" cy="504000"/>
          </a:xfrm>
          <a:prstGeom prst="round2SameRect">
            <a:avLst>
              <a:gd name="adj1" fmla="val 15913"/>
              <a:gd name="adj2" fmla="val 0"/>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b="1" spc="300" dirty="0"/>
              <a:t>VOLGENDE</a:t>
            </a:r>
          </a:p>
        </p:txBody>
      </p:sp>
      <p:sp>
        <p:nvSpPr>
          <p:cNvPr id="8" name="Rond hoek zelfde zijde rechthoek 7">
            <a:hlinkClick r:id="rId2" action="ppaction://hlinksldjump"/>
            <a:hlinkHover r:id="" action="ppaction://noaction" highlightClick="1"/>
          </p:cNvPr>
          <p:cNvSpPr/>
          <p:nvPr/>
        </p:nvSpPr>
        <p:spPr>
          <a:xfrm>
            <a:off x="4259568" y="6354001"/>
            <a:ext cx="3240000" cy="504000"/>
          </a:xfrm>
          <a:prstGeom prst="round2SameRect">
            <a:avLst>
              <a:gd name="adj1" fmla="val 15913"/>
              <a:gd name="adj2" fmla="val 0"/>
            </a:avLst>
          </a:prstGeom>
          <a:solidFill>
            <a:srgbClr val="0080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b="1" spc="300" dirty="0"/>
              <a:t>LATIJN - NEDERLANDS</a:t>
            </a:r>
          </a:p>
        </p:txBody>
      </p:sp>
      <p:sp>
        <p:nvSpPr>
          <p:cNvPr id="12" name="Rechthoek 11" descr="Zie opdracht in het leerlingenboek." title="Zie opdracht in het leerlingenboek."/>
          <p:cNvSpPr/>
          <p:nvPr/>
        </p:nvSpPr>
        <p:spPr>
          <a:xfrm>
            <a:off x="10920336" y="4177497"/>
            <a:ext cx="270000" cy="270000"/>
          </a:xfrm>
          <a:prstGeom prst="rect">
            <a:avLst/>
          </a:prstGeom>
          <a:solidFill>
            <a:srgbClr val="0080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b="1" dirty="0"/>
              <a:t>?</a:t>
            </a:r>
          </a:p>
        </p:txBody>
      </p:sp>
      <p:sp>
        <p:nvSpPr>
          <p:cNvPr id="16" name="Rechthoek 15" descr="Zie opdracht in het leerlingenboek." title="Zie opdracht in het leerlingenboek."/>
          <p:cNvSpPr/>
          <p:nvPr/>
        </p:nvSpPr>
        <p:spPr>
          <a:xfrm>
            <a:off x="10920336" y="4816447"/>
            <a:ext cx="270000" cy="270000"/>
          </a:xfrm>
          <a:prstGeom prst="rect">
            <a:avLst/>
          </a:prstGeom>
          <a:solidFill>
            <a:srgbClr val="0080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b="1" dirty="0"/>
              <a:t>?</a:t>
            </a:r>
          </a:p>
        </p:txBody>
      </p:sp>
    </p:spTree>
    <p:extLst>
      <p:ext uri="{BB962C8B-B14F-4D97-AF65-F5344CB8AC3E}">
        <p14:creationId xmlns:p14="http://schemas.microsoft.com/office/powerpoint/2010/main" val="389668070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xmlns="" id="{441E7BEA-8C4A-C546-8E97-50384C217255}"/>
              </a:ext>
            </a:extLst>
          </p:cNvPr>
          <p:cNvSpPr>
            <a:spLocks noGrp="1"/>
          </p:cNvSpPr>
          <p:nvPr>
            <p:ph type="title"/>
          </p:nvPr>
        </p:nvSpPr>
        <p:spPr/>
        <p:txBody>
          <a:bodyPr/>
          <a:lstStyle/>
          <a:p>
            <a:r>
              <a:rPr lang="nl-NL" dirty="0" smtClean="0"/>
              <a:t>b. 	De eerdere bewoners, 324-327</a:t>
            </a:r>
            <a:endParaRPr lang="nl-NL" dirty="0"/>
          </a:p>
        </p:txBody>
      </p:sp>
      <p:sp>
        <p:nvSpPr>
          <p:cNvPr id="3" name="Tijdelijke aanduiding voor inhoud 2">
            <a:extLst>
              <a:ext uri="{FF2B5EF4-FFF2-40B4-BE49-F238E27FC236}">
                <a16:creationId xmlns:a16="http://schemas.microsoft.com/office/drawing/2014/main" xmlns="" id="{239C8D44-9783-8043-9099-F5DDBD33C825}"/>
              </a:ext>
            </a:extLst>
          </p:cNvPr>
          <p:cNvSpPr>
            <a:spLocks noGrp="1"/>
          </p:cNvSpPr>
          <p:nvPr>
            <p:ph idx="1"/>
          </p:nvPr>
        </p:nvSpPr>
        <p:spPr/>
        <p:txBody>
          <a:bodyPr/>
          <a:lstStyle/>
          <a:p>
            <a:r>
              <a:rPr lang="en-US" dirty="0"/>
              <a:t>	Aurea quae </a:t>
            </a:r>
            <a:r>
              <a:rPr lang="en-US" dirty="0" err="1"/>
              <a:t>perhibent</a:t>
            </a:r>
            <a:r>
              <a:rPr lang="en-US" dirty="0"/>
              <a:t>, </a:t>
            </a:r>
            <a:r>
              <a:rPr lang="en-US" dirty="0" err="1"/>
              <a:t>illo</a:t>
            </a:r>
            <a:r>
              <a:rPr lang="en-US" dirty="0"/>
              <a:t> sub </a:t>
            </a:r>
            <a:r>
              <a:rPr lang="en-US" dirty="0" err="1"/>
              <a:t>rege</a:t>
            </a:r>
            <a:r>
              <a:rPr lang="en-US" dirty="0"/>
              <a:t> </a:t>
            </a:r>
            <a:r>
              <a:rPr lang="en-US" dirty="0" err="1"/>
              <a:t>fuere</a:t>
            </a:r>
            <a:endParaRPr lang="nl-NL" dirty="0"/>
          </a:p>
          <a:p>
            <a:r>
              <a:rPr lang="en-US" dirty="0"/>
              <a:t>325	</a:t>
            </a:r>
            <a:r>
              <a:rPr lang="en-US" dirty="0" err="1"/>
              <a:t>saecula</a:t>
            </a:r>
            <a:r>
              <a:rPr lang="en-US" dirty="0"/>
              <a:t>: sic </a:t>
            </a:r>
            <a:r>
              <a:rPr lang="en-US" dirty="0" err="1"/>
              <a:t>placida</a:t>
            </a:r>
            <a:r>
              <a:rPr lang="en-US" dirty="0"/>
              <a:t> </a:t>
            </a:r>
            <a:r>
              <a:rPr lang="en-US" dirty="0" err="1"/>
              <a:t>populos</a:t>
            </a:r>
            <a:r>
              <a:rPr lang="en-US" dirty="0"/>
              <a:t> in pace </a:t>
            </a:r>
            <a:r>
              <a:rPr lang="en-US" dirty="0" err="1"/>
              <a:t>regebat</a:t>
            </a:r>
            <a:r>
              <a:rPr lang="en-US" dirty="0"/>
              <a:t>, </a:t>
            </a:r>
            <a:endParaRPr lang="en-US" dirty="0" smtClean="0"/>
          </a:p>
          <a:p>
            <a:r>
              <a:rPr lang="en-US" dirty="0"/>
              <a:t>	</a:t>
            </a:r>
            <a:r>
              <a:rPr lang="en-US" dirty="0" err="1"/>
              <a:t>deterior</a:t>
            </a:r>
            <a:r>
              <a:rPr lang="en-US" dirty="0"/>
              <a:t> </a:t>
            </a:r>
            <a:r>
              <a:rPr lang="en-US" dirty="0" err="1"/>
              <a:t>donec</a:t>
            </a:r>
            <a:r>
              <a:rPr lang="en-US" dirty="0"/>
              <a:t> </a:t>
            </a:r>
            <a:r>
              <a:rPr lang="en-US" dirty="0" err="1"/>
              <a:t>paulatim</a:t>
            </a:r>
            <a:r>
              <a:rPr lang="en-US" dirty="0"/>
              <a:t> ac decolor </a:t>
            </a:r>
            <a:r>
              <a:rPr lang="en-US" dirty="0" err="1" smtClean="0"/>
              <a:t>aetas</a:t>
            </a:r>
            <a:endParaRPr lang="nl-NL" dirty="0" smtClean="0"/>
          </a:p>
          <a:p>
            <a:r>
              <a:rPr lang="en-US" dirty="0"/>
              <a:t>	et belli rabies et </a:t>
            </a:r>
            <a:r>
              <a:rPr lang="en-US" dirty="0" err="1"/>
              <a:t>amor</a:t>
            </a:r>
            <a:r>
              <a:rPr lang="en-US" dirty="0"/>
              <a:t> </a:t>
            </a:r>
            <a:r>
              <a:rPr lang="en-US" dirty="0" err="1"/>
              <a:t>successit</a:t>
            </a:r>
            <a:r>
              <a:rPr lang="en-US" dirty="0"/>
              <a:t> </a:t>
            </a:r>
            <a:r>
              <a:rPr lang="en-US" dirty="0" err="1"/>
              <a:t>habendi</a:t>
            </a:r>
            <a:r>
              <a:rPr lang="en-US" dirty="0"/>
              <a:t>.</a:t>
            </a:r>
            <a:endParaRPr lang="nl-NL" dirty="0"/>
          </a:p>
        </p:txBody>
      </p:sp>
      <p:sp>
        <p:nvSpPr>
          <p:cNvPr id="5" name="Rond hoek zelfde zijde rechthoek 4">
            <a:hlinkClick r:id="" action="ppaction://hlinkshowjump?jump=previousslide"/>
            <a:hlinkHover r:id="" action="ppaction://noaction" highlightClick="1"/>
          </p:cNvPr>
          <p:cNvSpPr/>
          <p:nvPr/>
        </p:nvSpPr>
        <p:spPr>
          <a:xfrm>
            <a:off x="838800" y="6354000"/>
            <a:ext cx="1800000" cy="504000"/>
          </a:xfrm>
          <a:prstGeom prst="round2SameRect">
            <a:avLst>
              <a:gd name="adj1" fmla="val 15913"/>
              <a:gd name="adj2" fmla="val 0"/>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b="1" spc="300" dirty="0"/>
              <a:t>VORIGE</a:t>
            </a:r>
          </a:p>
        </p:txBody>
      </p:sp>
      <p:sp>
        <p:nvSpPr>
          <p:cNvPr id="6" name="Rond hoek zelfde zijde rechthoek 5">
            <a:hlinkClick r:id="" action="ppaction://hlinkshowjump?jump=nextslide"/>
            <a:hlinkHover r:id="" action="ppaction://noaction" highlightClick="1"/>
          </p:cNvPr>
          <p:cNvSpPr/>
          <p:nvPr/>
        </p:nvSpPr>
        <p:spPr>
          <a:xfrm>
            <a:off x="9120336" y="6354001"/>
            <a:ext cx="1800000" cy="504000"/>
          </a:xfrm>
          <a:prstGeom prst="round2SameRect">
            <a:avLst>
              <a:gd name="adj1" fmla="val 15913"/>
              <a:gd name="adj2" fmla="val 0"/>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b="1" spc="300" dirty="0"/>
              <a:t>VOLGENDE</a:t>
            </a:r>
          </a:p>
        </p:txBody>
      </p:sp>
      <p:sp>
        <p:nvSpPr>
          <p:cNvPr id="8" name="Rond hoek zelfde zijde rechthoek 7">
            <a:hlinkClick r:id="rId2" action="ppaction://hlinksldjump"/>
            <a:hlinkHover r:id="" action="ppaction://noaction" highlightClick="1"/>
          </p:cNvPr>
          <p:cNvSpPr/>
          <p:nvPr/>
        </p:nvSpPr>
        <p:spPr>
          <a:xfrm>
            <a:off x="4259568" y="6354001"/>
            <a:ext cx="3240000" cy="504000"/>
          </a:xfrm>
          <a:prstGeom prst="round2SameRect">
            <a:avLst>
              <a:gd name="adj1" fmla="val 15913"/>
              <a:gd name="adj2" fmla="val 0"/>
            </a:avLst>
          </a:prstGeom>
          <a:solidFill>
            <a:srgbClr val="0080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b="1" spc="300" dirty="0"/>
              <a:t>LATIJN - NEDERLANDS</a:t>
            </a:r>
          </a:p>
        </p:txBody>
      </p:sp>
      <p:sp>
        <p:nvSpPr>
          <p:cNvPr id="11" name="Rechthoek 10" descr="Attentie stijlfiguur" title="Attentie stijlfiguur"/>
          <p:cNvSpPr/>
          <p:nvPr/>
        </p:nvSpPr>
        <p:spPr>
          <a:xfrm>
            <a:off x="10920336" y="2899596"/>
            <a:ext cx="270000" cy="270000"/>
          </a:xfrm>
          <a:prstGeom prst="rect">
            <a:avLst/>
          </a:prstGeom>
          <a:solidFill>
            <a:srgbClr val="B1055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b="1" dirty="0"/>
              <a:t>S</a:t>
            </a:r>
          </a:p>
        </p:txBody>
      </p:sp>
      <p:sp>
        <p:nvSpPr>
          <p:cNvPr id="14" name="Rechthoek 13" descr="Zie opdracht in het leerlingenboek." title="Zie opdracht in het leerlingenboek."/>
          <p:cNvSpPr/>
          <p:nvPr/>
        </p:nvSpPr>
        <p:spPr>
          <a:xfrm>
            <a:off x="10920336" y="3538547"/>
            <a:ext cx="270000" cy="270000"/>
          </a:xfrm>
          <a:prstGeom prst="rect">
            <a:avLst/>
          </a:prstGeom>
          <a:solidFill>
            <a:srgbClr val="0080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b="1" dirty="0"/>
              <a:t>?</a:t>
            </a:r>
          </a:p>
        </p:txBody>
      </p:sp>
      <p:sp>
        <p:nvSpPr>
          <p:cNvPr id="15" name="Rechthoek 14" descr="Zie opdracht in het leerlingenboek." title="Zie opdracht in het leerlingenboek."/>
          <p:cNvSpPr/>
          <p:nvPr/>
        </p:nvSpPr>
        <p:spPr>
          <a:xfrm>
            <a:off x="10596500" y="2899596"/>
            <a:ext cx="270000" cy="270000"/>
          </a:xfrm>
          <a:prstGeom prst="rect">
            <a:avLst/>
          </a:prstGeom>
          <a:solidFill>
            <a:srgbClr val="0080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b="1" dirty="0"/>
              <a:t>?</a:t>
            </a:r>
          </a:p>
        </p:txBody>
      </p:sp>
    </p:spTree>
    <p:extLst>
      <p:ext uri="{BB962C8B-B14F-4D97-AF65-F5344CB8AC3E}">
        <p14:creationId xmlns:p14="http://schemas.microsoft.com/office/powerpoint/2010/main" val="129448531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xmlns="" id="{441E7BEA-8C4A-C546-8E97-50384C217255}"/>
              </a:ext>
            </a:extLst>
          </p:cNvPr>
          <p:cNvSpPr>
            <a:spLocks noGrp="1"/>
          </p:cNvSpPr>
          <p:nvPr>
            <p:ph type="title"/>
          </p:nvPr>
        </p:nvSpPr>
        <p:spPr/>
        <p:txBody>
          <a:bodyPr/>
          <a:lstStyle/>
          <a:p>
            <a:r>
              <a:rPr lang="nl-NL" dirty="0" smtClean="0"/>
              <a:t>b. 	De eerdere bewoners, 328-332</a:t>
            </a:r>
            <a:endParaRPr lang="nl-NL" dirty="0"/>
          </a:p>
        </p:txBody>
      </p:sp>
      <p:sp>
        <p:nvSpPr>
          <p:cNvPr id="3" name="Tijdelijke aanduiding voor inhoud 2">
            <a:extLst>
              <a:ext uri="{FF2B5EF4-FFF2-40B4-BE49-F238E27FC236}">
                <a16:creationId xmlns:a16="http://schemas.microsoft.com/office/drawing/2014/main" xmlns="" id="{239C8D44-9783-8043-9099-F5DDBD33C825}"/>
              </a:ext>
            </a:extLst>
          </p:cNvPr>
          <p:cNvSpPr>
            <a:spLocks noGrp="1"/>
          </p:cNvSpPr>
          <p:nvPr>
            <p:ph idx="1"/>
          </p:nvPr>
        </p:nvSpPr>
        <p:spPr/>
        <p:txBody>
          <a:bodyPr/>
          <a:lstStyle/>
          <a:p>
            <a:r>
              <a:rPr lang="en-US" dirty="0"/>
              <a:t>	Tum </a:t>
            </a:r>
            <a:r>
              <a:rPr lang="en-US" dirty="0" err="1"/>
              <a:t>manus</a:t>
            </a:r>
            <a:r>
              <a:rPr lang="en-US" dirty="0"/>
              <a:t> </a:t>
            </a:r>
            <a:r>
              <a:rPr lang="en-US" dirty="0" err="1"/>
              <a:t>Ausonia</a:t>
            </a:r>
            <a:r>
              <a:rPr lang="en-US" dirty="0"/>
              <a:t> et </a:t>
            </a:r>
            <a:r>
              <a:rPr lang="en-US" dirty="0" err="1"/>
              <a:t>gentes</a:t>
            </a:r>
            <a:r>
              <a:rPr lang="en-US" dirty="0"/>
              <a:t> </a:t>
            </a:r>
            <a:r>
              <a:rPr lang="en-US" dirty="0" err="1"/>
              <a:t>venere</a:t>
            </a:r>
            <a:r>
              <a:rPr lang="en-US" dirty="0"/>
              <a:t> </a:t>
            </a:r>
            <a:r>
              <a:rPr lang="en-US" dirty="0" err="1"/>
              <a:t>Sicanae</a:t>
            </a:r>
            <a:r>
              <a:rPr lang="en-US" dirty="0"/>
              <a:t>,</a:t>
            </a:r>
            <a:endParaRPr lang="nl-NL" dirty="0"/>
          </a:p>
          <a:p>
            <a:r>
              <a:rPr lang="en-US" dirty="0"/>
              <a:t>	</a:t>
            </a:r>
            <a:r>
              <a:rPr lang="en-US" dirty="0" err="1"/>
              <a:t>saepius</a:t>
            </a:r>
            <a:r>
              <a:rPr lang="en-US" dirty="0"/>
              <a:t> et </a:t>
            </a:r>
            <a:r>
              <a:rPr lang="en-US" dirty="0" err="1"/>
              <a:t>nomen</a:t>
            </a:r>
            <a:r>
              <a:rPr lang="en-US" dirty="0"/>
              <a:t> </a:t>
            </a:r>
            <a:r>
              <a:rPr lang="en-US" dirty="0" err="1"/>
              <a:t>posuit</a:t>
            </a:r>
            <a:r>
              <a:rPr lang="en-US" dirty="0"/>
              <a:t> </a:t>
            </a:r>
            <a:r>
              <a:rPr lang="en-US" dirty="0" err="1"/>
              <a:t>Saturnia</a:t>
            </a:r>
            <a:r>
              <a:rPr lang="en-US" dirty="0"/>
              <a:t> </a:t>
            </a:r>
            <a:r>
              <a:rPr lang="en-US" dirty="0" err="1"/>
              <a:t>tellus</a:t>
            </a:r>
            <a:r>
              <a:rPr lang="en-US" dirty="0"/>
              <a:t>;</a:t>
            </a:r>
            <a:endParaRPr lang="nl-NL" dirty="0"/>
          </a:p>
          <a:p>
            <a:r>
              <a:rPr lang="en-US" dirty="0"/>
              <a:t>330	tum </a:t>
            </a:r>
            <a:r>
              <a:rPr lang="en-US" dirty="0" err="1"/>
              <a:t>reges</a:t>
            </a:r>
            <a:r>
              <a:rPr lang="en-US" dirty="0"/>
              <a:t> </a:t>
            </a:r>
            <a:r>
              <a:rPr lang="en-US" dirty="0" err="1"/>
              <a:t>asperque</a:t>
            </a:r>
            <a:r>
              <a:rPr lang="en-US" dirty="0"/>
              <a:t> </a:t>
            </a:r>
            <a:r>
              <a:rPr lang="en-US" dirty="0" err="1"/>
              <a:t>immani</a:t>
            </a:r>
            <a:r>
              <a:rPr lang="en-US" dirty="0"/>
              <a:t> </a:t>
            </a:r>
            <a:r>
              <a:rPr lang="en-US" dirty="0" err="1"/>
              <a:t>corpore</a:t>
            </a:r>
            <a:r>
              <a:rPr lang="en-US" dirty="0"/>
              <a:t> </a:t>
            </a:r>
            <a:r>
              <a:rPr lang="en-US" dirty="0" err="1"/>
              <a:t>Thybris</a:t>
            </a:r>
            <a:r>
              <a:rPr lang="en-US" dirty="0"/>
              <a:t>,</a:t>
            </a:r>
            <a:endParaRPr lang="nl-NL" dirty="0"/>
          </a:p>
          <a:p>
            <a:r>
              <a:rPr lang="en-US" dirty="0"/>
              <a:t>	a quo post </a:t>
            </a:r>
            <a:r>
              <a:rPr lang="en-US" dirty="0" err="1"/>
              <a:t>Itali</a:t>
            </a:r>
            <a:r>
              <a:rPr lang="en-US" dirty="0"/>
              <a:t> </a:t>
            </a:r>
            <a:r>
              <a:rPr lang="en-US" dirty="0" err="1"/>
              <a:t>fluvium</a:t>
            </a:r>
            <a:r>
              <a:rPr lang="en-US" dirty="0"/>
              <a:t> </a:t>
            </a:r>
            <a:r>
              <a:rPr lang="en-US" dirty="0" err="1"/>
              <a:t>cognomine</a:t>
            </a:r>
            <a:r>
              <a:rPr lang="en-US" dirty="0"/>
              <a:t> </a:t>
            </a:r>
            <a:r>
              <a:rPr lang="en-US" dirty="0" err="1"/>
              <a:t>Thybrim</a:t>
            </a:r>
            <a:endParaRPr lang="nl-NL" dirty="0"/>
          </a:p>
          <a:p>
            <a:r>
              <a:rPr lang="en-US" dirty="0"/>
              <a:t>	</a:t>
            </a:r>
            <a:r>
              <a:rPr lang="en-US" dirty="0" err="1"/>
              <a:t>diximus</a:t>
            </a:r>
            <a:r>
              <a:rPr lang="en-US" dirty="0"/>
              <a:t>; </a:t>
            </a:r>
            <a:r>
              <a:rPr lang="en-US" dirty="0" err="1"/>
              <a:t>amisit</a:t>
            </a:r>
            <a:r>
              <a:rPr lang="en-US" dirty="0"/>
              <a:t> </a:t>
            </a:r>
            <a:r>
              <a:rPr lang="en-US" dirty="0" err="1"/>
              <a:t>verum</a:t>
            </a:r>
            <a:r>
              <a:rPr lang="en-US" dirty="0"/>
              <a:t> </a:t>
            </a:r>
            <a:r>
              <a:rPr lang="en-US" dirty="0" err="1"/>
              <a:t>vetus</a:t>
            </a:r>
            <a:r>
              <a:rPr lang="en-US" dirty="0"/>
              <a:t> </a:t>
            </a:r>
            <a:r>
              <a:rPr lang="en-US" dirty="0" err="1"/>
              <a:t>Albula</a:t>
            </a:r>
            <a:r>
              <a:rPr lang="en-US" dirty="0"/>
              <a:t> </a:t>
            </a:r>
            <a:r>
              <a:rPr lang="en-US" dirty="0" err="1"/>
              <a:t>nomen</a:t>
            </a:r>
            <a:r>
              <a:rPr lang="en-US" dirty="0"/>
              <a:t>.</a:t>
            </a:r>
            <a:endParaRPr lang="nl-NL" dirty="0"/>
          </a:p>
        </p:txBody>
      </p:sp>
      <p:sp>
        <p:nvSpPr>
          <p:cNvPr id="5" name="Rond hoek zelfde zijde rechthoek 4">
            <a:hlinkClick r:id="" action="ppaction://hlinkshowjump?jump=previousslide"/>
            <a:hlinkHover r:id="" action="ppaction://noaction" highlightClick="1"/>
          </p:cNvPr>
          <p:cNvSpPr/>
          <p:nvPr/>
        </p:nvSpPr>
        <p:spPr>
          <a:xfrm>
            <a:off x="838800" y="6354000"/>
            <a:ext cx="1800000" cy="504000"/>
          </a:xfrm>
          <a:prstGeom prst="round2SameRect">
            <a:avLst>
              <a:gd name="adj1" fmla="val 15913"/>
              <a:gd name="adj2" fmla="val 0"/>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b="1" spc="300" dirty="0"/>
              <a:t>VORIGE</a:t>
            </a:r>
          </a:p>
        </p:txBody>
      </p:sp>
      <p:sp>
        <p:nvSpPr>
          <p:cNvPr id="6" name="Rond hoek zelfde zijde rechthoek 5">
            <a:hlinkClick r:id="" action="ppaction://hlinkshowjump?jump=nextslide"/>
            <a:hlinkHover r:id="" action="ppaction://noaction" highlightClick="1"/>
          </p:cNvPr>
          <p:cNvSpPr/>
          <p:nvPr/>
        </p:nvSpPr>
        <p:spPr>
          <a:xfrm>
            <a:off x="9120336" y="6354001"/>
            <a:ext cx="1800000" cy="504000"/>
          </a:xfrm>
          <a:prstGeom prst="round2SameRect">
            <a:avLst>
              <a:gd name="adj1" fmla="val 15913"/>
              <a:gd name="adj2" fmla="val 0"/>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b="1" spc="300" dirty="0"/>
              <a:t>VOLGENDE</a:t>
            </a:r>
          </a:p>
        </p:txBody>
      </p:sp>
      <p:sp>
        <p:nvSpPr>
          <p:cNvPr id="8" name="Rond hoek zelfde zijde rechthoek 7">
            <a:hlinkClick r:id="rId2" action="ppaction://hlinksldjump"/>
            <a:hlinkHover r:id="" action="ppaction://noaction" highlightClick="1"/>
          </p:cNvPr>
          <p:cNvSpPr/>
          <p:nvPr/>
        </p:nvSpPr>
        <p:spPr>
          <a:xfrm>
            <a:off x="4259568" y="6354001"/>
            <a:ext cx="3240000" cy="504000"/>
          </a:xfrm>
          <a:prstGeom prst="round2SameRect">
            <a:avLst>
              <a:gd name="adj1" fmla="val 15913"/>
              <a:gd name="adj2" fmla="val 0"/>
            </a:avLst>
          </a:prstGeom>
          <a:solidFill>
            <a:srgbClr val="0080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b="1" spc="300" dirty="0"/>
              <a:t>LATIJN - NEDERLANDS</a:t>
            </a:r>
          </a:p>
        </p:txBody>
      </p:sp>
    </p:spTree>
    <p:extLst>
      <p:ext uri="{BB962C8B-B14F-4D97-AF65-F5344CB8AC3E}">
        <p14:creationId xmlns:p14="http://schemas.microsoft.com/office/powerpoint/2010/main" val="249742041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xmlns="" id="{441E7BEA-8C4A-C546-8E97-50384C217255}"/>
              </a:ext>
            </a:extLst>
          </p:cNvPr>
          <p:cNvSpPr>
            <a:spLocks noGrp="1"/>
          </p:cNvSpPr>
          <p:nvPr>
            <p:ph type="title"/>
          </p:nvPr>
        </p:nvSpPr>
        <p:spPr/>
        <p:txBody>
          <a:bodyPr/>
          <a:lstStyle/>
          <a:p>
            <a:r>
              <a:rPr lang="nl-NL" dirty="0" smtClean="0"/>
              <a:t>b. 	De eerdere bewoners, 333-336</a:t>
            </a:r>
            <a:endParaRPr lang="nl-NL" dirty="0"/>
          </a:p>
        </p:txBody>
      </p:sp>
      <p:sp>
        <p:nvSpPr>
          <p:cNvPr id="3" name="Tijdelijke aanduiding voor inhoud 2">
            <a:extLst>
              <a:ext uri="{FF2B5EF4-FFF2-40B4-BE49-F238E27FC236}">
                <a16:creationId xmlns:a16="http://schemas.microsoft.com/office/drawing/2014/main" xmlns="" id="{239C8D44-9783-8043-9099-F5DDBD33C825}"/>
              </a:ext>
            </a:extLst>
          </p:cNvPr>
          <p:cNvSpPr>
            <a:spLocks noGrp="1"/>
          </p:cNvSpPr>
          <p:nvPr>
            <p:ph idx="1"/>
          </p:nvPr>
        </p:nvSpPr>
        <p:spPr/>
        <p:txBody>
          <a:bodyPr/>
          <a:lstStyle/>
          <a:p>
            <a:r>
              <a:rPr lang="en-US" dirty="0"/>
              <a:t>	Me </a:t>
            </a:r>
            <a:r>
              <a:rPr lang="en-US" dirty="0" err="1"/>
              <a:t>pulsum</a:t>
            </a:r>
            <a:r>
              <a:rPr lang="en-US" dirty="0"/>
              <a:t> patria </a:t>
            </a:r>
            <a:r>
              <a:rPr lang="en-US" dirty="0" err="1"/>
              <a:t>pelagique</a:t>
            </a:r>
            <a:r>
              <a:rPr lang="en-US" dirty="0"/>
              <a:t> extrema </a:t>
            </a:r>
            <a:r>
              <a:rPr lang="en-US" dirty="0" err="1"/>
              <a:t>sequentem</a:t>
            </a:r>
            <a:r>
              <a:rPr lang="en-US" dirty="0"/>
              <a:t>		</a:t>
            </a:r>
            <a:endParaRPr lang="nl-NL" dirty="0" smtClean="0"/>
          </a:p>
          <a:p>
            <a:r>
              <a:rPr lang="en-US" dirty="0"/>
              <a:t>	Fortuna </a:t>
            </a:r>
            <a:r>
              <a:rPr lang="en-US" dirty="0" err="1"/>
              <a:t>omnipotens</a:t>
            </a:r>
            <a:r>
              <a:rPr lang="en-US" dirty="0"/>
              <a:t> et </a:t>
            </a:r>
            <a:r>
              <a:rPr lang="en-US" dirty="0" err="1"/>
              <a:t>ineluctabile</a:t>
            </a:r>
            <a:r>
              <a:rPr lang="en-US" dirty="0"/>
              <a:t> </a:t>
            </a:r>
            <a:r>
              <a:rPr lang="en-US" dirty="0" err="1" smtClean="0"/>
              <a:t>fatum</a:t>
            </a:r>
            <a:endParaRPr lang="nl-NL" dirty="0" smtClean="0"/>
          </a:p>
          <a:p>
            <a:r>
              <a:rPr lang="en-US" dirty="0" smtClean="0"/>
              <a:t>335</a:t>
            </a:r>
            <a:r>
              <a:rPr lang="en-US" dirty="0"/>
              <a:t>	his </a:t>
            </a:r>
            <a:r>
              <a:rPr lang="en-US" dirty="0" err="1"/>
              <a:t>posuere</a:t>
            </a:r>
            <a:r>
              <a:rPr lang="en-US" dirty="0"/>
              <a:t> </a:t>
            </a:r>
            <a:r>
              <a:rPr lang="en-US" dirty="0" err="1"/>
              <a:t>locis</a:t>
            </a:r>
            <a:r>
              <a:rPr lang="en-US" dirty="0"/>
              <a:t>, </a:t>
            </a:r>
            <a:r>
              <a:rPr lang="en-US" dirty="0" err="1"/>
              <a:t>matrisque</a:t>
            </a:r>
            <a:r>
              <a:rPr lang="en-US" dirty="0"/>
              <a:t> </a:t>
            </a:r>
            <a:r>
              <a:rPr lang="en-US" dirty="0" err="1"/>
              <a:t>egere</a:t>
            </a:r>
            <a:r>
              <a:rPr lang="en-US" dirty="0"/>
              <a:t> </a:t>
            </a:r>
            <a:r>
              <a:rPr lang="en-US" dirty="0" err="1"/>
              <a:t>tremenda</a:t>
            </a:r>
            <a:r>
              <a:rPr lang="en-US" dirty="0"/>
              <a:t> </a:t>
            </a:r>
            <a:endParaRPr lang="nl-NL" dirty="0"/>
          </a:p>
          <a:p>
            <a:r>
              <a:rPr lang="en-US" dirty="0"/>
              <a:t>	</a:t>
            </a:r>
            <a:r>
              <a:rPr lang="en-US" dirty="0" err="1"/>
              <a:t>Carmentis</a:t>
            </a:r>
            <a:r>
              <a:rPr lang="en-US" dirty="0"/>
              <a:t> </a:t>
            </a:r>
            <a:r>
              <a:rPr lang="en-US" dirty="0" err="1"/>
              <a:t>nymphae</a:t>
            </a:r>
            <a:r>
              <a:rPr lang="en-US" dirty="0"/>
              <a:t> </a:t>
            </a:r>
            <a:r>
              <a:rPr lang="en-US" dirty="0" err="1"/>
              <a:t>monita</a:t>
            </a:r>
            <a:r>
              <a:rPr lang="en-US" dirty="0"/>
              <a:t> et </a:t>
            </a:r>
            <a:r>
              <a:rPr lang="en-US" dirty="0" err="1"/>
              <a:t>deus</a:t>
            </a:r>
            <a:r>
              <a:rPr lang="en-US" dirty="0"/>
              <a:t> </a:t>
            </a:r>
            <a:r>
              <a:rPr lang="en-US" dirty="0" err="1"/>
              <a:t>auctor</a:t>
            </a:r>
            <a:r>
              <a:rPr lang="en-US" dirty="0"/>
              <a:t> Apollo.’</a:t>
            </a:r>
            <a:endParaRPr lang="nl-NL" dirty="0"/>
          </a:p>
        </p:txBody>
      </p:sp>
      <p:sp>
        <p:nvSpPr>
          <p:cNvPr id="5" name="Rond hoek zelfde zijde rechthoek 4">
            <a:hlinkClick r:id="" action="ppaction://hlinkshowjump?jump=previousslide"/>
            <a:hlinkHover r:id="" action="ppaction://noaction" highlightClick="1"/>
          </p:cNvPr>
          <p:cNvSpPr/>
          <p:nvPr/>
        </p:nvSpPr>
        <p:spPr>
          <a:xfrm>
            <a:off x="838800" y="6354000"/>
            <a:ext cx="1800000" cy="504000"/>
          </a:xfrm>
          <a:prstGeom prst="round2SameRect">
            <a:avLst>
              <a:gd name="adj1" fmla="val 15913"/>
              <a:gd name="adj2" fmla="val 0"/>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b="1" spc="300" dirty="0"/>
              <a:t>VORIGE</a:t>
            </a:r>
          </a:p>
        </p:txBody>
      </p:sp>
      <p:sp>
        <p:nvSpPr>
          <p:cNvPr id="6" name="Rond hoek zelfde zijde rechthoek 5">
            <a:hlinkClick r:id="" action="ppaction://hlinkshowjump?jump=nextslide"/>
            <a:hlinkHover r:id="" action="ppaction://noaction" highlightClick="1"/>
          </p:cNvPr>
          <p:cNvSpPr/>
          <p:nvPr/>
        </p:nvSpPr>
        <p:spPr>
          <a:xfrm>
            <a:off x="9120336" y="6354001"/>
            <a:ext cx="1800000" cy="504000"/>
          </a:xfrm>
          <a:prstGeom prst="round2SameRect">
            <a:avLst>
              <a:gd name="adj1" fmla="val 15913"/>
              <a:gd name="adj2" fmla="val 0"/>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b="1" spc="300" dirty="0"/>
              <a:t>VOLGENDE</a:t>
            </a:r>
          </a:p>
        </p:txBody>
      </p:sp>
      <p:sp>
        <p:nvSpPr>
          <p:cNvPr id="8" name="Rond hoek zelfde zijde rechthoek 7">
            <a:hlinkClick r:id="rId3" action="ppaction://hlinksldjump"/>
            <a:hlinkHover r:id="" action="ppaction://noaction" highlightClick="1"/>
          </p:cNvPr>
          <p:cNvSpPr/>
          <p:nvPr/>
        </p:nvSpPr>
        <p:spPr>
          <a:xfrm>
            <a:off x="4259568" y="6354001"/>
            <a:ext cx="3240000" cy="504000"/>
          </a:xfrm>
          <a:prstGeom prst="round2SameRect">
            <a:avLst>
              <a:gd name="adj1" fmla="val 15913"/>
              <a:gd name="adj2" fmla="val 0"/>
            </a:avLst>
          </a:prstGeom>
          <a:solidFill>
            <a:srgbClr val="0080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b="1" spc="300" dirty="0"/>
              <a:t>LATIJN - NEDERLANDS</a:t>
            </a:r>
          </a:p>
        </p:txBody>
      </p:sp>
      <p:sp>
        <p:nvSpPr>
          <p:cNvPr id="10" name="Rechthoek 9" descr="Zie opdracht in het leerlingenboek." title="Zie opdracht in het leerlingenboek."/>
          <p:cNvSpPr/>
          <p:nvPr/>
        </p:nvSpPr>
        <p:spPr>
          <a:xfrm>
            <a:off x="10920336" y="2260645"/>
            <a:ext cx="270000" cy="270000"/>
          </a:xfrm>
          <a:prstGeom prst="rect">
            <a:avLst/>
          </a:prstGeom>
          <a:solidFill>
            <a:srgbClr val="0080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b="1" dirty="0"/>
              <a:t>?</a:t>
            </a:r>
          </a:p>
        </p:txBody>
      </p:sp>
      <p:sp>
        <p:nvSpPr>
          <p:cNvPr id="11" name="Rechthoek 10" descr="Attentie stijlfiguur" title="Attentie stijlfiguur"/>
          <p:cNvSpPr/>
          <p:nvPr/>
        </p:nvSpPr>
        <p:spPr>
          <a:xfrm>
            <a:off x="10920336" y="2899596"/>
            <a:ext cx="270000" cy="270000"/>
          </a:xfrm>
          <a:prstGeom prst="rect">
            <a:avLst/>
          </a:prstGeom>
          <a:solidFill>
            <a:srgbClr val="B1055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b="1" dirty="0"/>
              <a:t>S</a:t>
            </a:r>
          </a:p>
        </p:txBody>
      </p:sp>
    </p:spTree>
    <p:extLst>
      <p:ext uri="{BB962C8B-B14F-4D97-AF65-F5344CB8AC3E}">
        <p14:creationId xmlns:p14="http://schemas.microsoft.com/office/powerpoint/2010/main" val="3163580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40000"/>
            <a:lum/>
            <a:extLst>
              <a:ext uri="{BEBA8EAE-BF5A-486C-A8C5-ECC9F3942E4B}">
                <a14:imgProps xmlns:a14="http://schemas.microsoft.com/office/drawing/2010/main">
                  <a14:imgLayer r:embed="rId4">
                    <a14:imgEffect>
                      <a14:colorTemperature colorTemp="11200"/>
                    </a14:imgEffect>
                  </a14:imgLayer>
                </a14:imgProps>
              </a:ext>
            </a:extLst>
          </a:blip>
          <a:srcRect/>
          <a:stretch>
            <a:fillRect t="-11000" b="-11000"/>
          </a:stretch>
        </a:blipFill>
        <a:effectLst/>
      </p:bgPr>
    </p:bg>
    <p:spTree>
      <p:nvGrpSpPr>
        <p:cNvPr id="1" name=""/>
        <p:cNvGrpSpPr/>
        <p:nvPr/>
      </p:nvGrpSpPr>
      <p:grpSpPr>
        <a:xfrm>
          <a:off x="0" y="0"/>
          <a:ext cx="0" cy="0"/>
          <a:chOff x="0" y="0"/>
          <a:chExt cx="0" cy="0"/>
        </a:xfrm>
      </p:grpSpPr>
      <p:sp>
        <p:nvSpPr>
          <p:cNvPr id="7" name="Rectangle 4"/>
          <p:cNvSpPr>
            <a:spLocks noGrp="1" noChangeArrowheads="1"/>
          </p:cNvSpPr>
          <p:nvPr>
            <p:ph type="title"/>
          </p:nvPr>
        </p:nvSpPr>
        <p:spPr/>
        <p:txBody>
          <a:bodyPr/>
          <a:lstStyle/>
          <a:p>
            <a:r>
              <a:rPr lang="nl-NL" smtClean="0"/>
              <a:t>c. 	Euander toont beroemde plaatsen (VIII, 337-346)</a:t>
            </a:r>
            <a:endParaRPr lang="nl-NL" dirty="0"/>
          </a:p>
        </p:txBody>
      </p:sp>
      <p:sp>
        <p:nvSpPr>
          <p:cNvPr id="2" name="Tijdelijke aanduiding voor inhoud 1"/>
          <p:cNvSpPr>
            <a:spLocks noGrp="1"/>
          </p:cNvSpPr>
          <p:nvPr>
            <p:ph idx="1"/>
          </p:nvPr>
        </p:nvSpPr>
        <p:spPr/>
        <p:txBody>
          <a:bodyPr/>
          <a:lstStyle/>
          <a:p>
            <a:r>
              <a:rPr lang="nl-NL" altLang="nl-NL" dirty="0" smtClean="0"/>
              <a:t>	</a:t>
            </a:r>
            <a:r>
              <a:rPr lang="nl-NL" altLang="nl-NL" dirty="0" err="1" smtClean="0"/>
              <a:t>Vix</a:t>
            </a:r>
            <a:r>
              <a:rPr lang="nl-NL" altLang="nl-NL" dirty="0" smtClean="0"/>
              <a:t> </a:t>
            </a:r>
            <a:r>
              <a:rPr lang="nl-NL" altLang="nl-NL" dirty="0" err="1" smtClean="0"/>
              <a:t>ea</a:t>
            </a:r>
            <a:r>
              <a:rPr lang="nl-NL" altLang="nl-NL" dirty="0" smtClean="0"/>
              <a:t> </a:t>
            </a:r>
            <a:r>
              <a:rPr lang="nl-NL" altLang="nl-NL" dirty="0" err="1" smtClean="0"/>
              <a:t>dicta</a:t>
            </a:r>
            <a:r>
              <a:rPr lang="nl-NL" altLang="nl-NL" dirty="0" smtClean="0"/>
              <a:t>, </a:t>
            </a:r>
            <a:r>
              <a:rPr lang="nl-NL" altLang="nl-NL" dirty="0" err="1" smtClean="0"/>
              <a:t>dehinc</a:t>
            </a:r>
            <a:r>
              <a:rPr lang="nl-NL" altLang="nl-NL" dirty="0" smtClean="0"/>
              <a:t> </a:t>
            </a:r>
            <a:r>
              <a:rPr lang="nl-NL" altLang="nl-NL" dirty="0" err="1" smtClean="0"/>
              <a:t>progressus</a:t>
            </a:r>
            <a:r>
              <a:rPr lang="nl-NL" altLang="nl-NL" dirty="0" smtClean="0"/>
              <a:t> </a:t>
            </a:r>
            <a:r>
              <a:rPr lang="nl-NL" altLang="nl-NL" dirty="0" err="1" smtClean="0"/>
              <a:t>monstrat</a:t>
            </a:r>
            <a:r>
              <a:rPr lang="nl-NL" altLang="nl-NL" dirty="0" smtClean="0"/>
              <a:t> et </a:t>
            </a:r>
            <a:r>
              <a:rPr lang="nl-NL" altLang="nl-NL" dirty="0" err="1" smtClean="0"/>
              <a:t>aram</a:t>
            </a:r>
            <a:r>
              <a:rPr lang="nl-NL" altLang="nl-NL" dirty="0" smtClean="0"/>
              <a:t>	</a:t>
            </a:r>
            <a:r>
              <a:rPr lang="nl-NL" altLang="nl-NL" dirty="0" smtClean="0">
                <a:hlinkClick r:id="rId5" action="ppaction://hlinksldjump"/>
              </a:rPr>
              <a:t>Regel 337-341</a:t>
            </a:r>
            <a:endParaRPr lang="nl-NL" altLang="nl-NL" dirty="0" smtClean="0"/>
          </a:p>
          <a:p>
            <a:r>
              <a:rPr lang="nl-NL" altLang="nl-NL" dirty="0" smtClean="0"/>
              <a:t>	et </a:t>
            </a:r>
            <a:r>
              <a:rPr lang="nl-NL" altLang="nl-NL" dirty="0" err="1" smtClean="0"/>
              <a:t>Carmentalem</a:t>
            </a:r>
            <a:r>
              <a:rPr lang="nl-NL" altLang="nl-NL" dirty="0" smtClean="0"/>
              <a:t> Romani </a:t>
            </a:r>
            <a:r>
              <a:rPr lang="nl-NL" altLang="nl-NL" dirty="0" err="1" smtClean="0"/>
              <a:t>nomine</a:t>
            </a:r>
            <a:r>
              <a:rPr lang="nl-NL" altLang="nl-NL" dirty="0" smtClean="0"/>
              <a:t> </a:t>
            </a:r>
            <a:r>
              <a:rPr lang="nl-NL" altLang="nl-NL" dirty="0" err="1" smtClean="0"/>
              <a:t>portam</a:t>
            </a:r>
            <a:endParaRPr lang="nl-NL" altLang="nl-NL" dirty="0" smtClean="0"/>
          </a:p>
          <a:p>
            <a:r>
              <a:rPr lang="nl-NL" altLang="nl-NL" dirty="0" smtClean="0"/>
              <a:t>	</a:t>
            </a:r>
            <a:r>
              <a:rPr lang="nl-NL" altLang="nl-NL" dirty="0" err="1" smtClean="0"/>
              <a:t>quam</a:t>
            </a:r>
            <a:r>
              <a:rPr lang="nl-NL" altLang="nl-NL" dirty="0" smtClean="0"/>
              <a:t> </a:t>
            </a:r>
            <a:r>
              <a:rPr lang="nl-NL" altLang="nl-NL" dirty="0" err="1" smtClean="0"/>
              <a:t>memorant</a:t>
            </a:r>
            <a:r>
              <a:rPr lang="nl-NL" altLang="nl-NL" dirty="0" smtClean="0"/>
              <a:t>, </a:t>
            </a:r>
            <a:r>
              <a:rPr lang="nl-NL" altLang="nl-NL" dirty="0" err="1" smtClean="0"/>
              <a:t>nymphae</a:t>
            </a:r>
            <a:r>
              <a:rPr lang="nl-NL" altLang="nl-NL" dirty="0" smtClean="0"/>
              <a:t> </a:t>
            </a:r>
            <a:r>
              <a:rPr lang="nl-NL" altLang="nl-NL" dirty="0" err="1" smtClean="0"/>
              <a:t>priscum</a:t>
            </a:r>
            <a:r>
              <a:rPr lang="nl-NL" altLang="nl-NL" dirty="0" smtClean="0"/>
              <a:t> Carmentis </a:t>
            </a:r>
            <a:r>
              <a:rPr lang="nl-NL" altLang="nl-NL" dirty="0" err="1" smtClean="0"/>
              <a:t>honorem</a:t>
            </a:r>
            <a:r>
              <a:rPr lang="nl-NL" altLang="nl-NL" dirty="0" smtClean="0"/>
              <a:t>,</a:t>
            </a:r>
          </a:p>
          <a:p>
            <a:r>
              <a:rPr lang="nl-NL" altLang="nl-NL" dirty="0" smtClean="0"/>
              <a:t>340	</a:t>
            </a:r>
            <a:r>
              <a:rPr lang="nl-NL" altLang="nl-NL" dirty="0" err="1" smtClean="0"/>
              <a:t>vatis</a:t>
            </a:r>
            <a:r>
              <a:rPr lang="nl-NL" altLang="nl-NL" dirty="0" smtClean="0"/>
              <a:t> </a:t>
            </a:r>
            <a:r>
              <a:rPr lang="nl-NL" altLang="nl-NL" dirty="0" err="1" smtClean="0"/>
              <a:t>fatidicae</a:t>
            </a:r>
            <a:r>
              <a:rPr lang="nl-NL" altLang="nl-NL" dirty="0" smtClean="0"/>
              <a:t>, </a:t>
            </a:r>
            <a:r>
              <a:rPr lang="nl-NL" altLang="nl-NL" dirty="0" err="1" smtClean="0"/>
              <a:t>cecinit</a:t>
            </a:r>
            <a:r>
              <a:rPr lang="nl-NL" altLang="nl-NL" dirty="0" smtClean="0"/>
              <a:t> </a:t>
            </a:r>
            <a:r>
              <a:rPr lang="nl-NL" altLang="nl-NL" dirty="0" err="1" smtClean="0"/>
              <a:t>quae</a:t>
            </a:r>
            <a:r>
              <a:rPr lang="nl-NL" altLang="nl-NL" dirty="0" smtClean="0"/>
              <a:t> prima </a:t>
            </a:r>
            <a:r>
              <a:rPr lang="nl-NL" altLang="nl-NL" dirty="0" err="1" smtClean="0"/>
              <a:t>futuros</a:t>
            </a:r>
            <a:r>
              <a:rPr lang="nl-NL" altLang="nl-NL" dirty="0" smtClean="0"/>
              <a:t> </a:t>
            </a:r>
          </a:p>
          <a:p>
            <a:r>
              <a:rPr lang="nl-NL" altLang="nl-NL" dirty="0" smtClean="0"/>
              <a:t>	Aeneadas </a:t>
            </a:r>
            <a:r>
              <a:rPr lang="nl-NL" altLang="nl-NL" dirty="0" err="1" smtClean="0"/>
              <a:t>magnos</a:t>
            </a:r>
            <a:r>
              <a:rPr lang="nl-NL" altLang="nl-NL" dirty="0" smtClean="0"/>
              <a:t> et </a:t>
            </a:r>
            <a:r>
              <a:rPr lang="nl-NL" altLang="nl-NL" dirty="0" err="1" smtClean="0"/>
              <a:t>nobile</a:t>
            </a:r>
            <a:r>
              <a:rPr lang="nl-NL" altLang="nl-NL" dirty="0" smtClean="0"/>
              <a:t> </a:t>
            </a:r>
            <a:r>
              <a:rPr lang="nl-NL" altLang="nl-NL" dirty="0" err="1" smtClean="0"/>
              <a:t>Pallanteum</a:t>
            </a:r>
            <a:r>
              <a:rPr lang="nl-NL" altLang="nl-NL" dirty="0" smtClean="0"/>
              <a:t>.</a:t>
            </a:r>
          </a:p>
          <a:p>
            <a:r>
              <a:rPr lang="nl-NL" altLang="nl-NL" dirty="0" smtClean="0"/>
              <a:t>	</a:t>
            </a:r>
            <a:r>
              <a:rPr lang="nl-NL" altLang="nl-NL" dirty="0" err="1" smtClean="0"/>
              <a:t>Hinc</a:t>
            </a:r>
            <a:r>
              <a:rPr lang="nl-NL" altLang="nl-NL" dirty="0" smtClean="0"/>
              <a:t> </a:t>
            </a:r>
            <a:r>
              <a:rPr lang="nl-NL" altLang="nl-NL" dirty="0" err="1" smtClean="0"/>
              <a:t>lucum</a:t>
            </a:r>
            <a:r>
              <a:rPr lang="nl-NL" altLang="nl-NL" dirty="0" smtClean="0"/>
              <a:t> </a:t>
            </a:r>
            <a:r>
              <a:rPr lang="nl-NL" altLang="nl-NL" dirty="0" err="1" smtClean="0"/>
              <a:t>ingentem</a:t>
            </a:r>
            <a:r>
              <a:rPr lang="nl-NL" altLang="nl-NL" dirty="0" smtClean="0"/>
              <a:t>, quem Romulus </a:t>
            </a:r>
            <a:r>
              <a:rPr lang="nl-NL" altLang="nl-NL" dirty="0" err="1" smtClean="0"/>
              <a:t>acer</a:t>
            </a:r>
            <a:r>
              <a:rPr lang="nl-NL" altLang="nl-NL" dirty="0" smtClean="0"/>
              <a:t> </a:t>
            </a:r>
            <a:r>
              <a:rPr lang="nl-NL" altLang="nl-NL" dirty="0" err="1" smtClean="0"/>
              <a:t>asylum</a:t>
            </a:r>
            <a:r>
              <a:rPr lang="nl-NL" altLang="nl-NL" dirty="0" smtClean="0"/>
              <a:t>	</a:t>
            </a:r>
            <a:r>
              <a:rPr lang="nl-NL" altLang="nl-NL" dirty="0" smtClean="0">
                <a:hlinkClick r:id="rId6" action="ppaction://hlinksldjump"/>
              </a:rPr>
              <a:t>Regel 342-346</a:t>
            </a:r>
            <a:endParaRPr lang="nl-NL" altLang="nl-NL" dirty="0" smtClean="0"/>
          </a:p>
          <a:p>
            <a:r>
              <a:rPr lang="nl-NL" altLang="nl-NL" dirty="0" smtClean="0"/>
              <a:t>	</a:t>
            </a:r>
            <a:r>
              <a:rPr lang="nl-NL" altLang="nl-NL" dirty="0" err="1" smtClean="0"/>
              <a:t>rettulit</a:t>
            </a:r>
            <a:r>
              <a:rPr lang="nl-NL" altLang="nl-NL" dirty="0" smtClean="0"/>
              <a:t>, et </a:t>
            </a:r>
            <a:r>
              <a:rPr lang="nl-NL" altLang="nl-NL" dirty="0" err="1" smtClean="0"/>
              <a:t>gelida</a:t>
            </a:r>
            <a:r>
              <a:rPr lang="nl-NL" altLang="nl-NL" dirty="0" smtClean="0"/>
              <a:t> </a:t>
            </a:r>
            <a:r>
              <a:rPr lang="nl-NL" altLang="nl-NL" dirty="0" err="1" smtClean="0"/>
              <a:t>monstrat</a:t>
            </a:r>
            <a:r>
              <a:rPr lang="nl-NL" altLang="nl-NL" dirty="0" smtClean="0"/>
              <a:t> sub </a:t>
            </a:r>
            <a:r>
              <a:rPr lang="nl-NL" altLang="nl-NL" dirty="0" err="1" smtClean="0"/>
              <a:t>rupe</a:t>
            </a:r>
            <a:r>
              <a:rPr lang="nl-NL" altLang="nl-NL" dirty="0" smtClean="0"/>
              <a:t> </a:t>
            </a:r>
            <a:r>
              <a:rPr lang="nl-NL" altLang="nl-NL" dirty="0" err="1" smtClean="0"/>
              <a:t>Lupercal</a:t>
            </a:r>
            <a:endParaRPr lang="nl-NL" altLang="nl-NL" dirty="0" smtClean="0"/>
          </a:p>
          <a:p>
            <a:r>
              <a:rPr lang="nl-NL" altLang="nl-NL" dirty="0" smtClean="0"/>
              <a:t>	</a:t>
            </a:r>
            <a:r>
              <a:rPr lang="nl-NL" altLang="nl-NL" dirty="0" err="1" smtClean="0"/>
              <a:t>Parrhasio</a:t>
            </a:r>
            <a:r>
              <a:rPr lang="nl-NL" altLang="nl-NL" dirty="0" smtClean="0"/>
              <a:t> dictum </a:t>
            </a:r>
            <a:r>
              <a:rPr lang="nl-NL" altLang="nl-NL" dirty="0" err="1" smtClean="0"/>
              <a:t>Panos</a:t>
            </a:r>
            <a:r>
              <a:rPr lang="nl-NL" altLang="nl-NL" dirty="0" smtClean="0"/>
              <a:t> de more </a:t>
            </a:r>
            <a:r>
              <a:rPr lang="nl-NL" altLang="nl-NL" dirty="0" err="1" smtClean="0"/>
              <a:t>Lycaei</a:t>
            </a:r>
            <a:r>
              <a:rPr lang="nl-NL" altLang="nl-NL" dirty="0" smtClean="0"/>
              <a:t>.</a:t>
            </a:r>
          </a:p>
          <a:p>
            <a:r>
              <a:rPr lang="nl-NL" altLang="nl-NL" dirty="0" smtClean="0"/>
              <a:t>345	</a:t>
            </a:r>
            <a:r>
              <a:rPr lang="nl-NL" altLang="nl-NL" dirty="0" err="1" smtClean="0"/>
              <a:t>Nec</a:t>
            </a:r>
            <a:r>
              <a:rPr lang="nl-NL" altLang="nl-NL" dirty="0" smtClean="0"/>
              <a:t> non et </a:t>
            </a:r>
            <a:r>
              <a:rPr lang="nl-NL" altLang="nl-NL" dirty="0" err="1" smtClean="0"/>
              <a:t>sacri</a:t>
            </a:r>
            <a:r>
              <a:rPr lang="nl-NL" altLang="nl-NL" dirty="0" smtClean="0"/>
              <a:t> </a:t>
            </a:r>
            <a:r>
              <a:rPr lang="nl-NL" altLang="nl-NL" dirty="0" err="1" smtClean="0"/>
              <a:t>monstrat</a:t>
            </a:r>
            <a:r>
              <a:rPr lang="nl-NL" altLang="nl-NL" dirty="0" smtClean="0"/>
              <a:t> </a:t>
            </a:r>
            <a:r>
              <a:rPr lang="nl-NL" altLang="nl-NL" dirty="0" err="1" smtClean="0"/>
              <a:t>nemus</a:t>
            </a:r>
            <a:r>
              <a:rPr lang="nl-NL" altLang="nl-NL" dirty="0" smtClean="0"/>
              <a:t> </a:t>
            </a:r>
            <a:r>
              <a:rPr lang="nl-NL" altLang="nl-NL" dirty="0" err="1" smtClean="0"/>
              <a:t>Argileti</a:t>
            </a:r>
            <a:r>
              <a:rPr lang="nl-NL" altLang="nl-NL" dirty="0" smtClean="0"/>
              <a:t> </a:t>
            </a:r>
          </a:p>
          <a:p>
            <a:r>
              <a:rPr lang="nl-NL" altLang="nl-NL" dirty="0" smtClean="0"/>
              <a:t>	</a:t>
            </a:r>
            <a:r>
              <a:rPr lang="nl-NL" altLang="nl-NL" dirty="0" err="1" smtClean="0"/>
              <a:t>testaturque</a:t>
            </a:r>
            <a:r>
              <a:rPr lang="nl-NL" altLang="nl-NL" dirty="0" smtClean="0"/>
              <a:t> </a:t>
            </a:r>
            <a:r>
              <a:rPr lang="nl-NL" altLang="nl-NL" dirty="0" err="1" smtClean="0"/>
              <a:t>locum</a:t>
            </a:r>
            <a:r>
              <a:rPr lang="nl-NL" altLang="nl-NL" dirty="0" smtClean="0"/>
              <a:t> et </a:t>
            </a:r>
            <a:r>
              <a:rPr lang="nl-NL" altLang="nl-NL" dirty="0" err="1" smtClean="0"/>
              <a:t>letum</a:t>
            </a:r>
            <a:r>
              <a:rPr lang="nl-NL" altLang="nl-NL" dirty="0" smtClean="0"/>
              <a:t> </a:t>
            </a:r>
            <a:r>
              <a:rPr lang="nl-NL" altLang="nl-NL" dirty="0" err="1" smtClean="0"/>
              <a:t>docet</a:t>
            </a:r>
            <a:r>
              <a:rPr lang="nl-NL" altLang="nl-NL" dirty="0" smtClean="0"/>
              <a:t> </a:t>
            </a:r>
            <a:r>
              <a:rPr lang="nl-NL" altLang="nl-NL" dirty="0" err="1" smtClean="0"/>
              <a:t>hospitis</a:t>
            </a:r>
            <a:r>
              <a:rPr lang="nl-NL" altLang="nl-NL" dirty="0" smtClean="0"/>
              <a:t> </a:t>
            </a:r>
            <a:r>
              <a:rPr lang="nl-NL" altLang="nl-NL" dirty="0" err="1" smtClean="0"/>
              <a:t>Argi</a:t>
            </a:r>
            <a:r>
              <a:rPr lang="nl-NL" altLang="nl-NL" dirty="0" smtClean="0"/>
              <a:t>.</a:t>
            </a:r>
          </a:p>
          <a:p>
            <a:endParaRPr lang="nl-NL" dirty="0"/>
          </a:p>
        </p:txBody>
      </p:sp>
      <p:sp>
        <p:nvSpPr>
          <p:cNvPr id="4" name="Rond hoek zelfde zijde rechthoek 3">
            <a:hlinkClick r:id="" action="ppaction://hlinkshowjump?jump=previousslide"/>
            <a:hlinkHover r:id="" action="ppaction://noaction" highlightClick="1"/>
          </p:cNvPr>
          <p:cNvSpPr/>
          <p:nvPr/>
        </p:nvSpPr>
        <p:spPr>
          <a:xfrm>
            <a:off x="838800" y="6354000"/>
            <a:ext cx="1800000" cy="504000"/>
          </a:xfrm>
          <a:prstGeom prst="round2SameRect">
            <a:avLst>
              <a:gd name="adj1" fmla="val 15913"/>
              <a:gd name="adj2" fmla="val 0"/>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b="1" spc="300" dirty="0"/>
              <a:t>VORIGE</a:t>
            </a:r>
          </a:p>
        </p:txBody>
      </p:sp>
      <p:sp>
        <p:nvSpPr>
          <p:cNvPr id="6" name="Rond hoek zelfde zijde rechthoek 5">
            <a:hlinkClick r:id="" action="ppaction://hlinkshowjump?jump=nextslide"/>
            <a:hlinkHover r:id="" action="ppaction://noaction" highlightClick="1"/>
          </p:cNvPr>
          <p:cNvSpPr/>
          <p:nvPr/>
        </p:nvSpPr>
        <p:spPr>
          <a:xfrm>
            <a:off x="9120336" y="6354001"/>
            <a:ext cx="1800000" cy="504000"/>
          </a:xfrm>
          <a:prstGeom prst="round2SameRect">
            <a:avLst>
              <a:gd name="adj1" fmla="val 15913"/>
              <a:gd name="adj2" fmla="val 0"/>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b="1" spc="300" dirty="0"/>
              <a:t>VOLGENDE</a:t>
            </a:r>
          </a:p>
        </p:txBody>
      </p:sp>
    </p:spTree>
    <p:extLst>
      <p:ext uri="{BB962C8B-B14F-4D97-AF65-F5344CB8AC3E}">
        <p14:creationId xmlns:p14="http://schemas.microsoft.com/office/powerpoint/2010/main" val="120897958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xmlns="" id="{63814A64-6028-814C-83F1-0C3F088D79A4}"/>
              </a:ext>
            </a:extLst>
          </p:cNvPr>
          <p:cNvSpPr>
            <a:spLocks noGrp="1"/>
          </p:cNvSpPr>
          <p:nvPr>
            <p:ph type="title"/>
          </p:nvPr>
        </p:nvSpPr>
        <p:spPr/>
        <p:txBody>
          <a:bodyPr/>
          <a:lstStyle/>
          <a:p>
            <a:r>
              <a:rPr lang="nl-NL" dirty="0" smtClean="0"/>
              <a:t>c. 	</a:t>
            </a:r>
            <a:r>
              <a:rPr lang="nl-NL" dirty="0" err="1" smtClean="0"/>
              <a:t>Euander</a:t>
            </a:r>
            <a:r>
              <a:rPr lang="nl-NL" dirty="0" smtClean="0"/>
              <a:t> toont beroemde plaatsen, 337-341</a:t>
            </a:r>
            <a:endParaRPr lang="nl-NL" dirty="0"/>
          </a:p>
        </p:txBody>
      </p:sp>
      <p:sp>
        <p:nvSpPr>
          <p:cNvPr id="3" name="Tijdelijke aanduiding voor inhoud 2">
            <a:extLst>
              <a:ext uri="{FF2B5EF4-FFF2-40B4-BE49-F238E27FC236}">
                <a16:creationId xmlns:a16="http://schemas.microsoft.com/office/drawing/2014/main" xmlns="" id="{89F52128-2B36-5A43-BCDB-E03B8B3C8B40}"/>
              </a:ext>
            </a:extLst>
          </p:cNvPr>
          <p:cNvSpPr>
            <a:spLocks noGrp="1"/>
          </p:cNvSpPr>
          <p:nvPr>
            <p:ph idx="1"/>
          </p:nvPr>
        </p:nvSpPr>
        <p:spPr/>
        <p:txBody>
          <a:bodyPr/>
          <a:lstStyle/>
          <a:p>
            <a:r>
              <a:rPr lang="nl-NL" dirty="0"/>
              <a:t>	</a:t>
            </a:r>
            <a:r>
              <a:rPr lang="en-US" dirty="0" err="1"/>
              <a:t>Vix</a:t>
            </a:r>
            <a:r>
              <a:rPr lang="en-US" dirty="0"/>
              <a:t> </a:t>
            </a:r>
            <a:r>
              <a:rPr lang="en-US" dirty="0" err="1"/>
              <a:t>ea</a:t>
            </a:r>
            <a:r>
              <a:rPr lang="en-US" dirty="0"/>
              <a:t> dicta, </a:t>
            </a:r>
            <a:r>
              <a:rPr lang="en-US" dirty="0" err="1"/>
              <a:t>dehinc</a:t>
            </a:r>
            <a:r>
              <a:rPr lang="en-US" dirty="0"/>
              <a:t> </a:t>
            </a:r>
            <a:r>
              <a:rPr lang="en-US" dirty="0" err="1"/>
              <a:t>progressus</a:t>
            </a:r>
            <a:r>
              <a:rPr lang="en-US" dirty="0"/>
              <a:t> </a:t>
            </a:r>
            <a:r>
              <a:rPr lang="en-US" dirty="0" err="1"/>
              <a:t>monstrat</a:t>
            </a:r>
            <a:r>
              <a:rPr lang="en-US" dirty="0"/>
              <a:t> et </a:t>
            </a:r>
            <a:r>
              <a:rPr lang="en-US" dirty="0" err="1"/>
              <a:t>aram</a:t>
            </a:r>
            <a:r>
              <a:rPr lang="en-US" dirty="0"/>
              <a:t>		</a:t>
            </a:r>
            <a:endParaRPr lang="nl-NL" dirty="0" smtClean="0"/>
          </a:p>
          <a:p>
            <a:r>
              <a:rPr lang="en-US" dirty="0"/>
              <a:t>	et </a:t>
            </a:r>
            <a:r>
              <a:rPr lang="en-US" dirty="0" err="1"/>
              <a:t>Carmentalem</a:t>
            </a:r>
            <a:r>
              <a:rPr lang="en-US" dirty="0"/>
              <a:t> Romani nomine </a:t>
            </a:r>
            <a:r>
              <a:rPr lang="en-US" dirty="0" err="1"/>
              <a:t>portam</a:t>
            </a:r>
            <a:endParaRPr lang="nl-NL" dirty="0"/>
          </a:p>
          <a:p>
            <a:r>
              <a:rPr lang="en-US" dirty="0"/>
              <a:t>	quam </a:t>
            </a:r>
            <a:r>
              <a:rPr lang="en-US" dirty="0" err="1"/>
              <a:t>memorant</a:t>
            </a:r>
            <a:r>
              <a:rPr lang="en-US" dirty="0"/>
              <a:t>, </a:t>
            </a:r>
            <a:r>
              <a:rPr lang="en-US" dirty="0" err="1"/>
              <a:t>nymphae</a:t>
            </a:r>
            <a:r>
              <a:rPr lang="en-US" dirty="0"/>
              <a:t> </a:t>
            </a:r>
            <a:r>
              <a:rPr lang="en-US" dirty="0" err="1"/>
              <a:t>priscum</a:t>
            </a:r>
            <a:r>
              <a:rPr lang="en-US" dirty="0"/>
              <a:t> </a:t>
            </a:r>
            <a:r>
              <a:rPr lang="en-US" dirty="0" err="1"/>
              <a:t>Carmentis</a:t>
            </a:r>
            <a:r>
              <a:rPr lang="en-US" dirty="0"/>
              <a:t> </a:t>
            </a:r>
            <a:r>
              <a:rPr lang="en-US" dirty="0" err="1"/>
              <a:t>honorem</a:t>
            </a:r>
            <a:r>
              <a:rPr lang="en-US" dirty="0"/>
              <a:t>,</a:t>
            </a:r>
            <a:endParaRPr lang="nl-NL" dirty="0"/>
          </a:p>
          <a:p>
            <a:r>
              <a:rPr lang="en-US" dirty="0"/>
              <a:t>340	</a:t>
            </a:r>
            <a:r>
              <a:rPr lang="en-US" dirty="0" err="1"/>
              <a:t>vatis</a:t>
            </a:r>
            <a:r>
              <a:rPr lang="en-US" dirty="0"/>
              <a:t> </a:t>
            </a:r>
            <a:r>
              <a:rPr lang="en-US" dirty="0" err="1"/>
              <a:t>fatidicae</a:t>
            </a:r>
            <a:r>
              <a:rPr lang="en-US" dirty="0"/>
              <a:t>, </a:t>
            </a:r>
            <a:r>
              <a:rPr lang="en-US" dirty="0" err="1"/>
              <a:t>cecinit</a:t>
            </a:r>
            <a:r>
              <a:rPr lang="en-US" dirty="0"/>
              <a:t> quae prima </a:t>
            </a:r>
            <a:r>
              <a:rPr lang="en-US" dirty="0" err="1"/>
              <a:t>futuros</a:t>
            </a:r>
            <a:r>
              <a:rPr lang="en-US" dirty="0"/>
              <a:t> </a:t>
            </a:r>
            <a:endParaRPr lang="nl-NL" dirty="0"/>
          </a:p>
          <a:p>
            <a:r>
              <a:rPr lang="en-US" dirty="0"/>
              <a:t>	</a:t>
            </a:r>
            <a:r>
              <a:rPr lang="en-US" dirty="0" err="1"/>
              <a:t>Aeneadas</a:t>
            </a:r>
            <a:r>
              <a:rPr lang="en-US" dirty="0"/>
              <a:t> </a:t>
            </a:r>
            <a:r>
              <a:rPr lang="en-US" dirty="0" err="1"/>
              <a:t>magnos</a:t>
            </a:r>
            <a:r>
              <a:rPr lang="en-US" dirty="0"/>
              <a:t> et </a:t>
            </a:r>
            <a:r>
              <a:rPr lang="en-US" dirty="0" err="1"/>
              <a:t>nobile</a:t>
            </a:r>
            <a:r>
              <a:rPr lang="en-US" dirty="0"/>
              <a:t> </a:t>
            </a:r>
            <a:r>
              <a:rPr lang="en-US" dirty="0" err="1"/>
              <a:t>Pallanteum</a:t>
            </a:r>
            <a:r>
              <a:rPr lang="en-US" dirty="0"/>
              <a:t>.</a:t>
            </a:r>
            <a:endParaRPr lang="nl-NL" dirty="0"/>
          </a:p>
        </p:txBody>
      </p:sp>
      <p:sp>
        <p:nvSpPr>
          <p:cNvPr id="5" name="Rond hoek zelfde zijde rechthoek 4">
            <a:hlinkClick r:id="" action="ppaction://hlinkshowjump?jump=previousslide"/>
            <a:hlinkHover r:id="" action="ppaction://noaction" highlightClick="1"/>
          </p:cNvPr>
          <p:cNvSpPr/>
          <p:nvPr/>
        </p:nvSpPr>
        <p:spPr>
          <a:xfrm>
            <a:off x="838800" y="6354000"/>
            <a:ext cx="1800000" cy="504000"/>
          </a:xfrm>
          <a:prstGeom prst="round2SameRect">
            <a:avLst>
              <a:gd name="adj1" fmla="val 15913"/>
              <a:gd name="adj2" fmla="val 0"/>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b="1" spc="300" dirty="0"/>
              <a:t>VORIGE</a:t>
            </a:r>
          </a:p>
        </p:txBody>
      </p:sp>
      <p:sp>
        <p:nvSpPr>
          <p:cNvPr id="6" name="Rond hoek zelfde zijde rechthoek 5">
            <a:hlinkClick r:id="" action="ppaction://hlinkshowjump?jump=nextslide"/>
            <a:hlinkHover r:id="" action="ppaction://noaction" highlightClick="1"/>
          </p:cNvPr>
          <p:cNvSpPr/>
          <p:nvPr/>
        </p:nvSpPr>
        <p:spPr>
          <a:xfrm>
            <a:off x="9120336" y="6354001"/>
            <a:ext cx="1800000" cy="504000"/>
          </a:xfrm>
          <a:prstGeom prst="round2SameRect">
            <a:avLst>
              <a:gd name="adj1" fmla="val 15913"/>
              <a:gd name="adj2" fmla="val 0"/>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b="1" spc="300" dirty="0"/>
              <a:t>VOLGENDE</a:t>
            </a:r>
          </a:p>
        </p:txBody>
      </p:sp>
      <p:sp>
        <p:nvSpPr>
          <p:cNvPr id="7" name="Rond hoek zelfde zijde rechthoek 6">
            <a:hlinkClick r:id="rId3" action="ppaction://hlinksldjump"/>
            <a:hlinkHover r:id="" action="ppaction://noaction" highlightClick="1"/>
          </p:cNvPr>
          <p:cNvSpPr/>
          <p:nvPr/>
        </p:nvSpPr>
        <p:spPr>
          <a:xfrm>
            <a:off x="4259568" y="6354001"/>
            <a:ext cx="3240000" cy="504000"/>
          </a:xfrm>
          <a:prstGeom prst="round2SameRect">
            <a:avLst>
              <a:gd name="adj1" fmla="val 15913"/>
              <a:gd name="adj2" fmla="val 0"/>
            </a:avLst>
          </a:prstGeom>
          <a:solidFill>
            <a:srgbClr val="0080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b="1" spc="300" dirty="0"/>
              <a:t>LATIJN - NEDERLANDS</a:t>
            </a:r>
          </a:p>
        </p:txBody>
      </p:sp>
      <p:sp>
        <p:nvSpPr>
          <p:cNvPr id="10" name="Rechthoek 9" descr="Zie opdracht in het leerlingenboek." title="Zie opdracht in het leerlingenboek."/>
          <p:cNvSpPr/>
          <p:nvPr/>
        </p:nvSpPr>
        <p:spPr>
          <a:xfrm>
            <a:off x="10920336" y="2260645"/>
            <a:ext cx="270000" cy="270000"/>
          </a:xfrm>
          <a:prstGeom prst="rect">
            <a:avLst/>
          </a:prstGeom>
          <a:solidFill>
            <a:srgbClr val="0080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b="1" dirty="0"/>
              <a:t>?</a:t>
            </a:r>
          </a:p>
        </p:txBody>
      </p:sp>
    </p:spTree>
    <p:extLst>
      <p:ext uri="{BB962C8B-B14F-4D97-AF65-F5344CB8AC3E}">
        <p14:creationId xmlns:p14="http://schemas.microsoft.com/office/powerpoint/2010/main" val="233278669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xmlns="" id="{AD192963-C058-4941-B490-64F8FBAC812F}"/>
              </a:ext>
            </a:extLst>
          </p:cNvPr>
          <p:cNvSpPr>
            <a:spLocks noGrp="1"/>
          </p:cNvSpPr>
          <p:nvPr>
            <p:ph type="title"/>
          </p:nvPr>
        </p:nvSpPr>
        <p:spPr/>
        <p:txBody>
          <a:bodyPr/>
          <a:lstStyle/>
          <a:p>
            <a:r>
              <a:rPr lang="nl-NL" dirty="0" smtClean="0"/>
              <a:t>c. 	</a:t>
            </a:r>
            <a:r>
              <a:rPr lang="nl-NL" dirty="0" err="1" smtClean="0"/>
              <a:t>Euander</a:t>
            </a:r>
            <a:r>
              <a:rPr lang="nl-NL" dirty="0" smtClean="0"/>
              <a:t> toont beroemde plaatsen, 342-346</a:t>
            </a:r>
            <a:endParaRPr lang="nl-NL" dirty="0"/>
          </a:p>
        </p:txBody>
      </p:sp>
      <p:sp>
        <p:nvSpPr>
          <p:cNvPr id="3" name="Tijdelijke aanduiding voor inhoud 2">
            <a:extLst>
              <a:ext uri="{FF2B5EF4-FFF2-40B4-BE49-F238E27FC236}">
                <a16:creationId xmlns:a16="http://schemas.microsoft.com/office/drawing/2014/main" xmlns="" id="{0F54FFE6-428A-E14D-B347-0E1BA11F7757}"/>
              </a:ext>
            </a:extLst>
          </p:cNvPr>
          <p:cNvSpPr>
            <a:spLocks noGrp="1"/>
          </p:cNvSpPr>
          <p:nvPr>
            <p:ph idx="1"/>
          </p:nvPr>
        </p:nvSpPr>
        <p:spPr/>
        <p:txBody>
          <a:bodyPr/>
          <a:lstStyle/>
          <a:p>
            <a:r>
              <a:rPr lang="en-US" dirty="0"/>
              <a:t>	</a:t>
            </a:r>
            <a:r>
              <a:rPr lang="en-US" dirty="0" err="1"/>
              <a:t>Hinc</a:t>
            </a:r>
            <a:r>
              <a:rPr lang="en-US" dirty="0"/>
              <a:t> </a:t>
            </a:r>
            <a:r>
              <a:rPr lang="en-US" dirty="0" err="1"/>
              <a:t>lucum</a:t>
            </a:r>
            <a:r>
              <a:rPr lang="en-US" dirty="0"/>
              <a:t> </a:t>
            </a:r>
            <a:r>
              <a:rPr lang="en-US" dirty="0" err="1"/>
              <a:t>ingentem</a:t>
            </a:r>
            <a:r>
              <a:rPr lang="en-US" dirty="0"/>
              <a:t>, </a:t>
            </a:r>
            <a:r>
              <a:rPr lang="en-US" dirty="0" err="1"/>
              <a:t>quem</a:t>
            </a:r>
            <a:r>
              <a:rPr lang="en-US" dirty="0"/>
              <a:t> Romulus acer asylum		</a:t>
            </a:r>
            <a:endParaRPr lang="nl-NL" dirty="0" smtClean="0"/>
          </a:p>
          <a:p>
            <a:r>
              <a:rPr lang="en-US" dirty="0"/>
              <a:t>	</a:t>
            </a:r>
            <a:r>
              <a:rPr lang="en-US" dirty="0" err="1"/>
              <a:t>rettulit</a:t>
            </a:r>
            <a:r>
              <a:rPr lang="en-US" dirty="0"/>
              <a:t>, et </a:t>
            </a:r>
            <a:r>
              <a:rPr lang="en-US" dirty="0" err="1"/>
              <a:t>gelida</a:t>
            </a:r>
            <a:r>
              <a:rPr lang="en-US" dirty="0"/>
              <a:t> </a:t>
            </a:r>
            <a:r>
              <a:rPr lang="en-US" dirty="0" err="1"/>
              <a:t>monstrat</a:t>
            </a:r>
            <a:r>
              <a:rPr lang="en-US" dirty="0"/>
              <a:t> sub </a:t>
            </a:r>
            <a:r>
              <a:rPr lang="en-US" dirty="0" err="1"/>
              <a:t>rupe</a:t>
            </a:r>
            <a:r>
              <a:rPr lang="en-US" dirty="0"/>
              <a:t> </a:t>
            </a:r>
            <a:r>
              <a:rPr lang="en-US" dirty="0" err="1"/>
              <a:t>Lupercal</a:t>
            </a:r>
            <a:r>
              <a:rPr lang="en-US" dirty="0"/>
              <a:t>	</a:t>
            </a:r>
            <a:endParaRPr lang="nl-NL" dirty="0" smtClean="0"/>
          </a:p>
          <a:p>
            <a:r>
              <a:rPr lang="en-US" dirty="0"/>
              <a:t>	</a:t>
            </a:r>
            <a:r>
              <a:rPr lang="en-US" dirty="0" err="1"/>
              <a:t>Parrhasio</a:t>
            </a:r>
            <a:r>
              <a:rPr lang="en-US" dirty="0"/>
              <a:t> dictum </a:t>
            </a:r>
            <a:r>
              <a:rPr lang="en-US" dirty="0" err="1"/>
              <a:t>Panos</a:t>
            </a:r>
            <a:r>
              <a:rPr lang="en-US" dirty="0"/>
              <a:t> de more </a:t>
            </a:r>
            <a:r>
              <a:rPr lang="en-US" dirty="0" err="1"/>
              <a:t>Lycaei</a:t>
            </a:r>
            <a:r>
              <a:rPr lang="en-US" dirty="0"/>
              <a:t>.</a:t>
            </a:r>
            <a:endParaRPr lang="nl-NL" dirty="0"/>
          </a:p>
          <a:p>
            <a:r>
              <a:rPr lang="en-US" dirty="0"/>
              <a:t>345	</a:t>
            </a:r>
            <a:r>
              <a:rPr lang="en-US" dirty="0" err="1"/>
              <a:t>Nec</a:t>
            </a:r>
            <a:r>
              <a:rPr lang="en-US" dirty="0"/>
              <a:t> non et </a:t>
            </a:r>
            <a:r>
              <a:rPr lang="en-US" dirty="0" err="1"/>
              <a:t>sacri</a:t>
            </a:r>
            <a:r>
              <a:rPr lang="en-US" dirty="0"/>
              <a:t> </a:t>
            </a:r>
            <a:r>
              <a:rPr lang="en-US" dirty="0" err="1"/>
              <a:t>monstrat</a:t>
            </a:r>
            <a:r>
              <a:rPr lang="en-US" dirty="0"/>
              <a:t> </a:t>
            </a:r>
            <a:r>
              <a:rPr lang="en-US" dirty="0" err="1"/>
              <a:t>nemus</a:t>
            </a:r>
            <a:r>
              <a:rPr lang="en-US" dirty="0"/>
              <a:t> </a:t>
            </a:r>
            <a:r>
              <a:rPr lang="en-US" dirty="0" err="1"/>
              <a:t>Argileti</a:t>
            </a:r>
            <a:r>
              <a:rPr lang="en-US" dirty="0"/>
              <a:t> </a:t>
            </a:r>
            <a:endParaRPr lang="nl-NL" dirty="0"/>
          </a:p>
          <a:p>
            <a:r>
              <a:rPr lang="en-US" dirty="0"/>
              <a:t>	</a:t>
            </a:r>
            <a:r>
              <a:rPr lang="en-US" dirty="0" err="1"/>
              <a:t>testaturque</a:t>
            </a:r>
            <a:r>
              <a:rPr lang="en-US" dirty="0"/>
              <a:t> locum et </a:t>
            </a:r>
            <a:r>
              <a:rPr lang="en-US" dirty="0" err="1"/>
              <a:t>letum</a:t>
            </a:r>
            <a:r>
              <a:rPr lang="en-US" dirty="0"/>
              <a:t> </a:t>
            </a:r>
            <a:r>
              <a:rPr lang="en-US" dirty="0" err="1"/>
              <a:t>docet</a:t>
            </a:r>
            <a:r>
              <a:rPr lang="en-US" dirty="0"/>
              <a:t> </a:t>
            </a:r>
            <a:r>
              <a:rPr lang="en-US" dirty="0" err="1"/>
              <a:t>hospitis</a:t>
            </a:r>
            <a:r>
              <a:rPr lang="en-US" dirty="0"/>
              <a:t> </a:t>
            </a:r>
            <a:r>
              <a:rPr lang="en-US" dirty="0" err="1"/>
              <a:t>Argi</a:t>
            </a:r>
            <a:r>
              <a:rPr lang="en-US" dirty="0"/>
              <a:t>.</a:t>
            </a:r>
            <a:endParaRPr lang="nl-NL" dirty="0"/>
          </a:p>
        </p:txBody>
      </p:sp>
      <p:sp>
        <p:nvSpPr>
          <p:cNvPr id="5" name="Rond hoek zelfde zijde rechthoek 4">
            <a:hlinkClick r:id="" action="ppaction://hlinkshowjump?jump=previousslide"/>
            <a:hlinkHover r:id="" action="ppaction://noaction" highlightClick="1"/>
          </p:cNvPr>
          <p:cNvSpPr/>
          <p:nvPr/>
        </p:nvSpPr>
        <p:spPr>
          <a:xfrm>
            <a:off x="838800" y="6354000"/>
            <a:ext cx="1800000" cy="504000"/>
          </a:xfrm>
          <a:prstGeom prst="round2SameRect">
            <a:avLst>
              <a:gd name="adj1" fmla="val 15913"/>
              <a:gd name="adj2" fmla="val 0"/>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b="1" spc="300" dirty="0"/>
              <a:t>VORIGE</a:t>
            </a:r>
          </a:p>
        </p:txBody>
      </p:sp>
      <p:sp>
        <p:nvSpPr>
          <p:cNvPr id="6" name="Rond hoek zelfde zijde rechthoek 5">
            <a:hlinkClick r:id="" action="ppaction://hlinkshowjump?jump=nextslide"/>
            <a:hlinkHover r:id="" action="ppaction://noaction" highlightClick="1"/>
          </p:cNvPr>
          <p:cNvSpPr/>
          <p:nvPr/>
        </p:nvSpPr>
        <p:spPr>
          <a:xfrm>
            <a:off x="9120336" y="6354001"/>
            <a:ext cx="1800000" cy="504000"/>
          </a:xfrm>
          <a:prstGeom prst="round2SameRect">
            <a:avLst>
              <a:gd name="adj1" fmla="val 15913"/>
              <a:gd name="adj2" fmla="val 0"/>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b="1" spc="300" dirty="0"/>
              <a:t>VOLGENDE</a:t>
            </a:r>
          </a:p>
        </p:txBody>
      </p:sp>
      <p:sp>
        <p:nvSpPr>
          <p:cNvPr id="7" name="Rond hoek zelfde zijde rechthoek 6">
            <a:hlinkClick r:id="rId2" action="ppaction://hlinksldjump"/>
            <a:hlinkHover r:id="" action="ppaction://noaction" highlightClick="1"/>
          </p:cNvPr>
          <p:cNvSpPr/>
          <p:nvPr/>
        </p:nvSpPr>
        <p:spPr>
          <a:xfrm>
            <a:off x="4259568" y="6354001"/>
            <a:ext cx="3240000" cy="504000"/>
          </a:xfrm>
          <a:prstGeom prst="round2SameRect">
            <a:avLst>
              <a:gd name="adj1" fmla="val 15913"/>
              <a:gd name="adj2" fmla="val 0"/>
            </a:avLst>
          </a:prstGeom>
          <a:solidFill>
            <a:srgbClr val="0080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b="1" spc="300" dirty="0"/>
              <a:t>LATIJN - NEDERLANDS</a:t>
            </a:r>
          </a:p>
        </p:txBody>
      </p:sp>
      <p:sp>
        <p:nvSpPr>
          <p:cNvPr id="10" name="Rechthoek 9" descr="Zie opdracht in het leerlingenboek." title="Zie opdracht in het leerlingenboek."/>
          <p:cNvSpPr/>
          <p:nvPr/>
        </p:nvSpPr>
        <p:spPr>
          <a:xfrm>
            <a:off x="10920336" y="2260645"/>
            <a:ext cx="270000" cy="270000"/>
          </a:xfrm>
          <a:prstGeom prst="rect">
            <a:avLst/>
          </a:prstGeom>
          <a:solidFill>
            <a:srgbClr val="0080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b="1" dirty="0"/>
              <a:t>?</a:t>
            </a:r>
          </a:p>
        </p:txBody>
      </p:sp>
      <p:sp>
        <p:nvSpPr>
          <p:cNvPr id="15" name="Rechthoek 14" descr="Zie opdracht in het leerlingenboek." title="Zie opdracht in het leerlingenboek."/>
          <p:cNvSpPr/>
          <p:nvPr/>
        </p:nvSpPr>
        <p:spPr>
          <a:xfrm>
            <a:off x="10920336" y="2899596"/>
            <a:ext cx="270000" cy="270000"/>
          </a:xfrm>
          <a:prstGeom prst="rect">
            <a:avLst/>
          </a:prstGeom>
          <a:solidFill>
            <a:srgbClr val="0080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b="1" dirty="0"/>
              <a:t>?</a:t>
            </a:r>
          </a:p>
        </p:txBody>
      </p:sp>
    </p:spTree>
    <p:extLst>
      <p:ext uri="{BB962C8B-B14F-4D97-AF65-F5344CB8AC3E}">
        <p14:creationId xmlns:p14="http://schemas.microsoft.com/office/powerpoint/2010/main" val="417758428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40000"/>
            <a:extLst>
              <a:ext uri="{BEBA8EAE-BF5A-486C-A8C5-ECC9F3942E4B}">
                <a14:imgProps xmlns:a14="http://schemas.microsoft.com/office/drawing/2010/main">
                  <a14:imgLayer r:embed="rId4">
                    <a14:imgEffect>
                      <a14:colorTemperature colorTemp="11200"/>
                    </a14:imgEffect>
                  </a14:imgLayer>
                </a14:imgProps>
              </a:ext>
            </a:extLst>
          </a:blip>
          <a:srcRect/>
          <a:stretch>
            <a:fillRect t="-11000" b="-11000"/>
          </a:stretch>
        </a:blipFill>
        <a:effectLst/>
      </p:bgPr>
    </p:bg>
    <p:spTree>
      <p:nvGrpSpPr>
        <p:cNvPr id="1" name=""/>
        <p:cNvGrpSpPr/>
        <p:nvPr/>
      </p:nvGrpSpPr>
      <p:grpSpPr>
        <a:xfrm>
          <a:off x="0" y="0"/>
          <a:ext cx="0" cy="0"/>
          <a:chOff x="0" y="0"/>
          <a:chExt cx="0" cy="0"/>
        </a:xfrm>
      </p:grpSpPr>
      <p:sp>
        <p:nvSpPr>
          <p:cNvPr id="7" name="Rectangle 4"/>
          <p:cNvSpPr>
            <a:spLocks noGrp="1" noChangeArrowheads="1"/>
          </p:cNvSpPr>
          <p:nvPr>
            <p:ph type="title"/>
          </p:nvPr>
        </p:nvSpPr>
        <p:spPr/>
        <p:txBody>
          <a:bodyPr/>
          <a:lstStyle/>
          <a:p>
            <a:r>
              <a:rPr lang="nl-NL" smtClean="0"/>
              <a:t>d. 	Aeneas ziet het Capitool (VIII, 347-358)</a:t>
            </a:r>
            <a:br>
              <a:rPr lang="nl-NL" smtClean="0"/>
            </a:br>
            <a:endParaRPr lang="nl-NL" dirty="0"/>
          </a:p>
        </p:txBody>
      </p:sp>
      <p:sp>
        <p:nvSpPr>
          <p:cNvPr id="2" name="Tijdelijke aanduiding voor inhoud 1"/>
          <p:cNvSpPr>
            <a:spLocks noGrp="1"/>
          </p:cNvSpPr>
          <p:nvPr>
            <p:ph idx="1"/>
          </p:nvPr>
        </p:nvSpPr>
        <p:spPr/>
        <p:txBody>
          <a:bodyPr/>
          <a:lstStyle/>
          <a:p>
            <a:r>
              <a:rPr lang="nl-NL" altLang="nl-NL" dirty="0" smtClean="0"/>
              <a:t>	</a:t>
            </a:r>
            <a:r>
              <a:rPr lang="nl-NL" altLang="nl-NL" dirty="0" err="1" smtClean="0"/>
              <a:t>Hinc</a:t>
            </a:r>
            <a:r>
              <a:rPr lang="nl-NL" altLang="nl-NL" dirty="0" smtClean="0"/>
              <a:t> ad </a:t>
            </a:r>
            <a:r>
              <a:rPr lang="nl-NL" altLang="nl-NL" dirty="0" err="1" smtClean="0"/>
              <a:t>Tarpeiam</a:t>
            </a:r>
            <a:r>
              <a:rPr lang="nl-NL" altLang="nl-NL" dirty="0" smtClean="0"/>
              <a:t> </a:t>
            </a:r>
            <a:r>
              <a:rPr lang="nl-NL" altLang="nl-NL" dirty="0" err="1" smtClean="0"/>
              <a:t>sedem</a:t>
            </a:r>
            <a:r>
              <a:rPr lang="nl-NL" altLang="nl-NL" dirty="0" smtClean="0"/>
              <a:t> et </a:t>
            </a:r>
            <a:r>
              <a:rPr lang="nl-NL" altLang="nl-NL" dirty="0" err="1" smtClean="0"/>
              <a:t>Capitolia</a:t>
            </a:r>
            <a:r>
              <a:rPr lang="nl-NL" altLang="nl-NL" dirty="0" smtClean="0"/>
              <a:t> </a:t>
            </a:r>
            <a:r>
              <a:rPr lang="nl-NL" altLang="nl-NL" dirty="0" err="1" smtClean="0"/>
              <a:t>ducit</a:t>
            </a:r>
            <a:r>
              <a:rPr lang="nl-NL" altLang="nl-NL" dirty="0" smtClean="0"/>
              <a:t>	</a:t>
            </a:r>
            <a:r>
              <a:rPr lang="nl-NL" altLang="nl-NL" dirty="0" smtClean="0">
                <a:hlinkClick r:id="rId5" action="ppaction://hlinksldjump"/>
              </a:rPr>
              <a:t>Regel 347-350</a:t>
            </a:r>
            <a:endParaRPr lang="nl-NL" altLang="nl-NL" dirty="0" smtClean="0"/>
          </a:p>
          <a:p>
            <a:r>
              <a:rPr lang="nl-NL" altLang="nl-NL" dirty="0" smtClean="0"/>
              <a:t>	</a:t>
            </a:r>
            <a:r>
              <a:rPr lang="nl-NL" altLang="nl-NL" dirty="0" err="1" smtClean="0"/>
              <a:t>aurea</a:t>
            </a:r>
            <a:r>
              <a:rPr lang="nl-NL" altLang="nl-NL" dirty="0" smtClean="0"/>
              <a:t> </a:t>
            </a:r>
            <a:r>
              <a:rPr lang="nl-NL" altLang="nl-NL" dirty="0" err="1" smtClean="0"/>
              <a:t>nunc</a:t>
            </a:r>
            <a:r>
              <a:rPr lang="nl-NL" altLang="nl-NL" dirty="0" smtClean="0"/>
              <a:t>, olim </a:t>
            </a:r>
            <a:r>
              <a:rPr lang="nl-NL" altLang="nl-NL" dirty="0" err="1" smtClean="0"/>
              <a:t>silvestribus</a:t>
            </a:r>
            <a:r>
              <a:rPr lang="nl-NL" altLang="nl-NL" dirty="0" smtClean="0"/>
              <a:t> </a:t>
            </a:r>
            <a:r>
              <a:rPr lang="nl-NL" altLang="nl-NL" dirty="0" err="1" smtClean="0"/>
              <a:t>horrida</a:t>
            </a:r>
            <a:r>
              <a:rPr lang="nl-NL" altLang="nl-NL" dirty="0" smtClean="0"/>
              <a:t> </a:t>
            </a:r>
            <a:r>
              <a:rPr lang="nl-NL" altLang="nl-NL" dirty="0" err="1" smtClean="0"/>
              <a:t>dumis</a:t>
            </a:r>
            <a:r>
              <a:rPr lang="nl-NL" altLang="nl-NL" dirty="0" smtClean="0"/>
              <a:t>.</a:t>
            </a:r>
          </a:p>
          <a:p>
            <a:r>
              <a:rPr lang="nl-NL" altLang="nl-NL" dirty="0" smtClean="0"/>
              <a:t>	</a:t>
            </a:r>
            <a:r>
              <a:rPr lang="nl-NL" altLang="nl-NL" dirty="0" err="1" smtClean="0"/>
              <a:t>Iam</a:t>
            </a:r>
            <a:r>
              <a:rPr lang="nl-NL" altLang="nl-NL" dirty="0" smtClean="0"/>
              <a:t> </a:t>
            </a:r>
            <a:r>
              <a:rPr lang="nl-NL" altLang="nl-NL" dirty="0" err="1" smtClean="0"/>
              <a:t>tum</a:t>
            </a:r>
            <a:r>
              <a:rPr lang="nl-NL" altLang="nl-NL" dirty="0" smtClean="0"/>
              <a:t> </a:t>
            </a:r>
            <a:r>
              <a:rPr lang="nl-NL" altLang="nl-NL" dirty="0" err="1" smtClean="0"/>
              <a:t>religio</a:t>
            </a:r>
            <a:r>
              <a:rPr lang="nl-NL" altLang="nl-NL" dirty="0" smtClean="0"/>
              <a:t> </a:t>
            </a:r>
            <a:r>
              <a:rPr lang="nl-NL" altLang="nl-NL" dirty="0" err="1" smtClean="0"/>
              <a:t>pavidos</a:t>
            </a:r>
            <a:r>
              <a:rPr lang="nl-NL" altLang="nl-NL" dirty="0" smtClean="0"/>
              <a:t> </a:t>
            </a:r>
            <a:r>
              <a:rPr lang="nl-NL" altLang="nl-NL" dirty="0" err="1" smtClean="0"/>
              <a:t>terrebat</a:t>
            </a:r>
            <a:r>
              <a:rPr lang="nl-NL" altLang="nl-NL" dirty="0" smtClean="0"/>
              <a:t> </a:t>
            </a:r>
            <a:r>
              <a:rPr lang="nl-NL" altLang="nl-NL" dirty="0" err="1" smtClean="0"/>
              <a:t>agrestis</a:t>
            </a:r>
            <a:endParaRPr lang="nl-NL" altLang="nl-NL" dirty="0" smtClean="0"/>
          </a:p>
          <a:p>
            <a:r>
              <a:rPr lang="nl-NL" altLang="nl-NL" dirty="0" smtClean="0"/>
              <a:t>350	</a:t>
            </a:r>
            <a:r>
              <a:rPr lang="nl-NL" altLang="nl-NL" dirty="0" err="1" smtClean="0"/>
              <a:t>dira</a:t>
            </a:r>
            <a:r>
              <a:rPr lang="nl-NL" altLang="nl-NL" dirty="0" smtClean="0"/>
              <a:t> </a:t>
            </a:r>
            <a:r>
              <a:rPr lang="nl-NL" altLang="nl-NL" dirty="0" err="1" smtClean="0"/>
              <a:t>loci</a:t>
            </a:r>
            <a:r>
              <a:rPr lang="nl-NL" altLang="nl-NL" dirty="0" smtClean="0"/>
              <a:t>, </a:t>
            </a:r>
            <a:r>
              <a:rPr lang="nl-NL" altLang="nl-NL" dirty="0" err="1" smtClean="0"/>
              <a:t>iam</a:t>
            </a:r>
            <a:r>
              <a:rPr lang="nl-NL" altLang="nl-NL" dirty="0" smtClean="0"/>
              <a:t> </a:t>
            </a:r>
            <a:r>
              <a:rPr lang="nl-NL" altLang="nl-NL" dirty="0" err="1" smtClean="0"/>
              <a:t>tum</a:t>
            </a:r>
            <a:r>
              <a:rPr lang="nl-NL" altLang="nl-NL" dirty="0" smtClean="0"/>
              <a:t> </a:t>
            </a:r>
            <a:r>
              <a:rPr lang="nl-NL" altLang="nl-NL" dirty="0" err="1" smtClean="0"/>
              <a:t>silvam</a:t>
            </a:r>
            <a:r>
              <a:rPr lang="nl-NL" altLang="nl-NL" dirty="0" smtClean="0"/>
              <a:t> </a:t>
            </a:r>
            <a:r>
              <a:rPr lang="nl-NL" altLang="nl-NL" dirty="0" err="1" smtClean="0"/>
              <a:t>saxumque</a:t>
            </a:r>
            <a:r>
              <a:rPr lang="nl-NL" altLang="nl-NL" dirty="0" smtClean="0"/>
              <a:t> </a:t>
            </a:r>
            <a:r>
              <a:rPr lang="nl-NL" altLang="nl-NL" dirty="0" err="1" smtClean="0"/>
              <a:t>tremebant</a:t>
            </a:r>
            <a:r>
              <a:rPr lang="nl-NL" altLang="nl-NL" dirty="0" smtClean="0"/>
              <a:t>.</a:t>
            </a:r>
          </a:p>
          <a:p>
            <a:r>
              <a:rPr lang="nl-NL" altLang="nl-NL" dirty="0" smtClean="0"/>
              <a:t>	‘Hoc </a:t>
            </a:r>
            <a:r>
              <a:rPr lang="nl-NL" altLang="nl-NL" dirty="0" err="1" smtClean="0"/>
              <a:t>nemus</a:t>
            </a:r>
            <a:r>
              <a:rPr lang="nl-NL" altLang="nl-NL" dirty="0" smtClean="0"/>
              <a:t>, </a:t>
            </a:r>
            <a:r>
              <a:rPr lang="nl-NL" altLang="nl-NL" dirty="0" err="1" smtClean="0"/>
              <a:t>hunc</a:t>
            </a:r>
            <a:r>
              <a:rPr lang="nl-NL" altLang="nl-NL" dirty="0" smtClean="0"/>
              <a:t>’ </a:t>
            </a:r>
            <a:r>
              <a:rPr lang="nl-NL" altLang="nl-NL" dirty="0" err="1" smtClean="0"/>
              <a:t>inquit</a:t>
            </a:r>
            <a:r>
              <a:rPr lang="nl-NL" altLang="nl-NL" dirty="0" smtClean="0"/>
              <a:t> ‘</a:t>
            </a:r>
            <a:r>
              <a:rPr lang="nl-NL" altLang="nl-NL" dirty="0" err="1" smtClean="0"/>
              <a:t>frondoso</a:t>
            </a:r>
            <a:r>
              <a:rPr lang="nl-NL" altLang="nl-NL" dirty="0" smtClean="0"/>
              <a:t> </a:t>
            </a:r>
            <a:r>
              <a:rPr lang="nl-NL" altLang="nl-NL" dirty="0" err="1" smtClean="0"/>
              <a:t>vertice</a:t>
            </a:r>
            <a:r>
              <a:rPr lang="nl-NL" altLang="nl-NL" dirty="0" smtClean="0"/>
              <a:t> </a:t>
            </a:r>
            <a:r>
              <a:rPr lang="nl-NL" altLang="nl-NL" dirty="0" err="1" smtClean="0"/>
              <a:t>collem</a:t>
            </a:r>
            <a:r>
              <a:rPr lang="nl-NL" altLang="nl-NL" dirty="0" smtClean="0"/>
              <a:t>	</a:t>
            </a:r>
            <a:r>
              <a:rPr lang="nl-NL" altLang="nl-NL" dirty="0" smtClean="0">
                <a:hlinkClick r:id="rId6" action="ppaction://hlinksldjump"/>
              </a:rPr>
              <a:t>Regel 351-354</a:t>
            </a:r>
            <a:endParaRPr lang="nl-NL" altLang="nl-NL" dirty="0" smtClean="0"/>
          </a:p>
          <a:p>
            <a:r>
              <a:rPr lang="nl-NL" altLang="nl-NL" dirty="0" smtClean="0"/>
              <a:t>	(</a:t>
            </a:r>
            <a:r>
              <a:rPr lang="nl-NL" altLang="nl-NL" dirty="0" err="1" smtClean="0"/>
              <a:t>quis</a:t>
            </a:r>
            <a:r>
              <a:rPr lang="nl-NL" altLang="nl-NL" dirty="0" smtClean="0"/>
              <a:t> deus </a:t>
            </a:r>
            <a:r>
              <a:rPr lang="nl-NL" altLang="nl-NL" dirty="0" err="1" smtClean="0"/>
              <a:t>incertum</a:t>
            </a:r>
            <a:r>
              <a:rPr lang="nl-NL" altLang="nl-NL" dirty="0" smtClean="0"/>
              <a:t> </a:t>
            </a:r>
            <a:r>
              <a:rPr lang="nl-NL" altLang="nl-NL" dirty="0" err="1" smtClean="0"/>
              <a:t>est</a:t>
            </a:r>
            <a:r>
              <a:rPr lang="nl-NL" altLang="nl-NL" dirty="0" smtClean="0"/>
              <a:t>) habitat deus; Arcades </a:t>
            </a:r>
            <a:r>
              <a:rPr lang="nl-NL" altLang="nl-NL" dirty="0" err="1" smtClean="0"/>
              <a:t>ipsum</a:t>
            </a:r>
            <a:endParaRPr lang="nl-NL" altLang="nl-NL" dirty="0" smtClean="0"/>
          </a:p>
          <a:p>
            <a:r>
              <a:rPr lang="nl-NL" altLang="nl-NL" dirty="0" smtClean="0"/>
              <a:t>	</a:t>
            </a:r>
            <a:r>
              <a:rPr lang="nl-NL" altLang="nl-NL" dirty="0" err="1" smtClean="0"/>
              <a:t>credunt</a:t>
            </a:r>
            <a:r>
              <a:rPr lang="nl-NL" altLang="nl-NL" dirty="0" smtClean="0"/>
              <a:t> se </a:t>
            </a:r>
            <a:r>
              <a:rPr lang="nl-NL" altLang="nl-NL" dirty="0" err="1" smtClean="0"/>
              <a:t>vidisse</a:t>
            </a:r>
            <a:r>
              <a:rPr lang="nl-NL" altLang="nl-NL" dirty="0" smtClean="0"/>
              <a:t> </a:t>
            </a:r>
            <a:r>
              <a:rPr lang="nl-NL" altLang="nl-NL" dirty="0" err="1" smtClean="0"/>
              <a:t>Iovem</a:t>
            </a:r>
            <a:r>
              <a:rPr lang="nl-NL" altLang="nl-NL" dirty="0" smtClean="0"/>
              <a:t>, cum </a:t>
            </a:r>
            <a:r>
              <a:rPr lang="nl-NL" altLang="nl-NL" dirty="0" err="1" smtClean="0"/>
              <a:t>saepe</a:t>
            </a:r>
            <a:r>
              <a:rPr lang="nl-NL" altLang="nl-NL" dirty="0" smtClean="0"/>
              <a:t> </a:t>
            </a:r>
            <a:r>
              <a:rPr lang="nl-NL" altLang="nl-NL" dirty="0" err="1" smtClean="0"/>
              <a:t>nigrantem</a:t>
            </a:r>
            <a:endParaRPr lang="nl-NL" altLang="nl-NL" dirty="0" smtClean="0"/>
          </a:p>
          <a:p>
            <a:r>
              <a:rPr lang="nl-NL" altLang="nl-NL" dirty="0" smtClean="0"/>
              <a:t>	</a:t>
            </a:r>
            <a:r>
              <a:rPr lang="nl-NL" altLang="nl-NL" dirty="0" err="1" smtClean="0"/>
              <a:t>aegida</a:t>
            </a:r>
            <a:r>
              <a:rPr lang="nl-NL" altLang="nl-NL" dirty="0" smtClean="0"/>
              <a:t> </a:t>
            </a:r>
            <a:r>
              <a:rPr lang="nl-NL" altLang="nl-NL" dirty="0" err="1" smtClean="0"/>
              <a:t>concuteret</a:t>
            </a:r>
            <a:r>
              <a:rPr lang="nl-NL" altLang="nl-NL" dirty="0" smtClean="0"/>
              <a:t> </a:t>
            </a:r>
            <a:r>
              <a:rPr lang="nl-NL" altLang="nl-NL" dirty="0" err="1" smtClean="0"/>
              <a:t>dextra</a:t>
            </a:r>
            <a:r>
              <a:rPr lang="nl-NL" altLang="nl-NL" dirty="0" smtClean="0"/>
              <a:t> </a:t>
            </a:r>
            <a:r>
              <a:rPr lang="nl-NL" altLang="nl-NL" dirty="0" err="1" smtClean="0"/>
              <a:t>nimbosque</a:t>
            </a:r>
            <a:r>
              <a:rPr lang="nl-NL" altLang="nl-NL" dirty="0" smtClean="0"/>
              <a:t> </a:t>
            </a:r>
            <a:r>
              <a:rPr lang="nl-NL" altLang="nl-NL" dirty="0" err="1" smtClean="0"/>
              <a:t>cieret</a:t>
            </a:r>
            <a:r>
              <a:rPr lang="nl-NL" altLang="nl-NL" dirty="0" smtClean="0"/>
              <a:t>.</a:t>
            </a:r>
          </a:p>
          <a:p>
            <a:r>
              <a:rPr lang="nl-NL" altLang="nl-NL" i="1" dirty="0"/>
              <a:t>	</a:t>
            </a:r>
            <a:r>
              <a:rPr lang="nl-NL" altLang="nl-NL" i="1" dirty="0" smtClean="0"/>
              <a:t>… zie volgende dia</a:t>
            </a:r>
            <a:endParaRPr lang="nl-NL" altLang="nl-NL" i="1" dirty="0"/>
          </a:p>
        </p:txBody>
      </p:sp>
      <p:sp>
        <p:nvSpPr>
          <p:cNvPr id="5" name="Rond hoek zelfde zijde rechthoek 4">
            <a:hlinkClick r:id="" action="ppaction://hlinkshowjump?jump=previousslide"/>
            <a:hlinkHover r:id="" action="ppaction://noaction" highlightClick="1"/>
          </p:cNvPr>
          <p:cNvSpPr/>
          <p:nvPr/>
        </p:nvSpPr>
        <p:spPr>
          <a:xfrm>
            <a:off x="838800" y="6354000"/>
            <a:ext cx="1800000" cy="504000"/>
          </a:xfrm>
          <a:prstGeom prst="round2SameRect">
            <a:avLst>
              <a:gd name="adj1" fmla="val 15913"/>
              <a:gd name="adj2" fmla="val 0"/>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b="1" spc="300" dirty="0"/>
              <a:t>VORIGE</a:t>
            </a:r>
          </a:p>
        </p:txBody>
      </p:sp>
      <p:sp>
        <p:nvSpPr>
          <p:cNvPr id="6" name="Rond hoek zelfde zijde rechthoek 5">
            <a:hlinkClick r:id="" action="ppaction://hlinkshowjump?jump=nextslide"/>
            <a:hlinkHover r:id="" action="ppaction://noaction" highlightClick="1"/>
          </p:cNvPr>
          <p:cNvSpPr/>
          <p:nvPr/>
        </p:nvSpPr>
        <p:spPr>
          <a:xfrm>
            <a:off x="9120336" y="6354001"/>
            <a:ext cx="1800000" cy="504000"/>
          </a:xfrm>
          <a:prstGeom prst="round2SameRect">
            <a:avLst>
              <a:gd name="adj1" fmla="val 15913"/>
              <a:gd name="adj2" fmla="val 0"/>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b="1" spc="300" dirty="0"/>
              <a:t>VOLGENDE</a:t>
            </a:r>
          </a:p>
        </p:txBody>
      </p:sp>
    </p:spTree>
    <p:extLst>
      <p:ext uri="{BB962C8B-B14F-4D97-AF65-F5344CB8AC3E}">
        <p14:creationId xmlns:p14="http://schemas.microsoft.com/office/powerpoint/2010/main" val="18246778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40000"/>
            <a:extLst>
              <a:ext uri="{BEBA8EAE-BF5A-486C-A8C5-ECC9F3942E4B}">
                <a14:imgProps xmlns:a14="http://schemas.microsoft.com/office/drawing/2010/main">
                  <a14:imgLayer r:embed="rId4">
                    <a14:imgEffect>
                      <a14:colorTemperature colorTemp="11200"/>
                    </a14:imgEffect>
                  </a14:imgLayer>
                </a14:imgProps>
              </a:ext>
            </a:extLst>
          </a:blip>
          <a:srcRect/>
          <a:stretch>
            <a:fillRect t="-11000" b="-11000"/>
          </a:stretch>
        </a:blipFill>
        <a:effectLst/>
      </p:bgPr>
    </p:bg>
    <p:spTree>
      <p:nvGrpSpPr>
        <p:cNvPr id="1" name=""/>
        <p:cNvGrpSpPr/>
        <p:nvPr/>
      </p:nvGrpSpPr>
      <p:grpSpPr>
        <a:xfrm>
          <a:off x="0" y="0"/>
          <a:ext cx="0" cy="0"/>
          <a:chOff x="0" y="0"/>
          <a:chExt cx="0" cy="0"/>
        </a:xfrm>
      </p:grpSpPr>
      <p:sp>
        <p:nvSpPr>
          <p:cNvPr id="7" name="Rectangle 4"/>
          <p:cNvSpPr>
            <a:spLocks noGrp="1" noChangeArrowheads="1"/>
          </p:cNvSpPr>
          <p:nvPr>
            <p:ph type="title"/>
          </p:nvPr>
        </p:nvSpPr>
        <p:spPr/>
        <p:txBody>
          <a:bodyPr/>
          <a:lstStyle/>
          <a:p>
            <a:r>
              <a:rPr lang="nl-NL" smtClean="0"/>
              <a:t>d. 	Aeneas ziet het Capitool (VIII, 347-358)</a:t>
            </a:r>
            <a:br>
              <a:rPr lang="nl-NL" smtClean="0"/>
            </a:br>
            <a:endParaRPr lang="nl-NL" dirty="0"/>
          </a:p>
        </p:txBody>
      </p:sp>
      <p:sp>
        <p:nvSpPr>
          <p:cNvPr id="2" name="Tijdelijke aanduiding voor inhoud 1"/>
          <p:cNvSpPr>
            <a:spLocks noGrp="1"/>
          </p:cNvSpPr>
          <p:nvPr>
            <p:ph idx="1"/>
          </p:nvPr>
        </p:nvSpPr>
        <p:spPr/>
        <p:txBody>
          <a:bodyPr/>
          <a:lstStyle/>
          <a:p>
            <a:r>
              <a:rPr lang="nl-NL" altLang="nl-NL" i="1" dirty="0" smtClean="0"/>
              <a:t>	… zie vorige dia</a:t>
            </a:r>
          </a:p>
          <a:p>
            <a:r>
              <a:rPr lang="nl-NL" altLang="nl-NL" dirty="0" smtClean="0"/>
              <a:t>355	</a:t>
            </a:r>
            <a:r>
              <a:rPr lang="nl-NL" altLang="nl-NL" dirty="0" err="1" smtClean="0"/>
              <a:t>Haec</a:t>
            </a:r>
            <a:r>
              <a:rPr lang="nl-NL" altLang="nl-NL" dirty="0" smtClean="0"/>
              <a:t> duo </a:t>
            </a:r>
            <a:r>
              <a:rPr lang="nl-NL" altLang="nl-NL" dirty="0" err="1" smtClean="0"/>
              <a:t>praeterea</a:t>
            </a:r>
            <a:r>
              <a:rPr lang="nl-NL" altLang="nl-NL" dirty="0" smtClean="0"/>
              <a:t> </a:t>
            </a:r>
            <a:r>
              <a:rPr lang="nl-NL" altLang="nl-NL" dirty="0" err="1" smtClean="0"/>
              <a:t>disiectis</a:t>
            </a:r>
            <a:r>
              <a:rPr lang="nl-NL" altLang="nl-NL" dirty="0" smtClean="0"/>
              <a:t> </a:t>
            </a:r>
            <a:r>
              <a:rPr lang="nl-NL" altLang="nl-NL" dirty="0" err="1" smtClean="0"/>
              <a:t>oppida</a:t>
            </a:r>
            <a:r>
              <a:rPr lang="nl-NL" altLang="nl-NL" dirty="0" smtClean="0"/>
              <a:t> </a:t>
            </a:r>
            <a:r>
              <a:rPr lang="nl-NL" altLang="nl-NL" dirty="0" err="1" smtClean="0"/>
              <a:t>muris</a:t>
            </a:r>
            <a:r>
              <a:rPr lang="nl-NL" altLang="nl-NL" dirty="0" smtClean="0"/>
              <a:t>, 	</a:t>
            </a:r>
            <a:r>
              <a:rPr lang="nl-NL" altLang="nl-NL" dirty="0" smtClean="0">
                <a:hlinkClick r:id="rId5" action="ppaction://hlinksldjump"/>
              </a:rPr>
              <a:t>Regel 355-358</a:t>
            </a:r>
            <a:endParaRPr lang="nl-NL" altLang="nl-NL" dirty="0" smtClean="0"/>
          </a:p>
          <a:p>
            <a:r>
              <a:rPr lang="nl-NL" altLang="nl-NL" dirty="0" smtClean="0"/>
              <a:t>	</a:t>
            </a:r>
            <a:r>
              <a:rPr lang="nl-NL" altLang="nl-NL" dirty="0" err="1" smtClean="0"/>
              <a:t>reliquias</a:t>
            </a:r>
            <a:r>
              <a:rPr lang="nl-NL" altLang="nl-NL" dirty="0" smtClean="0"/>
              <a:t> </a:t>
            </a:r>
            <a:r>
              <a:rPr lang="nl-NL" altLang="nl-NL" dirty="0" err="1" smtClean="0"/>
              <a:t>veterumque</a:t>
            </a:r>
            <a:r>
              <a:rPr lang="nl-NL" altLang="nl-NL" dirty="0" smtClean="0"/>
              <a:t> vides </a:t>
            </a:r>
            <a:r>
              <a:rPr lang="nl-NL" altLang="nl-NL" dirty="0" err="1" smtClean="0"/>
              <a:t>monimenta</a:t>
            </a:r>
            <a:r>
              <a:rPr lang="nl-NL" altLang="nl-NL" dirty="0" smtClean="0"/>
              <a:t> </a:t>
            </a:r>
            <a:r>
              <a:rPr lang="nl-NL" altLang="nl-NL" dirty="0" err="1" smtClean="0"/>
              <a:t>virorum</a:t>
            </a:r>
            <a:r>
              <a:rPr lang="nl-NL" altLang="nl-NL" dirty="0" smtClean="0"/>
              <a:t>.</a:t>
            </a:r>
          </a:p>
          <a:p>
            <a:r>
              <a:rPr lang="nl-NL" altLang="nl-NL" dirty="0" smtClean="0"/>
              <a:t>	</a:t>
            </a:r>
            <a:r>
              <a:rPr lang="nl-NL" altLang="nl-NL" dirty="0" err="1" smtClean="0"/>
              <a:t>Hanc</a:t>
            </a:r>
            <a:r>
              <a:rPr lang="nl-NL" altLang="nl-NL" dirty="0" smtClean="0"/>
              <a:t> </a:t>
            </a:r>
            <a:r>
              <a:rPr lang="nl-NL" altLang="nl-NL" dirty="0" err="1" smtClean="0"/>
              <a:t>Ianus</a:t>
            </a:r>
            <a:r>
              <a:rPr lang="nl-NL" altLang="nl-NL" dirty="0" smtClean="0"/>
              <a:t> pater, </a:t>
            </a:r>
            <a:r>
              <a:rPr lang="nl-NL" altLang="nl-NL" dirty="0" err="1" smtClean="0"/>
              <a:t>hanc</a:t>
            </a:r>
            <a:r>
              <a:rPr lang="nl-NL" altLang="nl-NL" dirty="0" smtClean="0"/>
              <a:t> Saturnus </a:t>
            </a:r>
            <a:r>
              <a:rPr lang="nl-NL" altLang="nl-NL" dirty="0" err="1" smtClean="0"/>
              <a:t>condidit</a:t>
            </a:r>
            <a:r>
              <a:rPr lang="nl-NL" altLang="nl-NL" dirty="0" smtClean="0"/>
              <a:t> </a:t>
            </a:r>
            <a:r>
              <a:rPr lang="nl-NL" altLang="nl-NL" dirty="0" err="1" smtClean="0"/>
              <a:t>arcem</a:t>
            </a:r>
            <a:r>
              <a:rPr lang="nl-NL" altLang="nl-NL" dirty="0" smtClean="0"/>
              <a:t>;</a:t>
            </a:r>
          </a:p>
          <a:p>
            <a:r>
              <a:rPr lang="nl-NL" altLang="nl-NL" dirty="0" smtClean="0"/>
              <a:t>	</a:t>
            </a:r>
            <a:r>
              <a:rPr lang="nl-NL" altLang="nl-NL" dirty="0" err="1" smtClean="0"/>
              <a:t>Ianiculum</a:t>
            </a:r>
            <a:r>
              <a:rPr lang="nl-NL" altLang="nl-NL" dirty="0" smtClean="0"/>
              <a:t> </a:t>
            </a:r>
            <a:r>
              <a:rPr lang="nl-NL" altLang="nl-NL" dirty="0" err="1" smtClean="0"/>
              <a:t>huic</a:t>
            </a:r>
            <a:r>
              <a:rPr lang="nl-NL" altLang="nl-NL" dirty="0" smtClean="0"/>
              <a:t>, </a:t>
            </a:r>
            <a:r>
              <a:rPr lang="nl-NL" altLang="nl-NL" dirty="0" err="1" smtClean="0"/>
              <a:t>illi</a:t>
            </a:r>
            <a:r>
              <a:rPr lang="nl-NL" altLang="nl-NL" dirty="0" smtClean="0"/>
              <a:t> </a:t>
            </a:r>
            <a:r>
              <a:rPr lang="nl-NL" altLang="nl-NL" dirty="0" err="1" smtClean="0"/>
              <a:t>fuerat</a:t>
            </a:r>
            <a:r>
              <a:rPr lang="nl-NL" altLang="nl-NL" dirty="0" smtClean="0"/>
              <a:t> </a:t>
            </a:r>
            <a:r>
              <a:rPr lang="nl-NL" altLang="nl-NL" dirty="0" err="1" smtClean="0"/>
              <a:t>Saturnia</a:t>
            </a:r>
            <a:r>
              <a:rPr lang="nl-NL" altLang="nl-NL" dirty="0" smtClean="0"/>
              <a:t> nomen.’</a:t>
            </a:r>
            <a:endParaRPr lang="nl-NL" altLang="nl-NL" dirty="0"/>
          </a:p>
        </p:txBody>
      </p:sp>
      <p:sp>
        <p:nvSpPr>
          <p:cNvPr id="5" name="Rond hoek zelfde zijde rechthoek 4">
            <a:hlinkClick r:id="" action="ppaction://hlinkshowjump?jump=previousslide"/>
            <a:hlinkHover r:id="" action="ppaction://noaction" highlightClick="1"/>
          </p:cNvPr>
          <p:cNvSpPr/>
          <p:nvPr/>
        </p:nvSpPr>
        <p:spPr>
          <a:xfrm>
            <a:off x="838800" y="6354000"/>
            <a:ext cx="1800000" cy="504000"/>
          </a:xfrm>
          <a:prstGeom prst="round2SameRect">
            <a:avLst>
              <a:gd name="adj1" fmla="val 15913"/>
              <a:gd name="adj2" fmla="val 0"/>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b="1" spc="300" dirty="0"/>
              <a:t>VORIGE</a:t>
            </a:r>
          </a:p>
        </p:txBody>
      </p:sp>
      <p:sp>
        <p:nvSpPr>
          <p:cNvPr id="6" name="Rond hoek zelfde zijde rechthoek 5">
            <a:hlinkClick r:id="" action="ppaction://hlinkshowjump?jump=nextslide"/>
            <a:hlinkHover r:id="" action="ppaction://noaction" highlightClick="1"/>
          </p:cNvPr>
          <p:cNvSpPr/>
          <p:nvPr/>
        </p:nvSpPr>
        <p:spPr>
          <a:xfrm>
            <a:off x="9120336" y="6354001"/>
            <a:ext cx="1800000" cy="504000"/>
          </a:xfrm>
          <a:prstGeom prst="round2SameRect">
            <a:avLst>
              <a:gd name="adj1" fmla="val 15913"/>
              <a:gd name="adj2" fmla="val 0"/>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b="1" spc="300" dirty="0"/>
              <a:t>VOLGENDE</a:t>
            </a:r>
          </a:p>
        </p:txBody>
      </p:sp>
    </p:spTree>
    <p:extLst>
      <p:ext uri="{BB962C8B-B14F-4D97-AF65-F5344CB8AC3E}">
        <p14:creationId xmlns:p14="http://schemas.microsoft.com/office/powerpoint/2010/main" val="159400082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xmlns="" id="{B648F4D7-4662-4934-9CB1-262F978B5B08}"/>
              </a:ext>
            </a:extLst>
          </p:cNvPr>
          <p:cNvSpPr>
            <a:spLocks noGrp="1"/>
          </p:cNvSpPr>
          <p:nvPr>
            <p:ph type="title"/>
          </p:nvPr>
        </p:nvSpPr>
        <p:spPr/>
        <p:txBody>
          <a:bodyPr/>
          <a:lstStyle/>
          <a:p>
            <a:r>
              <a:rPr lang="nl-NL" dirty="0" smtClean="0"/>
              <a:t>d. 	Aeneas ziet het Capitool, 347-350</a:t>
            </a:r>
            <a:endParaRPr lang="nl-NL" dirty="0"/>
          </a:p>
        </p:txBody>
      </p:sp>
      <p:sp>
        <p:nvSpPr>
          <p:cNvPr id="3" name="Tijdelijke aanduiding voor inhoud 2">
            <a:extLst>
              <a:ext uri="{FF2B5EF4-FFF2-40B4-BE49-F238E27FC236}">
                <a16:creationId xmlns:a16="http://schemas.microsoft.com/office/drawing/2014/main" xmlns="" id="{70B4D4FE-B5DF-4ED4-B6D3-C3515EB642CE}"/>
              </a:ext>
            </a:extLst>
          </p:cNvPr>
          <p:cNvSpPr>
            <a:spLocks noGrp="1"/>
          </p:cNvSpPr>
          <p:nvPr>
            <p:ph idx="1"/>
          </p:nvPr>
        </p:nvSpPr>
        <p:spPr/>
        <p:txBody>
          <a:bodyPr/>
          <a:lstStyle/>
          <a:p>
            <a:r>
              <a:rPr lang="nl-NL" dirty="0"/>
              <a:t>	</a:t>
            </a:r>
            <a:r>
              <a:rPr lang="en-US" dirty="0" err="1"/>
              <a:t>Hinc</a:t>
            </a:r>
            <a:r>
              <a:rPr lang="en-US" dirty="0"/>
              <a:t> ad </a:t>
            </a:r>
            <a:r>
              <a:rPr lang="en-US" dirty="0" err="1"/>
              <a:t>Tarpeiam</a:t>
            </a:r>
            <a:r>
              <a:rPr lang="en-US" dirty="0"/>
              <a:t> </a:t>
            </a:r>
            <a:r>
              <a:rPr lang="en-US" dirty="0" err="1"/>
              <a:t>sedem</a:t>
            </a:r>
            <a:r>
              <a:rPr lang="en-US" dirty="0"/>
              <a:t> et </a:t>
            </a:r>
            <a:r>
              <a:rPr lang="en-US" dirty="0" err="1"/>
              <a:t>Capitolia</a:t>
            </a:r>
            <a:r>
              <a:rPr lang="en-US" dirty="0"/>
              <a:t> </a:t>
            </a:r>
            <a:r>
              <a:rPr lang="en-US" dirty="0" err="1"/>
              <a:t>ducit</a:t>
            </a:r>
            <a:endParaRPr lang="nl-NL" dirty="0"/>
          </a:p>
          <a:p>
            <a:r>
              <a:rPr lang="en-US" dirty="0"/>
              <a:t>	</a:t>
            </a:r>
            <a:r>
              <a:rPr lang="en-US" dirty="0" err="1"/>
              <a:t>aurea</a:t>
            </a:r>
            <a:r>
              <a:rPr lang="en-US" dirty="0"/>
              <a:t> </a:t>
            </a:r>
            <a:r>
              <a:rPr lang="en-US" dirty="0" err="1"/>
              <a:t>nunc</a:t>
            </a:r>
            <a:r>
              <a:rPr lang="en-US" dirty="0"/>
              <a:t>, </a:t>
            </a:r>
            <a:r>
              <a:rPr lang="en-US" dirty="0" err="1"/>
              <a:t>olim</a:t>
            </a:r>
            <a:r>
              <a:rPr lang="en-US" dirty="0"/>
              <a:t> </a:t>
            </a:r>
            <a:r>
              <a:rPr lang="en-US" dirty="0" err="1"/>
              <a:t>silvestribus</a:t>
            </a:r>
            <a:r>
              <a:rPr lang="en-US" dirty="0"/>
              <a:t> </a:t>
            </a:r>
            <a:r>
              <a:rPr lang="en-US" dirty="0" err="1"/>
              <a:t>horrida</a:t>
            </a:r>
            <a:r>
              <a:rPr lang="en-US" dirty="0"/>
              <a:t> </a:t>
            </a:r>
            <a:r>
              <a:rPr lang="en-US" dirty="0" err="1"/>
              <a:t>dumis</a:t>
            </a:r>
            <a:r>
              <a:rPr lang="en-US" dirty="0" smtClean="0"/>
              <a:t>.</a:t>
            </a:r>
            <a:endParaRPr lang="nl-NL" dirty="0" smtClean="0"/>
          </a:p>
          <a:p>
            <a:r>
              <a:rPr lang="en-US" dirty="0"/>
              <a:t>	</a:t>
            </a:r>
            <a:r>
              <a:rPr lang="en-US" dirty="0" err="1"/>
              <a:t>Iam</a:t>
            </a:r>
            <a:r>
              <a:rPr lang="en-US" dirty="0"/>
              <a:t> tum </a:t>
            </a:r>
            <a:r>
              <a:rPr lang="en-US" dirty="0" err="1"/>
              <a:t>religio</a:t>
            </a:r>
            <a:r>
              <a:rPr lang="en-US" dirty="0"/>
              <a:t> </a:t>
            </a:r>
            <a:r>
              <a:rPr lang="en-US" dirty="0" err="1"/>
              <a:t>pavidos</a:t>
            </a:r>
            <a:r>
              <a:rPr lang="en-US" dirty="0"/>
              <a:t> </a:t>
            </a:r>
            <a:r>
              <a:rPr lang="en-US" dirty="0" err="1"/>
              <a:t>terrebat</a:t>
            </a:r>
            <a:r>
              <a:rPr lang="en-US" dirty="0"/>
              <a:t> </a:t>
            </a:r>
            <a:r>
              <a:rPr lang="en-US" dirty="0" err="1"/>
              <a:t>agrestis</a:t>
            </a:r>
            <a:endParaRPr lang="nl-NL" dirty="0"/>
          </a:p>
          <a:p>
            <a:r>
              <a:rPr lang="en-US" dirty="0"/>
              <a:t>350	</a:t>
            </a:r>
            <a:r>
              <a:rPr lang="en-US" dirty="0" err="1"/>
              <a:t>dira</a:t>
            </a:r>
            <a:r>
              <a:rPr lang="en-US" dirty="0"/>
              <a:t> loci, </a:t>
            </a:r>
            <a:r>
              <a:rPr lang="en-US" dirty="0" err="1"/>
              <a:t>iam</a:t>
            </a:r>
            <a:r>
              <a:rPr lang="en-US" dirty="0"/>
              <a:t> tum </a:t>
            </a:r>
            <a:r>
              <a:rPr lang="en-US" dirty="0" err="1"/>
              <a:t>silvam</a:t>
            </a:r>
            <a:r>
              <a:rPr lang="en-US" dirty="0"/>
              <a:t> </a:t>
            </a:r>
            <a:r>
              <a:rPr lang="en-US" dirty="0" err="1"/>
              <a:t>saxumque</a:t>
            </a:r>
            <a:r>
              <a:rPr lang="en-US" dirty="0"/>
              <a:t> </a:t>
            </a:r>
            <a:r>
              <a:rPr lang="en-US" dirty="0" err="1"/>
              <a:t>tremebant</a:t>
            </a:r>
            <a:r>
              <a:rPr lang="en-US" dirty="0"/>
              <a:t>.</a:t>
            </a:r>
            <a:endParaRPr lang="nl-NL" dirty="0"/>
          </a:p>
        </p:txBody>
      </p:sp>
      <p:sp>
        <p:nvSpPr>
          <p:cNvPr id="5" name="Rond hoek zelfde zijde rechthoek 4">
            <a:hlinkClick r:id="" action="ppaction://hlinkshowjump?jump=previousslide"/>
            <a:hlinkHover r:id="" action="ppaction://noaction" highlightClick="1"/>
          </p:cNvPr>
          <p:cNvSpPr/>
          <p:nvPr/>
        </p:nvSpPr>
        <p:spPr>
          <a:xfrm>
            <a:off x="838800" y="6354000"/>
            <a:ext cx="1800000" cy="504000"/>
          </a:xfrm>
          <a:prstGeom prst="round2SameRect">
            <a:avLst>
              <a:gd name="adj1" fmla="val 15913"/>
              <a:gd name="adj2" fmla="val 0"/>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b="1" spc="300" dirty="0"/>
              <a:t>VORIGE</a:t>
            </a:r>
          </a:p>
        </p:txBody>
      </p:sp>
      <p:sp>
        <p:nvSpPr>
          <p:cNvPr id="6" name="Rond hoek zelfde zijde rechthoek 5">
            <a:hlinkClick r:id="" action="ppaction://hlinkshowjump?jump=nextslide"/>
            <a:hlinkHover r:id="" action="ppaction://noaction" highlightClick="1"/>
          </p:cNvPr>
          <p:cNvSpPr/>
          <p:nvPr/>
        </p:nvSpPr>
        <p:spPr>
          <a:xfrm>
            <a:off x="9120336" y="6354001"/>
            <a:ext cx="1800000" cy="504000"/>
          </a:xfrm>
          <a:prstGeom prst="round2SameRect">
            <a:avLst>
              <a:gd name="adj1" fmla="val 15913"/>
              <a:gd name="adj2" fmla="val 0"/>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b="1" spc="300" dirty="0"/>
              <a:t>VOLGENDE</a:t>
            </a:r>
          </a:p>
        </p:txBody>
      </p:sp>
      <p:sp>
        <p:nvSpPr>
          <p:cNvPr id="7" name="Rond hoek zelfde zijde rechthoek 6">
            <a:hlinkClick r:id="rId2" action="ppaction://hlinksldjump"/>
            <a:hlinkHover r:id="" action="ppaction://noaction" highlightClick="1"/>
          </p:cNvPr>
          <p:cNvSpPr/>
          <p:nvPr/>
        </p:nvSpPr>
        <p:spPr>
          <a:xfrm>
            <a:off x="4259568" y="6354001"/>
            <a:ext cx="3240000" cy="504000"/>
          </a:xfrm>
          <a:prstGeom prst="round2SameRect">
            <a:avLst>
              <a:gd name="adj1" fmla="val 15913"/>
              <a:gd name="adj2" fmla="val 0"/>
            </a:avLst>
          </a:prstGeom>
          <a:solidFill>
            <a:srgbClr val="0080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b="1" spc="300" dirty="0"/>
              <a:t>LATIJN - NEDERLANDS</a:t>
            </a:r>
          </a:p>
        </p:txBody>
      </p:sp>
      <p:sp>
        <p:nvSpPr>
          <p:cNvPr id="11" name="Rechthoek 10" descr="Attentie stijlfiguur" title="Attentie stijlfiguur"/>
          <p:cNvSpPr/>
          <p:nvPr/>
        </p:nvSpPr>
        <p:spPr>
          <a:xfrm>
            <a:off x="11262604" y="2899596"/>
            <a:ext cx="270000" cy="270000"/>
          </a:xfrm>
          <a:prstGeom prst="rect">
            <a:avLst/>
          </a:prstGeom>
          <a:solidFill>
            <a:srgbClr val="B1055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b="1" dirty="0"/>
              <a:t>S</a:t>
            </a:r>
          </a:p>
        </p:txBody>
      </p:sp>
      <p:sp>
        <p:nvSpPr>
          <p:cNvPr id="15" name="Rechthoek 14" descr="Zie opdracht in het leerlingenboek." title="Zie opdracht in het leerlingenboek."/>
          <p:cNvSpPr/>
          <p:nvPr/>
        </p:nvSpPr>
        <p:spPr>
          <a:xfrm>
            <a:off x="10920336" y="2899596"/>
            <a:ext cx="270000" cy="270000"/>
          </a:xfrm>
          <a:prstGeom prst="rect">
            <a:avLst/>
          </a:prstGeom>
          <a:solidFill>
            <a:srgbClr val="0080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b="1" dirty="0"/>
              <a:t>?</a:t>
            </a:r>
          </a:p>
        </p:txBody>
      </p:sp>
    </p:spTree>
    <p:extLst>
      <p:ext uri="{BB962C8B-B14F-4D97-AF65-F5344CB8AC3E}">
        <p14:creationId xmlns:p14="http://schemas.microsoft.com/office/powerpoint/2010/main" val="168116527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fgeronde rechthoek 1">
            <a:hlinkClick r:id="rId3" action="ppaction://hlinksldjump"/>
            <a:hlinkHover r:id="" action="ppaction://noaction" highlightClick="1"/>
          </p:cNvPr>
          <p:cNvSpPr/>
          <p:nvPr/>
        </p:nvSpPr>
        <p:spPr>
          <a:xfrm>
            <a:off x="3039036" y="2096892"/>
            <a:ext cx="6113928" cy="432000"/>
          </a:xfrm>
          <a:prstGeom prst="roundRect">
            <a:avLst>
              <a:gd name="adj" fmla="val 5644"/>
            </a:avLst>
          </a:prstGeom>
          <a:solidFill>
            <a:srgbClr val="00809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tabLst>
                <a:tab pos="363511" algn="l"/>
              </a:tabLst>
            </a:pPr>
            <a:r>
              <a:rPr lang="nl-NL" sz="2100" b="1" dirty="0">
                <a:solidFill>
                  <a:schemeClr val="bg1"/>
                </a:solidFill>
                <a:latin typeface="Calibri" panose="020F0502020204030204" pitchFamily="34" charset="0"/>
                <a:ea typeface="Times New Roman" panose="02020603050405020304" pitchFamily="18" charset="0"/>
                <a:cs typeface="GR Times New Roman"/>
              </a:rPr>
              <a:t>a. </a:t>
            </a:r>
            <a:r>
              <a:rPr lang="nl-NL" sz="2100" b="1" dirty="0" smtClean="0">
                <a:solidFill>
                  <a:schemeClr val="bg1"/>
                </a:solidFill>
                <a:latin typeface="Calibri" panose="020F0502020204030204" pitchFamily="34" charset="0"/>
                <a:ea typeface="Times New Roman" panose="02020603050405020304" pitchFamily="18" charset="0"/>
                <a:cs typeface="GR Times New Roman"/>
              </a:rPr>
              <a:t>	</a:t>
            </a:r>
            <a:r>
              <a:rPr lang="nl-NL" sz="2100" b="1" dirty="0" err="1" smtClean="0">
                <a:solidFill>
                  <a:schemeClr val="bg1"/>
                </a:solidFill>
                <a:latin typeface="Calibri" panose="020F0502020204030204" pitchFamily="34" charset="0"/>
                <a:ea typeface="Times New Roman" panose="02020603050405020304" pitchFamily="18" charset="0"/>
                <a:cs typeface="GR Times New Roman"/>
              </a:rPr>
              <a:t>Euander</a:t>
            </a:r>
            <a:r>
              <a:rPr lang="nl-NL" sz="2100" b="1" dirty="0" smtClean="0">
                <a:solidFill>
                  <a:schemeClr val="bg1"/>
                </a:solidFill>
                <a:latin typeface="Calibri" panose="020F0502020204030204" pitchFamily="34" charset="0"/>
                <a:ea typeface="Times New Roman" panose="02020603050405020304" pitchFamily="18" charset="0"/>
                <a:cs typeface="GR Times New Roman"/>
              </a:rPr>
              <a:t> </a:t>
            </a:r>
            <a:r>
              <a:rPr lang="nl-NL" sz="2100" b="1" dirty="0">
                <a:solidFill>
                  <a:schemeClr val="bg1"/>
                </a:solidFill>
                <a:latin typeface="Calibri" panose="020F0502020204030204" pitchFamily="34" charset="0"/>
                <a:ea typeface="Times New Roman" panose="02020603050405020304" pitchFamily="18" charset="0"/>
                <a:cs typeface="GR Times New Roman"/>
              </a:rPr>
              <a:t>begint zijn rondleiding (VIII, 306-318)</a:t>
            </a:r>
            <a:endParaRPr lang="nl-NL" sz="2100" dirty="0">
              <a:solidFill>
                <a:schemeClr val="bg1"/>
              </a:solidFill>
            </a:endParaRPr>
          </a:p>
        </p:txBody>
      </p:sp>
      <p:sp>
        <p:nvSpPr>
          <p:cNvPr id="3" name="Tekstvak 2"/>
          <p:cNvSpPr txBox="1"/>
          <p:nvPr/>
        </p:nvSpPr>
        <p:spPr>
          <a:xfrm>
            <a:off x="461377" y="620689"/>
            <a:ext cx="11269252" cy="954107"/>
          </a:xfrm>
          <a:prstGeom prst="rect">
            <a:avLst/>
          </a:prstGeom>
          <a:noFill/>
        </p:spPr>
        <p:txBody>
          <a:bodyPr wrap="square" rtlCol="0">
            <a:spAutoFit/>
          </a:bodyPr>
          <a:lstStyle/>
          <a:p>
            <a:pPr algn="ctr"/>
            <a:r>
              <a:rPr lang="nl-NL" sz="2800" b="1" dirty="0"/>
              <a:t>Inhoud HOOFDSTUK 9  AENEAS EN EUANDER</a:t>
            </a:r>
          </a:p>
          <a:p>
            <a:pPr algn="ctr"/>
            <a:r>
              <a:rPr lang="nl-NL" sz="2800" b="1" dirty="0"/>
              <a:t>2. AENEAS WORDT DOOR EUANDER RONDGELEID (VIII, 306-369)</a:t>
            </a:r>
          </a:p>
        </p:txBody>
      </p:sp>
      <p:sp>
        <p:nvSpPr>
          <p:cNvPr id="4" name="Afgeronde rechthoek 3">
            <a:hlinkClick r:id="rId4" action="ppaction://hlinksldjump"/>
            <a:hlinkHover r:id="" action="ppaction://noaction" highlightClick="1"/>
          </p:cNvPr>
          <p:cNvSpPr/>
          <p:nvPr/>
        </p:nvSpPr>
        <p:spPr>
          <a:xfrm>
            <a:off x="3039036" y="2735977"/>
            <a:ext cx="6113929" cy="432000"/>
          </a:xfrm>
          <a:prstGeom prst="roundRect">
            <a:avLst>
              <a:gd name="adj" fmla="val 5644"/>
            </a:avLst>
          </a:prstGeom>
          <a:solidFill>
            <a:srgbClr val="00809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tabLst>
                <a:tab pos="363511" algn="l"/>
              </a:tabLst>
            </a:pPr>
            <a:r>
              <a:rPr lang="nl-NL" sz="2100" b="1" dirty="0">
                <a:solidFill>
                  <a:schemeClr val="bg1"/>
                </a:solidFill>
                <a:latin typeface="Calibri" panose="020F0502020204030204" pitchFamily="34" charset="0"/>
                <a:ea typeface="Times New Roman" panose="02020603050405020304" pitchFamily="18" charset="0"/>
                <a:cs typeface="GR Times New Roman"/>
              </a:rPr>
              <a:t>b. </a:t>
            </a:r>
            <a:r>
              <a:rPr lang="nl-NL" sz="2100" b="1" dirty="0" smtClean="0">
                <a:solidFill>
                  <a:schemeClr val="bg1"/>
                </a:solidFill>
                <a:latin typeface="Calibri" panose="020F0502020204030204" pitchFamily="34" charset="0"/>
                <a:ea typeface="Times New Roman" panose="02020603050405020304" pitchFamily="18" charset="0"/>
                <a:cs typeface="GR Times New Roman"/>
              </a:rPr>
              <a:t>	De </a:t>
            </a:r>
            <a:r>
              <a:rPr lang="nl-NL" sz="2100" b="1" dirty="0">
                <a:solidFill>
                  <a:schemeClr val="bg1"/>
                </a:solidFill>
                <a:latin typeface="Calibri" panose="020F0502020204030204" pitchFamily="34" charset="0"/>
                <a:ea typeface="Times New Roman" panose="02020603050405020304" pitchFamily="18" charset="0"/>
                <a:cs typeface="GR Times New Roman"/>
              </a:rPr>
              <a:t>eerdere bewoners (VIII, 319-336)</a:t>
            </a:r>
            <a:endParaRPr lang="nl-NL" sz="2100" dirty="0">
              <a:solidFill>
                <a:schemeClr val="bg1"/>
              </a:solidFill>
            </a:endParaRPr>
          </a:p>
        </p:txBody>
      </p:sp>
      <p:sp>
        <p:nvSpPr>
          <p:cNvPr id="5" name="Afgeronde rechthoek 4">
            <a:hlinkClick r:id="rId5" action="ppaction://hlinksldjump"/>
            <a:hlinkHover r:id="" action="ppaction://noaction" highlightClick="1"/>
          </p:cNvPr>
          <p:cNvSpPr/>
          <p:nvPr/>
        </p:nvSpPr>
        <p:spPr>
          <a:xfrm>
            <a:off x="3039036" y="3375062"/>
            <a:ext cx="6113928" cy="432000"/>
          </a:xfrm>
          <a:prstGeom prst="roundRect">
            <a:avLst>
              <a:gd name="adj" fmla="val 5644"/>
            </a:avLst>
          </a:prstGeom>
          <a:solidFill>
            <a:srgbClr val="00809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tabLst>
                <a:tab pos="363511" algn="l"/>
              </a:tabLst>
            </a:pPr>
            <a:r>
              <a:rPr lang="nl-NL" sz="2100" b="1" dirty="0">
                <a:solidFill>
                  <a:schemeClr val="bg1"/>
                </a:solidFill>
                <a:latin typeface="Calibri" panose="020F0502020204030204" pitchFamily="34" charset="0"/>
                <a:ea typeface="Times New Roman" panose="02020603050405020304" pitchFamily="18" charset="0"/>
                <a:cs typeface="GR Times New Roman"/>
              </a:rPr>
              <a:t>c. </a:t>
            </a:r>
            <a:r>
              <a:rPr lang="nl-NL" sz="2100" b="1" dirty="0" smtClean="0">
                <a:solidFill>
                  <a:schemeClr val="bg1"/>
                </a:solidFill>
                <a:latin typeface="Calibri" panose="020F0502020204030204" pitchFamily="34" charset="0"/>
                <a:ea typeface="Times New Roman" panose="02020603050405020304" pitchFamily="18" charset="0"/>
                <a:cs typeface="GR Times New Roman"/>
              </a:rPr>
              <a:t>	</a:t>
            </a:r>
            <a:r>
              <a:rPr lang="nl-NL" sz="2100" b="1" dirty="0" err="1" smtClean="0">
                <a:solidFill>
                  <a:schemeClr val="bg1"/>
                </a:solidFill>
                <a:latin typeface="Calibri" panose="020F0502020204030204" pitchFamily="34" charset="0"/>
                <a:ea typeface="Times New Roman" panose="02020603050405020304" pitchFamily="18" charset="0"/>
                <a:cs typeface="GR Times New Roman"/>
              </a:rPr>
              <a:t>Euander</a:t>
            </a:r>
            <a:r>
              <a:rPr lang="nl-NL" sz="2100" b="1" dirty="0" smtClean="0">
                <a:solidFill>
                  <a:schemeClr val="bg1"/>
                </a:solidFill>
                <a:latin typeface="Calibri" panose="020F0502020204030204" pitchFamily="34" charset="0"/>
                <a:ea typeface="Times New Roman" panose="02020603050405020304" pitchFamily="18" charset="0"/>
                <a:cs typeface="GR Times New Roman"/>
              </a:rPr>
              <a:t> </a:t>
            </a:r>
            <a:r>
              <a:rPr lang="nl-NL" sz="2100" b="1" dirty="0">
                <a:solidFill>
                  <a:schemeClr val="bg1"/>
                </a:solidFill>
                <a:latin typeface="Calibri" panose="020F0502020204030204" pitchFamily="34" charset="0"/>
                <a:ea typeface="Times New Roman" panose="02020603050405020304" pitchFamily="18" charset="0"/>
                <a:cs typeface="GR Times New Roman"/>
              </a:rPr>
              <a:t>toont beroemde plaatsen (VIII, 337-346)</a:t>
            </a:r>
            <a:endParaRPr lang="nl-NL" sz="2100" dirty="0">
              <a:solidFill>
                <a:schemeClr val="bg1"/>
              </a:solidFill>
            </a:endParaRPr>
          </a:p>
        </p:txBody>
      </p:sp>
      <p:sp>
        <p:nvSpPr>
          <p:cNvPr id="6" name="Afgeronde rechthoek 5">
            <a:hlinkClick r:id="rId6" action="ppaction://hlinksldjump"/>
            <a:hlinkHover r:id="" action="ppaction://noaction" highlightClick="1"/>
          </p:cNvPr>
          <p:cNvSpPr/>
          <p:nvPr/>
        </p:nvSpPr>
        <p:spPr>
          <a:xfrm>
            <a:off x="3039036" y="4014147"/>
            <a:ext cx="6113929" cy="432000"/>
          </a:xfrm>
          <a:prstGeom prst="roundRect">
            <a:avLst>
              <a:gd name="adj" fmla="val 5644"/>
            </a:avLst>
          </a:prstGeom>
          <a:solidFill>
            <a:srgbClr val="00809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tabLst>
                <a:tab pos="363511" algn="l"/>
              </a:tabLst>
            </a:pPr>
            <a:r>
              <a:rPr lang="nl-NL" sz="2100" b="1" dirty="0">
                <a:solidFill>
                  <a:schemeClr val="bg1"/>
                </a:solidFill>
                <a:latin typeface="Calibri" panose="020F0502020204030204" pitchFamily="34" charset="0"/>
                <a:ea typeface="Times New Roman" panose="02020603050405020304" pitchFamily="18" charset="0"/>
                <a:cs typeface="GR Times New Roman"/>
              </a:rPr>
              <a:t>d. </a:t>
            </a:r>
            <a:r>
              <a:rPr lang="nl-NL" sz="2100" b="1" dirty="0" smtClean="0">
                <a:solidFill>
                  <a:schemeClr val="bg1"/>
                </a:solidFill>
                <a:latin typeface="Calibri" panose="020F0502020204030204" pitchFamily="34" charset="0"/>
                <a:ea typeface="Times New Roman" panose="02020603050405020304" pitchFamily="18" charset="0"/>
                <a:cs typeface="GR Times New Roman"/>
              </a:rPr>
              <a:t>	Aeneas </a:t>
            </a:r>
            <a:r>
              <a:rPr lang="nl-NL" sz="2100" b="1" dirty="0">
                <a:solidFill>
                  <a:schemeClr val="bg1"/>
                </a:solidFill>
                <a:latin typeface="Calibri" panose="020F0502020204030204" pitchFamily="34" charset="0"/>
                <a:ea typeface="Times New Roman" panose="02020603050405020304" pitchFamily="18" charset="0"/>
                <a:cs typeface="GR Times New Roman"/>
              </a:rPr>
              <a:t>ziet het Capitool (VIII, 347-358)</a:t>
            </a:r>
            <a:endParaRPr lang="nl-NL" sz="2100" dirty="0">
              <a:solidFill>
                <a:schemeClr val="bg1"/>
              </a:solidFill>
            </a:endParaRPr>
          </a:p>
        </p:txBody>
      </p:sp>
      <p:sp>
        <p:nvSpPr>
          <p:cNvPr id="7" name="Afgeronde rechthoek 6">
            <a:hlinkClick r:id="rId7" action="ppaction://hlinksldjump"/>
            <a:hlinkHover r:id="" action="ppaction://noaction" highlightClick="1"/>
          </p:cNvPr>
          <p:cNvSpPr/>
          <p:nvPr/>
        </p:nvSpPr>
        <p:spPr>
          <a:xfrm>
            <a:off x="3039036" y="4653232"/>
            <a:ext cx="6113929" cy="432000"/>
          </a:xfrm>
          <a:prstGeom prst="roundRect">
            <a:avLst>
              <a:gd name="adj" fmla="val 5644"/>
            </a:avLst>
          </a:prstGeom>
          <a:solidFill>
            <a:srgbClr val="00809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tabLst>
                <a:tab pos="363511" algn="l"/>
              </a:tabLst>
            </a:pPr>
            <a:r>
              <a:rPr lang="nl-NL" sz="2100" b="1" dirty="0">
                <a:solidFill>
                  <a:schemeClr val="bg1"/>
                </a:solidFill>
                <a:latin typeface="Calibri" panose="020F0502020204030204" pitchFamily="34" charset="0"/>
                <a:ea typeface="Times New Roman" panose="02020603050405020304" pitchFamily="18" charset="0"/>
                <a:cs typeface="GR Times New Roman"/>
              </a:rPr>
              <a:t>e. </a:t>
            </a:r>
            <a:r>
              <a:rPr lang="nl-NL" sz="2100" b="1" dirty="0" smtClean="0">
                <a:solidFill>
                  <a:schemeClr val="bg1"/>
                </a:solidFill>
                <a:latin typeface="Calibri" panose="020F0502020204030204" pitchFamily="34" charset="0"/>
                <a:ea typeface="Times New Roman" panose="02020603050405020304" pitchFamily="18" charset="0"/>
                <a:cs typeface="GR Times New Roman"/>
              </a:rPr>
              <a:t>	Ontvangst </a:t>
            </a:r>
            <a:r>
              <a:rPr lang="nl-NL" sz="2100" b="1" dirty="0">
                <a:solidFill>
                  <a:schemeClr val="bg1"/>
                </a:solidFill>
                <a:latin typeface="Calibri" panose="020F0502020204030204" pitchFamily="34" charset="0"/>
                <a:ea typeface="Times New Roman" panose="02020603050405020304" pitchFamily="18" charset="0"/>
                <a:cs typeface="GR Times New Roman"/>
              </a:rPr>
              <a:t>in </a:t>
            </a:r>
            <a:r>
              <a:rPr lang="nl-NL" sz="2100" b="1" dirty="0" err="1">
                <a:solidFill>
                  <a:schemeClr val="bg1"/>
                </a:solidFill>
                <a:latin typeface="Calibri" panose="020F0502020204030204" pitchFamily="34" charset="0"/>
                <a:ea typeface="Times New Roman" panose="02020603050405020304" pitchFamily="18" charset="0"/>
                <a:cs typeface="GR Times New Roman"/>
              </a:rPr>
              <a:t>Euanders</a:t>
            </a:r>
            <a:r>
              <a:rPr lang="nl-NL" sz="2100" b="1" dirty="0">
                <a:solidFill>
                  <a:schemeClr val="bg1"/>
                </a:solidFill>
                <a:latin typeface="Calibri" panose="020F0502020204030204" pitchFamily="34" charset="0"/>
                <a:ea typeface="Times New Roman" panose="02020603050405020304" pitchFamily="18" charset="0"/>
                <a:cs typeface="GR Times New Roman"/>
              </a:rPr>
              <a:t> ‘paleis’ (VIII, 359-369)</a:t>
            </a:r>
            <a:endParaRPr lang="nl-NL" sz="2100" dirty="0">
              <a:solidFill>
                <a:schemeClr val="bg1"/>
              </a:solidFill>
            </a:endParaRPr>
          </a:p>
        </p:txBody>
      </p:sp>
      <p:sp>
        <p:nvSpPr>
          <p:cNvPr id="8" name="Rond hoek zelfde zijde rechthoek 7">
            <a:hlinkClick r:id="" action="ppaction://hlinkshowjump?jump=previousslide"/>
            <a:hlinkHover r:id="" action="ppaction://noaction" highlightClick="1"/>
          </p:cNvPr>
          <p:cNvSpPr/>
          <p:nvPr/>
        </p:nvSpPr>
        <p:spPr>
          <a:xfrm>
            <a:off x="839616" y="6354000"/>
            <a:ext cx="1800000" cy="504000"/>
          </a:xfrm>
          <a:prstGeom prst="round2SameRect">
            <a:avLst>
              <a:gd name="adj1" fmla="val 15913"/>
              <a:gd name="adj2" fmla="val 0"/>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b="1" spc="300" dirty="0"/>
              <a:t>VORIGE</a:t>
            </a:r>
          </a:p>
        </p:txBody>
      </p:sp>
      <p:sp>
        <p:nvSpPr>
          <p:cNvPr id="9" name="Rond hoek zelfde zijde rechthoek 8">
            <a:hlinkClick r:id="" action="ppaction://hlinkshowjump?jump=nextslide"/>
            <a:hlinkHover r:id="" action="ppaction://noaction" highlightClick="1"/>
          </p:cNvPr>
          <p:cNvSpPr/>
          <p:nvPr/>
        </p:nvSpPr>
        <p:spPr>
          <a:xfrm>
            <a:off x="9120336" y="6354001"/>
            <a:ext cx="1800000" cy="504000"/>
          </a:xfrm>
          <a:prstGeom prst="round2SameRect">
            <a:avLst>
              <a:gd name="adj1" fmla="val 15913"/>
              <a:gd name="adj2" fmla="val 0"/>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b="1" spc="300" dirty="0"/>
              <a:t>VOLGENDE</a:t>
            </a:r>
          </a:p>
        </p:txBody>
      </p:sp>
    </p:spTree>
    <p:extLst>
      <p:ext uri="{BB962C8B-B14F-4D97-AF65-F5344CB8AC3E}">
        <p14:creationId xmlns:p14="http://schemas.microsoft.com/office/powerpoint/2010/main" val="386048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xmlns="" id="{4933A214-7A74-4DC1-8BAE-42F7F1EBB60B}"/>
              </a:ext>
            </a:extLst>
          </p:cNvPr>
          <p:cNvSpPr>
            <a:spLocks noGrp="1"/>
          </p:cNvSpPr>
          <p:nvPr>
            <p:ph type="title"/>
          </p:nvPr>
        </p:nvSpPr>
        <p:spPr/>
        <p:txBody>
          <a:bodyPr/>
          <a:lstStyle/>
          <a:p>
            <a:r>
              <a:rPr lang="nl-NL" dirty="0" smtClean="0"/>
              <a:t>d. 	Aeneas ziet het Capitool, 351-354</a:t>
            </a:r>
            <a:endParaRPr lang="nl-NL" dirty="0"/>
          </a:p>
        </p:txBody>
      </p:sp>
      <p:sp>
        <p:nvSpPr>
          <p:cNvPr id="3" name="Tijdelijke aanduiding voor inhoud 2">
            <a:extLst>
              <a:ext uri="{FF2B5EF4-FFF2-40B4-BE49-F238E27FC236}">
                <a16:creationId xmlns:a16="http://schemas.microsoft.com/office/drawing/2014/main" xmlns="" id="{032E0C77-6C48-48F7-B68E-609850B848B8}"/>
              </a:ext>
            </a:extLst>
          </p:cNvPr>
          <p:cNvSpPr>
            <a:spLocks noGrp="1"/>
          </p:cNvSpPr>
          <p:nvPr>
            <p:ph idx="1"/>
          </p:nvPr>
        </p:nvSpPr>
        <p:spPr/>
        <p:txBody>
          <a:bodyPr/>
          <a:lstStyle/>
          <a:p>
            <a:r>
              <a:rPr lang="en-US" dirty="0" smtClean="0"/>
              <a:t>351</a:t>
            </a:r>
            <a:r>
              <a:rPr lang="en-US" dirty="0"/>
              <a:t>	‘Hoc </a:t>
            </a:r>
            <a:r>
              <a:rPr lang="en-US" dirty="0" err="1"/>
              <a:t>nemus</a:t>
            </a:r>
            <a:r>
              <a:rPr lang="en-US" dirty="0"/>
              <a:t>, </a:t>
            </a:r>
            <a:r>
              <a:rPr lang="en-US" dirty="0" err="1"/>
              <a:t>hunc</a:t>
            </a:r>
            <a:r>
              <a:rPr lang="en-US" dirty="0"/>
              <a:t>’ </a:t>
            </a:r>
            <a:r>
              <a:rPr lang="en-US" dirty="0" err="1"/>
              <a:t>inquit</a:t>
            </a:r>
            <a:r>
              <a:rPr lang="en-US" dirty="0"/>
              <a:t> ‘</a:t>
            </a:r>
            <a:r>
              <a:rPr lang="en-US" dirty="0" err="1"/>
              <a:t>frondoso</a:t>
            </a:r>
            <a:r>
              <a:rPr lang="en-US" dirty="0"/>
              <a:t> </a:t>
            </a:r>
            <a:r>
              <a:rPr lang="en-US" dirty="0" err="1"/>
              <a:t>vertice</a:t>
            </a:r>
            <a:r>
              <a:rPr lang="en-US" dirty="0"/>
              <a:t> </a:t>
            </a:r>
            <a:r>
              <a:rPr lang="en-US" dirty="0" err="1"/>
              <a:t>collem</a:t>
            </a:r>
            <a:r>
              <a:rPr lang="en-US" dirty="0"/>
              <a:t>		</a:t>
            </a:r>
            <a:endParaRPr lang="nl-NL" dirty="0" smtClean="0"/>
          </a:p>
          <a:p>
            <a:r>
              <a:rPr lang="en-US" dirty="0"/>
              <a:t>	</a:t>
            </a:r>
            <a:r>
              <a:rPr lang="nl-NL" dirty="0"/>
              <a:t>(</a:t>
            </a:r>
            <a:r>
              <a:rPr lang="nl-NL" dirty="0" err="1"/>
              <a:t>quis</a:t>
            </a:r>
            <a:r>
              <a:rPr lang="nl-NL" dirty="0"/>
              <a:t> deus </a:t>
            </a:r>
            <a:r>
              <a:rPr lang="nl-NL" dirty="0" err="1"/>
              <a:t>incertum</a:t>
            </a:r>
            <a:r>
              <a:rPr lang="nl-NL" dirty="0"/>
              <a:t> </a:t>
            </a:r>
            <a:r>
              <a:rPr lang="nl-NL" dirty="0" err="1"/>
              <a:t>est</a:t>
            </a:r>
            <a:r>
              <a:rPr lang="nl-NL" dirty="0"/>
              <a:t>) habitat deus; Arcades </a:t>
            </a:r>
            <a:r>
              <a:rPr lang="nl-NL" dirty="0" err="1"/>
              <a:t>ipsum</a:t>
            </a:r>
            <a:endParaRPr lang="nl-NL" dirty="0"/>
          </a:p>
          <a:p>
            <a:r>
              <a:rPr lang="nl-NL" dirty="0"/>
              <a:t>	</a:t>
            </a:r>
            <a:r>
              <a:rPr lang="en-US" dirty="0" err="1"/>
              <a:t>credunt</a:t>
            </a:r>
            <a:r>
              <a:rPr lang="en-US" dirty="0"/>
              <a:t> se </a:t>
            </a:r>
            <a:r>
              <a:rPr lang="en-US" dirty="0" err="1"/>
              <a:t>vidisse</a:t>
            </a:r>
            <a:r>
              <a:rPr lang="en-US" dirty="0"/>
              <a:t> </a:t>
            </a:r>
            <a:r>
              <a:rPr lang="en-US" dirty="0" err="1"/>
              <a:t>Iovem</a:t>
            </a:r>
            <a:r>
              <a:rPr lang="en-US" dirty="0"/>
              <a:t>, cum </a:t>
            </a:r>
            <a:r>
              <a:rPr lang="en-US" dirty="0" err="1"/>
              <a:t>saepe</a:t>
            </a:r>
            <a:r>
              <a:rPr lang="en-US" dirty="0"/>
              <a:t> </a:t>
            </a:r>
            <a:r>
              <a:rPr lang="en-US" dirty="0" err="1"/>
              <a:t>nigrantem</a:t>
            </a:r>
            <a:endParaRPr lang="nl-NL" dirty="0"/>
          </a:p>
          <a:p>
            <a:r>
              <a:rPr lang="en-US" dirty="0"/>
              <a:t>	</a:t>
            </a:r>
            <a:r>
              <a:rPr lang="nl-NL" dirty="0" err="1"/>
              <a:t>aegida</a:t>
            </a:r>
            <a:r>
              <a:rPr lang="nl-NL" dirty="0"/>
              <a:t> </a:t>
            </a:r>
            <a:r>
              <a:rPr lang="nl-NL" dirty="0" err="1"/>
              <a:t>concuteret</a:t>
            </a:r>
            <a:r>
              <a:rPr lang="nl-NL" dirty="0"/>
              <a:t> </a:t>
            </a:r>
            <a:r>
              <a:rPr lang="nl-NL" dirty="0" err="1"/>
              <a:t>dextra</a:t>
            </a:r>
            <a:r>
              <a:rPr lang="nl-NL" dirty="0"/>
              <a:t> </a:t>
            </a:r>
            <a:r>
              <a:rPr lang="nl-NL" dirty="0" err="1"/>
              <a:t>nimbosque</a:t>
            </a:r>
            <a:r>
              <a:rPr lang="nl-NL" dirty="0"/>
              <a:t> </a:t>
            </a:r>
            <a:r>
              <a:rPr lang="nl-NL" dirty="0" err="1"/>
              <a:t>cieret</a:t>
            </a:r>
            <a:r>
              <a:rPr lang="nl-NL" dirty="0"/>
              <a:t>.</a:t>
            </a:r>
          </a:p>
        </p:txBody>
      </p:sp>
      <p:sp>
        <p:nvSpPr>
          <p:cNvPr id="5" name="Rond hoek zelfde zijde rechthoek 4">
            <a:hlinkClick r:id="" action="ppaction://hlinkshowjump?jump=previousslide"/>
            <a:hlinkHover r:id="" action="ppaction://noaction" highlightClick="1"/>
          </p:cNvPr>
          <p:cNvSpPr/>
          <p:nvPr/>
        </p:nvSpPr>
        <p:spPr>
          <a:xfrm>
            <a:off x="838800" y="6354000"/>
            <a:ext cx="1800000" cy="504000"/>
          </a:xfrm>
          <a:prstGeom prst="round2SameRect">
            <a:avLst>
              <a:gd name="adj1" fmla="val 15913"/>
              <a:gd name="adj2" fmla="val 0"/>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b="1" spc="300" dirty="0"/>
              <a:t>VORIGE</a:t>
            </a:r>
          </a:p>
        </p:txBody>
      </p:sp>
      <p:sp>
        <p:nvSpPr>
          <p:cNvPr id="6" name="Rond hoek zelfde zijde rechthoek 5">
            <a:hlinkClick r:id="" action="ppaction://hlinkshowjump?jump=nextslide"/>
            <a:hlinkHover r:id="" action="ppaction://noaction" highlightClick="1"/>
          </p:cNvPr>
          <p:cNvSpPr/>
          <p:nvPr/>
        </p:nvSpPr>
        <p:spPr>
          <a:xfrm>
            <a:off x="9120336" y="6354001"/>
            <a:ext cx="1800000" cy="504000"/>
          </a:xfrm>
          <a:prstGeom prst="round2SameRect">
            <a:avLst>
              <a:gd name="adj1" fmla="val 15913"/>
              <a:gd name="adj2" fmla="val 0"/>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b="1" spc="300" dirty="0"/>
              <a:t>VOLGENDE</a:t>
            </a:r>
          </a:p>
        </p:txBody>
      </p:sp>
      <p:sp>
        <p:nvSpPr>
          <p:cNvPr id="7" name="Rond hoek zelfde zijde rechthoek 6">
            <a:hlinkClick r:id="rId3" action="ppaction://hlinksldjump"/>
            <a:hlinkHover r:id="" action="ppaction://noaction" highlightClick="1"/>
          </p:cNvPr>
          <p:cNvSpPr/>
          <p:nvPr/>
        </p:nvSpPr>
        <p:spPr>
          <a:xfrm>
            <a:off x="4259568" y="6354001"/>
            <a:ext cx="3240000" cy="504000"/>
          </a:xfrm>
          <a:prstGeom prst="round2SameRect">
            <a:avLst>
              <a:gd name="adj1" fmla="val 15913"/>
              <a:gd name="adj2" fmla="val 0"/>
            </a:avLst>
          </a:prstGeom>
          <a:solidFill>
            <a:srgbClr val="0080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b="1" spc="300" dirty="0"/>
              <a:t>LATIJN - NEDERLANDS</a:t>
            </a:r>
          </a:p>
        </p:txBody>
      </p:sp>
      <p:sp>
        <p:nvSpPr>
          <p:cNvPr id="11" name="Rechthoek 10" descr="Zie opdracht in het leerlingenboek." title="Zie opdracht in het leerlingenboek."/>
          <p:cNvSpPr/>
          <p:nvPr/>
        </p:nvSpPr>
        <p:spPr>
          <a:xfrm>
            <a:off x="10920336" y="2260645"/>
            <a:ext cx="270000" cy="270000"/>
          </a:xfrm>
          <a:prstGeom prst="rect">
            <a:avLst/>
          </a:prstGeom>
          <a:solidFill>
            <a:srgbClr val="0080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b="1" dirty="0"/>
              <a:t>?</a:t>
            </a:r>
          </a:p>
        </p:txBody>
      </p:sp>
    </p:spTree>
    <p:extLst>
      <p:ext uri="{BB962C8B-B14F-4D97-AF65-F5344CB8AC3E}">
        <p14:creationId xmlns:p14="http://schemas.microsoft.com/office/powerpoint/2010/main" val="312275197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xmlns="" id="{4933A214-7A74-4DC1-8BAE-42F7F1EBB60B}"/>
              </a:ext>
            </a:extLst>
          </p:cNvPr>
          <p:cNvSpPr>
            <a:spLocks noGrp="1"/>
          </p:cNvSpPr>
          <p:nvPr>
            <p:ph type="title"/>
          </p:nvPr>
        </p:nvSpPr>
        <p:spPr/>
        <p:txBody>
          <a:bodyPr/>
          <a:lstStyle/>
          <a:p>
            <a:r>
              <a:rPr lang="nl-NL" dirty="0" smtClean="0"/>
              <a:t>d. 	Aeneas ziet het Capitool, 355-358</a:t>
            </a:r>
            <a:endParaRPr lang="nl-NL" dirty="0"/>
          </a:p>
        </p:txBody>
      </p:sp>
      <p:sp>
        <p:nvSpPr>
          <p:cNvPr id="3" name="Tijdelijke aanduiding voor inhoud 2">
            <a:extLst>
              <a:ext uri="{FF2B5EF4-FFF2-40B4-BE49-F238E27FC236}">
                <a16:creationId xmlns:a16="http://schemas.microsoft.com/office/drawing/2014/main" xmlns="" id="{032E0C77-6C48-48F7-B68E-609850B848B8}"/>
              </a:ext>
            </a:extLst>
          </p:cNvPr>
          <p:cNvSpPr>
            <a:spLocks noGrp="1"/>
          </p:cNvSpPr>
          <p:nvPr>
            <p:ph idx="1"/>
          </p:nvPr>
        </p:nvSpPr>
        <p:spPr/>
        <p:txBody>
          <a:bodyPr/>
          <a:lstStyle/>
          <a:p>
            <a:r>
              <a:rPr lang="en-US" dirty="0"/>
              <a:t>355	</a:t>
            </a:r>
            <a:r>
              <a:rPr lang="en-US" dirty="0" err="1"/>
              <a:t>Haec</a:t>
            </a:r>
            <a:r>
              <a:rPr lang="en-US" dirty="0"/>
              <a:t> duo </a:t>
            </a:r>
            <a:r>
              <a:rPr lang="en-US" dirty="0" err="1"/>
              <a:t>praeterea</a:t>
            </a:r>
            <a:r>
              <a:rPr lang="en-US" dirty="0"/>
              <a:t> </a:t>
            </a:r>
            <a:r>
              <a:rPr lang="en-US" dirty="0" err="1"/>
              <a:t>disiectis</a:t>
            </a:r>
            <a:r>
              <a:rPr lang="en-US" dirty="0"/>
              <a:t> oppida </a:t>
            </a:r>
            <a:r>
              <a:rPr lang="en-US" dirty="0" err="1"/>
              <a:t>muris</a:t>
            </a:r>
            <a:r>
              <a:rPr lang="en-US" dirty="0"/>
              <a:t>, </a:t>
            </a:r>
            <a:endParaRPr lang="nl-NL" dirty="0"/>
          </a:p>
          <a:p>
            <a:r>
              <a:rPr lang="en-US" dirty="0"/>
              <a:t>	</a:t>
            </a:r>
            <a:r>
              <a:rPr lang="en-US" dirty="0" err="1"/>
              <a:t>reliquias</a:t>
            </a:r>
            <a:r>
              <a:rPr lang="en-US" dirty="0"/>
              <a:t> </a:t>
            </a:r>
            <a:r>
              <a:rPr lang="en-US" dirty="0" err="1"/>
              <a:t>veterumque</a:t>
            </a:r>
            <a:r>
              <a:rPr lang="en-US" dirty="0"/>
              <a:t> vides </a:t>
            </a:r>
            <a:r>
              <a:rPr lang="en-US" dirty="0" err="1"/>
              <a:t>monimenta</a:t>
            </a:r>
            <a:r>
              <a:rPr lang="en-US" dirty="0"/>
              <a:t> </a:t>
            </a:r>
            <a:r>
              <a:rPr lang="en-US" dirty="0" err="1"/>
              <a:t>virorum</a:t>
            </a:r>
            <a:r>
              <a:rPr lang="en-US" dirty="0"/>
              <a:t>.		</a:t>
            </a:r>
            <a:endParaRPr lang="en-US" dirty="0" smtClean="0"/>
          </a:p>
          <a:p>
            <a:r>
              <a:rPr lang="en-US" dirty="0"/>
              <a:t>	Hanc </a:t>
            </a:r>
            <a:r>
              <a:rPr lang="en-US" dirty="0" err="1"/>
              <a:t>Ianus</a:t>
            </a:r>
            <a:r>
              <a:rPr lang="en-US" dirty="0"/>
              <a:t> pater, </a:t>
            </a:r>
            <a:r>
              <a:rPr lang="en-US" dirty="0" err="1"/>
              <a:t>hanc</a:t>
            </a:r>
            <a:r>
              <a:rPr lang="en-US" dirty="0"/>
              <a:t> Saturnus </a:t>
            </a:r>
            <a:r>
              <a:rPr lang="en-US" dirty="0" err="1"/>
              <a:t>condidit</a:t>
            </a:r>
            <a:r>
              <a:rPr lang="en-US" dirty="0"/>
              <a:t> </a:t>
            </a:r>
            <a:r>
              <a:rPr lang="en-US" dirty="0" err="1"/>
              <a:t>arcem</a:t>
            </a:r>
            <a:r>
              <a:rPr lang="en-US" dirty="0"/>
              <a:t>;		</a:t>
            </a:r>
            <a:endParaRPr lang="nl-NL" dirty="0" smtClean="0"/>
          </a:p>
          <a:p>
            <a:r>
              <a:rPr lang="en-US" dirty="0"/>
              <a:t>	</a:t>
            </a:r>
            <a:r>
              <a:rPr lang="en-US" dirty="0" err="1"/>
              <a:t>Ianiculum</a:t>
            </a:r>
            <a:r>
              <a:rPr lang="en-US" dirty="0"/>
              <a:t> </a:t>
            </a:r>
            <a:r>
              <a:rPr lang="en-US" dirty="0" err="1"/>
              <a:t>huic</a:t>
            </a:r>
            <a:r>
              <a:rPr lang="en-US" dirty="0"/>
              <a:t>, </a:t>
            </a:r>
            <a:r>
              <a:rPr lang="en-US" dirty="0" err="1"/>
              <a:t>illi</a:t>
            </a:r>
            <a:r>
              <a:rPr lang="en-US" dirty="0"/>
              <a:t> </a:t>
            </a:r>
            <a:r>
              <a:rPr lang="en-US" dirty="0" err="1"/>
              <a:t>fuerat</a:t>
            </a:r>
            <a:r>
              <a:rPr lang="en-US" dirty="0"/>
              <a:t> </a:t>
            </a:r>
            <a:r>
              <a:rPr lang="en-US" dirty="0" err="1"/>
              <a:t>Saturnia</a:t>
            </a:r>
            <a:r>
              <a:rPr lang="en-US" dirty="0"/>
              <a:t> </a:t>
            </a:r>
            <a:r>
              <a:rPr lang="en-US" dirty="0" err="1"/>
              <a:t>nomen</a:t>
            </a:r>
            <a:r>
              <a:rPr lang="en-US" dirty="0"/>
              <a:t>.’</a:t>
            </a:r>
            <a:endParaRPr lang="nl-NL" dirty="0"/>
          </a:p>
        </p:txBody>
      </p:sp>
      <p:sp>
        <p:nvSpPr>
          <p:cNvPr id="5" name="Rond hoek zelfde zijde rechthoek 4">
            <a:hlinkClick r:id="" action="ppaction://hlinkshowjump?jump=previousslide"/>
            <a:hlinkHover r:id="" action="ppaction://noaction" highlightClick="1"/>
          </p:cNvPr>
          <p:cNvSpPr/>
          <p:nvPr/>
        </p:nvSpPr>
        <p:spPr>
          <a:xfrm>
            <a:off x="838800" y="6354000"/>
            <a:ext cx="1800000" cy="504000"/>
          </a:xfrm>
          <a:prstGeom prst="round2SameRect">
            <a:avLst>
              <a:gd name="adj1" fmla="val 15913"/>
              <a:gd name="adj2" fmla="val 0"/>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b="1" spc="300" dirty="0"/>
              <a:t>VORIGE</a:t>
            </a:r>
          </a:p>
        </p:txBody>
      </p:sp>
      <p:sp>
        <p:nvSpPr>
          <p:cNvPr id="6" name="Rond hoek zelfde zijde rechthoek 5">
            <a:hlinkClick r:id="" action="ppaction://hlinkshowjump?jump=nextslide"/>
            <a:hlinkHover r:id="" action="ppaction://noaction" highlightClick="1"/>
          </p:cNvPr>
          <p:cNvSpPr/>
          <p:nvPr/>
        </p:nvSpPr>
        <p:spPr>
          <a:xfrm>
            <a:off x="9120336" y="6354001"/>
            <a:ext cx="1800000" cy="504000"/>
          </a:xfrm>
          <a:prstGeom prst="round2SameRect">
            <a:avLst>
              <a:gd name="adj1" fmla="val 15913"/>
              <a:gd name="adj2" fmla="val 0"/>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b="1" spc="300" dirty="0"/>
              <a:t>VOLGENDE</a:t>
            </a:r>
          </a:p>
        </p:txBody>
      </p:sp>
      <p:sp>
        <p:nvSpPr>
          <p:cNvPr id="7" name="Rond hoek zelfde zijde rechthoek 6">
            <a:hlinkClick r:id="rId3" action="ppaction://hlinksldjump"/>
            <a:hlinkHover r:id="" action="ppaction://noaction" highlightClick="1"/>
          </p:cNvPr>
          <p:cNvSpPr/>
          <p:nvPr/>
        </p:nvSpPr>
        <p:spPr>
          <a:xfrm>
            <a:off x="4259568" y="6354001"/>
            <a:ext cx="3240000" cy="504000"/>
          </a:xfrm>
          <a:prstGeom prst="round2SameRect">
            <a:avLst>
              <a:gd name="adj1" fmla="val 15913"/>
              <a:gd name="adj2" fmla="val 0"/>
            </a:avLst>
          </a:prstGeom>
          <a:solidFill>
            <a:srgbClr val="0080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b="1" spc="300" dirty="0"/>
              <a:t>LATIJN - NEDERLANDS</a:t>
            </a:r>
          </a:p>
        </p:txBody>
      </p:sp>
      <p:sp>
        <p:nvSpPr>
          <p:cNvPr id="11" name="Rechthoek 10" descr="Attentie stijlfiguur" title="Attentie stijlfiguur"/>
          <p:cNvSpPr/>
          <p:nvPr/>
        </p:nvSpPr>
        <p:spPr>
          <a:xfrm>
            <a:off x="10920336" y="3538547"/>
            <a:ext cx="270000" cy="270000"/>
          </a:xfrm>
          <a:prstGeom prst="rect">
            <a:avLst/>
          </a:prstGeom>
          <a:solidFill>
            <a:srgbClr val="B1055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b="1" dirty="0"/>
              <a:t>S</a:t>
            </a:r>
          </a:p>
        </p:txBody>
      </p:sp>
      <p:sp>
        <p:nvSpPr>
          <p:cNvPr id="15" name="Rechthoek 14" descr="Zie opdracht in het leerlingenboek." title="Zie opdracht in het leerlingenboek."/>
          <p:cNvSpPr/>
          <p:nvPr/>
        </p:nvSpPr>
        <p:spPr>
          <a:xfrm>
            <a:off x="10920336" y="2899596"/>
            <a:ext cx="270000" cy="270000"/>
          </a:xfrm>
          <a:prstGeom prst="rect">
            <a:avLst/>
          </a:prstGeom>
          <a:solidFill>
            <a:srgbClr val="0080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b="1" dirty="0"/>
              <a:t>?</a:t>
            </a:r>
          </a:p>
        </p:txBody>
      </p:sp>
    </p:spTree>
    <p:extLst>
      <p:ext uri="{BB962C8B-B14F-4D97-AF65-F5344CB8AC3E}">
        <p14:creationId xmlns:p14="http://schemas.microsoft.com/office/powerpoint/2010/main" val="274626071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40000"/>
            <a:extLst>
              <a:ext uri="{BEBA8EAE-BF5A-486C-A8C5-ECC9F3942E4B}">
                <a14:imgProps xmlns:a14="http://schemas.microsoft.com/office/drawing/2010/main">
                  <a14:imgLayer r:embed="rId4">
                    <a14:imgEffect>
                      <a14:colorTemperature colorTemp="11200"/>
                    </a14:imgEffect>
                  </a14:imgLayer>
                </a14:imgProps>
              </a:ext>
            </a:extLst>
          </a:blip>
          <a:srcRect/>
          <a:stretch>
            <a:fillRect t="-11000" b="-11000"/>
          </a:stretch>
        </a:blipFill>
        <a:effectLst/>
      </p:bgPr>
    </p:bg>
    <p:spTree>
      <p:nvGrpSpPr>
        <p:cNvPr id="1" name=""/>
        <p:cNvGrpSpPr/>
        <p:nvPr/>
      </p:nvGrpSpPr>
      <p:grpSpPr>
        <a:xfrm>
          <a:off x="0" y="0"/>
          <a:ext cx="0" cy="0"/>
          <a:chOff x="0" y="0"/>
          <a:chExt cx="0" cy="0"/>
        </a:xfrm>
      </p:grpSpPr>
      <p:sp>
        <p:nvSpPr>
          <p:cNvPr id="7" name="Rectangle 4"/>
          <p:cNvSpPr>
            <a:spLocks noGrp="1" noChangeArrowheads="1"/>
          </p:cNvSpPr>
          <p:nvPr>
            <p:ph type="title"/>
          </p:nvPr>
        </p:nvSpPr>
        <p:spPr/>
        <p:txBody>
          <a:bodyPr/>
          <a:lstStyle/>
          <a:p>
            <a:r>
              <a:rPr lang="nl-NL" smtClean="0"/>
              <a:t>e. 	Ontvangst in Euanders ‘paleis’ (VIII, 359-369)</a:t>
            </a:r>
            <a:br>
              <a:rPr lang="nl-NL" smtClean="0"/>
            </a:br>
            <a:endParaRPr lang="nl-NL" dirty="0"/>
          </a:p>
        </p:txBody>
      </p:sp>
      <p:sp>
        <p:nvSpPr>
          <p:cNvPr id="2" name="Tijdelijke aanduiding voor inhoud 1"/>
          <p:cNvSpPr>
            <a:spLocks noGrp="1"/>
          </p:cNvSpPr>
          <p:nvPr>
            <p:ph idx="1"/>
          </p:nvPr>
        </p:nvSpPr>
        <p:spPr/>
        <p:txBody>
          <a:bodyPr/>
          <a:lstStyle/>
          <a:p>
            <a:r>
              <a:rPr lang="nl-NL" altLang="nl-NL" dirty="0" smtClean="0"/>
              <a:t>	</a:t>
            </a:r>
            <a:r>
              <a:rPr lang="nl-NL" altLang="nl-NL" dirty="0" err="1" smtClean="0"/>
              <a:t>Talibus</a:t>
            </a:r>
            <a:r>
              <a:rPr lang="nl-NL" altLang="nl-NL" dirty="0" smtClean="0"/>
              <a:t> </a:t>
            </a:r>
            <a:r>
              <a:rPr lang="nl-NL" altLang="nl-NL" dirty="0" err="1" smtClean="0"/>
              <a:t>inter</a:t>
            </a:r>
            <a:r>
              <a:rPr lang="nl-NL" altLang="nl-NL" dirty="0" smtClean="0"/>
              <a:t> se </a:t>
            </a:r>
            <a:r>
              <a:rPr lang="nl-NL" altLang="nl-NL" dirty="0" err="1" smtClean="0"/>
              <a:t>dictis</a:t>
            </a:r>
            <a:r>
              <a:rPr lang="nl-NL" altLang="nl-NL" dirty="0" smtClean="0"/>
              <a:t> ad </a:t>
            </a:r>
            <a:r>
              <a:rPr lang="nl-NL" altLang="nl-NL" dirty="0" err="1" smtClean="0"/>
              <a:t>tecta</a:t>
            </a:r>
            <a:r>
              <a:rPr lang="nl-NL" altLang="nl-NL" dirty="0" smtClean="0"/>
              <a:t> </a:t>
            </a:r>
            <a:r>
              <a:rPr lang="nl-NL" altLang="nl-NL" dirty="0" err="1" smtClean="0"/>
              <a:t>subibant</a:t>
            </a:r>
            <a:r>
              <a:rPr lang="nl-NL" altLang="nl-NL" dirty="0" smtClean="0"/>
              <a:t>	</a:t>
            </a:r>
            <a:r>
              <a:rPr lang="nl-NL" altLang="nl-NL" dirty="0" smtClean="0">
                <a:hlinkClick r:id="rId5" action="ppaction://hlinksldjump"/>
              </a:rPr>
              <a:t>Regel 359-363</a:t>
            </a:r>
            <a:endParaRPr lang="nl-NL" altLang="nl-NL" dirty="0" smtClean="0"/>
          </a:p>
          <a:p>
            <a:r>
              <a:rPr lang="nl-NL" altLang="nl-NL" dirty="0" smtClean="0"/>
              <a:t>360	</a:t>
            </a:r>
            <a:r>
              <a:rPr lang="nl-NL" altLang="nl-NL" dirty="0" err="1" smtClean="0"/>
              <a:t>pauperis</a:t>
            </a:r>
            <a:r>
              <a:rPr lang="nl-NL" altLang="nl-NL" dirty="0" smtClean="0"/>
              <a:t> </a:t>
            </a:r>
            <a:r>
              <a:rPr lang="nl-NL" altLang="nl-NL" dirty="0" err="1" smtClean="0"/>
              <a:t>Euandri</a:t>
            </a:r>
            <a:r>
              <a:rPr lang="nl-NL" altLang="nl-NL" dirty="0" smtClean="0"/>
              <a:t>, </a:t>
            </a:r>
            <a:r>
              <a:rPr lang="nl-NL" altLang="nl-NL" dirty="0" err="1" smtClean="0"/>
              <a:t>passimque</a:t>
            </a:r>
            <a:r>
              <a:rPr lang="nl-NL" altLang="nl-NL" dirty="0" smtClean="0"/>
              <a:t> </a:t>
            </a:r>
            <a:r>
              <a:rPr lang="nl-NL" altLang="nl-NL" dirty="0" err="1" smtClean="0"/>
              <a:t>armenta</a:t>
            </a:r>
            <a:r>
              <a:rPr lang="nl-NL" altLang="nl-NL" dirty="0" smtClean="0"/>
              <a:t> </a:t>
            </a:r>
            <a:r>
              <a:rPr lang="nl-NL" altLang="nl-NL" dirty="0" err="1" smtClean="0"/>
              <a:t>videbant</a:t>
            </a:r>
            <a:endParaRPr lang="nl-NL" altLang="nl-NL" dirty="0" smtClean="0"/>
          </a:p>
          <a:p>
            <a:r>
              <a:rPr lang="nl-NL" altLang="nl-NL" dirty="0" smtClean="0"/>
              <a:t>	</a:t>
            </a:r>
            <a:r>
              <a:rPr lang="nl-NL" altLang="nl-NL" dirty="0" err="1" smtClean="0"/>
              <a:t>Romanoque</a:t>
            </a:r>
            <a:r>
              <a:rPr lang="nl-NL" altLang="nl-NL" dirty="0" smtClean="0"/>
              <a:t> </a:t>
            </a:r>
            <a:r>
              <a:rPr lang="nl-NL" altLang="nl-NL" dirty="0" err="1" smtClean="0"/>
              <a:t>foro</a:t>
            </a:r>
            <a:r>
              <a:rPr lang="nl-NL" altLang="nl-NL" dirty="0" smtClean="0"/>
              <a:t> et </a:t>
            </a:r>
            <a:r>
              <a:rPr lang="nl-NL" altLang="nl-NL" dirty="0" err="1" smtClean="0"/>
              <a:t>lautis</a:t>
            </a:r>
            <a:r>
              <a:rPr lang="nl-NL" altLang="nl-NL" dirty="0" smtClean="0"/>
              <a:t> </a:t>
            </a:r>
            <a:r>
              <a:rPr lang="nl-NL" altLang="nl-NL" dirty="0" err="1" smtClean="0"/>
              <a:t>mugire</a:t>
            </a:r>
            <a:r>
              <a:rPr lang="nl-NL" altLang="nl-NL" dirty="0" smtClean="0"/>
              <a:t> </a:t>
            </a:r>
            <a:r>
              <a:rPr lang="nl-NL" altLang="nl-NL" dirty="0" err="1" smtClean="0"/>
              <a:t>Carinis</a:t>
            </a:r>
            <a:r>
              <a:rPr lang="nl-NL" altLang="nl-NL" dirty="0" smtClean="0"/>
              <a:t>.</a:t>
            </a:r>
          </a:p>
          <a:p>
            <a:r>
              <a:rPr lang="nl-NL" altLang="nl-NL" dirty="0" smtClean="0"/>
              <a:t>	Ut </a:t>
            </a:r>
            <a:r>
              <a:rPr lang="nl-NL" altLang="nl-NL" dirty="0" err="1" smtClean="0"/>
              <a:t>ventum</a:t>
            </a:r>
            <a:r>
              <a:rPr lang="nl-NL" altLang="nl-NL" dirty="0" smtClean="0"/>
              <a:t> ad sedes, ‘</a:t>
            </a:r>
            <a:r>
              <a:rPr lang="nl-NL" altLang="nl-NL" dirty="0" err="1" smtClean="0"/>
              <a:t>Haec</a:t>
            </a:r>
            <a:r>
              <a:rPr lang="nl-NL" altLang="nl-NL" dirty="0" smtClean="0"/>
              <a:t>’ </a:t>
            </a:r>
            <a:r>
              <a:rPr lang="nl-NL" altLang="nl-NL" dirty="0" err="1" smtClean="0"/>
              <a:t>inquit</a:t>
            </a:r>
            <a:r>
              <a:rPr lang="nl-NL" altLang="nl-NL" dirty="0" smtClean="0"/>
              <a:t> ‘</a:t>
            </a:r>
            <a:r>
              <a:rPr lang="nl-NL" altLang="nl-NL" dirty="0" err="1" smtClean="0"/>
              <a:t>limina</a:t>
            </a:r>
            <a:r>
              <a:rPr lang="nl-NL" altLang="nl-NL" dirty="0" smtClean="0"/>
              <a:t> </a:t>
            </a:r>
            <a:r>
              <a:rPr lang="nl-NL" altLang="nl-NL" dirty="0" err="1" smtClean="0"/>
              <a:t>victor</a:t>
            </a:r>
            <a:endParaRPr lang="nl-NL" altLang="nl-NL" dirty="0" smtClean="0"/>
          </a:p>
          <a:p>
            <a:r>
              <a:rPr lang="nl-NL" altLang="nl-NL" dirty="0" smtClean="0"/>
              <a:t>	</a:t>
            </a:r>
            <a:r>
              <a:rPr lang="nl-NL" altLang="nl-NL" dirty="0" err="1" smtClean="0"/>
              <a:t>Alcides</a:t>
            </a:r>
            <a:r>
              <a:rPr lang="nl-NL" altLang="nl-NL" dirty="0" smtClean="0"/>
              <a:t> </a:t>
            </a:r>
            <a:r>
              <a:rPr lang="nl-NL" altLang="nl-NL" dirty="0" err="1" smtClean="0"/>
              <a:t>subiit</a:t>
            </a:r>
            <a:r>
              <a:rPr lang="nl-NL" altLang="nl-NL" dirty="0" smtClean="0"/>
              <a:t>, </a:t>
            </a:r>
            <a:r>
              <a:rPr lang="nl-NL" altLang="nl-NL" dirty="0" err="1" smtClean="0"/>
              <a:t>haec</a:t>
            </a:r>
            <a:r>
              <a:rPr lang="nl-NL" altLang="nl-NL" dirty="0" smtClean="0"/>
              <a:t> </a:t>
            </a:r>
            <a:r>
              <a:rPr lang="nl-NL" altLang="nl-NL" dirty="0" err="1" smtClean="0"/>
              <a:t>illum</a:t>
            </a:r>
            <a:r>
              <a:rPr lang="nl-NL" altLang="nl-NL" dirty="0" smtClean="0"/>
              <a:t> </a:t>
            </a:r>
            <a:r>
              <a:rPr lang="nl-NL" altLang="nl-NL" dirty="0" err="1" smtClean="0"/>
              <a:t>regia</a:t>
            </a:r>
            <a:r>
              <a:rPr lang="nl-NL" altLang="nl-NL" dirty="0" smtClean="0"/>
              <a:t> </a:t>
            </a:r>
            <a:r>
              <a:rPr lang="nl-NL" altLang="nl-NL" dirty="0" err="1" smtClean="0"/>
              <a:t>cepit</a:t>
            </a:r>
            <a:r>
              <a:rPr lang="nl-NL" altLang="nl-NL" dirty="0" smtClean="0"/>
              <a:t>.</a:t>
            </a:r>
          </a:p>
          <a:p>
            <a:r>
              <a:rPr lang="nl-NL" altLang="nl-NL" dirty="0" smtClean="0"/>
              <a:t>	</a:t>
            </a:r>
            <a:r>
              <a:rPr lang="nl-NL" altLang="nl-NL" dirty="0" err="1" smtClean="0"/>
              <a:t>Aude</a:t>
            </a:r>
            <a:r>
              <a:rPr lang="nl-NL" altLang="nl-NL" dirty="0" smtClean="0"/>
              <a:t>, hospes, </a:t>
            </a:r>
            <a:r>
              <a:rPr lang="nl-NL" altLang="nl-NL" dirty="0" err="1" smtClean="0"/>
              <a:t>contemnere</a:t>
            </a:r>
            <a:r>
              <a:rPr lang="nl-NL" altLang="nl-NL" dirty="0" smtClean="0"/>
              <a:t> </a:t>
            </a:r>
            <a:r>
              <a:rPr lang="nl-NL" altLang="nl-NL" dirty="0" err="1" smtClean="0"/>
              <a:t>opes</a:t>
            </a:r>
            <a:r>
              <a:rPr lang="nl-NL" altLang="nl-NL" dirty="0" smtClean="0"/>
              <a:t> et te </a:t>
            </a:r>
            <a:r>
              <a:rPr lang="nl-NL" altLang="nl-NL" dirty="0" err="1" smtClean="0"/>
              <a:t>quoque</a:t>
            </a:r>
            <a:r>
              <a:rPr lang="nl-NL" altLang="nl-NL" dirty="0" smtClean="0"/>
              <a:t> </a:t>
            </a:r>
            <a:r>
              <a:rPr lang="nl-NL" altLang="nl-NL" dirty="0" err="1" smtClean="0"/>
              <a:t>dignum</a:t>
            </a:r>
            <a:r>
              <a:rPr lang="nl-NL" altLang="nl-NL" dirty="0" smtClean="0"/>
              <a:t>	</a:t>
            </a:r>
            <a:r>
              <a:rPr lang="nl-NL" altLang="nl-NL" dirty="0" smtClean="0">
                <a:hlinkClick r:id="rId6" action="ppaction://hlinksldjump"/>
              </a:rPr>
              <a:t>Regel 364-369</a:t>
            </a:r>
            <a:endParaRPr lang="nl-NL" altLang="nl-NL" dirty="0" smtClean="0"/>
          </a:p>
          <a:p>
            <a:r>
              <a:rPr lang="nl-NL" altLang="nl-NL" dirty="0" smtClean="0"/>
              <a:t>365	</a:t>
            </a:r>
            <a:r>
              <a:rPr lang="nl-NL" altLang="nl-NL" dirty="0" err="1" smtClean="0"/>
              <a:t>finge</a:t>
            </a:r>
            <a:r>
              <a:rPr lang="nl-NL" altLang="nl-NL" dirty="0" smtClean="0"/>
              <a:t> deo, </a:t>
            </a:r>
            <a:r>
              <a:rPr lang="nl-NL" altLang="nl-NL" dirty="0" err="1" smtClean="0"/>
              <a:t>rebusque</a:t>
            </a:r>
            <a:r>
              <a:rPr lang="nl-NL" altLang="nl-NL" dirty="0" smtClean="0"/>
              <a:t> </a:t>
            </a:r>
            <a:r>
              <a:rPr lang="nl-NL" altLang="nl-NL" dirty="0" err="1" smtClean="0"/>
              <a:t>veni</a:t>
            </a:r>
            <a:r>
              <a:rPr lang="nl-NL" altLang="nl-NL" dirty="0" smtClean="0"/>
              <a:t> non </a:t>
            </a:r>
            <a:r>
              <a:rPr lang="nl-NL" altLang="nl-NL" dirty="0" err="1" smtClean="0"/>
              <a:t>asper</a:t>
            </a:r>
            <a:r>
              <a:rPr lang="nl-NL" altLang="nl-NL" dirty="0" smtClean="0"/>
              <a:t> </a:t>
            </a:r>
            <a:r>
              <a:rPr lang="nl-NL" altLang="nl-NL" dirty="0" err="1" smtClean="0"/>
              <a:t>egenis</a:t>
            </a:r>
            <a:r>
              <a:rPr lang="nl-NL" altLang="nl-NL" dirty="0" smtClean="0"/>
              <a:t>.’</a:t>
            </a:r>
          </a:p>
          <a:p>
            <a:r>
              <a:rPr lang="nl-NL" altLang="nl-NL" dirty="0" smtClean="0"/>
              <a:t>	</a:t>
            </a:r>
            <a:r>
              <a:rPr lang="nl-NL" altLang="nl-NL" dirty="0" err="1" smtClean="0"/>
              <a:t>Dixit</a:t>
            </a:r>
            <a:r>
              <a:rPr lang="nl-NL" altLang="nl-NL" dirty="0" smtClean="0"/>
              <a:t>, et </a:t>
            </a:r>
            <a:r>
              <a:rPr lang="nl-NL" altLang="nl-NL" dirty="0" err="1" smtClean="0"/>
              <a:t>angusti</a:t>
            </a:r>
            <a:r>
              <a:rPr lang="nl-NL" altLang="nl-NL" dirty="0" smtClean="0"/>
              <a:t> </a:t>
            </a:r>
            <a:r>
              <a:rPr lang="nl-NL" altLang="nl-NL" dirty="0" err="1" smtClean="0"/>
              <a:t>subter</a:t>
            </a:r>
            <a:r>
              <a:rPr lang="nl-NL" altLang="nl-NL" dirty="0" smtClean="0"/>
              <a:t> </a:t>
            </a:r>
            <a:r>
              <a:rPr lang="nl-NL" altLang="nl-NL" dirty="0" err="1" smtClean="0"/>
              <a:t>fastigia</a:t>
            </a:r>
            <a:r>
              <a:rPr lang="nl-NL" altLang="nl-NL" dirty="0" smtClean="0"/>
              <a:t> </a:t>
            </a:r>
            <a:r>
              <a:rPr lang="nl-NL" altLang="nl-NL" dirty="0" err="1" smtClean="0"/>
              <a:t>tecti</a:t>
            </a:r>
            <a:endParaRPr lang="nl-NL" altLang="nl-NL" dirty="0" smtClean="0"/>
          </a:p>
          <a:p>
            <a:r>
              <a:rPr lang="nl-NL" altLang="nl-NL" dirty="0" smtClean="0"/>
              <a:t>	</a:t>
            </a:r>
            <a:r>
              <a:rPr lang="nl-NL" altLang="nl-NL" dirty="0" err="1" smtClean="0"/>
              <a:t>ingentem</a:t>
            </a:r>
            <a:r>
              <a:rPr lang="nl-NL" altLang="nl-NL" dirty="0" smtClean="0"/>
              <a:t> </a:t>
            </a:r>
            <a:r>
              <a:rPr lang="nl-NL" altLang="nl-NL" dirty="0" err="1" smtClean="0"/>
              <a:t>Aenean</a:t>
            </a:r>
            <a:r>
              <a:rPr lang="nl-NL" altLang="nl-NL" dirty="0" smtClean="0"/>
              <a:t> </a:t>
            </a:r>
            <a:r>
              <a:rPr lang="nl-NL" altLang="nl-NL" dirty="0" err="1" smtClean="0"/>
              <a:t>duxit</a:t>
            </a:r>
            <a:r>
              <a:rPr lang="nl-NL" altLang="nl-NL" dirty="0" smtClean="0"/>
              <a:t> </a:t>
            </a:r>
            <a:r>
              <a:rPr lang="nl-NL" altLang="nl-NL" dirty="0" err="1" smtClean="0"/>
              <a:t>stratisque</a:t>
            </a:r>
            <a:r>
              <a:rPr lang="nl-NL" altLang="nl-NL" dirty="0" smtClean="0"/>
              <a:t> </a:t>
            </a:r>
            <a:r>
              <a:rPr lang="nl-NL" altLang="nl-NL" dirty="0" err="1" smtClean="0"/>
              <a:t>locavit</a:t>
            </a:r>
            <a:endParaRPr lang="nl-NL" altLang="nl-NL" dirty="0" smtClean="0"/>
          </a:p>
          <a:p>
            <a:r>
              <a:rPr lang="nl-NL" altLang="nl-NL" dirty="0" smtClean="0"/>
              <a:t>	</a:t>
            </a:r>
            <a:r>
              <a:rPr lang="nl-NL" altLang="nl-NL" dirty="0" err="1" smtClean="0"/>
              <a:t>effultum</a:t>
            </a:r>
            <a:r>
              <a:rPr lang="nl-NL" altLang="nl-NL" dirty="0" smtClean="0"/>
              <a:t> </a:t>
            </a:r>
            <a:r>
              <a:rPr lang="nl-NL" altLang="nl-NL" dirty="0" err="1" smtClean="0"/>
              <a:t>foliis</a:t>
            </a:r>
            <a:r>
              <a:rPr lang="nl-NL" altLang="nl-NL" dirty="0" smtClean="0"/>
              <a:t> et </a:t>
            </a:r>
            <a:r>
              <a:rPr lang="nl-NL" altLang="nl-NL" dirty="0" err="1" smtClean="0"/>
              <a:t>pelle</a:t>
            </a:r>
            <a:r>
              <a:rPr lang="nl-NL" altLang="nl-NL" dirty="0" smtClean="0"/>
              <a:t> </a:t>
            </a:r>
            <a:r>
              <a:rPr lang="nl-NL" altLang="nl-NL" dirty="0" err="1" smtClean="0"/>
              <a:t>Libystidis</a:t>
            </a:r>
            <a:r>
              <a:rPr lang="nl-NL" altLang="nl-NL" dirty="0" smtClean="0"/>
              <a:t> </a:t>
            </a:r>
            <a:r>
              <a:rPr lang="nl-NL" altLang="nl-NL" dirty="0" err="1" smtClean="0"/>
              <a:t>ursae</a:t>
            </a:r>
            <a:r>
              <a:rPr lang="nl-NL" altLang="nl-NL" dirty="0" smtClean="0"/>
              <a:t>:</a:t>
            </a:r>
          </a:p>
          <a:p>
            <a:r>
              <a:rPr lang="nl-NL" altLang="nl-NL" dirty="0" smtClean="0"/>
              <a:t>	</a:t>
            </a:r>
            <a:r>
              <a:rPr lang="nl-NL" altLang="nl-NL" dirty="0" err="1" smtClean="0"/>
              <a:t>nox</a:t>
            </a:r>
            <a:r>
              <a:rPr lang="nl-NL" altLang="nl-NL" dirty="0" smtClean="0"/>
              <a:t> ruit et </a:t>
            </a:r>
            <a:r>
              <a:rPr lang="nl-NL" altLang="nl-NL" dirty="0" err="1" smtClean="0"/>
              <a:t>fuscis</a:t>
            </a:r>
            <a:r>
              <a:rPr lang="nl-NL" altLang="nl-NL" dirty="0" smtClean="0"/>
              <a:t> </a:t>
            </a:r>
            <a:r>
              <a:rPr lang="nl-NL" altLang="nl-NL" dirty="0" err="1" smtClean="0"/>
              <a:t>tellurem</a:t>
            </a:r>
            <a:r>
              <a:rPr lang="nl-NL" altLang="nl-NL" dirty="0" smtClean="0"/>
              <a:t> </a:t>
            </a:r>
            <a:r>
              <a:rPr lang="nl-NL" altLang="nl-NL" dirty="0" err="1" smtClean="0"/>
              <a:t>amplectitur</a:t>
            </a:r>
            <a:r>
              <a:rPr lang="nl-NL" altLang="nl-NL" dirty="0" smtClean="0"/>
              <a:t> </a:t>
            </a:r>
            <a:r>
              <a:rPr lang="nl-NL" altLang="nl-NL" dirty="0" err="1" smtClean="0"/>
              <a:t>alis</a:t>
            </a:r>
            <a:r>
              <a:rPr lang="nl-NL" altLang="nl-NL" dirty="0" smtClean="0"/>
              <a:t>.</a:t>
            </a:r>
          </a:p>
          <a:p>
            <a:endParaRPr lang="nl-NL" dirty="0"/>
          </a:p>
        </p:txBody>
      </p:sp>
      <p:sp>
        <p:nvSpPr>
          <p:cNvPr id="5" name="Rond hoek zelfde zijde rechthoek 4">
            <a:hlinkClick r:id="" action="ppaction://hlinkshowjump?jump=previousslide"/>
            <a:hlinkHover r:id="" action="ppaction://noaction" highlightClick="1"/>
          </p:cNvPr>
          <p:cNvSpPr/>
          <p:nvPr/>
        </p:nvSpPr>
        <p:spPr>
          <a:xfrm>
            <a:off x="838800" y="6354000"/>
            <a:ext cx="1800000" cy="504000"/>
          </a:xfrm>
          <a:prstGeom prst="round2SameRect">
            <a:avLst>
              <a:gd name="adj1" fmla="val 15913"/>
              <a:gd name="adj2" fmla="val 0"/>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b="1" spc="300" dirty="0"/>
              <a:t>VORIGE</a:t>
            </a:r>
          </a:p>
        </p:txBody>
      </p:sp>
      <p:sp>
        <p:nvSpPr>
          <p:cNvPr id="6" name="Rond hoek zelfde zijde rechthoek 5">
            <a:hlinkClick r:id="" action="ppaction://hlinkshowjump?jump=nextslide"/>
            <a:hlinkHover r:id="" action="ppaction://noaction" highlightClick="1"/>
          </p:cNvPr>
          <p:cNvSpPr/>
          <p:nvPr/>
        </p:nvSpPr>
        <p:spPr>
          <a:xfrm>
            <a:off x="9120336" y="6354001"/>
            <a:ext cx="1800000" cy="504000"/>
          </a:xfrm>
          <a:prstGeom prst="round2SameRect">
            <a:avLst>
              <a:gd name="adj1" fmla="val 15913"/>
              <a:gd name="adj2" fmla="val 0"/>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b="1" spc="300" dirty="0"/>
              <a:t>VOLGENDE</a:t>
            </a:r>
          </a:p>
        </p:txBody>
      </p:sp>
    </p:spTree>
    <p:extLst>
      <p:ext uri="{BB962C8B-B14F-4D97-AF65-F5344CB8AC3E}">
        <p14:creationId xmlns:p14="http://schemas.microsoft.com/office/powerpoint/2010/main" val="2129602266"/>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xmlns="" id="{53EBA968-59B1-42C5-9484-93885899364E}"/>
              </a:ext>
            </a:extLst>
          </p:cNvPr>
          <p:cNvSpPr>
            <a:spLocks noGrp="1"/>
          </p:cNvSpPr>
          <p:nvPr>
            <p:ph type="title"/>
          </p:nvPr>
        </p:nvSpPr>
        <p:spPr/>
        <p:txBody>
          <a:bodyPr/>
          <a:lstStyle/>
          <a:p>
            <a:r>
              <a:rPr lang="nl-NL" dirty="0" smtClean="0"/>
              <a:t>e. 	Ontvangst in </a:t>
            </a:r>
            <a:r>
              <a:rPr lang="nl-NL" dirty="0" err="1" smtClean="0"/>
              <a:t>Euanders</a:t>
            </a:r>
            <a:r>
              <a:rPr lang="nl-NL" dirty="0" smtClean="0"/>
              <a:t> ‘paleis’, 359-363</a:t>
            </a:r>
            <a:endParaRPr lang="nl-NL" dirty="0"/>
          </a:p>
        </p:txBody>
      </p:sp>
      <p:sp>
        <p:nvSpPr>
          <p:cNvPr id="3" name="Tijdelijke aanduiding voor inhoud 2">
            <a:extLst>
              <a:ext uri="{FF2B5EF4-FFF2-40B4-BE49-F238E27FC236}">
                <a16:creationId xmlns:a16="http://schemas.microsoft.com/office/drawing/2014/main" xmlns="" id="{C8E5DF6F-820F-48FB-8A81-EB577227B4C1}"/>
              </a:ext>
            </a:extLst>
          </p:cNvPr>
          <p:cNvSpPr>
            <a:spLocks noGrp="1"/>
          </p:cNvSpPr>
          <p:nvPr>
            <p:ph idx="1"/>
          </p:nvPr>
        </p:nvSpPr>
        <p:spPr/>
        <p:txBody>
          <a:bodyPr/>
          <a:lstStyle/>
          <a:p>
            <a:r>
              <a:rPr lang="nl-NL" dirty="0"/>
              <a:t>	</a:t>
            </a:r>
            <a:r>
              <a:rPr lang="en-US" dirty="0" err="1"/>
              <a:t>Talibus</a:t>
            </a:r>
            <a:r>
              <a:rPr lang="en-US" dirty="0"/>
              <a:t> inter se </a:t>
            </a:r>
            <a:r>
              <a:rPr lang="en-US" dirty="0" err="1"/>
              <a:t>dictis</a:t>
            </a:r>
            <a:r>
              <a:rPr lang="en-US" dirty="0"/>
              <a:t> ad tecta </a:t>
            </a:r>
            <a:r>
              <a:rPr lang="en-US" dirty="0" err="1"/>
              <a:t>subibant</a:t>
            </a:r>
            <a:endParaRPr lang="nl-NL" dirty="0"/>
          </a:p>
          <a:p>
            <a:r>
              <a:rPr lang="en-US" dirty="0"/>
              <a:t>360	</a:t>
            </a:r>
            <a:r>
              <a:rPr lang="en-US" dirty="0" err="1"/>
              <a:t>pauperis</a:t>
            </a:r>
            <a:r>
              <a:rPr lang="en-US" dirty="0"/>
              <a:t> </a:t>
            </a:r>
            <a:r>
              <a:rPr lang="en-US" dirty="0" err="1"/>
              <a:t>Euandri</a:t>
            </a:r>
            <a:r>
              <a:rPr lang="en-US" dirty="0"/>
              <a:t>, </a:t>
            </a:r>
            <a:r>
              <a:rPr lang="en-US" dirty="0" err="1"/>
              <a:t>passimque</a:t>
            </a:r>
            <a:r>
              <a:rPr lang="en-US" dirty="0"/>
              <a:t> </a:t>
            </a:r>
            <a:r>
              <a:rPr lang="en-US" dirty="0" err="1"/>
              <a:t>armenta</a:t>
            </a:r>
            <a:r>
              <a:rPr lang="en-US" dirty="0"/>
              <a:t> </a:t>
            </a:r>
            <a:r>
              <a:rPr lang="en-US" dirty="0" err="1" smtClean="0"/>
              <a:t>videbant</a:t>
            </a:r>
            <a:endParaRPr lang="en-US" dirty="0" smtClean="0"/>
          </a:p>
          <a:p>
            <a:r>
              <a:rPr lang="en-US" dirty="0"/>
              <a:t>	</a:t>
            </a:r>
            <a:r>
              <a:rPr lang="en-US" dirty="0" err="1"/>
              <a:t>Romanoque</a:t>
            </a:r>
            <a:r>
              <a:rPr lang="en-US" dirty="0"/>
              <a:t> </a:t>
            </a:r>
            <a:r>
              <a:rPr lang="en-US" dirty="0" err="1"/>
              <a:t>foro</a:t>
            </a:r>
            <a:r>
              <a:rPr lang="en-US" dirty="0"/>
              <a:t> et </a:t>
            </a:r>
            <a:r>
              <a:rPr lang="en-US" dirty="0" err="1"/>
              <a:t>lautis</a:t>
            </a:r>
            <a:r>
              <a:rPr lang="en-US" dirty="0"/>
              <a:t> </a:t>
            </a:r>
            <a:r>
              <a:rPr lang="en-US" dirty="0" err="1"/>
              <a:t>mugire</a:t>
            </a:r>
            <a:r>
              <a:rPr lang="en-US" dirty="0"/>
              <a:t> </a:t>
            </a:r>
            <a:r>
              <a:rPr lang="en-US" dirty="0" err="1"/>
              <a:t>Carinis</a:t>
            </a:r>
            <a:r>
              <a:rPr lang="en-US" dirty="0"/>
              <a:t>.</a:t>
            </a:r>
            <a:endParaRPr lang="nl-NL" dirty="0"/>
          </a:p>
          <a:p>
            <a:r>
              <a:rPr lang="en-US" dirty="0"/>
              <a:t>	</a:t>
            </a:r>
            <a:r>
              <a:rPr lang="en-US" dirty="0" err="1"/>
              <a:t>Ut</a:t>
            </a:r>
            <a:r>
              <a:rPr lang="en-US" dirty="0"/>
              <a:t> </a:t>
            </a:r>
            <a:r>
              <a:rPr lang="en-US" dirty="0" err="1"/>
              <a:t>ventum</a:t>
            </a:r>
            <a:r>
              <a:rPr lang="en-US" dirty="0"/>
              <a:t> ad </a:t>
            </a:r>
            <a:r>
              <a:rPr lang="en-US" dirty="0" err="1"/>
              <a:t>sedes</a:t>
            </a:r>
            <a:r>
              <a:rPr lang="en-US" dirty="0"/>
              <a:t>, ‘</a:t>
            </a:r>
            <a:r>
              <a:rPr lang="en-US" dirty="0" err="1"/>
              <a:t>Haec</a:t>
            </a:r>
            <a:r>
              <a:rPr lang="en-US" dirty="0"/>
              <a:t>’ </a:t>
            </a:r>
            <a:r>
              <a:rPr lang="en-US" dirty="0" err="1"/>
              <a:t>inquit</a:t>
            </a:r>
            <a:r>
              <a:rPr lang="en-US" dirty="0"/>
              <a:t> ‘</a:t>
            </a:r>
            <a:r>
              <a:rPr lang="en-US" dirty="0" err="1"/>
              <a:t>limina</a:t>
            </a:r>
            <a:r>
              <a:rPr lang="en-US" dirty="0"/>
              <a:t> victor</a:t>
            </a:r>
            <a:endParaRPr lang="nl-NL" dirty="0"/>
          </a:p>
          <a:p>
            <a:r>
              <a:rPr lang="en-US" dirty="0"/>
              <a:t>	</a:t>
            </a:r>
            <a:r>
              <a:rPr lang="en-US" dirty="0" err="1"/>
              <a:t>Alcides</a:t>
            </a:r>
            <a:r>
              <a:rPr lang="en-US" dirty="0"/>
              <a:t> </a:t>
            </a:r>
            <a:r>
              <a:rPr lang="en-US" dirty="0" err="1"/>
              <a:t>subiit</a:t>
            </a:r>
            <a:r>
              <a:rPr lang="en-US" dirty="0"/>
              <a:t>, </a:t>
            </a:r>
            <a:r>
              <a:rPr lang="en-US" dirty="0" err="1"/>
              <a:t>haec</a:t>
            </a:r>
            <a:r>
              <a:rPr lang="en-US" dirty="0"/>
              <a:t> </a:t>
            </a:r>
            <a:r>
              <a:rPr lang="en-US" dirty="0" err="1"/>
              <a:t>illum</a:t>
            </a:r>
            <a:r>
              <a:rPr lang="en-US" dirty="0"/>
              <a:t> </a:t>
            </a:r>
            <a:r>
              <a:rPr lang="en-US" dirty="0" err="1"/>
              <a:t>regia</a:t>
            </a:r>
            <a:r>
              <a:rPr lang="en-US" dirty="0"/>
              <a:t> </a:t>
            </a:r>
            <a:r>
              <a:rPr lang="en-US" dirty="0" err="1"/>
              <a:t>cepit</a:t>
            </a:r>
            <a:r>
              <a:rPr lang="en-US" dirty="0"/>
              <a:t>.</a:t>
            </a:r>
            <a:endParaRPr lang="nl-NL" dirty="0"/>
          </a:p>
        </p:txBody>
      </p:sp>
      <p:sp>
        <p:nvSpPr>
          <p:cNvPr id="5" name="Rond hoek zelfde zijde rechthoek 4">
            <a:hlinkClick r:id="" action="ppaction://hlinkshowjump?jump=previousslide"/>
            <a:hlinkHover r:id="" action="ppaction://noaction" highlightClick="1"/>
          </p:cNvPr>
          <p:cNvSpPr/>
          <p:nvPr/>
        </p:nvSpPr>
        <p:spPr>
          <a:xfrm>
            <a:off x="838800" y="6354000"/>
            <a:ext cx="1800000" cy="504000"/>
          </a:xfrm>
          <a:prstGeom prst="round2SameRect">
            <a:avLst>
              <a:gd name="adj1" fmla="val 15913"/>
              <a:gd name="adj2" fmla="val 0"/>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b="1" spc="300" dirty="0"/>
              <a:t>VORIGE</a:t>
            </a:r>
          </a:p>
        </p:txBody>
      </p:sp>
      <p:sp>
        <p:nvSpPr>
          <p:cNvPr id="6" name="Rond hoek zelfde zijde rechthoek 5">
            <a:hlinkClick r:id="" action="ppaction://hlinkshowjump?jump=nextslide"/>
            <a:hlinkHover r:id="" action="ppaction://noaction" highlightClick="1"/>
          </p:cNvPr>
          <p:cNvSpPr/>
          <p:nvPr/>
        </p:nvSpPr>
        <p:spPr>
          <a:xfrm>
            <a:off x="9120336" y="6354001"/>
            <a:ext cx="1800000" cy="504000"/>
          </a:xfrm>
          <a:prstGeom prst="round2SameRect">
            <a:avLst>
              <a:gd name="adj1" fmla="val 15913"/>
              <a:gd name="adj2" fmla="val 0"/>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b="1" spc="300" dirty="0"/>
              <a:t>VOLGENDE</a:t>
            </a:r>
          </a:p>
        </p:txBody>
      </p:sp>
      <p:sp>
        <p:nvSpPr>
          <p:cNvPr id="7" name="Rond hoek zelfde zijde rechthoek 6">
            <a:hlinkClick r:id="rId3" action="ppaction://hlinksldjump"/>
            <a:hlinkHover r:id="" action="ppaction://noaction" highlightClick="1"/>
          </p:cNvPr>
          <p:cNvSpPr/>
          <p:nvPr/>
        </p:nvSpPr>
        <p:spPr>
          <a:xfrm>
            <a:off x="4259568" y="6354001"/>
            <a:ext cx="3240000" cy="504000"/>
          </a:xfrm>
          <a:prstGeom prst="round2SameRect">
            <a:avLst>
              <a:gd name="adj1" fmla="val 15913"/>
              <a:gd name="adj2" fmla="val 0"/>
            </a:avLst>
          </a:prstGeom>
          <a:solidFill>
            <a:srgbClr val="0080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b="1" spc="300" dirty="0"/>
              <a:t>LATIJN - NEDERLANDS</a:t>
            </a:r>
          </a:p>
        </p:txBody>
      </p:sp>
      <p:sp>
        <p:nvSpPr>
          <p:cNvPr id="15" name="Rechthoek 14" descr="Zie opdracht in het leerlingenboek." title="Zie opdracht in het leerlingenboek."/>
          <p:cNvSpPr/>
          <p:nvPr/>
        </p:nvSpPr>
        <p:spPr>
          <a:xfrm>
            <a:off x="10920336" y="2899596"/>
            <a:ext cx="270000" cy="270000"/>
          </a:xfrm>
          <a:prstGeom prst="rect">
            <a:avLst/>
          </a:prstGeom>
          <a:solidFill>
            <a:srgbClr val="0080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b="1" dirty="0"/>
              <a:t>?</a:t>
            </a:r>
          </a:p>
        </p:txBody>
      </p:sp>
    </p:spTree>
    <p:extLst>
      <p:ext uri="{BB962C8B-B14F-4D97-AF65-F5344CB8AC3E}">
        <p14:creationId xmlns:p14="http://schemas.microsoft.com/office/powerpoint/2010/main" val="3532646386"/>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xmlns="" id="{B07B9B68-1F9C-45D0-981F-C12A565C25EE}"/>
              </a:ext>
            </a:extLst>
          </p:cNvPr>
          <p:cNvSpPr>
            <a:spLocks noGrp="1"/>
          </p:cNvSpPr>
          <p:nvPr>
            <p:ph type="title"/>
          </p:nvPr>
        </p:nvSpPr>
        <p:spPr/>
        <p:txBody>
          <a:bodyPr/>
          <a:lstStyle/>
          <a:p>
            <a:r>
              <a:rPr lang="nl-NL" dirty="0" smtClean="0"/>
              <a:t>e. 	Ontvangst in </a:t>
            </a:r>
            <a:r>
              <a:rPr lang="nl-NL" dirty="0" err="1" smtClean="0"/>
              <a:t>Euanders</a:t>
            </a:r>
            <a:r>
              <a:rPr lang="nl-NL" dirty="0" smtClean="0"/>
              <a:t> ‘paleis’, 364-369</a:t>
            </a:r>
            <a:endParaRPr lang="nl-NL" dirty="0"/>
          </a:p>
        </p:txBody>
      </p:sp>
      <p:sp>
        <p:nvSpPr>
          <p:cNvPr id="3" name="Tijdelijke aanduiding voor inhoud 2">
            <a:extLst>
              <a:ext uri="{FF2B5EF4-FFF2-40B4-BE49-F238E27FC236}">
                <a16:creationId xmlns:a16="http://schemas.microsoft.com/office/drawing/2014/main" xmlns="" id="{6A1FC9DD-18C6-4053-94F6-964BF48B73B3}"/>
              </a:ext>
            </a:extLst>
          </p:cNvPr>
          <p:cNvSpPr>
            <a:spLocks noGrp="1"/>
          </p:cNvSpPr>
          <p:nvPr>
            <p:ph idx="1"/>
          </p:nvPr>
        </p:nvSpPr>
        <p:spPr/>
        <p:txBody>
          <a:bodyPr/>
          <a:lstStyle/>
          <a:p>
            <a:r>
              <a:rPr lang="en-US" dirty="0"/>
              <a:t>	Aude, </a:t>
            </a:r>
            <a:r>
              <a:rPr lang="en-US" dirty="0" err="1"/>
              <a:t>hospes</a:t>
            </a:r>
            <a:r>
              <a:rPr lang="en-US" dirty="0"/>
              <a:t>, </a:t>
            </a:r>
            <a:r>
              <a:rPr lang="en-US" dirty="0" err="1"/>
              <a:t>contemnere</a:t>
            </a:r>
            <a:r>
              <a:rPr lang="en-US" dirty="0"/>
              <a:t> </a:t>
            </a:r>
            <a:r>
              <a:rPr lang="en-US" dirty="0" err="1"/>
              <a:t>opes</a:t>
            </a:r>
            <a:r>
              <a:rPr lang="en-US" dirty="0"/>
              <a:t> et </a:t>
            </a:r>
            <a:r>
              <a:rPr lang="en-US" dirty="0" err="1"/>
              <a:t>te</a:t>
            </a:r>
            <a:r>
              <a:rPr lang="en-US" dirty="0"/>
              <a:t> </a:t>
            </a:r>
            <a:r>
              <a:rPr lang="en-US" dirty="0" err="1"/>
              <a:t>quoque</a:t>
            </a:r>
            <a:r>
              <a:rPr lang="en-US" dirty="0"/>
              <a:t> </a:t>
            </a:r>
            <a:r>
              <a:rPr lang="en-US" dirty="0" err="1"/>
              <a:t>dignum</a:t>
            </a:r>
            <a:endParaRPr lang="nl-NL" dirty="0"/>
          </a:p>
          <a:p>
            <a:r>
              <a:rPr lang="en-US" dirty="0"/>
              <a:t>365	</a:t>
            </a:r>
            <a:r>
              <a:rPr lang="en-US" dirty="0" err="1"/>
              <a:t>finge</a:t>
            </a:r>
            <a:r>
              <a:rPr lang="en-US" dirty="0"/>
              <a:t> </a:t>
            </a:r>
            <a:r>
              <a:rPr lang="en-US" dirty="0" err="1"/>
              <a:t>deo</a:t>
            </a:r>
            <a:r>
              <a:rPr lang="en-US" dirty="0"/>
              <a:t>, </a:t>
            </a:r>
            <a:r>
              <a:rPr lang="en-US" dirty="0" err="1"/>
              <a:t>rebusque</a:t>
            </a:r>
            <a:r>
              <a:rPr lang="en-US" dirty="0"/>
              <a:t> </a:t>
            </a:r>
            <a:r>
              <a:rPr lang="en-US" dirty="0" err="1"/>
              <a:t>veni</a:t>
            </a:r>
            <a:r>
              <a:rPr lang="en-US" dirty="0"/>
              <a:t> non asper </a:t>
            </a:r>
            <a:r>
              <a:rPr lang="en-US" dirty="0" err="1"/>
              <a:t>egenis</a:t>
            </a:r>
            <a:r>
              <a:rPr lang="en-US" dirty="0"/>
              <a:t>.’</a:t>
            </a:r>
            <a:endParaRPr lang="nl-NL" dirty="0"/>
          </a:p>
          <a:p>
            <a:r>
              <a:rPr lang="en-US" dirty="0"/>
              <a:t>	Dixit, et </a:t>
            </a:r>
            <a:r>
              <a:rPr lang="en-US" dirty="0" err="1"/>
              <a:t>angusti</a:t>
            </a:r>
            <a:r>
              <a:rPr lang="en-US" dirty="0"/>
              <a:t> </a:t>
            </a:r>
            <a:r>
              <a:rPr lang="en-US" dirty="0" err="1"/>
              <a:t>subter</a:t>
            </a:r>
            <a:r>
              <a:rPr lang="en-US" dirty="0"/>
              <a:t> </a:t>
            </a:r>
            <a:r>
              <a:rPr lang="en-US" dirty="0" err="1"/>
              <a:t>fastigia</a:t>
            </a:r>
            <a:r>
              <a:rPr lang="en-US" dirty="0"/>
              <a:t> </a:t>
            </a:r>
            <a:r>
              <a:rPr lang="en-US" dirty="0" err="1"/>
              <a:t>tecti</a:t>
            </a:r>
            <a:endParaRPr lang="nl-NL" dirty="0"/>
          </a:p>
          <a:p>
            <a:r>
              <a:rPr lang="en-US" dirty="0"/>
              <a:t>	</a:t>
            </a:r>
            <a:r>
              <a:rPr lang="en-US" dirty="0" err="1"/>
              <a:t>ingentem</a:t>
            </a:r>
            <a:r>
              <a:rPr lang="en-US" dirty="0"/>
              <a:t> </a:t>
            </a:r>
            <a:r>
              <a:rPr lang="en-US" dirty="0" err="1"/>
              <a:t>Aenean</a:t>
            </a:r>
            <a:r>
              <a:rPr lang="en-US" dirty="0"/>
              <a:t> </a:t>
            </a:r>
            <a:r>
              <a:rPr lang="en-US" dirty="0" err="1"/>
              <a:t>duxit</a:t>
            </a:r>
            <a:r>
              <a:rPr lang="en-US" dirty="0"/>
              <a:t> </a:t>
            </a:r>
            <a:r>
              <a:rPr lang="en-US" dirty="0" err="1"/>
              <a:t>stratisque</a:t>
            </a:r>
            <a:r>
              <a:rPr lang="en-US" dirty="0"/>
              <a:t> </a:t>
            </a:r>
            <a:r>
              <a:rPr lang="en-US" dirty="0" err="1"/>
              <a:t>locavit</a:t>
            </a:r>
            <a:r>
              <a:rPr lang="en-US" dirty="0"/>
              <a:t>	</a:t>
            </a:r>
            <a:endParaRPr lang="en-US" dirty="0" smtClean="0"/>
          </a:p>
          <a:p>
            <a:r>
              <a:rPr lang="en-US" dirty="0"/>
              <a:t>	</a:t>
            </a:r>
            <a:r>
              <a:rPr lang="en-US" dirty="0" err="1"/>
              <a:t>effultum</a:t>
            </a:r>
            <a:r>
              <a:rPr lang="en-US" dirty="0"/>
              <a:t> </a:t>
            </a:r>
            <a:r>
              <a:rPr lang="en-US" dirty="0" err="1"/>
              <a:t>foliis</a:t>
            </a:r>
            <a:r>
              <a:rPr lang="en-US" dirty="0"/>
              <a:t> et </a:t>
            </a:r>
            <a:r>
              <a:rPr lang="en-US" dirty="0" err="1"/>
              <a:t>pelle</a:t>
            </a:r>
            <a:r>
              <a:rPr lang="en-US" dirty="0"/>
              <a:t> </a:t>
            </a:r>
            <a:r>
              <a:rPr lang="en-US" dirty="0" err="1"/>
              <a:t>Libystidis</a:t>
            </a:r>
            <a:r>
              <a:rPr lang="en-US" dirty="0"/>
              <a:t> </a:t>
            </a:r>
            <a:r>
              <a:rPr lang="en-US" dirty="0" err="1"/>
              <a:t>ursae</a:t>
            </a:r>
            <a:r>
              <a:rPr lang="en-US" dirty="0"/>
              <a:t>:</a:t>
            </a:r>
            <a:endParaRPr lang="nl-NL" dirty="0"/>
          </a:p>
          <a:p>
            <a:r>
              <a:rPr lang="en-US" dirty="0"/>
              <a:t>	</a:t>
            </a:r>
            <a:r>
              <a:rPr lang="en-US" dirty="0" err="1"/>
              <a:t>nox</a:t>
            </a:r>
            <a:r>
              <a:rPr lang="en-US" dirty="0"/>
              <a:t> </a:t>
            </a:r>
            <a:r>
              <a:rPr lang="en-US" dirty="0" err="1"/>
              <a:t>ruit</a:t>
            </a:r>
            <a:r>
              <a:rPr lang="en-US" dirty="0"/>
              <a:t> et </a:t>
            </a:r>
            <a:r>
              <a:rPr lang="en-US" dirty="0" err="1"/>
              <a:t>fuscis</a:t>
            </a:r>
            <a:r>
              <a:rPr lang="en-US" dirty="0"/>
              <a:t> </a:t>
            </a:r>
            <a:r>
              <a:rPr lang="en-US" dirty="0" err="1"/>
              <a:t>tellurem</a:t>
            </a:r>
            <a:r>
              <a:rPr lang="en-US" dirty="0"/>
              <a:t> </a:t>
            </a:r>
            <a:r>
              <a:rPr lang="en-US" dirty="0" err="1"/>
              <a:t>amplectitur</a:t>
            </a:r>
            <a:r>
              <a:rPr lang="en-US" dirty="0"/>
              <a:t> </a:t>
            </a:r>
            <a:r>
              <a:rPr lang="en-US" dirty="0" err="1"/>
              <a:t>alis</a:t>
            </a:r>
            <a:r>
              <a:rPr lang="en-US" dirty="0"/>
              <a:t>.</a:t>
            </a:r>
            <a:endParaRPr lang="nl-NL" dirty="0"/>
          </a:p>
        </p:txBody>
      </p:sp>
      <p:sp>
        <p:nvSpPr>
          <p:cNvPr id="5" name="Rond hoek zelfde zijde rechthoek 4">
            <a:hlinkClick r:id="" action="ppaction://hlinkshowjump?jump=previousslide"/>
            <a:hlinkHover r:id="" action="ppaction://noaction" highlightClick="1"/>
          </p:cNvPr>
          <p:cNvSpPr/>
          <p:nvPr/>
        </p:nvSpPr>
        <p:spPr>
          <a:xfrm>
            <a:off x="838800" y="6354000"/>
            <a:ext cx="1800000" cy="504000"/>
          </a:xfrm>
          <a:prstGeom prst="round2SameRect">
            <a:avLst>
              <a:gd name="adj1" fmla="val 15913"/>
              <a:gd name="adj2" fmla="val 0"/>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b="1" spc="300" dirty="0"/>
              <a:t>VORIGE</a:t>
            </a:r>
          </a:p>
        </p:txBody>
      </p:sp>
      <p:sp>
        <p:nvSpPr>
          <p:cNvPr id="6" name="Rond hoek zelfde zijde rechthoek 5">
            <a:hlinkClick r:id="" action="ppaction://hlinkshowjump?jump=nextslide"/>
            <a:hlinkHover r:id="" action="ppaction://noaction" highlightClick="1"/>
          </p:cNvPr>
          <p:cNvSpPr/>
          <p:nvPr/>
        </p:nvSpPr>
        <p:spPr>
          <a:xfrm>
            <a:off x="9120336" y="6354001"/>
            <a:ext cx="1800000" cy="504000"/>
          </a:xfrm>
          <a:prstGeom prst="round2SameRect">
            <a:avLst>
              <a:gd name="adj1" fmla="val 15913"/>
              <a:gd name="adj2" fmla="val 0"/>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b="1" spc="300" dirty="0"/>
              <a:t>VOLGENDE</a:t>
            </a:r>
          </a:p>
        </p:txBody>
      </p:sp>
      <p:sp>
        <p:nvSpPr>
          <p:cNvPr id="7" name="Rond hoek zelfde zijde rechthoek 6">
            <a:hlinkClick r:id="rId3" action="ppaction://hlinksldjump"/>
            <a:hlinkHover r:id="" action="ppaction://noaction" highlightClick="1"/>
          </p:cNvPr>
          <p:cNvSpPr/>
          <p:nvPr/>
        </p:nvSpPr>
        <p:spPr>
          <a:xfrm>
            <a:off x="4259568" y="6354001"/>
            <a:ext cx="3240000" cy="504000"/>
          </a:xfrm>
          <a:prstGeom prst="round2SameRect">
            <a:avLst>
              <a:gd name="adj1" fmla="val 15913"/>
              <a:gd name="adj2" fmla="val 0"/>
            </a:avLst>
          </a:prstGeom>
          <a:solidFill>
            <a:srgbClr val="0080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b="1" spc="300" dirty="0"/>
              <a:t>LATIJN - NEDERLANDS</a:t>
            </a:r>
          </a:p>
        </p:txBody>
      </p:sp>
      <p:sp>
        <p:nvSpPr>
          <p:cNvPr id="12" name="Rechthoek 11" descr="Zie opdracht in het leerlingenboek." title="Zie opdracht in het leerlingenboek."/>
          <p:cNvSpPr/>
          <p:nvPr/>
        </p:nvSpPr>
        <p:spPr>
          <a:xfrm>
            <a:off x="10920336" y="4177497"/>
            <a:ext cx="270000" cy="270000"/>
          </a:xfrm>
          <a:prstGeom prst="rect">
            <a:avLst/>
          </a:prstGeom>
          <a:solidFill>
            <a:srgbClr val="0080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b="1" dirty="0"/>
              <a:t>?</a:t>
            </a:r>
          </a:p>
        </p:txBody>
      </p:sp>
    </p:spTree>
    <p:extLst>
      <p:ext uri="{BB962C8B-B14F-4D97-AF65-F5344CB8AC3E}">
        <p14:creationId xmlns:p14="http://schemas.microsoft.com/office/powerpoint/2010/main" val="193112357"/>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40000"/>
            <a:lum/>
            <a:extLst>
              <a:ext uri="{BEBA8EAE-BF5A-486C-A8C5-ECC9F3942E4B}">
                <a14:imgProps xmlns:a14="http://schemas.microsoft.com/office/drawing/2010/main">
                  <a14:imgLayer r:embed="rId4">
                    <a14:imgEffect>
                      <a14:colorTemperature colorTemp="4700"/>
                    </a14:imgEffect>
                  </a14:imgLayer>
                </a14:imgProps>
              </a:ext>
            </a:extLst>
          </a:blip>
          <a:srcRect/>
          <a:stretch>
            <a:fillRect t="-11000" b="-11000"/>
          </a:stretch>
        </a:blipFill>
        <a:effectLst/>
      </p:bgPr>
    </p:bg>
    <p:spTree>
      <p:nvGrpSpPr>
        <p:cNvPr id="1" name=""/>
        <p:cNvGrpSpPr/>
        <p:nvPr/>
      </p:nvGrpSpPr>
      <p:grpSpPr>
        <a:xfrm>
          <a:off x="0" y="0"/>
          <a:ext cx="0" cy="0"/>
          <a:chOff x="0" y="0"/>
          <a:chExt cx="0" cy="0"/>
        </a:xfrm>
      </p:grpSpPr>
      <p:sp>
        <p:nvSpPr>
          <p:cNvPr id="16" name="Titel 1">
            <a:extLst>
              <a:ext uri="{FF2B5EF4-FFF2-40B4-BE49-F238E27FC236}">
                <a16:creationId xmlns:a16="http://schemas.microsoft.com/office/drawing/2014/main" xmlns="" id="{5FADBE73-3F94-1C4A-993C-C47FAB8131B1}"/>
              </a:ext>
            </a:extLst>
          </p:cNvPr>
          <p:cNvSpPr>
            <a:spLocks noGrp="1"/>
          </p:cNvSpPr>
          <p:nvPr>
            <p:ph type="title"/>
          </p:nvPr>
        </p:nvSpPr>
        <p:spPr/>
        <p:txBody>
          <a:bodyPr/>
          <a:lstStyle/>
          <a:p>
            <a:r>
              <a:rPr lang="nl-NL" dirty="0"/>
              <a:t>a. 	</a:t>
            </a:r>
            <a:r>
              <a:rPr lang="nl-NL" dirty="0" err="1"/>
              <a:t>Euander</a:t>
            </a:r>
            <a:r>
              <a:rPr lang="nl-NL" dirty="0"/>
              <a:t> begint zijn rondleiding, 306-309</a:t>
            </a:r>
          </a:p>
        </p:txBody>
      </p:sp>
      <p:sp>
        <p:nvSpPr>
          <p:cNvPr id="5" name="Rectangle 2"/>
          <p:cNvSpPr>
            <a:spLocks noGrp="1" noChangeArrowheads="1"/>
          </p:cNvSpPr>
          <p:nvPr>
            <p:ph idx="1"/>
          </p:nvPr>
        </p:nvSpPr>
        <p:spPr/>
        <p:txBody>
          <a:bodyPr/>
          <a:lstStyle/>
          <a:p>
            <a:r>
              <a:rPr lang="nl-NL" dirty="0"/>
              <a:t>	</a:t>
            </a:r>
            <a:r>
              <a:rPr lang="en-US" dirty="0"/>
              <a:t>Exim se </a:t>
            </a:r>
            <a:r>
              <a:rPr lang="en-US" dirty="0" err="1"/>
              <a:t>cuncti</a:t>
            </a:r>
            <a:r>
              <a:rPr lang="en-US" dirty="0"/>
              <a:t> </a:t>
            </a:r>
            <a:r>
              <a:rPr lang="en-US" dirty="0" err="1"/>
              <a:t>divinis</a:t>
            </a:r>
            <a:r>
              <a:rPr lang="en-US" dirty="0"/>
              <a:t> rebus ad </a:t>
            </a:r>
            <a:r>
              <a:rPr lang="en-US" dirty="0" err="1" smtClean="0"/>
              <a:t>urbem</a:t>
            </a:r>
            <a:r>
              <a:rPr lang="en-US" dirty="0"/>
              <a:t>		</a:t>
            </a:r>
            <a:r>
              <a:rPr lang="en-US" dirty="0" err="1"/>
              <a:t>perfectis</a:t>
            </a:r>
            <a:r>
              <a:rPr lang="en-US" dirty="0"/>
              <a:t> </a:t>
            </a:r>
            <a:r>
              <a:rPr lang="en-US" dirty="0" err="1"/>
              <a:t>referunt</a:t>
            </a:r>
            <a:r>
              <a:rPr lang="en-US" dirty="0"/>
              <a:t>. </a:t>
            </a:r>
            <a:r>
              <a:rPr lang="en-US" dirty="0" err="1"/>
              <a:t>Ibat</a:t>
            </a:r>
            <a:r>
              <a:rPr lang="en-US" dirty="0"/>
              <a:t> rex </a:t>
            </a:r>
            <a:r>
              <a:rPr lang="en-US" dirty="0" err="1"/>
              <a:t>obsitus</a:t>
            </a:r>
            <a:r>
              <a:rPr lang="en-US" dirty="0"/>
              <a:t> </a:t>
            </a:r>
            <a:r>
              <a:rPr lang="en-US" dirty="0" err="1"/>
              <a:t>aevo</a:t>
            </a:r>
            <a:r>
              <a:rPr lang="en-US" dirty="0"/>
              <a:t>,</a:t>
            </a:r>
            <a:endParaRPr lang="nl-NL" dirty="0"/>
          </a:p>
          <a:p>
            <a:r>
              <a:rPr lang="en-US" dirty="0"/>
              <a:t>	et </a:t>
            </a:r>
            <a:r>
              <a:rPr lang="en-US" dirty="0" err="1"/>
              <a:t>comitem</a:t>
            </a:r>
            <a:r>
              <a:rPr lang="en-US" dirty="0"/>
              <a:t> </a:t>
            </a:r>
            <a:r>
              <a:rPr lang="en-US" dirty="0" err="1"/>
              <a:t>Aenean</a:t>
            </a:r>
            <a:r>
              <a:rPr lang="en-US" dirty="0"/>
              <a:t> </a:t>
            </a:r>
            <a:r>
              <a:rPr lang="en-US" dirty="0" err="1"/>
              <a:t>iuxta</a:t>
            </a:r>
            <a:r>
              <a:rPr lang="en-US" dirty="0"/>
              <a:t> </a:t>
            </a:r>
            <a:r>
              <a:rPr lang="en-US" dirty="0" err="1"/>
              <a:t>natumque</a:t>
            </a:r>
            <a:r>
              <a:rPr lang="en-US" dirty="0"/>
              <a:t> </a:t>
            </a:r>
            <a:r>
              <a:rPr lang="en-US" dirty="0" err="1"/>
              <a:t>tenebat</a:t>
            </a:r>
            <a:endParaRPr lang="nl-NL" dirty="0"/>
          </a:p>
          <a:p>
            <a:r>
              <a:rPr lang="en-US" dirty="0"/>
              <a:t>	</a:t>
            </a:r>
            <a:r>
              <a:rPr lang="nl-NL" dirty="0" err="1"/>
              <a:t>ingrediens</a:t>
            </a:r>
            <a:r>
              <a:rPr lang="nl-NL" dirty="0"/>
              <a:t>, </a:t>
            </a:r>
            <a:r>
              <a:rPr lang="nl-NL" dirty="0" err="1"/>
              <a:t>varioque</a:t>
            </a:r>
            <a:r>
              <a:rPr lang="nl-NL" dirty="0"/>
              <a:t> </a:t>
            </a:r>
            <a:r>
              <a:rPr lang="nl-NL" dirty="0" err="1"/>
              <a:t>viam</a:t>
            </a:r>
            <a:r>
              <a:rPr lang="nl-NL" dirty="0"/>
              <a:t> </a:t>
            </a:r>
            <a:r>
              <a:rPr lang="nl-NL" dirty="0" err="1"/>
              <a:t>sermone</a:t>
            </a:r>
            <a:r>
              <a:rPr lang="nl-NL" dirty="0"/>
              <a:t> </a:t>
            </a:r>
            <a:r>
              <a:rPr lang="nl-NL" dirty="0" err="1"/>
              <a:t>levabat</a:t>
            </a:r>
            <a:r>
              <a:rPr lang="nl-NL" dirty="0" smtClean="0"/>
              <a:t>.</a:t>
            </a:r>
          </a:p>
          <a:p>
            <a:endParaRPr lang="nl-NL" dirty="0"/>
          </a:p>
          <a:p>
            <a:r>
              <a:rPr lang="nl-NL" dirty="0"/>
              <a:t>306 Vervolgens keren allen terug naar de stad, nadat de godsdienstige plechtigheden waren volbracht. De koning, hoogbejaard, ging en hij hield zijn metgezel Aeneas dichtbij (zich) en zijn zoon, terwijl hij voortging, en hij bekortte de weg met een afwisselend gesprek. </a:t>
            </a:r>
          </a:p>
          <a:p>
            <a:endParaRPr lang="nl-NL" dirty="0"/>
          </a:p>
        </p:txBody>
      </p:sp>
      <p:sp>
        <p:nvSpPr>
          <p:cNvPr id="18" name="Rond hoek zelfde zijde rechthoek 17">
            <a:hlinkClick r:id="rId5" action="ppaction://hlinksldjump"/>
            <a:hlinkHover r:id="" action="ppaction://noaction" highlightClick="1"/>
          </p:cNvPr>
          <p:cNvSpPr/>
          <p:nvPr/>
        </p:nvSpPr>
        <p:spPr>
          <a:xfrm>
            <a:off x="4763872" y="6354001"/>
            <a:ext cx="2160000" cy="504000"/>
          </a:xfrm>
          <a:prstGeom prst="round2SameRect">
            <a:avLst>
              <a:gd name="adj1" fmla="val 15913"/>
              <a:gd name="adj2" fmla="val 0"/>
            </a:avLst>
          </a:prstGeom>
          <a:solidFill>
            <a:srgbClr val="0080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b="1" spc="300" dirty="0"/>
              <a:t>LATIJN</a:t>
            </a:r>
          </a:p>
        </p:txBody>
      </p:sp>
      <p:sp>
        <p:nvSpPr>
          <p:cNvPr id="22" name="Rond hoek zelfde zijde rechthoek 21">
            <a:hlinkClick r:id="" action="ppaction://hlinkshowjump?jump=nextslide"/>
            <a:hlinkHover r:id="" action="ppaction://noaction" highlightClick="1"/>
          </p:cNvPr>
          <p:cNvSpPr/>
          <p:nvPr/>
        </p:nvSpPr>
        <p:spPr>
          <a:xfrm>
            <a:off x="7824192" y="6354001"/>
            <a:ext cx="3096144" cy="504000"/>
          </a:xfrm>
          <a:prstGeom prst="round2SameRect">
            <a:avLst>
              <a:gd name="adj1" fmla="val 15913"/>
              <a:gd name="adj2" fmla="val 0"/>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b="1" spc="300" dirty="0"/>
              <a:t>VOLGENDE </a:t>
            </a:r>
            <a:r>
              <a:rPr lang="nl-NL" spc="300" dirty="0"/>
              <a:t>VERTALING</a:t>
            </a:r>
          </a:p>
        </p:txBody>
      </p:sp>
      <p:sp>
        <p:nvSpPr>
          <p:cNvPr id="9" name="Rechthoek 8" descr="Zie opdracht in het leerlingenboek." title="Zie opdracht in het leerlingenboek."/>
          <p:cNvSpPr/>
          <p:nvPr/>
        </p:nvSpPr>
        <p:spPr>
          <a:xfrm>
            <a:off x="10920336" y="2096852"/>
            <a:ext cx="270000" cy="270000"/>
          </a:xfrm>
          <a:prstGeom prst="rect">
            <a:avLst/>
          </a:prstGeom>
          <a:solidFill>
            <a:srgbClr val="0080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b="1" dirty="0"/>
              <a:t>?</a:t>
            </a:r>
          </a:p>
        </p:txBody>
      </p:sp>
    </p:spTree>
    <p:extLst>
      <p:ext uri="{BB962C8B-B14F-4D97-AF65-F5344CB8AC3E}">
        <p14:creationId xmlns:p14="http://schemas.microsoft.com/office/powerpoint/2010/main" val="961539124"/>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40000"/>
            <a:lum/>
            <a:extLst>
              <a:ext uri="{BEBA8EAE-BF5A-486C-A8C5-ECC9F3942E4B}">
                <a14:imgProps xmlns:a14="http://schemas.microsoft.com/office/drawing/2010/main">
                  <a14:imgLayer r:embed="rId4">
                    <a14:imgEffect>
                      <a14:colorTemperature colorTemp="4700"/>
                    </a14:imgEffect>
                  </a14:imgLayer>
                </a14:imgProps>
              </a:ext>
            </a:extLst>
          </a:blip>
          <a:srcRect/>
          <a:stretch>
            <a:fillRect t="-11000" b="-11000"/>
          </a:stretch>
        </a:blipFill>
        <a:effectLst/>
      </p:bgPr>
    </p:bg>
    <p:spTree>
      <p:nvGrpSpPr>
        <p:cNvPr id="1" name=""/>
        <p:cNvGrpSpPr/>
        <p:nvPr/>
      </p:nvGrpSpPr>
      <p:grpSpPr>
        <a:xfrm>
          <a:off x="0" y="0"/>
          <a:ext cx="0" cy="0"/>
          <a:chOff x="0" y="0"/>
          <a:chExt cx="0" cy="0"/>
        </a:xfrm>
      </p:grpSpPr>
      <p:sp>
        <p:nvSpPr>
          <p:cNvPr id="9" name="Titel 1">
            <a:extLst>
              <a:ext uri="{FF2B5EF4-FFF2-40B4-BE49-F238E27FC236}">
                <a16:creationId xmlns:a16="http://schemas.microsoft.com/office/drawing/2014/main" xmlns="" id="{6CAAA26F-CBE9-744A-A422-ADA785B73DCC}"/>
              </a:ext>
            </a:extLst>
          </p:cNvPr>
          <p:cNvSpPr>
            <a:spLocks noGrp="1"/>
          </p:cNvSpPr>
          <p:nvPr>
            <p:ph type="title"/>
          </p:nvPr>
        </p:nvSpPr>
        <p:spPr/>
        <p:txBody>
          <a:bodyPr/>
          <a:lstStyle/>
          <a:p>
            <a:r>
              <a:rPr lang="nl-NL" dirty="0"/>
              <a:t>a. 	</a:t>
            </a:r>
            <a:r>
              <a:rPr lang="nl-NL" dirty="0" err="1"/>
              <a:t>Euander</a:t>
            </a:r>
            <a:r>
              <a:rPr lang="nl-NL" dirty="0"/>
              <a:t> begint zijn rondleiding, 310-313</a:t>
            </a:r>
          </a:p>
        </p:txBody>
      </p:sp>
      <p:sp>
        <p:nvSpPr>
          <p:cNvPr id="5" name="Rectangle 2"/>
          <p:cNvSpPr>
            <a:spLocks noGrp="1" noChangeArrowheads="1"/>
          </p:cNvSpPr>
          <p:nvPr>
            <p:ph idx="1"/>
          </p:nvPr>
        </p:nvSpPr>
        <p:spPr>
          <a:xfrm>
            <a:off x="1055440" y="1988124"/>
            <a:ext cx="8604956" cy="4351338"/>
          </a:xfrm>
        </p:spPr>
        <p:txBody>
          <a:bodyPr/>
          <a:lstStyle/>
          <a:p>
            <a:r>
              <a:rPr lang="en-US" dirty="0"/>
              <a:t>310	</a:t>
            </a:r>
            <a:r>
              <a:rPr lang="en-US" dirty="0" err="1"/>
              <a:t>Miratur</a:t>
            </a:r>
            <a:r>
              <a:rPr lang="en-US" dirty="0"/>
              <a:t> </a:t>
            </a:r>
            <a:r>
              <a:rPr lang="en-US" dirty="0" err="1"/>
              <a:t>facilisque</a:t>
            </a:r>
            <a:r>
              <a:rPr lang="en-US" dirty="0"/>
              <a:t> </a:t>
            </a:r>
            <a:r>
              <a:rPr lang="en-US" dirty="0" err="1"/>
              <a:t>oculos</a:t>
            </a:r>
            <a:r>
              <a:rPr lang="en-US" dirty="0"/>
              <a:t> </a:t>
            </a:r>
            <a:r>
              <a:rPr lang="en-US" dirty="0" err="1"/>
              <a:t>fert</a:t>
            </a:r>
            <a:r>
              <a:rPr lang="en-US" dirty="0"/>
              <a:t> </a:t>
            </a:r>
            <a:r>
              <a:rPr lang="en-US" dirty="0" err="1"/>
              <a:t>omnia</a:t>
            </a:r>
            <a:r>
              <a:rPr lang="en-US" dirty="0"/>
              <a:t> </a:t>
            </a:r>
            <a:r>
              <a:rPr lang="en-US" dirty="0" err="1"/>
              <a:t>circum</a:t>
            </a:r>
            <a:endParaRPr lang="nl-NL" dirty="0"/>
          </a:p>
          <a:p>
            <a:r>
              <a:rPr lang="en-US" dirty="0"/>
              <a:t>	Aeneas, </a:t>
            </a:r>
            <a:r>
              <a:rPr lang="en-US" dirty="0" err="1"/>
              <a:t>capiturque</a:t>
            </a:r>
            <a:r>
              <a:rPr lang="en-US" dirty="0"/>
              <a:t> </a:t>
            </a:r>
            <a:r>
              <a:rPr lang="en-US" dirty="0" err="1"/>
              <a:t>locis</a:t>
            </a:r>
            <a:r>
              <a:rPr lang="en-US" dirty="0"/>
              <a:t> et </a:t>
            </a:r>
            <a:r>
              <a:rPr lang="en-US" dirty="0" err="1"/>
              <a:t>singula</a:t>
            </a:r>
            <a:r>
              <a:rPr lang="en-US" dirty="0"/>
              <a:t> </a:t>
            </a:r>
            <a:r>
              <a:rPr lang="en-US" dirty="0" err="1"/>
              <a:t>laetus</a:t>
            </a:r>
            <a:r>
              <a:rPr lang="en-US" dirty="0"/>
              <a:t>	</a:t>
            </a:r>
            <a:endParaRPr lang="nl-NL" dirty="0" smtClean="0"/>
          </a:p>
          <a:p>
            <a:r>
              <a:rPr lang="en-US" dirty="0"/>
              <a:t>	</a:t>
            </a:r>
            <a:r>
              <a:rPr lang="en-US" dirty="0" err="1"/>
              <a:t>exquiritque</a:t>
            </a:r>
            <a:r>
              <a:rPr lang="en-US" dirty="0"/>
              <a:t> </a:t>
            </a:r>
            <a:r>
              <a:rPr lang="en-US" dirty="0" err="1"/>
              <a:t>auditque</a:t>
            </a:r>
            <a:r>
              <a:rPr lang="en-US" dirty="0"/>
              <a:t> </a:t>
            </a:r>
            <a:r>
              <a:rPr lang="en-US" dirty="0" err="1"/>
              <a:t>virum</a:t>
            </a:r>
            <a:r>
              <a:rPr lang="en-US" dirty="0"/>
              <a:t> </a:t>
            </a:r>
            <a:r>
              <a:rPr lang="en-US" dirty="0" err="1"/>
              <a:t>monimenta</a:t>
            </a:r>
            <a:r>
              <a:rPr lang="en-US" dirty="0"/>
              <a:t> </a:t>
            </a:r>
            <a:r>
              <a:rPr lang="en-US" dirty="0" err="1"/>
              <a:t>priorum</a:t>
            </a:r>
            <a:r>
              <a:rPr lang="en-US" dirty="0" smtClean="0"/>
              <a:t>.</a:t>
            </a:r>
            <a:r>
              <a:rPr lang="en-US" dirty="0"/>
              <a:t>	</a:t>
            </a:r>
            <a:endParaRPr lang="nl-NL" dirty="0" smtClean="0"/>
          </a:p>
          <a:p>
            <a:r>
              <a:rPr lang="en-US" dirty="0"/>
              <a:t>	Tum rex </a:t>
            </a:r>
            <a:r>
              <a:rPr lang="en-US" dirty="0" err="1"/>
              <a:t>Euandrus</a:t>
            </a:r>
            <a:r>
              <a:rPr lang="en-US" dirty="0"/>
              <a:t> </a:t>
            </a:r>
            <a:r>
              <a:rPr lang="en-US" dirty="0" err="1"/>
              <a:t>Romanae</a:t>
            </a:r>
            <a:r>
              <a:rPr lang="en-US" dirty="0"/>
              <a:t> </a:t>
            </a:r>
            <a:r>
              <a:rPr lang="en-US" dirty="0" err="1"/>
              <a:t>conditor</a:t>
            </a:r>
            <a:r>
              <a:rPr lang="en-US" dirty="0"/>
              <a:t> </a:t>
            </a:r>
            <a:r>
              <a:rPr lang="en-US" dirty="0" err="1"/>
              <a:t>arcis</a:t>
            </a:r>
            <a:r>
              <a:rPr lang="en-US" dirty="0"/>
              <a:t>:	</a:t>
            </a:r>
            <a:endParaRPr lang="en-US" dirty="0" smtClean="0"/>
          </a:p>
          <a:p>
            <a:endParaRPr lang="en-US" altLang="nl-NL" dirty="0"/>
          </a:p>
          <a:p>
            <a:r>
              <a:rPr lang="nl-NL" dirty="0"/>
              <a:t>310 Aeneas bewondert/ verwondert zich en hij laat zijn beweeglijke ogen rondgaan over alles, en wordt geboeid door het gebied en verheugd stelt hij vragen over alles één voor één en hoort de herinneringen aan eerdere/ vroegere mannen. Toen zei koning </a:t>
            </a:r>
            <a:r>
              <a:rPr lang="nl-NL" dirty="0" err="1"/>
              <a:t>Euander</a:t>
            </a:r>
            <a:r>
              <a:rPr lang="nl-NL" dirty="0"/>
              <a:t>, stichter van de Romeinse burcht: </a:t>
            </a:r>
          </a:p>
          <a:p>
            <a:endParaRPr lang="nl-NL" altLang="nl-NL" dirty="0"/>
          </a:p>
        </p:txBody>
      </p:sp>
      <p:sp>
        <p:nvSpPr>
          <p:cNvPr id="14" name="Rond hoek zelfde zijde rechthoek 13">
            <a:hlinkClick r:id="rId5" action="ppaction://hlinksldjump"/>
            <a:hlinkHover r:id="" action="ppaction://noaction" highlightClick="1"/>
          </p:cNvPr>
          <p:cNvSpPr/>
          <p:nvPr/>
        </p:nvSpPr>
        <p:spPr>
          <a:xfrm>
            <a:off x="4763872" y="6354001"/>
            <a:ext cx="2160000" cy="504000"/>
          </a:xfrm>
          <a:prstGeom prst="round2SameRect">
            <a:avLst>
              <a:gd name="adj1" fmla="val 15913"/>
              <a:gd name="adj2" fmla="val 0"/>
            </a:avLst>
          </a:prstGeom>
          <a:solidFill>
            <a:srgbClr val="0080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b="1" spc="300" dirty="0"/>
              <a:t>LATIJN</a:t>
            </a:r>
          </a:p>
        </p:txBody>
      </p:sp>
      <p:sp>
        <p:nvSpPr>
          <p:cNvPr id="15" name="Rond hoek zelfde zijde rechthoek 14">
            <a:hlinkClick r:id="" action="ppaction://hlinkshowjump?jump=previousslide"/>
            <a:hlinkHover r:id="" action="ppaction://noaction" highlightClick="1"/>
          </p:cNvPr>
          <p:cNvSpPr/>
          <p:nvPr/>
        </p:nvSpPr>
        <p:spPr>
          <a:xfrm>
            <a:off x="838800" y="6354000"/>
            <a:ext cx="3024752" cy="504000"/>
          </a:xfrm>
          <a:prstGeom prst="round2SameRect">
            <a:avLst>
              <a:gd name="adj1" fmla="val 15913"/>
              <a:gd name="adj2" fmla="val 0"/>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b="1" spc="300" dirty="0"/>
              <a:t>VORIGE </a:t>
            </a:r>
            <a:r>
              <a:rPr lang="nl-NL" spc="300" dirty="0"/>
              <a:t>VERTALING</a:t>
            </a:r>
          </a:p>
        </p:txBody>
      </p:sp>
      <p:sp>
        <p:nvSpPr>
          <p:cNvPr id="16" name="Rond hoek zelfde zijde rechthoek 15">
            <a:hlinkClick r:id="" action="ppaction://hlinkshowjump?jump=nextslide"/>
            <a:hlinkHover r:id="" action="ppaction://noaction" highlightClick="1"/>
          </p:cNvPr>
          <p:cNvSpPr/>
          <p:nvPr/>
        </p:nvSpPr>
        <p:spPr>
          <a:xfrm>
            <a:off x="7824192" y="6354001"/>
            <a:ext cx="3096144" cy="504000"/>
          </a:xfrm>
          <a:prstGeom prst="round2SameRect">
            <a:avLst>
              <a:gd name="adj1" fmla="val 15913"/>
              <a:gd name="adj2" fmla="val 0"/>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b="1" spc="300" dirty="0"/>
              <a:t>VOLGENDE </a:t>
            </a:r>
            <a:r>
              <a:rPr lang="nl-NL" spc="300" dirty="0"/>
              <a:t>VERTALING</a:t>
            </a:r>
          </a:p>
        </p:txBody>
      </p:sp>
      <p:sp>
        <p:nvSpPr>
          <p:cNvPr id="11" name="Rechthoek 10" descr="Zie opdracht in het leerlingenboek." title="Zie opdracht in het leerlingenboek."/>
          <p:cNvSpPr/>
          <p:nvPr/>
        </p:nvSpPr>
        <p:spPr>
          <a:xfrm>
            <a:off x="10884532" y="3231008"/>
            <a:ext cx="864000" cy="270000"/>
          </a:xfrm>
          <a:prstGeom prst="rect">
            <a:avLst/>
          </a:prstGeom>
          <a:solidFill>
            <a:srgbClr val="0080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b="1" dirty="0" smtClean="0"/>
              <a:t>? </a:t>
            </a:r>
            <a:r>
              <a:rPr lang="nl-NL" b="1" dirty="0"/>
              <a:t>(</a:t>
            </a:r>
            <a:r>
              <a:rPr lang="nl-NL" b="1" dirty="0" smtClean="0"/>
              <a:t>–</a:t>
            </a:r>
            <a:r>
              <a:rPr lang="nl-NL" b="1" cap="small" dirty="0" err="1" smtClean="0"/>
              <a:t>uu</a:t>
            </a:r>
            <a:r>
              <a:rPr lang="nl-NL" b="1" cap="small" dirty="0" smtClean="0"/>
              <a:t>)</a:t>
            </a:r>
            <a:endParaRPr lang="nl-NL" b="1" cap="small" dirty="0"/>
          </a:p>
        </p:txBody>
      </p:sp>
      <p:sp>
        <p:nvSpPr>
          <p:cNvPr id="12" name="Rechthoek 11" descr="Zie opdracht in het leerlingenboek." title="Zie opdracht in het leerlingenboek."/>
          <p:cNvSpPr/>
          <p:nvPr/>
        </p:nvSpPr>
        <p:spPr>
          <a:xfrm>
            <a:off x="10884532" y="2474904"/>
            <a:ext cx="270000" cy="270000"/>
          </a:xfrm>
          <a:prstGeom prst="rect">
            <a:avLst/>
          </a:prstGeom>
          <a:solidFill>
            <a:srgbClr val="0080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b="1" dirty="0"/>
              <a:t>?</a:t>
            </a:r>
          </a:p>
        </p:txBody>
      </p:sp>
      <p:sp>
        <p:nvSpPr>
          <p:cNvPr id="13" name="Rechthoek 12" descr="Zie opdracht in het leerlingenboek." title="Zie opdracht in het leerlingenboek."/>
          <p:cNvSpPr/>
          <p:nvPr/>
        </p:nvSpPr>
        <p:spPr>
          <a:xfrm>
            <a:off x="10884532" y="2852956"/>
            <a:ext cx="270000" cy="270000"/>
          </a:xfrm>
          <a:prstGeom prst="rect">
            <a:avLst/>
          </a:prstGeom>
          <a:solidFill>
            <a:srgbClr val="0080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b="1" dirty="0"/>
              <a:t>?</a:t>
            </a:r>
          </a:p>
        </p:txBody>
      </p:sp>
    </p:spTree>
    <p:extLst>
      <p:ext uri="{BB962C8B-B14F-4D97-AF65-F5344CB8AC3E}">
        <p14:creationId xmlns:p14="http://schemas.microsoft.com/office/powerpoint/2010/main" val="1791053860"/>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40000"/>
            <a:lum/>
            <a:extLst>
              <a:ext uri="{BEBA8EAE-BF5A-486C-A8C5-ECC9F3942E4B}">
                <a14:imgProps xmlns:a14="http://schemas.microsoft.com/office/drawing/2010/main">
                  <a14:imgLayer r:embed="rId4">
                    <a14:imgEffect>
                      <a14:colorTemperature colorTemp="4700"/>
                    </a14:imgEffect>
                  </a14:imgLayer>
                </a14:imgProps>
              </a:ext>
            </a:extLst>
          </a:blip>
          <a:srcRect/>
          <a:stretch>
            <a:fillRect t="-11000" b="-11000"/>
          </a:stretch>
        </a:blipFill>
        <a:effectLst/>
      </p:bgPr>
    </p:bg>
    <p:spTree>
      <p:nvGrpSpPr>
        <p:cNvPr id="1" name=""/>
        <p:cNvGrpSpPr/>
        <p:nvPr/>
      </p:nvGrpSpPr>
      <p:grpSpPr>
        <a:xfrm>
          <a:off x="0" y="0"/>
          <a:ext cx="0" cy="0"/>
          <a:chOff x="0" y="0"/>
          <a:chExt cx="0" cy="0"/>
        </a:xfrm>
      </p:grpSpPr>
      <p:sp>
        <p:nvSpPr>
          <p:cNvPr id="8" name="Titel 1">
            <a:extLst>
              <a:ext uri="{FF2B5EF4-FFF2-40B4-BE49-F238E27FC236}">
                <a16:creationId xmlns:a16="http://schemas.microsoft.com/office/drawing/2014/main" xmlns="" id="{5AC2D353-839E-C74A-98C9-3CC81F61111F}"/>
              </a:ext>
            </a:extLst>
          </p:cNvPr>
          <p:cNvSpPr>
            <a:spLocks noGrp="1"/>
          </p:cNvSpPr>
          <p:nvPr>
            <p:ph type="title"/>
          </p:nvPr>
        </p:nvSpPr>
        <p:spPr/>
        <p:txBody>
          <a:bodyPr/>
          <a:lstStyle/>
          <a:p>
            <a:r>
              <a:rPr lang="nl-NL" dirty="0"/>
              <a:t>a. 	</a:t>
            </a:r>
            <a:r>
              <a:rPr lang="nl-NL" dirty="0" err="1"/>
              <a:t>Euander</a:t>
            </a:r>
            <a:r>
              <a:rPr lang="nl-NL" dirty="0"/>
              <a:t> begint zijn rondleiding, 314-318</a:t>
            </a:r>
          </a:p>
        </p:txBody>
      </p:sp>
      <p:sp>
        <p:nvSpPr>
          <p:cNvPr id="5" name="Rectangle 2"/>
          <p:cNvSpPr>
            <a:spLocks noGrp="1" noChangeArrowheads="1"/>
          </p:cNvSpPr>
          <p:nvPr>
            <p:ph idx="1"/>
          </p:nvPr>
        </p:nvSpPr>
        <p:spPr>
          <a:xfrm>
            <a:off x="1055440" y="1988124"/>
            <a:ext cx="9649072" cy="4351338"/>
          </a:xfrm>
        </p:spPr>
        <p:txBody>
          <a:bodyPr/>
          <a:lstStyle/>
          <a:p>
            <a:r>
              <a:rPr lang="en-US" dirty="0"/>
              <a:t>	‘</a:t>
            </a:r>
            <a:r>
              <a:rPr lang="en-US" dirty="0" err="1"/>
              <a:t>Haec</a:t>
            </a:r>
            <a:r>
              <a:rPr lang="en-US" dirty="0"/>
              <a:t> </a:t>
            </a:r>
            <a:r>
              <a:rPr lang="en-US" dirty="0" err="1"/>
              <a:t>nemora</a:t>
            </a:r>
            <a:r>
              <a:rPr lang="en-US" dirty="0"/>
              <a:t> </a:t>
            </a:r>
            <a:r>
              <a:rPr lang="en-US" dirty="0" err="1"/>
              <a:t>indigenae</a:t>
            </a:r>
            <a:r>
              <a:rPr lang="en-US" dirty="0"/>
              <a:t> </a:t>
            </a:r>
            <a:r>
              <a:rPr lang="en-US" dirty="0" err="1"/>
              <a:t>Fauni</a:t>
            </a:r>
            <a:r>
              <a:rPr lang="en-US" dirty="0"/>
              <a:t> </a:t>
            </a:r>
            <a:r>
              <a:rPr lang="en-US" dirty="0" err="1"/>
              <a:t>Nymphaeque</a:t>
            </a:r>
            <a:r>
              <a:rPr lang="en-US" dirty="0"/>
              <a:t> </a:t>
            </a:r>
            <a:r>
              <a:rPr lang="en-US" dirty="0" err="1"/>
              <a:t>tenebant</a:t>
            </a:r>
            <a:r>
              <a:rPr lang="en-US" dirty="0"/>
              <a:t>	</a:t>
            </a:r>
            <a:endParaRPr lang="nl-NL" dirty="0"/>
          </a:p>
          <a:p>
            <a:r>
              <a:rPr lang="en-US" dirty="0"/>
              <a:t>315	</a:t>
            </a:r>
            <a:r>
              <a:rPr lang="en-US" dirty="0" err="1"/>
              <a:t>gensque</a:t>
            </a:r>
            <a:r>
              <a:rPr lang="en-US" dirty="0"/>
              <a:t> </a:t>
            </a:r>
            <a:r>
              <a:rPr lang="en-US" dirty="0" err="1"/>
              <a:t>virum</a:t>
            </a:r>
            <a:r>
              <a:rPr lang="en-US" dirty="0"/>
              <a:t> </a:t>
            </a:r>
            <a:r>
              <a:rPr lang="en-US" dirty="0" err="1"/>
              <a:t>truncis</a:t>
            </a:r>
            <a:r>
              <a:rPr lang="en-US" dirty="0"/>
              <a:t> et </a:t>
            </a:r>
            <a:r>
              <a:rPr lang="en-US" dirty="0" err="1"/>
              <a:t>duro</a:t>
            </a:r>
            <a:r>
              <a:rPr lang="en-US" dirty="0"/>
              <a:t> </a:t>
            </a:r>
            <a:r>
              <a:rPr lang="en-US" dirty="0" err="1"/>
              <a:t>robore</a:t>
            </a:r>
            <a:r>
              <a:rPr lang="en-US" dirty="0"/>
              <a:t> </a:t>
            </a:r>
            <a:r>
              <a:rPr lang="en-US" dirty="0" err="1"/>
              <a:t>nata</a:t>
            </a:r>
            <a:r>
              <a:rPr lang="en-US" dirty="0"/>
              <a:t>,</a:t>
            </a:r>
            <a:endParaRPr lang="nl-NL" dirty="0"/>
          </a:p>
          <a:p>
            <a:r>
              <a:rPr lang="en-US" dirty="0"/>
              <a:t>	</a:t>
            </a:r>
            <a:r>
              <a:rPr lang="en-US" dirty="0" err="1"/>
              <a:t>quis</a:t>
            </a:r>
            <a:r>
              <a:rPr lang="en-US" dirty="0"/>
              <a:t> </a:t>
            </a:r>
            <a:r>
              <a:rPr lang="en-US" dirty="0" err="1"/>
              <a:t>neque</a:t>
            </a:r>
            <a:r>
              <a:rPr lang="en-US" dirty="0"/>
              <a:t> </a:t>
            </a:r>
            <a:r>
              <a:rPr lang="en-US" dirty="0" err="1"/>
              <a:t>mos</a:t>
            </a:r>
            <a:r>
              <a:rPr lang="en-US" dirty="0"/>
              <a:t> </a:t>
            </a:r>
            <a:r>
              <a:rPr lang="en-US" dirty="0" err="1"/>
              <a:t>neque</a:t>
            </a:r>
            <a:r>
              <a:rPr lang="en-US" dirty="0"/>
              <a:t> </a:t>
            </a:r>
            <a:r>
              <a:rPr lang="en-US" dirty="0" err="1"/>
              <a:t>cultus</a:t>
            </a:r>
            <a:r>
              <a:rPr lang="en-US" dirty="0"/>
              <a:t> </a:t>
            </a:r>
            <a:r>
              <a:rPr lang="en-US" dirty="0" err="1"/>
              <a:t>erat</a:t>
            </a:r>
            <a:r>
              <a:rPr lang="en-US" dirty="0"/>
              <a:t>, </a:t>
            </a:r>
            <a:r>
              <a:rPr lang="en-US" dirty="0" err="1"/>
              <a:t>nec</a:t>
            </a:r>
            <a:r>
              <a:rPr lang="en-US" dirty="0"/>
              <a:t> </a:t>
            </a:r>
            <a:r>
              <a:rPr lang="en-US" dirty="0" err="1"/>
              <a:t>iungere</a:t>
            </a:r>
            <a:r>
              <a:rPr lang="en-US" dirty="0"/>
              <a:t> </a:t>
            </a:r>
            <a:r>
              <a:rPr lang="en-US" dirty="0" err="1"/>
              <a:t>tauros</a:t>
            </a:r>
            <a:endParaRPr lang="nl-NL" dirty="0"/>
          </a:p>
          <a:p>
            <a:r>
              <a:rPr lang="en-US" dirty="0"/>
              <a:t>	</a:t>
            </a:r>
            <a:r>
              <a:rPr lang="en-US" dirty="0" err="1"/>
              <a:t>aut</a:t>
            </a:r>
            <a:r>
              <a:rPr lang="en-US" dirty="0"/>
              <a:t> </a:t>
            </a:r>
            <a:r>
              <a:rPr lang="en-US" dirty="0" err="1"/>
              <a:t>componere</a:t>
            </a:r>
            <a:r>
              <a:rPr lang="en-US" dirty="0"/>
              <a:t> </a:t>
            </a:r>
            <a:r>
              <a:rPr lang="en-US" dirty="0" err="1"/>
              <a:t>opes</a:t>
            </a:r>
            <a:r>
              <a:rPr lang="en-US" dirty="0"/>
              <a:t> </a:t>
            </a:r>
            <a:r>
              <a:rPr lang="en-US" dirty="0" err="1"/>
              <a:t>norant</a:t>
            </a:r>
            <a:r>
              <a:rPr lang="en-US" dirty="0"/>
              <a:t> </a:t>
            </a:r>
            <a:r>
              <a:rPr lang="en-US" dirty="0" err="1"/>
              <a:t>aut</a:t>
            </a:r>
            <a:r>
              <a:rPr lang="en-US" dirty="0"/>
              <a:t> </a:t>
            </a:r>
            <a:r>
              <a:rPr lang="en-US" dirty="0" err="1"/>
              <a:t>parcere</a:t>
            </a:r>
            <a:r>
              <a:rPr lang="en-US" dirty="0"/>
              <a:t> </a:t>
            </a:r>
            <a:r>
              <a:rPr lang="en-US" dirty="0" err="1"/>
              <a:t>parto</a:t>
            </a:r>
            <a:r>
              <a:rPr lang="en-US" dirty="0"/>
              <a:t>,</a:t>
            </a:r>
            <a:endParaRPr lang="nl-NL" dirty="0"/>
          </a:p>
          <a:p>
            <a:r>
              <a:rPr lang="en-US" dirty="0"/>
              <a:t>	</a:t>
            </a:r>
            <a:r>
              <a:rPr lang="en-US" dirty="0" err="1"/>
              <a:t>sed</a:t>
            </a:r>
            <a:r>
              <a:rPr lang="en-US" dirty="0"/>
              <a:t> rami </a:t>
            </a:r>
            <a:r>
              <a:rPr lang="en-US" dirty="0" err="1"/>
              <a:t>atque</a:t>
            </a:r>
            <a:r>
              <a:rPr lang="en-US" dirty="0"/>
              <a:t> asper </a:t>
            </a:r>
            <a:r>
              <a:rPr lang="en-US" dirty="0" err="1"/>
              <a:t>victu</a:t>
            </a:r>
            <a:r>
              <a:rPr lang="en-US" dirty="0"/>
              <a:t> </a:t>
            </a:r>
            <a:r>
              <a:rPr lang="en-US" dirty="0" err="1"/>
              <a:t>venatus</a:t>
            </a:r>
            <a:r>
              <a:rPr lang="en-US" dirty="0"/>
              <a:t> </a:t>
            </a:r>
            <a:r>
              <a:rPr lang="en-US" dirty="0" err="1"/>
              <a:t>alebat</a:t>
            </a:r>
            <a:r>
              <a:rPr lang="en-US" dirty="0"/>
              <a:t>.’	</a:t>
            </a:r>
            <a:endParaRPr lang="nl-NL" dirty="0"/>
          </a:p>
          <a:p>
            <a:endParaRPr lang="nl-NL" dirty="0" smtClean="0"/>
          </a:p>
          <a:p>
            <a:r>
              <a:rPr lang="nl-NL" sz="2200" dirty="0"/>
              <a:t>‘Inheemse faunen en nimfen bewoonden deze bossen 315 en een volk van mannen geboren uit boomstammen en hard eikenhout, aan wie was/die hadden noch goede zeden noch beschaving, en die geen stieren onder het juk konden brengen of bezit vergaren of zuinig zijn met wat verworven is, maar boomvruchten en de jacht, moeilijk wat betreft levensonderhoud, voedden (hen).’ </a:t>
            </a:r>
          </a:p>
          <a:p>
            <a:endParaRPr lang="nl-NL" dirty="0"/>
          </a:p>
        </p:txBody>
      </p:sp>
      <p:sp>
        <p:nvSpPr>
          <p:cNvPr id="12" name="Rond hoek zelfde zijde rechthoek 11">
            <a:hlinkClick r:id="" action="ppaction://hlinkshowjump?jump=previousslide"/>
            <a:hlinkHover r:id="" action="ppaction://noaction" highlightClick="1"/>
          </p:cNvPr>
          <p:cNvSpPr/>
          <p:nvPr/>
        </p:nvSpPr>
        <p:spPr>
          <a:xfrm>
            <a:off x="838800" y="6354000"/>
            <a:ext cx="3024752" cy="504000"/>
          </a:xfrm>
          <a:prstGeom prst="round2SameRect">
            <a:avLst>
              <a:gd name="adj1" fmla="val 15913"/>
              <a:gd name="adj2" fmla="val 0"/>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b="1" spc="300" dirty="0"/>
              <a:t>VORIGE </a:t>
            </a:r>
            <a:r>
              <a:rPr lang="nl-NL" spc="300" dirty="0"/>
              <a:t>VERTALING</a:t>
            </a:r>
          </a:p>
        </p:txBody>
      </p:sp>
      <p:sp>
        <p:nvSpPr>
          <p:cNvPr id="13" name="Rond hoek zelfde zijde rechthoek 12">
            <a:hlinkClick r:id="" action="ppaction://hlinkshowjump?jump=nextslide"/>
            <a:hlinkHover r:id="" action="ppaction://noaction" highlightClick="1"/>
          </p:cNvPr>
          <p:cNvSpPr/>
          <p:nvPr/>
        </p:nvSpPr>
        <p:spPr>
          <a:xfrm>
            <a:off x="7824192" y="6354001"/>
            <a:ext cx="3096144" cy="504000"/>
          </a:xfrm>
          <a:prstGeom prst="round2SameRect">
            <a:avLst>
              <a:gd name="adj1" fmla="val 15913"/>
              <a:gd name="adj2" fmla="val 0"/>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b="1" spc="300" dirty="0"/>
              <a:t>VOLGENDE </a:t>
            </a:r>
            <a:r>
              <a:rPr lang="nl-NL" spc="300" dirty="0"/>
              <a:t>VERTALING</a:t>
            </a:r>
          </a:p>
        </p:txBody>
      </p:sp>
      <p:sp>
        <p:nvSpPr>
          <p:cNvPr id="14" name="Rond hoek zelfde zijde rechthoek 13">
            <a:hlinkClick r:id="rId5" action="ppaction://hlinksldjump"/>
            <a:hlinkHover r:id="" action="ppaction://noaction" highlightClick="1"/>
          </p:cNvPr>
          <p:cNvSpPr/>
          <p:nvPr/>
        </p:nvSpPr>
        <p:spPr>
          <a:xfrm>
            <a:off x="4763872" y="6354001"/>
            <a:ext cx="2160000" cy="504000"/>
          </a:xfrm>
          <a:prstGeom prst="round2SameRect">
            <a:avLst>
              <a:gd name="adj1" fmla="val 15913"/>
              <a:gd name="adj2" fmla="val 0"/>
            </a:avLst>
          </a:prstGeom>
          <a:solidFill>
            <a:srgbClr val="0080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b="1" spc="300" dirty="0"/>
              <a:t>LATIJN</a:t>
            </a:r>
          </a:p>
        </p:txBody>
      </p:sp>
      <p:sp>
        <p:nvSpPr>
          <p:cNvPr id="18" name="Rechthoek 17" descr="Zie opdracht in het leerlingenboek." title="Zie opdracht in het leerlingenboek."/>
          <p:cNvSpPr/>
          <p:nvPr/>
        </p:nvSpPr>
        <p:spPr>
          <a:xfrm>
            <a:off x="10920336" y="3603156"/>
            <a:ext cx="270000" cy="270000"/>
          </a:xfrm>
          <a:prstGeom prst="rect">
            <a:avLst/>
          </a:prstGeom>
          <a:solidFill>
            <a:srgbClr val="0080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b="1" dirty="0"/>
              <a:t>?</a:t>
            </a:r>
          </a:p>
        </p:txBody>
      </p:sp>
      <p:sp>
        <p:nvSpPr>
          <p:cNvPr id="19" name="Rechthoek 18" descr="Zie opdracht in het leerlingenboek." title="Zie opdracht in het leerlingenboek."/>
          <p:cNvSpPr/>
          <p:nvPr/>
        </p:nvSpPr>
        <p:spPr>
          <a:xfrm>
            <a:off x="10918994" y="2096852"/>
            <a:ext cx="270000" cy="270000"/>
          </a:xfrm>
          <a:prstGeom prst="rect">
            <a:avLst/>
          </a:prstGeom>
          <a:solidFill>
            <a:srgbClr val="0080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b="1" dirty="0"/>
              <a:t>?</a:t>
            </a:r>
          </a:p>
        </p:txBody>
      </p:sp>
    </p:spTree>
    <p:extLst>
      <p:ext uri="{BB962C8B-B14F-4D97-AF65-F5344CB8AC3E}">
        <p14:creationId xmlns:p14="http://schemas.microsoft.com/office/powerpoint/2010/main" val="1802861607"/>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40000"/>
            <a:lum/>
            <a:extLst>
              <a:ext uri="{BEBA8EAE-BF5A-486C-A8C5-ECC9F3942E4B}">
                <a14:imgProps xmlns:a14="http://schemas.microsoft.com/office/drawing/2010/main">
                  <a14:imgLayer r:embed="rId4">
                    <a14:imgEffect>
                      <a14:colorTemperature colorTemp="4700"/>
                    </a14:imgEffect>
                  </a14:imgLayer>
                </a14:imgProps>
              </a:ext>
            </a:extLst>
          </a:blip>
          <a:srcRect/>
          <a:stretch>
            <a:fillRect t="-11000" b="-11000"/>
          </a:stretch>
        </a:blipFill>
        <a:effectLst/>
      </p:bgPr>
    </p:bg>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b. 	De eerdere bewoners, 319-323</a:t>
            </a:r>
          </a:p>
        </p:txBody>
      </p:sp>
      <p:sp>
        <p:nvSpPr>
          <p:cNvPr id="3" name="Tijdelijke aanduiding voor inhoud 2"/>
          <p:cNvSpPr>
            <a:spLocks noGrp="1"/>
          </p:cNvSpPr>
          <p:nvPr>
            <p:ph idx="1"/>
          </p:nvPr>
        </p:nvSpPr>
        <p:spPr>
          <a:xfrm>
            <a:off x="1055440" y="1627200"/>
            <a:ext cx="9505056" cy="4351338"/>
          </a:xfrm>
        </p:spPr>
        <p:txBody>
          <a:bodyPr/>
          <a:lstStyle/>
          <a:p>
            <a:r>
              <a:rPr lang="nl-NL" dirty="0"/>
              <a:t>	</a:t>
            </a:r>
            <a:r>
              <a:rPr lang="en-US" dirty="0"/>
              <a:t>‘Primus ab </a:t>
            </a:r>
            <a:r>
              <a:rPr lang="en-US" dirty="0" err="1"/>
              <a:t>aetherio</a:t>
            </a:r>
            <a:r>
              <a:rPr lang="en-US" dirty="0"/>
              <a:t> </a:t>
            </a:r>
            <a:r>
              <a:rPr lang="en-US" dirty="0" err="1"/>
              <a:t>venit</a:t>
            </a:r>
            <a:r>
              <a:rPr lang="en-US" dirty="0"/>
              <a:t> Saturnus </a:t>
            </a:r>
            <a:r>
              <a:rPr lang="en-US" dirty="0" err="1"/>
              <a:t>Olympo</a:t>
            </a:r>
            <a:endParaRPr lang="nl-NL" dirty="0"/>
          </a:p>
          <a:p>
            <a:r>
              <a:rPr lang="en-US" dirty="0"/>
              <a:t>320	</a:t>
            </a:r>
            <a:r>
              <a:rPr lang="en-US" dirty="0" err="1"/>
              <a:t>arma</a:t>
            </a:r>
            <a:r>
              <a:rPr lang="en-US" dirty="0"/>
              <a:t> </a:t>
            </a:r>
            <a:r>
              <a:rPr lang="en-US" dirty="0" err="1"/>
              <a:t>Iovis</a:t>
            </a:r>
            <a:r>
              <a:rPr lang="en-US" dirty="0"/>
              <a:t> </a:t>
            </a:r>
            <a:r>
              <a:rPr lang="en-US" dirty="0" err="1"/>
              <a:t>fugiens</a:t>
            </a:r>
            <a:r>
              <a:rPr lang="en-US" dirty="0"/>
              <a:t> et </a:t>
            </a:r>
            <a:r>
              <a:rPr lang="en-US" dirty="0" err="1"/>
              <a:t>regnis</a:t>
            </a:r>
            <a:r>
              <a:rPr lang="en-US" dirty="0"/>
              <a:t> </a:t>
            </a:r>
            <a:r>
              <a:rPr lang="en-US" dirty="0" err="1"/>
              <a:t>exsul</a:t>
            </a:r>
            <a:r>
              <a:rPr lang="en-US" dirty="0"/>
              <a:t> </a:t>
            </a:r>
            <a:r>
              <a:rPr lang="en-US" dirty="0" err="1"/>
              <a:t>ademptis</a:t>
            </a:r>
            <a:r>
              <a:rPr lang="en-US" dirty="0"/>
              <a:t>. </a:t>
            </a:r>
            <a:endParaRPr lang="nl-NL" dirty="0"/>
          </a:p>
          <a:p>
            <a:r>
              <a:rPr lang="en-US" dirty="0"/>
              <a:t>	Is genus indocile ac </a:t>
            </a:r>
            <a:r>
              <a:rPr lang="en-US" dirty="0" err="1"/>
              <a:t>dispersum</a:t>
            </a:r>
            <a:r>
              <a:rPr lang="en-US" dirty="0"/>
              <a:t> </a:t>
            </a:r>
            <a:r>
              <a:rPr lang="en-US" dirty="0" err="1"/>
              <a:t>montibus</a:t>
            </a:r>
            <a:r>
              <a:rPr lang="en-US" dirty="0"/>
              <a:t> </a:t>
            </a:r>
            <a:r>
              <a:rPr lang="en-US" dirty="0" err="1"/>
              <a:t>altis</a:t>
            </a:r>
            <a:endParaRPr lang="nl-NL" dirty="0"/>
          </a:p>
          <a:p>
            <a:r>
              <a:rPr lang="en-US" dirty="0"/>
              <a:t>	</a:t>
            </a:r>
            <a:r>
              <a:rPr lang="en-US" dirty="0" err="1"/>
              <a:t>composuit</a:t>
            </a:r>
            <a:r>
              <a:rPr lang="en-US" dirty="0"/>
              <a:t> </a:t>
            </a:r>
            <a:r>
              <a:rPr lang="en-US" dirty="0" err="1"/>
              <a:t>legesque</a:t>
            </a:r>
            <a:r>
              <a:rPr lang="en-US" dirty="0"/>
              <a:t> </a:t>
            </a:r>
            <a:r>
              <a:rPr lang="en-US" dirty="0" err="1"/>
              <a:t>dedit</a:t>
            </a:r>
            <a:r>
              <a:rPr lang="en-US" dirty="0"/>
              <a:t>, </a:t>
            </a:r>
            <a:r>
              <a:rPr lang="en-US" dirty="0" err="1"/>
              <a:t>Latiumque</a:t>
            </a:r>
            <a:r>
              <a:rPr lang="en-US" dirty="0"/>
              <a:t> </a:t>
            </a:r>
            <a:r>
              <a:rPr lang="en-US" dirty="0" err="1" smtClean="0"/>
              <a:t>vocari</a:t>
            </a:r>
            <a:r>
              <a:rPr lang="en-US" dirty="0"/>
              <a:t>	</a:t>
            </a:r>
            <a:endParaRPr lang="nl-NL" dirty="0"/>
          </a:p>
          <a:p>
            <a:r>
              <a:rPr lang="en-US" dirty="0"/>
              <a:t>	</a:t>
            </a:r>
            <a:r>
              <a:rPr lang="en-US" dirty="0" err="1"/>
              <a:t>maluit</a:t>
            </a:r>
            <a:r>
              <a:rPr lang="en-US" dirty="0"/>
              <a:t>, his </a:t>
            </a:r>
            <a:r>
              <a:rPr lang="en-US" dirty="0" err="1"/>
              <a:t>quoniam</a:t>
            </a:r>
            <a:r>
              <a:rPr lang="en-US" dirty="0"/>
              <a:t> </a:t>
            </a:r>
            <a:r>
              <a:rPr lang="en-US" dirty="0" err="1"/>
              <a:t>latuisset</a:t>
            </a:r>
            <a:r>
              <a:rPr lang="en-US" dirty="0"/>
              <a:t> tutus in </a:t>
            </a:r>
            <a:r>
              <a:rPr lang="en-US" dirty="0" err="1"/>
              <a:t>oris</a:t>
            </a:r>
            <a:r>
              <a:rPr lang="en-US" dirty="0"/>
              <a:t>.	</a:t>
            </a:r>
            <a:endParaRPr lang="en-US" dirty="0" smtClean="0"/>
          </a:p>
          <a:p>
            <a:endParaRPr lang="en-US" dirty="0"/>
          </a:p>
          <a:p>
            <a:r>
              <a:rPr lang="nl-NL" dirty="0"/>
              <a:t>319 ‘Als eerste kwam Saturnus vanaf de hoge Olympus, 320 vluchtend voor de wapens van Jupiter en als balling nadat zijn heerschappij (hem) was ontnomen. Hij verenigde het onwetende en verspreid in de hoge bergen wonende volk en gaf (het) wetten, en wilde liever dat het </a:t>
            </a:r>
            <a:r>
              <a:rPr lang="nl-NL" dirty="0" err="1"/>
              <a:t>Latium</a:t>
            </a:r>
            <a:r>
              <a:rPr lang="nl-NL" dirty="0"/>
              <a:t> genoemd werd/heette, aangezien hij zich op deze kusten veilig had schuil gehouden. </a:t>
            </a:r>
          </a:p>
          <a:p>
            <a:endParaRPr lang="nl-NL" dirty="0"/>
          </a:p>
        </p:txBody>
      </p:sp>
      <p:sp>
        <p:nvSpPr>
          <p:cNvPr id="9" name="Rond hoek zelfde zijde rechthoek 8">
            <a:hlinkClick r:id="" action="ppaction://hlinkshowjump?jump=previousslide"/>
            <a:hlinkHover r:id="" action="ppaction://noaction" highlightClick="1"/>
          </p:cNvPr>
          <p:cNvSpPr/>
          <p:nvPr/>
        </p:nvSpPr>
        <p:spPr>
          <a:xfrm>
            <a:off x="838800" y="6354000"/>
            <a:ext cx="3024752" cy="504000"/>
          </a:xfrm>
          <a:prstGeom prst="round2SameRect">
            <a:avLst>
              <a:gd name="adj1" fmla="val 15913"/>
              <a:gd name="adj2" fmla="val 0"/>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b="1" spc="300" dirty="0"/>
              <a:t>VORIGE </a:t>
            </a:r>
            <a:r>
              <a:rPr lang="nl-NL" spc="300" dirty="0"/>
              <a:t>VERTALING</a:t>
            </a:r>
          </a:p>
        </p:txBody>
      </p:sp>
      <p:sp>
        <p:nvSpPr>
          <p:cNvPr id="10" name="Rond hoek zelfde zijde rechthoek 9">
            <a:hlinkClick r:id="" action="ppaction://hlinkshowjump?jump=nextslide"/>
            <a:hlinkHover r:id="" action="ppaction://noaction" highlightClick="1"/>
          </p:cNvPr>
          <p:cNvSpPr/>
          <p:nvPr/>
        </p:nvSpPr>
        <p:spPr>
          <a:xfrm>
            <a:off x="7824192" y="6354001"/>
            <a:ext cx="3096144" cy="504000"/>
          </a:xfrm>
          <a:prstGeom prst="round2SameRect">
            <a:avLst>
              <a:gd name="adj1" fmla="val 15913"/>
              <a:gd name="adj2" fmla="val 0"/>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b="1" spc="300" dirty="0"/>
              <a:t>VOLGENDE </a:t>
            </a:r>
            <a:r>
              <a:rPr lang="nl-NL" spc="300" dirty="0"/>
              <a:t>VERTALING</a:t>
            </a:r>
          </a:p>
        </p:txBody>
      </p:sp>
      <p:sp>
        <p:nvSpPr>
          <p:cNvPr id="12" name="Rond hoek zelfde zijde rechthoek 11">
            <a:hlinkClick r:id="rId5" action="ppaction://hlinksldjump"/>
            <a:hlinkHover r:id="" action="ppaction://noaction" highlightClick="1"/>
          </p:cNvPr>
          <p:cNvSpPr/>
          <p:nvPr/>
        </p:nvSpPr>
        <p:spPr>
          <a:xfrm>
            <a:off x="4763872" y="6354001"/>
            <a:ext cx="2160000" cy="504000"/>
          </a:xfrm>
          <a:prstGeom prst="round2SameRect">
            <a:avLst>
              <a:gd name="adj1" fmla="val 15913"/>
              <a:gd name="adj2" fmla="val 0"/>
            </a:avLst>
          </a:prstGeom>
          <a:solidFill>
            <a:srgbClr val="0080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b="1" spc="300" dirty="0"/>
              <a:t>LATIJN</a:t>
            </a:r>
          </a:p>
        </p:txBody>
      </p:sp>
      <p:sp>
        <p:nvSpPr>
          <p:cNvPr id="15" name="Rechthoek 14" descr="Zie opdracht in het leerlingenboek." title="Zie opdracht in het leerlingenboek."/>
          <p:cNvSpPr/>
          <p:nvPr/>
        </p:nvSpPr>
        <p:spPr>
          <a:xfrm>
            <a:off x="10920336" y="2852956"/>
            <a:ext cx="270000" cy="270000"/>
          </a:xfrm>
          <a:prstGeom prst="rect">
            <a:avLst/>
          </a:prstGeom>
          <a:solidFill>
            <a:srgbClr val="0080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b="1" dirty="0"/>
              <a:t>?</a:t>
            </a:r>
          </a:p>
        </p:txBody>
      </p:sp>
      <p:sp>
        <p:nvSpPr>
          <p:cNvPr id="16" name="Rechthoek 15" descr="Zie opdracht in het leerlingenboek." title="Zie opdracht in het leerlingenboek."/>
          <p:cNvSpPr/>
          <p:nvPr/>
        </p:nvSpPr>
        <p:spPr>
          <a:xfrm>
            <a:off x="10920336" y="3231008"/>
            <a:ext cx="270000" cy="270000"/>
          </a:xfrm>
          <a:prstGeom prst="rect">
            <a:avLst/>
          </a:prstGeom>
          <a:solidFill>
            <a:srgbClr val="0080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b="1" dirty="0"/>
              <a:t>?</a:t>
            </a:r>
          </a:p>
        </p:txBody>
      </p:sp>
    </p:spTree>
    <p:extLst>
      <p:ext uri="{BB962C8B-B14F-4D97-AF65-F5344CB8AC3E}">
        <p14:creationId xmlns:p14="http://schemas.microsoft.com/office/powerpoint/2010/main" val="2393964812"/>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40000"/>
            <a:lum/>
            <a:extLst>
              <a:ext uri="{BEBA8EAE-BF5A-486C-A8C5-ECC9F3942E4B}">
                <a14:imgProps xmlns:a14="http://schemas.microsoft.com/office/drawing/2010/main">
                  <a14:imgLayer r:embed="rId3">
                    <a14:imgEffect>
                      <a14:colorTemperature colorTemp="4700"/>
                    </a14:imgEffect>
                  </a14:imgLayer>
                </a14:imgProps>
              </a:ext>
            </a:extLst>
          </a:blip>
          <a:srcRect/>
          <a:stretch>
            <a:fillRect t="-11000" b="-11000"/>
          </a:stretch>
        </a:blipFill>
        <a:effectLst/>
      </p:bgPr>
    </p:bg>
    <p:spTree>
      <p:nvGrpSpPr>
        <p:cNvPr id="1" name=""/>
        <p:cNvGrpSpPr/>
        <p:nvPr/>
      </p:nvGrpSpPr>
      <p:grpSpPr>
        <a:xfrm>
          <a:off x="0" y="0"/>
          <a:ext cx="0" cy="0"/>
          <a:chOff x="0" y="0"/>
          <a:chExt cx="0" cy="0"/>
        </a:xfrm>
      </p:grpSpPr>
      <p:sp>
        <p:nvSpPr>
          <p:cNvPr id="6" name="Titel 5"/>
          <p:cNvSpPr>
            <a:spLocks noGrp="1"/>
          </p:cNvSpPr>
          <p:nvPr>
            <p:ph type="title"/>
          </p:nvPr>
        </p:nvSpPr>
        <p:spPr/>
        <p:txBody>
          <a:bodyPr/>
          <a:lstStyle/>
          <a:p>
            <a:r>
              <a:rPr lang="nl-NL" dirty="0"/>
              <a:t>b. 	De eerdere bewoners</a:t>
            </a:r>
            <a:r>
              <a:rPr lang="nl-NL" dirty="0" smtClean="0"/>
              <a:t>, 324-327</a:t>
            </a:r>
            <a:endParaRPr lang="nl-NL" dirty="0"/>
          </a:p>
        </p:txBody>
      </p:sp>
      <p:sp>
        <p:nvSpPr>
          <p:cNvPr id="13" name="Tijdelijke aanduiding voor inhoud 12"/>
          <p:cNvSpPr>
            <a:spLocks noGrp="1"/>
          </p:cNvSpPr>
          <p:nvPr>
            <p:ph idx="1"/>
          </p:nvPr>
        </p:nvSpPr>
        <p:spPr/>
        <p:txBody>
          <a:bodyPr/>
          <a:lstStyle/>
          <a:p>
            <a:r>
              <a:rPr lang="nl-NL" altLang="nl-NL" dirty="0"/>
              <a:t>	</a:t>
            </a:r>
            <a:r>
              <a:rPr lang="nl-NL" altLang="nl-NL" dirty="0" err="1"/>
              <a:t>Aurea</a:t>
            </a:r>
            <a:r>
              <a:rPr lang="nl-NL" altLang="nl-NL" dirty="0"/>
              <a:t> </a:t>
            </a:r>
            <a:r>
              <a:rPr lang="nl-NL" altLang="nl-NL" dirty="0" err="1"/>
              <a:t>quae</a:t>
            </a:r>
            <a:r>
              <a:rPr lang="nl-NL" altLang="nl-NL" dirty="0"/>
              <a:t> </a:t>
            </a:r>
            <a:r>
              <a:rPr lang="nl-NL" altLang="nl-NL" dirty="0" err="1"/>
              <a:t>perhibent</a:t>
            </a:r>
            <a:r>
              <a:rPr lang="nl-NL" altLang="nl-NL" dirty="0"/>
              <a:t>, </a:t>
            </a:r>
            <a:r>
              <a:rPr lang="nl-NL" altLang="nl-NL" dirty="0" err="1"/>
              <a:t>illo</a:t>
            </a:r>
            <a:r>
              <a:rPr lang="nl-NL" altLang="nl-NL" dirty="0"/>
              <a:t> sub </a:t>
            </a:r>
            <a:r>
              <a:rPr lang="nl-NL" altLang="nl-NL" dirty="0" err="1"/>
              <a:t>rege</a:t>
            </a:r>
            <a:r>
              <a:rPr lang="nl-NL" altLang="nl-NL" dirty="0"/>
              <a:t> </a:t>
            </a:r>
            <a:r>
              <a:rPr lang="nl-NL" altLang="nl-NL" dirty="0" err="1"/>
              <a:t>fuere</a:t>
            </a:r>
            <a:endParaRPr lang="nl-NL" altLang="nl-NL" dirty="0"/>
          </a:p>
          <a:p>
            <a:r>
              <a:rPr lang="nl-NL" altLang="nl-NL" dirty="0"/>
              <a:t>325	</a:t>
            </a:r>
            <a:r>
              <a:rPr lang="nl-NL" altLang="nl-NL" dirty="0" err="1"/>
              <a:t>saecula</a:t>
            </a:r>
            <a:r>
              <a:rPr lang="nl-NL" altLang="nl-NL" dirty="0"/>
              <a:t>: sic </a:t>
            </a:r>
            <a:r>
              <a:rPr lang="nl-NL" altLang="nl-NL" dirty="0" err="1"/>
              <a:t>placida</a:t>
            </a:r>
            <a:r>
              <a:rPr lang="nl-NL" altLang="nl-NL" dirty="0"/>
              <a:t> </a:t>
            </a:r>
            <a:r>
              <a:rPr lang="nl-NL" altLang="nl-NL" dirty="0" err="1"/>
              <a:t>populos</a:t>
            </a:r>
            <a:r>
              <a:rPr lang="nl-NL" altLang="nl-NL" dirty="0"/>
              <a:t> in pace </a:t>
            </a:r>
            <a:r>
              <a:rPr lang="nl-NL" altLang="nl-NL" dirty="0" err="1"/>
              <a:t>regebat</a:t>
            </a:r>
            <a:r>
              <a:rPr lang="nl-NL" altLang="nl-NL" dirty="0"/>
              <a:t>, 	</a:t>
            </a:r>
            <a:endParaRPr lang="nl-NL" altLang="nl-NL" dirty="0" smtClean="0"/>
          </a:p>
          <a:p>
            <a:r>
              <a:rPr lang="nl-NL" altLang="nl-NL" dirty="0"/>
              <a:t>	</a:t>
            </a:r>
            <a:r>
              <a:rPr lang="nl-NL" altLang="nl-NL" dirty="0" err="1"/>
              <a:t>deterior</a:t>
            </a:r>
            <a:r>
              <a:rPr lang="nl-NL" altLang="nl-NL" dirty="0"/>
              <a:t> </a:t>
            </a:r>
            <a:r>
              <a:rPr lang="nl-NL" altLang="nl-NL" dirty="0" err="1"/>
              <a:t>donec</a:t>
            </a:r>
            <a:r>
              <a:rPr lang="nl-NL" altLang="nl-NL" dirty="0"/>
              <a:t> </a:t>
            </a:r>
            <a:r>
              <a:rPr lang="nl-NL" altLang="nl-NL" dirty="0" err="1"/>
              <a:t>paulatim</a:t>
            </a:r>
            <a:r>
              <a:rPr lang="nl-NL" altLang="nl-NL" dirty="0"/>
              <a:t> </a:t>
            </a:r>
            <a:r>
              <a:rPr lang="nl-NL" altLang="nl-NL" dirty="0" err="1"/>
              <a:t>ac</a:t>
            </a:r>
            <a:r>
              <a:rPr lang="nl-NL" altLang="nl-NL" dirty="0"/>
              <a:t> </a:t>
            </a:r>
            <a:r>
              <a:rPr lang="nl-NL" altLang="nl-NL" dirty="0" err="1"/>
              <a:t>decolor</a:t>
            </a:r>
            <a:r>
              <a:rPr lang="nl-NL" altLang="nl-NL" dirty="0"/>
              <a:t> </a:t>
            </a:r>
            <a:r>
              <a:rPr lang="nl-NL" altLang="nl-NL" dirty="0" err="1" smtClean="0"/>
              <a:t>aetas</a:t>
            </a:r>
            <a:r>
              <a:rPr lang="nl-NL" altLang="nl-NL" dirty="0"/>
              <a:t>	</a:t>
            </a:r>
            <a:endParaRPr lang="nl-NL" altLang="nl-NL" dirty="0" smtClean="0"/>
          </a:p>
          <a:p>
            <a:r>
              <a:rPr lang="nl-NL" altLang="nl-NL" dirty="0"/>
              <a:t>	et belli </a:t>
            </a:r>
            <a:r>
              <a:rPr lang="nl-NL" altLang="nl-NL" dirty="0" err="1"/>
              <a:t>rabies</a:t>
            </a:r>
            <a:r>
              <a:rPr lang="nl-NL" altLang="nl-NL" dirty="0"/>
              <a:t> et </a:t>
            </a:r>
            <a:r>
              <a:rPr lang="nl-NL" altLang="nl-NL" dirty="0" err="1"/>
              <a:t>amor</a:t>
            </a:r>
            <a:r>
              <a:rPr lang="nl-NL" altLang="nl-NL" dirty="0"/>
              <a:t> </a:t>
            </a:r>
            <a:r>
              <a:rPr lang="nl-NL" altLang="nl-NL" dirty="0" err="1"/>
              <a:t>successit</a:t>
            </a:r>
            <a:r>
              <a:rPr lang="nl-NL" altLang="nl-NL" dirty="0"/>
              <a:t> </a:t>
            </a:r>
            <a:r>
              <a:rPr lang="nl-NL" altLang="nl-NL" dirty="0" err="1"/>
              <a:t>habendi</a:t>
            </a:r>
            <a:r>
              <a:rPr lang="nl-NL" altLang="nl-NL" dirty="0" smtClean="0"/>
              <a:t>.</a:t>
            </a:r>
          </a:p>
          <a:p>
            <a:endParaRPr lang="nl-NL" dirty="0"/>
          </a:p>
          <a:p>
            <a:r>
              <a:rPr lang="nl-NL" dirty="0"/>
              <a:t>Onder die koning waren de eeuwen die ze gouden noemen: 325 zo regeerde hij de volkeren in rustige vrede, totdat langzamerhand een slechtere en verbleekte tijd en oorlogswaanzin en bezitsdrang volgden.</a:t>
            </a:r>
          </a:p>
        </p:txBody>
      </p:sp>
      <p:sp>
        <p:nvSpPr>
          <p:cNvPr id="8" name="Rond hoek zelfde zijde rechthoek 7">
            <a:hlinkClick r:id="" action="ppaction://hlinkshowjump?jump=previousslide"/>
            <a:hlinkHover r:id="" action="ppaction://noaction" highlightClick="1"/>
          </p:cNvPr>
          <p:cNvSpPr/>
          <p:nvPr/>
        </p:nvSpPr>
        <p:spPr>
          <a:xfrm>
            <a:off x="838800" y="6354000"/>
            <a:ext cx="3024752" cy="504000"/>
          </a:xfrm>
          <a:prstGeom prst="round2SameRect">
            <a:avLst>
              <a:gd name="adj1" fmla="val 15913"/>
              <a:gd name="adj2" fmla="val 0"/>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b="1" spc="300" dirty="0"/>
              <a:t>VORIGE </a:t>
            </a:r>
            <a:r>
              <a:rPr lang="nl-NL" spc="300" dirty="0"/>
              <a:t>VERTALING</a:t>
            </a:r>
          </a:p>
        </p:txBody>
      </p:sp>
      <p:sp>
        <p:nvSpPr>
          <p:cNvPr id="9" name="Rond hoek zelfde zijde rechthoek 8">
            <a:hlinkClick r:id="" action="ppaction://hlinkshowjump?jump=nextslide"/>
            <a:hlinkHover r:id="" action="ppaction://noaction" highlightClick="1"/>
          </p:cNvPr>
          <p:cNvSpPr/>
          <p:nvPr/>
        </p:nvSpPr>
        <p:spPr>
          <a:xfrm>
            <a:off x="7824192" y="6354001"/>
            <a:ext cx="3096144" cy="504000"/>
          </a:xfrm>
          <a:prstGeom prst="round2SameRect">
            <a:avLst>
              <a:gd name="adj1" fmla="val 15913"/>
              <a:gd name="adj2" fmla="val 0"/>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b="1" spc="300" dirty="0"/>
              <a:t>VOLGENDE </a:t>
            </a:r>
            <a:r>
              <a:rPr lang="nl-NL" spc="300" dirty="0"/>
              <a:t>VERTALING</a:t>
            </a:r>
          </a:p>
        </p:txBody>
      </p:sp>
      <p:sp>
        <p:nvSpPr>
          <p:cNvPr id="10" name="Rond hoek zelfde zijde rechthoek 9">
            <a:hlinkClick r:id="rId4" action="ppaction://hlinksldjump"/>
            <a:hlinkHover r:id="" action="ppaction://noaction" highlightClick="1"/>
          </p:cNvPr>
          <p:cNvSpPr/>
          <p:nvPr/>
        </p:nvSpPr>
        <p:spPr>
          <a:xfrm>
            <a:off x="4763872" y="6354001"/>
            <a:ext cx="2160000" cy="504000"/>
          </a:xfrm>
          <a:prstGeom prst="round2SameRect">
            <a:avLst>
              <a:gd name="adj1" fmla="val 15913"/>
              <a:gd name="adj2" fmla="val 0"/>
            </a:avLst>
          </a:prstGeom>
          <a:solidFill>
            <a:srgbClr val="0080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b="1" spc="300" dirty="0"/>
              <a:t>LATIJN</a:t>
            </a:r>
          </a:p>
        </p:txBody>
      </p:sp>
      <p:sp>
        <p:nvSpPr>
          <p:cNvPr id="11" name="Rechthoek 10" descr="Attentie stijlfiguur" title="Attentie stijlfiguur"/>
          <p:cNvSpPr/>
          <p:nvPr/>
        </p:nvSpPr>
        <p:spPr>
          <a:xfrm>
            <a:off x="11262604" y="2474904"/>
            <a:ext cx="270000" cy="270000"/>
          </a:xfrm>
          <a:prstGeom prst="rect">
            <a:avLst/>
          </a:prstGeom>
          <a:solidFill>
            <a:srgbClr val="B1055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b="1" dirty="0"/>
              <a:t>S</a:t>
            </a:r>
          </a:p>
        </p:txBody>
      </p:sp>
      <p:sp>
        <p:nvSpPr>
          <p:cNvPr id="14" name="Rechthoek 13" descr="Zie opdracht in het leerlingenboek." title="Zie opdracht in het leerlingenboek."/>
          <p:cNvSpPr/>
          <p:nvPr/>
        </p:nvSpPr>
        <p:spPr>
          <a:xfrm>
            <a:off x="10920336" y="2474904"/>
            <a:ext cx="270000" cy="270000"/>
          </a:xfrm>
          <a:prstGeom prst="rect">
            <a:avLst/>
          </a:prstGeom>
          <a:solidFill>
            <a:srgbClr val="0080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b="1" dirty="0"/>
              <a:t>?</a:t>
            </a:r>
          </a:p>
        </p:txBody>
      </p:sp>
      <p:sp>
        <p:nvSpPr>
          <p:cNvPr id="15" name="Rechthoek 14" descr="Zie opdracht in het leerlingenboek." title="Zie opdracht in het leerlingenboek."/>
          <p:cNvSpPr/>
          <p:nvPr/>
        </p:nvSpPr>
        <p:spPr>
          <a:xfrm>
            <a:off x="10920336" y="2852956"/>
            <a:ext cx="270000" cy="270000"/>
          </a:xfrm>
          <a:prstGeom prst="rect">
            <a:avLst/>
          </a:prstGeom>
          <a:solidFill>
            <a:srgbClr val="0080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b="1" dirty="0"/>
              <a:t>?</a:t>
            </a:r>
          </a:p>
        </p:txBody>
      </p:sp>
    </p:spTree>
    <p:extLst>
      <p:ext uri="{BB962C8B-B14F-4D97-AF65-F5344CB8AC3E}">
        <p14:creationId xmlns:p14="http://schemas.microsoft.com/office/powerpoint/2010/main" val="358227472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40000"/>
            <a:extLst>
              <a:ext uri="{BEBA8EAE-BF5A-486C-A8C5-ECC9F3942E4B}">
                <a14:imgProps xmlns:a14="http://schemas.microsoft.com/office/drawing/2010/main">
                  <a14:imgLayer r:embed="rId4">
                    <a14:imgEffect>
                      <a14:colorTemperature colorTemp="11200"/>
                    </a14:imgEffect>
                  </a14:imgLayer>
                </a14:imgProps>
              </a:ext>
            </a:extLst>
          </a:blip>
          <a:srcRect/>
          <a:stretch>
            <a:fillRect t="-11000" b="-11000"/>
          </a:stretch>
        </a:blipFill>
        <a:effectLst/>
      </p:bgPr>
    </p:bg>
    <p:spTree>
      <p:nvGrpSpPr>
        <p:cNvPr id="1" name=""/>
        <p:cNvGrpSpPr/>
        <p:nvPr/>
      </p:nvGrpSpPr>
      <p:grpSpPr>
        <a:xfrm>
          <a:off x="0" y="0"/>
          <a:ext cx="0" cy="0"/>
          <a:chOff x="0" y="0"/>
          <a:chExt cx="0" cy="0"/>
        </a:xfrm>
      </p:grpSpPr>
      <p:sp>
        <p:nvSpPr>
          <p:cNvPr id="4" name="Titel 3"/>
          <p:cNvSpPr>
            <a:spLocks noGrp="1"/>
          </p:cNvSpPr>
          <p:nvPr>
            <p:ph type="title"/>
          </p:nvPr>
        </p:nvSpPr>
        <p:spPr/>
        <p:txBody>
          <a:bodyPr/>
          <a:lstStyle/>
          <a:p>
            <a:r>
              <a:rPr lang="nl-NL" smtClean="0"/>
              <a:t>a. 	Euander begint zijn rondleiding (VIII, 306-318)</a:t>
            </a:r>
            <a:br>
              <a:rPr lang="nl-NL" smtClean="0"/>
            </a:br>
            <a:r>
              <a:rPr lang="nl-NL" smtClean="0"/>
              <a:t/>
            </a:r>
            <a:br>
              <a:rPr lang="nl-NL" smtClean="0"/>
            </a:br>
            <a:endParaRPr lang="nl-NL" dirty="0"/>
          </a:p>
        </p:txBody>
      </p:sp>
      <p:sp>
        <p:nvSpPr>
          <p:cNvPr id="5" name="Rectangle 2"/>
          <p:cNvSpPr>
            <a:spLocks noGrp="1" noChangeArrowheads="1"/>
          </p:cNvSpPr>
          <p:nvPr>
            <p:ph idx="1"/>
          </p:nvPr>
        </p:nvSpPr>
        <p:spPr>
          <a:xfrm>
            <a:off x="1055440" y="1987200"/>
            <a:ext cx="10549172" cy="4351338"/>
          </a:xfrm>
        </p:spPr>
        <p:txBody>
          <a:bodyPr/>
          <a:lstStyle/>
          <a:p>
            <a:r>
              <a:rPr lang="nl-NL" altLang="nl-NL" dirty="0" smtClean="0"/>
              <a:t>	</a:t>
            </a:r>
            <a:r>
              <a:rPr lang="nl-NL" altLang="nl-NL" dirty="0" err="1" smtClean="0"/>
              <a:t>Exim</a:t>
            </a:r>
            <a:r>
              <a:rPr lang="nl-NL" altLang="nl-NL" dirty="0" smtClean="0"/>
              <a:t> se </a:t>
            </a:r>
            <a:r>
              <a:rPr lang="nl-NL" altLang="nl-NL" dirty="0" err="1" smtClean="0"/>
              <a:t>cuncti</a:t>
            </a:r>
            <a:r>
              <a:rPr lang="nl-NL" altLang="nl-NL" dirty="0" smtClean="0"/>
              <a:t> </a:t>
            </a:r>
            <a:r>
              <a:rPr lang="nl-NL" altLang="nl-NL" dirty="0" err="1" smtClean="0"/>
              <a:t>divinis</a:t>
            </a:r>
            <a:r>
              <a:rPr lang="nl-NL" altLang="nl-NL" dirty="0" smtClean="0"/>
              <a:t> rebus ad </a:t>
            </a:r>
            <a:r>
              <a:rPr lang="nl-NL" altLang="nl-NL" dirty="0" err="1" smtClean="0"/>
              <a:t>urbem</a:t>
            </a:r>
            <a:r>
              <a:rPr lang="nl-NL" altLang="nl-NL" dirty="0" smtClean="0"/>
              <a:t>	</a:t>
            </a:r>
            <a:r>
              <a:rPr lang="nl-NL" altLang="nl-NL" dirty="0" smtClean="0">
                <a:hlinkClick r:id="rId5" action="ppaction://hlinksldjump"/>
              </a:rPr>
              <a:t>Regel 306-309</a:t>
            </a:r>
            <a:endParaRPr lang="nl-NL" altLang="nl-NL" dirty="0" smtClean="0"/>
          </a:p>
          <a:p>
            <a:r>
              <a:rPr lang="nl-NL" altLang="nl-NL" dirty="0" smtClean="0"/>
              <a:t>	</a:t>
            </a:r>
            <a:r>
              <a:rPr lang="nl-NL" altLang="nl-NL" dirty="0" err="1" smtClean="0"/>
              <a:t>perfectis</a:t>
            </a:r>
            <a:r>
              <a:rPr lang="nl-NL" altLang="nl-NL" dirty="0" smtClean="0"/>
              <a:t> </a:t>
            </a:r>
            <a:r>
              <a:rPr lang="nl-NL" altLang="nl-NL" dirty="0" err="1" smtClean="0"/>
              <a:t>referunt</a:t>
            </a:r>
            <a:r>
              <a:rPr lang="nl-NL" altLang="nl-NL" dirty="0" smtClean="0"/>
              <a:t>. </a:t>
            </a:r>
            <a:r>
              <a:rPr lang="nl-NL" altLang="nl-NL" dirty="0" err="1" smtClean="0"/>
              <a:t>Ibat</a:t>
            </a:r>
            <a:r>
              <a:rPr lang="nl-NL" altLang="nl-NL" dirty="0" smtClean="0"/>
              <a:t> rex </a:t>
            </a:r>
            <a:r>
              <a:rPr lang="nl-NL" altLang="nl-NL" dirty="0" err="1" smtClean="0"/>
              <a:t>obsitus</a:t>
            </a:r>
            <a:r>
              <a:rPr lang="nl-NL" altLang="nl-NL" dirty="0" smtClean="0"/>
              <a:t> </a:t>
            </a:r>
            <a:r>
              <a:rPr lang="nl-NL" altLang="nl-NL" dirty="0" err="1" smtClean="0"/>
              <a:t>aevo</a:t>
            </a:r>
            <a:r>
              <a:rPr lang="nl-NL" altLang="nl-NL" dirty="0" smtClean="0"/>
              <a:t>,</a:t>
            </a:r>
          </a:p>
          <a:p>
            <a:r>
              <a:rPr lang="nl-NL" altLang="nl-NL" dirty="0" smtClean="0"/>
              <a:t>	et </a:t>
            </a:r>
            <a:r>
              <a:rPr lang="nl-NL" altLang="nl-NL" dirty="0" err="1" smtClean="0"/>
              <a:t>comitem</a:t>
            </a:r>
            <a:r>
              <a:rPr lang="nl-NL" altLang="nl-NL" dirty="0" smtClean="0"/>
              <a:t> </a:t>
            </a:r>
            <a:r>
              <a:rPr lang="nl-NL" altLang="nl-NL" dirty="0" err="1" smtClean="0"/>
              <a:t>Aenean</a:t>
            </a:r>
            <a:r>
              <a:rPr lang="nl-NL" altLang="nl-NL" dirty="0" smtClean="0"/>
              <a:t> </a:t>
            </a:r>
            <a:r>
              <a:rPr lang="nl-NL" altLang="nl-NL" dirty="0" err="1" smtClean="0"/>
              <a:t>iuxta</a:t>
            </a:r>
            <a:r>
              <a:rPr lang="nl-NL" altLang="nl-NL" dirty="0" smtClean="0"/>
              <a:t> </a:t>
            </a:r>
            <a:r>
              <a:rPr lang="nl-NL" altLang="nl-NL" dirty="0" err="1" smtClean="0"/>
              <a:t>natumque</a:t>
            </a:r>
            <a:r>
              <a:rPr lang="nl-NL" altLang="nl-NL" dirty="0" smtClean="0"/>
              <a:t> </a:t>
            </a:r>
            <a:r>
              <a:rPr lang="nl-NL" altLang="nl-NL" dirty="0" err="1" smtClean="0"/>
              <a:t>tenebat</a:t>
            </a:r>
            <a:endParaRPr lang="nl-NL" altLang="nl-NL" dirty="0" smtClean="0"/>
          </a:p>
          <a:p>
            <a:r>
              <a:rPr lang="nl-NL" altLang="nl-NL" dirty="0" smtClean="0"/>
              <a:t>	</a:t>
            </a:r>
            <a:r>
              <a:rPr lang="nl-NL" altLang="nl-NL" dirty="0" err="1" smtClean="0"/>
              <a:t>ingrediens</a:t>
            </a:r>
            <a:r>
              <a:rPr lang="nl-NL" altLang="nl-NL" dirty="0" smtClean="0"/>
              <a:t>, </a:t>
            </a:r>
            <a:r>
              <a:rPr lang="nl-NL" altLang="nl-NL" dirty="0" err="1" smtClean="0"/>
              <a:t>varioque</a:t>
            </a:r>
            <a:r>
              <a:rPr lang="nl-NL" altLang="nl-NL" dirty="0" smtClean="0"/>
              <a:t> </a:t>
            </a:r>
            <a:r>
              <a:rPr lang="nl-NL" altLang="nl-NL" dirty="0" err="1" smtClean="0"/>
              <a:t>viam</a:t>
            </a:r>
            <a:r>
              <a:rPr lang="nl-NL" altLang="nl-NL" dirty="0" smtClean="0"/>
              <a:t> </a:t>
            </a:r>
            <a:r>
              <a:rPr lang="nl-NL" altLang="nl-NL" dirty="0" err="1" smtClean="0"/>
              <a:t>sermone</a:t>
            </a:r>
            <a:r>
              <a:rPr lang="nl-NL" altLang="nl-NL" dirty="0" smtClean="0"/>
              <a:t> </a:t>
            </a:r>
            <a:r>
              <a:rPr lang="nl-NL" altLang="nl-NL" dirty="0" err="1" smtClean="0"/>
              <a:t>levabat</a:t>
            </a:r>
            <a:r>
              <a:rPr lang="nl-NL" altLang="nl-NL" dirty="0" smtClean="0"/>
              <a:t>.</a:t>
            </a:r>
          </a:p>
          <a:p>
            <a:r>
              <a:rPr lang="nl-NL" altLang="nl-NL" dirty="0" smtClean="0"/>
              <a:t>310	</a:t>
            </a:r>
            <a:r>
              <a:rPr lang="nl-NL" altLang="nl-NL" dirty="0" err="1" smtClean="0"/>
              <a:t>Miratur</a:t>
            </a:r>
            <a:r>
              <a:rPr lang="nl-NL" altLang="nl-NL" dirty="0" smtClean="0"/>
              <a:t> </a:t>
            </a:r>
            <a:r>
              <a:rPr lang="nl-NL" altLang="nl-NL" dirty="0" err="1" smtClean="0"/>
              <a:t>facilisque</a:t>
            </a:r>
            <a:r>
              <a:rPr lang="nl-NL" altLang="nl-NL" dirty="0" smtClean="0"/>
              <a:t> </a:t>
            </a:r>
            <a:r>
              <a:rPr lang="nl-NL" altLang="nl-NL" dirty="0" err="1" smtClean="0"/>
              <a:t>oculos</a:t>
            </a:r>
            <a:r>
              <a:rPr lang="nl-NL" altLang="nl-NL" dirty="0" smtClean="0"/>
              <a:t> </a:t>
            </a:r>
            <a:r>
              <a:rPr lang="nl-NL" altLang="nl-NL" dirty="0" err="1" smtClean="0"/>
              <a:t>fert</a:t>
            </a:r>
            <a:r>
              <a:rPr lang="nl-NL" altLang="nl-NL" dirty="0" smtClean="0"/>
              <a:t> </a:t>
            </a:r>
            <a:r>
              <a:rPr lang="nl-NL" altLang="nl-NL" dirty="0" err="1" smtClean="0"/>
              <a:t>omnia</a:t>
            </a:r>
            <a:r>
              <a:rPr lang="nl-NL" altLang="nl-NL" dirty="0" smtClean="0"/>
              <a:t> </a:t>
            </a:r>
            <a:r>
              <a:rPr lang="nl-NL" altLang="nl-NL" dirty="0" err="1" smtClean="0"/>
              <a:t>circum</a:t>
            </a:r>
            <a:r>
              <a:rPr lang="nl-NL" altLang="nl-NL" dirty="0" smtClean="0"/>
              <a:t>	</a:t>
            </a:r>
            <a:r>
              <a:rPr lang="nl-NL" altLang="nl-NL" dirty="0" smtClean="0">
                <a:hlinkClick r:id="rId6" action="ppaction://hlinksldjump"/>
              </a:rPr>
              <a:t>Regel 310-313</a:t>
            </a:r>
            <a:endParaRPr lang="nl-NL" altLang="nl-NL" dirty="0" smtClean="0"/>
          </a:p>
          <a:p>
            <a:r>
              <a:rPr lang="nl-NL" altLang="nl-NL" dirty="0" smtClean="0"/>
              <a:t>	Aeneas, </a:t>
            </a:r>
            <a:r>
              <a:rPr lang="nl-NL" altLang="nl-NL" dirty="0" err="1" smtClean="0"/>
              <a:t>capiturque</a:t>
            </a:r>
            <a:r>
              <a:rPr lang="nl-NL" altLang="nl-NL" dirty="0" smtClean="0"/>
              <a:t> </a:t>
            </a:r>
            <a:r>
              <a:rPr lang="nl-NL" altLang="nl-NL" dirty="0" err="1" smtClean="0"/>
              <a:t>locis</a:t>
            </a:r>
            <a:r>
              <a:rPr lang="nl-NL" altLang="nl-NL" dirty="0" smtClean="0"/>
              <a:t> et </a:t>
            </a:r>
            <a:r>
              <a:rPr lang="nl-NL" altLang="nl-NL" dirty="0" err="1" smtClean="0"/>
              <a:t>singula</a:t>
            </a:r>
            <a:r>
              <a:rPr lang="nl-NL" altLang="nl-NL" dirty="0" smtClean="0"/>
              <a:t> </a:t>
            </a:r>
            <a:r>
              <a:rPr lang="nl-NL" altLang="nl-NL" dirty="0" err="1" smtClean="0"/>
              <a:t>laetus</a:t>
            </a:r>
            <a:endParaRPr lang="nl-NL" altLang="nl-NL" dirty="0" smtClean="0"/>
          </a:p>
          <a:p>
            <a:r>
              <a:rPr lang="nl-NL" altLang="nl-NL" dirty="0" smtClean="0"/>
              <a:t>	</a:t>
            </a:r>
            <a:r>
              <a:rPr lang="nl-NL" altLang="nl-NL" dirty="0" err="1" smtClean="0"/>
              <a:t>exquiritque</a:t>
            </a:r>
            <a:r>
              <a:rPr lang="nl-NL" altLang="nl-NL" dirty="0" smtClean="0"/>
              <a:t> </a:t>
            </a:r>
            <a:r>
              <a:rPr lang="nl-NL" altLang="nl-NL" dirty="0" err="1" smtClean="0"/>
              <a:t>auditque</a:t>
            </a:r>
            <a:r>
              <a:rPr lang="nl-NL" altLang="nl-NL" dirty="0" smtClean="0"/>
              <a:t> </a:t>
            </a:r>
            <a:r>
              <a:rPr lang="nl-NL" altLang="nl-NL" dirty="0" err="1" smtClean="0"/>
              <a:t>virum</a:t>
            </a:r>
            <a:r>
              <a:rPr lang="nl-NL" altLang="nl-NL" dirty="0" smtClean="0"/>
              <a:t> </a:t>
            </a:r>
            <a:r>
              <a:rPr lang="nl-NL" altLang="nl-NL" dirty="0" err="1" smtClean="0"/>
              <a:t>monimenta</a:t>
            </a:r>
            <a:r>
              <a:rPr lang="nl-NL" altLang="nl-NL" dirty="0" smtClean="0"/>
              <a:t> </a:t>
            </a:r>
            <a:r>
              <a:rPr lang="nl-NL" altLang="nl-NL" dirty="0" err="1" smtClean="0"/>
              <a:t>priorum</a:t>
            </a:r>
            <a:r>
              <a:rPr lang="nl-NL" altLang="nl-NL" dirty="0" smtClean="0"/>
              <a:t>.</a:t>
            </a:r>
          </a:p>
          <a:p>
            <a:r>
              <a:rPr lang="nl-NL" altLang="nl-NL" dirty="0" smtClean="0"/>
              <a:t>	</a:t>
            </a:r>
            <a:r>
              <a:rPr lang="nl-NL" altLang="nl-NL" dirty="0" err="1" smtClean="0"/>
              <a:t>Tum</a:t>
            </a:r>
            <a:r>
              <a:rPr lang="nl-NL" altLang="nl-NL" dirty="0" smtClean="0"/>
              <a:t> rex </a:t>
            </a:r>
            <a:r>
              <a:rPr lang="nl-NL" altLang="nl-NL" dirty="0" err="1" smtClean="0"/>
              <a:t>Euandrus</a:t>
            </a:r>
            <a:r>
              <a:rPr lang="nl-NL" altLang="nl-NL" dirty="0" smtClean="0"/>
              <a:t> </a:t>
            </a:r>
            <a:r>
              <a:rPr lang="nl-NL" altLang="nl-NL" dirty="0" err="1" smtClean="0"/>
              <a:t>Romanae</a:t>
            </a:r>
            <a:r>
              <a:rPr lang="nl-NL" altLang="nl-NL" dirty="0" smtClean="0"/>
              <a:t> </a:t>
            </a:r>
            <a:r>
              <a:rPr lang="nl-NL" altLang="nl-NL" dirty="0" err="1" smtClean="0"/>
              <a:t>conditor</a:t>
            </a:r>
            <a:r>
              <a:rPr lang="nl-NL" altLang="nl-NL" dirty="0" smtClean="0"/>
              <a:t> </a:t>
            </a:r>
            <a:r>
              <a:rPr lang="nl-NL" altLang="nl-NL" dirty="0" err="1" smtClean="0"/>
              <a:t>arcis</a:t>
            </a:r>
            <a:r>
              <a:rPr lang="nl-NL" altLang="nl-NL" dirty="0" smtClean="0"/>
              <a:t>:</a:t>
            </a:r>
          </a:p>
          <a:p>
            <a:r>
              <a:rPr lang="nl-NL" altLang="nl-NL" i="1" dirty="0"/>
              <a:t>	</a:t>
            </a:r>
            <a:r>
              <a:rPr lang="nl-NL" altLang="nl-NL" i="1" dirty="0" smtClean="0"/>
              <a:t>… zie volgende dia</a:t>
            </a:r>
          </a:p>
        </p:txBody>
      </p:sp>
      <p:sp>
        <p:nvSpPr>
          <p:cNvPr id="14" name="Rond hoek zelfde zijde rechthoek 13">
            <a:hlinkClick r:id="" action="ppaction://hlinkshowjump?jump=previousslide"/>
            <a:hlinkHover r:id="" action="ppaction://noaction" highlightClick="1"/>
          </p:cNvPr>
          <p:cNvSpPr/>
          <p:nvPr/>
        </p:nvSpPr>
        <p:spPr>
          <a:xfrm>
            <a:off x="839616" y="6354000"/>
            <a:ext cx="1800000" cy="504000"/>
          </a:xfrm>
          <a:prstGeom prst="round2SameRect">
            <a:avLst>
              <a:gd name="adj1" fmla="val 15913"/>
              <a:gd name="adj2" fmla="val 0"/>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b="1" spc="300" dirty="0"/>
              <a:t>VORIGE</a:t>
            </a:r>
          </a:p>
        </p:txBody>
      </p:sp>
      <p:sp>
        <p:nvSpPr>
          <p:cNvPr id="7" name="Rond hoek zelfde zijde rechthoek 6">
            <a:hlinkClick r:id="" action="ppaction://hlinkshowjump?jump=nextslide"/>
            <a:hlinkHover r:id="" action="ppaction://noaction" highlightClick="1"/>
          </p:cNvPr>
          <p:cNvSpPr/>
          <p:nvPr/>
        </p:nvSpPr>
        <p:spPr>
          <a:xfrm>
            <a:off x="9120336" y="6354001"/>
            <a:ext cx="1800000" cy="504000"/>
          </a:xfrm>
          <a:prstGeom prst="round2SameRect">
            <a:avLst>
              <a:gd name="adj1" fmla="val 15913"/>
              <a:gd name="adj2" fmla="val 0"/>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b="1" spc="300" dirty="0"/>
              <a:t>VOLGENDE</a:t>
            </a:r>
          </a:p>
        </p:txBody>
      </p:sp>
    </p:spTree>
    <p:extLst>
      <p:ext uri="{BB962C8B-B14F-4D97-AF65-F5344CB8AC3E}">
        <p14:creationId xmlns:p14="http://schemas.microsoft.com/office/powerpoint/2010/main" val="3263599876"/>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40000"/>
            <a:lum/>
            <a:extLst>
              <a:ext uri="{BEBA8EAE-BF5A-486C-A8C5-ECC9F3942E4B}">
                <a14:imgProps xmlns:a14="http://schemas.microsoft.com/office/drawing/2010/main">
                  <a14:imgLayer r:embed="rId3">
                    <a14:imgEffect>
                      <a14:colorTemperature colorTemp="4700"/>
                    </a14:imgEffect>
                  </a14:imgLayer>
                </a14:imgProps>
              </a:ext>
            </a:extLst>
          </a:blip>
          <a:srcRect/>
          <a:stretch>
            <a:fillRect t="-11000" b="-11000"/>
          </a:stretch>
        </a:blipFill>
        <a:effectLst/>
      </p:bgPr>
    </p:bg>
    <p:spTree>
      <p:nvGrpSpPr>
        <p:cNvPr id="1" name=""/>
        <p:cNvGrpSpPr/>
        <p:nvPr/>
      </p:nvGrpSpPr>
      <p:grpSpPr>
        <a:xfrm>
          <a:off x="0" y="0"/>
          <a:ext cx="0" cy="0"/>
          <a:chOff x="0" y="0"/>
          <a:chExt cx="0" cy="0"/>
        </a:xfrm>
      </p:grpSpPr>
      <p:sp>
        <p:nvSpPr>
          <p:cNvPr id="6" name="Titel 5"/>
          <p:cNvSpPr>
            <a:spLocks noGrp="1"/>
          </p:cNvSpPr>
          <p:nvPr>
            <p:ph type="title"/>
          </p:nvPr>
        </p:nvSpPr>
        <p:spPr/>
        <p:txBody>
          <a:bodyPr/>
          <a:lstStyle/>
          <a:p>
            <a:r>
              <a:rPr lang="nl-NL" dirty="0"/>
              <a:t>b. 	De eerdere bewoners</a:t>
            </a:r>
            <a:r>
              <a:rPr lang="nl-NL" dirty="0" smtClean="0"/>
              <a:t>, 328-332</a:t>
            </a:r>
            <a:endParaRPr lang="nl-NL" dirty="0"/>
          </a:p>
        </p:txBody>
      </p:sp>
      <p:sp>
        <p:nvSpPr>
          <p:cNvPr id="13" name="Tijdelijke aanduiding voor inhoud 12"/>
          <p:cNvSpPr>
            <a:spLocks noGrp="1"/>
          </p:cNvSpPr>
          <p:nvPr>
            <p:ph idx="1"/>
          </p:nvPr>
        </p:nvSpPr>
        <p:spPr/>
        <p:txBody>
          <a:bodyPr/>
          <a:lstStyle/>
          <a:p>
            <a:r>
              <a:rPr lang="nl-NL" altLang="nl-NL" dirty="0"/>
              <a:t>	</a:t>
            </a:r>
            <a:r>
              <a:rPr lang="nl-NL" altLang="nl-NL" dirty="0" err="1"/>
              <a:t>Tum</a:t>
            </a:r>
            <a:r>
              <a:rPr lang="nl-NL" altLang="nl-NL" dirty="0"/>
              <a:t> </a:t>
            </a:r>
            <a:r>
              <a:rPr lang="nl-NL" altLang="nl-NL" dirty="0" err="1"/>
              <a:t>manus</a:t>
            </a:r>
            <a:r>
              <a:rPr lang="nl-NL" altLang="nl-NL" dirty="0"/>
              <a:t> </a:t>
            </a:r>
            <a:r>
              <a:rPr lang="nl-NL" altLang="nl-NL" dirty="0" err="1"/>
              <a:t>Ausonia</a:t>
            </a:r>
            <a:r>
              <a:rPr lang="nl-NL" altLang="nl-NL" dirty="0"/>
              <a:t> et </a:t>
            </a:r>
            <a:r>
              <a:rPr lang="nl-NL" altLang="nl-NL" dirty="0" err="1"/>
              <a:t>gentes</a:t>
            </a:r>
            <a:r>
              <a:rPr lang="nl-NL" altLang="nl-NL" dirty="0"/>
              <a:t> </a:t>
            </a:r>
            <a:r>
              <a:rPr lang="nl-NL" altLang="nl-NL" dirty="0" err="1"/>
              <a:t>venere</a:t>
            </a:r>
            <a:r>
              <a:rPr lang="nl-NL" altLang="nl-NL" dirty="0"/>
              <a:t> </a:t>
            </a:r>
            <a:r>
              <a:rPr lang="nl-NL" altLang="nl-NL" dirty="0" err="1"/>
              <a:t>Sicanae</a:t>
            </a:r>
            <a:r>
              <a:rPr lang="nl-NL" altLang="nl-NL" dirty="0"/>
              <a:t>,</a:t>
            </a:r>
          </a:p>
          <a:p>
            <a:r>
              <a:rPr lang="nl-NL" altLang="nl-NL" dirty="0"/>
              <a:t>	</a:t>
            </a:r>
            <a:r>
              <a:rPr lang="nl-NL" altLang="nl-NL" dirty="0" err="1"/>
              <a:t>saepius</a:t>
            </a:r>
            <a:r>
              <a:rPr lang="nl-NL" altLang="nl-NL" dirty="0"/>
              <a:t> et nomen </a:t>
            </a:r>
            <a:r>
              <a:rPr lang="nl-NL" altLang="nl-NL" dirty="0" err="1"/>
              <a:t>posuit</a:t>
            </a:r>
            <a:r>
              <a:rPr lang="nl-NL" altLang="nl-NL" dirty="0"/>
              <a:t> </a:t>
            </a:r>
            <a:r>
              <a:rPr lang="nl-NL" altLang="nl-NL" dirty="0" err="1"/>
              <a:t>Saturnia</a:t>
            </a:r>
            <a:r>
              <a:rPr lang="nl-NL" altLang="nl-NL" dirty="0"/>
              <a:t> </a:t>
            </a:r>
            <a:r>
              <a:rPr lang="nl-NL" altLang="nl-NL" dirty="0" err="1"/>
              <a:t>tellus</a:t>
            </a:r>
            <a:r>
              <a:rPr lang="nl-NL" altLang="nl-NL" dirty="0"/>
              <a:t>;</a:t>
            </a:r>
          </a:p>
          <a:p>
            <a:r>
              <a:rPr lang="nl-NL" altLang="nl-NL" dirty="0"/>
              <a:t>330	</a:t>
            </a:r>
            <a:r>
              <a:rPr lang="nl-NL" altLang="nl-NL" dirty="0" err="1"/>
              <a:t>tum</a:t>
            </a:r>
            <a:r>
              <a:rPr lang="nl-NL" altLang="nl-NL" dirty="0"/>
              <a:t> </a:t>
            </a:r>
            <a:r>
              <a:rPr lang="nl-NL" altLang="nl-NL" dirty="0" err="1"/>
              <a:t>reges</a:t>
            </a:r>
            <a:r>
              <a:rPr lang="nl-NL" altLang="nl-NL" dirty="0"/>
              <a:t> </a:t>
            </a:r>
            <a:r>
              <a:rPr lang="nl-NL" altLang="nl-NL" dirty="0" err="1"/>
              <a:t>asperque</a:t>
            </a:r>
            <a:r>
              <a:rPr lang="nl-NL" altLang="nl-NL" dirty="0"/>
              <a:t> </a:t>
            </a:r>
            <a:r>
              <a:rPr lang="nl-NL" altLang="nl-NL" dirty="0" err="1"/>
              <a:t>immani</a:t>
            </a:r>
            <a:r>
              <a:rPr lang="nl-NL" altLang="nl-NL" dirty="0"/>
              <a:t> </a:t>
            </a:r>
            <a:r>
              <a:rPr lang="nl-NL" altLang="nl-NL" dirty="0" err="1"/>
              <a:t>corpore</a:t>
            </a:r>
            <a:r>
              <a:rPr lang="nl-NL" altLang="nl-NL" dirty="0"/>
              <a:t> </a:t>
            </a:r>
            <a:r>
              <a:rPr lang="nl-NL" altLang="nl-NL" dirty="0" err="1"/>
              <a:t>Thybris</a:t>
            </a:r>
            <a:r>
              <a:rPr lang="nl-NL" altLang="nl-NL" dirty="0"/>
              <a:t>,</a:t>
            </a:r>
          </a:p>
          <a:p>
            <a:r>
              <a:rPr lang="nl-NL" altLang="nl-NL" dirty="0"/>
              <a:t>	a quo post </a:t>
            </a:r>
            <a:r>
              <a:rPr lang="nl-NL" altLang="nl-NL" dirty="0" err="1"/>
              <a:t>Itali</a:t>
            </a:r>
            <a:r>
              <a:rPr lang="nl-NL" altLang="nl-NL" dirty="0"/>
              <a:t> </a:t>
            </a:r>
            <a:r>
              <a:rPr lang="nl-NL" altLang="nl-NL" dirty="0" err="1"/>
              <a:t>fluvium</a:t>
            </a:r>
            <a:r>
              <a:rPr lang="nl-NL" altLang="nl-NL" dirty="0"/>
              <a:t> </a:t>
            </a:r>
            <a:r>
              <a:rPr lang="nl-NL" altLang="nl-NL" dirty="0" err="1"/>
              <a:t>cognomine</a:t>
            </a:r>
            <a:r>
              <a:rPr lang="nl-NL" altLang="nl-NL" dirty="0"/>
              <a:t> </a:t>
            </a:r>
            <a:r>
              <a:rPr lang="nl-NL" altLang="nl-NL" dirty="0" err="1"/>
              <a:t>Thybrim</a:t>
            </a:r>
            <a:endParaRPr lang="nl-NL" altLang="nl-NL" dirty="0"/>
          </a:p>
          <a:p>
            <a:r>
              <a:rPr lang="nl-NL" altLang="nl-NL" dirty="0"/>
              <a:t>	</a:t>
            </a:r>
            <a:r>
              <a:rPr lang="nl-NL" altLang="nl-NL" dirty="0" err="1"/>
              <a:t>diximus</a:t>
            </a:r>
            <a:r>
              <a:rPr lang="nl-NL" altLang="nl-NL" dirty="0"/>
              <a:t>; </a:t>
            </a:r>
            <a:r>
              <a:rPr lang="nl-NL" altLang="nl-NL" dirty="0" err="1"/>
              <a:t>amisit</a:t>
            </a:r>
            <a:r>
              <a:rPr lang="nl-NL" altLang="nl-NL" dirty="0"/>
              <a:t> </a:t>
            </a:r>
            <a:r>
              <a:rPr lang="nl-NL" altLang="nl-NL" dirty="0" err="1"/>
              <a:t>verum</a:t>
            </a:r>
            <a:r>
              <a:rPr lang="nl-NL" altLang="nl-NL" dirty="0"/>
              <a:t> </a:t>
            </a:r>
            <a:r>
              <a:rPr lang="nl-NL" altLang="nl-NL" dirty="0" err="1"/>
              <a:t>vetus</a:t>
            </a:r>
            <a:r>
              <a:rPr lang="nl-NL" altLang="nl-NL" dirty="0"/>
              <a:t> </a:t>
            </a:r>
            <a:r>
              <a:rPr lang="nl-NL" altLang="nl-NL" dirty="0" err="1"/>
              <a:t>Albula</a:t>
            </a:r>
            <a:r>
              <a:rPr lang="nl-NL" altLang="nl-NL" dirty="0"/>
              <a:t> nomen</a:t>
            </a:r>
            <a:r>
              <a:rPr lang="nl-NL" altLang="nl-NL" dirty="0" smtClean="0"/>
              <a:t>.</a:t>
            </a:r>
          </a:p>
          <a:p>
            <a:endParaRPr lang="nl-NL" dirty="0"/>
          </a:p>
          <a:p>
            <a:r>
              <a:rPr lang="nl-NL" dirty="0"/>
              <a:t>Toen kwamen de </a:t>
            </a:r>
            <a:r>
              <a:rPr lang="nl-NL" dirty="0" err="1"/>
              <a:t>Ausonische</a:t>
            </a:r>
            <a:r>
              <a:rPr lang="nl-NL" dirty="0"/>
              <a:t> groep en </a:t>
            </a:r>
            <a:r>
              <a:rPr lang="nl-NL" dirty="0" err="1"/>
              <a:t>Sicilische</a:t>
            </a:r>
            <a:r>
              <a:rPr lang="nl-NL" dirty="0"/>
              <a:t> volkeren/stammen, en vaker/vrij vaak verloor het Saturnische land zijn naam; 330 toen kwamen de koningen en </a:t>
            </a:r>
            <a:r>
              <a:rPr lang="nl-NL" dirty="0" err="1"/>
              <a:t>Thybris</a:t>
            </a:r>
            <a:r>
              <a:rPr lang="nl-NL" dirty="0"/>
              <a:t>, ruw door/met zijn reusachtige lichaam, naar wie wij </a:t>
            </a:r>
            <a:r>
              <a:rPr lang="nl-NL" dirty="0" err="1"/>
              <a:t>Italiërs</a:t>
            </a:r>
            <a:r>
              <a:rPr lang="nl-NL" dirty="0"/>
              <a:t> later de rivier met de naam </a:t>
            </a:r>
            <a:r>
              <a:rPr lang="nl-NL" dirty="0" err="1"/>
              <a:t>Thybris</a:t>
            </a:r>
            <a:r>
              <a:rPr lang="nl-NL" dirty="0"/>
              <a:t>/Tiber noemden; de oude </a:t>
            </a:r>
            <a:r>
              <a:rPr lang="nl-NL" dirty="0" err="1"/>
              <a:t>Albula</a:t>
            </a:r>
            <a:r>
              <a:rPr lang="nl-NL" dirty="0"/>
              <a:t> verloor haar echte naam.</a:t>
            </a:r>
          </a:p>
        </p:txBody>
      </p:sp>
      <p:sp>
        <p:nvSpPr>
          <p:cNvPr id="8" name="Rond hoek zelfde zijde rechthoek 7">
            <a:hlinkClick r:id="" action="ppaction://hlinkshowjump?jump=previousslide"/>
            <a:hlinkHover r:id="" action="ppaction://noaction" highlightClick="1"/>
          </p:cNvPr>
          <p:cNvSpPr/>
          <p:nvPr/>
        </p:nvSpPr>
        <p:spPr>
          <a:xfrm>
            <a:off x="838800" y="6354000"/>
            <a:ext cx="3024752" cy="504000"/>
          </a:xfrm>
          <a:prstGeom prst="round2SameRect">
            <a:avLst>
              <a:gd name="adj1" fmla="val 15913"/>
              <a:gd name="adj2" fmla="val 0"/>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b="1" spc="300" dirty="0"/>
              <a:t>VORIGE </a:t>
            </a:r>
            <a:r>
              <a:rPr lang="nl-NL" spc="300" dirty="0"/>
              <a:t>VERTALING</a:t>
            </a:r>
          </a:p>
        </p:txBody>
      </p:sp>
      <p:sp>
        <p:nvSpPr>
          <p:cNvPr id="9" name="Rond hoek zelfde zijde rechthoek 8">
            <a:hlinkClick r:id="" action="ppaction://hlinkshowjump?jump=nextslide"/>
            <a:hlinkHover r:id="" action="ppaction://noaction" highlightClick="1"/>
          </p:cNvPr>
          <p:cNvSpPr/>
          <p:nvPr/>
        </p:nvSpPr>
        <p:spPr>
          <a:xfrm>
            <a:off x="7824192" y="6354001"/>
            <a:ext cx="3096144" cy="504000"/>
          </a:xfrm>
          <a:prstGeom prst="round2SameRect">
            <a:avLst>
              <a:gd name="adj1" fmla="val 15913"/>
              <a:gd name="adj2" fmla="val 0"/>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b="1" spc="300" dirty="0"/>
              <a:t>VOLGENDE </a:t>
            </a:r>
            <a:r>
              <a:rPr lang="nl-NL" spc="300" dirty="0"/>
              <a:t>VERTALING</a:t>
            </a:r>
          </a:p>
        </p:txBody>
      </p:sp>
      <p:sp>
        <p:nvSpPr>
          <p:cNvPr id="10" name="Rond hoek zelfde zijde rechthoek 9">
            <a:hlinkClick r:id="rId4" action="ppaction://hlinksldjump"/>
            <a:hlinkHover r:id="" action="ppaction://noaction" highlightClick="1"/>
          </p:cNvPr>
          <p:cNvSpPr/>
          <p:nvPr/>
        </p:nvSpPr>
        <p:spPr>
          <a:xfrm>
            <a:off x="4763872" y="6354001"/>
            <a:ext cx="2160000" cy="504000"/>
          </a:xfrm>
          <a:prstGeom prst="round2SameRect">
            <a:avLst>
              <a:gd name="adj1" fmla="val 15913"/>
              <a:gd name="adj2" fmla="val 0"/>
            </a:avLst>
          </a:prstGeom>
          <a:solidFill>
            <a:srgbClr val="0080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b="1" spc="300" dirty="0"/>
              <a:t>LATIJN</a:t>
            </a:r>
          </a:p>
        </p:txBody>
      </p:sp>
    </p:spTree>
    <p:extLst>
      <p:ext uri="{BB962C8B-B14F-4D97-AF65-F5344CB8AC3E}">
        <p14:creationId xmlns:p14="http://schemas.microsoft.com/office/powerpoint/2010/main" val="382345076"/>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40000"/>
            <a:lum/>
            <a:extLst>
              <a:ext uri="{BEBA8EAE-BF5A-486C-A8C5-ECC9F3942E4B}">
                <a14:imgProps xmlns:a14="http://schemas.microsoft.com/office/drawing/2010/main">
                  <a14:imgLayer r:embed="rId4">
                    <a14:imgEffect>
                      <a14:colorTemperature colorTemp="4700"/>
                    </a14:imgEffect>
                  </a14:imgLayer>
                </a14:imgProps>
              </a:ext>
            </a:extLst>
          </a:blip>
          <a:srcRect/>
          <a:stretch>
            <a:fillRect t="-11000" b="-11000"/>
          </a:stretch>
        </a:blipFill>
        <a:effectLst/>
      </p:bgPr>
    </p:bg>
    <p:spTree>
      <p:nvGrpSpPr>
        <p:cNvPr id="1" name=""/>
        <p:cNvGrpSpPr/>
        <p:nvPr/>
      </p:nvGrpSpPr>
      <p:grpSpPr>
        <a:xfrm>
          <a:off x="0" y="0"/>
          <a:ext cx="0" cy="0"/>
          <a:chOff x="0" y="0"/>
          <a:chExt cx="0" cy="0"/>
        </a:xfrm>
      </p:grpSpPr>
      <p:sp>
        <p:nvSpPr>
          <p:cNvPr id="6" name="Titel 5"/>
          <p:cNvSpPr>
            <a:spLocks noGrp="1"/>
          </p:cNvSpPr>
          <p:nvPr>
            <p:ph type="title"/>
          </p:nvPr>
        </p:nvSpPr>
        <p:spPr/>
        <p:txBody>
          <a:bodyPr/>
          <a:lstStyle/>
          <a:p>
            <a:r>
              <a:rPr lang="nl-NL" dirty="0"/>
              <a:t>b. 	De eerdere bewoners</a:t>
            </a:r>
            <a:r>
              <a:rPr lang="nl-NL" dirty="0" smtClean="0"/>
              <a:t>, 333-336</a:t>
            </a:r>
            <a:endParaRPr lang="nl-NL" dirty="0"/>
          </a:p>
        </p:txBody>
      </p:sp>
      <p:sp>
        <p:nvSpPr>
          <p:cNvPr id="13" name="Tijdelijke aanduiding voor inhoud 12"/>
          <p:cNvSpPr>
            <a:spLocks noGrp="1"/>
          </p:cNvSpPr>
          <p:nvPr>
            <p:ph idx="1"/>
          </p:nvPr>
        </p:nvSpPr>
        <p:spPr>
          <a:xfrm>
            <a:off x="1055440" y="1988124"/>
            <a:ext cx="9721080" cy="4351338"/>
          </a:xfrm>
        </p:spPr>
        <p:txBody>
          <a:bodyPr/>
          <a:lstStyle/>
          <a:p>
            <a:r>
              <a:rPr lang="nl-NL" altLang="nl-NL" dirty="0"/>
              <a:t>	Me </a:t>
            </a:r>
            <a:r>
              <a:rPr lang="nl-NL" altLang="nl-NL" dirty="0" err="1"/>
              <a:t>pulsum</a:t>
            </a:r>
            <a:r>
              <a:rPr lang="nl-NL" altLang="nl-NL" dirty="0"/>
              <a:t> patria </a:t>
            </a:r>
            <a:r>
              <a:rPr lang="nl-NL" altLang="nl-NL" dirty="0" err="1"/>
              <a:t>pelagique</a:t>
            </a:r>
            <a:r>
              <a:rPr lang="nl-NL" altLang="nl-NL" dirty="0"/>
              <a:t> </a:t>
            </a:r>
            <a:r>
              <a:rPr lang="nl-NL" altLang="nl-NL" dirty="0" err="1"/>
              <a:t>extrema</a:t>
            </a:r>
            <a:r>
              <a:rPr lang="nl-NL" altLang="nl-NL" dirty="0"/>
              <a:t> </a:t>
            </a:r>
            <a:r>
              <a:rPr lang="nl-NL" altLang="nl-NL" dirty="0" err="1" smtClean="0"/>
              <a:t>sequentem</a:t>
            </a:r>
            <a:r>
              <a:rPr lang="nl-NL" altLang="nl-NL" dirty="0" smtClean="0"/>
              <a:t> </a:t>
            </a:r>
            <a:r>
              <a:rPr lang="nl-NL" altLang="nl-NL" dirty="0"/>
              <a:t>	</a:t>
            </a:r>
            <a:endParaRPr lang="nl-NL" altLang="nl-NL" dirty="0" smtClean="0"/>
          </a:p>
          <a:p>
            <a:r>
              <a:rPr lang="nl-NL" altLang="nl-NL" dirty="0"/>
              <a:t>	Fortuna </a:t>
            </a:r>
            <a:r>
              <a:rPr lang="nl-NL" altLang="nl-NL" dirty="0" err="1"/>
              <a:t>omnipotens</a:t>
            </a:r>
            <a:r>
              <a:rPr lang="nl-NL" altLang="nl-NL" dirty="0"/>
              <a:t> et </a:t>
            </a:r>
            <a:r>
              <a:rPr lang="nl-NL" altLang="nl-NL" dirty="0" err="1"/>
              <a:t>ineluctabile</a:t>
            </a:r>
            <a:r>
              <a:rPr lang="nl-NL" altLang="nl-NL" dirty="0"/>
              <a:t> </a:t>
            </a:r>
            <a:r>
              <a:rPr lang="nl-NL" altLang="nl-NL" dirty="0" smtClean="0"/>
              <a:t>fatum </a:t>
            </a:r>
            <a:r>
              <a:rPr lang="nl-NL" altLang="nl-NL" dirty="0"/>
              <a:t>	</a:t>
            </a:r>
            <a:endParaRPr lang="nl-NL" altLang="nl-NL" dirty="0" smtClean="0"/>
          </a:p>
          <a:p>
            <a:r>
              <a:rPr lang="nl-NL" altLang="nl-NL" dirty="0" smtClean="0"/>
              <a:t>335</a:t>
            </a:r>
            <a:r>
              <a:rPr lang="nl-NL" altLang="nl-NL" dirty="0"/>
              <a:t>	his </a:t>
            </a:r>
            <a:r>
              <a:rPr lang="nl-NL" altLang="nl-NL" dirty="0" err="1"/>
              <a:t>posuere</a:t>
            </a:r>
            <a:r>
              <a:rPr lang="nl-NL" altLang="nl-NL" dirty="0"/>
              <a:t> </a:t>
            </a:r>
            <a:r>
              <a:rPr lang="nl-NL" altLang="nl-NL" dirty="0" err="1"/>
              <a:t>locis</a:t>
            </a:r>
            <a:r>
              <a:rPr lang="nl-NL" altLang="nl-NL" dirty="0"/>
              <a:t>, </a:t>
            </a:r>
            <a:r>
              <a:rPr lang="nl-NL" altLang="nl-NL" dirty="0" err="1"/>
              <a:t>matrisque</a:t>
            </a:r>
            <a:r>
              <a:rPr lang="nl-NL" altLang="nl-NL" dirty="0"/>
              <a:t> </a:t>
            </a:r>
            <a:r>
              <a:rPr lang="nl-NL" altLang="nl-NL" dirty="0" err="1"/>
              <a:t>egere</a:t>
            </a:r>
            <a:r>
              <a:rPr lang="nl-NL" altLang="nl-NL" dirty="0"/>
              <a:t> </a:t>
            </a:r>
            <a:r>
              <a:rPr lang="nl-NL" altLang="nl-NL" dirty="0" err="1"/>
              <a:t>tremenda</a:t>
            </a:r>
            <a:r>
              <a:rPr lang="nl-NL" altLang="nl-NL" dirty="0"/>
              <a:t> </a:t>
            </a:r>
          </a:p>
          <a:p>
            <a:r>
              <a:rPr lang="nl-NL" altLang="nl-NL" dirty="0"/>
              <a:t>	Carmentis </a:t>
            </a:r>
            <a:r>
              <a:rPr lang="nl-NL" altLang="nl-NL" dirty="0" err="1"/>
              <a:t>nymphae</a:t>
            </a:r>
            <a:r>
              <a:rPr lang="nl-NL" altLang="nl-NL" dirty="0"/>
              <a:t> </a:t>
            </a:r>
            <a:r>
              <a:rPr lang="nl-NL" altLang="nl-NL" dirty="0" err="1"/>
              <a:t>monita</a:t>
            </a:r>
            <a:r>
              <a:rPr lang="nl-NL" altLang="nl-NL" dirty="0"/>
              <a:t> et deus auctor Apollo</a:t>
            </a:r>
            <a:r>
              <a:rPr lang="nl-NL" altLang="nl-NL" dirty="0" smtClean="0"/>
              <a:t>.’</a:t>
            </a:r>
          </a:p>
          <a:p>
            <a:endParaRPr lang="nl-NL" dirty="0"/>
          </a:p>
          <a:p>
            <a:r>
              <a:rPr lang="nl-NL" dirty="0"/>
              <a:t>Mij, verdreven uit mijn vaderland en zoekend de uiterste grens van de zee, hebben de almachtige Fortuna en het onontkoombare lot 335 in dit gebied geplaatst/ gebracht, en de angstaanjagende voorspellingen van mijn moeder, de nimf Carmentis en de god Apollo als haar zegsman dreven mij voort.’</a:t>
            </a:r>
          </a:p>
        </p:txBody>
      </p:sp>
      <p:sp>
        <p:nvSpPr>
          <p:cNvPr id="8" name="Rond hoek zelfde zijde rechthoek 7">
            <a:hlinkClick r:id="" action="ppaction://hlinkshowjump?jump=previousslide"/>
            <a:hlinkHover r:id="" action="ppaction://noaction" highlightClick="1"/>
          </p:cNvPr>
          <p:cNvSpPr/>
          <p:nvPr/>
        </p:nvSpPr>
        <p:spPr>
          <a:xfrm>
            <a:off x="838800" y="6354000"/>
            <a:ext cx="3024752" cy="504000"/>
          </a:xfrm>
          <a:prstGeom prst="round2SameRect">
            <a:avLst>
              <a:gd name="adj1" fmla="val 15913"/>
              <a:gd name="adj2" fmla="val 0"/>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b="1" spc="300" dirty="0"/>
              <a:t>VORIGE </a:t>
            </a:r>
            <a:r>
              <a:rPr lang="nl-NL" spc="300" dirty="0"/>
              <a:t>VERTALING</a:t>
            </a:r>
          </a:p>
        </p:txBody>
      </p:sp>
      <p:sp>
        <p:nvSpPr>
          <p:cNvPr id="9" name="Rond hoek zelfde zijde rechthoek 8">
            <a:hlinkClick r:id="" action="ppaction://hlinkshowjump?jump=nextslide"/>
            <a:hlinkHover r:id="" action="ppaction://noaction" highlightClick="1"/>
          </p:cNvPr>
          <p:cNvSpPr/>
          <p:nvPr/>
        </p:nvSpPr>
        <p:spPr>
          <a:xfrm>
            <a:off x="7824192" y="6354001"/>
            <a:ext cx="3096144" cy="504000"/>
          </a:xfrm>
          <a:prstGeom prst="round2SameRect">
            <a:avLst>
              <a:gd name="adj1" fmla="val 15913"/>
              <a:gd name="adj2" fmla="val 0"/>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b="1" spc="300" dirty="0"/>
              <a:t>VOLGENDE </a:t>
            </a:r>
            <a:r>
              <a:rPr lang="nl-NL" spc="300" dirty="0"/>
              <a:t>VERTALING</a:t>
            </a:r>
          </a:p>
        </p:txBody>
      </p:sp>
      <p:sp>
        <p:nvSpPr>
          <p:cNvPr id="10" name="Rond hoek zelfde zijde rechthoek 9">
            <a:hlinkClick r:id="rId5" action="ppaction://hlinksldjump"/>
            <a:hlinkHover r:id="" action="ppaction://noaction" highlightClick="1"/>
          </p:cNvPr>
          <p:cNvSpPr/>
          <p:nvPr/>
        </p:nvSpPr>
        <p:spPr>
          <a:xfrm>
            <a:off x="4763872" y="6354001"/>
            <a:ext cx="2160000" cy="504000"/>
          </a:xfrm>
          <a:prstGeom prst="round2SameRect">
            <a:avLst>
              <a:gd name="adj1" fmla="val 15913"/>
              <a:gd name="adj2" fmla="val 0"/>
            </a:avLst>
          </a:prstGeom>
          <a:solidFill>
            <a:srgbClr val="0080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b="1" spc="300" dirty="0"/>
              <a:t>LATIJN</a:t>
            </a:r>
          </a:p>
        </p:txBody>
      </p:sp>
      <p:sp>
        <p:nvSpPr>
          <p:cNvPr id="11" name="Rechthoek 10" descr="Attentie stijlfiguur" title="Attentie stijlfiguur"/>
          <p:cNvSpPr/>
          <p:nvPr/>
        </p:nvSpPr>
        <p:spPr>
          <a:xfrm>
            <a:off x="10920336" y="2474904"/>
            <a:ext cx="270000" cy="270000"/>
          </a:xfrm>
          <a:prstGeom prst="rect">
            <a:avLst/>
          </a:prstGeom>
          <a:solidFill>
            <a:srgbClr val="B1055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b="1" dirty="0"/>
              <a:t>S</a:t>
            </a:r>
          </a:p>
        </p:txBody>
      </p:sp>
      <p:sp>
        <p:nvSpPr>
          <p:cNvPr id="18" name="Rechthoek 17" descr="Zie opdracht in het leerlingenboek." title="Zie opdracht in het leerlingenboek."/>
          <p:cNvSpPr/>
          <p:nvPr/>
        </p:nvSpPr>
        <p:spPr>
          <a:xfrm>
            <a:off x="10920336" y="2096852"/>
            <a:ext cx="270000" cy="270000"/>
          </a:xfrm>
          <a:prstGeom prst="rect">
            <a:avLst/>
          </a:prstGeom>
          <a:solidFill>
            <a:srgbClr val="0080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b="1" dirty="0"/>
              <a:t>?</a:t>
            </a:r>
          </a:p>
        </p:txBody>
      </p:sp>
    </p:spTree>
    <p:extLst>
      <p:ext uri="{BB962C8B-B14F-4D97-AF65-F5344CB8AC3E}">
        <p14:creationId xmlns:p14="http://schemas.microsoft.com/office/powerpoint/2010/main" val="1760520850"/>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40000"/>
            <a:lum/>
            <a:extLst>
              <a:ext uri="{BEBA8EAE-BF5A-486C-A8C5-ECC9F3942E4B}">
                <a14:imgProps xmlns:a14="http://schemas.microsoft.com/office/drawing/2010/main">
                  <a14:imgLayer r:embed="rId4">
                    <a14:imgEffect>
                      <a14:colorTemperature colorTemp="4700"/>
                    </a14:imgEffect>
                  </a14:imgLayer>
                </a14:imgProps>
              </a:ext>
            </a:extLst>
          </a:blip>
          <a:srcRect/>
          <a:stretch>
            <a:fillRect t="-11000" b="-11000"/>
          </a:stretch>
        </a:blipFill>
        <a:effectLst/>
      </p:bgPr>
    </p:bg>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c. </a:t>
            </a:r>
            <a:r>
              <a:rPr lang="nl-NL" dirty="0" smtClean="0"/>
              <a:t>	</a:t>
            </a:r>
            <a:r>
              <a:rPr lang="nl-NL" dirty="0" err="1" smtClean="0"/>
              <a:t>Euander</a:t>
            </a:r>
            <a:r>
              <a:rPr lang="nl-NL" dirty="0" smtClean="0"/>
              <a:t> </a:t>
            </a:r>
            <a:r>
              <a:rPr lang="nl-NL" dirty="0"/>
              <a:t>toont beroemde </a:t>
            </a:r>
            <a:r>
              <a:rPr lang="nl-NL" dirty="0" smtClean="0"/>
              <a:t>plaatsen, 337-341</a:t>
            </a:r>
            <a:endParaRPr lang="nl-NL" dirty="0"/>
          </a:p>
        </p:txBody>
      </p:sp>
      <p:sp>
        <p:nvSpPr>
          <p:cNvPr id="3" name="Tijdelijke aanduiding voor inhoud 2"/>
          <p:cNvSpPr>
            <a:spLocks noGrp="1"/>
          </p:cNvSpPr>
          <p:nvPr>
            <p:ph idx="1"/>
          </p:nvPr>
        </p:nvSpPr>
        <p:spPr>
          <a:xfrm>
            <a:off x="1055440" y="1988124"/>
            <a:ext cx="9505056" cy="4351338"/>
          </a:xfrm>
        </p:spPr>
        <p:txBody>
          <a:bodyPr/>
          <a:lstStyle/>
          <a:p>
            <a:pPr lvl="0"/>
            <a:r>
              <a:rPr lang="nl-NL" altLang="nl-NL" dirty="0"/>
              <a:t>	</a:t>
            </a:r>
            <a:r>
              <a:rPr lang="nl-NL" altLang="nl-NL" dirty="0" err="1"/>
              <a:t>Vix</a:t>
            </a:r>
            <a:r>
              <a:rPr lang="nl-NL" altLang="nl-NL" dirty="0"/>
              <a:t> </a:t>
            </a:r>
            <a:r>
              <a:rPr lang="nl-NL" altLang="nl-NL" dirty="0" err="1"/>
              <a:t>ea</a:t>
            </a:r>
            <a:r>
              <a:rPr lang="nl-NL" altLang="nl-NL" dirty="0"/>
              <a:t> </a:t>
            </a:r>
            <a:r>
              <a:rPr lang="nl-NL" altLang="nl-NL" dirty="0" err="1"/>
              <a:t>dicta</a:t>
            </a:r>
            <a:r>
              <a:rPr lang="nl-NL" altLang="nl-NL" dirty="0"/>
              <a:t>, </a:t>
            </a:r>
            <a:r>
              <a:rPr lang="nl-NL" altLang="nl-NL" dirty="0" err="1"/>
              <a:t>dehinc</a:t>
            </a:r>
            <a:r>
              <a:rPr lang="nl-NL" altLang="nl-NL" dirty="0"/>
              <a:t> </a:t>
            </a:r>
            <a:r>
              <a:rPr lang="nl-NL" altLang="nl-NL" dirty="0" err="1"/>
              <a:t>progressus</a:t>
            </a:r>
            <a:r>
              <a:rPr lang="nl-NL" altLang="nl-NL" dirty="0"/>
              <a:t> </a:t>
            </a:r>
            <a:r>
              <a:rPr lang="nl-NL" altLang="nl-NL" dirty="0" err="1"/>
              <a:t>monstrat</a:t>
            </a:r>
            <a:r>
              <a:rPr lang="nl-NL" altLang="nl-NL" dirty="0"/>
              <a:t> et </a:t>
            </a:r>
            <a:r>
              <a:rPr lang="nl-NL" altLang="nl-NL" dirty="0" err="1"/>
              <a:t>aram</a:t>
            </a:r>
            <a:r>
              <a:rPr lang="nl-NL" altLang="nl-NL" dirty="0"/>
              <a:t>	</a:t>
            </a:r>
            <a:endParaRPr lang="nl-NL" altLang="nl-NL" dirty="0" smtClean="0"/>
          </a:p>
          <a:p>
            <a:pPr lvl="0"/>
            <a:r>
              <a:rPr lang="nl-NL" altLang="nl-NL" dirty="0"/>
              <a:t>	et </a:t>
            </a:r>
            <a:r>
              <a:rPr lang="nl-NL" altLang="nl-NL" dirty="0" err="1"/>
              <a:t>Carmentalem</a:t>
            </a:r>
            <a:r>
              <a:rPr lang="nl-NL" altLang="nl-NL" dirty="0"/>
              <a:t> Romani </a:t>
            </a:r>
            <a:r>
              <a:rPr lang="nl-NL" altLang="nl-NL" dirty="0" err="1"/>
              <a:t>nomine</a:t>
            </a:r>
            <a:r>
              <a:rPr lang="nl-NL" altLang="nl-NL" dirty="0"/>
              <a:t> </a:t>
            </a:r>
            <a:r>
              <a:rPr lang="nl-NL" altLang="nl-NL" dirty="0" err="1"/>
              <a:t>portam</a:t>
            </a:r>
            <a:endParaRPr lang="nl-NL" altLang="nl-NL" dirty="0"/>
          </a:p>
          <a:p>
            <a:pPr lvl="0"/>
            <a:r>
              <a:rPr lang="nl-NL" altLang="nl-NL" dirty="0"/>
              <a:t>	</a:t>
            </a:r>
            <a:r>
              <a:rPr lang="nl-NL" altLang="nl-NL" dirty="0" err="1"/>
              <a:t>quam</a:t>
            </a:r>
            <a:r>
              <a:rPr lang="nl-NL" altLang="nl-NL" dirty="0"/>
              <a:t> </a:t>
            </a:r>
            <a:r>
              <a:rPr lang="nl-NL" altLang="nl-NL" dirty="0" err="1"/>
              <a:t>memorant</a:t>
            </a:r>
            <a:r>
              <a:rPr lang="nl-NL" altLang="nl-NL" dirty="0"/>
              <a:t>, </a:t>
            </a:r>
            <a:r>
              <a:rPr lang="nl-NL" altLang="nl-NL" dirty="0" err="1"/>
              <a:t>nymphae</a:t>
            </a:r>
            <a:r>
              <a:rPr lang="nl-NL" altLang="nl-NL" dirty="0"/>
              <a:t> </a:t>
            </a:r>
            <a:r>
              <a:rPr lang="nl-NL" altLang="nl-NL" dirty="0" err="1"/>
              <a:t>priscum</a:t>
            </a:r>
            <a:r>
              <a:rPr lang="nl-NL" altLang="nl-NL" dirty="0"/>
              <a:t> Carmentis </a:t>
            </a:r>
            <a:r>
              <a:rPr lang="nl-NL" altLang="nl-NL" dirty="0" err="1"/>
              <a:t>honorem</a:t>
            </a:r>
            <a:r>
              <a:rPr lang="nl-NL" altLang="nl-NL" dirty="0"/>
              <a:t>,</a:t>
            </a:r>
          </a:p>
          <a:p>
            <a:pPr lvl="0"/>
            <a:r>
              <a:rPr lang="nl-NL" altLang="nl-NL" dirty="0"/>
              <a:t>340	</a:t>
            </a:r>
            <a:r>
              <a:rPr lang="nl-NL" altLang="nl-NL" dirty="0" err="1"/>
              <a:t>vatis</a:t>
            </a:r>
            <a:r>
              <a:rPr lang="nl-NL" altLang="nl-NL" dirty="0"/>
              <a:t> </a:t>
            </a:r>
            <a:r>
              <a:rPr lang="nl-NL" altLang="nl-NL" dirty="0" err="1"/>
              <a:t>fatidicae</a:t>
            </a:r>
            <a:r>
              <a:rPr lang="nl-NL" altLang="nl-NL" dirty="0"/>
              <a:t>, </a:t>
            </a:r>
            <a:r>
              <a:rPr lang="nl-NL" altLang="nl-NL" dirty="0" err="1"/>
              <a:t>cecinit</a:t>
            </a:r>
            <a:r>
              <a:rPr lang="nl-NL" altLang="nl-NL" dirty="0"/>
              <a:t> </a:t>
            </a:r>
            <a:r>
              <a:rPr lang="nl-NL" altLang="nl-NL" dirty="0" err="1"/>
              <a:t>quae</a:t>
            </a:r>
            <a:r>
              <a:rPr lang="nl-NL" altLang="nl-NL" dirty="0"/>
              <a:t> prima </a:t>
            </a:r>
            <a:r>
              <a:rPr lang="nl-NL" altLang="nl-NL" dirty="0" err="1"/>
              <a:t>futuros</a:t>
            </a:r>
            <a:r>
              <a:rPr lang="nl-NL" altLang="nl-NL" dirty="0"/>
              <a:t> </a:t>
            </a:r>
          </a:p>
          <a:p>
            <a:pPr lvl="0"/>
            <a:r>
              <a:rPr lang="nl-NL" altLang="nl-NL" dirty="0"/>
              <a:t>	Aeneadas </a:t>
            </a:r>
            <a:r>
              <a:rPr lang="nl-NL" altLang="nl-NL" dirty="0" err="1"/>
              <a:t>magnos</a:t>
            </a:r>
            <a:r>
              <a:rPr lang="nl-NL" altLang="nl-NL" dirty="0"/>
              <a:t> et </a:t>
            </a:r>
            <a:r>
              <a:rPr lang="nl-NL" altLang="nl-NL" dirty="0" err="1"/>
              <a:t>nobile</a:t>
            </a:r>
            <a:r>
              <a:rPr lang="nl-NL" altLang="nl-NL" dirty="0"/>
              <a:t> </a:t>
            </a:r>
            <a:r>
              <a:rPr lang="nl-NL" altLang="nl-NL" dirty="0" err="1"/>
              <a:t>Pallanteum</a:t>
            </a:r>
            <a:r>
              <a:rPr lang="nl-NL" altLang="nl-NL" dirty="0" smtClean="0"/>
              <a:t>.</a:t>
            </a:r>
          </a:p>
          <a:p>
            <a:pPr lvl="0"/>
            <a:endParaRPr lang="nl-NL" dirty="0"/>
          </a:p>
          <a:p>
            <a:pPr lvl="0"/>
            <a:r>
              <a:rPr lang="nl-NL" dirty="0"/>
              <a:t>337 Nauwelijks zijn deze woorden gezegd/nauwelijks had hij deze woorden geuit, of verder lopend toont hij én het altaar én de poort die de Romeinen met de naam </a:t>
            </a:r>
            <a:r>
              <a:rPr lang="nl-NL" dirty="0" err="1"/>
              <a:t>Carmentalis</a:t>
            </a:r>
            <a:r>
              <a:rPr lang="nl-NL" dirty="0"/>
              <a:t> noemen, als een oud eerbewijs van/voor de nimf Carmentis, 340 een voorspellende profetes, die als eerste voorspelde dat de </a:t>
            </a:r>
            <a:r>
              <a:rPr lang="nl-NL" dirty="0" err="1"/>
              <a:t>Aeneaden</a:t>
            </a:r>
            <a:r>
              <a:rPr lang="nl-NL" dirty="0"/>
              <a:t> groot zouden zijn en het </a:t>
            </a:r>
            <a:r>
              <a:rPr lang="nl-NL" dirty="0" err="1"/>
              <a:t>Pallanteum</a:t>
            </a:r>
            <a:r>
              <a:rPr lang="nl-NL" dirty="0"/>
              <a:t> beroemd.</a:t>
            </a:r>
          </a:p>
        </p:txBody>
      </p:sp>
      <p:sp>
        <p:nvSpPr>
          <p:cNvPr id="10" name="Rond hoek zelfde zijde rechthoek 9">
            <a:hlinkClick r:id="" action="ppaction://hlinkshowjump?jump=previousslide"/>
            <a:hlinkHover r:id="" action="ppaction://noaction" highlightClick="1"/>
          </p:cNvPr>
          <p:cNvSpPr/>
          <p:nvPr/>
        </p:nvSpPr>
        <p:spPr>
          <a:xfrm>
            <a:off x="838800" y="6354000"/>
            <a:ext cx="3024752" cy="504000"/>
          </a:xfrm>
          <a:prstGeom prst="round2SameRect">
            <a:avLst>
              <a:gd name="adj1" fmla="val 15913"/>
              <a:gd name="adj2" fmla="val 0"/>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b="1" spc="300" dirty="0"/>
              <a:t>VORIGE </a:t>
            </a:r>
            <a:r>
              <a:rPr lang="nl-NL" spc="300" dirty="0"/>
              <a:t>VERTALING</a:t>
            </a:r>
          </a:p>
        </p:txBody>
      </p:sp>
      <p:sp>
        <p:nvSpPr>
          <p:cNvPr id="11" name="Rond hoek zelfde zijde rechthoek 10">
            <a:hlinkClick r:id="" action="ppaction://hlinkshowjump?jump=nextslide"/>
            <a:hlinkHover r:id="" action="ppaction://noaction" highlightClick="1"/>
          </p:cNvPr>
          <p:cNvSpPr/>
          <p:nvPr/>
        </p:nvSpPr>
        <p:spPr>
          <a:xfrm>
            <a:off x="7824192" y="6354001"/>
            <a:ext cx="3096144" cy="504000"/>
          </a:xfrm>
          <a:prstGeom prst="round2SameRect">
            <a:avLst>
              <a:gd name="adj1" fmla="val 15913"/>
              <a:gd name="adj2" fmla="val 0"/>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b="1" spc="300" dirty="0"/>
              <a:t>VOLGENDE </a:t>
            </a:r>
            <a:r>
              <a:rPr lang="nl-NL" spc="300" dirty="0"/>
              <a:t>VERTALING</a:t>
            </a:r>
          </a:p>
        </p:txBody>
      </p:sp>
      <p:sp>
        <p:nvSpPr>
          <p:cNvPr id="12" name="Rond hoek zelfde zijde rechthoek 11">
            <a:hlinkClick r:id="rId5" action="ppaction://hlinksldjump"/>
            <a:hlinkHover r:id="" action="ppaction://noaction" highlightClick="1"/>
          </p:cNvPr>
          <p:cNvSpPr/>
          <p:nvPr/>
        </p:nvSpPr>
        <p:spPr>
          <a:xfrm>
            <a:off x="4763872" y="6354001"/>
            <a:ext cx="2160000" cy="504000"/>
          </a:xfrm>
          <a:prstGeom prst="round2SameRect">
            <a:avLst>
              <a:gd name="adj1" fmla="val 15913"/>
              <a:gd name="adj2" fmla="val 0"/>
            </a:avLst>
          </a:prstGeom>
          <a:solidFill>
            <a:srgbClr val="0080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b="1" spc="300" dirty="0"/>
              <a:t>LATIJN</a:t>
            </a:r>
          </a:p>
        </p:txBody>
      </p:sp>
      <p:sp>
        <p:nvSpPr>
          <p:cNvPr id="19" name="Rechthoek 18" descr="Zie opdracht in het leerlingenboek." title="Zie opdracht in het leerlingenboek."/>
          <p:cNvSpPr/>
          <p:nvPr/>
        </p:nvSpPr>
        <p:spPr>
          <a:xfrm>
            <a:off x="10920336" y="2096852"/>
            <a:ext cx="270000" cy="270000"/>
          </a:xfrm>
          <a:prstGeom prst="rect">
            <a:avLst/>
          </a:prstGeom>
          <a:solidFill>
            <a:srgbClr val="0080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b="1" dirty="0"/>
              <a:t>?</a:t>
            </a:r>
          </a:p>
        </p:txBody>
      </p:sp>
    </p:spTree>
    <p:extLst>
      <p:ext uri="{BB962C8B-B14F-4D97-AF65-F5344CB8AC3E}">
        <p14:creationId xmlns:p14="http://schemas.microsoft.com/office/powerpoint/2010/main" val="1106999192"/>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40000"/>
            <a:lum/>
            <a:extLst>
              <a:ext uri="{BEBA8EAE-BF5A-486C-A8C5-ECC9F3942E4B}">
                <a14:imgProps xmlns:a14="http://schemas.microsoft.com/office/drawing/2010/main">
                  <a14:imgLayer r:embed="rId4">
                    <a14:imgEffect>
                      <a14:colorTemperature colorTemp="4700"/>
                    </a14:imgEffect>
                  </a14:imgLayer>
                </a14:imgProps>
              </a:ext>
            </a:extLst>
          </a:blip>
          <a:srcRect/>
          <a:stretch>
            <a:fillRect t="-11000" b="-11000"/>
          </a:stretch>
        </a:blipFill>
        <a:effectLst/>
      </p:bgPr>
    </p:bg>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c. 	</a:t>
            </a:r>
            <a:r>
              <a:rPr lang="nl-NL" dirty="0" err="1"/>
              <a:t>Euander</a:t>
            </a:r>
            <a:r>
              <a:rPr lang="nl-NL" dirty="0"/>
              <a:t> toont beroemde plaatsen</a:t>
            </a:r>
            <a:r>
              <a:rPr lang="nl-NL" dirty="0" smtClean="0"/>
              <a:t>, 342-346</a:t>
            </a:r>
            <a:endParaRPr lang="nl-NL" dirty="0"/>
          </a:p>
        </p:txBody>
      </p:sp>
      <p:sp>
        <p:nvSpPr>
          <p:cNvPr id="3" name="Tijdelijke aanduiding voor inhoud 2"/>
          <p:cNvSpPr>
            <a:spLocks noGrp="1"/>
          </p:cNvSpPr>
          <p:nvPr>
            <p:ph idx="1"/>
          </p:nvPr>
        </p:nvSpPr>
        <p:spPr/>
        <p:txBody>
          <a:bodyPr/>
          <a:lstStyle/>
          <a:p>
            <a:r>
              <a:rPr lang="nl-NL" altLang="nl-NL" dirty="0"/>
              <a:t>	</a:t>
            </a:r>
            <a:r>
              <a:rPr lang="nl-NL" altLang="nl-NL" dirty="0" err="1"/>
              <a:t>Hinc</a:t>
            </a:r>
            <a:r>
              <a:rPr lang="nl-NL" altLang="nl-NL" dirty="0"/>
              <a:t> </a:t>
            </a:r>
            <a:r>
              <a:rPr lang="nl-NL" altLang="nl-NL" dirty="0" err="1"/>
              <a:t>lucum</a:t>
            </a:r>
            <a:r>
              <a:rPr lang="nl-NL" altLang="nl-NL" dirty="0"/>
              <a:t> </a:t>
            </a:r>
            <a:r>
              <a:rPr lang="nl-NL" altLang="nl-NL" dirty="0" err="1"/>
              <a:t>ingentem</a:t>
            </a:r>
            <a:r>
              <a:rPr lang="nl-NL" altLang="nl-NL" dirty="0"/>
              <a:t>, quem Romulus </a:t>
            </a:r>
            <a:r>
              <a:rPr lang="nl-NL" altLang="nl-NL" dirty="0" err="1"/>
              <a:t>acer</a:t>
            </a:r>
            <a:r>
              <a:rPr lang="nl-NL" altLang="nl-NL" dirty="0"/>
              <a:t> </a:t>
            </a:r>
            <a:r>
              <a:rPr lang="nl-NL" altLang="nl-NL" dirty="0" err="1"/>
              <a:t>asylum</a:t>
            </a:r>
            <a:r>
              <a:rPr lang="nl-NL" altLang="nl-NL" dirty="0"/>
              <a:t>	</a:t>
            </a:r>
            <a:endParaRPr lang="nl-NL" altLang="nl-NL" dirty="0" smtClean="0"/>
          </a:p>
          <a:p>
            <a:r>
              <a:rPr lang="nl-NL" altLang="nl-NL" dirty="0"/>
              <a:t>	</a:t>
            </a:r>
            <a:r>
              <a:rPr lang="nl-NL" altLang="nl-NL" dirty="0" err="1"/>
              <a:t>rettulit</a:t>
            </a:r>
            <a:r>
              <a:rPr lang="nl-NL" altLang="nl-NL" dirty="0"/>
              <a:t>, et </a:t>
            </a:r>
            <a:r>
              <a:rPr lang="nl-NL" altLang="nl-NL" dirty="0" err="1"/>
              <a:t>gelida</a:t>
            </a:r>
            <a:r>
              <a:rPr lang="nl-NL" altLang="nl-NL" dirty="0"/>
              <a:t> </a:t>
            </a:r>
            <a:r>
              <a:rPr lang="nl-NL" altLang="nl-NL" dirty="0" err="1"/>
              <a:t>monstrat</a:t>
            </a:r>
            <a:r>
              <a:rPr lang="nl-NL" altLang="nl-NL" dirty="0"/>
              <a:t> sub </a:t>
            </a:r>
            <a:r>
              <a:rPr lang="nl-NL" altLang="nl-NL" dirty="0" err="1"/>
              <a:t>rupe</a:t>
            </a:r>
            <a:r>
              <a:rPr lang="nl-NL" altLang="nl-NL" dirty="0"/>
              <a:t> </a:t>
            </a:r>
            <a:r>
              <a:rPr lang="nl-NL" altLang="nl-NL" dirty="0" err="1"/>
              <a:t>Lupercal</a:t>
            </a:r>
            <a:r>
              <a:rPr lang="nl-NL" altLang="nl-NL" dirty="0"/>
              <a:t>	</a:t>
            </a:r>
            <a:endParaRPr lang="nl-NL" altLang="nl-NL" dirty="0" smtClean="0"/>
          </a:p>
          <a:p>
            <a:r>
              <a:rPr lang="nl-NL" altLang="nl-NL" dirty="0"/>
              <a:t>	</a:t>
            </a:r>
            <a:r>
              <a:rPr lang="nl-NL" altLang="nl-NL" dirty="0" err="1"/>
              <a:t>Parrhasio</a:t>
            </a:r>
            <a:r>
              <a:rPr lang="nl-NL" altLang="nl-NL" dirty="0"/>
              <a:t> dictum </a:t>
            </a:r>
            <a:r>
              <a:rPr lang="nl-NL" altLang="nl-NL" dirty="0" err="1"/>
              <a:t>Panos</a:t>
            </a:r>
            <a:r>
              <a:rPr lang="nl-NL" altLang="nl-NL" dirty="0"/>
              <a:t> de more </a:t>
            </a:r>
            <a:r>
              <a:rPr lang="nl-NL" altLang="nl-NL" dirty="0" err="1"/>
              <a:t>Lycaei</a:t>
            </a:r>
            <a:r>
              <a:rPr lang="nl-NL" altLang="nl-NL" dirty="0"/>
              <a:t>.</a:t>
            </a:r>
          </a:p>
          <a:p>
            <a:r>
              <a:rPr lang="nl-NL" altLang="nl-NL" dirty="0"/>
              <a:t>345	</a:t>
            </a:r>
            <a:r>
              <a:rPr lang="nl-NL" altLang="nl-NL" dirty="0" err="1"/>
              <a:t>Nec</a:t>
            </a:r>
            <a:r>
              <a:rPr lang="nl-NL" altLang="nl-NL" dirty="0"/>
              <a:t> non et </a:t>
            </a:r>
            <a:r>
              <a:rPr lang="nl-NL" altLang="nl-NL" dirty="0" err="1"/>
              <a:t>sacri</a:t>
            </a:r>
            <a:r>
              <a:rPr lang="nl-NL" altLang="nl-NL" dirty="0"/>
              <a:t> </a:t>
            </a:r>
            <a:r>
              <a:rPr lang="nl-NL" altLang="nl-NL" dirty="0" err="1"/>
              <a:t>monstrat</a:t>
            </a:r>
            <a:r>
              <a:rPr lang="nl-NL" altLang="nl-NL" dirty="0"/>
              <a:t> </a:t>
            </a:r>
            <a:r>
              <a:rPr lang="nl-NL" altLang="nl-NL" dirty="0" err="1"/>
              <a:t>nemus</a:t>
            </a:r>
            <a:r>
              <a:rPr lang="nl-NL" altLang="nl-NL" dirty="0"/>
              <a:t> </a:t>
            </a:r>
            <a:r>
              <a:rPr lang="nl-NL" altLang="nl-NL" dirty="0" err="1"/>
              <a:t>Argileti</a:t>
            </a:r>
            <a:r>
              <a:rPr lang="nl-NL" altLang="nl-NL" dirty="0"/>
              <a:t> </a:t>
            </a:r>
          </a:p>
          <a:p>
            <a:r>
              <a:rPr lang="nl-NL" altLang="nl-NL" dirty="0"/>
              <a:t>	</a:t>
            </a:r>
            <a:r>
              <a:rPr lang="nl-NL" altLang="nl-NL" dirty="0" err="1"/>
              <a:t>testaturque</a:t>
            </a:r>
            <a:r>
              <a:rPr lang="nl-NL" altLang="nl-NL" dirty="0"/>
              <a:t> </a:t>
            </a:r>
            <a:r>
              <a:rPr lang="nl-NL" altLang="nl-NL" dirty="0" err="1"/>
              <a:t>locum</a:t>
            </a:r>
            <a:r>
              <a:rPr lang="nl-NL" altLang="nl-NL" dirty="0"/>
              <a:t> et </a:t>
            </a:r>
            <a:r>
              <a:rPr lang="nl-NL" altLang="nl-NL" dirty="0" err="1"/>
              <a:t>letum</a:t>
            </a:r>
            <a:r>
              <a:rPr lang="nl-NL" altLang="nl-NL" dirty="0"/>
              <a:t> </a:t>
            </a:r>
            <a:r>
              <a:rPr lang="nl-NL" altLang="nl-NL" dirty="0" err="1"/>
              <a:t>docet</a:t>
            </a:r>
            <a:r>
              <a:rPr lang="nl-NL" altLang="nl-NL" dirty="0"/>
              <a:t> </a:t>
            </a:r>
            <a:r>
              <a:rPr lang="nl-NL" altLang="nl-NL" dirty="0" err="1"/>
              <a:t>hospitis</a:t>
            </a:r>
            <a:r>
              <a:rPr lang="nl-NL" altLang="nl-NL" dirty="0"/>
              <a:t> </a:t>
            </a:r>
            <a:r>
              <a:rPr lang="nl-NL" altLang="nl-NL" dirty="0" err="1"/>
              <a:t>Argi</a:t>
            </a:r>
            <a:r>
              <a:rPr lang="nl-NL" altLang="nl-NL" dirty="0" smtClean="0"/>
              <a:t>.</a:t>
            </a:r>
          </a:p>
          <a:p>
            <a:endParaRPr lang="nl-NL" dirty="0"/>
          </a:p>
          <a:p>
            <a:r>
              <a:rPr lang="nl-NL" dirty="0"/>
              <a:t>Vandaar toont hij een reusachtig woud, dat de krijgslustige Romulus als </a:t>
            </a:r>
            <a:r>
              <a:rPr lang="nl-NL" dirty="0" err="1"/>
              <a:t>asyl</a:t>
            </a:r>
            <a:r>
              <a:rPr lang="nl-NL" dirty="0"/>
              <a:t> aanwees, en onder een ijskoude rots/grot het </a:t>
            </a:r>
            <a:r>
              <a:rPr lang="nl-NL" dirty="0" err="1"/>
              <a:t>Lupercal</a:t>
            </a:r>
            <a:r>
              <a:rPr lang="nl-NL" dirty="0"/>
              <a:t>, op Arcadische wijze (de grot) van Pan van het </a:t>
            </a:r>
            <a:r>
              <a:rPr lang="nl-NL" dirty="0" err="1"/>
              <a:t>Lycaeusgebergte</a:t>
            </a:r>
            <a:r>
              <a:rPr lang="nl-NL" dirty="0"/>
              <a:t> geheten. 345 Verder ook toont hij het bos van het heilige </a:t>
            </a:r>
            <a:r>
              <a:rPr lang="nl-NL" dirty="0" err="1"/>
              <a:t>Argiletum</a:t>
            </a:r>
            <a:r>
              <a:rPr lang="nl-NL" dirty="0"/>
              <a:t> en roept hij de plaats tot getuige en onderwijst/ vertelt hij over de dood van zijn gastvriend Argus.</a:t>
            </a:r>
          </a:p>
        </p:txBody>
      </p:sp>
      <p:sp>
        <p:nvSpPr>
          <p:cNvPr id="10" name="Rond hoek zelfde zijde rechthoek 9">
            <a:hlinkClick r:id="" action="ppaction://hlinkshowjump?jump=previousslide"/>
            <a:hlinkHover r:id="" action="ppaction://noaction" highlightClick="1"/>
          </p:cNvPr>
          <p:cNvSpPr/>
          <p:nvPr/>
        </p:nvSpPr>
        <p:spPr>
          <a:xfrm>
            <a:off x="838800" y="6354000"/>
            <a:ext cx="3024752" cy="504000"/>
          </a:xfrm>
          <a:prstGeom prst="round2SameRect">
            <a:avLst>
              <a:gd name="adj1" fmla="val 15913"/>
              <a:gd name="adj2" fmla="val 0"/>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b="1" spc="300" dirty="0"/>
              <a:t>VORIGE </a:t>
            </a:r>
            <a:r>
              <a:rPr lang="nl-NL" spc="300" dirty="0"/>
              <a:t>VERTALING</a:t>
            </a:r>
          </a:p>
        </p:txBody>
      </p:sp>
      <p:sp>
        <p:nvSpPr>
          <p:cNvPr id="11" name="Rond hoek zelfde zijde rechthoek 10">
            <a:hlinkClick r:id="" action="ppaction://hlinkshowjump?jump=nextslide"/>
            <a:hlinkHover r:id="" action="ppaction://noaction" highlightClick="1"/>
          </p:cNvPr>
          <p:cNvSpPr/>
          <p:nvPr/>
        </p:nvSpPr>
        <p:spPr>
          <a:xfrm>
            <a:off x="7824192" y="6354001"/>
            <a:ext cx="3096144" cy="504000"/>
          </a:xfrm>
          <a:prstGeom prst="round2SameRect">
            <a:avLst>
              <a:gd name="adj1" fmla="val 15913"/>
              <a:gd name="adj2" fmla="val 0"/>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b="1" spc="300" dirty="0"/>
              <a:t>VOLGENDE </a:t>
            </a:r>
            <a:r>
              <a:rPr lang="nl-NL" spc="300" dirty="0"/>
              <a:t>VERTALING</a:t>
            </a:r>
          </a:p>
        </p:txBody>
      </p:sp>
      <p:sp>
        <p:nvSpPr>
          <p:cNvPr id="12" name="Rond hoek zelfde zijde rechthoek 11">
            <a:hlinkClick r:id="rId5" action="ppaction://hlinksldjump"/>
            <a:hlinkHover r:id="" action="ppaction://noaction" highlightClick="1"/>
          </p:cNvPr>
          <p:cNvSpPr/>
          <p:nvPr/>
        </p:nvSpPr>
        <p:spPr>
          <a:xfrm>
            <a:off x="4763872" y="6354001"/>
            <a:ext cx="2160000" cy="504000"/>
          </a:xfrm>
          <a:prstGeom prst="round2SameRect">
            <a:avLst>
              <a:gd name="adj1" fmla="val 15913"/>
              <a:gd name="adj2" fmla="val 0"/>
            </a:avLst>
          </a:prstGeom>
          <a:solidFill>
            <a:srgbClr val="0080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b="1" spc="300" dirty="0"/>
              <a:t>LATIJN</a:t>
            </a:r>
          </a:p>
        </p:txBody>
      </p:sp>
      <p:sp>
        <p:nvSpPr>
          <p:cNvPr id="15" name="Rechthoek 14" descr="Zie opdracht in het leerlingenboek." title="Zie opdracht in het leerlingenboek."/>
          <p:cNvSpPr/>
          <p:nvPr/>
        </p:nvSpPr>
        <p:spPr>
          <a:xfrm>
            <a:off x="10920336" y="2474904"/>
            <a:ext cx="270000" cy="270000"/>
          </a:xfrm>
          <a:prstGeom prst="rect">
            <a:avLst/>
          </a:prstGeom>
          <a:solidFill>
            <a:srgbClr val="0080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b="1" dirty="0"/>
              <a:t>?</a:t>
            </a:r>
          </a:p>
        </p:txBody>
      </p:sp>
      <p:sp>
        <p:nvSpPr>
          <p:cNvPr id="19" name="Rechthoek 18" descr="Zie opdracht in het leerlingenboek." title="Zie opdracht in het leerlingenboek."/>
          <p:cNvSpPr/>
          <p:nvPr/>
        </p:nvSpPr>
        <p:spPr>
          <a:xfrm>
            <a:off x="10918994" y="2096852"/>
            <a:ext cx="270000" cy="270000"/>
          </a:xfrm>
          <a:prstGeom prst="rect">
            <a:avLst/>
          </a:prstGeom>
          <a:solidFill>
            <a:srgbClr val="0080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b="1" dirty="0"/>
              <a:t>?</a:t>
            </a:r>
          </a:p>
        </p:txBody>
      </p:sp>
    </p:spTree>
    <p:extLst>
      <p:ext uri="{BB962C8B-B14F-4D97-AF65-F5344CB8AC3E}">
        <p14:creationId xmlns:p14="http://schemas.microsoft.com/office/powerpoint/2010/main" val="3945041261"/>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40000"/>
            <a:lum/>
            <a:extLst>
              <a:ext uri="{BEBA8EAE-BF5A-486C-A8C5-ECC9F3942E4B}">
                <a14:imgProps xmlns:a14="http://schemas.microsoft.com/office/drawing/2010/main">
                  <a14:imgLayer r:embed="rId4">
                    <a14:imgEffect>
                      <a14:colorTemperature colorTemp="4700"/>
                    </a14:imgEffect>
                  </a14:imgLayer>
                </a14:imgProps>
              </a:ext>
            </a:extLst>
          </a:blip>
          <a:srcRect/>
          <a:stretch>
            <a:fillRect t="-11000" b="-11000"/>
          </a:stretch>
        </a:blipFill>
        <a:effectLst/>
      </p:bgPr>
    </p:bg>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d. </a:t>
            </a:r>
            <a:r>
              <a:rPr lang="nl-NL" dirty="0" smtClean="0"/>
              <a:t>	Aeneas </a:t>
            </a:r>
            <a:r>
              <a:rPr lang="nl-NL" dirty="0"/>
              <a:t>ziet het </a:t>
            </a:r>
            <a:r>
              <a:rPr lang="nl-NL" dirty="0" smtClean="0"/>
              <a:t>Capitool, 347-350</a:t>
            </a:r>
            <a:endParaRPr lang="nl-NL" dirty="0"/>
          </a:p>
        </p:txBody>
      </p:sp>
      <p:sp>
        <p:nvSpPr>
          <p:cNvPr id="6" name="Tijdelijke aanduiding voor inhoud 5"/>
          <p:cNvSpPr>
            <a:spLocks noGrp="1"/>
          </p:cNvSpPr>
          <p:nvPr>
            <p:ph idx="1"/>
          </p:nvPr>
        </p:nvSpPr>
        <p:spPr/>
        <p:txBody>
          <a:bodyPr/>
          <a:lstStyle/>
          <a:p>
            <a:pPr lvl="0"/>
            <a:r>
              <a:rPr lang="nl-NL" altLang="nl-NL" dirty="0"/>
              <a:t>	</a:t>
            </a:r>
            <a:r>
              <a:rPr lang="nl-NL" altLang="nl-NL" dirty="0" err="1"/>
              <a:t>Hinc</a:t>
            </a:r>
            <a:r>
              <a:rPr lang="nl-NL" altLang="nl-NL" dirty="0"/>
              <a:t> ad </a:t>
            </a:r>
            <a:r>
              <a:rPr lang="nl-NL" altLang="nl-NL" dirty="0" err="1"/>
              <a:t>Tarpeiam</a:t>
            </a:r>
            <a:r>
              <a:rPr lang="nl-NL" altLang="nl-NL" dirty="0"/>
              <a:t> </a:t>
            </a:r>
            <a:r>
              <a:rPr lang="nl-NL" altLang="nl-NL" dirty="0" err="1"/>
              <a:t>sedem</a:t>
            </a:r>
            <a:r>
              <a:rPr lang="nl-NL" altLang="nl-NL" dirty="0"/>
              <a:t> et </a:t>
            </a:r>
            <a:r>
              <a:rPr lang="nl-NL" altLang="nl-NL" dirty="0" err="1"/>
              <a:t>Capitolia</a:t>
            </a:r>
            <a:r>
              <a:rPr lang="nl-NL" altLang="nl-NL" dirty="0"/>
              <a:t> </a:t>
            </a:r>
            <a:r>
              <a:rPr lang="nl-NL" altLang="nl-NL" dirty="0" err="1"/>
              <a:t>ducit</a:t>
            </a:r>
            <a:endParaRPr lang="nl-NL" altLang="nl-NL" dirty="0"/>
          </a:p>
          <a:p>
            <a:pPr lvl="0"/>
            <a:r>
              <a:rPr lang="nl-NL" altLang="nl-NL" dirty="0"/>
              <a:t>	</a:t>
            </a:r>
            <a:r>
              <a:rPr lang="nl-NL" altLang="nl-NL" dirty="0" err="1"/>
              <a:t>aurea</a:t>
            </a:r>
            <a:r>
              <a:rPr lang="nl-NL" altLang="nl-NL" dirty="0"/>
              <a:t> </a:t>
            </a:r>
            <a:r>
              <a:rPr lang="nl-NL" altLang="nl-NL" dirty="0" err="1"/>
              <a:t>nunc</a:t>
            </a:r>
            <a:r>
              <a:rPr lang="nl-NL" altLang="nl-NL" dirty="0"/>
              <a:t>, olim </a:t>
            </a:r>
            <a:r>
              <a:rPr lang="nl-NL" altLang="nl-NL" dirty="0" err="1"/>
              <a:t>silvestribus</a:t>
            </a:r>
            <a:r>
              <a:rPr lang="nl-NL" altLang="nl-NL" dirty="0"/>
              <a:t> </a:t>
            </a:r>
            <a:r>
              <a:rPr lang="nl-NL" altLang="nl-NL" dirty="0" err="1"/>
              <a:t>horrida</a:t>
            </a:r>
            <a:r>
              <a:rPr lang="nl-NL" altLang="nl-NL" dirty="0"/>
              <a:t> </a:t>
            </a:r>
            <a:r>
              <a:rPr lang="nl-NL" altLang="nl-NL" dirty="0" err="1"/>
              <a:t>dumis</a:t>
            </a:r>
            <a:r>
              <a:rPr lang="nl-NL" altLang="nl-NL" dirty="0" smtClean="0"/>
              <a:t>. </a:t>
            </a:r>
            <a:r>
              <a:rPr lang="nl-NL" altLang="nl-NL" dirty="0"/>
              <a:t>	</a:t>
            </a:r>
            <a:endParaRPr lang="nl-NL" altLang="nl-NL" dirty="0" smtClean="0"/>
          </a:p>
          <a:p>
            <a:pPr lvl="0"/>
            <a:r>
              <a:rPr lang="nl-NL" altLang="nl-NL" dirty="0"/>
              <a:t>	</a:t>
            </a:r>
            <a:r>
              <a:rPr lang="nl-NL" altLang="nl-NL" dirty="0" err="1"/>
              <a:t>Iam</a:t>
            </a:r>
            <a:r>
              <a:rPr lang="nl-NL" altLang="nl-NL" dirty="0"/>
              <a:t> </a:t>
            </a:r>
            <a:r>
              <a:rPr lang="nl-NL" altLang="nl-NL" dirty="0" err="1"/>
              <a:t>tum</a:t>
            </a:r>
            <a:r>
              <a:rPr lang="nl-NL" altLang="nl-NL" dirty="0"/>
              <a:t> </a:t>
            </a:r>
            <a:r>
              <a:rPr lang="nl-NL" altLang="nl-NL" dirty="0" err="1"/>
              <a:t>religio</a:t>
            </a:r>
            <a:r>
              <a:rPr lang="nl-NL" altLang="nl-NL" dirty="0"/>
              <a:t> </a:t>
            </a:r>
            <a:r>
              <a:rPr lang="nl-NL" altLang="nl-NL" dirty="0" err="1"/>
              <a:t>pavidos</a:t>
            </a:r>
            <a:r>
              <a:rPr lang="nl-NL" altLang="nl-NL" dirty="0"/>
              <a:t> </a:t>
            </a:r>
            <a:r>
              <a:rPr lang="nl-NL" altLang="nl-NL" dirty="0" err="1"/>
              <a:t>terrebat</a:t>
            </a:r>
            <a:r>
              <a:rPr lang="nl-NL" altLang="nl-NL" dirty="0"/>
              <a:t> </a:t>
            </a:r>
            <a:r>
              <a:rPr lang="nl-NL" altLang="nl-NL" dirty="0" err="1"/>
              <a:t>agrestis</a:t>
            </a:r>
            <a:endParaRPr lang="nl-NL" altLang="nl-NL" dirty="0"/>
          </a:p>
          <a:p>
            <a:pPr lvl="0"/>
            <a:r>
              <a:rPr lang="nl-NL" altLang="nl-NL" dirty="0"/>
              <a:t>350	</a:t>
            </a:r>
            <a:r>
              <a:rPr lang="nl-NL" altLang="nl-NL" dirty="0" err="1"/>
              <a:t>dira</a:t>
            </a:r>
            <a:r>
              <a:rPr lang="nl-NL" altLang="nl-NL" dirty="0"/>
              <a:t> </a:t>
            </a:r>
            <a:r>
              <a:rPr lang="nl-NL" altLang="nl-NL" dirty="0" err="1"/>
              <a:t>loci</a:t>
            </a:r>
            <a:r>
              <a:rPr lang="nl-NL" altLang="nl-NL" dirty="0"/>
              <a:t>, </a:t>
            </a:r>
            <a:r>
              <a:rPr lang="nl-NL" altLang="nl-NL" dirty="0" err="1"/>
              <a:t>iam</a:t>
            </a:r>
            <a:r>
              <a:rPr lang="nl-NL" altLang="nl-NL" dirty="0"/>
              <a:t> </a:t>
            </a:r>
            <a:r>
              <a:rPr lang="nl-NL" altLang="nl-NL" dirty="0" err="1"/>
              <a:t>tum</a:t>
            </a:r>
            <a:r>
              <a:rPr lang="nl-NL" altLang="nl-NL" dirty="0"/>
              <a:t> </a:t>
            </a:r>
            <a:r>
              <a:rPr lang="nl-NL" altLang="nl-NL" dirty="0" err="1"/>
              <a:t>silvam</a:t>
            </a:r>
            <a:r>
              <a:rPr lang="nl-NL" altLang="nl-NL" dirty="0"/>
              <a:t> </a:t>
            </a:r>
            <a:r>
              <a:rPr lang="nl-NL" altLang="nl-NL" dirty="0" err="1"/>
              <a:t>saxumque</a:t>
            </a:r>
            <a:r>
              <a:rPr lang="nl-NL" altLang="nl-NL" dirty="0"/>
              <a:t> </a:t>
            </a:r>
            <a:r>
              <a:rPr lang="nl-NL" altLang="nl-NL" dirty="0" err="1"/>
              <a:t>tremebant</a:t>
            </a:r>
            <a:r>
              <a:rPr lang="nl-NL" altLang="nl-NL" dirty="0" smtClean="0"/>
              <a:t>.</a:t>
            </a:r>
          </a:p>
          <a:p>
            <a:pPr lvl="0"/>
            <a:endParaRPr lang="nl-NL" dirty="0"/>
          </a:p>
          <a:p>
            <a:pPr lvl="0"/>
            <a:r>
              <a:rPr lang="nl-NL" dirty="0"/>
              <a:t>Vanhier leidt hij naar de </a:t>
            </a:r>
            <a:r>
              <a:rPr lang="nl-NL" dirty="0" err="1"/>
              <a:t>Tarpeïsche</a:t>
            </a:r>
            <a:r>
              <a:rPr lang="nl-NL" dirty="0"/>
              <a:t> rots en het Capitool, nu van goud, eens ruig door/met bosachtig kreupelhout. Reeds toen maakte een huiveringwekkend ontzag voor de plaats de angstige boeren bang, 350 reeds toen huiverden ze voor het bos en de rots.</a:t>
            </a:r>
          </a:p>
        </p:txBody>
      </p:sp>
      <p:sp>
        <p:nvSpPr>
          <p:cNvPr id="4" name="Rectangle 4"/>
          <p:cNvSpPr>
            <a:spLocks noChangeArrowheads="1"/>
          </p:cNvSpPr>
          <p:nvPr/>
        </p:nvSpPr>
        <p:spPr bwMode="auto">
          <a:xfrm>
            <a:off x="982800" y="1556798"/>
            <a:ext cx="9434264" cy="42268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noAutofit/>
          </a:bodyPr>
          <a:lstStyle/>
          <a:p>
            <a:pPr eaLnBrk="0" fontAlgn="base" hangingPunct="0">
              <a:lnSpc>
                <a:spcPts val="3000"/>
              </a:lnSpc>
              <a:spcBef>
                <a:spcPct val="0"/>
              </a:spcBef>
              <a:spcAft>
                <a:spcPct val="0"/>
              </a:spcAft>
              <a:tabLst>
                <a:tab pos="539709" algn="l"/>
              </a:tabLst>
            </a:pPr>
            <a:endParaRPr lang="nl-NL" altLang="nl-NL" sz="2200" dirty="0"/>
          </a:p>
        </p:txBody>
      </p:sp>
      <p:sp>
        <p:nvSpPr>
          <p:cNvPr id="10" name="Rond hoek zelfde zijde rechthoek 9">
            <a:hlinkClick r:id="" action="ppaction://hlinkshowjump?jump=previousslide"/>
            <a:hlinkHover r:id="" action="ppaction://noaction" highlightClick="1"/>
          </p:cNvPr>
          <p:cNvSpPr/>
          <p:nvPr/>
        </p:nvSpPr>
        <p:spPr>
          <a:xfrm>
            <a:off x="838800" y="6354000"/>
            <a:ext cx="3024752" cy="504000"/>
          </a:xfrm>
          <a:prstGeom prst="round2SameRect">
            <a:avLst>
              <a:gd name="adj1" fmla="val 15913"/>
              <a:gd name="adj2" fmla="val 0"/>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b="1" spc="300" dirty="0"/>
              <a:t>VORIGE </a:t>
            </a:r>
            <a:r>
              <a:rPr lang="nl-NL" spc="300" dirty="0"/>
              <a:t>VERTALING</a:t>
            </a:r>
          </a:p>
        </p:txBody>
      </p:sp>
      <p:sp>
        <p:nvSpPr>
          <p:cNvPr id="11" name="Rond hoek zelfde zijde rechthoek 10">
            <a:hlinkClick r:id="" action="ppaction://hlinkshowjump?jump=nextslide"/>
            <a:hlinkHover r:id="" action="ppaction://noaction" highlightClick="1"/>
          </p:cNvPr>
          <p:cNvSpPr/>
          <p:nvPr/>
        </p:nvSpPr>
        <p:spPr>
          <a:xfrm>
            <a:off x="7824192" y="6354001"/>
            <a:ext cx="3096144" cy="504000"/>
          </a:xfrm>
          <a:prstGeom prst="round2SameRect">
            <a:avLst>
              <a:gd name="adj1" fmla="val 15913"/>
              <a:gd name="adj2" fmla="val 0"/>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b="1" spc="300" dirty="0"/>
              <a:t>VOLGENDE </a:t>
            </a:r>
            <a:r>
              <a:rPr lang="nl-NL" spc="300" dirty="0"/>
              <a:t>VERTALING</a:t>
            </a:r>
          </a:p>
        </p:txBody>
      </p:sp>
      <p:sp>
        <p:nvSpPr>
          <p:cNvPr id="12" name="Rond hoek zelfde zijde rechthoek 11">
            <a:hlinkClick r:id="rId5" action="ppaction://hlinksldjump"/>
            <a:hlinkHover r:id="" action="ppaction://noaction" highlightClick="1"/>
          </p:cNvPr>
          <p:cNvSpPr/>
          <p:nvPr/>
        </p:nvSpPr>
        <p:spPr>
          <a:xfrm>
            <a:off x="4763872" y="6354001"/>
            <a:ext cx="2160000" cy="504000"/>
          </a:xfrm>
          <a:prstGeom prst="round2SameRect">
            <a:avLst>
              <a:gd name="adj1" fmla="val 15913"/>
              <a:gd name="adj2" fmla="val 0"/>
            </a:avLst>
          </a:prstGeom>
          <a:solidFill>
            <a:srgbClr val="0080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b="1" spc="300" dirty="0"/>
              <a:t>LATIJN</a:t>
            </a:r>
          </a:p>
        </p:txBody>
      </p:sp>
      <p:sp>
        <p:nvSpPr>
          <p:cNvPr id="13" name="Rechthoek 12" descr="Attentie stijlfiguur" title="Attentie stijlfiguur"/>
          <p:cNvSpPr/>
          <p:nvPr/>
        </p:nvSpPr>
        <p:spPr>
          <a:xfrm>
            <a:off x="11262604" y="2474904"/>
            <a:ext cx="270000" cy="270000"/>
          </a:xfrm>
          <a:prstGeom prst="rect">
            <a:avLst/>
          </a:prstGeom>
          <a:solidFill>
            <a:srgbClr val="B1055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b="1" dirty="0"/>
              <a:t>S</a:t>
            </a:r>
          </a:p>
        </p:txBody>
      </p:sp>
      <p:sp>
        <p:nvSpPr>
          <p:cNvPr id="15" name="Rechthoek 14" descr="Zie opdracht in het leerlingenboek." title="Zie opdracht in het leerlingenboek."/>
          <p:cNvSpPr/>
          <p:nvPr/>
        </p:nvSpPr>
        <p:spPr>
          <a:xfrm>
            <a:off x="10920336" y="2474904"/>
            <a:ext cx="270000" cy="270000"/>
          </a:xfrm>
          <a:prstGeom prst="rect">
            <a:avLst/>
          </a:prstGeom>
          <a:solidFill>
            <a:srgbClr val="0080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b="1" dirty="0"/>
              <a:t>?</a:t>
            </a:r>
          </a:p>
        </p:txBody>
      </p:sp>
    </p:spTree>
    <p:extLst>
      <p:ext uri="{BB962C8B-B14F-4D97-AF65-F5344CB8AC3E}">
        <p14:creationId xmlns:p14="http://schemas.microsoft.com/office/powerpoint/2010/main" val="308658119"/>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40000"/>
            <a:lum/>
            <a:extLst>
              <a:ext uri="{BEBA8EAE-BF5A-486C-A8C5-ECC9F3942E4B}">
                <a14:imgProps xmlns:a14="http://schemas.microsoft.com/office/drawing/2010/main">
                  <a14:imgLayer r:embed="rId4">
                    <a14:imgEffect>
                      <a14:colorTemperature colorTemp="4700"/>
                    </a14:imgEffect>
                  </a14:imgLayer>
                </a14:imgProps>
              </a:ext>
            </a:extLst>
          </a:blip>
          <a:srcRect/>
          <a:stretch>
            <a:fillRect t="-11000" b="-11000"/>
          </a:stretch>
        </a:blipFill>
        <a:effectLst/>
      </p:bgPr>
    </p:bg>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d. 	Aeneas ziet het Capitool</a:t>
            </a:r>
            <a:r>
              <a:rPr lang="nl-NL" dirty="0" smtClean="0"/>
              <a:t>, 351-354</a:t>
            </a:r>
            <a:endParaRPr lang="nl-NL" dirty="0"/>
          </a:p>
        </p:txBody>
      </p:sp>
      <p:sp>
        <p:nvSpPr>
          <p:cNvPr id="6" name="Tijdelijke aanduiding voor inhoud 5"/>
          <p:cNvSpPr>
            <a:spLocks noGrp="1"/>
          </p:cNvSpPr>
          <p:nvPr>
            <p:ph idx="1"/>
          </p:nvPr>
        </p:nvSpPr>
        <p:spPr/>
        <p:txBody>
          <a:bodyPr/>
          <a:lstStyle/>
          <a:p>
            <a:r>
              <a:rPr lang="nl-NL" altLang="nl-NL" dirty="0" smtClean="0"/>
              <a:t>351</a:t>
            </a:r>
            <a:r>
              <a:rPr lang="nl-NL" altLang="nl-NL" dirty="0"/>
              <a:t>	‘Hoc </a:t>
            </a:r>
            <a:r>
              <a:rPr lang="nl-NL" altLang="nl-NL" dirty="0" err="1"/>
              <a:t>nemus</a:t>
            </a:r>
            <a:r>
              <a:rPr lang="nl-NL" altLang="nl-NL" dirty="0"/>
              <a:t>, </a:t>
            </a:r>
            <a:r>
              <a:rPr lang="nl-NL" altLang="nl-NL" dirty="0" err="1"/>
              <a:t>hunc</a:t>
            </a:r>
            <a:r>
              <a:rPr lang="nl-NL" altLang="nl-NL" dirty="0"/>
              <a:t>’ </a:t>
            </a:r>
            <a:r>
              <a:rPr lang="nl-NL" altLang="nl-NL" dirty="0" err="1"/>
              <a:t>inquit</a:t>
            </a:r>
            <a:r>
              <a:rPr lang="nl-NL" altLang="nl-NL" dirty="0"/>
              <a:t> ‘</a:t>
            </a:r>
            <a:r>
              <a:rPr lang="nl-NL" altLang="nl-NL" dirty="0" err="1"/>
              <a:t>frondoso</a:t>
            </a:r>
            <a:r>
              <a:rPr lang="nl-NL" altLang="nl-NL" dirty="0"/>
              <a:t> </a:t>
            </a:r>
            <a:r>
              <a:rPr lang="nl-NL" altLang="nl-NL" dirty="0" err="1"/>
              <a:t>vertice</a:t>
            </a:r>
            <a:r>
              <a:rPr lang="nl-NL" altLang="nl-NL" dirty="0"/>
              <a:t> </a:t>
            </a:r>
            <a:r>
              <a:rPr lang="nl-NL" altLang="nl-NL" dirty="0" err="1" smtClean="0"/>
              <a:t>collem</a:t>
            </a:r>
            <a:r>
              <a:rPr lang="nl-NL" altLang="nl-NL" dirty="0" smtClean="0"/>
              <a:t> </a:t>
            </a:r>
            <a:r>
              <a:rPr lang="nl-NL" altLang="nl-NL" dirty="0"/>
              <a:t>	</a:t>
            </a:r>
          </a:p>
          <a:p>
            <a:r>
              <a:rPr lang="nl-NL" altLang="nl-NL" dirty="0"/>
              <a:t>	(</a:t>
            </a:r>
            <a:r>
              <a:rPr lang="nl-NL" altLang="nl-NL" dirty="0" err="1"/>
              <a:t>quis</a:t>
            </a:r>
            <a:r>
              <a:rPr lang="nl-NL" altLang="nl-NL" dirty="0"/>
              <a:t> deus </a:t>
            </a:r>
            <a:r>
              <a:rPr lang="nl-NL" altLang="nl-NL" dirty="0" err="1"/>
              <a:t>incertum</a:t>
            </a:r>
            <a:r>
              <a:rPr lang="nl-NL" altLang="nl-NL" dirty="0"/>
              <a:t> </a:t>
            </a:r>
            <a:r>
              <a:rPr lang="nl-NL" altLang="nl-NL" dirty="0" err="1"/>
              <a:t>est</a:t>
            </a:r>
            <a:r>
              <a:rPr lang="nl-NL" altLang="nl-NL" dirty="0"/>
              <a:t>) habitat deus; Arcades </a:t>
            </a:r>
            <a:r>
              <a:rPr lang="nl-NL" altLang="nl-NL" dirty="0" err="1"/>
              <a:t>ipsum</a:t>
            </a:r>
            <a:endParaRPr lang="nl-NL" altLang="nl-NL" dirty="0"/>
          </a:p>
          <a:p>
            <a:r>
              <a:rPr lang="nl-NL" altLang="nl-NL" dirty="0"/>
              <a:t>	</a:t>
            </a:r>
            <a:r>
              <a:rPr lang="nl-NL" altLang="nl-NL" dirty="0" err="1"/>
              <a:t>credunt</a:t>
            </a:r>
            <a:r>
              <a:rPr lang="nl-NL" altLang="nl-NL" dirty="0"/>
              <a:t> se </a:t>
            </a:r>
            <a:r>
              <a:rPr lang="nl-NL" altLang="nl-NL" dirty="0" err="1"/>
              <a:t>vidisse</a:t>
            </a:r>
            <a:r>
              <a:rPr lang="nl-NL" altLang="nl-NL" dirty="0"/>
              <a:t> </a:t>
            </a:r>
            <a:r>
              <a:rPr lang="nl-NL" altLang="nl-NL" dirty="0" err="1"/>
              <a:t>Iovem</a:t>
            </a:r>
            <a:r>
              <a:rPr lang="nl-NL" altLang="nl-NL" dirty="0"/>
              <a:t>, cum </a:t>
            </a:r>
            <a:r>
              <a:rPr lang="nl-NL" altLang="nl-NL" dirty="0" err="1"/>
              <a:t>saepe</a:t>
            </a:r>
            <a:r>
              <a:rPr lang="nl-NL" altLang="nl-NL" dirty="0"/>
              <a:t> </a:t>
            </a:r>
            <a:r>
              <a:rPr lang="nl-NL" altLang="nl-NL" dirty="0" err="1"/>
              <a:t>nigrantem</a:t>
            </a:r>
            <a:endParaRPr lang="nl-NL" altLang="nl-NL" dirty="0"/>
          </a:p>
          <a:p>
            <a:r>
              <a:rPr lang="nl-NL" altLang="nl-NL" dirty="0"/>
              <a:t>	</a:t>
            </a:r>
            <a:r>
              <a:rPr lang="nl-NL" altLang="nl-NL" dirty="0" err="1"/>
              <a:t>aegida</a:t>
            </a:r>
            <a:r>
              <a:rPr lang="nl-NL" altLang="nl-NL" dirty="0"/>
              <a:t> </a:t>
            </a:r>
            <a:r>
              <a:rPr lang="nl-NL" altLang="nl-NL" dirty="0" err="1"/>
              <a:t>concuteret</a:t>
            </a:r>
            <a:r>
              <a:rPr lang="nl-NL" altLang="nl-NL" dirty="0"/>
              <a:t> </a:t>
            </a:r>
            <a:r>
              <a:rPr lang="nl-NL" altLang="nl-NL" dirty="0" err="1"/>
              <a:t>dextra</a:t>
            </a:r>
            <a:r>
              <a:rPr lang="nl-NL" altLang="nl-NL" dirty="0"/>
              <a:t> </a:t>
            </a:r>
            <a:r>
              <a:rPr lang="nl-NL" altLang="nl-NL" dirty="0" err="1"/>
              <a:t>nimbosque</a:t>
            </a:r>
            <a:r>
              <a:rPr lang="nl-NL" altLang="nl-NL" dirty="0"/>
              <a:t> </a:t>
            </a:r>
            <a:r>
              <a:rPr lang="nl-NL" altLang="nl-NL" dirty="0" err="1"/>
              <a:t>cieret</a:t>
            </a:r>
            <a:r>
              <a:rPr lang="nl-NL" altLang="nl-NL" dirty="0" smtClean="0"/>
              <a:t>.</a:t>
            </a:r>
          </a:p>
          <a:p>
            <a:endParaRPr lang="nl-NL" dirty="0"/>
          </a:p>
          <a:p>
            <a:r>
              <a:rPr lang="nl-NL" dirty="0"/>
              <a:t>‘Dit bos, deze’ zegt hij ‘heuvel met loverrijke top - welke god (er woont) is onzeker - bewoont een god; de </a:t>
            </a:r>
            <a:r>
              <a:rPr lang="nl-NL" dirty="0" err="1"/>
              <a:t>Arcadiërs</a:t>
            </a:r>
            <a:r>
              <a:rPr lang="nl-NL" dirty="0"/>
              <a:t> geloven dat ze Jupiter zelf hebben gezien, toen hij dikwijls zijn donkere </a:t>
            </a:r>
            <a:r>
              <a:rPr lang="nl-NL" dirty="0" err="1"/>
              <a:t>aegis</a:t>
            </a:r>
            <a:r>
              <a:rPr lang="nl-NL" dirty="0"/>
              <a:t> met zijn rechterhand zwaaide en de donderwolken in beweging bracht.</a:t>
            </a:r>
          </a:p>
        </p:txBody>
      </p:sp>
      <p:sp>
        <p:nvSpPr>
          <p:cNvPr id="5" name="Rectangle 4"/>
          <p:cNvSpPr>
            <a:spLocks noChangeArrowheads="1"/>
          </p:cNvSpPr>
          <p:nvPr/>
        </p:nvSpPr>
        <p:spPr bwMode="auto">
          <a:xfrm>
            <a:off x="990000" y="1800006"/>
            <a:ext cx="9505680" cy="42268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noAutofit/>
          </a:bodyPr>
          <a:lstStyle/>
          <a:p>
            <a:pPr eaLnBrk="0" fontAlgn="base" hangingPunct="0">
              <a:lnSpc>
                <a:spcPts val="3000"/>
              </a:lnSpc>
              <a:spcBef>
                <a:spcPct val="0"/>
              </a:spcBef>
              <a:spcAft>
                <a:spcPct val="0"/>
              </a:spcAft>
              <a:tabLst>
                <a:tab pos="539709" algn="l"/>
                <a:tab pos="1795324" algn="l"/>
              </a:tabLst>
            </a:pPr>
            <a:endParaRPr lang="nl-NL" altLang="nl-NL" sz="2200" dirty="0"/>
          </a:p>
        </p:txBody>
      </p:sp>
      <p:sp>
        <p:nvSpPr>
          <p:cNvPr id="11" name="Rond hoek zelfde zijde rechthoek 10">
            <a:hlinkClick r:id="" action="ppaction://hlinkshowjump?jump=previousslide"/>
            <a:hlinkHover r:id="" action="ppaction://noaction" highlightClick="1"/>
          </p:cNvPr>
          <p:cNvSpPr/>
          <p:nvPr/>
        </p:nvSpPr>
        <p:spPr>
          <a:xfrm>
            <a:off x="838800" y="6354000"/>
            <a:ext cx="3024752" cy="504000"/>
          </a:xfrm>
          <a:prstGeom prst="round2SameRect">
            <a:avLst>
              <a:gd name="adj1" fmla="val 15913"/>
              <a:gd name="adj2" fmla="val 0"/>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b="1" spc="300" dirty="0"/>
              <a:t>VORIGE </a:t>
            </a:r>
            <a:r>
              <a:rPr lang="nl-NL" spc="300" dirty="0"/>
              <a:t>VERTALING</a:t>
            </a:r>
          </a:p>
        </p:txBody>
      </p:sp>
      <p:sp>
        <p:nvSpPr>
          <p:cNvPr id="12" name="Rond hoek zelfde zijde rechthoek 11">
            <a:hlinkClick r:id="" action="ppaction://hlinkshowjump?jump=nextslide"/>
            <a:hlinkHover r:id="" action="ppaction://noaction" highlightClick="1"/>
          </p:cNvPr>
          <p:cNvSpPr/>
          <p:nvPr/>
        </p:nvSpPr>
        <p:spPr>
          <a:xfrm>
            <a:off x="7824192" y="6354001"/>
            <a:ext cx="3096144" cy="504000"/>
          </a:xfrm>
          <a:prstGeom prst="round2SameRect">
            <a:avLst>
              <a:gd name="adj1" fmla="val 15913"/>
              <a:gd name="adj2" fmla="val 0"/>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b="1" spc="300" dirty="0"/>
              <a:t>VOLGENDE </a:t>
            </a:r>
            <a:r>
              <a:rPr lang="nl-NL" spc="300" dirty="0"/>
              <a:t>VERTALING</a:t>
            </a:r>
          </a:p>
        </p:txBody>
      </p:sp>
      <p:sp>
        <p:nvSpPr>
          <p:cNvPr id="13" name="Rond hoek zelfde zijde rechthoek 12">
            <a:hlinkClick r:id="rId5" action="ppaction://hlinksldjump"/>
            <a:hlinkHover r:id="" action="ppaction://noaction" highlightClick="1"/>
          </p:cNvPr>
          <p:cNvSpPr/>
          <p:nvPr/>
        </p:nvSpPr>
        <p:spPr>
          <a:xfrm>
            <a:off x="4763872" y="6354001"/>
            <a:ext cx="2160000" cy="504000"/>
          </a:xfrm>
          <a:prstGeom prst="round2SameRect">
            <a:avLst>
              <a:gd name="adj1" fmla="val 15913"/>
              <a:gd name="adj2" fmla="val 0"/>
            </a:avLst>
          </a:prstGeom>
          <a:solidFill>
            <a:srgbClr val="0080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b="1" spc="300" dirty="0"/>
              <a:t>LATIJN</a:t>
            </a:r>
          </a:p>
        </p:txBody>
      </p:sp>
      <p:sp>
        <p:nvSpPr>
          <p:cNvPr id="20" name="Rechthoek 19" descr="Zie opdracht in het leerlingenboek." title="Zie opdracht in het leerlingenboek."/>
          <p:cNvSpPr/>
          <p:nvPr/>
        </p:nvSpPr>
        <p:spPr>
          <a:xfrm>
            <a:off x="10920336" y="2096852"/>
            <a:ext cx="270000" cy="270000"/>
          </a:xfrm>
          <a:prstGeom prst="rect">
            <a:avLst/>
          </a:prstGeom>
          <a:solidFill>
            <a:srgbClr val="0080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b="1" dirty="0"/>
              <a:t>?</a:t>
            </a:r>
          </a:p>
        </p:txBody>
      </p:sp>
    </p:spTree>
    <p:extLst>
      <p:ext uri="{BB962C8B-B14F-4D97-AF65-F5344CB8AC3E}">
        <p14:creationId xmlns:p14="http://schemas.microsoft.com/office/powerpoint/2010/main" val="1785803771"/>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40000"/>
            <a:lum/>
            <a:extLst>
              <a:ext uri="{BEBA8EAE-BF5A-486C-A8C5-ECC9F3942E4B}">
                <a14:imgProps xmlns:a14="http://schemas.microsoft.com/office/drawing/2010/main">
                  <a14:imgLayer r:embed="rId4">
                    <a14:imgEffect>
                      <a14:colorTemperature colorTemp="4700"/>
                    </a14:imgEffect>
                  </a14:imgLayer>
                </a14:imgProps>
              </a:ext>
            </a:extLst>
          </a:blip>
          <a:srcRect/>
          <a:stretch>
            <a:fillRect t="-11000" b="-11000"/>
          </a:stretch>
        </a:blipFill>
        <a:effectLst/>
      </p:bgPr>
    </p:bg>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d. 	Aeneas ziet het Capitool</a:t>
            </a:r>
            <a:r>
              <a:rPr lang="nl-NL" dirty="0" smtClean="0"/>
              <a:t>, 355-358</a:t>
            </a:r>
            <a:endParaRPr lang="nl-NL" dirty="0"/>
          </a:p>
        </p:txBody>
      </p:sp>
      <p:sp>
        <p:nvSpPr>
          <p:cNvPr id="6" name="Tijdelijke aanduiding voor inhoud 5"/>
          <p:cNvSpPr>
            <a:spLocks noGrp="1"/>
          </p:cNvSpPr>
          <p:nvPr>
            <p:ph idx="1"/>
          </p:nvPr>
        </p:nvSpPr>
        <p:spPr/>
        <p:txBody>
          <a:bodyPr/>
          <a:lstStyle/>
          <a:p>
            <a:r>
              <a:rPr lang="nl-NL" altLang="nl-NL" dirty="0"/>
              <a:t>355	</a:t>
            </a:r>
            <a:r>
              <a:rPr lang="nl-NL" altLang="nl-NL" dirty="0" err="1"/>
              <a:t>Haec</a:t>
            </a:r>
            <a:r>
              <a:rPr lang="nl-NL" altLang="nl-NL" dirty="0"/>
              <a:t> duo </a:t>
            </a:r>
            <a:r>
              <a:rPr lang="nl-NL" altLang="nl-NL" dirty="0" err="1"/>
              <a:t>praeterea</a:t>
            </a:r>
            <a:r>
              <a:rPr lang="nl-NL" altLang="nl-NL" dirty="0"/>
              <a:t> </a:t>
            </a:r>
            <a:r>
              <a:rPr lang="nl-NL" altLang="nl-NL" dirty="0" err="1"/>
              <a:t>disiectis</a:t>
            </a:r>
            <a:r>
              <a:rPr lang="nl-NL" altLang="nl-NL" dirty="0"/>
              <a:t> </a:t>
            </a:r>
            <a:r>
              <a:rPr lang="nl-NL" altLang="nl-NL" dirty="0" err="1"/>
              <a:t>oppida</a:t>
            </a:r>
            <a:r>
              <a:rPr lang="nl-NL" altLang="nl-NL" dirty="0"/>
              <a:t> </a:t>
            </a:r>
            <a:r>
              <a:rPr lang="nl-NL" altLang="nl-NL" dirty="0" err="1"/>
              <a:t>muris</a:t>
            </a:r>
            <a:r>
              <a:rPr lang="nl-NL" altLang="nl-NL" dirty="0"/>
              <a:t>, </a:t>
            </a:r>
          </a:p>
          <a:p>
            <a:r>
              <a:rPr lang="nl-NL" altLang="nl-NL" dirty="0"/>
              <a:t>	</a:t>
            </a:r>
            <a:r>
              <a:rPr lang="nl-NL" altLang="nl-NL" dirty="0" err="1"/>
              <a:t>reliquias</a:t>
            </a:r>
            <a:r>
              <a:rPr lang="nl-NL" altLang="nl-NL" dirty="0"/>
              <a:t> </a:t>
            </a:r>
            <a:r>
              <a:rPr lang="nl-NL" altLang="nl-NL" dirty="0" err="1"/>
              <a:t>veterumque</a:t>
            </a:r>
            <a:r>
              <a:rPr lang="nl-NL" altLang="nl-NL" dirty="0"/>
              <a:t> vides </a:t>
            </a:r>
            <a:r>
              <a:rPr lang="nl-NL" altLang="nl-NL" dirty="0" err="1"/>
              <a:t>monimenta</a:t>
            </a:r>
            <a:r>
              <a:rPr lang="nl-NL" altLang="nl-NL" dirty="0"/>
              <a:t> </a:t>
            </a:r>
            <a:r>
              <a:rPr lang="nl-NL" altLang="nl-NL" dirty="0" err="1"/>
              <a:t>virorum</a:t>
            </a:r>
            <a:r>
              <a:rPr lang="nl-NL" altLang="nl-NL" dirty="0" smtClean="0"/>
              <a:t>. </a:t>
            </a:r>
            <a:r>
              <a:rPr lang="nl-NL" altLang="nl-NL" dirty="0"/>
              <a:t>	</a:t>
            </a:r>
            <a:endParaRPr lang="nl-NL" altLang="nl-NL" dirty="0" smtClean="0"/>
          </a:p>
          <a:p>
            <a:r>
              <a:rPr lang="nl-NL" altLang="nl-NL" dirty="0"/>
              <a:t>	</a:t>
            </a:r>
            <a:r>
              <a:rPr lang="nl-NL" altLang="nl-NL" dirty="0" err="1"/>
              <a:t>Hanc</a:t>
            </a:r>
            <a:r>
              <a:rPr lang="nl-NL" altLang="nl-NL" dirty="0"/>
              <a:t> </a:t>
            </a:r>
            <a:r>
              <a:rPr lang="nl-NL" altLang="nl-NL" dirty="0" err="1"/>
              <a:t>Ianus</a:t>
            </a:r>
            <a:r>
              <a:rPr lang="nl-NL" altLang="nl-NL" dirty="0"/>
              <a:t> pater, </a:t>
            </a:r>
            <a:r>
              <a:rPr lang="nl-NL" altLang="nl-NL" dirty="0" err="1"/>
              <a:t>hanc</a:t>
            </a:r>
            <a:r>
              <a:rPr lang="nl-NL" altLang="nl-NL" dirty="0"/>
              <a:t> Saturnus </a:t>
            </a:r>
            <a:r>
              <a:rPr lang="nl-NL" altLang="nl-NL" dirty="0" err="1"/>
              <a:t>condidit</a:t>
            </a:r>
            <a:r>
              <a:rPr lang="nl-NL" altLang="nl-NL" dirty="0"/>
              <a:t> </a:t>
            </a:r>
            <a:r>
              <a:rPr lang="nl-NL" altLang="nl-NL" dirty="0" err="1"/>
              <a:t>arcem</a:t>
            </a:r>
            <a:r>
              <a:rPr lang="nl-NL" altLang="nl-NL" dirty="0" smtClean="0"/>
              <a:t>; </a:t>
            </a:r>
            <a:r>
              <a:rPr lang="nl-NL" altLang="nl-NL" dirty="0"/>
              <a:t>	</a:t>
            </a:r>
            <a:endParaRPr lang="nl-NL" altLang="nl-NL" dirty="0" smtClean="0"/>
          </a:p>
          <a:p>
            <a:r>
              <a:rPr lang="nl-NL" altLang="nl-NL" dirty="0"/>
              <a:t>	</a:t>
            </a:r>
            <a:r>
              <a:rPr lang="nl-NL" altLang="nl-NL" dirty="0" err="1"/>
              <a:t>Ianiculum</a:t>
            </a:r>
            <a:r>
              <a:rPr lang="nl-NL" altLang="nl-NL" dirty="0"/>
              <a:t> </a:t>
            </a:r>
            <a:r>
              <a:rPr lang="nl-NL" altLang="nl-NL" dirty="0" err="1"/>
              <a:t>huic</a:t>
            </a:r>
            <a:r>
              <a:rPr lang="nl-NL" altLang="nl-NL" dirty="0"/>
              <a:t>, </a:t>
            </a:r>
            <a:r>
              <a:rPr lang="nl-NL" altLang="nl-NL" dirty="0" err="1"/>
              <a:t>illi</a:t>
            </a:r>
            <a:r>
              <a:rPr lang="nl-NL" altLang="nl-NL" dirty="0"/>
              <a:t> </a:t>
            </a:r>
            <a:r>
              <a:rPr lang="nl-NL" altLang="nl-NL" dirty="0" err="1"/>
              <a:t>fuerat</a:t>
            </a:r>
            <a:r>
              <a:rPr lang="nl-NL" altLang="nl-NL" dirty="0"/>
              <a:t> </a:t>
            </a:r>
            <a:r>
              <a:rPr lang="nl-NL" altLang="nl-NL" dirty="0" err="1"/>
              <a:t>Saturnia</a:t>
            </a:r>
            <a:r>
              <a:rPr lang="nl-NL" altLang="nl-NL" dirty="0"/>
              <a:t> nomen</a:t>
            </a:r>
            <a:r>
              <a:rPr lang="nl-NL" altLang="nl-NL" dirty="0" smtClean="0"/>
              <a:t>.’</a:t>
            </a:r>
            <a:endParaRPr lang="nl-NL" altLang="nl-NL" dirty="0"/>
          </a:p>
          <a:p>
            <a:endParaRPr lang="nl-NL" dirty="0" smtClean="0"/>
          </a:p>
          <a:p>
            <a:r>
              <a:rPr lang="nl-NL" dirty="0"/>
              <a:t>355 Je ziet bovendien deze twee steden met vervallen muren, resten en aandenkens van oude/vroegere mannen. Vader Janus stichtte deze (burcht), Saturnus deze burcht; voor de ene was de naam geweest/de ene had de naam </a:t>
            </a:r>
            <a:r>
              <a:rPr lang="nl-NL" dirty="0" err="1"/>
              <a:t>Janiculum</a:t>
            </a:r>
            <a:r>
              <a:rPr lang="nl-NL" dirty="0"/>
              <a:t>, de andere </a:t>
            </a:r>
            <a:r>
              <a:rPr lang="nl-NL" dirty="0" err="1"/>
              <a:t>Saturnia</a:t>
            </a:r>
            <a:r>
              <a:rPr lang="nl-NL" dirty="0"/>
              <a:t>.’</a:t>
            </a:r>
          </a:p>
        </p:txBody>
      </p:sp>
      <p:sp>
        <p:nvSpPr>
          <p:cNvPr id="5" name="Rectangle 4"/>
          <p:cNvSpPr>
            <a:spLocks noChangeArrowheads="1"/>
          </p:cNvSpPr>
          <p:nvPr/>
        </p:nvSpPr>
        <p:spPr bwMode="auto">
          <a:xfrm>
            <a:off x="990000" y="1800006"/>
            <a:ext cx="9505680" cy="42268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noAutofit/>
          </a:bodyPr>
          <a:lstStyle/>
          <a:p>
            <a:pPr eaLnBrk="0" fontAlgn="base" hangingPunct="0">
              <a:lnSpc>
                <a:spcPts val="3000"/>
              </a:lnSpc>
              <a:spcBef>
                <a:spcPct val="0"/>
              </a:spcBef>
              <a:spcAft>
                <a:spcPct val="0"/>
              </a:spcAft>
              <a:tabLst>
                <a:tab pos="539709" algn="l"/>
                <a:tab pos="1795324" algn="l"/>
              </a:tabLst>
            </a:pPr>
            <a:endParaRPr lang="nl-NL" altLang="nl-NL" sz="2200" dirty="0"/>
          </a:p>
        </p:txBody>
      </p:sp>
      <p:sp>
        <p:nvSpPr>
          <p:cNvPr id="11" name="Rond hoek zelfde zijde rechthoek 10">
            <a:hlinkClick r:id="" action="ppaction://hlinkshowjump?jump=previousslide"/>
            <a:hlinkHover r:id="" action="ppaction://noaction" highlightClick="1"/>
          </p:cNvPr>
          <p:cNvSpPr/>
          <p:nvPr/>
        </p:nvSpPr>
        <p:spPr>
          <a:xfrm>
            <a:off x="838800" y="6354000"/>
            <a:ext cx="3024752" cy="504000"/>
          </a:xfrm>
          <a:prstGeom prst="round2SameRect">
            <a:avLst>
              <a:gd name="adj1" fmla="val 15913"/>
              <a:gd name="adj2" fmla="val 0"/>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b="1" spc="300" dirty="0"/>
              <a:t>VORIGE </a:t>
            </a:r>
            <a:r>
              <a:rPr lang="nl-NL" spc="300" dirty="0"/>
              <a:t>VERTALING</a:t>
            </a:r>
          </a:p>
        </p:txBody>
      </p:sp>
      <p:sp>
        <p:nvSpPr>
          <p:cNvPr id="12" name="Rond hoek zelfde zijde rechthoek 11">
            <a:hlinkClick r:id="" action="ppaction://hlinkshowjump?jump=nextslide"/>
            <a:hlinkHover r:id="" action="ppaction://noaction" highlightClick="1"/>
          </p:cNvPr>
          <p:cNvSpPr/>
          <p:nvPr/>
        </p:nvSpPr>
        <p:spPr>
          <a:xfrm>
            <a:off x="7824192" y="6354001"/>
            <a:ext cx="3096144" cy="504000"/>
          </a:xfrm>
          <a:prstGeom prst="round2SameRect">
            <a:avLst>
              <a:gd name="adj1" fmla="val 15913"/>
              <a:gd name="adj2" fmla="val 0"/>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b="1" spc="300" dirty="0"/>
              <a:t>VOLGENDE </a:t>
            </a:r>
            <a:r>
              <a:rPr lang="nl-NL" spc="300" dirty="0"/>
              <a:t>VERTALING</a:t>
            </a:r>
          </a:p>
        </p:txBody>
      </p:sp>
      <p:sp>
        <p:nvSpPr>
          <p:cNvPr id="13" name="Rond hoek zelfde zijde rechthoek 12">
            <a:hlinkClick r:id="rId5" action="ppaction://hlinksldjump"/>
            <a:hlinkHover r:id="" action="ppaction://noaction" highlightClick="1"/>
          </p:cNvPr>
          <p:cNvSpPr/>
          <p:nvPr/>
        </p:nvSpPr>
        <p:spPr>
          <a:xfrm>
            <a:off x="4763872" y="6354001"/>
            <a:ext cx="2160000" cy="504000"/>
          </a:xfrm>
          <a:prstGeom prst="round2SameRect">
            <a:avLst>
              <a:gd name="adj1" fmla="val 15913"/>
              <a:gd name="adj2" fmla="val 0"/>
            </a:avLst>
          </a:prstGeom>
          <a:solidFill>
            <a:srgbClr val="0080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b="1" spc="300" dirty="0"/>
              <a:t>LATIJN</a:t>
            </a:r>
          </a:p>
        </p:txBody>
      </p:sp>
      <p:sp>
        <p:nvSpPr>
          <p:cNvPr id="14" name="Rechthoek 13" descr="Attentie stijlfiguur" title="Attentie stijlfiguur"/>
          <p:cNvSpPr/>
          <p:nvPr/>
        </p:nvSpPr>
        <p:spPr>
          <a:xfrm>
            <a:off x="10920336" y="2852956"/>
            <a:ext cx="270000" cy="270000"/>
          </a:xfrm>
          <a:prstGeom prst="rect">
            <a:avLst/>
          </a:prstGeom>
          <a:solidFill>
            <a:srgbClr val="B1055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b="1" dirty="0"/>
              <a:t>S</a:t>
            </a:r>
          </a:p>
        </p:txBody>
      </p:sp>
      <p:sp>
        <p:nvSpPr>
          <p:cNvPr id="16" name="Rechthoek 15" descr="Zie opdracht in het leerlingenboek." title="Zie opdracht in het leerlingenboek."/>
          <p:cNvSpPr/>
          <p:nvPr/>
        </p:nvSpPr>
        <p:spPr>
          <a:xfrm>
            <a:off x="10920336" y="2474904"/>
            <a:ext cx="270000" cy="270000"/>
          </a:xfrm>
          <a:prstGeom prst="rect">
            <a:avLst/>
          </a:prstGeom>
          <a:solidFill>
            <a:srgbClr val="0080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b="1" dirty="0"/>
              <a:t>?</a:t>
            </a:r>
          </a:p>
        </p:txBody>
      </p:sp>
    </p:spTree>
    <p:extLst>
      <p:ext uri="{BB962C8B-B14F-4D97-AF65-F5344CB8AC3E}">
        <p14:creationId xmlns:p14="http://schemas.microsoft.com/office/powerpoint/2010/main" val="3603608074"/>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40000"/>
            <a:lum/>
            <a:extLst>
              <a:ext uri="{BEBA8EAE-BF5A-486C-A8C5-ECC9F3942E4B}">
                <a14:imgProps xmlns:a14="http://schemas.microsoft.com/office/drawing/2010/main">
                  <a14:imgLayer r:embed="rId4">
                    <a14:imgEffect>
                      <a14:colorTemperature colorTemp="4700"/>
                    </a14:imgEffect>
                  </a14:imgLayer>
                </a14:imgProps>
              </a:ext>
            </a:extLst>
          </a:blip>
          <a:srcRect/>
          <a:stretch>
            <a:fillRect t="-11000" b="-11000"/>
          </a:stretch>
        </a:blipFill>
        <a:effectLst/>
      </p:bgPr>
    </p:bg>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e. </a:t>
            </a:r>
            <a:r>
              <a:rPr lang="nl-NL" dirty="0" smtClean="0"/>
              <a:t>	Ontvangst </a:t>
            </a:r>
            <a:r>
              <a:rPr lang="nl-NL" dirty="0"/>
              <a:t>in </a:t>
            </a:r>
            <a:r>
              <a:rPr lang="nl-NL" dirty="0" err="1"/>
              <a:t>Euanders</a:t>
            </a:r>
            <a:r>
              <a:rPr lang="nl-NL" dirty="0"/>
              <a:t> ‘paleis</a:t>
            </a:r>
            <a:r>
              <a:rPr lang="nl-NL" dirty="0" smtClean="0"/>
              <a:t>’, 359-363</a:t>
            </a:r>
            <a:endParaRPr lang="nl-NL" dirty="0"/>
          </a:p>
        </p:txBody>
      </p:sp>
      <p:sp>
        <p:nvSpPr>
          <p:cNvPr id="6" name="Tijdelijke aanduiding voor inhoud 5"/>
          <p:cNvSpPr>
            <a:spLocks noGrp="1"/>
          </p:cNvSpPr>
          <p:nvPr>
            <p:ph idx="1"/>
          </p:nvPr>
        </p:nvSpPr>
        <p:spPr/>
        <p:txBody>
          <a:bodyPr/>
          <a:lstStyle/>
          <a:p>
            <a:r>
              <a:rPr lang="nl-NL" dirty="0"/>
              <a:t>	</a:t>
            </a:r>
            <a:r>
              <a:rPr lang="nl-NL" dirty="0" err="1"/>
              <a:t>Talibus</a:t>
            </a:r>
            <a:r>
              <a:rPr lang="nl-NL" dirty="0"/>
              <a:t> </a:t>
            </a:r>
            <a:r>
              <a:rPr lang="nl-NL" dirty="0" err="1"/>
              <a:t>inter</a:t>
            </a:r>
            <a:r>
              <a:rPr lang="nl-NL" dirty="0"/>
              <a:t> se </a:t>
            </a:r>
            <a:r>
              <a:rPr lang="nl-NL" dirty="0" err="1"/>
              <a:t>dictis</a:t>
            </a:r>
            <a:r>
              <a:rPr lang="nl-NL" dirty="0"/>
              <a:t> ad </a:t>
            </a:r>
            <a:r>
              <a:rPr lang="nl-NL" dirty="0" err="1"/>
              <a:t>tecta</a:t>
            </a:r>
            <a:r>
              <a:rPr lang="nl-NL" dirty="0"/>
              <a:t> </a:t>
            </a:r>
            <a:r>
              <a:rPr lang="nl-NL" dirty="0" err="1"/>
              <a:t>subibant</a:t>
            </a:r>
            <a:endParaRPr lang="nl-NL" dirty="0"/>
          </a:p>
          <a:p>
            <a:r>
              <a:rPr lang="nl-NL" dirty="0"/>
              <a:t>360	</a:t>
            </a:r>
            <a:r>
              <a:rPr lang="nl-NL" dirty="0" err="1"/>
              <a:t>pauperis</a:t>
            </a:r>
            <a:r>
              <a:rPr lang="nl-NL" dirty="0"/>
              <a:t> </a:t>
            </a:r>
            <a:r>
              <a:rPr lang="nl-NL" dirty="0" err="1"/>
              <a:t>Euandri</a:t>
            </a:r>
            <a:r>
              <a:rPr lang="nl-NL" dirty="0"/>
              <a:t>, </a:t>
            </a:r>
            <a:r>
              <a:rPr lang="nl-NL" dirty="0" err="1"/>
              <a:t>passimque</a:t>
            </a:r>
            <a:r>
              <a:rPr lang="nl-NL" dirty="0"/>
              <a:t> </a:t>
            </a:r>
            <a:r>
              <a:rPr lang="nl-NL" dirty="0" err="1"/>
              <a:t>armenta</a:t>
            </a:r>
            <a:r>
              <a:rPr lang="nl-NL" dirty="0"/>
              <a:t> </a:t>
            </a:r>
            <a:r>
              <a:rPr lang="nl-NL" dirty="0" err="1"/>
              <a:t>videbant</a:t>
            </a:r>
            <a:r>
              <a:rPr lang="nl-NL" dirty="0"/>
              <a:t>	</a:t>
            </a:r>
            <a:endParaRPr lang="nl-NL" dirty="0" smtClean="0"/>
          </a:p>
          <a:p>
            <a:r>
              <a:rPr lang="nl-NL" dirty="0"/>
              <a:t>	</a:t>
            </a:r>
            <a:r>
              <a:rPr lang="nl-NL" dirty="0" err="1"/>
              <a:t>Romanoque</a:t>
            </a:r>
            <a:r>
              <a:rPr lang="nl-NL" dirty="0"/>
              <a:t> </a:t>
            </a:r>
            <a:r>
              <a:rPr lang="nl-NL" dirty="0" err="1"/>
              <a:t>foro</a:t>
            </a:r>
            <a:r>
              <a:rPr lang="nl-NL" dirty="0"/>
              <a:t> et </a:t>
            </a:r>
            <a:r>
              <a:rPr lang="nl-NL" dirty="0" err="1"/>
              <a:t>lautis</a:t>
            </a:r>
            <a:r>
              <a:rPr lang="nl-NL" dirty="0"/>
              <a:t> </a:t>
            </a:r>
            <a:r>
              <a:rPr lang="nl-NL" dirty="0" err="1"/>
              <a:t>mugire</a:t>
            </a:r>
            <a:r>
              <a:rPr lang="nl-NL" dirty="0"/>
              <a:t> </a:t>
            </a:r>
            <a:r>
              <a:rPr lang="nl-NL" dirty="0" err="1"/>
              <a:t>Carinis</a:t>
            </a:r>
            <a:r>
              <a:rPr lang="nl-NL" dirty="0"/>
              <a:t>.</a:t>
            </a:r>
          </a:p>
          <a:p>
            <a:r>
              <a:rPr lang="nl-NL" dirty="0"/>
              <a:t>	Ut </a:t>
            </a:r>
            <a:r>
              <a:rPr lang="nl-NL" dirty="0" err="1"/>
              <a:t>ventum</a:t>
            </a:r>
            <a:r>
              <a:rPr lang="nl-NL" dirty="0"/>
              <a:t> ad sedes, ‘</a:t>
            </a:r>
            <a:r>
              <a:rPr lang="nl-NL" dirty="0" err="1"/>
              <a:t>Haec</a:t>
            </a:r>
            <a:r>
              <a:rPr lang="nl-NL" dirty="0"/>
              <a:t>’ </a:t>
            </a:r>
            <a:r>
              <a:rPr lang="nl-NL" dirty="0" err="1"/>
              <a:t>inquit</a:t>
            </a:r>
            <a:r>
              <a:rPr lang="nl-NL" dirty="0"/>
              <a:t> ‘</a:t>
            </a:r>
            <a:r>
              <a:rPr lang="nl-NL" dirty="0" err="1"/>
              <a:t>limina</a:t>
            </a:r>
            <a:r>
              <a:rPr lang="nl-NL" dirty="0"/>
              <a:t> </a:t>
            </a:r>
            <a:r>
              <a:rPr lang="nl-NL" dirty="0" err="1"/>
              <a:t>victor</a:t>
            </a:r>
            <a:endParaRPr lang="nl-NL" dirty="0"/>
          </a:p>
          <a:p>
            <a:r>
              <a:rPr lang="nl-NL" dirty="0"/>
              <a:t>	</a:t>
            </a:r>
            <a:r>
              <a:rPr lang="nl-NL" dirty="0" err="1"/>
              <a:t>Alcides</a:t>
            </a:r>
            <a:r>
              <a:rPr lang="nl-NL" dirty="0"/>
              <a:t> </a:t>
            </a:r>
            <a:r>
              <a:rPr lang="nl-NL" dirty="0" err="1"/>
              <a:t>subiit</a:t>
            </a:r>
            <a:r>
              <a:rPr lang="nl-NL" dirty="0"/>
              <a:t>, </a:t>
            </a:r>
            <a:r>
              <a:rPr lang="nl-NL" dirty="0" err="1"/>
              <a:t>haec</a:t>
            </a:r>
            <a:r>
              <a:rPr lang="nl-NL" dirty="0"/>
              <a:t> </a:t>
            </a:r>
            <a:r>
              <a:rPr lang="nl-NL" dirty="0" err="1"/>
              <a:t>illum</a:t>
            </a:r>
            <a:r>
              <a:rPr lang="nl-NL" dirty="0"/>
              <a:t> </a:t>
            </a:r>
            <a:r>
              <a:rPr lang="nl-NL" dirty="0" err="1"/>
              <a:t>regia</a:t>
            </a:r>
            <a:r>
              <a:rPr lang="nl-NL" dirty="0"/>
              <a:t> </a:t>
            </a:r>
            <a:r>
              <a:rPr lang="nl-NL" dirty="0" err="1"/>
              <a:t>cepit</a:t>
            </a:r>
            <a:r>
              <a:rPr lang="nl-NL" dirty="0" smtClean="0"/>
              <a:t>.</a:t>
            </a:r>
          </a:p>
          <a:p>
            <a:endParaRPr lang="nl-NL" dirty="0"/>
          </a:p>
          <a:p>
            <a:r>
              <a:rPr lang="nl-NL" dirty="0"/>
              <a:t>359 Met dergelijke gesprekken onderling naderden ze het huis 360 van de arme </a:t>
            </a:r>
            <a:r>
              <a:rPr lang="nl-NL" dirty="0" err="1"/>
              <a:t>Euander</a:t>
            </a:r>
            <a:r>
              <a:rPr lang="nl-NL" dirty="0"/>
              <a:t>, en zagen ze overal kuddes op het Forum </a:t>
            </a:r>
            <a:r>
              <a:rPr lang="nl-NL" dirty="0" err="1"/>
              <a:t>Romanum</a:t>
            </a:r>
            <a:r>
              <a:rPr lang="nl-NL" dirty="0"/>
              <a:t> en in de rijke </a:t>
            </a:r>
            <a:r>
              <a:rPr lang="nl-NL" dirty="0" err="1"/>
              <a:t>Carinae</a:t>
            </a:r>
            <a:r>
              <a:rPr lang="nl-NL" dirty="0"/>
              <a:t> loeien. Zodra men gekomen was/ ze gekomen waren bij zijn woning, zei hij: ‘Deze drempel/dit huis heeft de zegevierende Hercules betreden, dit paleis heeft hem opgenomen.</a:t>
            </a:r>
          </a:p>
        </p:txBody>
      </p:sp>
      <p:sp>
        <p:nvSpPr>
          <p:cNvPr id="5" name="Rectangle 4"/>
          <p:cNvSpPr>
            <a:spLocks noChangeArrowheads="1"/>
          </p:cNvSpPr>
          <p:nvPr/>
        </p:nvSpPr>
        <p:spPr bwMode="auto">
          <a:xfrm>
            <a:off x="982800" y="1800006"/>
            <a:ext cx="9505680" cy="42268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noAutofit/>
          </a:bodyPr>
          <a:lstStyle/>
          <a:p>
            <a:pPr eaLnBrk="0" fontAlgn="base" hangingPunct="0">
              <a:lnSpc>
                <a:spcPts val="3000"/>
              </a:lnSpc>
              <a:spcBef>
                <a:spcPct val="0"/>
              </a:spcBef>
              <a:spcAft>
                <a:spcPct val="0"/>
              </a:spcAft>
              <a:tabLst>
                <a:tab pos="539709" algn="l"/>
                <a:tab pos="1619125" algn="l"/>
              </a:tabLst>
            </a:pPr>
            <a:endParaRPr lang="nl-NL" altLang="nl-NL" sz="2200" dirty="0"/>
          </a:p>
        </p:txBody>
      </p:sp>
      <p:sp>
        <p:nvSpPr>
          <p:cNvPr id="11" name="Rond hoek zelfde zijde rechthoek 10">
            <a:hlinkClick r:id="" action="ppaction://hlinkshowjump?jump=previousslide"/>
            <a:hlinkHover r:id="" action="ppaction://noaction" highlightClick="1"/>
          </p:cNvPr>
          <p:cNvSpPr/>
          <p:nvPr/>
        </p:nvSpPr>
        <p:spPr>
          <a:xfrm>
            <a:off x="838800" y="6354000"/>
            <a:ext cx="3024752" cy="504000"/>
          </a:xfrm>
          <a:prstGeom prst="round2SameRect">
            <a:avLst>
              <a:gd name="adj1" fmla="val 15913"/>
              <a:gd name="adj2" fmla="val 0"/>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b="1" spc="300" dirty="0"/>
              <a:t>VORIGE </a:t>
            </a:r>
            <a:r>
              <a:rPr lang="nl-NL" spc="300" dirty="0"/>
              <a:t>VERTALING</a:t>
            </a:r>
          </a:p>
        </p:txBody>
      </p:sp>
      <p:sp>
        <p:nvSpPr>
          <p:cNvPr id="12" name="Rond hoek zelfde zijde rechthoek 11">
            <a:hlinkClick r:id="" action="ppaction://hlinkshowjump?jump=nextslide"/>
            <a:hlinkHover r:id="" action="ppaction://noaction" highlightClick="1"/>
          </p:cNvPr>
          <p:cNvSpPr/>
          <p:nvPr/>
        </p:nvSpPr>
        <p:spPr>
          <a:xfrm>
            <a:off x="7824192" y="6354001"/>
            <a:ext cx="3096144" cy="504000"/>
          </a:xfrm>
          <a:prstGeom prst="round2SameRect">
            <a:avLst>
              <a:gd name="adj1" fmla="val 15913"/>
              <a:gd name="adj2" fmla="val 0"/>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b="1" spc="300" dirty="0"/>
              <a:t>VOLGENDE </a:t>
            </a:r>
            <a:r>
              <a:rPr lang="nl-NL" spc="300" dirty="0"/>
              <a:t>VERTALING</a:t>
            </a:r>
          </a:p>
        </p:txBody>
      </p:sp>
      <p:sp>
        <p:nvSpPr>
          <p:cNvPr id="13" name="Rond hoek zelfde zijde rechthoek 12">
            <a:hlinkClick r:id="rId5" action="ppaction://hlinksldjump"/>
            <a:hlinkHover r:id="" action="ppaction://noaction" highlightClick="1"/>
          </p:cNvPr>
          <p:cNvSpPr/>
          <p:nvPr/>
        </p:nvSpPr>
        <p:spPr>
          <a:xfrm>
            <a:off x="4763872" y="6354001"/>
            <a:ext cx="2160000" cy="504000"/>
          </a:xfrm>
          <a:prstGeom prst="round2SameRect">
            <a:avLst>
              <a:gd name="adj1" fmla="val 15913"/>
              <a:gd name="adj2" fmla="val 0"/>
            </a:avLst>
          </a:prstGeom>
          <a:solidFill>
            <a:srgbClr val="0080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b="1" spc="300" dirty="0"/>
              <a:t>LATIJN</a:t>
            </a:r>
          </a:p>
        </p:txBody>
      </p:sp>
      <p:sp>
        <p:nvSpPr>
          <p:cNvPr id="16" name="Rechthoek 15" descr="Zie opdracht in het leerlingenboek." title="Zie opdracht in het leerlingenboek."/>
          <p:cNvSpPr/>
          <p:nvPr/>
        </p:nvSpPr>
        <p:spPr>
          <a:xfrm>
            <a:off x="10920336" y="2474904"/>
            <a:ext cx="270000" cy="270000"/>
          </a:xfrm>
          <a:prstGeom prst="rect">
            <a:avLst/>
          </a:prstGeom>
          <a:solidFill>
            <a:srgbClr val="0080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b="1" dirty="0"/>
              <a:t>?</a:t>
            </a:r>
          </a:p>
        </p:txBody>
      </p:sp>
    </p:spTree>
    <p:extLst>
      <p:ext uri="{BB962C8B-B14F-4D97-AF65-F5344CB8AC3E}">
        <p14:creationId xmlns:p14="http://schemas.microsoft.com/office/powerpoint/2010/main" val="2545077359"/>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40000"/>
            <a:lum/>
            <a:extLst>
              <a:ext uri="{BEBA8EAE-BF5A-486C-A8C5-ECC9F3942E4B}">
                <a14:imgProps xmlns:a14="http://schemas.microsoft.com/office/drawing/2010/main">
                  <a14:imgLayer r:embed="rId4">
                    <a14:imgEffect>
                      <a14:colorTemperature colorTemp="4700"/>
                    </a14:imgEffect>
                  </a14:imgLayer>
                </a14:imgProps>
              </a:ext>
            </a:extLst>
          </a:blip>
          <a:srcRect/>
          <a:stretch>
            <a:fillRect t="-11000" b="-11000"/>
          </a:stretch>
        </a:blipFill>
        <a:effectLst/>
      </p:bgPr>
    </p:bg>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e. </a:t>
            </a:r>
            <a:r>
              <a:rPr lang="nl-NL" dirty="0" smtClean="0"/>
              <a:t>	Ontvangst </a:t>
            </a:r>
            <a:r>
              <a:rPr lang="nl-NL" dirty="0"/>
              <a:t>in </a:t>
            </a:r>
            <a:r>
              <a:rPr lang="nl-NL" dirty="0" err="1"/>
              <a:t>Euanders</a:t>
            </a:r>
            <a:r>
              <a:rPr lang="nl-NL" dirty="0"/>
              <a:t> ‘paleis</a:t>
            </a:r>
            <a:r>
              <a:rPr lang="nl-NL" dirty="0" smtClean="0"/>
              <a:t>’, 364-369</a:t>
            </a:r>
            <a:endParaRPr lang="nl-NL" dirty="0"/>
          </a:p>
        </p:txBody>
      </p:sp>
      <p:sp>
        <p:nvSpPr>
          <p:cNvPr id="6" name="Tijdelijke aanduiding voor inhoud 5"/>
          <p:cNvSpPr>
            <a:spLocks noGrp="1"/>
          </p:cNvSpPr>
          <p:nvPr>
            <p:ph idx="1"/>
          </p:nvPr>
        </p:nvSpPr>
        <p:spPr>
          <a:xfrm>
            <a:off x="1055440" y="1627200"/>
            <a:ext cx="9434264" cy="4351338"/>
          </a:xfrm>
        </p:spPr>
        <p:txBody>
          <a:bodyPr/>
          <a:lstStyle/>
          <a:p>
            <a:r>
              <a:rPr lang="en-US" dirty="0"/>
              <a:t>	Aude, </a:t>
            </a:r>
            <a:r>
              <a:rPr lang="en-US" dirty="0" err="1"/>
              <a:t>hospes</a:t>
            </a:r>
            <a:r>
              <a:rPr lang="en-US" dirty="0"/>
              <a:t>, </a:t>
            </a:r>
            <a:r>
              <a:rPr lang="en-US" dirty="0" err="1"/>
              <a:t>contemnere</a:t>
            </a:r>
            <a:r>
              <a:rPr lang="en-US" dirty="0"/>
              <a:t> </a:t>
            </a:r>
            <a:r>
              <a:rPr lang="en-US" dirty="0" err="1"/>
              <a:t>opes</a:t>
            </a:r>
            <a:r>
              <a:rPr lang="en-US" dirty="0"/>
              <a:t> et </a:t>
            </a:r>
            <a:r>
              <a:rPr lang="en-US" dirty="0" err="1"/>
              <a:t>te</a:t>
            </a:r>
            <a:r>
              <a:rPr lang="en-US" dirty="0"/>
              <a:t> </a:t>
            </a:r>
            <a:r>
              <a:rPr lang="en-US" dirty="0" err="1"/>
              <a:t>quoque</a:t>
            </a:r>
            <a:r>
              <a:rPr lang="en-US" dirty="0"/>
              <a:t> </a:t>
            </a:r>
            <a:r>
              <a:rPr lang="en-US" dirty="0" err="1"/>
              <a:t>dignum</a:t>
            </a:r>
            <a:endParaRPr lang="nl-NL" dirty="0"/>
          </a:p>
          <a:p>
            <a:r>
              <a:rPr lang="en-US" dirty="0"/>
              <a:t>365	</a:t>
            </a:r>
            <a:r>
              <a:rPr lang="en-US" dirty="0" err="1"/>
              <a:t>finge</a:t>
            </a:r>
            <a:r>
              <a:rPr lang="en-US" dirty="0"/>
              <a:t> </a:t>
            </a:r>
            <a:r>
              <a:rPr lang="en-US" dirty="0" err="1"/>
              <a:t>deo</a:t>
            </a:r>
            <a:r>
              <a:rPr lang="en-US" dirty="0"/>
              <a:t>, </a:t>
            </a:r>
            <a:r>
              <a:rPr lang="en-US" dirty="0" err="1"/>
              <a:t>rebusque</a:t>
            </a:r>
            <a:r>
              <a:rPr lang="en-US" dirty="0"/>
              <a:t> </a:t>
            </a:r>
            <a:r>
              <a:rPr lang="en-US" dirty="0" err="1"/>
              <a:t>veni</a:t>
            </a:r>
            <a:r>
              <a:rPr lang="en-US" dirty="0"/>
              <a:t> non asper </a:t>
            </a:r>
            <a:r>
              <a:rPr lang="en-US" dirty="0" err="1"/>
              <a:t>egenis</a:t>
            </a:r>
            <a:r>
              <a:rPr lang="en-US" dirty="0"/>
              <a:t>.’</a:t>
            </a:r>
            <a:endParaRPr lang="nl-NL" dirty="0"/>
          </a:p>
          <a:p>
            <a:r>
              <a:rPr lang="en-US" dirty="0"/>
              <a:t>	Dixit, et </a:t>
            </a:r>
            <a:r>
              <a:rPr lang="en-US" dirty="0" err="1"/>
              <a:t>angusti</a:t>
            </a:r>
            <a:r>
              <a:rPr lang="en-US" dirty="0"/>
              <a:t> </a:t>
            </a:r>
            <a:r>
              <a:rPr lang="en-US" dirty="0" err="1"/>
              <a:t>subter</a:t>
            </a:r>
            <a:r>
              <a:rPr lang="en-US" dirty="0"/>
              <a:t> </a:t>
            </a:r>
            <a:r>
              <a:rPr lang="en-US" dirty="0" err="1"/>
              <a:t>fastigia</a:t>
            </a:r>
            <a:r>
              <a:rPr lang="en-US" dirty="0"/>
              <a:t> </a:t>
            </a:r>
            <a:r>
              <a:rPr lang="en-US" dirty="0" err="1"/>
              <a:t>tecti</a:t>
            </a:r>
            <a:endParaRPr lang="nl-NL" dirty="0"/>
          </a:p>
          <a:p>
            <a:r>
              <a:rPr lang="en-US" dirty="0"/>
              <a:t>	</a:t>
            </a:r>
            <a:r>
              <a:rPr lang="en-US" dirty="0" err="1"/>
              <a:t>ingentem</a:t>
            </a:r>
            <a:r>
              <a:rPr lang="en-US" dirty="0"/>
              <a:t> </a:t>
            </a:r>
            <a:r>
              <a:rPr lang="en-US" dirty="0" err="1"/>
              <a:t>Aenean</a:t>
            </a:r>
            <a:r>
              <a:rPr lang="en-US" dirty="0"/>
              <a:t> </a:t>
            </a:r>
            <a:r>
              <a:rPr lang="en-US" dirty="0" err="1"/>
              <a:t>duxit</a:t>
            </a:r>
            <a:r>
              <a:rPr lang="en-US" dirty="0"/>
              <a:t> </a:t>
            </a:r>
            <a:r>
              <a:rPr lang="en-US" dirty="0" err="1"/>
              <a:t>stratisque</a:t>
            </a:r>
            <a:r>
              <a:rPr lang="en-US" dirty="0"/>
              <a:t> </a:t>
            </a:r>
            <a:r>
              <a:rPr lang="en-US" dirty="0" err="1" smtClean="0"/>
              <a:t>locavit</a:t>
            </a:r>
            <a:endParaRPr lang="en-US" dirty="0" smtClean="0"/>
          </a:p>
          <a:p>
            <a:r>
              <a:rPr lang="en-US" dirty="0"/>
              <a:t>	</a:t>
            </a:r>
            <a:r>
              <a:rPr lang="en-US" dirty="0" err="1"/>
              <a:t>effultum</a:t>
            </a:r>
            <a:r>
              <a:rPr lang="en-US" dirty="0"/>
              <a:t> </a:t>
            </a:r>
            <a:r>
              <a:rPr lang="en-US" dirty="0" err="1"/>
              <a:t>foliis</a:t>
            </a:r>
            <a:r>
              <a:rPr lang="en-US" dirty="0"/>
              <a:t> et </a:t>
            </a:r>
            <a:r>
              <a:rPr lang="en-US" dirty="0" err="1"/>
              <a:t>pelle</a:t>
            </a:r>
            <a:r>
              <a:rPr lang="en-US" dirty="0"/>
              <a:t> </a:t>
            </a:r>
            <a:r>
              <a:rPr lang="en-US" dirty="0" err="1"/>
              <a:t>Libystidis</a:t>
            </a:r>
            <a:r>
              <a:rPr lang="en-US" dirty="0"/>
              <a:t> </a:t>
            </a:r>
            <a:r>
              <a:rPr lang="en-US" dirty="0" err="1"/>
              <a:t>ursae</a:t>
            </a:r>
            <a:r>
              <a:rPr lang="en-US" dirty="0"/>
              <a:t>:</a:t>
            </a:r>
            <a:endParaRPr lang="nl-NL" dirty="0"/>
          </a:p>
          <a:p>
            <a:r>
              <a:rPr lang="en-US" dirty="0"/>
              <a:t>	</a:t>
            </a:r>
            <a:r>
              <a:rPr lang="en-US" dirty="0" err="1"/>
              <a:t>nox</a:t>
            </a:r>
            <a:r>
              <a:rPr lang="en-US" dirty="0"/>
              <a:t> </a:t>
            </a:r>
            <a:r>
              <a:rPr lang="en-US" dirty="0" err="1"/>
              <a:t>ruit</a:t>
            </a:r>
            <a:r>
              <a:rPr lang="en-US" dirty="0"/>
              <a:t> et </a:t>
            </a:r>
            <a:r>
              <a:rPr lang="en-US" dirty="0" err="1"/>
              <a:t>fuscis</a:t>
            </a:r>
            <a:r>
              <a:rPr lang="en-US" dirty="0"/>
              <a:t> </a:t>
            </a:r>
            <a:r>
              <a:rPr lang="en-US" dirty="0" err="1"/>
              <a:t>tellurem</a:t>
            </a:r>
            <a:r>
              <a:rPr lang="en-US" dirty="0"/>
              <a:t> </a:t>
            </a:r>
            <a:r>
              <a:rPr lang="en-US" dirty="0" err="1"/>
              <a:t>amplectitur</a:t>
            </a:r>
            <a:r>
              <a:rPr lang="en-US" dirty="0"/>
              <a:t> </a:t>
            </a:r>
            <a:r>
              <a:rPr lang="en-US" dirty="0" err="1"/>
              <a:t>alis</a:t>
            </a:r>
            <a:r>
              <a:rPr lang="en-US" dirty="0" smtClean="0"/>
              <a:t>.</a:t>
            </a:r>
          </a:p>
          <a:p>
            <a:endParaRPr lang="en-US" dirty="0"/>
          </a:p>
          <a:p>
            <a:pPr>
              <a:lnSpc>
                <a:spcPct val="100000"/>
              </a:lnSpc>
            </a:pPr>
            <a:r>
              <a:rPr lang="nl-NL" sz="2200" dirty="0"/>
              <a:t>Heb de moed, gastvriend, om bezit te minachten en betoon u ook 365 een god waardig, en kom zonder kritiek op armzalige zaken.’ Hij sprak (zo), en hij bracht de reusachtige Aeneas onder het dak van zijn nauwe/krappe huis en deed hem plaatsnemen zodat hij lag op uitgespreide bladeren en op de huid van een Libische berin: de nacht valt in en omvat met zijn donkere vleugels de aarde. </a:t>
            </a:r>
          </a:p>
          <a:p>
            <a:pPr>
              <a:lnSpc>
                <a:spcPct val="100000"/>
              </a:lnSpc>
            </a:pPr>
            <a:endParaRPr lang="nl-NL" sz="2200" dirty="0"/>
          </a:p>
        </p:txBody>
      </p:sp>
      <p:sp>
        <p:nvSpPr>
          <p:cNvPr id="5" name="Rectangle 4"/>
          <p:cNvSpPr>
            <a:spLocks noChangeArrowheads="1"/>
          </p:cNvSpPr>
          <p:nvPr/>
        </p:nvSpPr>
        <p:spPr bwMode="auto">
          <a:xfrm>
            <a:off x="982800" y="1800006"/>
            <a:ext cx="9505680" cy="42268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noAutofit/>
          </a:bodyPr>
          <a:lstStyle/>
          <a:p>
            <a:pPr eaLnBrk="0" fontAlgn="base" hangingPunct="0">
              <a:lnSpc>
                <a:spcPts val="3000"/>
              </a:lnSpc>
              <a:spcBef>
                <a:spcPct val="0"/>
              </a:spcBef>
              <a:spcAft>
                <a:spcPct val="0"/>
              </a:spcAft>
              <a:tabLst>
                <a:tab pos="539709" algn="l"/>
                <a:tab pos="1619125" algn="l"/>
              </a:tabLst>
            </a:pPr>
            <a:endParaRPr lang="nl-NL" altLang="nl-NL" sz="2200" dirty="0"/>
          </a:p>
        </p:txBody>
      </p:sp>
      <p:sp>
        <p:nvSpPr>
          <p:cNvPr id="11" name="Rond hoek zelfde zijde rechthoek 10">
            <a:hlinkClick r:id="" action="ppaction://hlinkshowjump?jump=previousslide"/>
            <a:hlinkHover r:id="" action="ppaction://noaction" highlightClick="1"/>
          </p:cNvPr>
          <p:cNvSpPr/>
          <p:nvPr/>
        </p:nvSpPr>
        <p:spPr>
          <a:xfrm>
            <a:off x="838800" y="6354000"/>
            <a:ext cx="3024752" cy="504000"/>
          </a:xfrm>
          <a:prstGeom prst="round2SameRect">
            <a:avLst>
              <a:gd name="adj1" fmla="val 15913"/>
              <a:gd name="adj2" fmla="val 0"/>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b="1" spc="300" dirty="0"/>
              <a:t>VORIGE </a:t>
            </a:r>
            <a:r>
              <a:rPr lang="nl-NL" spc="300" dirty="0"/>
              <a:t>VERTALING</a:t>
            </a:r>
          </a:p>
        </p:txBody>
      </p:sp>
      <p:sp>
        <p:nvSpPr>
          <p:cNvPr id="13" name="Rond hoek zelfde zijde rechthoek 12">
            <a:hlinkClick r:id="rId5" action="ppaction://hlinksldjump"/>
            <a:hlinkHover r:id="" action="ppaction://noaction" highlightClick="1"/>
          </p:cNvPr>
          <p:cNvSpPr/>
          <p:nvPr/>
        </p:nvSpPr>
        <p:spPr>
          <a:xfrm>
            <a:off x="4763872" y="6354001"/>
            <a:ext cx="2160000" cy="504000"/>
          </a:xfrm>
          <a:prstGeom prst="round2SameRect">
            <a:avLst>
              <a:gd name="adj1" fmla="val 15913"/>
              <a:gd name="adj2" fmla="val 0"/>
            </a:avLst>
          </a:prstGeom>
          <a:solidFill>
            <a:srgbClr val="0080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b="1" spc="300" dirty="0"/>
              <a:t>LATIJN</a:t>
            </a:r>
          </a:p>
        </p:txBody>
      </p:sp>
      <p:sp>
        <p:nvSpPr>
          <p:cNvPr id="17" name="Rechthoek 16" descr="Zie opdracht in het leerlingenboek." title="Zie opdracht in het leerlingenboek."/>
          <p:cNvSpPr/>
          <p:nvPr/>
        </p:nvSpPr>
        <p:spPr>
          <a:xfrm>
            <a:off x="10920336" y="2852956"/>
            <a:ext cx="270000" cy="270000"/>
          </a:xfrm>
          <a:prstGeom prst="rect">
            <a:avLst/>
          </a:prstGeom>
          <a:solidFill>
            <a:srgbClr val="0080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b="1" dirty="0"/>
              <a:t>?</a:t>
            </a:r>
          </a:p>
        </p:txBody>
      </p:sp>
    </p:spTree>
    <p:extLst>
      <p:ext uri="{BB962C8B-B14F-4D97-AF65-F5344CB8AC3E}">
        <p14:creationId xmlns:p14="http://schemas.microsoft.com/office/powerpoint/2010/main" val="338610723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40000"/>
            <a:extLst>
              <a:ext uri="{BEBA8EAE-BF5A-486C-A8C5-ECC9F3942E4B}">
                <a14:imgProps xmlns:a14="http://schemas.microsoft.com/office/drawing/2010/main">
                  <a14:imgLayer r:embed="rId4">
                    <a14:imgEffect>
                      <a14:colorTemperature colorTemp="11200"/>
                    </a14:imgEffect>
                  </a14:imgLayer>
                </a14:imgProps>
              </a:ext>
            </a:extLst>
          </a:blip>
          <a:srcRect/>
          <a:stretch>
            <a:fillRect t="-11000" b="-11000"/>
          </a:stretch>
        </a:blipFill>
        <a:effectLst/>
      </p:bgPr>
    </p:bg>
    <p:spTree>
      <p:nvGrpSpPr>
        <p:cNvPr id="1" name=""/>
        <p:cNvGrpSpPr/>
        <p:nvPr/>
      </p:nvGrpSpPr>
      <p:grpSpPr>
        <a:xfrm>
          <a:off x="0" y="0"/>
          <a:ext cx="0" cy="0"/>
          <a:chOff x="0" y="0"/>
          <a:chExt cx="0" cy="0"/>
        </a:xfrm>
      </p:grpSpPr>
      <p:sp>
        <p:nvSpPr>
          <p:cNvPr id="4" name="Titel 3"/>
          <p:cNvSpPr>
            <a:spLocks noGrp="1"/>
          </p:cNvSpPr>
          <p:nvPr>
            <p:ph type="title"/>
          </p:nvPr>
        </p:nvSpPr>
        <p:spPr/>
        <p:txBody>
          <a:bodyPr/>
          <a:lstStyle/>
          <a:p>
            <a:r>
              <a:rPr lang="nl-NL" smtClean="0"/>
              <a:t>a. 	Euander begint zijn rondleiding (VIII, 306-318)</a:t>
            </a:r>
            <a:br>
              <a:rPr lang="nl-NL" smtClean="0"/>
            </a:br>
            <a:r>
              <a:rPr lang="nl-NL" smtClean="0"/>
              <a:t/>
            </a:r>
            <a:br>
              <a:rPr lang="nl-NL" smtClean="0"/>
            </a:br>
            <a:endParaRPr lang="nl-NL" dirty="0"/>
          </a:p>
        </p:txBody>
      </p:sp>
      <p:sp>
        <p:nvSpPr>
          <p:cNvPr id="5" name="Rectangle 2"/>
          <p:cNvSpPr>
            <a:spLocks noGrp="1" noChangeArrowheads="1"/>
          </p:cNvSpPr>
          <p:nvPr>
            <p:ph idx="1"/>
          </p:nvPr>
        </p:nvSpPr>
        <p:spPr>
          <a:xfrm>
            <a:off x="1055440" y="1987200"/>
            <a:ext cx="10441160" cy="4351338"/>
          </a:xfrm>
        </p:spPr>
        <p:txBody>
          <a:bodyPr/>
          <a:lstStyle/>
          <a:p>
            <a:r>
              <a:rPr lang="nl-NL" altLang="nl-NL" i="1" dirty="0" smtClean="0"/>
              <a:t>	… zie vorige dia</a:t>
            </a:r>
          </a:p>
          <a:p>
            <a:r>
              <a:rPr lang="nl-NL" altLang="nl-NL" dirty="0" smtClean="0"/>
              <a:t>	‘</a:t>
            </a:r>
            <a:r>
              <a:rPr lang="nl-NL" altLang="nl-NL" dirty="0" err="1" smtClean="0"/>
              <a:t>Haec</a:t>
            </a:r>
            <a:r>
              <a:rPr lang="nl-NL" altLang="nl-NL" dirty="0" smtClean="0"/>
              <a:t> </a:t>
            </a:r>
            <a:r>
              <a:rPr lang="nl-NL" altLang="nl-NL" dirty="0" err="1" smtClean="0"/>
              <a:t>nemora</a:t>
            </a:r>
            <a:r>
              <a:rPr lang="nl-NL" altLang="nl-NL" dirty="0" smtClean="0"/>
              <a:t> </a:t>
            </a:r>
            <a:r>
              <a:rPr lang="nl-NL" altLang="nl-NL" dirty="0" err="1" smtClean="0"/>
              <a:t>indigenae</a:t>
            </a:r>
            <a:r>
              <a:rPr lang="nl-NL" altLang="nl-NL" dirty="0" smtClean="0"/>
              <a:t> </a:t>
            </a:r>
            <a:r>
              <a:rPr lang="nl-NL" altLang="nl-NL" dirty="0" err="1" smtClean="0"/>
              <a:t>Fauni</a:t>
            </a:r>
            <a:r>
              <a:rPr lang="nl-NL" altLang="nl-NL" dirty="0" smtClean="0"/>
              <a:t> </a:t>
            </a:r>
            <a:r>
              <a:rPr lang="nl-NL" altLang="nl-NL" dirty="0" err="1" smtClean="0"/>
              <a:t>Nymphaeque</a:t>
            </a:r>
            <a:r>
              <a:rPr lang="nl-NL" altLang="nl-NL" dirty="0" smtClean="0"/>
              <a:t> </a:t>
            </a:r>
            <a:r>
              <a:rPr lang="nl-NL" altLang="nl-NL" dirty="0" err="1" smtClean="0"/>
              <a:t>tenebant</a:t>
            </a:r>
            <a:r>
              <a:rPr lang="nl-NL" altLang="nl-NL" dirty="0" smtClean="0"/>
              <a:t>	</a:t>
            </a:r>
            <a:r>
              <a:rPr lang="nl-NL" altLang="nl-NL" dirty="0" smtClean="0">
                <a:hlinkClick r:id="rId5" action="ppaction://hlinksldjump"/>
              </a:rPr>
              <a:t>Regel 314-318</a:t>
            </a:r>
            <a:endParaRPr lang="nl-NL" altLang="nl-NL" dirty="0" smtClean="0"/>
          </a:p>
          <a:p>
            <a:r>
              <a:rPr lang="nl-NL" altLang="nl-NL" dirty="0" smtClean="0"/>
              <a:t>315	</a:t>
            </a:r>
            <a:r>
              <a:rPr lang="nl-NL" altLang="nl-NL" dirty="0" err="1" smtClean="0"/>
              <a:t>gensque</a:t>
            </a:r>
            <a:r>
              <a:rPr lang="nl-NL" altLang="nl-NL" dirty="0" smtClean="0"/>
              <a:t> </a:t>
            </a:r>
            <a:r>
              <a:rPr lang="nl-NL" altLang="nl-NL" dirty="0" err="1" smtClean="0"/>
              <a:t>virum</a:t>
            </a:r>
            <a:r>
              <a:rPr lang="nl-NL" altLang="nl-NL" dirty="0" smtClean="0"/>
              <a:t> </a:t>
            </a:r>
            <a:r>
              <a:rPr lang="nl-NL" altLang="nl-NL" dirty="0" err="1" smtClean="0"/>
              <a:t>truncis</a:t>
            </a:r>
            <a:r>
              <a:rPr lang="nl-NL" altLang="nl-NL" dirty="0" smtClean="0"/>
              <a:t> et duro </a:t>
            </a:r>
            <a:r>
              <a:rPr lang="nl-NL" altLang="nl-NL" dirty="0" err="1" smtClean="0"/>
              <a:t>robore</a:t>
            </a:r>
            <a:r>
              <a:rPr lang="nl-NL" altLang="nl-NL" dirty="0" smtClean="0"/>
              <a:t> </a:t>
            </a:r>
            <a:r>
              <a:rPr lang="nl-NL" altLang="nl-NL" dirty="0" err="1" smtClean="0"/>
              <a:t>nata</a:t>
            </a:r>
            <a:r>
              <a:rPr lang="nl-NL" altLang="nl-NL" dirty="0" smtClean="0"/>
              <a:t>,</a:t>
            </a:r>
          </a:p>
          <a:p>
            <a:r>
              <a:rPr lang="nl-NL" altLang="nl-NL" dirty="0" smtClean="0"/>
              <a:t>	</a:t>
            </a:r>
            <a:r>
              <a:rPr lang="nl-NL" altLang="nl-NL" dirty="0" err="1" smtClean="0"/>
              <a:t>quis</a:t>
            </a:r>
            <a:r>
              <a:rPr lang="nl-NL" altLang="nl-NL" dirty="0" smtClean="0"/>
              <a:t> </a:t>
            </a:r>
            <a:r>
              <a:rPr lang="nl-NL" altLang="nl-NL" dirty="0" err="1" smtClean="0"/>
              <a:t>neque</a:t>
            </a:r>
            <a:r>
              <a:rPr lang="nl-NL" altLang="nl-NL" dirty="0" smtClean="0"/>
              <a:t> mos </a:t>
            </a:r>
            <a:r>
              <a:rPr lang="nl-NL" altLang="nl-NL" dirty="0" err="1" smtClean="0"/>
              <a:t>neque</a:t>
            </a:r>
            <a:r>
              <a:rPr lang="nl-NL" altLang="nl-NL" dirty="0" smtClean="0"/>
              <a:t> cultus </a:t>
            </a:r>
            <a:r>
              <a:rPr lang="nl-NL" altLang="nl-NL" dirty="0" err="1" smtClean="0"/>
              <a:t>erat</a:t>
            </a:r>
            <a:r>
              <a:rPr lang="nl-NL" altLang="nl-NL" dirty="0" smtClean="0"/>
              <a:t>, </a:t>
            </a:r>
            <a:r>
              <a:rPr lang="nl-NL" altLang="nl-NL" dirty="0" err="1" smtClean="0"/>
              <a:t>nec</a:t>
            </a:r>
            <a:r>
              <a:rPr lang="nl-NL" altLang="nl-NL" dirty="0" smtClean="0"/>
              <a:t> </a:t>
            </a:r>
            <a:r>
              <a:rPr lang="nl-NL" altLang="nl-NL" dirty="0" err="1" smtClean="0"/>
              <a:t>iungere</a:t>
            </a:r>
            <a:r>
              <a:rPr lang="nl-NL" altLang="nl-NL" dirty="0" smtClean="0"/>
              <a:t> </a:t>
            </a:r>
            <a:r>
              <a:rPr lang="nl-NL" altLang="nl-NL" dirty="0" err="1" smtClean="0"/>
              <a:t>tauros</a:t>
            </a:r>
            <a:endParaRPr lang="nl-NL" altLang="nl-NL" dirty="0" smtClean="0"/>
          </a:p>
          <a:p>
            <a:r>
              <a:rPr lang="nl-NL" altLang="nl-NL" dirty="0" smtClean="0"/>
              <a:t>	</a:t>
            </a:r>
            <a:r>
              <a:rPr lang="nl-NL" altLang="nl-NL" dirty="0" err="1" smtClean="0"/>
              <a:t>aut</a:t>
            </a:r>
            <a:r>
              <a:rPr lang="nl-NL" altLang="nl-NL" dirty="0" smtClean="0"/>
              <a:t> </a:t>
            </a:r>
            <a:r>
              <a:rPr lang="nl-NL" altLang="nl-NL" dirty="0" err="1" smtClean="0"/>
              <a:t>componere</a:t>
            </a:r>
            <a:r>
              <a:rPr lang="nl-NL" altLang="nl-NL" dirty="0" smtClean="0"/>
              <a:t> </a:t>
            </a:r>
            <a:r>
              <a:rPr lang="nl-NL" altLang="nl-NL" dirty="0" err="1" smtClean="0"/>
              <a:t>opes</a:t>
            </a:r>
            <a:r>
              <a:rPr lang="nl-NL" altLang="nl-NL" dirty="0" smtClean="0"/>
              <a:t> </a:t>
            </a:r>
            <a:r>
              <a:rPr lang="nl-NL" altLang="nl-NL" dirty="0" err="1" smtClean="0"/>
              <a:t>norant</a:t>
            </a:r>
            <a:r>
              <a:rPr lang="nl-NL" altLang="nl-NL" dirty="0" smtClean="0"/>
              <a:t> </a:t>
            </a:r>
            <a:r>
              <a:rPr lang="nl-NL" altLang="nl-NL" dirty="0" err="1" smtClean="0"/>
              <a:t>aut</a:t>
            </a:r>
            <a:r>
              <a:rPr lang="nl-NL" altLang="nl-NL" dirty="0" smtClean="0"/>
              <a:t> </a:t>
            </a:r>
            <a:r>
              <a:rPr lang="nl-NL" altLang="nl-NL" dirty="0" err="1" smtClean="0"/>
              <a:t>parcere</a:t>
            </a:r>
            <a:r>
              <a:rPr lang="nl-NL" altLang="nl-NL" dirty="0" smtClean="0"/>
              <a:t> </a:t>
            </a:r>
            <a:r>
              <a:rPr lang="nl-NL" altLang="nl-NL" dirty="0" err="1" smtClean="0"/>
              <a:t>parto</a:t>
            </a:r>
            <a:r>
              <a:rPr lang="nl-NL" altLang="nl-NL" dirty="0" smtClean="0"/>
              <a:t>,</a:t>
            </a:r>
          </a:p>
          <a:p>
            <a:r>
              <a:rPr lang="nl-NL" altLang="nl-NL" dirty="0" smtClean="0"/>
              <a:t>	</a:t>
            </a:r>
            <a:r>
              <a:rPr lang="nl-NL" altLang="nl-NL" dirty="0" err="1" smtClean="0"/>
              <a:t>sed</a:t>
            </a:r>
            <a:r>
              <a:rPr lang="nl-NL" altLang="nl-NL" dirty="0" smtClean="0"/>
              <a:t> </a:t>
            </a:r>
            <a:r>
              <a:rPr lang="nl-NL" altLang="nl-NL" dirty="0" err="1" smtClean="0"/>
              <a:t>rami</a:t>
            </a:r>
            <a:r>
              <a:rPr lang="nl-NL" altLang="nl-NL" dirty="0" smtClean="0"/>
              <a:t> </a:t>
            </a:r>
            <a:r>
              <a:rPr lang="nl-NL" altLang="nl-NL" dirty="0" err="1" smtClean="0"/>
              <a:t>atque</a:t>
            </a:r>
            <a:r>
              <a:rPr lang="nl-NL" altLang="nl-NL" dirty="0" smtClean="0"/>
              <a:t> </a:t>
            </a:r>
            <a:r>
              <a:rPr lang="nl-NL" altLang="nl-NL" dirty="0" err="1" smtClean="0"/>
              <a:t>asper</a:t>
            </a:r>
            <a:r>
              <a:rPr lang="nl-NL" altLang="nl-NL" dirty="0" smtClean="0"/>
              <a:t> </a:t>
            </a:r>
            <a:r>
              <a:rPr lang="nl-NL" altLang="nl-NL" dirty="0" err="1" smtClean="0"/>
              <a:t>victu</a:t>
            </a:r>
            <a:r>
              <a:rPr lang="nl-NL" altLang="nl-NL" dirty="0" smtClean="0"/>
              <a:t> </a:t>
            </a:r>
            <a:r>
              <a:rPr lang="nl-NL" altLang="nl-NL" dirty="0" err="1" smtClean="0"/>
              <a:t>venatus</a:t>
            </a:r>
            <a:r>
              <a:rPr lang="nl-NL" altLang="nl-NL" dirty="0" smtClean="0"/>
              <a:t> </a:t>
            </a:r>
            <a:r>
              <a:rPr lang="nl-NL" altLang="nl-NL" dirty="0" err="1" smtClean="0"/>
              <a:t>alebat</a:t>
            </a:r>
            <a:r>
              <a:rPr lang="nl-NL" altLang="nl-NL" dirty="0" smtClean="0"/>
              <a:t>.’</a:t>
            </a:r>
            <a:endParaRPr lang="nl-NL" altLang="nl-NL" dirty="0"/>
          </a:p>
        </p:txBody>
      </p:sp>
      <p:sp>
        <p:nvSpPr>
          <p:cNvPr id="14" name="Rond hoek zelfde zijde rechthoek 13">
            <a:hlinkClick r:id="" action="ppaction://hlinkshowjump?jump=previousslide"/>
            <a:hlinkHover r:id="" action="ppaction://noaction" highlightClick="1"/>
          </p:cNvPr>
          <p:cNvSpPr/>
          <p:nvPr/>
        </p:nvSpPr>
        <p:spPr>
          <a:xfrm>
            <a:off x="839616" y="6354000"/>
            <a:ext cx="1800000" cy="504000"/>
          </a:xfrm>
          <a:prstGeom prst="round2SameRect">
            <a:avLst>
              <a:gd name="adj1" fmla="val 15913"/>
              <a:gd name="adj2" fmla="val 0"/>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b="1" spc="300" dirty="0"/>
              <a:t>VORIGE</a:t>
            </a:r>
          </a:p>
        </p:txBody>
      </p:sp>
      <p:sp>
        <p:nvSpPr>
          <p:cNvPr id="7" name="Rond hoek zelfde zijde rechthoek 6">
            <a:hlinkClick r:id="" action="ppaction://hlinkshowjump?jump=nextslide"/>
            <a:hlinkHover r:id="" action="ppaction://noaction" highlightClick="1"/>
          </p:cNvPr>
          <p:cNvSpPr/>
          <p:nvPr/>
        </p:nvSpPr>
        <p:spPr>
          <a:xfrm>
            <a:off x="9120336" y="6354001"/>
            <a:ext cx="1800000" cy="504000"/>
          </a:xfrm>
          <a:prstGeom prst="round2SameRect">
            <a:avLst>
              <a:gd name="adj1" fmla="val 15913"/>
              <a:gd name="adj2" fmla="val 0"/>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b="1" spc="300" dirty="0"/>
              <a:t>VOLGENDE</a:t>
            </a:r>
          </a:p>
        </p:txBody>
      </p:sp>
    </p:spTree>
    <p:extLst>
      <p:ext uri="{BB962C8B-B14F-4D97-AF65-F5344CB8AC3E}">
        <p14:creationId xmlns:p14="http://schemas.microsoft.com/office/powerpoint/2010/main" val="85920386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xmlns="" id="{5FADBE73-3F94-1C4A-993C-C47FAB8131B1}"/>
              </a:ext>
            </a:extLst>
          </p:cNvPr>
          <p:cNvSpPr>
            <a:spLocks noGrp="1"/>
          </p:cNvSpPr>
          <p:nvPr>
            <p:ph type="title"/>
          </p:nvPr>
        </p:nvSpPr>
        <p:spPr/>
        <p:txBody>
          <a:bodyPr/>
          <a:lstStyle/>
          <a:p>
            <a:r>
              <a:rPr lang="nl-NL" dirty="0" smtClean="0"/>
              <a:t>a. 	</a:t>
            </a:r>
            <a:r>
              <a:rPr lang="nl-NL" dirty="0" err="1" smtClean="0"/>
              <a:t>Euander</a:t>
            </a:r>
            <a:r>
              <a:rPr lang="nl-NL" dirty="0" smtClean="0"/>
              <a:t> begint zijn rondleiding, 306-309</a:t>
            </a:r>
            <a:endParaRPr lang="nl-NL" dirty="0"/>
          </a:p>
        </p:txBody>
      </p:sp>
      <p:sp>
        <p:nvSpPr>
          <p:cNvPr id="3" name="Tijdelijke aanduiding voor inhoud 2">
            <a:extLst>
              <a:ext uri="{FF2B5EF4-FFF2-40B4-BE49-F238E27FC236}">
                <a16:creationId xmlns:a16="http://schemas.microsoft.com/office/drawing/2014/main" xmlns="" id="{0D380840-AA52-D743-A4AF-9C439A53CC46}"/>
              </a:ext>
            </a:extLst>
          </p:cNvPr>
          <p:cNvSpPr>
            <a:spLocks noGrp="1"/>
          </p:cNvSpPr>
          <p:nvPr>
            <p:ph idx="1"/>
          </p:nvPr>
        </p:nvSpPr>
        <p:spPr/>
        <p:txBody>
          <a:bodyPr/>
          <a:lstStyle/>
          <a:p>
            <a:r>
              <a:rPr lang="nl-NL" dirty="0" smtClean="0"/>
              <a:t>306</a:t>
            </a:r>
            <a:r>
              <a:rPr lang="nl-NL" dirty="0"/>
              <a:t>	</a:t>
            </a:r>
            <a:r>
              <a:rPr lang="en-US" dirty="0"/>
              <a:t>Exim se </a:t>
            </a:r>
            <a:r>
              <a:rPr lang="en-US" dirty="0" err="1"/>
              <a:t>cuncti</a:t>
            </a:r>
            <a:r>
              <a:rPr lang="en-US" dirty="0"/>
              <a:t> </a:t>
            </a:r>
            <a:r>
              <a:rPr lang="en-US" dirty="0" err="1"/>
              <a:t>divinis</a:t>
            </a:r>
            <a:r>
              <a:rPr lang="en-US" dirty="0"/>
              <a:t> rebus ad </a:t>
            </a:r>
            <a:r>
              <a:rPr lang="en-US" dirty="0" err="1" smtClean="0"/>
              <a:t>urbem</a:t>
            </a:r>
            <a:r>
              <a:rPr lang="en-US" dirty="0" smtClean="0"/>
              <a:t> </a:t>
            </a:r>
          </a:p>
          <a:p>
            <a:r>
              <a:rPr lang="en-US" dirty="0"/>
              <a:t>	</a:t>
            </a:r>
            <a:r>
              <a:rPr lang="en-US" dirty="0" err="1"/>
              <a:t>perfectis</a:t>
            </a:r>
            <a:r>
              <a:rPr lang="en-US" dirty="0"/>
              <a:t> </a:t>
            </a:r>
            <a:r>
              <a:rPr lang="en-US" dirty="0" err="1"/>
              <a:t>referunt</a:t>
            </a:r>
            <a:r>
              <a:rPr lang="en-US" dirty="0"/>
              <a:t>. </a:t>
            </a:r>
            <a:r>
              <a:rPr lang="en-US" dirty="0" err="1"/>
              <a:t>Ibat</a:t>
            </a:r>
            <a:r>
              <a:rPr lang="en-US" dirty="0"/>
              <a:t> rex </a:t>
            </a:r>
            <a:r>
              <a:rPr lang="en-US" dirty="0" err="1"/>
              <a:t>obsitus</a:t>
            </a:r>
            <a:r>
              <a:rPr lang="en-US" dirty="0"/>
              <a:t> </a:t>
            </a:r>
            <a:r>
              <a:rPr lang="en-US" dirty="0" err="1"/>
              <a:t>aevo</a:t>
            </a:r>
            <a:r>
              <a:rPr lang="en-US" dirty="0"/>
              <a:t>,</a:t>
            </a:r>
            <a:endParaRPr lang="nl-NL" dirty="0"/>
          </a:p>
          <a:p>
            <a:r>
              <a:rPr lang="en-US" dirty="0"/>
              <a:t>	et </a:t>
            </a:r>
            <a:r>
              <a:rPr lang="en-US" dirty="0" err="1"/>
              <a:t>comitem</a:t>
            </a:r>
            <a:r>
              <a:rPr lang="en-US" dirty="0"/>
              <a:t> </a:t>
            </a:r>
            <a:r>
              <a:rPr lang="en-US" dirty="0" err="1"/>
              <a:t>Aenean</a:t>
            </a:r>
            <a:r>
              <a:rPr lang="en-US" dirty="0"/>
              <a:t> </a:t>
            </a:r>
            <a:r>
              <a:rPr lang="en-US" dirty="0" err="1"/>
              <a:t>iuxta</a:t>
            </a:r>
            <a:r>
              <a:rPr lang="en-US" dirty="0"/>
              <a:t> </a:t>
            </a:r>
            <a:r>
              <a:rPr lang="en-US" dirty="0" err="1"/>
              <a:t>natumque</a:t>
            </a:r>
            <a:r>
              <a:rPr lang="en-US" dirty="0"/>
              <a:t> </a:t>
            </a:r>
            <a:r>
              <a:rPr lang="en-US" dirty="0" err="1"/>
              <a:t>tenebat</a:t>
            </a:r>
            <a:endParaRPr lang="nl-NL" dirty="0"/>
          </a:p>
          <a:p>
            <a:r>
              <a:rPr lang="en-US" dirty="0"/>
              <a:t>	</a:t>
            </a:r>
            <a:r>
              <a:rPr lang="nl-NL" dirty="0" err="1"/>
              <a:t>ingrediens</a:t>
            </a:r>
            <a:r>
              <a:rPr lang="nl-NL" dirty="0"/>
              <a:t>, </a:t>
            </a:r>
            <a:r>
              <a:rPr lang="nl-NL" dirty="0" err="1"/>
              <a:t>varioque</a:t>
            </a:r>
            <a:r>
              <a:rPr lang="nl-NL" dirty="0"/>
              <a:t> </a:t>
            </a:r>
            <a:r>
              <a:rPr lang="nl-NL" dirty="0" err="1"/>
              <a:t>viam</a:t>
            </a:r>
            <a:r>
              <a:rPr lang="nl-NL" dirty="0"/>
              <a:t> </a:t>
            </a:r>
            <a:r>
              <a:rPr lang="nl-NL" dirty="0" err="1"/>
              <a:t>sermone</a:t>
            </a:r>
            <a:r>
              <a:rPr lang="nl-NL" dirty="0"/>
              <a:t> </a:t>
            </a:r>
            <a:r>
              <a:rPr lang="nl-NL" dirty="0" err="1"/>
              <a:t>levabat</a:t>
            </a:r>
            <a:r>
              <a:rPr lang="nl-NL" dirty="0"/>
              <a:t>.</a:t>
            </a:r>
          </a:p>
        </p:txBody>
      </p:sp>
      <p:sp>
        <p:nvSpPr>
          <p:cNvPr id="17" name="Rond hoek zelfde zijde rechthoek 16">
            <a:hlinkClick r:id="rId3" action="ppaction://hlinksldjump"/>
            <a:hlinkHover r:id="" action="ppaction://noaction" highlightClick="1"/>
          </p:cNvPr>
          <p:cNvSpPr/>
          <p:nvPr/>
        </p:nvSpPr>
        <p:spPr>
          <a:xfrm>
            <a:off x="4259568" y="6354001"/>
            <a:ext cx="3240000" cy="504000"/>
          </a:xfrm>
          <a:prstGeom prst="round2SameRect">
            <a:avLst>
              <a:gd name="adj1" fmla="val 15913"/>
              <a:gd name="adj2" fmla="val 0"/>
            </a:avLst>
          </a:prstGeom>
          <a:solidFill>
            <a:srgbClr val="0080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b="1" spc="300" dirty="0"/>
              <a:t>LATIJN - NEDERLANDS</a:t>
            </a:r>
          </a:p>
        </p:txBody>
      </p:sp>
      <p:sp>
        <p:nvSpPr>
          <p:cNvPr id="19" name="Rond hoek zelfde zijde rechthoek 18">
            <a:hlinkClick r:id="" action="ppaction://hlinkshowjump?jump=previousslide"/>
            <a:hlinkHover r:id="" action="ppaction://noaction" highlightClick="1"/>
          </p:cNvPr>
          <p:cNvSpPr/>
          <p:nvPr/>
        </p:nvSpPr>
        <p:spPr>
          <a:xfrm>
            <a:off x="838800" y="6354000"/>
            <a:ext cx="1800000" cy="504000"/>
          </a:xfrm>
          <a:prstGeom prst="round2SameRect">
            <a:avLst>
              <a:gd name="adj1" fmla="val 15913"/>
              <a:gd name="adj2" fmla="val 0"/>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b="1" spc="300" dirty="0"/>
              <a:t>VORIGE</a:t>
            </a:r>
          </a:p>
        </p:txBody>
      </p:sp>
      <p:sp>
        <p:nvSpPr>
          <p:cNvPr id="20" name="Rond hoek zelfde zijde rechthoek 19">
            <a:hlinkClick r:id="" action="ppaction://hlinkshowjump?jump=nextslide"/>
            <a:hlinkHover r:id="" action="ppaction://noaction" highlightClick="1"/>
          </p:cNvPr>
          <p:cNvSpPr/>
          <p:nvPr/>
        </p:nvSpPr>
        <p:spPr>
          <a:xfrm>
            <a:off x="9120336" y="6354001"/>
            <a:ext cx="1800000" cy="504000"/>
          </a:xfrm>
          <a:prstGeom prst="round2SameRect">
            <a:avLst>
              <a:gd name="adj1" fmla="val 15913"/>
              <a:gd name="adj2" fmla="val 0"/>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b="1" spc="300" dirty="0"/>
              <a:t>VOLGENDE</a:t>
            </a:r>
          </a:p>
        </p:txBody>
      </p:sp>
      <p:sp>
        <p:nvSpPr>
          <p:cNvPr id="7" name="Rechthoek 6" descr="Zie opdracht in het leerlingenboek." title="Zie opdracht in het leerlingenboek."/>
          <p:cNvSpPr/>
          <p:nvPr/>
        </p:nvSpPr>
        <p:spPr>
          <a:xfrm>
            <a:off x="10920336" y="2260645"/>
            <a:ext cx="270000" cy="270000"/>
          </a:xfrm>
          <a:prstGeom prst="rect">
            <a:avLst/>
          </a:prstGeom>
          <a:solidFill>
            <a:srgbClr val="0080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b="1" dirty="0"/>
              <a:t>?</a:t>
            </a:r>
          </a:p>
        </p:txBody>
      </p:sp>
    </p:spTree>
    <p:extLst>
      <p:ext uri="{BB962C8B-B14F-4D97-AF65-F5344CB8AC3E}">
        <p14:creationId xmlns:p14="http://schemas.microsoft.com/office/powerpoint/2010/main" val="315501891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xmlns="" id="{6CAAA26F-CBE9-744A-A422-ADA785B73DCC}"/>
              </a:ext>
            </a:extLst>
          </p:cNvPr>
          <p:cNvSpPr>
            <a:spLocks noGrp="1"/>
          </p:cNvSpPr>
          <p:nvPr>
            <p:ph type="title"/>
          </p:nvPr>
        </p:nvSpPr>
        <p:spPr/>
        <p:txBody>
          <a:bodyPr/>
          <a:lstStyle/>
          <a:p>
            <a:r>
              <a:rPr lang="nl-NL" dirty="0" smtClean="0"/>
              <a:t>a. 	</a:t>
            </a:r>
            <a:r>
              <a:rPr lang="nl-NL" dirty="0" err="1" smtClean="0"/>
              <a:t>Euander</a:t>
            </a:r>
            <a:r>
              <a:rPr lang="nl-NL" dirty="0" smtClean="0"/>
              <a:t> begint zijn rondleiding, 310-313</a:t>
            </a:r>
            <a:endParaRPr lang="nl-NL" dirty="0"/>
          </a:p>
        </p:txBody>
      </p:sp>
      <p:sp>
        <p:nvSpPr>
          <p:cNvPr id="3" name="Tijdelijke aanduiding voor inhoud 2">
            <a:extLst>
              <a:ext uri="{FF2B5EF4-FFF2-40B4-BE49-F238E27FC236}">
                <a16:creationId xmlns:a16="http://schemas.microsoft.com/office/drawing/2014/main" xmlns="" id="{E48BA687-ED03-3447-BF39-674EC4615124}"/>
              </a:ext>
            </a:extLst>
          </p:cNvPr>
          <p:cNvSpPr>
            <a:spLocks noGrp="1"/>
          </p:cNvSpPr>
          <p:nvPr>
            <p:ph idx="1"/>
          </p:nvPr>
        </p:nvSpPr>
        <p:spPr/>
        <p:txBody>
          <a:bodyPr/>
          <a:lstStyle/>
          <a:p>
            <a:r>
              <a:rPr lang="en-US" dirty="0"/>
              <a:t>310	</a:t>
            </a:r>
            <a:r>
              <a:rPr lang="en-US" dirty="0" err="1"/>
              <a:t>Miratur</a:t>
            </a:r>
            <a:r>
              <a:rPr lang="en-US" dirty="0"/>
              <a:t> </a:t>
            </a:r>
            <a:r>
              <a:rPr lang="en-US" dirty="0" err="1"/>
              <a:t>facilisque</a:t>
            </a:r>
            <a:r>
              <a:rPr lang="en-US" dirty="0"/>
              <a:t> </a:t>
            </a:r>
            <a:r>
              <a:rPr lang="en-US" dirty="0" err="1"/>
              <a:t>oculos</a:t>
            </a:r>
            <a:r>
              <a:rPr lang="en-US" dirty="0"/>
              <a:t> </a:t>
            </a:r>
            <a:r>
              <a:rPr lang="en-US" dirty="0" err="1"/>
              <a:t>fert</a:t>
            </a:r>
            <a:r>
              <a:rPr lang="en-US" dirty="0"/>
              <a:t> </a:t>
            </a:r>
            <a:r>
              <a:rPr lang="en-US" dirty="0" err="1"/>
              <a:t>omnia</a:t>
            </a:r>
            <a:r>
              <a:rPr lang="en-US" dirty="0"/>
              <a:t> </a:t>
            </a:r>
            <a:r>
              <a:rPr lang="en-US" dirty="0" err="1"/>
              <a:t>circum</a:t>
            </a:r>
            <a:endParaRPr lang="nl-NL" dirty="0"/>
          </a:p>
          <a:p>
            <a:r>
              <a:rPr lang="en-US" dirty="0"/>
              <a:t>	Aeneas, </a:t>
            </a:r>
            <a:r>
              <a:rPr lang="en-US" dirty="0" err="1"/>
              <a:t>capiturque</a:t>
            </a:r>
            <a:r>
              <a:rPr lang="en-US" dirty="0"/>
              <a:t> </a:t>
            </a:r>
            <a:r>
              <a:rPr lang="en-US" dirty="0" err="1"/>
              <a:t>locis</a:t>
            </a:r>
            <a:r>
              <a:rPr lang="en-US" dirty="0"/>
              <a:t> et </a:t>
            </a:r>
            <a:r>
              <a:rPr lang="en-US" dirty="0" err="1"/>
              <a:t>singula</a:t>
            </a:r>
            <a:r>
              <a:rPr lang="en-US" dirty="0"/>
              <a:t> </a:t>
            </a:r>
            <a:r>
              <a:rPr lang="en-US" dirty="0" err="1" smtClean="0"/>
              <a:t>laetus</a:t>
            </a:r>
            <a:endParaRPr lang="nl-NL" dirty="0" smtClean="0"/>
          </a:p>
          <a:p>
            <a:r>
              <a:rPr lang="en-US" dirty="0"/>
              <a:t>	</a:t>
            </a:r>
            <a:r>
              <a:rPr lang="en-US" dirty="0" err="1"/>
              <a:t>exquiritque</a:t>
            </a:r>
            <a:r>
              <a:rPr lang="en-US" dirty="0"/>
              <a:t> </a:t>
            </a:r>
            <a:r>
              <a:rPr lang="en-US" dirty="0" err="1"/>
              <a:t>auditque</a:t>
            </a:r>
            <a:r>
              <a:rPr lang="en-US" dirty="0"/>
              <a:t> </a:t>
            </a:r>
            <a:r>
              <a:rPr lang="en-US" dirty="0" err="1"/>
              <a:t>virum</a:t>
            </a:r>
            <a:r>
              <a:rPr lang="en-US" dirty="0"/>
              <a:t> </a:t>
            </a:r>
            <a:r>
              <a:rPr lang="en-US" dirty="0" err="1"/>
              <a:t>monimenta</a:t>
            </a:r>
            <a:r>
              <a:rPr lang="en-US" dirty="0"/>
              <a:t> </a:t>
            </a:r>
            <a:r>
              <a:rPr lang="en-US" dirty="0" err="1"/>
              <a:t>priorum</a:t>
            </a:r>
            <a:r>
              <a:rPr lang="en-US" dirty="0" smtClean="0"/>
              <a:t>.</a:t>
            </a:r>
            <a:endParaRPr lang="nl-NL" dirty="0" smtClean="0"/>
          </a:p>
          <a:p>
            <a:r>
              <a:rPr lang="en-US" dirty="0"/>
              <a:t>	Tum rex </a:t>
            </a:r>
            <a:r>
              <a:rPr lang="en-US" dirty="0" err="1"/>
              <a:t>Euandrus</a:t>
            </a:r>
            <a:r>
              <a:rPr lang="en-US" dirty="0"/>
              <a:t> </a:t>
            </a:r>
            <a:r>
              <a:rPr lang="en-US" dirty="0" err="1"/>
              <a:t>Romanae</a:t>
            </a:r>
            <a:r>
              <a:rPr lang="en-US" dirty="0"/>
              <a:t> </a:t>
            </a:r>
            <a:r>
              <a:rPr lang="en-US" dirty="0" err="1"/>
              <a:t>conditor</a:t>
            </a:r>
            <a:r>
              <a:rPr lang="en-US" dirty="0"/>
              <a:t> </a:t>
            </a:r>
            <a:r>
              <a:rPr lang="en-US" dirty="0" err="1"/>
              <a:t>arcis</a:t>
            </a:r>
            <a:r>
              <a:rPr lang="en-US" dirty="0" smtClean="0"/>
              <a:t>:</a:t>
            </a:r>
            <a:endParaRPr lang="en-US" dirty="0"/>
          </a:p>
        </p:txBody>
      </p:sp>
      <p:sp>
        <p:nvSpPr>
          <p:cNvPr id="14" name="Rond hoek zelfde zijde rechthoek 13">
            <a:hlinkClick r:id="" action="ppaction://hlinkshowjump?jump=previousslide"/>
            <a:hlinkHover r:id="" action="ppaction://noaction" highlightClick="1"/>
          </p:cNvPr>
          <p:cNvSpPr/>
          <p:nvPr/>
        </p:nvSpPr>
        <p:spPr>
          <a:xfrm>
            <a:off x="839616" y="6354000"/>
            <a:ext cx="1800000" cy="504000"/>
          </a:xfrm>
          <a:prstGeom prst="round2SameRect">
            <a:avLst>
              <a:gd name="adj1" fmla="val 15913"/>
              <a:gd name="adj2" fmla="val 0"/>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b="1" spc="300" dirty="0"/>
              <a:t>VORIGE</a:t>
            </a:r>
          </a:p>
        </p:txBody>
      </p:sp>
      <p:sp>
        <p:nvSpPr>
          <p:cNvPr id="15" name="Rond hoek zelfde zijde rechthoek 14">
            <a:hlinkClick r:id="" action="ppaction://hlinkshowjump?jump=nextslide"/>
            <a:hlinkHover r:id="" action="ppaction://noaction" highlightClick="1"/>
          </p:cNvPr>
          <p:cNvSpPr/>
          <p:nvPr/>
        </p:nvSpPr>
        <p:spPr>
          <a:xfrm>
            <a:off x="9120336" y="6354001"/>
            <a:ext cx="1800000" cy="504000"/>
          </a:xfrm>
          <a:prstGeom prst="round2SameRect">
            <a:avLst>
              <a:gd name="adj1" fmla="val 15913"/>
              <a:gd name="adj2" fmla="val 0"/>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b="1" spc="300" dirty="0"/>
              <a:t>VOLGENDE</a:t>
            </a:r>
          </a:p>
        </p:txBody>
      </p:sp>
      <p:sp>
        <p:nvSpPr>
          <p:cNvPr id="8" name="Rond hoek zelfde zijde rechthoek 7">
            <a:hlinkClick r:id="rId3" action="ppaction://hlinksldjump"/>
            <a:hlinkHover r:id="" action="ppaction://noaction" highlightClick="1"/>
          </p:cNvPr>
          <p:cNvSpPr/>
          <p:nvPr/>
        </p:nvSpPr>
        <p:spPr>
          <a:xfrm>
            <a:off x="4259568" y="6354001"/>
            <a:ext cx="3240000" cy="504000"/>
          </a:xfrm>
          <a:prstGeom prst="round2SameRect">
            <a:avLst>
              <a:gd name="adj1" fmla="val 15913"/>
              <a:gd name="adj2" fmla="val 0"/>
            </a:avLst>
          </a:prstGeom>
          <a:solidFill>
            <a:srgbClr val="0080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b="1" spc="300" dirty="0"/>
              <a:t>LATIJN - NEDERLANDS</a:t>
            </a:r>
          </a:p>
        </p:txBody>
      </p:sp>
      <p:sp>
        <p:nvSpPr>
          <p:cNvPr id="13" name="Rechthoek 12" descr="Zie opdracht in het leerlingenboek." title="Zie opdracht in het leerlingenboek."/>
          <p:cNvSpPr/>
          <p:nvPr/>
        </p:nvSpPr>
        <p:spPr>
          <a:xfrm>
            <a:off x="10884532" y="4177497"/>
            <a:ext cx="864000" cy="270000"/>
          </a:xfrm>
          <a:prstGeom prst="rect">
            <a:avLst/>
          </a:prstGeom>
          <a:solidFill>
            <a:srgbClr val="0080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b="1" dirty="0" smtClean="0"/>
              <a:t>? </a:t>
            </a:r>
            <a:r>
              <a:rPr lang="nl-NL" b="1" dirty="0"/>
              <a:t>(</a:t>
            </a:r>
            <a:r>
              <a:rPr lang="nl-NL" b="1" dirty="0" smtClean="0"/>
              <a:t>–</a:t>
            </a:r>
            <a:r>
              <a:rPr lang="nl-NL" b="1" cap="small" dirty="0" err="1" smtClean="0"/>
              <a:t>uu</a:t>
            </a:r>
            <a:r>
              <a:rPr lang="nl-NL" b="1" cap="small" dirty="0" smtClean="0"/>
              <a:t>)</a:t>
            </a:r>
            <a:endParaRPr lang="nl-NL" b="1" cap="small" dirty="0"/>
          </a:p>
        </p:txBody>
      </p:sp>
      <p:sp>
        <p:nvSpPr>
          <p:cNvPr id="16" name="Rechthoek 15" descr="Zie opdracht in het leerlingenboek." title="Zie opdracht in het leerlingenboek."/>
          <p:cNvSpPr/>
          <p:nvPr/>
        </p:nvSpPr>
        <p:spPr>
          <a:xfrm>
            <a:off x="10884532" y="3538547"/>
            <a:ext cx="270000" cy="270000"/>
          </a:xfrm>
          <a:prstGeom prst="rect">
            <a:avLst/>
          </a:prstGeom>
          <a:solidFill>
            <a:srgbClr val="0080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b="1" dirty="0"/>
              <a:t>?</a:t>
            </a:r>
          </a:p>
        </p:txBody>
      </p:sp>
      <p:sp>
        <p:nvSpPr>
          <p:cNvPr id="17" name="Rechthoek 16" descr="Zie opdracht in het leerlingenboek." title="Zie opdracht in het leerlingenboek."/>
          <p:cNvSpPr/>
          <p:nvPr/>
        </p:nvSpPr>
        <p:spPr>
          <a:xfrm>
            <a:off x="10884532" y="2899596"/>
            <a:ext cx="270000" cy="270000"/>
          </a:xfrm>
          <a:prstGeom prst="rect">
            <a:avLst/>
          </a:prstGeom>
          <a:solidFill>
            <a:srgbClr val="0080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b="1" dirty="0"/>
              <a:t>?</a:t>
            </a:r>
          </a:p>
        </p:txBody>
      </p:sp>
    </p:spTree>
    <p:extLst>
      <p:ext uri="{BB962C8B-B14F-4D97-AF65-F5344CB8AC3E}">
        <p14:creationId xmlns:p14="http://schemas.microsoft.com/office/powerpoint/2010/main" val="263928986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xmlns="" id="{5AC2D353-839E-C74A-98C9-3CC81F61111F}"/>
              </a:ext>
            </a:extLst>
          </p:cNvPr>
          <p:cNvSpPr>
            <a:spLocks noGrp="1"/>
          </p:cNvSpPr>
          <p:nvPr>
            <p:ph type="title"/>
          </p:nvPr>
        </p:nvSpPr>
        <p:spPr/>
        <p:txBody>
          <a:bodyPr/>
          <a:lstStyle/>
          <a:p>
            <a:r>
              <a:rPr lang="nl-NL" dirty="0" smtClean="0"/>
              <a:t>a. 	</a:t>
            </a:r>
            <a:r>
              <a:rPr lang="nl-NL" dirty="0" err="1" smtClean="0"/>
              <a:t>Euander</a:t>
            </a:r>
            <a:r>
              <a:rPr lang="nl-NL" dirty="0" smtClean="0"/>
              <a:t> begint zijn rondleiding, 314-318</a:t>
            </a:r>
            <a:endParaRPr lang="nl-NL" dirty="0"/>
          </a:p>
        </p:txBody>
      </p:sp>
      <p:sp>
        <p:nvSpPr>
          <p:cNvPr id="3" name="Tijdelijke aanduiding voor inhoud 2">
            <a:extLst>
              <a:ext uri="{FF2B5EF4-FFF2-40B4-BE49-F238E27FC236}">
                <a16:creationId xmlns:a16="http://schemas.microsoft.com/office/drawing/2014/main" xmlns="" id="{1482BEC4-1AF7-8F46-B134-2E7EB5A41D4E}"/>
              </a:ext>
            </a:extLst>
          </p:cNvPr>
          <p:cNvSpPr>
            <a:spLocks noGrp="1"/>
          </p:cNvSpPr>
          <p:nvPr>
            <p:ph idx="1"/>
          </p:nvPr>
        </p:nvSpPr>
        <p:spPr/>
        <p:txBody>
          <a:bodyPr/>
          <a:lstStyle/>
          <a:p>
            <a:r>
              <a:rPr lang="en-US" dirty="0"/>
              <a:t>	‘</a:t>
            </a:r>
            <a:r>
              <a:rPr lang="en-US" dirty="0" err="1"/>
              <a:t>Haec</a:t>
            </a:r>
            <a:r>
              <a:rPr lang="en-US" dirty="0"/>
              <a:t> </a:t>
            </a:r>
            <a:r>
              <a:rPr lang="en-US" dirty="0" err="1"/>
              <a:t>nemora</a:t>
            </a:r>
            <a:r>
              <a:rPr lang="en-US" dirty="0"/>
              <a:t> </a:t>
            </a:r>
            <a:r>
              <a:rPr lang="en-US" dirty="0" err="1"/>
              <a:t>indigenae</a:t>
            </a:r>
            <a:r>
              <a:rPr lang="en-US" dirty="0"/>
              <a:t> </a:t>
            </a:r>
            <a:r>
              <a:rPr lang="en-US" dirty="0" err="1"/>
              <a:t>Fauni</a:t>
            </a:r>
            <a:r>
              <a:rPr lang="en-US" dirty="0"/>
              <a:t> </a:t>
            </a:r>
            <a:r>
              <a:rPr lang="en-US" dirty="0" err="1"/>
              <a:t>Nymphaeque</a:t>
            </a:r>
            <a:r>
              <a:rPr lang="en-US" dirty="0"/>
              <a:t> </a:t>
            </a:r>
            <a:r>
              <a:rPr lang="en-US" dirty="0" err="1" smtClean="0"/>
              <a:t>tenebant</a:t>
            </a:r>
            <a:endParaRPr lang="nl-NL" dirty="0" smtClean="0"/>
          </a:p>
          <a:p>
            <a:r>
              <a:rPr lang="en-US" dirty="0" smtClean="0"/>
              <a:t>315</a:t>
            </a:r>
            <a:r>
              <a:rPr lang="en-US" dirty="0"/>
              <a:t>	</a:t>
            </a:r>
            <a:r>
              <a:rPr lang="en-US" dirty="0" err="1"/>
              <a:t>gensque</a:t>
            </a:r>
            <a:r>
              <a:rPr lang="en-US" dirty="0"/>
              <a:t> </a:t>
            </a:r>
            <a:r>
              <a:rPr lang="en-US" dirty="0" err="1"/>
              <a:t>virum</a:t>
            </a:r>
            <a:r>
              <a:rPr lang="en-US" dirty="0"/>
              <a:t> </a:t>
            </a:r>
            <a:r>
              <a:rPr lang="en-US" dirty="0" err="1"/>
              <a:t>truncis</a:t>
            </a:r>
            <a:r>
              <a:rPr lang="en-US" dirty="0"/>
              <a:t> et </a:t>
            </a:r>
            <a:r>
              <a:rPr lang="en-US" dirty="0" err="1"/>
              <a:t>duro</a:t>
            </a:r>
            <a:r>
              <a:rPr lang="en-US" dirty="0"/>
              <a:t> </a:t>
            </a:r>
            <a:r>
              <a:rPr lang="en-US" dirty="0" err="1"/>
              <a:t>robore</a:t>
            </a:r>
            <a:r>
              <a:rPr lang="en-US" dirty="0"/>
              <a:t> </a:t>
            </a:r>
            <a:r>
              <a:rPr lang="en-US" dirty="0" err="1"/>
              <a:t>nata</a:t>
            </a:r>
            <a:r>
              <a:rPr lang="en-US" dirty="0"/>
              <a:t>,</a:t>
            </a:r>
            <a:endParaRPr lang="nl-NL" dirty="0"/>
          </a:p>
          <a:p>
            <a:r>
              <a:rPr lang="en-US" dirty="0"/>
              <a:t>	</a:t>
            </a:r>
            <a:r>
              <a:rPr lang="en-US" dirty="0" err="1"/>
              <a:t>quis</a:t>
            </a:r>
            <a:r>
              <a:rPr lang="en-US" dirty="0"/>
              <a:t> </a:t>
            </a:r>
            <a:r>
              <a:rPr lang="en-US" dirty="0" err="1"/>
              <a:t>neque</a:t>
            </a:r>
            <a:r>
              <a:rPr lang="en-US" dirty="0"/>
              <a:t> </a:t>
            </a:r>
            <a:r>
              <a:rPr lang="en-US" dirty="0" err="1"/>
              <a:t>mos</a:t>
            </a:r>
            <a:r>
              <a:rPr lang="en-US" dirty="0"/>
              <a:t> </a:t>
            </a:r>
            <a:r>
              <a:rPr lang="en-US" dirty="0" err="1"/>
              <a:t>neque</a:t>
            </a:r>
            <a:r>
              <a:rPr lang="en-US" dirty="0"/>
              <a:t> </a:t>
            </a:r>
            <a:r>
              <a:rPr lang="en-US" dirty="0" err="1"/>
              <a:t>cultus</a:t>
            </a:r>
            <a:r>
              <a:rPr lang="en-US" dirty="0"/>
              <a:t> </a:t>
            </a:r>
            <a:r>
              <a:rPr lang="en-US" dirty="0" err="1"/>
              <a:t>erat</a:t>
            </a:r>
            <a:r>
              <a:rPr lang="en-US" dirty="0"/>
              <a:t>, </a:t>
            </a:r>
            <a:r>
              <a:rPr lang="en-US" dirty="0" err="1"/>
              <a:t>nec</a:t>
            </a:r>
            <a:r>
              <a:rPr lang="en-US" dirty="0"/>
              <a:t> </a:t>
            </a:r>
            <a:r>
              <a:rPr lang="en-US" dirty="0" err="1"/>
              <a:t>iungere</a:t>
            </a:r>
            <a:r>
              <a:rPr lang="en-US" dirty="0"/>
              <a:t> </a:t>
            </a:r>
            <a:r>
              <a:rPr lang="en-US" dirty="0" err="1"/>
              <a:t>tauros</a:t>
            </a:r>
            <a:endParaRPr lang="nl-NL" dirty="0"/>
          </a:p>
          <a:p>
            <a:r>
              <a:rPr lang="en-US" dirty="0"/>
              <a:t>	</a:t>
            </a:r>
            <a:r>
              <a:rPr lang="en-US" dirty="0" err="1"/>
              <a:t>aut</a:t>
            </a:r>
            <a:r>
              <a:rPr lang="en-US" dirty="0"/>
              <a:t> </a:t>
            </a:r>
            <a:r>
              <a:rPr lang="en-US" dirty="0" err="1"/>
              <a:t>componere</a:t>
            </a:r>
            <a:r>
              <a:rPr lang="en-US" dirty="0"/>
              <a:t> </a:t>
            </a:r>
            <a:r>
              <a:rPr lang="en-US" dirty="0" err="1"/>
              <a:t>opes</a:t>
            </a:r>
            <a:r>
              <a:rPr lang="en-US" dirty="0"/>
              <a:t> </a:t>
            </a:r>
            <a:r>
              <a:rPr lang="en-US" dirty="0" err="1"/>
              <a:t>norant</a:t>
            </a:r>
            <a:r>
              <a:rPr lang="en-US" dirty="0"/>
              <a:t> </a:t>
            </a:r>
            <a:r>
              <a:rPr lang="en-US" dirty="0" err="1"/>
              <a:t>aut</a:t>
            </a:r>
            <a:r>
              <a:rPr lang="en-US" dirty="0"/>
              <a:t> </a:t>
            </a:r>
            <a:r>
              <a:rPr lang="en-US" dirty="0" err="1"/>
              <a:t>parcere</a:t>
            </a:r>
            <a:r>
              <a:rPr lang="en-US" dirty="0"/>
              <a:t> </a:t>
            </a:r>
            <a:r>
              <a:rPr lang="en-US" dirty="0" err="1"/>
              <a:t>parto</a:t>
            </a:r>
            <a:r>
              <a:rPr lang="en-US" dirty="0"/>
              <a:t>,</a:t>
            </a:r>
            <a:endParaRPr lang="nl-NL" dirty="0"/>
          </a:p>
          <a:p>
            <a:r>
              <a:rPr lang="en-US" dirty="0"/>
              <a:t>	</a:t>
            </a:r>
            <a:r>
              <a:rPr lang="en-US" dirty="0" err="1"/>
              <a:t>sed</a:t>
            </a:r>
            <a:r>
              <a:rPr lang="en-US" dirty="0"/>
              <a:t> rami </a:t>
            </a:r>
            <a:r>
              <a:rPr lang="en-US" dirty="0" err="1"/>
              <a:t>atque</a:t>
            </a:r>
            <a:r>
              <a:rPr lang="en-US" dirty="0"/>
              <a:t> asper </a:t>
            </a:r>
            <a:r>
              <a:rPr lang="en-US" dirty="0" err="1"/>
              <a:t>victu</a:t>
            </a:r>
            <a:r>
              <a:rPr lang="en-US" dirty="0"/>
              <a:t> </a:t>
            </a:r>
            <a:r>
              <a:rPr lang="en-US" dirty="0" err="1"/>
              <a:t>venatus</a:t>
            </a:r>
            <a:r>
              <a:rPr lang="en-US" dirty="0"/>
              <a:t> </a:t>
            </a:r>
            <a:r>
              <a:rPr lang="en-US" dirty="0" err="1"/>
              <a:t>alebat</a:t>
            </a:r>
            <a:r>
              <a:rPr lang="en-US" dirty="0" smtClean="0"/>
              <a:t>.’</a:t>
            </a:r>
            <a:endParaRPr lang="en-US" dirty="0"/>
          </a:p>
        </p:txBody>
      </p:sp>
      <p:sp>
        <p:nvSpPr>
          <p:cNvPr id="6" name="Rond hoek zelfde zijde rechthoek 5">
            <a:hlinkClick r:id="" action="ppaction://hlinkshowjump?jump=previousslide"/>
            <a:hlinkHover r:id="" action="ppaction://noaction" highlightClick="1"/>
          </p:cNvPr>
          <p:cNvSpPr/>
          <p:nvPr/>
        </p:nvSpPr>
        <p:spPr>
          <a:xfrm>
            <a:off x="839616" y="6354000"/>
            <a:ext cx="1800000" cy="504000"/>
          </a:xfrm>
          <a:prstGeom prst="round2SameRect">
            <a:avLst>
              <a:gd name="adj1" fmla="val 15913"/>
              <a:gd name="adj2" fmla="val 0"/>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b="1" spc="300" dirty="0"/>
              <a:t>VORIGE</a:t>
            </a:r>
          </a:p>
        </p:txBody>
      </p:sp>
      <p:sp>
        <p:nvSpPr>
          <p:cNvPr id="7" name="Rond hoek zelfde zijde rechthoek 6">
            <a:hlinkClick r:id="" action="ppaction://hlinkshowjump?jump=nextslide"/>
            <a:hlinkHover r:id="" action="ppaction://noaction" highlightClick="1"/>
          </p:cNvPr>
          <p:cNvSpPr/>
          <p:nvPr/>
        </p:nvSpPr>
        <p:spPr>
          <a:xfrm>
            <a:off x="9120336" y="6354001"/>
            <a:ext cx="1800000" cy="504000"/>
          </a:xfrm>
          <a:prstGeom prst="round2SameRect">
            <a:avLst>
              <a:gd name="adj1" fmla="val 15913"/>
              <a:gd name="adj2" fmla="val 0"/>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b="1" spc="300" dirty="0"/>
              <a:t>VOLGENDE</a:t>
            </a:r>
          </a:p>
        </p:txBody>
      </p:sp>
      <p:sp>
        <p:nvSpPr>
          <p:cNvPr id="9" name="Rond hoek zelfde zijde rechthoek 8">
            <a:hlinkClick r:id="rId2" action="ppaction://hlinksldjump"/>
            <a:hlinkHover r:id="" action="ppaction://noaction" highlightClick="1"/>
          </p:cNvPr>
          <p:cNvSpPr/>
          <p:nvPr/>
        </p:nvSpPr>
        <p:spPr>
          <a:xfrm>
            <a:off x="4259568" y="6354001"/>
            <a:ext cx="3240000" cy="504000"/>
          </a:xfrm>
          <a:prstGeom prst="round2SameRect">
            <a:avLst>
              <a:gd name="adj1" fmla="val 15913"/>
              <a:gd name="adj2" fmla="val 0"/>
            </a:avLst>
          </a:prstGeom>
          <a:solidFill>
            <a:srgbClr val="0080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b="1" spc="300" dirty="0"/>
              <a:t>LATIJN - NEDERLANDS</a:t>
            </a:r>
          </a:p>
        </p:txBody>
      </p:sp>
      <p:sp>
        <p:nvSpPr>
          <p:cNvPr id="10" name="Rechthoek 9" descr="Zie opdracht in het leerlingenboek." title="Zie opdracht in het leerlingenboek."/>
          <p:cNvSpPr/>
          <p:nvPr/>
        </p:nvSpPr>
        <p:spPr>
          <a:xfrm>
            <a:off x="10920336" y="2260645"/>
            <a:ext cx="270000" cy="270000"/>
          </a:xfrm>
          <a:prstGeom prst="rect">
            <a:avLst/>
          </a:prstGeom>
          <a:solidFill>
            <a:srgbClr val="0080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b="1" dirty="0"/>
              <a:t>?</a:t>
            </a:r>
          </a:p>
        </p:txBody>
      </p:sp>
      <p:sp>
        <p:nvSpPr>
          <p:cNvPr id="16" name="Rechthoek 15" descr="Zie opdracht in het leerlingenboek." title="Zie opdracht in het leerlingenboek."/>
          <p:cNvSpPr/>
          <p:nvPr/>
        </p:nvSpPr>
        <p:spPr>
          <a:xfrm>
            <a:off x="10920336" y="4816447"/>
            <a:ext cx="270000" cy="270000"/>
          </a:xfrm>
          <a:prstGeom prst="rect">
            <a:avLst/>
          </a:prstGeom>
          <a:solidFill>
            <a:srgbClr val="0080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b="1" dirty="0"/>
              <a:t>?</a:t>
            </a:r>
          </a:p>
        </p:txBody>
      </p:sp>
    </p:spTree>
    <p:extLst>
      <p:ext uri="{BB962C8B-B14F-4D97-AF65-F5344CB8AC3E}">
        <p14:creationId xmlns:p14="http://schemas.microsoft.com/office/powerpoint/2010/main" val="388199772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40000"/>
            <a:extLst>
              <a:ext uri="{BEBA8EAE-BF5A-486C-A8C5-ECC9F3942E4B}">
                <a14:imgProps xmlns:a14="http://schemas.microsoft.com/office/drawing/2010/main">
                  <a14:imgLayer r:embed="rId4">
                    <a14:imgEffect>
                      <a14:colorTemperature colorTemp="11200"/>
                    </a14:imgEffect>
                  </a14:imgLayer>
                </a14:imgProps>
              </a:ext>
            </a:extLst>
          </a:blip>
          <a:srcRect/>
          <a:stretch>
            <a:fillRect t="-11000" b="-11000"/>
          </a:stretch>
        </a:blipFill>
        <a:effectLst/>
      </p:bgPr>
    </p:bg>
    <p:spTree>
      <p:nvGrpSpPr>
        <p:cNvPr id="1" name=""/>
        <p:cNvGrpSpPr/>
        <p:nvPr/>
      </p:nvGrpSpPr>
      <p:grpSpPr>
        <a:xfrm>
          <a:off x="0" y="0"/>
          <a:ext cx="0" cy="0"/>
          <a:chOff x="0" y="0"/>
          <a:chExt cx="0" cy="0"/>
        </a:xfrm>
      </p:grpSpPr>
      <p:sp>
        <p:nvSpPr>
          <p:cNvPr id="7" name="Rectangle 4"/>
          <p:cNvSpPr>
            <a:spLocks noGrp="1" noChangeArrowheads="1"/>
          </p:cNvSpPr>
          <p:nvPr>
            <p:ph type="title"/>
          </p:nvPr>
        </p:nvSpPr>
        <p:spPr/>
        <p:txBody>
          <a:bodyPr/>
          <a:lstStyle/>
          <a:p>
            <a:r>
              <a:rPr lang="nl-NL" smtClean="0"/>
              <a:t>b. 	De eerdere bewoners (VIII, 319-336)</a:t>
            </a:r>
            <a:br>
              <a:rPr lang="nl-NL" smtClean="0"/>
            </a:br>
            <a:endParaRPr lang="nl-NL" dirty="0"/>
          </a:p>
        </p:txBody>
      </p:sp>
      <p:sp>
        <p:nvSpPr>
          <p:cNvPr id="2" name="Tijdelijke aanduiding voor inhoud 1"/>
          <p:cNvSpPr>
            <a:spLocks noGrp="1"/>
          </p:cNvSpPr>
          <p:nvPr>
            <p:ph idx="1"/>
          </p:nvPr>
        </p:nvSpPr>
        <p:spPr/>
        <p:txBody>
          <a:bodyPr/>
          <a:lstStyle/>
          <a:p>
            <a:r>
              <a:rPr lang="nl-NL" altLang="nl-NL" dirty="0" smtClean="0"/>
              <a:t>	‘Primus </a:t>
            </a:r>
            <a:r>
              <a:rPr lang="nl-NL" altLang="nl-NL" dirty="0" err="1" smtClean="0"/>
              <a:t>ab</a:t>
            </a:r>
            <a:r>
              <a:rPr lang="nl-NL" altLang="nl-NL" dirty="0" smtClean="0"/>
              <a:t> </a:t>
            </a:r>
            <a:r>
              <a:rPr lang="nl-NL" altLang="nl-NL" dirty="0" err="1" smtClean="0"/>
              <a:t>aetherio</a:t>
            </a:r>
            <a:r>
              <a:rPr lang="nl-NL" altLang="nl-NL" dirty="0" smtClean="0"/>
              <a:t> </a:t>
            </a:r>
            <a:r>
              <a:rPr lang="nl-NL" altLang="nl-NL" dirty="0" err="1" smtClean="0"/>
              <a:t>venit</a:t>
            </a:r>
            <a:r>
              <a:rPr lang="nl-NL" altLang="nl-NL" dirty="0" smtClean="0"/>
              <a:t> Saturnus </a:t>
            </a:r>
            <a:r>
              <a:rPr lang="nl-NL" altLang="nl-NL" dirty="0" err="1" smtClean="0"/>
              <a:t>Olympo</a:t>
            </a:r>
            <a:r>
              <a:rPr lang="nl-NL" altLang="nl-NL" dirty="0" smtClean="0"/>
              <a:t>	</a:t>
            </a:r>
            <a:r>
              <a:rPr lang="nl-NL" altLang="nl-NL" dirty="0" smtClean="0">
                <a:hlinkClick r:id="rId5" action="ppaction://hlinksldjump"/>
              </a:rPr>
              <a:t>Regel 319-323</a:t>
            </a:r>
            <a:endParaRPr lang="nl-NL" altLang="nl-NL" dirty="0" smtClean="0"/>
          </a:p>
          <a:p>
            <a:r>
              <a:rPr lang="nl-NL" altLang="nl-NL" dirty="0" smtClean="0"/>
              <a:t>320	</a:t>
            </a:r>
            <a:r>
              <a:rPr lang="nl-NL" altLang="nl-NL" dirty="0" err="1" smtClean="0"/>
              <a:t>arma</a:t>
            </a:r>
            <a:r>
              <a:rPr lang="nl-NL" altLang="nl-NL" dirty="0" smtClean="0"/>
              <a:t> </a:t>
            </a:r>
            <a:r>
              <a:rPr lang="nl-NL" altLang="nl-NL" dirty="0" err="1" smtClean="0"/>
              <a:t>Iovis</a:t>
            </a:r>
            <a:r>
              <a:rPr lang="nl-NL" altLang="nl-NL" dirty="0" smtClean="0"/>
              <a:t> </a:t>
            </a:r>
            <a:r>
              <a:rPr lang="nl-NL" altLang="nl-NL" dirty="0" err="1" smtClean="0"/>
              <a:t>fugiens</a:t>
            </a:r>
            <a:r>
              <a:rPr lang="nl-NL" altLang="nl-NL" dirty="0" smtClean="0"/>
              <a:t> et </a:t>
            </a:r>
            <a:r>
              <a:rPr lang="nl-NL" altLang="nl-NL" dirty="0" err="1" smtClean="0"/>
              <a:t>regnis</a:t>
            </a:r>
            <a:r>
              <a:rPr lang="nl-NL" altLang="nl-NL" dirty="0" smtClean="0"/>
              <a:t> </a:t>
            </a:r>
            <a:r>
              <a:rPr lang="nl-NL" altLang="nl-NL" dirty="0" err="1" smtClean="0"/>
              <a:t>exsul</a:t>
            </a:r>
            <a:r>
              <a:rPr lang="nl-NL" altLang="nl-NL" dirty="0" smtClean="0"/>
              <a:t> </a:t>
            </a:r>
            <a:r>
              <a:rPr lang="nl-NL" altLang="nl-NL" dirty="0" err="1" smtClean="0"/>
              <a:t>ademptis</a:t>
            </a:r>
            <a:r>
              <a:rPr lang="nl-NL" altLang="nl-NL" dirty="0" smtClean="0"/>
              <a:t>. </a:t>
            </a:r>
          </a:p>
          <a:p>
            <a:r>
              <a:rPr lang="nl-NL" altLang="nl-NL" dirty="0" smtClean="0"/>
              <a:t>	Is genus </a:t>
            </a:r>
            <a:r>
              <a:rPr lang="nl-NL" altLang="nl-NL" dirty="0" err="1" smtClean="0"/>
              <a:t>indocile</a:t>
            </a:r>
            <a:r>
              <a:rPr lang="nl-NL" altLang="nl-NL" dirty="0" smtClean="0"/>
              <a:t> </a:t>
            </a:r>
            <a:r>
              <a:rPr lang="nl-NL" altLang="nl-NL" dirty="0" err="1" smtClean="0"/>
              <a:t>ac</a:t>
            </a:r>
            <a:r>
              <a:rPr lang="nl-NL" altLang="nl-NL" dirty="0" smtClean="0"/>
              <a:t> </a:t>
            </a:r>
            <a:r>
              <a:rPr lang="nl-NL" altLang="nl-NL" dirty="0" err="1" smtClean="0"/>
              <a:t>dispersum</a:t>
            </a:r>
            <a:r>
              <a:rPr lang="nl-NL" altLang="nl-NL" dirty="0" smtClean="0"/>
              <a:t> </a:t>
            </a:r>
            <a:r>
              <a:rPr lang="nl-NL" altLang="nl-NL" dirty="0" err="1" smtClean="0"/>
              <a:t>montibus</a:t>
            </a:r>
            <a:r>
              <a:rPr lang="nl-NL" altLang="nl-NL" dirty="0" smtClean="0"/>
              <a:t> </a:t>
            </a:r>
            <a:r>
              <a:rPr lang="nl-NL" altLang="nl-NL" dirty="0" err="1" smtClean="0"/>
              <a:t>altis</a:t>
            </a:r>
            <a:endParaRPr lang="nl-NL" altLang="nl-NL" dirty="0" smtClean="0"/>
          </a:p>
          <a:p>
            <a:r>
              <a:rPr lang="nl-NL" altLang="nl-NL" dirty="0" smtClean="0"/>
              <a:t>	</a:t>
            </a:r>
            <a:r>
              <a:rPr lang="nl-NL" altLang="nl-NL" dirty="0" err="1" smtClean="0"/>
              <a:t>composuit</a:t>
            </a:r>
            <a:r>
              <a:rPr lang="nl-NL" altLang="nl-NL" dirty="0" smtClean="0"/>
              <a:t> </a:t>
            </a:r>
            <a:r>
              <a:rPr lang="nl-NL" altLang="nl-NL" dirty="0" err="1" smtClean="0"/>
              <a:t>legesque</a:t>
            </a:r>
            <a:r>
              <a:rPr lang="nl-NL" altLang="nl-NL" dirty="0" smtClean="0"/>
              <a:t> </a:t>
            </a:r>
            <a:r>
              <a:rPr lang="nl-NL" altLang="nl-NL" dirty="0" err="1" smtClean="0"/>
              <a:t>dedit</a:t>
            </a:r>
            <a:r>
              <a:rPr lang="nl-NL" altLang="nl-NL" dirty="0" smtClean="0"/>
              <a:t>, </a:t>
            </a:r>
            <a:r>
              <a:rPr lang="nl-NL" altLang="nl-NL" dirty="0" err="1" smtClean="0"/>
              <a:t>Latiumque</a:t>
            </a:r>
            <a:r>
              <a:rPr lang="nl-NL" altLang="nl-NL" dirty="0" smtClean="0"/>
              <a:t> </a:t>
            </a:r>
            <a:r>
              <a:rPr lang="nl-NL" altLang="nl-NL" dirty="0" err="1" smtClean="0"/>
              <a:t>vocari</a:t>
            </a:r>
            <a:endParaRPr lang="nl-NL" altLang="nl-NL" dirty="0" smtClean="0"/>
          </a:p>
          <a:p>
            <a:r>
              <a:rPr lang="nl-NL" altLang="nl-NL" dirty="0" smtClean="0"/>
              <a:t>	</a:t>
            </a:r>
            <a:r>
              <a:rPr lang="nl-NL" altLang="nl-NL" dirty="0" err="1" smtClean="0"/>
              <a:t>maluit</a:t>
            </a:r>
            <a:r>
              <a:rPr lang="nl-NL" altLang="nl-NL" dirty="0" smtClean="0"/>
              <a:t>, his </a:t>
            </a:r>
            <a:r>
              <a:rPr lang="nl-NL" altLang="nl-NL" dirty="0" err="1" smtClean="0"/>
              <a:t>quoniam</a:t>
            </a:r>
            <a:r>
              <a:rPr lang="nl-NL" altLang="nl-NL" dirty="0" smtClean="0"/>
              <a:t> </a:t>
            </a:r>
            <a:r>
              <a:rPr lang="nl-NL" altLang="nl-NL" dirty="0" err="1" smtClean="0"/>
              <a:t>latuisset</a:t>
            </a:r>
            <a:r>
              <a:rPr lang="nl-NL" altLang="nl-NL" dirty="0" smtClean="0"/>
              <a:t> </a:t>
            </a:r>
            <a:r>
              <a:rPr lang="nl-NL" altLang="nl-NL" dirty="0" err="1" smtClean="0"/>
              <a:t>tutus</a:t>
            </a:r>
            <a:r>
              <a:rPr lang="nl-NL" altLang="nl-NL" dirty="0" smtClean="0"/>
              <a:t> in </a:t>
            </a:r>
            <a:r>
              <a:rPr lang="nl-NL" altLang="nl-NL" dirty="0" err="1" smtClean="0"/>
              <a:t>oris</a:t>
            </a:r>
            <a:r>
              <a:rPr lang="nl-NL" altLang="nl-NL" dirty="0" smtClean="0"/>
              <a:t>.</a:t>
            </a:r>
          </a:p>
          <a:p>
            <a:r>
              <a:rPr lang="nl-NL" altLang="nl-NL" dirty="0" smtClean="0"/>
              <a:t>	</a:t>
            </a:r>
            <a:r>
              <a:rPr lang="nl-NL" altLang="nl-NL" dirty="0" err="1" smtClean="0"/>
              <a:t>Aurea</a:t>
            </a:r>
            <a:r>
              <a:rPr lang="nl-NL" altLang="nl-NL" dirty="0" smtClean="0"/>
              <a:t> </a:t>
            </a:r>
            <a:r>
              <a:rPr lang="nl-NL" altLang="nl-NL" dirty="0" err="1" smtClean="0"/>
              <a:t>quae</a:t>
            </a:r>
            <a:r>
              <a:rPr lang="nl-NL" altLang="nl-NL" dirty="0" smtClean="0"/>
              <a:t> </a:t>
            </a:r>
            <a:r>
              <a:rPr lang="nl-NL" altLang="nl-NL" dirty="0" err="1" smtClean="0"/>
              <a:t>perhibent</a:t>
            </a:r>
            <a:r>
              <a:rPr lang="nl-NL" altLang="nl-NL" dirty="0" smtClean="0"/>
              <a:t>, </a:t>
            </a:r>
            <a:r>
              <a:rPr lang="nl-NL" altLang="nl-NL" dirty="0" err="1" smtClean="0"/>
              <a:t>illo</a:t>
            </a:r>
            <a:r>
              <a:rPr lang="nl-NL" altLang="nl-NL" dirty="0" smtClean="0"/>
              <a:t> sub </a:t>
            </a:r>
            <a:r>
              <a:rPr lang="nl-NL" altLang="nl-NL" dirty="0" err="1" smtClean="0"/>
              <a:t>rege</a:t>
            </a:r>
            <a:r>
              <a:rPr lang="nl-NL" altLang="nl-NL" dirty="0" smtClean="0"/>
              <a:t> </a:t>
            </a:r>
            <a:r>
              <a:rPr lang="nl-NL" altLang="nl-NL" dirty="0" err="1" smtClean="0"/>
              <a:t>fuere</a:t>
            </a:r>
            <a:r>
              <a:rPr lang="nl-NL" altLang="nl-NL" dirty="0" smtClean="0"/>
              <a:t>	</a:t>
            </a:r>
            <a:r>
              <a:rPr lang="nl-NL" altLang="nl-NL" dirty="0" smtClean="0">
                <a:hlinkClick r:id="rId6" action="ppaction://hlinksldjump"/>
              </a:rPr>
              <a:t>Regel 324-327</a:t>
            </a:r>
            <a:endParaRPr lang="nl-NL" altLang="nl-NL" dirty="0" smtClean="0"/>
          </a:p>
          <a:p>
            <a:r>
              <a:rPr lang="nl-NL" altLang="nl-NL" dirty="0" smtClean="0"/>
              <a:t>325	</a:t>
            </a:r>
            <a:r>
              <a:rPr lang="nl-NL" altLang="nl-NL" dirty="0" err="1" smtClean="0"/>
              <a:t>saecula</a:t>
            </a:r>
            <a:r>
              <a:rPr lang="nl-NL" altLang="nl-NL" dirty="0" smtClean="0"/>
              <a:t>: sic </a:t>
            </a:r>
            <a:r>
              <a:rPr lang="nl-NL" altLang="nl-NL" dirty="0" err="1" smtClean="0"/>
              <a:t>placida</a:t>
            </a:r>
            <a:r>
              <a:rPr lang="nl-NL" altLang="nl-NL" dirty="0" smtClean="0"/>
              <a:t> </a:t>
            </a:r>
            <a:r>
              <a:rPr lang="nl-NL" altLang="nl-NL" dirty="0" err="1" smtClean="0"/>
              <a:t>populos</a:t>
            </a:r>
            <a:r>
              <a:rPr lang="nl-NL" altLang="nl-NL" dirty="0" smtClean="0"/>
              <a:t> in pace </a:t>
            </a:r>
            <a:r>
              <a:rPr lang="nl-NL" altLang="nl-NL" dirty="0" err="1" smtClean="0"/>
              <a:t>regebat</a:t>
            </a:r>
            <a:r>
              <a:rPr lang="nl-NL" altLang="nl-NL" dirty="0" smtClean="0"/>
              <a:t>, </a:t>
            </a:r>
          </a:p>
          <a:p>
            <a:r>
              <a:rPr lang="nl-NL" altLang="nl-NL" dirty="0" smtClean="0"/>
              <a:t>	</a:t>
            </a:r>
            <a:r>
              <a:rPr lang="nl-NL" altLang="nl-NL" dirty="0" err="1" smtClean="0"/>
              <a:t>deterior</a:t>
            </a:r>
            <a:r>
              <a:rPr lang="nl-NL" altLang="nl-NL" dirty="0" smtClean="0"/>
              <a:t> </a:t>
            </a:r>
            <a:r>
              <a:rPr lang="nl-NL" altLang="nl-NL" dirty="0" err="1" smtClean="0"/>
              <a:t>donec</a:t>
            </a:r>
            <a:r>
              <a:rPr lang="nl-NL" altLang="nl-NL" dirty="0" smtClean="0"/>
              <a:t> </a:t>
            </a:r>
            <a:r>
              <a:rPr lang="nl-NL" altLang="nl-NL" dirty="0" err="1" smtClean="0"/>
              <a:t>paulatim</a:t>
            </a:r>
            <a:r>
              <a:rPr lang="nl-NL" altLang="nl-NL" dirty="0" smtClean="0"/>
              <a:t> </a:t>
            </a:r>
            <a:r>
              <a:rPr lang="nl-NL" altLang="nl-NL" dirty="0" err="1" smtClean="0"/>
              <a:t>ac</a:t>
            </a:r>
            <a:r>
              <a:rPr lang="nl-NL" altLang="nl-NL" dirty="0" smtClean="0"/>
              <a:t> </a:t>
            </a:r>
            <a:r>
              <a:rPr lang="nl-NL" altLang="nl-NL" dirty="0" err="1" smtClean="0"/>
              <a:t>decolor</a:t>
            </a:r>
            <a:r>
              <a:rPr lang="nl-NL" altLang="nl-NL" dirty="0" smtClean="0"/>
              <a:t> </a:t>
            </a:r>
            <a:r>
              <a:rPr lang="nl-NL" altLang="nl-NL" dirty="0" err="1" smtClean="0"/>
              <a:t>aetas</a:t>
            </a:r>
            <a:endParaRPr lang="nl-NL" altLang="nl-NL" dirty="0" smtClean="0"/>
          </a:p>
          <a:p>
            <a:r>
              <a:rPr lang="nl-NL" altLang="nl-NL" dirty="0" smtClean="0"/>
              <a:t>	et belli </a:t>
            </a:r>
            <a:r>
              <a:rPr lang="nl-NL" altLang="nl-NL" dirty="0" err="1" smtClean="0"/>
              <a:t>rabies</a:t>
            </a:r>
            <a:r>
              <a:rPr lang="nl-NL" altLang="nl-NL" dirty="0" smtClean="0"/>
              <a:t> et </a:t>
            </a:r>
            <a:r>
              <a:rPr lang="nl-NL" altLang="nl-NL" dirty="0" err="1" smtClean="0"/>
              <a:t>amor</a:t>
            </a:r>
            <a:r>
              <a:rPr lang="nl-NL" altLang="nl-NL" dirty="0" smtClean="0"/>
              <a:t> </a:t>
            </a:r>
            <a:r>
              <a:rPr lang="nl-NL" altLang="nl-NL" dirty="0" err="1" smtClean="0"/>
              <a:t>successit</a:t>
            </a:r>
            <a:r>
              <a:rPr lang="nl-NL" altLang="nl-NL" dirty="0" smtClean="0"/>
              <a:t> </a:t>
            </a:r>
            <a:r>
              <a:rPr lang="nl-NL" altLang="nl-NL" dirty="0" err="1" smtClean="0"/>
              <a:t>habendi</a:t>
            </a:r>
            <a:r>
              <a:rPr lang="nl-NL" altLang="nl-NL" dirty="0" smtClean="0"/>
              <a:t>.</a:t>
            </a:r>
          </a:p>
          <a:p>
            <a:r>
              <a:rPr lang="nl-NL" i="1" dirty="0"/>
              <a:t>	</a:t>
            </a:r>
            <a:r>
              <a:rPr lang="nl-NL" i="1" dirty="0" smtClean="0"/>
              <a:t>… zie volgende dia</a:t>
            </a:r>
            <a:endParaRPr lang="nl-NL" i="1" dirty="0"/>
          </a:p>
        </p:txBody>
      </p:sp>
      <p:sp>
        <p:nvSpPr>
          <p:cNvPr id="4" name="Rond hoek zelfde zijde rechthoek 3">
            <a:hlinkClick r:id="" action="ppaction://hlinkshowjump?jump=previousslide"/>
            <a:hlinkHover r:id="" action="ppaction://noaction" highlightClick="1"/>
          </p:cNvPr>
          <p:cNvSpPr/>
          <p:nvPr/>
        </p:nvSpPr>
        <p:spPr>
          <a:xfrm>
            <a:off x="839616" y="6354000"/>
            <a:ext cx="1800000" cy="504000"/>
          </a:xfrm>
          <a:prstGeom prst="round2SameRect">
            <a:avLst>
              <a:gd name="adj1" fmla="val 15913"/>
              <a:gd name="adj2" fmla="val 0"/>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b="1" spc="300" dirty="0"/>
              <a:t>VORIGE</a:t>
            </a:r>
          </a:p>
        </p:txBody>
      </p:sp>
      <p:sp>
        <p:nvSpPr>
          <p:cNvPr id="5" name="Rond hoek zelfde zijde rechthoek 4">
            <a:hlinkClick r:id="" action="ppaction://hlinkshowjump?jump=nextslide"/>
            <a:hlinkHover r:id="" action="ppaction://noaction" highlightClick="1"/>
          </p:cNvPr>
          <p:cNvSpPr/>
          <p:nvPr/>
        </p:nvSpPr>
        <p:spPr>
          <a:xfrm>
            <a:off x="9120336" y="6354001"/>
            <a:ext cx="1800000" cy="504000"/>
          </a:xfrm>
          <a:prstGeom prst="round2SameRect">
            <a:avLst>
              <a:gd name="adj1" fmla="val 15913"/>
              <a:gd name="adj2" fmla="val 0"/>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b="1" spc="300" dirty="0"/>
              <a:t>VOLGENDE</a:t>
            </a:r>
          </a:p>
        </p:txBody>
      </p:sp>
    </p:spTree>
    <p:extLst>
      <p:ext uri="{BB962C8B-B14F-4D97-AF65-F5344CB8AC3E}">
        <p14:creationId xmlns:p14="http://schemas.microsoft.com/office/powerpoint/2010/main" val="335606303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40000"/>
            <a:extLst>
              <a:ext uri="{BEBA8EAE-BF5A-486C-A8C5-ECC9F3942E4B}">
                <a14:imgProps xmlns:a14="http://schemas.microsoft.com/office/drawing/2010/main">
                  <a14:imgLayer r:embed="rId4">
                    <a14:imgEffect>
                      <a14:colorTemperature colorTemp="11200"/>
                    </a14:imgEffect>
                  </a14:imgLayer>
                </a14:imgProps>
              </a:ext>
            </a:extLst>
          </a:blip>
          <a:srcRect/>
          <a:stretch>
            <a:fillRect t="-11000" b="-11000"/>
          </a:stretch>
        </a:blipFill>
        <a:effectLst/>
      </p:bgPr>
    </p:bg>
    <p:spTree>
      <p:nvGrpSpPr>
        <p:cNvPr id="1" name=""/>
        <p:cNvGrpSpPr/>
        <p:nvPr/>
      </p:nvGrpSpPr>
      <p:grpSpPr>
        <a:xfrm>
          <a:off x="0" y="0"/>
          <a:ext cx="0" cy="0"/>
          <a:chOff x="0" y="0"/>
          <a:chExt cx="0" cy="0"/>
        </a:xfrm>
      </p:grpSpPr>
      <p:sp>
        <p:nvSpPr>
          <p:cNvPr id="7" name="Rectangle 4"/>
          <p:cNvSpPr>
            <a:spLocks noGrp="1" noChangeArrowheads="1"/>
          </p:cNvSpPr>
          <p:nvPr>
            <p:ph type="title"/>
          </p:nvPr>
        </p:nvSpPr>
        <p:spPr/>
        <p:txBody>
          <a:bodyPr/>
          <a:lstStyle/>
          <a:p>
            <a:r>
              <a:rPr lang="nl-NL" smtClean="0"/>
              <a:t>b. 	De eerdere bewoners (VIII, 319-336)</a:t>
            </a:r>
            <a:br>
              <a:rPr lang="nl-NL" smtClean="0"/>
            </a:br>
            <a:endParaRPr lang="nl-NL" dirty="0"/>
          </a:p>
        </p:txBody>
      </p:sp>
      <p:sp>
        <p:nvSpPr>
          <p:cNvPr id="2" name="Tijdelijke aanduiding voor inhoud 1"/>
          <p:cNvSpPr>
            <a:spLocks noGrp="1"/>
          </p:cNvSpPr>
          <p:nvPr>
            <p:ph idx="1"/>
          </p:nvPr>
        </p:nvSpPr>
        <p:spPr/>
        <p:txBody>
          <a:bodyPr/>
          <a:lstStyle/>
          <a:p>
            <a:r>
              <a:rPr lang="nl-NL" altLang="nl-NL" i="1" dirty="0" smtClean="0"/>
              <a:t>	… zie vorige dia</a:t>
            </a:r>
          </a:p>
          <a:p>
            <a:r>
              <a:rPr lang="nl-NL" altLang="nl-NL" dirty="0" smtClean="0"/>
              <a:t>	</a:t>
            </a:r>
            <a:r>
              <a:rPr lang="nl-NL" altLang="nl-NL" dirty="0" err="1" smtClean="0"/>
              <a:t>Tum</a:t>
            </a:r>
            <a:r>
              <a:rPr lang="nl-NL" altLang="nl-NL" dirty="0" smtClean="0"/>
              <a:t> </a:t>
            </a:r>
            <a:r>
              <a:rPr lang="nl-NL" altLang="nl-NL" dirty="0" err="1" smtClean="0"/>
              <a:t>manus</a:t>
            </a:r>
            <a:r>
              <a:rPr lang="nl-NL" altLang="nl-NL" dirty="0" smtClean="0"/>
              <a:t> </a:t>
            </a:r>
            <a:r>
              <a:rPr lang="nl-NL" altLang="nl-NL" dirty="0" err="1" smtClean="0"/>
              <a:t>Ausonia</a:t>
            </a:r>
            <a:r>
              <a:rPr lang="nl-NL" altLang="nl-NL" dirty="0" smtClean="0"/>
              <a:t> et </a:t>
            </a:r>
            <a:r>
              <a:rPr lang="nl-NL" altLang="nl-NL" dirty="0" err="1" smtClean="0"/>
              <a:t>gentes</a:t>
            </a:r>
            <a:r>
              <a:rPr lang="nl-NL" altLang="nl-NL" dirty="0" smtClean="0"/>
              <a:t> </a:t>
            </a:r>
            <a:r>
              <a:rPr lang="nl-NL" altLang="nl-NL" dirty="0" err="1" smtClean="0"/>
              <a:t>venere</a:t>
            </a:r>
            <a:r>
              <a:rPr lang="nl-NL" altLang="nl-NL" dirty="0" smtClean="0"/>
              <a:t> </a:t>
            </a:r>
            <a:r>
              <a:rPr lang="nl-NL" altLang="nl-NL" dirty="0" err="1" smtClean="0"/>
              <a:t>Sicanae</a:t>
            </a:r>
            <a:r>
              <a:rPr lang="nl-NL" altLang="nl-NL" dirty="0" smtClean="0"/>
              <a:t>,	</a:t>
            </a:r>
            <a:r>
              <a:rPr lang="nl-NL" altLang="nl-NL" dirty="0" smtClean="0">
                <a:hlinkClick r:id="rId5" action="ppaction://hlinksldjump"/>
              </a:rPr>
              <a:t>Regel 328-332</a:t>
            </a:r>
            <a:endParaRPr lang="nl-NL" altLang="nl-NL" dirty="0" smtClean="0"/>
          </a:p>
          <a:p>
            <a:r>
              <a:rPr lang="nl-NL" altLang="nl-NL" dirty="0" smtClean="0"/>
              <a:t>	</a:t>
            </a:r>
            <a:r>
              <a:rPr lang="nl-NL" altLang="nl-NL" dirty="0" err="1" smtClean="0"/>
              <a:t>saepius</a:t>
            </a:r>
            <a:r>
              <a:rPr lang="nl-NL" altLang="nl-NL" dirty="0" smtClean="0"/>
              <a:t> et nomen </a:t>
            </a:r>
            <a:r>
              <a:rPr lang="nl-NL" altLang="nl-NL" dirty="0" err="1" smtClean="0"/>
              <a:t>posuit</a:t>
            </a:r>
            <a:r>
              <a:rPr lang="nl-NL" altLang="nl-NL" dirty="0" smtClean="0"/>
              <a:t> </a:t>
            </a:r>
            <a:r>
              <a:rPr lang="nl-NL" altLang="nl-NL" dirty="0" err="1" smtClean="0"/>
              <a:t>Saturnia</a:t>
            </a:r>
            <a:r>
              <a:rPr lang="nl-NL" altLang="nl-NL" dirty="0" smtClean="0"/>
              <a:t> </a:t>
            </a:r>
            <a:r>
              <a:rPr lang="nl-NL" altLang="nl-NL" dirty="0" err="1" smtClean="0"/>
              <a:t>tellus</a:t>
            </a:r>
            <a:r>
              <a:rPr lang="nl-NL" altLang="nl-NL" dirty="0" smtClean="0"/>
              <a:t>;</a:t>
            </a:r>
          </a:p>
          <a:p>
            <a:r>
              <a:rPr lang="nl-NL" altLang="nl-NL" dirty="0" smtClean="0"/>
              <a:t>330	</a:t>
            </a:r>
            <a:r>
              <a:rPr lang="nl-NL" altLang="nl-NL" dirty="0" err="1" smtClean="0"/>
              <a:t>tum</a:t>
            </a:r>
            <a:r>
              <a:rPr lang="nl-NL" altLang="nl-NL" dirty="0" smtClean="0"/>
              <a:t> </a:t>
            </a:r>
            <a:r>
              <a:rPr lang="nl-NL" altLang="nl-NL" dirty="0" err="1" smtClean="0"/>
              <a:t>reges</a:t>
            </a:r>
            <a:r>
              <a:rPr lang="nl-NL" altLang="nl-NL" dirty="0" smtClean="0"/>
              <a:t> </a:t>
            </a:r>
            <a:r>
              <a:rPr lang="nl-NL" altLang="nl-NL" dirty="0" err="1" smtClean="0"/>
              <a:t>asperque</a:t>
            </a:r>
            <a:r>
              <a:rPr lang="nl-NL" altLang="nl-NL" dirty="0" smtClean="0"/>
              <a:t> </a:t>
            </a:r>
            <a:r>
              <a:rPr lang="nl-NL" altLang="nl-NL" dirty="0" err="1" smtClean="0"/>
              <a:t>immani</a:t>
            </a:r>
            <a:r>
              <a:rPr lang="nl-NL" altLang="nl-NL" dirty="0" smtClean="0"/>
              <a:t> </a:t>
            </a:r>
            <a:r>
              <a:rPr lang="nl-NL" altLang="nl-NL" dirty="0" err="1" smtClean="0"/>
              <a:t>corpore</a:t>
            </a:r>
            <a:r>
              <a:rPr lang="nl-NL" altLang="nl-NL" dirty="0" smtClean="0"/>
              <a:t> </a:t>
            </a:r>
            <a:r>
              <a:rPr lang="nl-NL" altLang="nl-NL" dirty="0" err="1" smtClean="0"/>
              <a:t>Thybris</a:t>
            </a:r>
            <a:r>
              <a:rPr lang="nl-NL" altLang="nl-NL" dirty="0" smtClean="0"/>
              <a:t>,</a:t>
            </a:r>
          </a:p>
          <a:p>
            <a:r>
              <a:rPr lang="nl-NL" altLang="nl-NL" dirty="0" smtClean="0"/>
              <a:t>	a quo post </a:t>
            </a:r>
            <a:r>
              <a:rPr lang="nl-NL" altLang="nl-NL" dirty="0" err="1" smtClean="0"/>
              <a:t>Itali</a:t>
            </a:r>
            <a:r>
              <a:rPr lang="nl-NL" altLang="nl-NL" dirty="0" smtClean="0"/>
              <a:t> </a:t>
            </a:r>
            <a:r>
              <a:rPr lang="nl-NL" altLang="nl-NL" dirty="0" err="1" smtClean="0"/>
              <a:t>fluvium</a:t>
            </a:r>
            <a:r>
              <a:rPr lang="nl-NL" altLang="nl-NL" dirty="0" smtClean="0"/>
              <a:t> </a:t>
            </a:r>
            <a:r>
              <a:rPr lang="nl-NL" altLang="nl-NL" dirty="0" err="1" smtClean="0"/>
              <a:t>cognomine</a:t>
            </a:r>
            <a:r>
              <a:rPr lang="nl-NL" altLang="nl-NL" dirty="0" smtClean="0"/>
              <a:t> </a:t>
            </a:r>
            <a:r>
              <a:rPr lang="nl-NL" altLang="nl-NL" dirty="0" err="1" smtClean="0"/>
              <a:t>Thybrim</a:t>
            </a:r>
            <a:endParaRPr lang="nl-NL" altLang="nl-NL" dirty="0" smtClean="0"/>
          </a:p>
          <a:p>
            <a:r>
              <a:rPr lang="nl-NL" altLang="nl-NL" dirty="0" smtClean="0"/>
              <a:t>	</a:t>
            </a:r>
            <a:r>
              <a:rPr lang="nl-NL" altLang="nl-NL" dirty="0" err="1" smtClean="0"/>
              <a:t>diximus</a:t>
            </a:r>
            <a:r>
              <a:rPr lang="nl-NL" altLang="nl-NL" dirty="0" smtClean="0"/>
              <a:t>; </a:t>
            </a:r>
            <a:r>
              <a:rPr lang="nl-NL" altLang="nl-NL" dirty="0" err="1" smtClean="0"/>
              <a:t>amisit</a:t>
            </a:r>
            <a:r>
              <a:rPr lang="nl-NL" altLang="nl-NL" dirty="0" smtClean="0"/>
              <a:t> </a:t>
            </a:r>
            <a:r>
              <a:rPr lang="nl-NL" altLang="nl-NL" dirty="0" err="1" smtClean="0"/>
              <a:t>verum</a:t>
            </a:r>
            <a:r>
              <a:rPr lang="nl-NL" altLang="nl-NL" dirty="0" smtClean="0"/>
              <a:t> </a:t>
            </a:r>
            <a:r>
              <a:rPr lang="nl-NL" altLang="nl-NL" dirty="0" err="1" smtClean="0"/>
              <a:t>vetus</a:t>
            </a:r>
            <a:r>
              <a:rPr lang="nl-NL" altLang="nl-NL" dirty="0" smtClean="0"/>
              <a:t> </a:t>
            </a:r>
            <a:r>
              <a:rPr lang="nl-NL" altLang="nl-NL" dirty="0" err="1" smtClean="0"/>
              <a:t>Albula</a:t>
            </a:r>
            <a:r>
              <a:rPr lang="nl-NL" altLang="nl-NL" dirty="0" smtClean="0"/>
              <a:t> nomen.</a:t>
            </a:r>
          </a:p>
          <a:p>
            <a:r>
              <a:rPr lang="nl-NL" altLang="nl-NL" dirty="0" smtClean="0"/>
              <a:t>	Me </a:t>
            </a:r>
            <a:r>
              <a:rPr lang="nl-NL" altLang="nl-NL" dirty="0" err="1" smtClean="0"/>
              <a:t>pulsum</a:t>
            </a:r>
            <a:r>
              <a:rPr lang="nl-NL" altLang="nl-NL" dirty="0" smtClean="0"/>
              <a:t> patria </a:t>
            </a:r>
            <a:r>
              <a:rPr lang="nl-NL" altLang="nl-NL" dirty="0" err="1" smtClean="0"/>
              <a:t>pelagique</a:t>
            </a:r>
            <a:r>
              <a:rPr lang="nl-NL" altLang="nl-NL" dirty="0" smtClean="0"/>
              <a:t> </a:t>
            </a:r>
            <a:r>
              <a:rPr lang="nl-NL" altLang="nl-NL" dirty="0" err="1" smtClean="0"/>
              <a:t>extrema</a:t>
            </a:r>
            <a:r>
              <a:rPr lang="nl-NL" altLang="nl-NL" dirty="0" smtClean="0"/>
              <a:t> </a:t>
            </a:r>
            <a:r>
              <a:rPr lang="nl-NL" altLang="nl-NL" dirty="0" err="1" smtClean="0"/>
              <a:t>sequentem</a:t>
            </a:r>
            <a:r>
              <a:rPr lang="nl-NL" altLang="nl-NL" dirty="0" smtClean="0"/>
              <a:t>	</a:t>
            </a:r>
            <a:r>
              <a:rPr lang="nl-NL" altLang="nl-NL" dirty="0" smtClean="0">
                <a:hlinkClick r:id="rId6" action="ppaction://hlinksldjump"/>
              </a:rPr>
              <a:t>Regel 333-336</a:t>
            </a:r>
            <a:endParaRPr lang="nl-NL" altLang="nl-NL" dirty="0" smtClean="0"/>
          </a:p>
          <a:p>
            <a:r>
              <a:rPr lang="nl-NL" altLang="nl-NL" dirty="0" smtClean="0"/>
              <a:t>	Fortuna </a:t>
            </a:r>
            <a:r>
              <a:rPr lang="nl-NL" altLang="nl-NL" dirty="0" err="1" smtClean="0"/>
              <a:t>omnipotens</a:t>
            </a:r>
            <a:r>
              <a:rPr lang="nl-NL" altLang="nl-NL" dirty="0" smtClean="0"/>
              <a:t> et </a:t>
            </a:r>
            <a:r>
              <a:rPr lang="nl-NL" altLang="nl-NL" dirty="0" err="1" smtClean="0"/>
              <a:t>ineluctabile</a:t>
            </a:r>
            <a:r>
              <a:rPr lang="nl-NL" altLang="nl-NL" dirty="0" smtClean="0"/>
              <a:t> fatum</a:t>
            </a:r>
          </a:p>
          <a:p>
            <a:r>
              <a:rPr lang="nl-NL" altLang="nl-NL" dirty="0" smtClean="0"/>
              <a:t>335	his </a:t>
            </a:r>
            <a:r>
              <a:rPr lang="nl-NL" altLang="nl-NL" dirty="0" err="1" smtClean="0"/>
              <a:t>posuere</a:t>
            </a:r>
            <a:r>
              <a:rPr lang="nl-NL" altLang="nl-NL" dirty="0" smtClean="0"/>
              <a:t> </a:t>
            </a:r>
            <a:r>
              <a:rPr lang="nl-NL" altLang="nl-NL" dirty="0" err="1" smtClean="0"/>
              <a:t>locis</a:t>
            </a:r>
            <a:r>
              <a:rPr lang="nl-NL" altLang="nl-NL" dirty="0" smtClean="0"/>
              <a:t>, </a:t>
            </a:r>
            <a:r>
              <a:rPr lang="nl-NL" altLang="nl-NL" dirty="0" err="1" smtClean="0"/>
              <a:t>matrisque</a:t>
            </a:r>
            <a:r>
              <a:rPr lang="nl-NL" altLang="nl-NL" dirty="0" smtClean="0"/>
              <a:t> </a:t>
            </a:r>
            <a:r>
              <a:rPr lang="nl-NL" altLang="nl-NL" dirty="0" err="1" smtClean="0"/>
              <a:t>egere</a:t>
            </a:r>
            <a:r>
              <a:rPr lang="nl-NL" altLang="nl-NL" dirty="0" smtClean="0"/>
              <a:t> </a:t>
            </a:r>
            <a:r>
              <a:rPr lang="nl-NL" altLang="nl-NL" dirty="0" err="1" smtClean="0"/>
              <a:t>tremenda</a:t>
            </a:r>
            <a:r>
              <a:rPr lang="nl-NL" altLang="nl-NL" dirty="0" smtClean="0"/>
              <a:t> </a:t>
            </a:r>
          </a:p>
          <a:p>
            <a:r>
              <a:rPr lang="nl-NL" altLang="nl-NL" dirty="0" smtClean="0"/>
              <a:t>	Carmentis </a:t>
            </a:r>
            <a:r>
              <a:rPr lang="nl-NL" altLang="nl-NL" dirty="0" err="1" smtClean="0"/>
              <a:t>nymphae</a:t>
            </a:r>
            <a:r>
              <a:rPr lang="nl-NL" altLang="nl-NL" dirty="0" smtClean="0"/>
              <a:t> </a:t>
            </a:r>
            <a:r>
              <a:rPr lang="nl-NL" altLang="nl-NL" dirty="0" err="1" smtClean="0"/>
              <a:t>monita</a:t>
            </a:r>
            <a:r>
              <a:rPr lang="nl-NL" altLang="nl-NL" dirty="0" smtClean="0"/>
              <a:t> et deus auctor Apollo.’</a:t>
            </a:r>
          </a:p>
          <a:p>
            <a:endParaRPr lang="nl-NL" dirty="0"/>
          </a:p>
        </p:txBody>
      </p:sp>
      <p:sp>
        <p:nvSpPr>
          <p:cNvPr id="4" name="Rond hoek zelfde zijde rechthoek 3">
            <a:hlinkClick r:id="" action="ppaction://hlinkshowjump?jump=previousslide"/>
            <a:hlinkHover r:id="" action="ppaction://noaction" highlightClick="1"/>
          </p:cNvPr>
          <p:cNvSpPr/>
          <p:nvPr/>
        </p:nvSpPr>
        <p:spPr>
          <a:xfrm>
            <a:off x="839616" y="6354000"/>
            <a:ext cx="1800000" cy="504000"/>
          </a:xfrm>
          <a:prstGeom prst="round2SameRect">
            <a:avLst>
              <a:gd name="adj1" fmla="val 15913"/>
              <a:gd name="adj2" fmla="val 0"/>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b="1" spc="300" dirty="0"/>
              <a:t>VORIGE</a:t>
            </a:r>
          </a:p>
        </p:txBody>
      </p:sp>
      <p:sp>
        <p:nvSpPr>
          <p:cNvPr id="5" name="Rond hoek zelfde zijde rechthoek 4">
            <a:hlinkClick r:id="" action="ppaction://hlinkshowjump?jump=nextslide"/>
            <a:hlinkHover r:id="" action="ppaction://noaction" highlightClick="1"/>
          </p:cNvPr>
          <p:cNvSpPr/>
          <p:nvPr/>
        </p:nvSpPr>
        <p:spPr>
          <a:xfrm>
            <a:off x="9120336" y="6354001"/>
            <a:ext cx="1800000" cy="504000"/>
          </a:xfrm>
          <a:prstGeom prst="round2SameRect">
            <a:avLst>
              <a:gd name="adj1" fmla="val 15913"/>
              <a:gd name="adj2" fmla="val 0"/>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b="1" spc="300" dirty="0"/>
              <a:t>VOLGENDE</a:t>
            </a:r>
          </a:p>
        </p:txBody>
      </p:sp>
    </p:spTree>
    <p:extLst>
      <p:ext uri="{BB962C8B-B14F-4D97-AF65-F5344CB8AC3E}">
        <p14:creationId xmlns:p14="http://schemas.microsoft.com/office/powerpoint/2010/main" val="802684164"/>
      </p:ext>
    </p:extLst>
  </p:cSld>
  <p:clrMapOvr>
    <a:masterClrMapping/>
  </p:clrMapOvr>
  <p:timing>
    <p:tnLst>
      <p:par>
        <p:cTn id="1" dur="indefinite" restart="never" nodeType="tmRoot"/>
      </p:par>
    </p:tnLst>
  </p:timing>
</p:sld>
</file>

<file path=ppt/theme/theme1.xml><?xml version="1.0" encoding="utf-8"?>
<a:theme xmlns:a="http://schemas.openxmlformats.org/drawingml/2006/main" name="Kantoorthema">
  <a:themeElements>
    <a:clrScheme name="Kantoor">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Kantoor">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Kantoorthema">
  <a:themeElements>
    <a:clrScheme name="Kantoor">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Kantoor">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Kantoorthema">
  <a:themeElements>
    <a:clrScheme name="Kantoor">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Kantoor">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3978</TotalTime>
  <Words>370</Words>
  <Application>Microsoft Office PowerPoint</Application>
  <PresentationFormat>Breedbeeld</PresentationFormat>
  <Paragraphs>462</Paragraphs>
  <Slides>38</Slides>
  <Notes>30</Notes>
  <HiddenSlides>0</HiddenSlides>
  <MMClips>0</MMClips>
  <ScaleCrop>false</ScaleCrop>
  <HeadingPairs>
    <vt:vector size="6" baseType="variant">
      <vt:variant>
        <vt:lpstr>Gebruikte lettertypen</vt:lpstr>
      </vt:variant>
      <vt:variant>
        <vt:i4>5</vt:i4>
      </vt:variant>
      <vt:variant>
        <vt:lpstr>Thema</vt:lpstr>
      </vt:variant>
      <vt:variant>
        <vt:i4>1</vt:i4>
      </vt:variant>
      <vt:variant>
        <vt:lpstr>Diatitels</vt:lpstr>
      </vt:variant>
      <vt:variant>
        <vt:i4>38</vt:i4>
      </vt:variant>
    </vt:vector>
  </HeadingPairs>
  <TitlesOfParts>
    <vt:vector size="44" baseType="lpstr">
      <vt:lpstr>Arial</vt:lpstr>
      <vt:lpstr>Calibri</vt:lpstr>
      <vt:lpstr>Calibri Light</vt:lpstr>
      <vt:lpstr>GR Times New Roman</vt:lpstr>
      <vt:lpstr>Times New Roman</vt:lpstr>
      <vt:lpstr>Kantoorthema</vt:lpstr>
      <vt:lpstr>PowerPoint-presentatie</vt:lpstr>
      <vt:lpstr>PowerPoint-presentatie</vt:lpstr>
      <vt:lpstr>a.  Euander begint zijn rondleiding (VIII, 306-318)  </vt:lpstr>
      <vt:lpstr>a.  Euander begint zijn rondleiding (VIII, 306-318)  </vt:lpstr>
      <vt:lpstr>a.  Euander begint zijn rondleiding, 306-309</vt:lpstr>
      <vt:lpstr>a.  Euander begint zijn rondleiding, 310-313</vt:lpstr>
      <vt:lpstr>a.  Euander begint zijn rondleiding, 314-318</vt:lpstr>
      <vt:lpstr>b.  De eerdere bewoners (VIII, 319-336) </vt:lpstr>
      <vt:lpstr>b.  De eerdere bewoners (VIII, 319-336) </vt:lpstr>
      <vt:lpstr>b.  De eerdere bewoners, 319-323</vt:lpstr>
      <vt:lpstr>b.  De eerdere bewoners, 324-327</vt:lpstr>
      <vt:lpstr>b.  De eerdere bewoners, 328-332</vt:lpstr>
      <vt:lpstr>b.  De eerdere bewoners, 333-336</vt:lpstr>
      <vt:lpstr>c.  Euander toont beroemde plaatsen (VIII, 337-346)</vt:lpstr>
      <vt:lpstr>c.  Euander toont beroemde plaatsen, 337-341</vt:lpstr>
      <vt:lpstr>c.  Euander toont beroemde plaatsen, 342-346</vt:lpstr>
      <vt:lpstr>d.  Aeneas ziet het Capitool (VIII, 347-358) </vt:lpstr>
      <vt:lpstr>d.  Aeneas ziet het Capitool (VIII, 347-358) </vt:lpstr>
      <vt:lpstr>d.  Aeneas ziet het Capitool, 347-350</vt:lpstr>
      <vt:lpstr>d.  Aeneas ziet het Capitool, 351-354</vt:lpstr>
      <vt:lpstr>d.  Aeneas ziet het Capitool, 355-358</vt:lpstr>
      <vt:lpstr>e.  Ontvangst in Euanders ‘paleis’ (VIII, 359-369) </vt:lpstr>
      <vt:lpstr>e.  Ontvangst in Euanders ‘paleis’, 359-363</vt:lpstr>
      <vt:lpstr>e.  Ontvangst in Euanders ‘paleis’, 364-369</vt:lpstr>
      <vt:lpstr>a.  Euander begint zijn rondleiding, 306-309</vt:lpstr>
      <vt:lpstr>a.  Euander begint zijn rondleiding, 310-313</vt:lpstr>
      <vt:lpstr>a.  Euander begint zijn rondleiding, 314-318</vt:lpstr>
      <vt:lpstr>b.  De eerdere bewoners, 319-323</vt:lpstr>
      <vt:lpstr>b.  De eerdere bewoners, 324-327</vt:lpstr>
      <vt:lpstr>b.  De eerdere bewoners, 328-332</vt:lpstr>
      <vt:lpstr>b.  De eerdere bewoners, 333-336</vt:lpstr>
      <vt:lpstr>c.  Euander toont beroemde plaatsen, 337-341</vt:lpstr>
      <vt:lpstr>c.  Euander toont beroemde plaatsen, 342-346</vt:lpstr>
      <vt:lpstr>d.  Aeneas ziet het Capitool, 347-350</vt:lpstr>
      <vt:lpstr>d.  Aeneas ziet het Capitool, 351-354</vt:lpstr>
      <vt:lpstr>d.  Aeneas ziet het Capitool, 355-358</vt:lpstr>
      <vt:lpstr>e.  Ontvangst in Euanders ‘paleis’, 359-363</vt:lpstr>
      <vt:lpstr>e.  Ontvangst in Euanders ‘paleis’, 364-369</vt:lpstr>
    </vt:vector>
  </TitlesOfParts>
  <Company>Eisma Media Groep</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PowerPoint-presentatie</dc:title>
  <dc:creator>Karin de Boer</dc:creator>
  <cp:lastModifiedBy>Karin de Boer</cp:lastModifiedBy>
  <cp:revision>481</cp:revision>
  <cp:lastPrinted>2019-05-03T09:49:56Z</cp:lastPrinted>
  <dcterms:created xsi:type="dcterms:W3CDTF">2019-04-03T09:51:50Z</dcterms:created>
  <dcterms:modified xsi:type="dcterms:W3CDTF">2019-07-03T08:30:30Z</dcterms:modified>
</cp:coreProperties>
</file>