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theme/theme5.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5" r:id="rId5"/>
    <p:sldMasterId id="2147483681" r:id="rId6"/>
    <p:sldMasterId id="2147483675" r:id="rId7"/>
    <p:sldMasterId id="2147483871" r:id="rId8"/>
    <p:sldMasterId id="2147483857" r:id="rId9"/>
    <p:sldMasterId id="2147483978" r:id="rId10"/>
  </p:sldMasterIdLst>
  <p:notesMasterIdLst>
    <p:notesMasterId r:id="rId28"/>
  </p:notesMasterIdLst>
  <p:handoutMasterIdLst>
    <p:handoutMasterId r:id="rId29"/>
  </p:handoutMasterIdLst>
  <p:sldIdLst>
    <p:sldId id="263" r:id="rId11"/>
    <p:sldId id="288" r:id="rId12"/>
    <p:sldId id="294" r:id="rId13"/>
    <p:sldId id="292" r:id="rId14"/>
    <p:sldId id="295" r:id="rId15"/>
    <p:sldId id="296" r:id="rId16"/>
    <p:sldId id="293" r:id="rId17"/>
    <p:sldId id="297" r:id="rId18"/>
    <p:sldId id="302" r:id="rId19"/>
    <p:sldId id="298" r:id="rId20"/>
    <p:sldId id="299" r:id="rId21"/>
    <p:sldId id="300" r:id="rId22"/>
    <p:sldId id="301" r:id="rId23"/>
    <p:sldId id="303" r:id="rId24"/>
    <p:sldId id="305" r:id="rId25"/>
    <p:sldId id="304" r:id="rId26"/>
    <p:sldId id="259" r:id="rId27"/>
  </p:sldIdLst>
  <p:sldSz cx="9144000" cy="5143500" type="screen16x9"/>
  <p:notesSz cx="6669088" cy="9926638"/>
  <p:defaultTextStyle>
    <a:defPPr>
      <a:defRPr lang="en-US"/>
    </a:defPPr>
    <a:lvl1pPr algn="l" rtl="0" eaLnBrk="0" fontAlgn="base" hangingPunct="0">
      <a:spcBef>
        <a:spcPct val="0"/>
      </a:spcBef>
      <a:spcAft>
        <a:spcPct val="0"/>
      </a:spcAft>
      <a:defRPr sz="2400" kern="1200" baseline="-250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baseline="-250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baseline="-250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baseline="-250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baseline="-250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baseline="-250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baseline="-250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baseline="-250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baseline="-250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049">
          <p15:clr>
            <a:srgbClr val="A4A3A4"/>
          </p15:clr>
        </p15:guide>
        <p15:guide id="2" pos="726">
          <p15:clr>
            <a:srgbClr val="A4A3A4"/>
          </p15:clr>
        </p15:guide>
      </p15:sldGuideLst>
    </p:ext>
    <p:ext uri="{2D200454-40CA-4A62-9FC3-DE9A4176ACB9}">
      <p15:notesGuideLst xmlns:p15="http://schemas.microsoft.com/office/powerpoint/2012/main">
        <p15:guide id="1" orient="horz" pos="3127">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3434"/>
    <a:srgbClr val="444444"/>
    <a:srgbClr val="3E3E3D"/>
    <a:srgbClr val="E86A16"/>
    <a:srgbClr val="E05413"/>
    <a:srgbClr val="E76A17"/>
    <a:srgbClr val="EE7F00"/>
    <a:srgbClr val="DF64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4" d="100"/>
          <a:sy n="124" d="100"/>
        </p:scale>
        <p:origin x="274" y="91"/>
      </p:cViewPr>
      <p:guideLst>
        <p:guide orient="horz" pos="3049"/>
        <p:guide pos="726"/>
      </p:guideLst>
    </p:cSldViewPr>
  </p:slideViewPr>
  <p:notesTextViewPr>
    <p:cViewPr>
      <p:scale>
        <a:sx n="1" d="1"/>
        <a:sy n="1" d="1"/>
      </p:scale>
      <p:origin x="0" y="0"/>
    </p:cViewPr>
  </p:notesTextViewPr>
  <p:notesViewPr>
    <p:cSldViewPr snapToGrid="0">
      <p:cViewPr>
        <p:scale>
          <a:sx n="1" d="2"/>
          <a:sy n="1" d="2"/>
        </p:scale>
        <p:origin x="0" y="0"/>
      </p:cViewPr>
      <p:guideLst>
        <p:guide orient="horz" pos="3127"/>
        <p:guide pos="210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34" Type="http://schemas.microsoft.com/office/2016/11/relationships/changesInfo" Target="changesInfos/changesInfo1.xml"/><Relationship Id="rId7"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notesMaster" Target="notesMasters/notesMaster1.xml"/><Relationship Id="rId10" Type="http://schemas.openxmlformats.org/officeDocument/2006/relationships/slideMaster" Target="slideMasters/slideMaster6.xml"/><Relationship Id="rId19" Type="http://schemas.openxmlformats.org/officeDocument/2006/relationships/slide" Target="slides/slide9.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erd LP van der, Lourens" userId="10037FFE94045650@LIVE.COM" providerId="AD" clId="Web-{B4F82662-2DFF-42C7-87EC-704DE81D9543}"/>
    <pc:docChg chg="modSld">
      <pc:chgData name="Weerd LP van der, Lourens" userId="10037FFE94045650@LIVE.COM" providerId="AD" clId="Web-{B4F82662-2DFF-42C7-87EC-704DE81D9543}" dt="2018-01-31T13:10:27.773" v="144"/>
      <pc:docMkLst>
        <pc:docMk/>
      </pc:docMkLst>
      <pc:sldChg chg="modSp">
        <pc:chgData name="Weerd LP van der, Lourens" userId="10037FFE94045650@LIVE.COM" providerId="AD" clId="Web-{B4F82662-2DFF-42C7-87EC-704DE81D9543}" dt="2018-01-31T13:08:38.989" v="33"/>
        <pc:sldMkLst>
          <pc:docMk/>
          <pc:sldMk cId="2768252933" sldId="296"/>
        </pc:sldMkLst>
        <pc:spChg chg="mod">
          <ac:chgData name="Weerd LP van der, Lourens" userId="10037FFE94045650@LIVE.COM" providerId="AD" clId="Web-{B4F82662-2DFF-42C7-87EC-704DE81D9543}" dt="2018-01-31T13:08:38.989" v="33"/>
          <ac:spMkLst>
            <pc:docMk/>
            <pc:sldMk cId="2768252933" sldId="296"/>
            <ac:spMk id="11267" creationId="{00000000-0000-0000-0000-000000000000}"/>
          </ac:spMkLst>
        </pc:spChg>
      </pc:sldChg>
      <pc:sldChg chg="modSp">
        <pc:chgData name="Weerd LP van der, Lourens" userId="10037FFE94045650@LIVE.COM" providerId="AD" clId="Web-{B4F82662-2DFF-42C7-87EC-704DE81D9543}" dt="2018-01-31T13:08:51.396" v="39"/>
        <pc:sldMkLst>
          <pc:docMk/>
          <pc:sldMk cId="825883883" sldId="297"/>
        </pc:sldMkLst>
        <pc:spChg chg="mod">
          <ac:chgData name="Weerd LP van der, Lourens" userId="10037FFE94045650@LIVE.COM" providerId="AD" clId="Web-{B4F82662-2DFF-42C7-87EC-704DE81D9543}" dt="2018-01-31T13:08:51.396" v="39"/>
          <ac:spMkLst>
            <pc:docMk/>
            <pc:sldMk cId="825883883" sldId="297"/>
            <ac:spMk id="11267" creationId="{00000000-0000-0000-0000-000000000000}"/>
          </ac:spMkLst>
        </pc:spChg>
      </pc:sldChg>
      <pc:sldChg chg="modSp">
        <pc:chgData name="Weerd LP van der, Lourens" userId="10037FFE94045650@LIVE.COM" providerId="AD" clId="Web-{B4F82662-2DFF-42C7-87EC-704DE81D9543}" dt="2018-01-31T13:09:40.179" v="97"/>
        <pc:sldMkLst>
          <pc:docMk/>
          <pc:sldMk cId="1782589081" sldId="303"/>
        </pc:sldMkLst>
        <pc:spChg chg="mod">
          <ac:chgData name="Weerd LP van der, Lourens" userId="10037FFE94045650@LIVE.COM" providerId="AD" clId="Web-{B4F82662-2DFF-42C7-87EC-704DE81D9543}" dt="2018-01-31T13:09:40.179" v="97"/>
          <ac:spMkLst>
            <pc:docMk/>
            <pc:sldMk cId="1782589081" sldId="303"/>
            <ac:spMk id="11267" creationId="{00000000-0000-0000-0000-000000000000}"/>
          </ac:spMkLst>
        </pc:spChg>
      </pc:sldChg>
      <pc:sldChg chg="modSp">
        <pc:chgData name="Weerd LP van der, Lourens" userId="10037FFE94045650@LIVE.COM" providerId="AD" clId="Web-{B4F82662-2DFF-42C7-87EC-704DE81D9543}" dt="2018-01-31T13:10:27.711" v="142"/>
        <pc:sldMkLst>
          <pc:docMk/>
          <pc:sldMk cId="3957114297" sldId="305"/>
        </pc:sldMkLst>
        <pc:spChg chg="mod">
          <ac:chgData name="Weerd LP van der, Lourens" userId="10037FFE94045650@LIVE.COM" providerId="AD" clId="Web-{B4F82662-2DFF-42C7-87EC-704DE81D9543}" dt="2018-01-31T13:10:27.711" v="142"/>
          <ac:spMkLst>
            <pc:docMk/>
            <pc:sldMk cId="3957114297" sldId="305"/>
            <ac:spMk id="11267" creationId="{00000000-0000-0000-0000-000000000000}"/>
          </ac:spMkLst>
        </pc:spChg>
      </pc:sldChg>
    </pc:docChg>
  </pc:docChgLst>
  <pc:docChgLst>
    <pc:chgData name="Bulthuis-Oosterhuis HR, Roelien" userId="S::h.r.bulthuis-oosterhuis@pl.hanze.nl::d1f2c3ac-6e1f-4a89-9e12-0fd63cdea414" providerId="AD" clId="Web-{A5EB1B8C-09F0-420A-8CFF-6D35B272D6B4}"/>
    <pc:docChg chg="modSld">
      <pc:chgData name="Bulthuis-Oosterhuis HR, Roelien" userId="S::h.r.bulthuis-oosterhuis@pl.hanze.nl::d1f2c3ac-6e1f-4a89-9e12-0fd63cdea414" providerId="AD" clId="Web-{A5EB1B8C-09F0-420A-8CFF-6D35B272D6B4}" dt="2019-02-26T12:31:04.862" v="1"/>
      <pc:docMkLst>
        <pc:docMk/>
      </pc:docMkLst>
      <pc:sldChg chg="modSp">
        <pc:chgData name="Bulthuis-Oosterhuis HR, Roelien" userId="S::h.r.bulthuis-oosterhuis@pl.hanze.nl::d1f2c3ac-6e1f-4a89-9e12-0fd63cdea414" providerId="AD" clId="Web-{A5EB1B8C-09F0-420A-8CFF-6D35B272D6B4}" dt="2019-02-26T12:31:04.862" v="1"/>
        <pc:sldMkLst>
          <pc:docMk/>
          <pc:sldMk cId="3156794699" sldId="300"/>
        </pc:sldMkLst>
        <pc:graphicFrameChg chg="mod modGraphic">
          <ac:chgData name="Bulthuis-Oosterhuis HR, Roelien" userId="S::h.r.bulthuis-oosterhuis@pl.hanze.nl::d1f2c3ac-6e1f-4a89-9e12-0fd63cdea414" providerId="AD" clId="Web-{A5EB1B8C-09F0-420A-8CFF-6D35B272D6B4}" dt="2019-02-26T12:31:04.862" v="1"/>
          <ac:graphicFrameMkLst>
            <pc:docMk/>
            <pc:sldMk cId="3156794699" sldId="300"/>
            <ac:graphicFrameMk id="3" creationId="{00000000-0000-0000-0000-000000000000}"/>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889250" cy="495300"/>
          </a:xfrm>
          <a:prstGeom prst="rect">
            <a:avLst/>
          </a:prstGeom>
          <a:noFill/>
          <a:ln w="9525">
            <a:noFill/>
            <a:miter lim="800000"/>
            <a:headEnd/>
            <a:tailEnd/>
          </a:ln>
        </p:spPr>
        <p:txBody>
          <a:bodyPr vert="horz" wrap="square" lIns="90306" tIns="45153" rIns="90306" bIns="45153" numCol="1" anchor="t" anchorCtr="0" compatLnSpc="1">
            <a:prstTxWarp prst="textNoShape">
              <a:avLst/>
            </a:prstTxWarp>
          </a:bodyPr>
          <a:lstStyle>
            <a:lvl1pPr eaLnBrk="0" hangingPunct="0">
              <a:defRPr sz="1200">
                <a:latin typeface="Arial" charset="0"/>
                <a:ea typeface="ＭＳ Ｐゴシック" pitchFamily="112" charset="-128"/>
                <a:cs typeface="+mn-cs"/>
              </a:defRPr>
            </a:lvl1pPr>
          </a:lstStyle>
          <a:p>
            <a:pPr>
              <a:defRPr/>
            </a:pPr>
            <a:endParaRPr lang="nl-NL"/>
          </a:p>
        </p:txBody>
      </p:sp>
      <p:sp>
        <p:nvSpPr>
          <p:cNvPr id="15363" name="Rectangle 3"/>
          <p:cNvSpPr>
            <a:spLocks noGrp="1" noChangeArrowheads="1"/>
          </p:cNvSpPr>
          <p:nvPr>
            <p:ph type="dt" sz="quarter" idx="1"/>
          </p:nvPr>
        </p:nvSpPr>
        <p:spPr bwMode="auto">
          <a:xfrm>
            <a:off x="3779838" y="0"/>
            <a:ext cx="2889250" cy="495300"/>
          </a:xfrm>
          <a:prstGeom prst="rect">
            <a:avLst/>
          </a:prstGeom>
          <a:noFill/>
          <a:ln w="9525">
            <a:noFill/>
            <a:miter lim="800000"/>
            <a:headEnd/>
            <a:tailEnd/>
          </a:ln>
        </p:spPr>
        <p:txBody>
          <a:bodyPr vert="horz" wrap="square" lIns="90306" tIns="45153" rIns="90306" bIns="45153" numCol="1" anchor="t" anchorCtr="0" compatLnSpc="1">
            <a:prstTxWarp prst="textNoShape">
              <a:avLst/>
            </a:prstTxWarp>
          </a:bodyPr>
          <a:lstStyle>
            <a:lvl1pPr algn="r" eaLnBrk="0" hangingPunct="0">
              <a:defRPr sz="1200">
                <a:latin typeface="Arial" charset="0"/>
                <a:ea typeface="ＭＳ Ｐゴシック" pitchFamily="112" charset="-128"/>
                <a:cs typeface="+mn-cs"/>
              </a:defRPr>
            </a:lvl1pPr>
          </a:lstStyle>
          <a:p>
            <a:pPr>
              <a:defRPr/>
            </a:pPr>
            <a:endParaRPr lang="nl-NL"/>
          </a:p>
        </p:txBody>
      </p:sp>
      <p:sp>
        <p:nvSpPr>
          <p:cNvPr id="15364" name="Rectangle 4"/>
          <p:cNvSpPr>
            <a:spLocks noGrp="1" noChangeArrowheads="1"/>
          </p:cNvSpPr>
          <p:nvPr>
            <p:ph type="ftr" sz="quarter" idx="2"/>
          </p:nvPr>
        </p:nvSpPr>
        <p:spPr bwMode="auto">
          <a:xfrm>
            <a:off x="0" y="9431338"/>
            <a:ext cx="2889250" cy="495300"/>
          </a:xfrm>
          <a:prstGeom prst="rect">
            <a:avLst/>
          </a:prstGeom>
          <a:noFill/>
          <a:ln w="9525">
            <a:noFill/>
            <a:miter lim="800000"/>
            <a:headEnd/>
            <a:tailEnd/>
          </a:ln>
        </p:spPr>
        <p:txBody>
          <a:bodyPr vert="horz" wrap="square" lIns="90306" tIns="45153" rIns="90306" bIns="45153" numCol="1" anchor="b" anchorCtr="0" compatLnSpc="1">
            <a:prstTxWarp prst="textNoShape">
              <a:avLst/>
            </a:prstTxWarp>
          </a:bodyPr>
          <a:lstStyle>
            <a:lvl1pPr eaLnBrk="0" hangingPunct="0">
              <a:defRPr sz="1200">
                <a:latin typeface="Arial" charset="0"/>
                <a:ea typeface="ＭＳ Ｐゴシック" pitchFamily="112" charset="-128"/>
                <a:cs typeface="+mn-cs"/>
              </a:defRPr>
            </a:lvl1pPr>
          </a:lstStyle>
          <a:p>
            <a:pPr>
              <a:defRPr/>
            </a:pPr>
            <a:endParaRPr lang="nl-NL"/>
          </a:p>
        </p:txBody>
      </p:sp>
      <p:sp>
        <p:nvSpPr>
          <p:cNvPr id="15365" name="Rectangle 5"/>
          <p:cNvSpPr>
            <a:spLocks noGrp="1" noChangeArrowheads="1"/>
          </p:cNvSpPr>
          <p:nvPr>
            <p:ph type="sldNum" sz="quarter" idx="3"/>
          </p:nvPr>
        </p:nvSpPr>
        <p:spPr bwMode="auto">
          <a:xfrm>
            <a:off x="3779838" y="9431338"/>
            <a:ext cx="2889250" cy="495300"/>
          </a:xfrm>
          <a:prstGeom prst="rect">
            <a:avLst/>
          </a:prstGeom>
          <a:noFill/>
          <a:ln w="9525">
            <a:noFill/>
            <a:miter lim="800000"/>
            <a:headEnd/>
            <a:tailEnd/>
          </a:ln>
        </p:spPr>
        <p:txBody>
          <a:bodyPr vert="horz" wrap="square" lIns="90306" tIns="45153" rIns="90306" bIns="45153" numCol="1" anchor="b" anchorCtr="0" compatLnSpc="1">
            <a:prstTxWarp prst="textNoShape">
              <a:avLst/>
            </a:prstTxWarp>
          </a:bodyPr>
          <a:lstStyle>
            <a:lvl1pPr algn="r">
              <a:defRPr sz="1200" smtClean="0">
                <a:cs typeface="Arial" panose="020B0604020202020204" pitchFamily="34" charset="0"/>
              </a:defRPr>
            </a:lvl1pPr>
          </a:lstStyle>
          <a:p>
            <a:pPr>
              <a:defRPr/>
            </a:pPr>
            <a:fld id="{0A8CAF9E-CD92-4A60-9D0F-A2F4353F7102}" type="slidenum">
              <a:rPr lang="nl-NL" altLang="nl-NL"/>
              <a:pPr>
                <a:defRPr/>
              </a:pPr>
              <a:t>‹nr.›</a:t>
            </a:fld>
            <a:endParaRPr lang="nl-NL" altLang="nl-NL"/>
          </a:p>
        </p:txBody>
      </p:sp>
    </p:spTree>
    <p:extLst>
      <p:ext uri="{BB962C8B-B14F-4D97-AF65-F5344CB8AC3E}">
        <p14:creationId xmlns:p14="http://schemas.microsoft.com/office/powerpoint/2010/main" val="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889250" cy="495300"/>
          </a:xfrm>
          <a:prstGeom prst="rect">
            <a:avLst/>
          </a:prstGeom>
          <a:noFill/>
          <a:ln w="9525">
            <a:noFill/>
            <a:miter lim="800000"/>
            <a:headEnd/>
            <a:tailEnd/>
          </a:ln>
        </p:spPr>
        <p:txBody>
          <a:bodyPr vert="horz" wrap="square" lIns="90306" tIns="45153" rIns="90306" bIns="45153" numCol="1" anchor="t" anchorCtr="0" compatLnSpc="1">
            <a:prstTxWarp prst="textNoShape">
              <a:avLst/>
            </a:prstTxWarp>
          </a:bodyPr>
          <a:lstStyle>
            <a:lvl1pPr eaLnBrk="0" hangingPunct="0">
              <a:defRPr sz="1200" baseline="0">
                <a:latin typeface="Arial" charset="0"/>
                <a:ea typeface="ＭＳ Ｐゴシック" pitchFamily="112" charset="-128"/>
                <a:cs typeface="+mn-cs"/>
              </a:defRPr>
            </a:lvl1pPr>
          </a:lstStyle>
          <a:p>
            <a:pPr>
              <a:defRPr/>
            </a:pPr>
            <a:endParaRPr lang="nl-NL"/>
          </a:p>
        </p:txBody>
      </p:sp>
      <p:sp>
        <p:nvSpPr>
          <p:cNvPr id="9219" name="Rectangle 3"/>
          <p:cNvSpPr>
            <a:spLocks noGrp="1" noChangeArrowheads="1"/>
          </p:cNvSpPr>
          <p:nvPr>
            <p:ph type="dt" idx="1"/>
          </p:nvPr>
        </p:nvSpPr>
        <p:spPr bwMode="auto">
          <a:xfrm>
            <a:off x="3779838" y="0"/>
            <a:ext cx="2889250" cy="495300"/>
          </a:xfrm>
          <a:prstGeom prst="rect">
            <a:avLst/>
          </a:prstGeom>
          <a:noFill/>
          <a:ln w="9525">
            <a:noFill/>
            <a:miter lim="800000"/>
            <a:headEnd/>
            <a:tailEnd/>
          </a:ln>
        </p:spPr>
        <p:txBody>
          <a:bodyPr vert="horz" wrap="square" lIns="90306" tIns="45153" rIns="90306" bIns="45153" numCol="1" anchor="t" anchorCtr="0" compatLnSpc="1">
            <a:prstTxWarp prst="textNoShape">
              <a:avLst/>
            </a:prstTxWarp>
          </a:bodyPr>
          <a:lstStyle>
            <a:lvl1pPr algn="r" eaLnBrk="0" hangingPunct="0">
              <a:defRPr sz="1200" baseline="0">
                <a:latin typeface="Arial" charset="0"/>
                <a:ea typeface="ＭＳ Ｐゴシック" pitchFamily="112" charset="-128"/>
                <a:cs typeface="+mn-cs"/>
              </a:defRPr>
            </a:lvl1pPr>
          </a:lstStyle>
          <a:p>
            <a:pPr>
              <a:defRPr/>
            </a:pPr>
            <a:endParaRPr lang="nl-NL"/>
          </a:p>
        </p:txBody>
      </p:sp>
      <p:sp>
        <p:nvSpPr>
          <p:cNvPr id="8196" name="Rectangle 4"/>
          <p:cNvSpPr>
            <a:spLocks noGrp="1" noRot="1" noChangeAspect="1" noChangeArrowheads="1" noTextEdit="1"/>
          </p:cNvSpPr>
          <p:nvPr>
            <p:ph type="sldImg" idx="2"/>
          </p:nvPr>
        </p:nvSpPr>
        <p:spPr bwMode="auto">
          <a:xfrm>
            <a:off x="25400" y="744538"/>
            <a:ext cx="6618288"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1" name="Rectangle 5"/>
          <p:cNvSpPr>
            <a:spLocks noGrp="1" noChangeArrowheads="1"/>
          </p:cNvSpPr>
          <p:nvPr>
            <p:ph type="body" sz="quarter" idx="3"/>
          </p:nvPr>
        </p:nvSpPr>
        <p:spPr bwMode="auto">
          <a:xfrm>
            <a:off x="889000" y="4714875"/>
            <a:ext cx="4891088" cy="4467225"/>
          </a:xfrm>
          <a:prstGeom prst="rect">
            <a:avLst/>
          </a:prstGeom>
          <a:noFill/>
          <a:ln w="9525">
            <a:noFill/>
            <a:miter lim="800000"/>
            <a:headEnd/>
            <a:tailEnd/>
          </a:ln>
        </p:spPr>
        <p:txBody>
          <a:bodyPr vert="horz" wrap="square" lIns="90306" tIns="45153" rIns="90306" bIns="45153" numCol="1" anchor="t" anchorCtr="0" compatLnSpc="1">
            <a:prstTxWarp prst="textNoShape">
              <a:avLst/>
            </a:prstTxWarp>
          </a:bodyPr>
          <a:lstStyle/>
          <a:p>
            <a:pPr lvl="0"/>
            <a:r>
              <a:rPr lang="en-US" noProof="0"/>
              <a:t>Klik om de tekststijl van het model te bewerken</a:t>
            </a:r>
          </a:p>
          <a:p>
            <a:pPr lvl="1"/>
            <a:r>
              <a:rPr lang="en-US" noProof="0"/>
              <a:t>Tweede niveau</a:t>
            </a:r>
          </a:p>
          <a:p>
            <a:pPr lvl="2"/>
            <a:r>
              <a:rPr lang="en-US" noProof="0"/>
              <a:t>Derde niveau</a:t>
            </a:r>
          </a:p>
          <a:p>
            <a:pPr lvl="3"/>
            <a:r>
              <a:rPr lang="en-US" noProof="0"/>
              <a:t>Vierde niveau</a:t>
            </a:r>
          </a:p>
          <a:p>
            <a:pPr lvl="4"/>
            <a:r>
              <a:rPr lang="en-US" noProof="0"/>
              <a:t>Vijfde niveau</a:t>
            </a:r>
          </a:p>
        </p:txBody>
      </p:sp>
      <p:sp>
        <p:nvSpPr>
          <p:cNvPr id="9222" name="Rectangle 6"/>
          <p:cNvSpPr>
            <a:spLocks noGrp="1" noChangeArrowheads="1"/>
          </p:cNvSpPr>
          <p:nvPr>
            <p:ph type="ftr" sz="quarter" idx="4"/>
          </p:nvPr>
        </p:nvSpPr>
        <p:spPr bwMode="auto">
          <a:xfrm>
            <a:off x="0" y="9431338"/>
            <a:ext cx="2889250" cy="495300"/>
          </a:xfrm>
          <a:prstGeom prst="rect">
            <a:avLst/>
          </a:prstGeom>
          <a:noFill/>
          <a:ln w="9525">
            <a:noFill/>
            <a:miter lim="800000"/>
            <a:headEnd/>
            <a:tailEnd/>
          </a:ln>
        </p:spPr>
        <p:txBody>
          <a:bodyPr vert="horz" wrap="square" lIns="90306" tIns="45153" rIns="90306" bIns="45153" numCol="1" anchor="b" anchorCtr="0" compatLnSpc="1">
            <a:prstTxWarp prst="textNoShape">
              <a:avLst/>
            </a:prstTxWarp>
          </a:bodyPr>
          <a:lstStyle>
            <a:lvl1pPr eaLnBrk="0" hangingPunct="0">
              <a:defRPr sz="1200" baseline="0">
                <a:latin typeface="Arial" charset="0"/>
                <a:ea typeface="ＭＳ Ｐゴシック" pitchFamily="112" charset="-128"/>
                <a:cs typeface="+mn-cs"/>
              </a:defRPr>
            </a:lvl1pPr>
          </a:lstStyle>
          <a:p>
            <a:pPr>
              <a:defRPr/>
            </a:pPr>
            <a:endParaRPr lang="nl-NL"/>
          </a:p>
        </p:txBody>
      </p:sp>
      <p:sp>
        <p:nvSpPr>
          <p:cNvPr id="9223" name="Rectangle 7"/>
          <p:cNvSpPr>
            <a:spLocks noGrp="1" noChangeArrowheads="1"/>
          </p:cNvSpPr>
          <p:nvPr>
            <p:ph type="sldNum" sz="quarter" idx="5"/>
          </p:nvPr>
        </p:nvSpPr>
        <p:spPr bwMode="auto">
          <a:xfrm>
            <a:off x="3779838" y="9431338"/>
            <a:ext cx="2889250" cy="495300"/>
          </a:xfrm>
          <a:prstGeom prst="rect">
            <a:avLst/>
          </a:prstGeom>
          <a:noFill/>
          <a:ln w="9525">
            <a:noFill/>
            <a:miter lim="800000"/>
            <a:headEnd/>
            <a:tailEnd/>
          </a:ln>
        </p:spPr>
        <p:txBody>
          <a:bodyPr vert="horz" wrap="square" lIns="90306" tIns="45153" rIns="90306" bIns="45153" numCol="1" anchor="b" anchorCtr="0" compatLnSpc="1">
            <a:prstTxWarp prst="textNoShape">
              <a:avLst/>
            </a:prstTxWarp>
          </a:bodyPr>
          <a:lstStyle>
            <a:lvl1pPr algn="r">
              <a:defRPr sz="1200" baseline="0" smtClean="0">
                <a:cs typeface="Arial" panose="020B0604020202020204" pitchFamily="34" charset="0"/>
              </a:defRPr>
            </a:lvl1pPr>
          </a:lstStyle>
          <a:p>
            <a:pPr>
              <a:defRPr/>
            </a:pPr>
            <a:fld id="{0CB04150-2473-4892-B4AC-C40AABBF511A}"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1</a:t>
            </a:fld>
            <a:endParaRPr lang="nl-NL" altLang="nl-NL"/>
          </a:p>
        </p:txBody>
      </p:sp>
    </p:spTree>
    <p:extLst>
      <p:ext uri="{BB962C8B-B14F-4D97-AF65-F5344CB8AC3E}">
        <p14:creationId xmlns:p14="http://schemas.microsoft.com/office/powerpoint/2010/main" val="1601786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2</a:t>
            </a:fld>
            <a:endParaRPr lang="nl-NL" altLang="nl-NL"/>
          </a:p>
        </p:txBody>
      </p:sp>
    </p:spTree>
    <p:extLst>
      <p:ext uri="{BB962C8B-B14F-4D97-AF65-F5344CB8AC3E}">
        <p14:creationId xmlns:p14="http://schemas.microsoft.com/office/powerpoint/2010/main" val="4221918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3</a:t>
            </a:fld>
            <a:endParaRPr lang="nl-NL" altLang="nl-NL"/>
          </a:p>
        </p:txBody>
      </p:sp>
    </p:spTree>
    <p:extLst>
      <p:ext uri="{BB962C8B-B14F-4D97-AF65-F5344CB8AC3E}">
        <p14:creationId xmlns:p14="http://schemas.microsoft.com/office/powerpoint/2010/main" val="3051583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a:t>Einddoel = het doel van</a:t>
            </a:r>
            <a:r>
              <a:rPr lang="nl-NL" baseline="0"/>
              <a:t> de gezondheidskundige interventie (wat moet het doel zijn van de interventie?)</a:t>
            </a:r>
          </a:p>
          <a:p>
            <a:r>
              <a:rPr lang="nl-NL" baseline="0"/>
              <a:t>Gedragsdoel = dat wat de patiënt zou moeten gaan doen om zich het gewenste gedrag eigen te maken</a:t>
            </a:r>
          </a:p>
          <a:p>
            <a:r>
              <a:rPr lang="nl-NL" baseline="0"/>
              <a:t>Veranderdoel: beschrijft welke veranderingen in gedragsdeterminanten nodig zijn om het gedragsdoel te behalen </a:t>
            </a:r>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4</a:t>
            </a:fld>
            <a:endParaRPr lang="nl-NL" altLang="nl-NL"/>
          </a:p>
        </p:txBody>
      </p:sp>
    </p:spTree>
    <p:extLst>
      <p:ext uri="{BB962C8B-B14F-4D97-AF65-F5344CB8AC3E}">
        <p14:creationId xmlns:p14="http://schemas.microsoft.com/office/powerpoint/2010/main" val="1054903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5</a:t>
            </a:fld>
            <a:endParaRPr lang="nl-NL" altLang="nl-NL"/>
          </a:p>
        </p:txBody>
      </p:sp>
    </p:spTree>
    <p:extLst>
      <p:ext uri="{BB962C8B-B14F-4D97-AF65-F5344CB8AC3E}">
        <p14:creationId xmlns:p14="http://schemas.microsoft.com/office/powerpoint/2010/main" val="3402350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6</a:t>
            </a:fld>
            <a:endParaRPr lang="nl-NL" altLang="nl-NL"/>
          </a:p>
        </p:txBody>
      </p:sp>
    </p:spTree>
    <p:extLst>
      <p:ext uri="{BB962C8B-B14F-4D97-AF65-F5344CB8AC3E}">
        <p14:creationId xmlns:p14="http://schemas.microsoft.com/office/powerpoint/2010/main" val="30110019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a:t>Het passende einddoel is voorkomen dat het ongezonde gedrag</a:t>
            </a:r>
            <a:r>
              <a:rPr lang="nl-NL" baseline="0"/>
              <a:t> over langere periode wordt voortgezet. </a:t>
            </a:r>
          </a:p>
          <a:p>
            <a:endParaRPr lang="nl-NL" baseline="0"/>
          </a:p>
          <a:p>
            <a:r>
              <a:rPr lang="nl-NL" baseline="0"/>
              <a:t>Laat studenten hun einddoel formuleren: let op rumba criteria. </a:t>
            </a:r>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7</a:t>
            </a:fld>
            <a:endParaRPr lang="nl-NL" altLang="nl-NL"/>
          </a:p>
        </p:txBody>
      </p:sp>
    </p:spTree>
    <p:extLst>
      <p:ext uri="{BB962C8B-B14F-4D97-AF65-F5344CB8AC3E}">
        <p14:creationId xmlns:p14="http://schemas.microsoft.com/office/powerpoint/2010/main" val="2447464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8</a:t>
            </a:fld>
            <a:endParaRPr lang="nl-NL" altLang="nl-NL"/>
          </a:p>
        </p:txBody>
      </p:sp>
    </p:spTree>
    <p:extLst>
      <p:ext uri="{BB962C8B-B14F-4D97-AF65-F5344CB8AC3E}">
        <p14:creationId xmlns:p14="http://schemas.microsoft.com/office/powerpoint/2010/main" val="4017077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9</a:t>
            </a:fld>
            <a:endParaRPr lang="nl-NL" altLang="nl-NL"/>
          </a:p>
        </p:txBody>
      </p:sp>
    </p:spTree>
    <p:extLst>
      <p:ext uri="{BB962C8B-B14F-4D97-AF65-F5344CB8AC3E}">
        <p14:creationId xmlns:p14="http://schemas.microsoft.com/office/powerpoint/2010/main" val="15842622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a:t>De gedragsdoelen</a:t>
            </a:r>
            <a:r>
              <a:rPr lang="nl-NL" baseline="0"/>
              <a:t> sluiten aan op de fasen van gedragsverandering van </a:t>
            </a:r>
            <a:r>
              <a:rPr lang="nl-NL" baseline="0" err="1"/>
              <a:t>prochaska</a:t>
            </a:r>
            <a:r>
              <a:rPr lang="nl-NL" baseline="0"/>
              <a:t>. </a:t>
            </a:r>
          </a:p>
          <a:p>
            <a:endParaRPr lang="nl-NL" baseline="0"/>
          </a:p>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10</a:t>
            </a:fld>
            <a:endParaRPr lang="nl-NL" altLang="nl-NL"/>
          </a:p>
        </p:txBody>
      </p:sp>
    </p:spTree>
    <p:extLst>
      <p:ext uri="{BB962C8B-B14F-4D97-AF65-F5344CB8AC3E}">
        <p14:creationId xmlns:p14="http://schemas.microsoft.com/office/powerpoint/2010/main" val="4218116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11</a:t>
            </a:fld>
            <a:endParaRPr lang="nl-NL" altLang="nl-NL"/>
          </a:p>
        </p:txBody>
      </p:sp>
    </p:spTree>
    <p:extLst>
      <p:ext uri="{BB962C8B-B14F-4D97-AF65-F5344CB8AC3E}">
        <p14:creationId xmlns:p14="http://schemas.microsoft.com/office/powerpoint/2010/main" val="1713154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a:t>Deze</a:t>
            </a:r>
            <a:r>
              <a:rPr lang="nl-NL" baseline="0"/>
              <a:t> matrix is geschreven voor een oudere man met DM2 met overgewicht. I.v.m. overgewicht moest hij overstappen van orale medicatie naar insuline via injecties. Dit vond dhr. heel vervelend. Dhr. beweegt weinig en heeft ongezond voedingspatroon. Dhr. heeft een aantal kinderen die met enige regelmaat bij hem komen. Zij doen meestal voor hem de boodschappen. </a:t>
            </a:r>
          </a:p>
          <a:p>
            <a:endParaRPr lang="nl-NL" baseline="0"/>
          </a:p>
          <a:p>
            <a:r>
              <a:rPr lang="nl-NL" baseline="0"/>
              <a:t>Dit schema komt uit een verslag van vorig jaar. De doelen zijn niet allemaal even correct. Waar het om gaat is studenten erop te attenderen dat er per gedragsdoel is gekeken naar belangrijke gedragsdeterminanten – met als resultaat dat niet voor alle gedragsdeterminanten veranderdoelen zijn geformuleerd. En dat er ook doelen gericht op belangrijke anderen geformuleerd kunnen worden – zie het gedragsdoel inzicht in belang van bewegen – en gedragsdeterminant sociale invloed waar een veranderdoel gericht op de kinderen is geformuleerd. </a:t>
            </a:r>
          </a:p>
          <a:p>
            <a:endParaRPr lang="nl-NL" baseline="0"/>
          </a:p>
          <a:p>
            <a:r>
              <a:rPr lang="nl-NL" baseline="0"/>
              <a:t>PS het schema op beeld kun je groter maken door CTRL-F in te toetsen. </a:t>
            </a:r>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12</a:t>
            </a:fld>
            <a:endParaRPr lang="nl-NL" altLang="nl-NL"/>
          </a:p>
        </p:txBody>
      </p:sp>
    </p:spTree>
    <p:extLst>
      <p:ext uri="{BB962C8B-B14F-4D97-AF65-F5344CB8AC3E}">
        <p14:creationId xmlns:p14="http://schemas.microsoft.com/office/powerpoint/2010/main" val="417792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13</a:t>
            </a:fld>
            <a:endParaRPr lang="nl-NL" altLang="nl-NL"/>
          </a:p>
        </p:txBody>
      </p:sp>
    </p:spTree>
    <p:extLst>
      <p:ext uri="{BB962C8B-B14F-4D97-AF65-F5344CB8AC3E}">
        <p14:creationId xmlns:p14="http://schemas.microsoft.com/office/powerpoint/2010/main" val="41972129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a:t>Dit is een voorbeelduitwerking voor</a:t>
            </a:r>
            <a:r>
              <a:rPr lang="nl-NL" baseline="0"/>
              <a:t> alle gedragsdoelen zonder de pretentie te hebben dat alle doelen goed geformuleerd zijn en dat alle belangrijke gedragsdeterminanten zijn meegenomen. Ik heb geen goed voorbeeld hiervan kunnen vinden. </a:t>
            </a:r>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14</a:t>
            </a:fld>
            <a:endParaRPr lang="nl-NL" altLang="nl-NL"/>
          </a:p>
        </p:txBody>
      </p:sp>
    </p:spTree>
    <p:extLst>
      <p:ext uri="{BB962C8B-B14F-4D97-AF65-F5344CB8AC3E}">
        <p14:creationId xmlns:p14="http://schemas.microsoft.com/office/powerpoint/2010/main" val="3940152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15</a:t>
            </a:fld>
            <a:endParaRPr lang="nl-NL" altLang="nl-NL"/>
          </a:p>
        </p:txBody>
      </p:sp>
    </p:spTree>
    <p:extLst>
      <p:ext uri="{BB962C8B-B14F-4D97-AF65-F5344CB8AC3E}">
        <p14:creationId xmlns:p14="http://schemas.microsoft.com/office/powerpoint/2010/main" val="686475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16</a:t>
            </a:fld>
            <a:endParaRPr lang="nl-NL" altLang="nl-NL"/>
          </a:p>
        </p:txBody>
      </p:sp>
    </p:spTree>
    <p:extLst>
      <p:ext uri="{BB962C8B-B14F-4D97-AF65-F5344CB8AC3E}">
        <p14:creationId xmlns:p14="http://schemas.microsoft.com/office/powerpoint/2010/main" val="35889610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en objec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146424" y="3245223"/>
            <a:ext cx="7560448" cy="649512"/>
          </a:xfrm>
          <a:prstGeom prst="rect">
            <a:avLst/>
          </a:prstGeom>
        </p:spPr>
        <p:txBody>
          <a:bodyPr lIns="0" tIns="0" rIns="0" bIns="0" anchor="b" anchorCtr="0">
            <a:noAutofit/>
          </a:bodyPr>
          <a:lstStyle>
            <a:lvl1pPr algn="l">
              <a:lnSpc>
                <a:spcPts val="2400"/>
              </a:lnSpc>
              <a:defRPr sz="2400" b="1">
                <a:solidFill>
                  <a:schemeClr val="bg1"/>
                </a:solidFill>
                <a:latin typeface="Arial"/>
                <a:cs typeface="Arial"/>
              </a:defRPr>
            </a:lvl1pPr>
          </a:lstStyle>
          <a:p>
            <a:r>
              <a:rPr lang="en-US"/>
              <a:t>Click to edit Master title style</a:t>
            </a:r>
            <a:endParaRPr lang="nl-NL"/>
          </a:p>
        </p:txBody>
      </p:sp>
      <p:sp>
        <p:nvSpPr>
          <p:cNvPr id="12" name="Tijdelijke aanduiding voor tekst 11"/>
          <p:cNvSpPr>
            <a:spLocks noGrp="1"/>
          </p:cNvSpPr>
          <p:nvPr>
            <p:ph type="body" sz="quarter" idx="13"/>
          </p:nvPr>
        </p:nvSpPr>
        <p:spPr>
          <a:xfrm>
            <a:off x="1146424" y="3919311"/>
            <a:ext cx="7560840" cy="191449"/>
          </a:xfrm>
          <a:prstGeom prst="rect">
            <a:avLst/>
          </a:prstGeom>
        </p:spPr>
        <p:txBody>
          <a:bodyPr lIns="0" tIns="0" rIns="0" bIns="0">
            <a:noAutofit/>
          </a:bodyPr>
          <a:lstStyle>
            <a:lvl1pPr marL="0" indent="0">
              <a:buNone/>
              <a:defRPr sz="1600" b="1" baseline="0"/>
            </a:lvl1pPr>
          </a:lstStyle>
          <a:p>
            <a:pPr lvl="0"/>
            <a:r>
              <a:rPr lang="en-US"/>
              <a:t>Click to edit Master text styles</a:t>
            </a:r>
          </a:p>
        </p:txBody>
      </p:sp>
    </p:spTree>
    <p:extLst>
      <p:ext uri="{BB962C8B-B14F-4D97-AF65-F5344CB8AC3E}">
        <p14:creationId xmlns:p14="http://schemas.microsoft.com/office/powerpoint/2010/main" val="3515829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745648" y="645590"/>
            <a:ext cx="7786800" cy="486000"/>
          </a:xfrm>
          <a:prstGeom prst="rect">
            <a:avLst/>
          </a:prstGeom>
        </p:spPr>
        <p:txBody>
          <a:bodyPr anchor="b" anchorCtr="0">
            <a:noAutofit/>
          </a:bodyPr>
          <a:lstStyle>
            <a:lvl1pPr algn="l">
              <a:defRPr sz="3000" b="1">
                <a:solidFill>
                  <a:srgbClr val="EE7F00"/>
                </a:solidFill>
                <a:latin typeface="Arial"/>
                <a:cs typeface="Arial"/>
              </a:defRPr>
            </a:lvl1pPr>
          </a:lstStyle>
          <a:p>
            <a:r>
              <a:rPr lang="nl-NL"/>
              <a:t>Titelstijl van model bewerken</a:t>
            </a:r>
          </a:p>
        </p:txBody>
      </p:sp>
      <p:sp>
        <p:nvSpPr>
          <p:cNvPr id="3" name="Tijdelijke aanduiding voor inhoud 2"/>
          <p:cNvSpPr>
            <a:spLocks noGrp="1"/>
          </p:cNvSpPr>
          <p:nvPr>
            <p:ph idx="1"/>
          </p:nvPr>
        </p:nvSpPr>
        <p:spPr>
          <a:xfrm>
            <a:off x="745648" y="1544400"/>
            <a:ext cx="7858800" cy="3079578"/>
          </a:xfrm>
          <a:prstGeom prst="rect">
            <a:avLst/>
          </a:prstGeom>
        </p:spPr>
        <p:txBody>
          <a:bodyPr>
            <a:normAutofit/>
          </a:bodyPr>
          <a:lstStyle>
            <a:lvl1pPr marL="342900" indent="-342900">
              <a:buClrTx/>
              <a:buFont typeface="Arial"/>
              <a:buChar char="•"/>
              <a:defRPr sz="1800">
                <a:solidFill>
                  <a:srgbClr val="444444"/>
                </a:solidFill>
                <a:latin typeface="Arial"/>
                <a:cs typeface="Arial"/>
              </a:defRPr>
            </a:lvl1pPr>
            <a:lvl2pPr>
              <a:buClrTx/>
              <a:defRPr sz="1800">
                <a:solidFill>
                  <a:srgbClr val="444444"/>
                </a:solidFill>
                <a:latin typeface="Arial"/>
                <a:cs typeface="Arial"/>
              </a:defRPr>
            </a:lvl2pPr>
            <a:lvl3pPr>
              <a:buClrTx/>
              <a:defRPr sz="1800">
                <a:solidFill>
                  <a:srgbClr val="444444"/>
                </a:solidFill>
                <a:latin typeface="Arial"/>
                <a:cs typeface="Arial"/>
              </a:defRPr>
            </a:lvl3pPr>
            <a:lvl4pPr>
              <a:buClrTx/>
              <a:defRPr sz="1800">
                <a:solidFill>
                  <a:srgbClr val="444444"/>
                </a:solidFill>
                <a:latin typeface="Arial"/>
                <a:cs typeface="Arial"/>
              </a:defRPr>
            </a:lvl4pPr>
            <a:lvl5pPr>
              <a:buClrTx/>
              <a:defRPr sz="1800">
                <a:solidFill>
                  <a:srgbClr val="444444"/>
                </a:solidFill>
                <a:latin typeface="Arial"/>
                <a:cs typeface="Aria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2" name="Tijdelijke aanduiding voor tekst 11"/>
          <p:cNvSpPr>
            <a:spLocks noGrp="1"/>
          </p:cNvSpPr>
          <p:nvPr>
            <p:ph type="body" sz="quarter" idx="13"/>
          </p:nvPr>
        </p:nvSpPr>
        <p:spPr>
          <a:xfrm>
            <a:off x="746168" y="1136883"/>
            <a:ext cx="7786800" cy="270000"/>
          </a:xfrm>
          <a:prstGeom prst="rect">
            <a:avLst/>
          </a:prstGeom>
        </p:spPr>
        <p:txBody>
          <a:bodyPr>
            <a:noAutofit/>
          </a:bodyPr>
          <a:lstStyle>
            <a:lvl1pPr marL="0" indent="0">
              <a:buNone/>
              <a:defRPr sz="1800" b="1" baseline="0"/>
            </a:lvl1pPr>
          </a:lstStyle>
          <a:p>
            <a:pPr lvl="0"/>
            <a:r>
              <a:rPr lang="nl-NL"/>
              <a:t>Klik om de tekststijl van het model te bewerken</a:t>
            </a:r>
          </a:p>
        </p:txBody>
      </p:sp>
      <p:sp>
        <p:nvSpPr>
          <p:cNvPr id="5" name="Tijdelijke aanduiding voor dianummer 8"/>
          <p:cNvSpPr>
            <a:spLocks noGrp="1"/>
          </p:cNvSpPr>
          <p:nvPr>
            <p:ph type="sldNum" sz="quarter" idx="14"/>
          </p:nvPr>
        </p:nvSpPr>
        <p:spPr>
          <a:ln/>
        </p:spPr>
        <p:txBody>
          <a:bodyPr/>
          <a:lstStyle>
            <a:lvl1pPr>
              <a:defRPr/>
            </a:lvl1pPr>
          </a:lstStyle>
          <a:p>
            <a:pPr>
              <a:defRPr/>
            </a:pPr>
            <a:fld id="{D2CA3A25-DEDC-4167-A7E6-0D87DFB8A1C8}" type="slidenum">
              <a:rPr lang="nl-NL" altLang="nl-NL"/>
              <a:pPr>
                <a:defRPr/>
              </a:pPr>
              <a:t>‹nr.›</a:t>
            </a:fld>
            <a:endParaRPr lang="nl-NL" altLang="nl-NL"/>
          </a:p>
        </p:txBody>
      </p:sp>
      <p:sp>
        <p:nvSpPr>
          <p:cNvPr id="6" name="Tijdelijke aanduiding voor datum 3"/>
          <p:cNvSpPr>
            <a:spLocks noGrp="1"/>
          </p:cNvSpPr>
          <p:nvPr>
            <p:ph type="dt" sz="half" idx="15"/>
          </p:nvPr>
        </p:nvSpPr>
        <p:spPr>
          <a:ln/>
        </p:spPr>
        <p:txBody>
          <a:bodyPr/>
          <a:lstStyle>
            <a:lvl1pPr>
              <a:defRPr/>
            </a:lvl1pPr>
          </a:lstStyle>
          <a:p>
            <a:pPr>
              <a:defRPr/>
            </a:pPr>
            <a:fld id="{D06ED452-CB7C-43AF-A16B-E0AF0660D532}" type="datetime1">
              <a:rPr lang="nl-NL" altLang="nl-NL"/>
              <a:pPr>
                <a:defRPr/>
              </a:pPr>
              <a:t>26-10-2020</a:t>
            </a:fld>
            <a:endParaRPr lang="nl-NL" altLang="nl-NL"/>
          </a:p>
        </p:txBody>
      </p:sp>
      <p:sp>
        <p:nvSpPr>
          <p:cNvPr id="7" name="Tijdelijke aanduiding voor voettekst 7"/>
          <p:cNvSpPr>
            <a:spLocks noGrp="1"/>
          </p:cNvSpPr>
          <p:nvPr>
            <p:ph type="ftr" sz="quarter" idx="16"/>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2201370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a:prstGeom prst="rect">
            <a:avLst/>
          </a:prstGeom>
        </p:spPr>
        <p:txBody>
          <a:bodyPr anchor="t"/>
          <a:lstStyle>
            <a:lvl1pPr algn="l">
              <a:defRPr sz="3600" b="1" cap="none">
                <a:solidFill>
                  <a:srgbClr val="EE7F00"/>
                </a:solidFill>
              </a:defRPr>
            </a:lvl1pPr>
          </a:lstStyle>
          <a:p>
            <a:r>
              <a:rPr lang="nl-NL"/>
              <a:t>Titelstijl van model bewerken</a:t>
            </a:r>
          </a:p>
        </p:txBody>
      </p:sp>
      <p:sp>
        <p:nvSpPr>
          <p:cNvPr id="3" name="Tijdelijke aanduiding voor tekst 2"/>
          <p:cNvSpPr>
            <a:spLocks noGrp="1"/>
          </p:cNvSpPr>
          <p:nvPr>
            <p:ph type="body" idx="1"/>
          </p:nvPr>
        </p:nvSpPr>
        <p:spPr>
          <a:xfrm>
            <a:off x="722313" y="2180035"/>
            <a:ext cx="7772400" cy="1125140"/>
          </a:xfrm>
          <a:prstGeom prst="rect">
            <a:avLst/>
          </a:prstGeom>
        </p:spPr>
        <p:txBody>
          <a:bodyPr anchor="b"/>
          <a:lstStyle>
            <a:lvl1pPr marL="0" indent="0">
              <a:buNone/>
              <a:defRPr sz="2200" b="1">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tekststijl van het model te bewerken</a:t>
            </a:r>
          </a:p>
        </p:txBody>
      </p:sp>
      <p:sp>
        <p:nvSpPr>
          <p:cNvPr id="4" name="Tijdelijke aanduiding voor dianummer 8"/>
          <p:cNvSpPr>
            <a:spLocks noGrp="1"/>
          </p:cNvSpPr>
          <p:nvPr>
            <p:ph type="sldNum" sz="quarter" idx="10"/>
          </p:nvPr>
        </p:nvSpPr>
        <p:spPr>
          <a:ln/>
        </p:spPr>
        <p:txBody>
          <a:bodyPr/>
          <a:lstStyle>
            <a:lvl1pPr>
              <a:defRPr/>
            </a:lvl1pPr>
          </a:lstStyle>
          <a:p>
            <a:pPr>
              <a:defRPr/>
            </a:pPr>
            <a:fld id="{5BEE2375-5D67-49E8-BDB0-C67CF875A1BD}" type="slidenum">
              <a:rPr lang="nl-NL" altLang="nl-NL"/>
              <a:pPr>
                <a:defRPr/>
              </a:pPr>
              <a:t>‹nr.›</a:t>
            </a:fld>
            <a:endParaRPr lang="nl-NL" altLang="nl-NL"/>
          </a:p>
        </p:txBody>
      </p:sp>
      <p:sp>
        <p:nvSpPr>
          <p:cNvPr id="5" name="Tijdelijke aanduiding voor datum 3"/>
          <p:cNvSpPr>
            <a:spLocks noGrp="1"/>
          </p:cNvSpPr>
          <p:nvPr>
            <p:ph type="dt" sz="half" idx="11"/>
          </p:nvPr>
        </p:nvSpPr>
        <p:spPr>
          <a:ln/>
        </p:spPr>
        <p:txBody>
          <a:bodyPr/>
          <a:lstStyle>
            <a:lvl1pPr>
              <a:defRPr/>
            </a:lvl1pPr>
          </a:lstStyle>
          <a:p>
            <a:pPr>
              <a:defRPr/>
            </a:pPr>
            <a:fld id="{8027FF6B-2F9C-4E20-935D-B288720B2F69}" type="datetime1">
              <a:rPr lang="nl-NL" altLang="nl-NL"/>
              <a:pPr>
                <a:defRPr/>
              </a:pPr>
              <a:t>26-10-2020</a:t>
            </a:fld>
            <a:endParaRPr lang="nl-NL" altLang="nl-NL"/>
          </a:p>
        </p:txBody>
      </p:sp>
      <p:sp>
        <p:nvSpPr>
          <p:cNvPr id="6"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1387473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a:xfrm>
            <a:off x="755576" y="483517"/>
            <a:ext cx="7776864" cy="579711"/>
          </a:xfrm>
          <a:prstGeom prst="rect">
            <a:avLst/>
          </a:prstGeom>
        </p:spPr>
        <p:txBody>
          <a:bodyPr/>
          <a:lstStyle>
            <a:lvl1pPr>
              <a:defRPr sz="3000" b="1">
                <a:solidFill>
                  <a:srgbClr val="EE7F00"/>
                </a:solidFill>
              </a:defRPr>
            </a:lvl1pPr>
          </a:lstStyle>
          <a:p>
            <a:r>
              <a:rPr lang="nl-NL"/>
              <a:t>Titelstijl van model bewerken</a:t>
            </a:r>
          </a:p>
        </p:txBody>
      </p:sp>
      <p:sp>
        <p:nvSpPr>
          <p:cNvPr id="3" name="Tijdelijke aanduiding voor inhoud 2"/>
          <p:cNvSpPr>
            <a:spLocks noGrp="1"/>
          </p:cNvSpPr>
          <p:nvPr>
            <p:ph sz="half" idx="1"/>
          </p:nvPr>
        </p:nvSpPr>
        <p:spPr>
          <a:xfrm>
            <a:off x="4788024" y="1221600"/>
            <a:ext cx="3744416" cy="3394472"/>
          </a:xfrm>
          <a:prstGeom prst="rect">
            <a:avLst/>
          </a:prstGeom>
        </p:spPr>
        <p:txBody>
          <a:bodyPr/>
          <a:lstStyle>
            <a:lvl1pPr>
              <a:buClr>
                <a:srgbClr val="444444"/>
              </a:buClr>
              <a:defRPr sz="1800">
                <a:solidFill>
                  <a:srgbClr val="444444"/>
                </a:solidFill>
              </a:defRPr>
            </a:lvl1pPr>
            <a:lvl2pPr>
              <a:buClrTx/>
              <a:defRPr sz="1800">
                <a:solidFill>
                  <a:srgbClr val="444444"/>
                </a:solidFill>
              </a:defRPr>
            </a:lvl2pPr>
            <a:lvl3pPr>
              <a:buClr>
                <a:srgbClr val="444444"/>
              </a:buClr>
              <a:defRPr sz="1800">
                <a:solidFill>
                  <a:srgbClr val="444444"/>
                </a:solidFill>
              </a:defRPr>
            </a:lvl3pPr>
            <a:lvl4pPr>
              <a:buClr>
                <a:srgbClr val="444444"/>
              </a:buClr>
              <a:defRPr sz="1800">
                <a:solidFill>
                  <a:srgbClr val="444444"/>
                </a:solidFill>
              </a:defRPr>
            </a:lvl4pPr>
            <a:lvl5pPr>
              <a:buClr>
                <a:srgbClr val="444444"/>
              </a:buClr>
              <a:defRPr sz="1800">
                <a:solidFill>
                  <a:srgbClr val="444444"/>
                </a:solidFill>
              </a:defRPr>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755576" y="1221600"/>
            <a:ext cx="3744416" cy="3394472"/>
          </a:xfrm>
          <a:prstGeom prst="rect">
            <a:avLst/>
          </a:prstGeom>
        </p:spPr>
        <p:txBody>
          <a:bodyPr/>
          <a:lstStyle>
            <a:lvl1pPr>
              <a:defRPr sz="1800">
                <a:solidFill>
                  <a:srgbClr val="444444"/>
                </a:solidFill>
              </a:defRPr>
            </a:lvl1pPr>
            <a:lvl2pPr>
              <a:defRPr sz="1800">
                <a:solidFill>
                  <a:srgbClr val="444444"/>
                </a:solidFill>
              </a:defRPr>
            </a:lvl2pPr>
            <a:lvl3pPr>
              <a:defRPr sz="1800">
                <a:solidFill>
                  <a:srgbClr val="444444"/>
                </a:solidFill>
              </a:defRPr>
            </a:lvl3pPr>
            <a:lvl4pPr>
              <a:defRPr sz="1800">
                <a:solidFill>
                  <a:srgbClr val="444444"/>
                </a:solidFill>
              </a:defRPr>
            </a:lvl4pPr>
            <a:lvl5pPr>
              <a:defRPr sz="1800">
                <a:solidFill>
                  <a:srgbClr val="444444"/>
                </a:solidFill>
              </a:defRPr>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ianummer 8"/>
          <p:cNvSpPr>
            <a:spLocks noGrp="1"/>
          </p:cNvSpPr>
          <p:nvPr>
            <p:ph type="sldNum" sz="quarter" idx="10"/>
          </p:nvPr>
        </p:nvSpPr>
        <p:spPr>
          <a:ln/>
        </p:spPr>
        <p:txBody>
          <a:bodyPr/>
          <a:lstStyle>
            <a:lvl1pPr>
              <a:defRPr/>
            </a:lvl1pPr>
          </a:lstStyle>
          <a:p>
            <a:pPr>
              <a:defRPr/>
            </a:pPr>
            <a:fld id="{ACC3370F-9985-492A-9D7E-1F63A11072B7}"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fld id="{19FB6098-176A-4362-9B3D-F4ACDF2B3CB7}" type="datetime1">
              <a:rPr lang="nl-NL" altLang="nl-NL"/>
              <a:pPr>
                <a:defRPr/>
              </a:pPr>
              <a:t>26-10-2020</a:t>
            </a:fld>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1349080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755577" y="627534"/>
            <a:ext cx="2709937" cy="871538"/>
          </a:xfrm>
          <a:prstGeom prst="rect">
            <a:avLst/>
          </a:prstGeom>
        </p:spPr>
        <p:txBody>
          <a:bodyPr anchor="b"/>
          <a:lstStyle>
            <a:lvl1pPr algn="l">
              <a:defRPr sz="2000" b="1">
                <a:solidFill>
                  <a:srgbClr val="EE7F00"/>
                </a:solidFill>
              </a:defRPr>
            </a:lvl1pPr>
          </a:lstStyle>
          <a:p>
            <a:r>
              <a:rPr lang="nl-NL"/>
              <a:t>Titelstijl van model bewerken</a:t>
            </a:r>
          </a:p>
        </p:txBody>
      </p:sp>
      <p:sp>
        <p:nvSpPr>
          <p:cNvPr id="3" name="Tijdelijke aanduiding voor inhoud 2"/>
          <p:cNvSpPr>
            <a:spLocks noGrp="1"/>
          </p:cNvSpPr>
          <p:nvPr>
            <p:ph idx="1"/>
          </p:nvPr>
        </p:nvSpPr>
        <p:spPr>
          <a:xfrm>
            <a:off x="3575050" y="627534"/>
            <a:ext cx="4957390" cy="3967089"/>
          </a:xfrm>
          <a:prstGeom prst="rect">
            <a:avLst/>
          </a:prstGeom>
        </p:spPr>
        <p:txBody>
          <a:bodyPr/>
          <a:lstStyle>
            <a:lvl1pPr>
              <a:defRPr sz="1800">
                <a:solidFill>
                  <a:srgbClr val="444444"/>
                </a:solidFill>
              </a:defRPr>
            </a:lvl1pPr>
            <a:lvl2pPr>
              <a:defRPr sz="1800">
                <a:solidFill>
                  <a:srgbClr val="444444"/>
                </a:solidFill>
              </a:defRPr>
            </a:lvl2pPr>
            <a:lvl3pPr>
              <a:defRPr sz="1800">
                <a:solidFill>
                  <a:srgbClr val="444444"/>
                </a:solidFill>
              </a:defRPr>
            </a:lvl3pPr>
            <a:lvl4pPr>
              <a:defRPr sz="1800">
                <a:solidFill>
                  <a:srgbClr val="444444"/>
                </a:solidFill>
              </a:defRPr>
            </a:lvl4pPr>
            <a:lvl5pPr>
              <a:defRPr sz="1800">
                <a:solidFill>
                  <a:srgbClr val="444444"/>
                </a:solidFill>
              </a:defRPr>
            </a:lvl5pPr>
            <a:lvl6pPr>
              <a:defRPr sz="2000"/>
            </a:lvl6pPr>
            <a:lvl7pPr>
              <a:defRPr sz="2000"/>
            </a:lvl7pPr>
            <a:lvl8pPr>
              <a:defRPr sz="2000"/>
            </a:lvl8pPr>
            <a:lvl9pPr>
              <a:defRPr sz="20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755577" y="1491630"/>
            <a:ext cx="2709937" cy="3102993"/>
          </a:xfrm>
          <a:prstGeom prst="rect">
            <a:avLst/>
          </a:prstGeom>
        </p:spPr>
        <p:txBody>
          <a:bodyPr/>
          <a:lstStyle>
            <a:lvl1pPr marL="0" indent="0">
              <a:buNone/>
              <a:defRPr sz="1400">
                <a:solidFill>
                  <a:srgbClr val="444444"/>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Tijdelijke aanduiding voor dianummer 8"/>
          <p:cNvSpPr>
            <a:spLocks noGrp="1"/>
          </p:cNvSpPr>
          <p:nvPr>
            <p:ph type="sldNum" sz="quarter" idx="10"/>
          </p:nvPr>
        </p:nvSpPr>
        <p:spPr>
          <a:ln/>
        </p:spPr>
        <p:txBody>
          <a:bodyPr/>
          <a:lstStyle>
            <a:lvl1pPr>
              <a:defRPr/>
            </a:lvl1pPr>
          </a:lstStyle>
          <a:p>
            <a:pPr>
              <a:defRPr/>
            </a:pPr>
            <a:fld id="{229758F0-E47B-44D3-9487-E87948FBCFED}"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fld id="{DEB95B3E-1754-49CD-B667-0B81FC658B6D}" type="datetime1">
              <a:rPr lang="nl-NL" altLang="nl-NL"/>
              <a:pPr>
                <a:defRPr/>
              </a:pPr>
              <a:t>26-10-2020</a:t>
            </a:fld>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1680646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a:prstGeom prst="rect">
            <a:avLst/>
          </a:prstGeom>
        </p:spPr>
        <p:txBody>
          <a:bodyPr anchor="b"/>
          <a:lstStyle>
            <a:lvl1pPr algn="l">
              <a:defRPr sz="2000" b="1">
                <a:solidFill>
                  <a:srgbClr val="EE7F00"/>
                </a:solidFill>
              </a:defRPr>
            </a:lvl1pPr>
          </a:lstStyle>
          <a:p>
            <a:r>
              <a:rPr lang="nl-NL"/>
              <a:t>Titelstijl van model bewerken</a:t>
            </a:r>
          </a:p>
        </p:txBody>
      </p:sp>
      <p:sp>
        <p:nvSpPr>
          <p:cNvPr id="3" name="Tijdelijke aanduiding voor afbeelding 2"/>
          <p:cNvSpPr>
            <a:spLocks noGrp="1"/>
          </p:cNvSpPr>
          <p:nvPr>
            <p:ph type="pic" idx="1"/>
          </p:nvPr>
        </p:nvSpPr>
        <p:spPr>
          <a:xfrm>
            <a:off x="1792288" y="459581"/>
            <a:ext cx="5486400" cy="3086100"/>
          </a:xfrm>
          <a:prstGeom prst="rect">
            <a:avLst/>
          </a:prstGeom>
        </p:spPr>
        <p:txBody>
          <a:bodyPr rtlCol="0">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Tijdelijke aanduiding voor dianummer 8"/>
          <p:cNvSpPr>
            <a:spLocks noGrp="1"/>
          </p:cNvSpPr>
          <p:nvPr>
            <p:ph type="sldNum" sz="quarter" idx="10"/>
          </p:nvPr>
        </p:nvSpPr>
        <p:spPr>
          <a:ln/>
        </p:spPr>
        <p:txBody>
          <a:bodyPr/>
          <a:lstStyle>
            <a:lvl1pPr>
              <a:defRPr/>
            </a:lvl1pPr>
          </a:lstStyle>
          <a:p>
            <a:pPr>
              <a:defRPr/>
            </a:pPr>
            <a:fld id="{A3AB7CE0-54B0-4A27-B82A-03394D6BA1E1}"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fld id="{1F2148F1-9DE5-4500-92B4-5679CD35B94D}" type="datetime1">
              <a:rPr lang="nl-NL" altLang="nl-NL"/>
              <a:pPr>
                <a:defRPr/>
              </a:pPr>
              <a:t>26-10-2020</a:t>
            </a:fld>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1964583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745648" y="1544400"/>
            <a:ext cx="7858800" cy="3079578"/>
          </a:xfrm>
          <a:prstGeom prst="rect">
            <a:avLst/>
          </a:prstGeom>
        </p:spPr>
        <p:txBody>
          <a:bodyPr>
            <a:normAutofit/>
          </a:bodyPr>
          <a:lstStyle>
            <a:lvl1pPr marL="342900" indent="-342900">
              <a:buFont typeface="Arial"/>
              <a:buChar char="•"/>
              <a:defRPr sz="1800">
                <a:latin typeface="Arial"/>
                <a:cs typeface="Arial"/>
              </a:defRPr>
            </a:lvl1pPr>
            <a:lvl2pPr>
              <a:defRPr sz="1800">
                <a:latin typeface="Arial"/>
                <a:cs typeface="Arial"/>
              </a:defRPr>
            </a:lvl2pPr>
            <a:lvl3pPr>
              <a:defRPr sz="1800">
                <a:latin typeface="Arial"/>
                <a:cs typeface="Arial"/>
              </a:defRPr>
            </a:lvl3pPr>
            <a:lvl4pPr>
              <a:defRPr sz="1800">
                <a:latin typeface="Arial"/>
                <a:cs typeface="Arial"/>
              </a:defRPr>
            </a:lvl4pPr>
            <a:lvl5pPr>
              <a:defRPr sz="1800">
                <a:latin typeface="Arial"/>
                <a:cs typeface="Aria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8" name="Titel 1"/>
          <p:cNvSpPr>
            <a:spLocks noGrp="1"/>
          </p:cNvSpPr>
          <p:nvPr>
            <p:ph type="title"/>
          </p:nvPr>
        </p:nvSpPr>
        <p:spPr>
          <a:xfrm>
            <a:off x="745648" y="645590"/>
            <a:ext cx="7786800" cy="486000"/>
          </a:xfrm>
          <a:prstGeom prst="rect">
            <a:avLst/>
          </a:prstGeom>
        </p:spPr>
        <p:txBody>
          <a:bodyPr anchor="b" anchorCtr="0">
            <a:noAutofit/>
          </a:bodyPr>
          <a:lstStyle>
            <a:lvl1pPr algn="l">
              <a:defRPr sz="3000" b="1">
                <a:solidFill>
                  <a:srgbClr val="EE7F00"/>
                </a:solidFill>
                <a:latin typeface="Arial"/>
                <a:cs typeface="Arial"/>
              </a:defRPr>
            </a:lvl1pPr>
          </a:lstStyle>
          <a:p>
            <a:r>
              <a:rPr lang="nl-NL"/>
              <a:t>Titelstijl van model bewerken</a:t>
            </a:r>
          </a:p>
        </p:txBody>
      </p:sp>
      <p:sp>
        <p:nvSpPr>
          <p:cNvPr id="9" name="Tijdelijke aanduiding voor tekst 11"/>
          <p:cNvSpPr>
            <a:spLocks noGrp="1"/>
          </p:cNvSpPr>
          <p:nvPr>
            <p:ph type="body" sz="quarter" idx="13"/>
          </p:nvPr>
        </p:nvSpPr>
        <p:spPr>
          <a:xfrm>
            <a:off x="746168" y="1136883"/>
            <a:ext cx="7786800" cy="270000"/>
          </a:xfrm>
          <a:prstGeom prst="rect">
            <a:avLst/>
          </a:prstGeom>
        </p:spPr>
        <p:txBody>
          <a:bodyPr>
            <a:noAutofit/>
          </a:bodyPr>
          <a:lstStyle>
            <a:lvl1pPr marL="0" indent="0">
              <a:buNone/>
              <a:defRPr sz="1800" b="1" baseline="0"/>
            </a:lvl1pPr>
          </a:lstStyle>
          <a:p>
            <a:pPr lvl="0"/>
            <a:r>
              <a:rPr lang="nl-NL"/>
              <a:t>Klik om de tekststijl van het model te bewerken</a:t>
            </a:r>
          </a:p>
        </p:txBody>
      </p:sp>
      <p:sp>
        <p:nvSpPr>
          <p:cNvPr id="5" name="Tijdelijke aanduiding voor dianummer 8"/>
          <p:cNvSpPr>
            <a:spLocks noGrp="1"/>
          </p:cNvSpPr>
          <p:nvPr>
            <p:ph type="sldNum" sz="quarter" idx="14"/>
          </p:nvPr>
        </p:nvSpPr>
        <p:spPr>
          <a:ln/>
        </p:spPr>
        <p:txBody>
          <a:bodyPr/>
          <a:lstStyle>
            <a:lvl1pPr>
              <a:defRPr/>
            </a:lvl1pPr>
          </a:lstStyle>
          <a:p>
            <a:pPr>
              <a:defRPr/>
            </a:pPr>
            <a:fld id="{4C0E6492-6149-4276-9F9D-23BE41CADFD7}" type="slidenum">
              <a:rPr lang="nl-NL" altLang="nl-NL"/>
              <a:pPr>
                <a:defRPr/>
              </a:pPr>
              <a:t>‹nr.›</a:t>
            </a:fld>
            <a:endParaRPr lang="nl-NL" altLang="nl-NL"/>
          </a:p>
        </p:txBody>
      </p:sp>
      <p:sp>
        <p:nvSpPr>
          <p:cNvPr id="6" name="Tijdelijke aanduiding voor datum 3"/>
          <p:cNvSpPr>
            <a:spLocks noGrp="1"/>
          </p:cNvSpPr>
          <p:nvPr>
            <p:ph type="dt" sz="half" idx="15"/>
          </p:nvPr>
        </p:nvSpPr>
        <p:spPr>
          <a:ln/>
        </p:spPr>
        <p:txBody>
          <a:bodyPr/>
          <a:lstStyle>
            <a:lvl1pPr>
              <a:defRPr/>
            </a:lvl1pPr>
          </a:lstStyle>
          <a:p>
            <a:pPr>
              <a:defRPr/>
            </a:pPr>
            <a:fld id="{528F721E-CBD3-43EA-9989-99947F9C085A}" type="datetime1">
              <a:rPr lang="nl-NL" altLang="nl-NL"/>
              <a:pPr>
                <a:defRPr/>
              </a:pPr>
              <a:t>26-10-2020</a:t>
            </a:fld>
            <a:endParaRPr lang="nl-NL" altLang="nl-NL"/>
          </a:p>
        </p:txBody>
      </p:sp>
      <p:sp>
        <p:nvSpPr>
          <p:cNvPr id="7" name="Tijdelijke aanduiding voor voettekst 7"/>
          <p:cNvSpPr>
            <a:spLocks noGrp="1"/>
          </p:cNvSpPr>
          <p:nvPr>
            <p:ph type="ftr" sz="quarter" idx="16"/>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1363156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a:prstGeom prst="rect">
            <a:avLst/>
          </a:prstGeom>
        </p:spPr>
        <p:txBody>
          <a:bodyPr anchor="t"/>
          <a:lstStyle>
            <a:lvl1pPr algn="l">
              <a:defRPr sz="3600" b="1" cap="none">
                <a:solidFill>
                  <a:srgbClr val="EE7F00"/>
                </a:solidFill>
              </a:defRPr>
            </a:lvl1pPr>
          </a:lstStyle>
          <a:p>
            <a:r>
              <a:rPr lang="nl-NL"/>
              <a:t>Titelstijl van model bewerken</a:t>
            </a:r>
          </a:p>
        </p:txBody>
      </p:sp>
      <p:sp>
        <p:nvSpPr>
          <p:cNvPr id="3" name="Tijdelijke aanduiding voor tekst 2"/>
          <p:cNvSpPr>
            <a:spLocks noGrp="1"/>
          </p:cNvSpPr>
          <p:nvPr>
            <p:ph type="body" idx="1"/>
          </p:nvPr>
        </p:nvSpPr>
        <p:spPr>
          <a:xfrm>
            <a:off x="722313" y="2180035"/>
            <a:ext cx="7772400" cy="1125140"/>
          </a:xfrm>
          <a:prstGeom prst="rect">
            <a:avLst/>
          </a:prstGeom>
        </p:spPr>
        <p:txBody>
          <a:bodyPr anchor="b"/>
          <a:lstStyle>
            <a:lvl1pPr marL="0" indent="0">
              <a:buNone/>
              <a:defRPr sz="2200" b="1">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tekststijl van het model te bewerken</a:t>
            </a:r>
          </a:p>
        </p:txBody>
      </p:sp>
      <p:sp>
        <p:nvSpPr>
          <p:cNvPr id="4" name="Tijdelijke aanduiding voor dianummer 8"/>
          <p:cNvSpPr>
            <a:spLocks noGrp="1"/>
          </p:cNvSpPr>
          <p:nvPr>
            <p:ph type="sldNum" sz="quarter" idx="10"/>
          </p:nvPr>
        </p:nvSpPr>
        <p:spPr>
          <a:ln/>
        </p:spPr>
        <p:txBody>
          <a:bodyPr/>
          <a:lstStyle>
            <a:lvl1pPr>
              <a:defRPr/>
            </a:lvl1pPr>
          </a:lstStyle>
          <a:p>
            <a:pPr>
              <a:defRPr/>
            </a:pPr>
            <a:fld id="{D1B9C8A3-659B-4327-B8CA-7A2B46B3910D}" type="slidenum">
              <a:rPr lang="nl-NL" altLang="nl-NL"/>
              <a:pPr>
                <a:defRPr/>
              </a:pPr>
              <a:t>‹nr.›</a:t>
            </a:fld>
            <a:endParaRPr lang="nl-NL" altLang="nl-NL"/>
          </a:p>
        </p:txBody>
      </p:sp>
      <p:sp>
        <p:nvSpPr>
          <p:cNvPr id="5" name="Tijdelijke aanduiding voor datum 3"/>
          <p:cNvSpPr>
            <a:spLocks noGrp="1"/>
          </p:cNvSpPr>
          <p:nvPr>
            <p:ph type="dt" sz="half" idx="11"/>
          </p:nvPr>
        </p:nvSpPr>
        <p:spPr>
          <a:ln/>
        </p:spPr>
        <p:txBody>
          <a:bodyPr/>
          <a:lstStyle>
            <a:lvl1pPr>
              <a:defRPr/>
            </a:lvl1pPr>
          </a:lstStyle>
          <a:p>
            <a:pPr>
              <a:defRPr/>
            </a:pPr>
            <a:fld id="{16458745-8B5C-46D9-BC4B-9D7FF5179D5B}" type="datetime1">
              <a:rPr lang="nl-NL" altLang="nl-NL"/>
              <a:pPr>
                <a:defRPr/>
              </a:pPr>
              <a:t>26-10-2020</a:t>
            </a:fld>
            <a:endParaRPr lang="nl-NL" altLang="nl-NL"/>
          </a:p>
        </p:txBody>
      </p:sp>
      <p:sp>
        <p:nvSpPr>
          <p:cNvPr id="6"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4024805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a:xfrm>
            <a:off x="755576" y="205979"/>
            <a:ext cx="7776864" cy="857250"/>
          </a:xfrm>
          <a:prstGeom prst="rect">
            <a:avLst/>
          </a:prstGeom>
        </p:spPr>
        <p:txBody>
          <a:bodyPr/>
          <a:lstStyle>
            <a:lvl1pPr>
              <a:defRPr b="1">
                <a:solidFill>
                  <a:srgbClr val="EE7F00"/>
                </a:solidFill>
              </a:defRPr>
            </a:lvl1pPr>
          </a:lstStyle>
          <a:p>
            <a:r>
              <a:rPr lang="nl-NL"/>
              <a:t>Titelstijl van model bewerken</a:t>
            </a:r>
          </a:p>
        </p:txBody>
      </p:sp>
      <p:sp>
        <p:nvSpPr>
          <p:cNvPr id="3" name="Tijdelijke aanduiding voor inhoud 2"/>
          <p:cNvSpPr>
            <a:spLocks noGrp="1"/>
          </p:cNvSpPr>
          <p:nvPr>
            <p:ph sz="half" idx="1"/>
          </p:nvPr>
        </p:nvSpPr>
        <p:spPr>
          <a:xfrm>
            <a:off x="4788024" y="1221600"/>
            <a:ext cx="3744416" cy="3394472"/>
          </a:xfrm>
          <a:prstGeom prst="rect">
            <a:avLst/>
          </a:prstGeo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755576" y="1221600"/>
            <a:ext cx="3744416" cy="3394472"/>
          </a:xfrm>
          <a:prstGeom prst="rect">
            <a:avLst/>
          </a:prstGeo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ianummer 8"/>
          <p:cNvSpPr>
            <a:spLocks noGrp="1"/>
          </p:cNvSpPr>
          <p:nvPr>
            <p:ph type="sldNum" sz="quarter" idx="10"/>
          </p:nvPr>
        </p:nvSpPr>
        <p:spPr>
          <a:ln/>
        </p:spPr>
        <p:txBody>
          <a:bodyPr/>
          <a:lstStyle>
            <a:lvl1pPr>
              <a:defRPr/>
            </a:lvl1pPr>
          </a:lstStyle>
          <a:p>
            <a:pPr>
              <a:defRPr/>
            </a:pPr>
            <a:fld id="{5C2706F2-0A54-473E-BC20-21E58F5F2120}"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fld id="{7D78CA71-41C7-4F98-BC8A-B0F5E61C27B4}" type="datetime1">
              <a:rPr lang="nl-NL" altLang="nl-NL"/>
              <a:pPr>
                <a:defRPr/>
              </a:pPr>
              <a:t>26-10-2020</a:t>
            </a:fld>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3196092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8" name="Titel 1"/>
          <p:cNvSpPr>
            <a:spLocks noGrp="1"/>
          </p:cNvSpPr>
          <p:nvPr>
            <p:ph type="title"/>
          </p:nvPr>
        </p:nvSpPr>
        <p:spPr>
          <a:xfrm>
            <a:off x="755577" y="627534"/>
            <a:ext cx="2709937" cy="871538"/>
          </a:xfrm>
          <a:prstGeom prst="rect">
            <a:avLst/>
          </a:prstGeom>
        </p:spPr>
        <p:txBody>
          <a:bodyPr anchor="b"/>
          <a:lstStyle>
            <a:lvl1pPr algn="l">
              <a:defRPr sz="2000" b="1">
                <a:solidFill>
                  <a:srgbClr val="EE7F00"/>
                </a:solidFill>
              </a:defRPr>
            </a:lvl1pPr>
          </a:lstStyle>
          <a:p>
            <a:r>
              <a:rPr lang="nl-NL"/>
              <a:t>Titelstijl van model bewerken</a:t>
            </a:r>
          </a:p>
        </p:txBody>
      </p:sp>
      <p:sp>
        <p:nvSpPr>
          <p:cNvPr id="9" name="Tijdelijke aanduiding voor inhoud 2"/>
          <p:cNvSpPr>
            <a:spLocks noGrp="1"/>
          </p:cNvSpPr>
          <p:nvPr>
            <p:ph idx="1"/>
          </p:nvPr>
        </p:nvSpPr>
        <p:spPr>
          <a:xfrm>
            <a:off x="3575050" y="627534"/>
            <a:ext cx="4957390" cy="3967089"/>
          </a:xfrm>
          <a:prstGeom prst="rect">
            <a:avLst/>
          </a:prstGeom>
        </p:spPr>
        <p:txBody>
          <a:bodyPr/>
          <a:lstStyle>
            <a:lvl1pPr>
              <a:defRPr sz="1800">
                <a:solidFill>
                  <a:srgbClr val="FFFFFF"/>
                </a:solidFill>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vl6pPr>
              <a:defRPr sz="2000"/>
            </a:lvl6pPr>
            <a:lvl7pPr>
              <a:defRPr sz="2000"/>
            </a:lvl7pPr>
            <a:lvl8pPr>
              <a:defRPr sz="2000"/>
            </a:lvl8pPr>
            <a:lvl9pPr>
              <a:defRPr sz="20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0" name="Tijdelijke aanduiding voor tekst 3"/>
          <p:cNvSpPr>
            <a:spLocks noGrp="1"/>
          </p:cNvSpPr>
          <p:nvPr>
            <p:ph type="body" sz="half" idx="2"/>
          </p:nvPr>
        </p:nvSpPr>
        <p:spPr>
          <a:xfrm>
            <a:off x="755577" y="1491630"/>
            <a:ext cx="2709937" cy="3102993"/>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Tijdelijke aanduiding voor dianummer 8"/>
          <p:cNvSpPr>
            <a:spLocks noGrp="1"/>
          </p:cNvSpPr>
          <p:nvPr>
            <p:ph type="sldNum" sz="quarter" idx="10"/>
          </p:nvPr>
        </p:nvSpPr>
        <p:spPr>
          <a:ln/>
        </p:spPr>
        <p:txBody>
          <a:bodyPr/>
          <a:lstStyle>
            <a:lvl1pPr>
              <a:defRPr/>
            </a:lvl1pPr>
          </a:lstStyle>
          <a:p>
            <a:pPr>
              <a:defRPr/>
            </a:pPr>
            <a:fld id="{27A8EC60-1969-4DB7-958E-DBE4E313E15E}"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fld id="{5C98E672-D466-48FE-AD49-BC8AA3A96A40}" type="datetime1">
              <a:rPr lang="nl-NL" altLang="nl-NL"/>
              <a:pPr>
                <a:defRPr/>
              </a:pPr>
              <a:t>26-10-2020</a:t>
            </a:fld>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3582003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a:prstGeom prst="rect">
            <a:avLst/>
          </a:prstGeom>
        </p:spPr>
        <p:txBody>
          <a:bodyPr anchor="b"/>
          <a:lstStyle>
            <a:lvl1pPr algn="l">
              <a:defRPr sz="2000" b="1">
                <a:solidFill>
                  <a:srgbClr val="EE7F00"/>
                </a:solidFill>
              </a:defRPr>
            </a:lvl1pPr>
          </a:lstStyle>
          <a:p>
            <a:r>
              <a:rPr lang="nl-NL"/>
              <a:t>Titelstijl van model bewerken</a:t>
            </a:r>
          </a:p>
        </p:txBody>
      </p:sp>
      <p:sp>
        <p:nvSpPr>
          <p:cNvPr id="3" name="Tijdelijke aanduiding voor afbeelding 2"/>
          <p:cNvSpPr>
            <a:spLocks noGrp="1"/>
          </p:cNvSpPr>
          <p:nvPr>
            <p:ph type="pic" idx="1"/>
          </p:nvPr>
        </p:nvSpPr>
        <p:spPr>
          <a:xfrm>
            <a:off x="1792288" y="459581"/>
            <a:ext cx="5486400" cy="3086100"/>
          </a:xfrm>
          <a:prstGeom prst="rect">
            <a:avLst/>
          </a:prstGeom>
        </p:spPr>
        <p:txBody>
          <a:bodyPr rtlCol="0">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Tijdelijke aanduiding voor dianummer 8"/>
          <p:cNvSpPr>
            <a:spLocks noGrp="1"/>
          </p:cNvSpPr>
          <p:nvPr>
            <p:ph type="sldNum" sz="quarter" idx="10"/>
          </p:nvPr>
        </p:nvSpPr>
        <p:spPr>
          <a:ln/>
        </p:spPr>
        <p:txBody>
          <a:bodyPr/>
          <a:lstStyle>
            <a:lvl1pPr>
              <a:defRPr/>
            </a:lvl1pPr>
          </a:lstStyle>
          <a:p>
            <a:pPr>
              <a:defRPr/>
            </a:pPr>
            <a:fld id="{3137F8FE-B533-484E-8CB8-70EFFDB6ADFC}"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fld id="{B5396E1A-3882-4B2F-ACD8-C72D0D3ED542}" type="datetime1">
              <a:rPr lang="nl-NL" altLang="nl-NL"/>
              <a:pPr>
                <a:defRPr/>
              </a:pPr>
              <a:t>26-10-2020</a:t>
            </a:fld>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42731726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dia">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1" name="Titel 1"/>
          <p:cNvSpPr>
            <a:spLocks noGrp="1"/>
          </p:cNvSpPr>
          <p:nvPr>
            <p:ph type="title"/>
          </p:nvPr>
        </p:nvSpPr>
        <p:spPr>
          <a:xfrm>
            <a:off x="745648" y="575100"/>
            <a:ext cx="3538320" cy="2320686"/>
          </a:xfrm>
          <a:prstGeom prst="rect">
            <a:avLst/>
          </a:prstGeom>
        </p:spPr>
        <p:txBody>
          <a:bodyPr lIns="0" tIns="0" rIns="0" bIns="0">
            <a:noAutofit/>
          </a:bodyPr>
          <a:lstStyle>
            <a:lvl1pPr algn="l">
              <a:defRPr sz="3600" b="1">
                <a:solidFill>
                  <a:srgbClr val="EE7F00"/>
                </a:solidFill>
                <a:latin typeface="Arial"/>
                <a:cs typeface="Arial"/>
              </a:defRPr>
            </a:lvl1pPr>
          </a:lstStyle>
          <a:p>
            <a:r>
              <a:rPr lang="nl-NL"/>
              <a:t>Titelstijl van model bewerken</a:t>
            </a:r>
          </a:p>
        </p:txBody>
      </p:sp>
      <p:sp>
        <p:nvSpPr>
          <p:cNvPr id="12" name="Tijdelijke aanduiding voor inhoud 2"/>
          <p:cNvSpPr>
            <a:spLocks noGrp="1"/>
          </p:cNvSpPr>
          <p:nvPr>
            <p:ph idx="1"/>
          </p:nvPr>
        </p:nvSpPr>
        <p:spPr>
          <a:xfrm>
            <a:off x="745648" y="3057804"/>
            <a:ext cx="3538320" cy="1566174"/>
          </a:xfrm>
          <a:prstGeom prst="rect">
            <a:avLst/>
          </a:prstGeom>
        </p:spPr>
        <p:txBody>
          <a:bodyPr lIns="0" tIns="0" rIns="0" bIns="0">
            <a:noAutofit/>
          </a:bodyPr>
          <a:lstStyle>
            <a:lvl1pPr marL="342900" indent="-342900">
              <a:buFont typeface="Arial"/>
              <a:buChar char="•"/>
              <a:defRPr sz="1800">
                <a:solidFill>
                  <a:schemeClr val="bg1"/>
                </a:solidFill>
                <a:latin typeface="Arial"/>
                <a:cs typeface="Arial"/>
              </a:defRPr>
            </a:lvl1pPr>
            <a:lvl2pPr>
              <a:defRPr sz="1800">
                <a:solidFill>
                  <a:schemeClr val="bg1"/>
                </a:solidFill>
                <a:latin typeface="Arial"/>
                <a:cs typeface="Arial"/>
              </a:defRPr>
            </a:lvl2pPr>
            <a:lvl3pPr>
              <a:defRPr sz="1800">
                <a:solidFill>
                  <a:schemeClr val="bg1"/>
                </a:solidFill>
                <a:latin typeface="Arial"/>
                <a:cs typeface="Arial"/>
              </a:defRPr>
            </a:lvl3pPr>
            <a:lvl4pPr>
              <a:defRPr sz="1800">
                <a:solidFill>
                  <a:schemeClr val="bg1"/>
                </a:solidFill>
                <a:latin typeface="Arial"/>
                <a:cs typeface="Arial"/>
              </a:defRPr>
            </a:lvl4pPr>
            <a:lvl5pPr>
              <a:defRPr sz="1800">
                <a:solidFill>
                  <a:schemeClr val="bg1"/>
                </a:solidFill>
                <a:latin typeface="Arial"/>
                <a:cs typeface="Aria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8530855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1835696" y="575100"/>
            <a:ext cx="5616624" cy="486000"/>
          </a:xfrm>
          <a:prstGeom prst="rect">
            <a:avLst/>
          </a:prstGeom>
        </p:spPr>
        <p:txBody>
          <a:bodyPr>
            <a:normAutofit/>
          </a:bodyPr>
          <a:lstStyle>
            <a:lvl1pPr algn="l">
              <a:defRPr sz="2800" b="1">
                <a:solidFill>
                  <a:srgbClr val="EE7F00"/>
                </a:solidFill>
                <a:latin typeface="Arial"/>
                <a:cs typeface="Arial"/>
              </a:defRPr>
            </a:lvl1pPr>
          </a:lstStyle>
          <a:p>
            <a:r>
              <a:rPr lang="nl-NL"/>
              <a:t>Titelstijl van model bewerken</a:t>
            </a:r>
          </a:p>
        </p:txBody>
      </p:sp>
      <p:sp>
        <p:nvSpPr>
          <p:cNvPr id="3" name="Tijdelijke aanduiding voor inhoud 2"/>
          <p:cNvSpPr>
            <a:spLocks noGrp="1"/>
          </p:cNvSpPr>
          <p:nvPr>
            <p:ph idx="1"/>
          </p:nvPr>
        </p:nvSpPr>
        <p:spPr>
          <a:xfrm>
            <a:off x="1835696" y="1329612"/>
            <a:ext cx="5616624" cy="1674186"/>
          </a:xfrm>
          <a:prstGeom prst="rect">
            <a:avLst/>
          </a:prstGeom>
        </p:spPr>
        <p:txBody>
          <a:bodyPr>
            <a:normAutofit/>
          </a:bodyPr>
          <a:lstStyle>
            <a:lvl1pPr marL="0" indent="0">
              <a:buFontTx/>
              <a:buNone/>
              <a:defRPr sz="1400">
                <a:solidFill>
                  <a:srgbClr val="343434"/>
                </a:solidFill>
                <a:latin typeface="Arial"/>
                <a:cs typeface="Arial"/>
              </a:defRPr>
            </a:lvl1pPr>
            <a:lvl2pPr marL="457200" indent="0">
              <a:buFontTx/>
              <a:buNone/>
              <a:defRPr sz="1400">
                <a:solidFill>
                  <a:srgbClr val="343434"/>
                </a:solidFill>
                <a:latin typeface="Arial"/>
                <a:cs typeface="Arial"/>
              </a:defRPr>
            </a:lvl2pPr>
            <a:lvl3pPr marL="914400" indent="0">
              <a:buFontTx/>
              <a:buNone/>
              <a:defRPr sz="1400">
                <a:solidFill>
                  <a:srgbClr val="343434"/>
                </a:solidFill>
                <a:latin typeface="Arial"/>
                <a:cs typeface="Arial"/>
              </a:defRPr>
            </a:lvl3pPr>
            <a:lvl4pPr marL="1371600" indent="0">
              <a:buFontTx/>
              <a:buNone/>
              <a:defRPr sz="1400">
                <a:solidFill>
                  <a:srgbClr val="343434"/>
                </a:solidFill>
                <a:latin typeface="Arial"/>
                <a:cs typeface="Arial"/>
              </a:defRPr>
            </a:lvl4pPr>
            <a:lvl5pPr marL="1828800" indent="0">
              <a:buFontTx/>
              <a:buNone/>
              <a:defRPr sz="1400">
                <a:solidFill>
                  <a:srgbClr val="343434"/>
                </a:solidFill>
                <a:latin typeface="Arial"/>
                <a:cs typeface="Aria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2" name="Tijdelijke aanduiding voor tekst 11"/>
          <p:cNvSpPr>
            <a:spLocks noGrp="1"/>
          </p:cNvSpPr>
          <p:nvPr>
            <p:ph type="body" sz="quarter" idx="13"/>
          </p:nvPr>
        </p:nvSpPr>
        <p:spPr>
          <a:xfrm>
            <a:off x="1835696" y="1005606"/>
            <a:ext cx="5616624" cy="270000"/>
          </a:xfrm>
          <a:prstGeom prst="rect">
            <a:avLst/>
          </a:prstGeom>
        </p:spPr>
        <p:txBody>
          <a:bodyPr>
            <a:noAutofit/>
          </a:bodyPr>
          <a:lstStyle>
            <a:lvl1pPr marL="0" indent="0">
              <a:buNone/>
              <a:defRPr sz="1400" b="1" baseline="0"/>
            </a:lvl1pPr>
          </a:lstStyle>
          <a:p>
            <a:pPr lvl="0"/>
            <a:r>
              <a:rPr lang="nl-NL"/>
              <a:t>Klik om de tekststijl van het model te bewerken</a:t>
            </a:r>
          </a:p>
        </p:txBody>
      </p:sp>
    </p:spTree>
    <p:extLst>
      <p:ext uri="{BB962C8B-B14F-4D97-AF65-F5344CB8AC3E}">
        <p14:creationId xmlns:p14="http://schemas.microsoft.com/office/powerpoint/2010/main" val="27286314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745648" y="575100"/>
            <a:ext cx="7786800" cy="486000"/>
          </a:xfrm>
        </p:spPr>
        <p:txBody>
          <a:bodyPr>
            <a:normAutofit/>
          </a:bodyPr>
          <a:lstStyle>
            <a:lvl1pPr algn="l">
              <a:defRPr sz="3000" b="1">
                <a:solidFill>
                  <a:srgbClr val="EE7F00"/>
                </a:solidFill>
                <a:latin typeface="Arial"/>
                <a:cs typeface="Arial"/>
              </a:defRPr>
            </a:lvl1pPr>
          </a:lstStyle>
          <a:p>
            <a:r>
              <a:rPr lang="nl-NL"/>
              <a:t>Titelstijl van model bewerken</a:t>
            </a:r>
          </a:p>
        </p:txBody>
      </p:sp>
      <p:sp>
        <p:nvSpPr>
          <p:cNvPr id="3" name="Tijdelijke aanduiding voor inhoud 2"/>
          <p:cNvSpPr>
            <a:spLocks noGrp="1"/>
          </p:cNvSpPr>
          <p:nvPr>
            <p:ph idx="1"/>
          </p:nvPr>
        </p:nvSpPr>
        <p:spPr>
          <a:xfrm>
            <a:off x="745648" y="1544400"/>
            <a:ext cx="7858800" cy="3079578"/>
          </a:xfrm>
        </p:spPr>
        <p:txBody>
          <a:bodyPr>
            <a:normAutofit/>
          </a:bodyPr>
          <a:lstStyle>
            <a:lvl1pPr marL="257175" indent="-257175">
              <a:buFont typeface="Arial"/>
              <a:buChar char="•"/>
              <a:defRPr sz="1500">
                <a:latin typeface="Arial"/>
                <a:cs typeface="Arial"/>
              </a:defRPr>
            </a:lvl1pPr>
            <a:lvl2pPr>
              <a:defRPr sz="1500">
                <a:latin typeface="Arial"/>
                <a:cs typeface="Arial"/>
              </a:defRPr>
            </a:lvl2pPr>
            <a:lvl3pPr>
              <a:defRPr sz="1500">
                <a:latin typeface="Arial"/>
                <a:cs typeface="Arial"/>
              </a:defRPr>
            </a:lvl3pPr>
            <a:lvl4pPr>
              <a:defRPr sz="1500">
                <a:latin typeface="Arial"/>
                <a:cs typeface="Arial"/>
              </a:defRPr>
            </a:lvl4pPr>
            <a:lvl5pPr>
              <a:defRPr sz="1500">
                <a:latin typeface="Arial"/>
                <a:cs typeface="Aria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2" name="Tijdelijke aanduiding voor tekst 11"/>
          <p:cNvSpPr>
            <a:spLocks noGrp="1"/>
          </p:cNvSpPr>
          <p:nvPr>
            <p:ph type="body" sz="quarter" idx="13"/>
          </p:nvPr>
        </p:nvSpPr>
        <p:spPr>
          <a:xfrm>
            <a:off x="746168" y="1005606"/>
            <a:ext cx="7786800" cy="270000"/>
          </a:xfrm>
        </p:spPr>
        <p:txBody>
          <a:bodyPr>
            <a:noAutofit/>
          </a:bodyPr>
          <a:lstStyle>
            <a:lvl1pPr marL="0" indent="0">
              <a:buNone/>
              <a:defRPr sz="1500" b="1" baseline="0"/>
            </a:lvl1pPr>
          </a:lstStyle>
          <a:p>
            <a:pPr lvl="0"/>
            <a:r>
              <a:rPr lang="nl-NL"/>
              <a:t>Klik om de tekststijl van het model te bewerken</a:t>
            </a:r>
          </a:p>
        </p:txBody>
      </p:sp>
      <p:sp>
        <p:nvSpPr>
          <p:cNvPr id="5" name="Tijdelijke aanduiding voor dianummer 8"/>
          <p:cNvSpPr>
            <a:spLocks noGrp="1"/>
          </p:cNvSpPr>
          <p:nvPr>
            <p:ph type="sldNum" sz="quarter" idx="14"/>
          </p:nvPr>
        </p:nvSpPr>
        <p:spPr/>
        <p:txBody>
          <a:bodyPr/>
          <a:lstStyle>
            <a:lvl1pPr>
              <a:defRPr/>
            </a:lvl1pPr>
          </a:lstStyle>
          <a:p>
            <a:pPr>
              <a:defRPr/>
            </a:pPr>
            <a:fld id="{E167C90E-F6B5-4EA3-8B71-A6DC4F833769}" type="slidenum">
              <a:rPr lang="nl-NL" altLang="nl-NL"/>
              <a:pPr>
                <a:defRPr/>
              </a:pPr>
              <a:t>‹nr.›</a:t>
            </a:fld>
            <a:endParaRPr lang="nl-NL" altLang="nl-NL"/>
          </a:p>
        </p:txBody>
      </p:sp>
      <p:sp>
        <p:nvSpPr>
          <p:cNvPr id="6" name="Tijdelijke aanduiding voor datum 3"/>
          <p:cNvSpPr>
            <a:spLocks noGrp="1"/>
          </p:cNvSpPr>
          <p:nvPr>
            <p:ph type="dt" sz="half" idx="15"/>
          </p:nvPr>
        </p:nvSpPr>
        <p:spPr/>
        <p:txBody>
          <a:bodyPr/>
          <a:lstStyle>
            <a:lvl1pPr>
              <a:defRPr/>
            </a:lvl1pPr>
          </a:lstStyle>
          <a:p>
            <a:pPr>
              <a:defRPr/>
            </a:pPr>
            <a:fld id="{ABD5F136-3E30-4614-85CA-74F113408443}" type="datetime1">
              <a:rPr lang="nl-NL" altLang="nl-NL"/>
              <a:pPr>
                <a:defRPr/>
              </a:pPr>
              <a:t>26-10-2020</a:t>
            </a:fld>
            <a:endParaRPr lang="nl-NL" altLang="nl-NL"/>
          </a:p>
        </p:txBody>
      </p:sp>
      <p:sp>
        <p:nvSpPr>
          <p:cNvPr id="7" name="Tijdelijke aanduiding voor voettekst 7"/>
          <p:cNvSpPr>
            <a:spLocks noGrp="1"/>
          </p:cNvSpPr>
          <p:nvPr>
            <p:ph type="ftr" sz="quarter" idx="16"/>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157683611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p:spPr>
        <p:txBody>
          <a:bodyPr anchor="t"/>
          <a:lstStyle>
            <a:lvl1pPr algn="l">
              <a:defRPr sz="3000" b="1" cap="none">
                <a:solidFill>
                  <a:srgbClr val="EE7F00"/>
                </a:solidFill>
              </a:defRPr>
            </a:lvl1pPr>
          </a:lstStyle>
          <a:p>
            <a:r>
              <a:rPr lang="nl-NL"/>
              <a:t>Titelstijl van model bewerken</a:t>
            </a:r>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1500" b="1">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nl-NL"/>
              <a:t>Klik om de tekststijl van het model te bewerken</a:t>
            </a:r>
          </a:p>
        </p:txBody>
      </p:sp>
      <p:sp>
        <p:nvSpPr>
          <p:cNvPr id="4" name="Tijdelijke aanduiding voor dianummer 8"/>
          <p:cNvSpPr>
            <a:spLocks noGrp="1"/>
          </p:cNvSpPr>
          <p:nvPr>
            <p:ph type="sldNum" sz="quarter" idx="10"/>
          </p:nvPr>
        </p:nvSpPr>
        <p:spPr/>
        <p:txBody>
          <a:bodyPr/>
          <a:lstStyle>
            <a:lvl1pPr>
              <a:defRPr/>
            </a:lvl1pPr>
          </a:lstStyle>
          <a:p>
            <a:pPr>
              <a:defRPr/>
            </a:pPr>
            <a:fld id="{2ACB2508-AD64-4957-ACC4-9C21BB92B952}" type="slidenum">
              <a:rPr lang="nl-NL" altLang="nl-NL"/>
              <a:pPr>
                <a:defRPr/>
              </a:pPr>
              <a:t>‹nr.›</a:t>
            </a:fld>
            <a:endParaRPr lang="nl-NL" altLang="nl-NL"/>
          </a:p>
        </p:txBody>
      </p:sp>
      <p:sp>
        <p:nvSpPr>
          <p:cNvPr id="5" name="Tijdelijke aanduiding voor datum 3"/>
          <p:cNvSpPr>
            <a:spLocks noGrp="1"/>
          </p:cNvSpPr>
          <p:nvPr>
            <p:ph type="dt" sz="half" idx="11"/>
          </p:nvPr>
        </p:nvSpPr>
        <p:spPr/>
        <p:txBody>
          <a:bodyPr/>
          <a:lstStyle>
            <a:lvl1pPr>
              <a:defRPr/>
            </a:lvl1pPr>
          </a:lstStyle>
          <a:p>
            <a:pPr>
              <a:defRPr/>
            </a:pPr>
            <a:fld id="{141D3723-167C-4C63-A6AC-02B5C393B08A}" type="datetime1">
              <a:rPr lang="nl-NL" altLang="nl-NL"/>
              <a:pPr>
                <a:defRPr/>
              </a:pPr>
              <a:t>26-10-2020</a:t>
            </a:fld>
            <a:endParaRPr lang="nl-NL" altLang="nl-NL"/>
          </a:p>
        </p:txBody>
      </p:sp>
      <p:sp>
        <p:nvSpPr>
          <p:cNvPr id="6" name="Tijdelijke aanduiding voor voettekst 7"/>
          <p:cNvSpPr>
            <a:spLocks noGrp="1"/>
          </p:cNvSpPr>
          <p:nvPr>
            <p:ph type="ftr" sz="quarter" idx="12"/>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133439093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a:xfrm>
            <a:off x="755576" y="205979"/>
            <a:ext cx="7776864" cy="857250"/>
          </a:xfrm>
        </p:spPr>
        <p:txBody>
          <a:bodyPr/>
          <a:lstStyle>
            <a:lvl1pPr>
              <a:defRPr b="1">
                <a:solidFill>
                  <a:srgbClr val="EE7F00"/>
                </a:solidFill>
              </a:defRPr>
            </a:lvl1pPr>
          </a:lstStyle>
          <a:p>
            <a:r>
              <a:rPr lang="nl-NL"/>
              <a:t>Titelstijl van model bewerken</a:t>
            </a:r>
          </a:p>
        </p:txBody>
      </p:sp>
      <p:sp>
        <p:nvSpPr>
          <p:cNvPr id="3" name="Tijdelijke aanduiding voor inhoud 2"/>
          <p:cNvSpPr>
            <a:spLocks noGrp="1"/>
          </p:cNvSpPr>
          <p:nvPr>
            <p:ph sz="half" idx="1"/>
          </p:nvPr>
        </p:nvSpPr>
        <p:spPr>
          <a:xfrm>
            <a:off x="4788025" y="1221600"/>
            <a:ext cx="3744416" cy="3394472"/>
          </a:xfrm>
        </p:spPr>
        <p:txBody>
          <a:bodyPr/>
          <a:lstStyle>
            <a:lvl1pPr>
              <a:defRPr sz="1500"/>
            </a:lvl1pPr>
            <a:lvl2pPr>
              <a:defRPr sz="1500"/>
            </a:lvl2pPr>
            <a:lvl3pPr>
              <a:defRPr sz="1500"/>
            </a:lvl3pPr>
            <a:lvl4pPr>
              <a:defRPr sz="1500"/>
            </a:lvl4pPr>
            <a:lvl5pPr>
              <a:defRPr sz="1500"/>
            </a:lvl5pPr>
            <a:lvl6pPr>
              <a:defRPr sz="1350"/>
            </a:lvl6pPr>
            <a:lvl7pPr>
              <a:defRPr sz="1350"/>
            </a:lvl7pPr>
            <a:lvl8pPr>
              <a:defRPr sz="1350"/>
            </a:lvl8pPr>
            <a:lvl9pPr>
              <a:defRPr sz="135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755577" y="1221600"/>
            <a:ext cx="3744416" cy="3394472"/>
          </a:xfrm>
        </p:spPr>
        <p:txBody>
          <a:bodyPr/>
          <a:lstStyle>
            <a:lvl1pPr>
              <a:defRPr sz="1500"/>
            </a:lvl1pPr>
            <a:lvl2pPr>
              <a:defRPr sz="1500"/>
            </a:lvl2pPr>
            <a:lvl3pPr>
              <a:defRPr sz="1500"/>
            </a:lvl3pPr>
            <a:lvl4pPr>
              <a:defRPr sz="1500"/>
            </a:lvl4pPr>
            <a:lvl5pPr>
              <a:defRPr sz="1500"/>
            </a:lvl5pPr>
            <a:lvl6pPr>
              <a:defRPr sz="1350"/>
            </a:lvl6pPr>
            <a:lvl7pPr>
              <a:defRPr sz="1350"/>
            </a:lvl7pPr>
            <a:lvl8pPr>
              <a:defRPr sz="1350"/>
            </a:lvl8pPr>
            <a:lvl9pPr>
              <a:defRPr sz="135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ianummer 8"/>
          <p:cNvSpPr>
            <a:spLocks noGrp="1"/>
          </p:cNvSpPr>
          <p:nvPr>
            <p:ph type="sldNum" sz="quarter" idx="10"/>
          </p:nvPr>
        </p:nvSpPr>
        <p:spPr/>
        <p:txBody>
          <a:bodyPr/>
          <a:lstStyle>
            <a:lvl1pPr>
              <a:defRPr/>
            </a:lvl1pPr>
          </a:lstStyle>
          <a:p>
            <a:pPr>
              <a:defRPr/>
            </a:pPr>
            <a:fld id="{C63B17BF-4B8E-4F43-85E6-D43F07035199}" type="slidenum">
              <a:rPr lang="nl-NL" altLang="nl-NL"/>
              <a:pPr>
                <a:defRPr/>
              </a:pPr>
              <a:t>‹nr.›</a:t>
            </a:fld>
            <a:endParaRPr lang="nl-NL" altLang="nl-NL"/>
          </a:p>
        </p:txBody>
      </p:sp>
      <p:sp>
        <p:nvSpPr>
          <p:cNvPr id="6" name="Tijdelijke aanduiding voor datum 3"/>
          <p:cNvSpPr>
            <a:spLocks noGrp="1"/>
          </p:cNvSpPr>
          <p:nvPr>
            <p:ph type="dt" sz="half" idx="11"/>
          </p:nvPr>
        </p:nvSpPr>
        <p:spPr/>
        <p:txBody>
          <a:bodyPr/>
          <a:lstStyle>
            <a:lvl1pPr>
              <a:defRPr/>
            </a:lvl1pPr>
          </a:lstStyle>
          <a:p>
            <a:pPr>
              <a:defRPr/>
            </a:pPr>
            <a:fld id="{27D8B992-0520-4FBB-A646-FE51E55075AD}" type="datetime1">
              <a:rPr lang="nl-NL" altLang="nl-NL"/>
              <a:pPr>
                <a:defRPr/>
              </a:pPr>
              <a:t>26-10-2020</a:t>
            </a:fld>
            <a:endParaRPr lang="nl-NL" altLang="nl-NL"/>
          </a:p>
        </p:txBody>
      </p:sp>
      <p:sp>
        <p:nvSpPr>
          <p:cNvPr id="7" name="Tijdelijke aanduiding voor voettekst 7"/>
          <p:cNvSpPr>
            <a:spLocks noGrp="1"/>
          </p:cNvSpPr>
          <p:nvPr>
            <p:ph type="ftr" sz="quarter" idx="12"/>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3233255989"/>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755577" y="204787"/>
            <a:ext cx="2709937" cy="871538"/>
          </a:xfrm>
        </p:spPr>
        <p:txBody>
          <a:bodyPr anchor="b"/>
          <a:lstStyle>
            <a:lvl1pPr algn="l">
              <a:defRPr sz="1500" b="1">
                <a:solidFill>
                  <a:srgbClr val="EE7F00"/>
                </a:solidFill>
              </a:defRPr>
            </a:lvl1pPr>
          </a:lstStyle>
          <a:p>
            <a:r>
              <a:rPr lang="nl-NL"/>
              <a:t>Titelstijl van model bewerken</a:t>
            </a:r>
          </a:p>
        </p:txBody>
      </p:sp>
      <p:sp>
        <p:nvSpPr>
          <p:cNvPr id="3" name="Tijdelijke aanduiding voor inhoud 2"/>
          <p:cNvSpPr>
            <a:spLocks noGrp="1"/>
          </p:cNvSpPr>
          <p:nvPr>
            <p:ph idx="1"/>
          </p:nvPr>
        </p:nvSpPr>
        <p:spPr>
          <a:xfrm>
            <a:off x="3575051" y="249493"/>
            <a:ext cx="4957390" cy="4345130"/>
          </a:xfrm>
        </p:spPr>
        <p:txBody>
          <a:bodyPr/>
          <a:lstStyle>
            <a:lvl1pPr>
              <a:defRPr sz="1500"/>
            </a:lvl1pPr>
            <a:lvl2pPr>
              <a:defRPr sz="1500"/>
            </a:lvl2pPr>
            <a:lvl3pPr>
              <a:defRPr sz="1500"/>
            </a:lvl3pPr>
            <a:lvl4pPr>
              <a:defRPr sz="1500"/>
            </a:lvl4pPr>
            <a:lvl5pPr>
              <a:defRPr sz="1500"/>
            </a:lvl5pPr>
            <a:lvl6pPr>
              <a:defRPr sz="1500"/>
            </a:lvl6pPr>
            <a:lvl7pPr>
              <a:defRPr sz="1500"/>
            </a:lvl7pPr>
            <a:lvl8pPr>
              <a:defRPr sz="1500"/>
            </a:lvl8pPr>
            <a:lvl9pPr>
              <a:defRPr sz="15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755577" y="1076326"/>
            <a:ext cx="2709937"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nl-NL"/>
              <a:t>Klik om de tekststijl van het model te bewerken</a:t>
            </a:r>
          </a:p>
        </p:txBody>
      </p:sp>
      <p:sp>
        <p:nvSpPr>
          <p:cNvPr id="5" name="Tijdelijke aanduiding voor dianummer 8"/>
          <p:cNvSpPr>
            <a:spLocks noGrp="1"/>
          </p:cNvSpPr>
          <p:nvPr>
            <p:ph type="sldNum" sz="quarter" idx="10"/>
          </p:nvPr>
        </p:nvSpPr>
        <p:spPr/>
        <p:txBody>
          <a:bodyPr/>
          <a:lstStyle>
            <a:lvl1pPr>
              <a:defRPr/>
            </a:lvl1pPr>
          </a:lstStyle>
          <a:p>
            <a:pPr>
              <a:defRPr/>
            </a:pPr>
            <a:fld id="{2E4A0D24-536A-43B4-B6B2-4C2CB45D92AB}" type="slidenum">
              <a:rPr lang="nl-NL" altLang="nl-NL"/>
              <a:pPr>
                <a:defRPr/>
              </a:pPr>
              <a:t>‹nr.›</a:t>
            </a:fld>
            <a:endParaRPr lang="nl-NL" altLang="nl-NL"/>
          </a:p>
        </p:txBody>
      </p:sp>
      <p:sp>
        <p:nvSpPr>
          <p:cNvPr id="6" name="Tijdelijke aanduiding voor datum 3"/>
          <p:cNvSpPr>
            <a:spLocks noGrp="1"/>
          </p:cNvSpPr>
          <p:nvPr>
            <p:ph type="dt" sz="half" idx="11"/>
          </p:nvPr>
        </p:nvSpPr>
        <p:spPr/>
        <p:txBody>
          <a:bodyPr/>
          <a:lstStyle>
            <a:lvl1pPr>
              <a:defRPr/>
            </a:lvl1pPr>
          </a:lstStyle>
          <a:p>
            <a:pPr>
              <a:defRPr/>
            </a:pPr>
            <a:fld id="{F5A664F4-35B6-447F-B6EB-958B34BCB2FE}" type="datetime1">
              <a:rPr lang="nl-NL" altLang="nl-NL"/>
              <a:pPr>
                <a:defRPr/>
              </a:pPr>
              <a:t>26-10-2020</a:t>
            </a:fld>
            <a:endParaRPr lang="nl-NL" altLang="nl-NL"/>
          </a:p>
        </p:txBody>
      </p:sp>
      <p:sp>
        <p:nvSpPr>
          <p:cNvPr id="7" name="Tijdelijke aanduiding voor voettekst 7"/>
          <p:cNvSpPr>
            <a:spLocks noGrp="1"/>
          </p:cNvSpPr>
          <p:nvPr>
            <p:ph type="ftr" sz="quarter" idx="12"/>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2313338838"/>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500" b="1">
                <a:solidFill>
                  <a:srgbClr val="EE7F00"/>
                </a:solidFill>
              </a:defRPr>
            </a:lvl1pPr>
          </a:lstStyle>
          <a:p>
            <a:r>
              <a:rPr lang="nl-NL"/>
              <a:t>Titelstijl van model bewerken</a:t>
            </a:r>
          </a:p>
        </p:txBody>
      </p:sp>
      <p:sp>
        <p:nvSpPr>
          <p:cNvPr id="3" name="Tijdelijke aanduiding voor afbeelding 2"/>
          <p:cNvSpPr>
            <a:spLocks noGrp="1"/>
          </p:cNvSpPr>
          <p:nvPr>
            <p:ph type="pic" idx="1"/>
          </p:nvPr>
        </p:nvSpPr>
        <p:spPr>
          <a:xfrm>
            <a:off x="1792288" y="459581"/>
            <a:ext cx="5486400" cy="3086100"/>
          </a:xfrm>
        </p:spPr>
        <p:txBody>
          <a:bodyPr rtlCol="0">
            <a:no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nl-NL" noProof="0"/>
          </a:p>
        </p:txBody>
      </p:sp>
      <p:sp>
        <p:nvSpPr>
          <p:cNvPr id="4" name="Tijdelijke aanduiding voor tekst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nl-NL"/>
              <a:t>Klik om de tekststijl van het model te bewerken</a:t>
            </a:r>
          </a:p>
        </p:txBody>
      </p:sp>
      <p:sp>
        <p:nvSpPr>
          <p:cNvPr id="5" name="Tijdelijke aanduiding voor dianummer 8"/>
          <p:cNvSpPr>
            <a:spLocks noGrp="1"/>
          </p:cNvSpPr>
          <p:nvPr>
            <p:ph type="sldNum" sz="quarter" idx="10"/>
          </p:nvPr>
        </p:nvSpPr>
        <p:spPr/>
        <p:txBody>
          <a:bodyPr/>
          <a:lstStyle>
            <a:lvl1pPr>
              <a:defRPr/>
            </a:lvl1pPr>
          </a:lstStyle>
          <a:p>
            <a:pPr>
              <a:defRPr/>
            </a:pPr>
            <a:fld id="{10D22971-BBA7-4678-8899-355BBAC7F4AF}" type="slidenum">
              <a:rPr lang="nl-NL" altLang="nl-NL"/>
              <a:pPr>
                <a:defRPr/>
              </a:pPr>
              <a:t>‹nr.›</a:t>
            </a:fld>
            <a:endParaRPr lang="nl-NL" altLang="nl-NL"/>
          </a:p>
        </p:txBody>
      </p:sp>
      <p:sp>
        <p:nvSpPr>
          <p:cNvPr id="6" name="Tijdelijke aanduiding voor datum 3"/>
          <p:cNvSpPr>
            <a:spLocks noGrp="1"/>
          </p:cNvSpPr>
          <p:nvPr>
            <p:ph type="dt" sz="half" idx="11"/>
          </p:nvPr>
        </p:nvSpPr>
        <p:spPr/>
        <p:txBody>
          <a:bodyPr/>
          <a:lstStyle>
            <a:lvl1pPr>
              <a:defRPr/>
            </a:lvl1pPr>
          </a:lstStyle>
          <a:p>
            <a:pPr>
              <a:defRPr/>
            </a:pPr>
            <a:fld id="{2774329E-5779-45EF-8BD5-5B28D6C9D7B8}" type="datetime1">
              <a:rPr lang="nl-NL" altLang="nl-NL"/>
              <a:pPr>
                <a:defRPr/>
              </a:pPr>
              <a:t>26-10-2020</a:t>
            </a:fld>
            <a:endParaRPr lang="nl-NL" altLang="nl-NL"/>
          </a:p>
        </p:txBody>
      </p:sp>
      <p:sp>
        <p:nvSpPr>
          <p:cNvPr id="7" name="Tijdelijke aanduiding voor voettekst 7"/>
          <p:cNvSpPr>
            <a:spLocks noGrp="1"/>
          </p:cNvSpPr>
          <p:nvPr>
            <p:ph type="ftr" sz="quarter" idx="12"/>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3904959082"/>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6.emf"/><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7.emf"/><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3.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4.xml"/><Relationship Id="rId1" Type="http://schemas.openxmlformats.org/officeDocument/2006/relationships/slideLayout" Target="../slideLayouts/slideLayout12.xml"/><Relationship Id="rId4" Type="http://schemas.openxmlformats.org/officeDocument/2006/relationships/image" Target="../media/image6.emf"/></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theme" Target="../theme/theme5.xml"/><Relationship Id="rId1" Type="http://schemas.openxmlformats.org/officeDocument/2006/relationships/slideLayout" Target="../slideLayouts/slideLayout13.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11.emf"/><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6.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1026" name="Afbeelding 1" descr="payoff_neg2.pdf"/>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16013" y="4503738"/>
            <a:ext cx="140017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7"/>
          <p:cNvSpPr/>
          <p:nvPr userDrawn="1"/>
        </p:nvSpPr>
        <p:spPr bwMode="auto">
          <a:xfrm>
            <a:off x="873125" y="3148013"/>
            <a:ext cx="7916863" cy="1731962"/>
          </a:xfrm>
          <a:prstGeom prst="rect">
            <a:avLst/>
          </a:prstGeom>
          <a:solidFill>
            <a:srgbClr val="E66E1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endParaRPr lang="nl-NL"/>
          </a:p>
        </p:txBody>
      </p:sp>
      <p:sp>
        <p:nvSpPr>
          <p:cNvPr id="9" name="Rechthoek 8"/>
          <p:cNvSpPr/>
          <p:nvPr userDrawn="1"/>
        </p:nvSpPr>
        <p:spPr bwMode="auto">
          <a:xfrm>
            <a:off x="8748713" y="3435350"/>
            <a:ext cx="431800" cy="1158875"/>
          </a:xfrm>
          <a:prstGeom prst="rect">
            <a:avLst/>
          </a:prstGeom>
          <a:solidFill>
            <a:srgbClr val="E66E1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endParaRPr lang="nl-NL"/>
          </a:p>
        </p:txBody>
      </p:sp>
      <p:pic>
        <p:nvPicPr>
          <p:cNvPr id="1029" name="Afbeelding 4"/>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149350" y="4443413"/>
            <a:ext cx="14351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Afbeelding 4" descr="HAN_Logo2014NL_rgb_pos01.pdf"/>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450850" y="379413"/>
            <a:ext cx="2354263"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76" r:id="rId1"/>
  </p:sldLayoutIdLst>
  <p:hf hdr="0"/>
  <p:txStyles>
    <p:titleStyle>
      <a:lvl1pPr algn="l" defTabSz="457200" rtl="0" eaLnBrk="1" fontAlgn="base" hangingPunct="1">
        <a:spcBef>
          <a:spcPct val="0"/>
        </a:spcBef>
        <a:spcAft>
          <a:spcPct val="0"/>
        </a:spcAft>
        <a:defRPr sz="4000" kern="1200">
          <a:solidFill>
            <a:schemeClr val="tx1"/>
          </a:solidFill>
          <a:latin typeface="Arial"/>
          <a:ea typeface="MS PGothic" panose="020B0600070205080204" pitchFamily="34" charset="-128"/>
          <a:cs typeface="Arial"/>
        </a:defRPr>
      </a:lvl1pPr>
      <a:lvl2pPr algn="l" defTabSz="457200" rtl="0" eaLnBrk="1" fontAlgn="base" hangingPunct="1">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2pPr>
      <a:lvl3pPr algn="l" defTabSz="457200" rtl="0" eaLnBrk="1" fontAlgn="base" hangingPunct="1">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3pPr>
      <a:lvl4pPr algn="l" defTabSz="457200" rtl="0" eaLnBrk="1" fontAlgn="base" hangingPunct="1">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4pPr>
      <a:lvl5pPr algn="l" defTabSz="457200" rtl="0" eaLnBrk="1" fontAlgn="base" hangingPunct="1">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5pPr>
      <a:lvl6pPr marL="457200" algn="l" defTabSz="457200" rtl="0" eaLnBrk="1" fontAlgn="base" hangingPunct="1">
        <a:spcBef>
          <a:spcPct val="0"/>
        </a:spcBef>
        <a:spcAft>
          <a:spcPct val="0"/>
        </a:spcAft>
        <a:defRPr sz="4000">
          <a:solidFill>
            <a:schemeClr val="tx1"/>
          </a:solidFill>
          <a:latin typeface="Arial" charset="0"/>
          <a:ea typeface="ＭＳ Ｐゴシック" charset="0"/>
        </a:defRPr>
      </a:lvl6pPr>
      <a:lvl7pPr marL="914400" algn="l" defTabSz="457200" rtl="0" eaLnBrk="1" fontAlgn="base" hangingPunct="1">
        <a:spcBef>
          <a:spcPct val="0"/>
        </a:spcBef>
        <a:spcAft>
          <a:spcPct val="0"/>
        </a:spcAft>
        <a:defRPr sz="4000">
          <a:solidFill>
            <a:schemeClr val="tx1"/>
          </a:solidFill>
          <a:latin typeface="Arial" charset="0"/>
          <a:ea typeface="ＭＳ Ｐゴシック" charset="0"/>
        </a:defRPr>
      </a:lvl7pPr>
      <a:lvl8pPr marL="1371600" algn="l" defTabSz="457200" rtl="0" eaLnBrk="1" fontAlgn="base" hangingPunct="1">
        <a:spcBef>
          <a:spcPct val="0"/>
        </a:spcBef>
        <a:spcAft>
          <a:spcPct val="0"/>
        </a:spcAft>
        <a:defRPr sz="4000">
          <a:solidFill>
            <a:schemeClr val="tx1"/>
          </a:solidFill>
          <a:latin typeface="Arial" charset="0"/>
          <a:ea typeface="ＭＳ Ｐゴシック" charset="0"/>
        </a:defRPr>
      </a:lvl8pPr>
      <a:lvl9pPr marL="1828800" algn="l" defTabSz="457200" rtl="0" eaLnBrk="1" fontAlgn="base" hangingPunct="1">
        <a:spcBef>
          <a:spcPct val="0"/>
        </a:spcBef>
        <a:spcAft>
          <a:spcPct val="0"/>
        </a:spcAft>
        <a:defRPr sz="4000">
          <a:solidFill>
            <a:schemeClr val="tx1"/>
          </a:solidFill>
          <a:latin typeface="Arial" charset="0"/>
          <a:ea typeface="ＭＳ Ｐゴシック"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1pPr>
      <a:lvl2pPr marL="742950" indent="-285750" algn="l" defTabSz="457200" rtl="0" eaLnBrk="1" fontAlgn="base" hangingPunct="1">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2pPr>
      <a:lvl3pPr marL="1143000" indent="-228600" algn="l" defTabSz="457200" rtl="0" eaLnBrk="1" fontAlgn="base" hangingPunct="1">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3pPr>
      <a:lvl4pPr marL="1600200" indent="-228600" algn="l" defTabSz="457200" rtl="0" eaLnBrk="1" fontAlgn="base" hangingPunct="1">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4pPr>
      <a:lvl5pPr marL="2057400" indent="-228600" algn="l" defTabSz="457200" rtl="0" eaLnBrk="1" fontAlgn="base" hangingPunct="1">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 name="Tijdelijke aanduiding voor dianummer 8"/>
          <p:cNvSpPr>
            <a:spLocks noGrp="1"/>
          </p:cNvSpPr>
          <p:nvPr>
            <p:ph type="sldNum" sz="quarter" idx="4"/>
          </p:nvPr>
        </p:nvSpPr>
        <p:spPr>
          <a:xfrm>
            <a:off x="8604250" y="4767263"/>
            <a:ext cx="328613" cy="274637"/>
          </a:xfrm>
          <a:prstGeom prst="rect">
            <a:avLst/>
          </a:prstGeom>
          <a:noFill/>
          <a:ln>
            <a:noFill/>
          </a:ln>
        </p:spPr>
        <p:txBody>
          <a:bodyPr vert="horz" wrap="square" lIns="0" tIns="0" rIns="0" bIns="0" numCol="1" anchor="ctr" anchorCtr="0" compatLnSpc="1">
            <a:prstTxWarp prst="textNoShape">
              <a:avLst/>
            </a:prstTxWarp>
          </a:bodyPr>
          <a:lstStyle>
            <a:lvl1pPr algn="r">
              <a:defRPr sz="1000" baseline="0" smtClean="0">
                <a:solidFill>
                  <a:srgbClr val="898989"/>
                </a:solidFill>
              </a:defRPr>
            </a:lvl1pPr>
          </a:lstStyle>
          <a:p>
            <a:pPr>
              <a:defRPr/>
            </a:pPr>
            <a:fld id="{821C935E-2C78-49AD-8F09-6A37D78909F1}" type="slidenum">
              <a:rPr lang="nl-NL" altLang="nl-NL"/>
              <a:pPr>
                <a:defRPr/>
              </a:pPr>
              <a:t>‹nr.›</a:t>
            </a:fld>
            <a:endParaRPr lang="nl-NL" altLang="nl-NL"/>
          </a:p>
        </p:txBody>
      </p:sp>
      <p:sp>
        <p:nvSpPr>
          <p:cNvPr id="11" name="Tijdelijke aanduiding voor datum 3"/>
          <p:cNvSpPr>
            <a:spLocks noGrp="1"/>
          </p:cNvSpPr>
          <p:nvPr>
            <p:ph type="dt" sz="half" idx="2"/>
          </p:nvPr>
        </p:nvSpPr>
        <p:spPr>
          <a:xfrm>
            <a:off x="755650" y="4767263"/>
            <a:ext cx="576263" cy="274637"/>
          </a:xfrm>
          <a:prstGeom prst="rect">
            <a:avLst/>
          </a:prstGeom>
          <a:noFill/>
          <a:ln>
            <a:noFill/>
          </a:ln>
        </p:spPr>
        <p:txBody>
          <a:bodyPr vert="horz" wrap="square" lIns="0" tIns="0" rIns="0" bIns="0" numCol="1" anchor="ctr" anchorCtr="0" compatLnSpc="1">
            <a:prstTxWarp prst="textNoShape">
              <a:avLst/>
            </a:prstTxWarp>
          </a:bodyPr>
          <a:lstStyle>
            <a:lvl1pPr>
              <a:defRPr sz="1000" baseline="0" smtClean="0">
                <a:solidFill>
                  <a:srgbClr val="898989"/>
                </a:solidFill>
              </a:defRPr>
            </a:lvl1pPr>
          </a:lstStyle>
          <a:p>
            <a:pPr>
              <a:defRPr/>
            </a:pPr>
            <a:fld id="{7AFB3C88-5250-4E6B-8413-58726ADC0A46}" type="datetime1">
              <a:rPr lang="nl-NL" altLang="nl-NL"/>
              <a:pPr>
                <a:defRPr/>
              </a:pPr>
              <a:t>26-10-2020</a:t>
            </a:fld>
            <a:endParaRPr lang="nl-NL" altLang="nl-NL"/>
          </a:p>
        </p:txBody>
      </p:sp>
      <p:sp>
        <p:nvSpPr>
          <p:cNvPr id="12" name="Tijdelijke aanduiding voor voettekst 7"/>
          <p:cNvSpPr>
            <a:spLocks noGrp="1"/>
          </p:cNvSpPr>
          <p:nvPr>
            <p:ph type="ftr" sz="quarter" idx="3"/>
          </p:nvPr>
        </p:nvSpPr>
        <p:spPr>
          <a:xfrm>
            <a:off x="1403350" y="4767263"/>
            <a:ext cx="2736850" cy="274637"/>
          </a:xfrm>
          <a:prstGeom prst="rect">
            <a:avLst/>
          </a:prstGeom>
          <a:noFill/>
          <a:ln>
            <a:noFill/>
          </a:ln>
        </p:spPr>
        <p:txBody>
          <a:bodyPr vert="horz" lIns="0" tIns="0" rIns="0" bIns="0" rtlCol="0" anchor="ctr"/>
          <a:lstStyle>
            <a:lvl1pPr algn="l">
              <a:defRPr sz="1000" baseline="0">
                <a:solidFill>
                  <a:schemeClr val="tx1">
                    <a:tint val="75000"/>
                  </a:schemeClr>
                </a:solidFill>
                <a:latin typeface="Arial" charset="0"/>
                <a:ea typeface="ＭＳ Ｐゴシック" charset="0"/>
                <a:cs typeface="ＭＳ Ｐゴシック" charset="0"/>
              </a:defRPr>
            </a:lvl1pPr>
          </a:lstStyle>
          <a:p>
            <a:pPr>
              <a:defRPr/>
            </a:pPr>
            <a:r>
              <a:rPr lang="nl-NL"/>
              <a:t>Titel presentatie (via kop- en voettekst)</a:t>
            </a:r>
          </a:p>
        </p:txBody>
      </p:sp>
      <p:pic>
        <p:nvPicPr>
          <p:cNvPr id="2053" name="Afbeelding 1"/>
          <p:cNvPicPr>
            <a:picLocks noChangeAspect="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5389563" y="4840288"/>
            <a:ext cx="3127375" cy="1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hthoek 8"/>
          <p:cNvSpPr/>
          <p:nvPr userDrawn="1"/>
        </p:nvSpPr>
        <p:spPr>
          <a:xfrm>
            <a:off x="755650" y="0"/>
            <a:ext cx="7777163" cy="304800"/>
          </a:xfrm>
          <a:prstGeom prst="rect">
            <a:avLst/>
          </a:prstGeom>
          <a:solidFill>
            <a:srgbClr val="E76A1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nl-NL"/>
          </a:p>
        </p:txBody>
      </p:sp>
    </p:spTree>
  </p:cSld>
  <p:clrMap bg1="lt1" tx1="dk1" bg2="lt2" tx2="dk2" accent1="accent1" accent2="accent2" accent3="accent3" accent4="accent4" accent5="accent5" accent6="accent6" hlink="hlink" folHlink="folHlink"/>
  <p:sldLayoutIdLst>
    <p:sldLayoutId id="2147483965" r:id="rId1"/>
    <p:sldLayoutId id="2147483966" r:id="rId2"/>
    <p:sldLayoutId id="2147483967" r:id="rId3"/>
    <p:sldLayoutId id="2147483968" r:id="rId4"/>
    <p:sldLayoutId id="2147483969" r:id="rId5"/>
  </p:sldLayoutIdLst>
  <p:hf hdr="0"/>
  <p:txStyles>
    <p:titleStyle>
      <a:lvl1pPr algn="l" defTabSz="457200" rtl="0" eaLnBrk="0" fontAlgn="base" hangingPunct="0">
        <a:spcBef>
          <a:spcPct val="0"/>
        </a:spcBef>
        <a:spcAft>
          <a:spcPct val="0"/>
        </a:spcAft>
        <a:defRPr sz="4000" kern="1200">
          <a:solidFill>
            <a:schemeClr val="tx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2pPr>
      <a:lvl3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3pPr>
      <a:lvl4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4pPr>
      <a:lvl5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5pPr>
      <a:lvl6pPr marL="457200" algn="l" defTabSz="457200" rtl="0" fontAlgn="base">
        <a:spcBef>
          <a:spcPct val="0"/>
        </a:spcBef>
        <a:spcAft>
          <a:spcPct val="0"/>
        </a:spcAft>
        <a:defRPr sz="4000">
          <a:solidFill>
            <a:schemeClr val="tx1"/>
          </a:solidFill>
          <a:latin typeface="Arial" charset="0"/>
          <a:ea typeface="ＭＳ Ｐゴシック" charset="0"/>
        </a:defRPr>
      </a:lvl6pPr>
      <a:lvl7pPr marL="914400" algn="l" defTabSz="457200" rtl="0" fontAlgn="base">
        <a:spcBef>
          <a:spcPct val="0"/>
        </a:spcBef>
        <a:spcAft>
          <a:spcPct val="0"/>
        </a:spcAft>
        <a:defRPr sz="4000">
          <a:solidFill>
            <a:schemeClr val="tx1"/>
          </a:solidFill>
          <a:latin typeface="Arial" charset="0"/>
          <a:ea typeface="ＭＳ Ｐゴシック" charset="0"/>
        </a:defRPr>
      </a:lvl7pPr>
      <a:lvl8pPr marL="1371600" algn="l" defTabSz="457200" rtl="0" fontAlgn="base">
        <a:spcBef>
          <a:spcPct val="0"/>
        </a:spcBef>
        <a:spcAft>
          <a:spcPct val="0"/>
        </a:spcAft>
        <a:defRPr sz="4000">
          <a:solidFill>
            <a:schemeClr val="tx1"/>
          </a:solidFill>
          <a:latin typeface="Arial" charset="0"/>
          <a:ea typeface="ＭＳ Ｐゴシック" charset="0"/>
        </a:defRPr>
      </a:lvl8pPr>
      <a:lvl9pPr marL="1828800" algn="l" defTabSz="457200" rtl="0" fontAlgn="base">
        <a:spcBef>
          <a:spcPct val="0"/>
        </a:spcBef>
        <a:spcAft>
          <a:spcPct val="0"/>
        </a:spcAft>
        <a:defRPr sz="4000">
          <a:solidFill>
            <a:schemeClr val="tx1"/>
          </a:solidFill>
          <a:latin typeface="Arial" charset="0"/>
          <a:ea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444444"/>
        </a:solidFill>
        <a:effectLst/>
      </p:bgPr>
    </p:bg>
    <p:spTree>
      <p:nvGrpSpPr>
        <p:cNvPr id="1" name=""/>
        <p:cNvGrpSpPr/>
        <p:nvPr/>
      </p:nvGrpSpPr>
      <p:grpSpPr>
        <a:xfrm>
          <a:off x="0" y="0"/>
          <a:ext cx="0" cy="0"/>
          <a:chOff x="0" y="0"/>
          <a:chExt cx="0" cy="0"/>
        </a:xfrm>
      </p:grpSpPr>
      <p:sp>
        <p:nvSpPr>
          <p:cNvPr id="10" name="Tijdelijke aanduiding voor dianummer 8"/>
          <p:cNvSpPr>
            <a:spLocks noGrp="1"/>
          </p:cNvSpPr>
          <p:nvPr>
            <p:ph type="sldNum" sz="quarter" idx="4"/>
          </p:nvPr>
        </p:nvSpPr>
        <p:spPr>
          <a:xfrm>
            <a:off x="8604250" y="4767263"/>
            <a:ext cx="328613" cy="274637"/>
          </a:xfrm>
          <a:prstGeom prst="rect">
            <a:avLst/>
          </a:prstGeom>
          <a:noFill/>
          <a:ln>
            <a:noFill/>
          </a:ln>
        </p:spPr>
        <p:txBody>
          <a:bodyPr vert="horz" wrap="square" lIns="0" tIns="0" rIns="0" bIns="0" numCol="1" anchor="ctr" anchorCtr="0" compatLnSpc="1">
            <a:prstTxWarp prst="textNoShape">
              <a:avLst/>
            </a:prstTxWarp>
          </a:bodyPr>
          <a:lstStyle>
            <a:lvl1pPr algn="r">
              <a:defRPr sz="1000" baseline="0" smtClean="0">
                <a:solidFill>
                  <a:srgbClr val="898989"/>
                </a:solidFill>
              </a:defRPr>
            </a:lvl1pPr>
          </a:lstStyle>
          <a:p>
            <a:pPr>
              <a:defRPr/>
            </a:pPr>
            <a:fld id="{A176D512-3995-444D-9DBA-FB348EBD796F}" type="slidenum">
              <a:rPr lang="nl-NL" altLang="nl-NL"/>
              <a:pPr>
                <a:defRPr/>
              </a:pPr>
              <a:t>‹nr.›</a:t>
            </a:fld>
            <a:endParaRPr lang="nl-NL" altLang="nl-NL"/>
          </a:p>
        </p:txBody>
      </p:sp>
      <p:sp>
        <p:nvSpPr>
          <p:cNvPr id="11" name="Tijdelijke aanduiding voor datum 3"/>
          <p:cNvSpPr>
            <a:spLocks noGrp="1"/>
          </p:cNvSpPr>
          <p:nvPr>
            <p:ph type="dt" sz="half" idx="2"/>
          </p:nvPr>
        </p:nvSpPr>
        <p:spPr>
          <a:xfrm>
            <a:off x="755650" y="4767263"/>
            <a:ext cx="576263" cy="274637"/>
          </a:xfrm>
          <a:prstGeom prst="rect">
            <a:avLst/>
          </a:prstGeom>
          <a:noFill/>
          <a:ln>
            <a:noFill/>
          </a:ln>
        </p:spPr>
        <p:txBody>
          <a:bodyPr vert="horz" wrap="square" lIns="0" tIns="0" rIns="0" bIns="0" numCol="1" anchor="ctr" anchorCtr="0" compatLnSpc="1">
            <a:prstTxWarp prst="textNoShape">
              <a:avLst/>
            </a:prstTxWarp>
          </a:bodyPr>
          <a:lstStyle>
            <a:lvl1pPr>
              <a:defRPr sz="1000" baseline="0" smtClean="0">
                <a:solidFill>
                  <a:srgbClr val="898989"/>
                </a:solidFill>
              </a:defRPr>
            </a:lvl1pPr>
          </a:lstStyle>
          <a:p>
            <a:pPr>
              <a:defRPr/>
            </a:pPr>
            <a:fld id="{BEEC80F0-6744-44B3-B4D7-340E222BEB05}" type="datetime1">
              <a:rPr lang="nl-NL" altLang="nl-NL"/>
              <a:pPr>
                <a:defRPr/>
              </a:pPr>
              <a:t>26-10-2020</a:t>
            </a:fld>
            <a:endParaRPr lang="nl-NL" altLang="nl-NL"/>
          </a:p>
        </p:txBody>
      </p:sp>
      <p:sp>
        <p:nvSpPr>
          <p:cNvPr id="12" name="Tijdelijke aanduiding voor voettekst 7"/>
          <p:cNvSpPr>
            <a:spLocks noGrp="1"/>
          </p:cNvSpPr>
          <p:nvPr>
            <p:ph type="ftr" sz="quarter" idx="3"/>
          </p:nvPr>
        </p:nvSpPr>
        <p:spPr>
          <a:xfrm>
            <a:off x="1403350" y="4767263"/>
            <a:ext cx="2736850" cy="274637"/>
          </a:xfrm>
          <a:prstGeom prst="rect">
            <a:avLst/>
          </a:prstGeom>
          <a:noFill/>
          <a:ln>
            <a:noFill/>
          </a:ln>
        </p:spPr>
        <p:txBody>
          <a:bodyPr vert="horz" lIns="0" tIns="0" rIns="0" bIns="0" rtlCol="0" anchor="ctr"/>
          <a:lstStyle>
            <a:lvl1pPr algn="l">
              <a:defRPr sz="1000" baseline="0">
                <a:solidFill>
                  <a:schemeClr val="tx1">
                    <a:tint val="75000"/>
                  </a:schemeClr>
                </a:solidFill>
                <a:latin typeface="Arial" charset="0"/>
                <a:ea typeface="ＭＳ Ｐゴシック" charset="0"/>
                <a:cs typeface="ＭＳ Ｐゴシック" charset="0"/>
              </a:defRPr>
            </a:lvl1pPr>
          </a:lstStyle>
          <a:p>
            <a:pPr>
              <a:defRPr/>
            </a:pPr>
            <a:r>
              <a:rPr lang="nl-NL"/>
              <a:t>Titel presentatie (via kop- en voettekst)</a:t>
            </a:r>
          </a:p>
        </p:txBody>
      </p:sp>
      <p:sp>
        <p:nvSpPr>
          <p:cNvPr id="7" name="Rechthoek 6"/>
          <p:cNvSpPr/>
          <p:nvPr userDrawn="1"/>
        </p:nvSpPr>
        <p:spPr>
          <a:xfrm>
            <a:off x="755650" y="0"/>
            <a:ext cx="7777163" cy="304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nl-NL"/>
          </a:p>
        </p:txBody>
      </p:sp>
      <p:pic>
        <p:nvPicPr>
          <p:cNvPr id="3078" name="Afbeelding 1"/>
          <p:cNvPicPr>
            <a:picLocks noChangeAspect="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5394325" y="4840288"/>
            <a:ext cx="3117850" cy="1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70" r:id="rId1"/>
    <p:sldLayoutId id="2147483971" r:id="rId2"/>
    <p:sldLayoutId id="2147483972" r:id="rId3"/>
    <p:sldLayoutId id="2147483973" r:id="rId4"/>
    <p:sldLayoutId id="2147483974" r:id="rId5"/>
  </p:sldLayoutIdLst>
  <p:hf hdr="0"/>
  <p:txStyles>
    <p:titleStyle>
      <a:lvl1pPr algn="l" defTabSz="457200" rtl="0" eaLnBrk="0" fontAlgn="base" hangingPunct="0">
        <a:spcBef>
          <a:spcPct val="0"/>
        </a:spcBef>
        <a:spcAft>
          <a:spcPct val="0"/>
        </a:spcAft>
        <a:defRPr sz="4000" b="1" kern="1200">
          <a:solidFill>
            <a:srgbClr val="EE7F00"/>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4000" b="1">
          <a:solidFill>
            <a:srgbClr val="EE7F00"/>
          </a:solidFill>
          <a:latin typeface="Arial" charset="0"/>
          <a:ea typeface="MS PGothic" panose="020B0600070205080204" pitchFamily="34" charset="-128"/>
          <a:cs typeface="Arial" panose="020B0604020202020204" pitchFamily="34" charset="0"/>
        </a:defRPr>
      </a:lvl2pPr>
      <a:lvl3pPr algn="l" defTabSz="457200" rtl="0" eaLnBrk="0" fontAlgn="base" hangingPunct="0">
        <a:spcBef>
          <a:spcPct val="0"/>
        </a:spcBef>
        <a:spcAft>
          <a:spcPct val="0"/>
        </a:spcAft>
        <a:defRPr sz="4000" b="1">
          <a:solidFill>
            <a:srgbClr val="EE7F00"/>
          </a:solidFill>
          <a:latin typeface="Arial" charset="0"/>
          <a:ea typeface="MS PGothic" panose="020B0600070205080204" pitchFamily="34" charset="-128"/>
          <a:cs typeface="Arial" panose="020B0604020202020204" pitchFamily="34" charset="0"/>
        </a:defRPr>
      </a:lvl3pPr>
      <a:lvl4pPr algn="l" defTabSz="457200" rtl="0" eaLnBrk="0" fontAlgn="base" hangingPunct="0">
        <a:spcBef>
          <a:spcPct val="0"/>
        </a:spcBef>
        <a:spcAft>
          <a:spcPct val="0"/>
        </a:spcAft>
        <a:defRPr sz="4000" b="1">
          <a:solidFill>
            <a:srgbClr val="EE7F00"/>
          </a:solidFill>
          <a:latin typeface="Arial" charset="0"/>
          <a:ea typeface="MS PGothic" panose="020B0600070205080204" pitchFamily="34" charset="-128"/>
          <a:cs typeface="Arial" panose="020B0604020202020204" pitchFamily="34" charset="0"/>
        </a:defRPr>
      </a:lvl4pPr>
      <a:lvl5pPr algn="l" defTabSz="457200" rtl="0" eaLnBrk="0" fontAlgn="base" hangingPunct="0">
        <a:spcBef>
          <a:spcPct val="0"/>
        </a:spcBef>
        <a:spcAft>
          <a:spcPct val="0"/>
        </a:spcAft>
        <a:defRPr sz="4000" b="1">
          <a:solidFill>
            <a:srgbClr val="EE7F00"/>
          </a:solidFill>
          <a:latin typeface="Arial" charset="0"/>
          <a:ea typeface="MS PGothic" panose="020B0600070205080204" pitchFamily="34" charset="-128"/>
          <a:cs typeface="Arial" panose="020B0604020202020204" pitchFamily="34" charset="0"/>
        </a:defRPr>
      </a:lvl5pPr>
      <a:lvl6pPr marL="457200" algn="l" defTabSz="457200" rtl="0" fontAlgn="base">
        <a:spcBef>
          <a:spcPct val="0"/>
        </a:spcBef>
        <a:spcAft>
          <a:spcPct val="0"/>
        </a:spcAft>
        <a:defRPr sz="4000">
          <a:solidFill>
            <a:srgbClr val="EE7F00"/>
          </a:solidFill>
          <a:latin typeface="Arial" charset="0"/>
          <a:ea typeface="ＭＳ Ｐゴシック" charset="0"/>
        </a:defRPr>
      </a:lvl6pPr>
      <a:lvl7pPr marL="914400" algn="l" defTabSz="457200" rtl="0" fontAlgn="base">
        <a:spcBef>
          <a:spcPct val="0"/>
        </a:spcBef>
        <a:spcAft>
          <a:spcPct val="0"/>
        </a:spcAft>
        <a:defRPr sz="4000">
          <a:solidFill>
            <a:srgbClr val="EE7F00"/>
          </a:solidFill>
          <a:latin typeface="Arial" charset="0"/>
          <a:ea typeface="ＭＳ Ｐゴシック" charset="0"/>
        </a:defRPr>
      </a:lvl7pPr>
      <a:lvl8pPr marL="1371600" algn="l" defTabSz="457200" rtl="0" fontAlgn="base">
        <a:spcBef>
          <a:spcPct val="0"/>
        </a:spcBef>
        <a:spcAft>
          <a:spcPct val="0"/>
        </a:spcAft>
        <a:defRPr sz="4000">
          <a:solidFill>
            <a:srgbClr val="EE7F00"/>
          </a:solidFill>
          <a:latin typeface="Arial" charset="0"/>
          <a:ea typeface="ＭＳ Ｐゴシック" charset="0"/>
        </a:defRPr>
      </a:lvl8pPr>
      <a:lvl9pPr marL="1828800" algn="l" defTabSz="457200" rtl="0" fontAlgn="base">
        <a:spcBef>
          <a:spcPct val="0"/>
        </a:spcBef>
        <a:spcAft>
          <a:spcPct val="0"/>
        </a:spcAft>
        <a:defRPr sz="4000">
          <a:solidFill>
            <a:srgbClr val="EE7F00"/>
          </a:solidFill>
          <a:latin typeface="Arial" charset="0"/>
          <a:ea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000" kern="1200">
          <a:solidFill>
            <a:schemeClr val="bg1"/>
          </a:solidFill>
          <a:latin typeface="Arial"/>
          <a:ea typeface="MS PGothic" panose="020B0600070205080204" pitchFamily="34" charset="-128"/>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3000" kern="1200">
          <a:solidFill>
            <a:schemeClr val="bg1"/>
          </a:solidFill>
          <a:latin typeface="Arial"/>
          <a:ea typeface="MS PGothic" panose="020B0600070205080204" pitchFamily="34" charset="-128"/>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3000" kern="1200">
          <a:solidFill>
            <a:schemeClr val="bg1"/>
          </a:solidFill>
          <a:latin typeface="Arial"/>
          <a:ea typeface="MS PGothic" panose="020B0600070205080204" pitchFamily="34" charset="-128"/>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3000" kern="1200">
          <a:solidFill>
            <a:schemeClr val="bg1"/>
          </a:solidFill>
          <a:latin typeface="Arial"/>
          <a:ea typeface="MS PGothic" panose="020B0600070205080204" pitchFamily="34" charset="-128"/>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3000" kern="1200">
          <a:solidFill>
            <a:schemeClr val="bg1"/>
          </a:solidFill>
          <a:latin typeface="Arial"/>
          <a:ea typeface="MS PGothic" panose="020B0600070205080204"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8" name="Rechthoek 7"/>
          <p:cNvSpPr>
            <a:spLocks noChangeArrowheads="1"/>
          </p:cNvSpPr>
          <p:nvPr userDrawn="1"/>
        </p:nvSpPr>
        <p:spPr bwMode="auto">
          <a:xfrm rot="-5400000">
            <a:off x="-1312862" y="2263774"/>
            <a:ext cx="3225800" cy="615951"/>
          </a:xfrm>
          <a:prstGeom prst="rect">
            <a:avLst/>
          </a:prstGeom>
          <a:solidFill>
            <a:srgbClr val="343434"/>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nl-NL">
              <a:solidFill>
                <a:schemeClr val="lt1"/>
              </a:solidFill>
              <a:latin typeface="+mn-lt"/>
              <a:ea typeface="+mn-ea"/>
            </a:endParaRPr>
          </a:p>
        </p:txBody>
      </p:sp>
      <p:sp>
        <p:nvSpPr>
          <p:cNvPr id="9" name="Rechthoek 8"/>
          <p:cNvSpPr/>
          <p:nvPr userDrawn="1"/>
        </p:nvSpPr>
        <p:spPr bwMode="auto">
          <a:xfrm rot="16200000">
            <a:off x="225426" y="433387"/>
            <a:ext cx="4552950" cy="4276725"/>
          </a:xfrm>
          <a:prstGeom prst="rect">
            <a:avLst/>
          </a:prstGeom>
          <a:solidFill>
            <a:srgbClr val="34343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nl-NL"/>
          </a:p>
        </p:txBody>
      </p:sp>
      <p:pic>
        <p:nvPicPr>
          <p:cNvPr id="4100" name="Afbeelding 1"/>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389563" y="4840288"/>
            <a:ext cx="3127375" cy="1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77" r:id="rId1"/>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E66E1E"/>
        </a:solidFill>
        <a:effectLst/>
      </p:bgPr>
    </p:bg>
    <p:spTree>
      <p:nvGrpSpPr>
        <p:cNvPr id="1" name=""/>
        <p:cNvGrpSpPr/>
        <p:nvPr/>
      </p:nvGrpSpPr>
      <p:grpSpPr>
        <a:xfrm>
          <a:off x="0" y="0"/>
          <a:ext cx="0" cy="0"/>
          <a:chOff x="0" y="0"/>
          <a:chExt cx="0" cy="0"/>
        </a:xfrm>
      </p:grpSpPr>
      <p:grpSp>
        <p:nvGrpSpPr>
          <p:cNvPr id="5122" name="Groeperen 2"/>
          <p:cNvGrpSpPr>
            <a:grpSpLocks/>
          </p:cNvGrpSpPr>
          <p:nvPr userDrawn="1"/>
        </p:nvGrpSpPr>
        <p:grpSpPr bwMode="auto">
          <a:xfrm>
            <a:off x="1692275" y="0"/>
            <a:ext cx="5903913" cy="3122613"/>
            <a:chOff x="1692275" y="0"/>
            <a:chExt cx="5903913" cy="4162425"/>
          </a:xfrm>
        </p:grpSpPr>
        <p:sp>
          <p:nvSpPr>
            <p:cNvPr id="2" name="Rechthoek 1"/>
            <p:cNvSpPr>
              <a:spLocks noChangeArrowheads="1"/>
            </p:cNvSpPr>
            <p:nvPr userDrawn="1"/>
          </p:nvSpPr>
          <p:spPr bwMode="auto">
            <a:xfrm>
              <a:off x="2555875" y="0"/>
              <a:ext cx="4132263" cy="562890"/>
            </a:xfrm>
            <a:prstGeom prst="rect">
              <a:avLst/>
            </a:prstGeom>
            <a:solidFill>
              <a:schemeClr val="bg1"/>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nl-NL">
                <a:solidFill>
                  <a:schemeClr val="lt1"/>
                </a:solidFill>
                <a:latin typeface="+mn-lt"/>
                <a:ea typeface="+mn-ea"/>
              </a:endParaRPr>
            </a:p>
          </p:txBody>
        </p:sp>
        <p:sp>
          <p:nvSpPr>
            <p:cNvPr id="14" name="Rechthoek 13"/>
            <p:cNvSpPr/>
            <p:nvPr userDrawn="1"/>
          </p:nvSpPr>
          <p:spPr bwMode="auto">
            <a:xfrm>
              <a:off x="1692275" y="416878"/>
              <a:ext cx="5903913" cy="37455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nl-NL"/>
            </a:p>
          </p:txBody>
        </p:sp>
      </p:grpSp>
      <p:pic>
        <p:nvPicPr>
          <p:cNvPr id="5123" name="Afbeelding 1"/>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53050" y="4840288"/>
            <a:ext cx="31623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75" r:id="rId1"/>
  </p:sldLayoutIdLst>
  <p:hf hdr="0"/>
  <p:txStyles>
    <p:titleStyle>
      <a:lvl1pPr algn="l" defTabSz="457200" rtl="0" eaLnBrk="0" fontAlgn="base" hangingPunct="0">
        <a:spcBef>
          <a:spcPct val="0"/>
        </a:spcBef>
        <a:spcAft>
          <a:spcPct val="0"/>
        </a:spcAft>
        <a:defRPr sz="4000" kern="1200">
          <a:solidFill>
            <a:schemeClr val="tx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2pPr>
      <a:lvl3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3pPr>
      <a:lvl4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4pPr>
      <a:lvl5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5pPr>
      <a:lvl6pPr marL="457200" algn="l" defTabSz="457200" rtl="0" fontAlgn="base">
        <a:spcBef>
          <a:spcPct val="0"/>
        </a:spcBef>
        <a:spcAft>
          <a:spcPct val="0"/>
        </a:spcAft>
        <a:defRPr sz="4000">
          <a:solidFill>
            <a:schemeClr val="tx1"/>
          </a:solidFill>
          <a:latin typeface="Arial" charset="0"/>
          <a:ea typeface="ＭＳ Ｐゴシック" charset="0"/>
        </a:defRPr>
      </a:lvl6pPr>
      <a:lvl7pPr marL="914400" algn="l" defTabSz="457200" rtl="0" fontAlgn="base">
        <a:spcBef>
          <a:spcPct val="0"/>
        </a:spcBef>
        <a:spcAft>
          <a:spcPct val="0"/>
        </a:spcAft>
        <a:defRPr sz="4000">
          <a:solidFill>
            <a:schemeClr val="tx1"/>
          </a:solidFill>
          <a:latin typeface="Arial" charset="0"/>
          <a:ea typeface="ＭＳ Ｐゴシック" charset="0"/>
        </a:defRPr>
      </a:lvl7pPr>
      <a:lvl8pPr marL="1371600" algn="l" defTabSz="457200" rtl="0" fontAlgn="base">
        <a:spcBef>
          <a:spcPct val="0"/>
        </a:spcBef>
        <a:spcAft>
          <a:spcPct val="0"/>
        </a:spcAft>
        <a:defRPr sz="4000">
          <a:solidFill>
            <a:schemeClr val="tx1"/>
          </a:solidFill>
          <a:latin typeface="Arial" charset="0"/>
          <a:ea typeface="ＭＳ Ｐゴシック" charset="0"/>
        </a:defRPr>
      </a:lvl8pPr>
      <a:lvl9pPr marL="1828800" algn="l" defTabSz="457200" rtl="0" fontAlgn="base">
        <a:spcBef>
          <a:spcPct val="0"/>
        </a:spcBef>
        <a:spcAft>
          <a:spcPct val="0"/>
        </a:spcAft>
        <a:defRPr sz="4000">
          <a:solidFill>
            <a:schemeClr val="tx1"/>
          </a:solidFill>
          <a:latin typeface="Arial" charset="0"/>
          <a:ea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jdelijke aanduiding voor titel 1"/>
          <p:cNvSpPr>
            <a:spLocks noGrp="1"/>
          </p:cNvSpPr>
          <p:nvPr>
            <p:ph type="title"/>
          </p:nvPr>
        </p:nvSpPr>
        <p:spPr bwMode="auto">
          <a:xfrm>
            <a:off x="755651" y="205979"/>
            <a:ext cx="7777163"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nl-NL" altLang="nl-NL"/>
              <a:t>Titelstijl van model bewerken</a:t>
            </a:r>
          </a:p>
        </p:txBody>
      </p:sp>
      <p:sp>
        <p:nvSpPr>
          <p:cNvPr id="2051" name="Tijdelijke aanduiding voor tekst 2"/>
          <p:cNvSpPr>
            <a:spLocks noGrp="1"/>
          </p:cNvSpPr>
          <p:nvPr>
            <p:ph type="body" idx="1"/>
          </p:nvPr>
        </p:nvSpPr>
        <p:spPr bwMode="auto">
          <a:xfrm>
            <a:off x="755650" y="1200151"/>
            <a:ext cx="793115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nl-NL" altLang="nl-NL"/>
              <a:t>Klik om de tekststijl van het model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13" name="Tijdelijke aanduiding voor dianummer 8"/>
          <p:cNvSpPr>
            <a:spLocks noGrp="1"/>
          </p:cNvSpPr>
          <p:nvPr>
            <p:ph type="sldNum" sz="quarter" idx="4"/>
          </p:nvPr>
        </p:nvSpPr>
        <p:spPr>
          <a:xfrm>
            <a:off x="7524750" y="4767264"/>
            <a:ext cx="1162050" cy="273844"/>
          </a:xfrm>
          <a:prstGeom prst="rect">
            <a:avLst/>
          </a:prstGeom>
        </p:spPr>
        <p:txBody>
          <a:bodyPr vert="horz" wrap="square" lIns="0" tIns="0" rIns="0" bIns="0" numCol="1" anchor="ctr" anchorCtr="0" compatLnSpc="1">
            <a:prstTxWarp prst="textNoShape">
              <a:avLst/>
            </a:prstTxWarp>
          </a:bodyPr>
          <a:lstStyle>
            <a:lvl1pPr algn="r">
              <a:defRPr sz="750" baseline="0">
                <a:solidFill>
                  <a:srgbClr val="898989"/>
                </a:solidFill>
              </a:defRPr>
            </a:lvl1pPr>
          </a:lstStyle>
          <a:p>
            <a:pPr eaLnBrk="1" fontAlgn="auto" hangingPunct="1">
              <a:spcBef>
                <a:spcPts val="0"/>
              </a:spcBef>
              <a:spcAft>
                <a:spcPts val="0"/>
              </a:spcAft>
              <a:defRPr/>
            </a:pPr>
            <a:fld id="{B2D596D5-EE93-44C1-BB3E-49B37F851945}" type="slidenum">
              <a:rPr lang="nl-NL" altLang="nl-NL" smtClean="0">
                <a:latin typeface="Calibri"/>
                <a:ea typeface="+mn-ea"/>
              </a:rPr>
              <a:pPr eaLnBrk="1" fontAlgn="auto" hangingPunct="1">
                <a:spcBef>
                  <a:spcPts val="0"/>
                </a:spcBef>
                <a:spcAft>
                  <a:spcPts val="0"/>
                </a:spcAft>
                <a:defRPr/>
              </a:pPr>
              <a:t>‹nr.›</a:t>
            </a:fld>
            <a:endParaRPr lang="nl-NL" altLang="nl-NL">
              <a:latin typeface="Calibri"/>
              <a:ea typeface="+mn-ea"/>
            </a:endParaRPr>
          </a:p>
        </p:txBody>
      </p:sp>
      <p:sp>
        <p:nvSpPr>
          <p:cNvPr id="11" name="Tijdelijke aanduiding voor datum 3"/>
          <p:cNvSpPr>
            <a:spLocks noGrp="1"/>
          </p:cNvSpPr>
          <p:nvPr>
            <p:ph type="dt" sz="half" idx="2"/>
          </p:nvPr>
        </p:nvSpPr>
        <p:spPr>
          <a:xfrm>
            <a:off x="755651" y="4767264"/>
            <a:ext cx="576263" cy="273844"/>
          </a:xfrm>
          <a:prstGeom prst="rect">
            <a:avLst/>
          </a:prstGeom>
        </p:spPr>
        <p:txBody>
          <a:bodyPr vert="horz" wrap="square" lIns="0" tIns="0" rIns="0" bIns="0" numCol="1" anchor="ctr" anchorCtr="0" compatLnSpc="1">
            <a:prstTxWarp prst="textNoShape">
              <a:avLst/>
            </a:prstTxWarp>
          </a:bodyPr>
          <a:lstStyle>
            <a:lvl1pPr>
              <a:defRPr sz="750" baseline="0">
                <a:solidFill>
                  <a:srgbClr val="898989"/>
                </a:solidFill>
                <a:latin typeface="Arial" panose="020B0604020202020204" pitchFamily="34" charset="0"/>
              </a:defRPr>
            </a:lvl1pPr>
          </a:lstStyle>
          <a:p>
            <a:pPr eaLnBrk="1" fontAlgn="auto" hangingPunct="1">
              <a:spcBef>
                <a:spcPts val="0"/>
              </a:spcBef>
              <a:spcAft>
                <a:spcPts val="0"/>
              </a:spcAft>
              <a:defRPr/>
            </a:pPr>
            <a:fld id="{46F129AB-C143-43C5-93BE-47EA78E64244}" type="datetime1">
              <a:rPr lang="nl-NL" altLang="nl-NL" smtClean="0">
                <a:ea typeface="+mn-ea"/>
              </a:rPr>
              <a:pPr eaLnBrk="1" fontAlgn="auto" hangingPunct="1">
                <a:spcBef>
                  <a:spcPts val="0"/>
                </a:spcBef>
                <a:spcAft>
                  <a:spcPts val="0"/>
                </a:spcAft>
                <a:defRPr/>
              </a:pPr>
              <a:t>26-10-2020</a:t>
            </a:fld>
            <a:endParaRPr lang="nl-NL" altLang="nl-NL">
              <a:ea typeface="+mn-ea"/>
            </a:endParaRPr>
          </a:p>
        </p:txBody>
      </p:sp>
      <p:sp>
        <p:nvSpPr>
          <p:cNvPr id="12" name="Tijdelijke aanduiding voor voettekst 7"/>
          <p:cNvSpPr>
            <a:spLocks noGrp="1"/>
          </p:cNvSpPr>
          <p:nvPr>
            <p:ph type="ftr" sz="quarter" idx="3"/>
          </p:nvPr>
        </p:nvSpPr>
        <p:spPr>
          <a:xfrm>
            <a:off x="1403350" y="4767264"/>
            <a:ext cx="2736850" cy="273844"/>
          </a:xfrm>
          <a:prstGeom prst="rect">
            <a:avLst/>
          </a:prstGeom>
        </p:spPr>
        <p:txBody>
          <a:bodyPr vert="horz" lIns="0" tIns="0" rIns="0" bIns="0" rtlCol="0" anchor="ctr"/>
          <a:lstStyle>
            <a:lvl1pPr algn="l">
              <a:defRPr sz="750" baseline="0">
                <a:solidFill>
                  <a:schemeClr val="tx1">
                    <a:tint val="75000"/>
                  </a:schemeClr>
                </a:solidFill>
                <a:latin typeface="Arial" charset="0"/>
                <a:ea typeface="ＭＳ Ｐゴシック" charset="0"/>
                <a:cs typeface="ＭＳ Ｐゴシック" charset="0"/>
              </a:defRPr>
            </a:lvl1pPr>
          </a:lstStyle>
          <a:p>
            <a:pPr eaLnBrk="1" fontAlgn="auto" hangingPunct="1">
              <a:spcBef>
                <a:spcPts val="0"/>
              </a:spcBef>
              <a:spcAft>
                <a:spcPts val="0"/>
              </a:spcAft>
              <a:defRPr/>
            </a:pPr>
            <a:endParaRPr lang="nl-NL">
              <a:solidFill>
                <a:prstClr val="black">
                  <a:tint val="75000"/>
                </a:prstClr>
              </a:solidFill>
            </a:endParaRPr>
          </a:p>
        </p:txBody>
      </p:sp>
      <p:pic>
        <p:nvPicPr>
          <p:cNvPr id="2055" name="Afbeelding 1"/>
          <p:cNvPicPr>
            <a:picLocks noChangeAspect="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4211638" y="4839891"/>
            <a:ext cx="321310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hthoek 14"/>
          <p:cNvSpPr/>
          <p:nvPr userDrawn="1"/>
        </p:nvSpPr>
        <p:spPr>
          <a:xfrm>
            <a:off x="755651" y="-82154"/>
            <a:ext cx="7777163" cy="325041"/>
          </a:xfrm>
          <a:prstGeom prst="rect">
            <a:avLst/>
          </a:prstGeom>
          <a:solidFill>
            <a:srgbClr val="E66E1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nl-NL" sz="1350" baseline="0">
              <a:solidFill>
                <a:prstClr val="white"/>
              </a:solidFill>
            </a:endParaRPr>
          </a:p>
        </p:txBody>
      </p:sp>
    </p:spTree>
    <p:extLst>
      <p:ext uri="{BB962C8B-B14F-4D97-AF65-F5344CB8AC3E}">
        <p14:creationId xmlns:p14="http://schemas.microsoft.com/office/powerpoint/2010/main" val="1317827574"/>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Lst>
  <p:transition/>
  <p:hf hdr="0"/>
  <p:txStyles>
    <p:titleStyle>
      <a:lvl1pPr algn="l" defTabSz="342900" rtl="0" eaLnBrk="0" fontAlgn="base" hangingPunct="0">
        <a:spcBef>
          <a:spcPct val="0"/>
        </a:spcBef>
        <a:spcAft>
          <a:spcPct val="0"/>
        </a:spcAft>
        <a:defRPr sz="3000" kern="1200">
          <a:solidFill>
            <a:schemeClr val="tx1"/>
          </a:solidFill>
          <a:latin typeface="Arial"/>
          <a:ea typeface="ＭＳ Ｐゴシック" charset="0"/>
          <a:cs typeface="Arial"/>
        </a:defRPr>
      </a:lvl1pPr>
      <a:lvl2pPr algn="l" defTabSz="342900" rtl="0" eaLnBrk="0" fontAlgn="base" hangingPunct="0">
        <a:spcBef>
          <a:spcPct val="0"/>
        </a:spcBef>
        <a:spcAft>
          <a:spcPct val="0"/>
        </a:spcAft>
        <a:defRPr sz="3000">
          <a:solidFill>
            <a:schemeClr val="tx1"/>
          </a:solidFill>
          <a:latin typeface="Arial" charset="0"/>
          <a:ea typeface="ＭＳ Ｐゴシック" charset="0"/>
          <a:cs typeface="Arial" panose="020B0604020202020204" pitchFamily="34" charset="0"/>
        </a:defRPr>
      </a:lvl2pPr>
      <a:lvl3pPr algn="l" defTabSz="342900" rtl="0" eaLnBrk="0" fontAlgn="base" hangingPunct="0">
        <a:spcBef>
          <a:spcPct val="0"/>
        </a:spcBef>
        <a:spcAft>
          <a:spcPct val="0"/>
        </a:spcAft>
        <a:defRPr sz="3000">
          <a:solidFill>
            <a:schemeClr val="tx1"/>
          </a:solidFill>
          <a:latin typeface="Arial" charset="0"/>
          <a:ea typeface="ＭＳ Ｐゴシック" charset="0"/>
          <a:cs typeface="Arial" panose="020B0604020202020204" pitchFamily="34" charset="0"/>
        </a:defRPr>
      </a:lvl3pPr>
      <a:lvl4pPr algn="l" defTabSz="342900" rtl="0" eaLnBrk="0" fontAlgn="base" hangingPunct="0">
        <a:spcBef>
          <a:spcPct val="0"/>
        </a:spcBef>
        <a:spcAft>
          <a:spcPct val="0"/>
        </a:spcAft>
        <a:defRPr sz="3000">
          <a:solidFill>
            <a:schemeClr val="tx1"/>
          </a:solidFill>
          <a:latin typeface="Arial" charset="0"/>
          <a:ea typeface="ＭＳ Ｐゴシック" charset="0"/>
          <a:cs typeface="Arial" panose="020B0604020202020204" pitchFamily="34" charset="0"/>
        </a:defRPr>
      </a:lvl4pPr>
      <a:lvl5pPr algn="l" defTabSz="342900" rtl="0" eaLnBrk="0" fontAlgn="base" hangingPunct="0">
        <a:spcBef>
          <a:spcPct val="0"/>
        </a:spcBef>
        <a:spcAft>
          <a:spcPct val="0"/>
        </a:spcAft>
        <a:defRPr sz="3000">
          <a:solidFill>
            <a:schemeClr val="tx1"/>
          </a:solidFill>
          <a:latin typeface="Arial" charset="0"/>
          <a:ea typeface="ＭＳ Ｐゴシック" charset="0"/>
          <a:cs typeface="Arial" panose="020B0604020202020204" pitchFamily="34" charset="0"/>
        </a:defRPr>
      </a:lvl5pPr>
      <a:lvl6pPr marL="342900" algn="l" defTabSz="342900" rtl="0" fontAlgn="base">
        <a:spcBef>
          <a:spcPct val="0"/>
        </a:spcBef>
        <a:spcAft>
          <a:spcPct val="0"/>
        </a:spcAft>
        <a:defRPr sz="3000">
          <a:solidFill>
            <a:schemeClr val="tx1"/>
          </a:solidFill>
          <a:latin typeface="Arial" charset="0"/>
          <a:ea typeface="ＭＳ Ｐゴシック" charset="0"/>
        </a:defRPr>
      </a:lvl6pPr>
      <a:lvl7pPr marL="685800" algn="l" defTabSz="342900" rtl="0" fontAlgn="base">
        <a:spcBef>
          <a:spcPct val="0"/>
        </a:spcBef>
        <a:spcAft>
          <a:spcPct val="0"/>
        </a:spcAft>
        <a:defRPr sz="3000">
          <a:solidFill>
            <a:schemeClr val="tx1"/>
          </a:solidFill>
          <a:latin typeface="Arial" charset="0"/>
          <a:ea typeface="ＭＳ Ｐゴシック" charset="0"/>
        </a:defRPr>
      </a:lvl7pPr>
      <a:lvl8pPr marL="1028700" algn="l" defTabSz="342900" rtl="0" fontAlgn="base">
        <a:spcBef>
          <a:spcPct val="0"/>
        </a:spcBef>
        <a:spcAft>
          <a:spcPct val="0"/>
        </a:spcAft>
        <a:defRPr sz="3000">
          <a:solidFill>
            <a:schemeClr val="tx1"/>
          </a:solidFill>
          <a:latin typeface="Arial" charset="0"/>
          <a:ea typeface="ＭＳ Ｐゴシック" charset="0"/>
        </a:defRPr>
      </a:lvl8pPr>
      <a:lvl9pPr marL="1371600" algn="l" defTabSz="342900" rtl="0" fontAlgn="base">
        <a:spcBef>
          <a:spcPct val="0"/>
        </a:spcBef>
        <a:spcAft>
          <a:spcPct val="0"/>
        </a:spcAft>
        <a:defRPr sz="3000">
          <a:solidFill>
            <a:schemeClr val="tx1"/>
          </a:solidFill>
          <a:latin typeface="Arial" charset="0"/>
          <a:ea typeface="ＭＳ Ｐゴシック" charset="0"/>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2250" kern="1200">
          <a:solidFill>
            <a:schemeClr val="tx1"/>
          </a:solidFill>
          <a:latin typeface="Arial"/>
          <a:ea typeface="ＭＳ Ｐゴシック" charset="0"/>
          <a:cs typeface="Arial"/>
        </a:defRPr>
      </a:lvl1pPr>
      <a:lvl2pPr marL="557213" indent="-214313" algn="l" defTabSz="342900" rtl="0" eaLnBrk="0" fontAlgn="base" hangingPunct="0">
        <a:spcBef>
          <a:spcPct val="20000"/>
        </a:spcBef>
        <a:spcAft>
          <a:spcPct val="0"/>
        </a:spcAft>
        <a:buFont typeface="Arial" panose="020B0604020202020204" pitchFamily="34" charset="0"/>
        <a:buChar char="–"/>
        <a:defRPr sz="2250" kern="1200">
          <a:solidFill>
            <a:schemeClr val="tx1"/>
          </a:solidFill>
          <a:latin typeface="Arial"/>
          <a:ea typeface="ＭＳ Ｐゴシック" charset="0"/>
          <a:cs typeface="Arial"/>
        </a:defRPr>
      </a:lvl2pPr>
      <a:lvl3pPr marL="857250" indent="-171450" algn="l" defTabSz="342900" rtl="0" eaLnBrk="0" fontAlgn="base" hangingPunct="0">
        <a:spcBef>
          <a:spcPct val="20000"/>
        </a:spcBef>
        <a:spcAft>
          <a:spcPct val="0"/>
        </a:spcAft>
        <a:buFont typeface="Arial" panose="020B0604020202020204" pitchFamily="34" charset="0"/>
        <a:buChar char="•"/>
        <a:defRPr sz="2250" kern="1200">
          <a:solidFill>
            <a:schemeClr val="tx1"/>
          </a:solidFill>
          <a:latin typeface="Arial"/>
          <a:ea typeface="ＭＳ Ｐゴシック" charset="0"/>
          <a:cs typeface="Arial"/>
        </a:defRPr>
      </a:lvl3pPr>
      <a:lvl4pPr marL="1200150" indent="-171450" algn="l" defTabSz="342900" rtl="0" eaLnBrk="0" fontAlgn="base" hangingPunct="0">
        <a:spcBef>
          <a:spcPct val="20000"/>
        </a:spcBef>
        <a:spcAft>
          <a:spcPct val="0"/>
        </a:spcAft>
        <a:buFont typeface="Arial" panose="020B0604020202020204" pitchFamily="34" charset="0"/>
        <a:buChar char="–"/>
        <a:defRPr sz="2250" kern="1200">
          <a:solidFill>
            <a:schemeClr val="tx1"/>
          </a:solidFill>
          <a:latin typeface="Arial"/>
          <a:ea typeface="ＭＳ Ｐゴシック" charset="0"/>
          <a:cs typeface="Arial"/>
        </a:defRPr>
      </a:lvl4pPr>
      <a:lvl5pPr marL="1543050" indent="-171450" algn="l" defTabSz="342900" rtl="0" eaLnBrk="0" fontAlgn="base" hangingPunct="0">
        <a:spcBef>
          <a:spcPct val="20000"/>
        </a:spcBef>
        <a:spcAft>
          <a:spcPct val="0"/>
        </a:spcAft>
        <a:buFont typeface="Arial" panose="020B0604020202020204" pitchFamily="34" charset="0"/>
        <a:buChar char="»"/>
        <a:defRPr sz="2250" kern="1200">
          <a:solidFill>
            <a:schemeClr val="tx1"/>
          </a:solidFill>
          <a:latin typeface="Arial"/>
          <a:ea typeface="ＭＳ Ｐゴシック" charset="0"/>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nl-NL"/>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t="-18000" b="-18000"/>
          </a:stretch>
        </a:blipFill>
        <a:effectLst/>
      </p:bgPr>
    </p:bg>
    <p:spTree>
      <p:nvGrpSpPr>
        <p:cNvPr id="1" name=""/>
        <p:cNvGrpSpPr/>
        <p:nvPr/>
      </p:nvGrpSpPr>
      <p:grpSpPr>
        <a:xfrm>
          <a:off x="0" y="0"/>
          <a:ext cx="0" cy="0"/>
          <a:chOff x="0" y="0"/>
          <a:chExt cx="0" cy="0"/>
        </a:xfrm>
      </p:grpSpPr>
      <p:sp>
        <p:nvSpPr>
          <p:cNvPr id="10242" name="Titel 1"/>
          <p:cNvSpPr>
            <a:spLocks noGrp="1"/>
          </p:cNvSpPr>
          <p:nvPr>
            <p:ph type="title"/>
          </p:nvPr>
        </p:nvSpPr>
        <p:spPr bwMode="auto">
          <a:xfrm>
            <a:off x="1090192" y="3571421"/>
            <a:ext cx="7561263" cy="649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nl-NL" altLang="nl-NL" dirty="0" smtClean="0">
                <a:latin typeface="Arial" panose="020B0604020202020204" pitchFamily="34" charset="0"/>
                <a:cs typeface="Arial" panose="020B0604020202020204" pitchFamily="34" charset="0"/>
              </a:rPr>
              <a:t>Workshop 3: </a:t>
            </a:r>
            <a:r>
              <a:rPr lang="nl-NL" altLang="nl-NL" dirty="0">
                <a:latin typeface="Arial" panose="020B0604020202020204" pitchFamily="34" charset="0"/>
                <a:cs typeface="Arial" panose="020B0604020202020204" pitchFamily="34" charset="0"/>
              </a:rPr>
              <a:t>Definiëren van de gedrags- en veranderdoelen</a:t>
            </a:r>
            <a:r>
              <a:rPr lang="nl-NL" altLang="nl-NL">
                <a:latin typeface="Arial" panose="020B0604020202020204" pitchFamily="34" charset="0"/>
                <a:cs typeface="Arial" panose="020B0604020202020204" pitchFamily="34" charset="0"/>
              </a:rPr>
              <a:t/>
            </a:r>
            <a:br>
              <a:rPr lang="nl-NL" altLang="nl-NL">
                <a:latin typeface="Arial" panose="020B0604020202020204" pitchFamily="34" charset="0"/>
                <a:cs typeface="Arial" panose="020B0604020202020204" pitchFamily="34" charset="0"/>
              </a:rPr>
            </a:br>
            <a:r>
              <a:rPr lang="nl-NL" altLang="nl-NL" smtClean="0">
                <a:latin typeface="Arial" panose="020B0604020202020204" pitchFamily="34" charset="0"/>
                <a:cs typeface="Arial" panose="020B0604020202020204" pitchFamily="34" charset="0"/>
              </a:rPr>
              <a:t>KBS </a:t>
            </a:r>
            <a:r>
              <a:rPr lang="nl-NL" altLang="nl-NL" dirty="0" smtClean="0">
                <a:latin typeface="Arial" panose="020B0604020202020204" pitchFamily="34" charset="0"/>
                <a:cs typeface="Arial" panose="020B0604020202020204" pitchFamily="34" charset="0"/>
              </a:rPr>
              <a:t>4</a:t>
            </a:r>
            <a:endParaRPr lang="nl-NL" altLang="nl-NL"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746125" y="574675"/>
            <a:ext cx="7786688" cy="485775"/>
          </a:xfrm>
        </p:spPr>
        <p:txBody>
          <a:bodyPr>
            <a:normAutofit fontScale="90000"/>
          </a:bodyPr>
          <a:lstStyle/>
          <a:p>
            <a:pPr>
              <a:defRPr/>
            </a:pPr>
            <a:r>
              <a:rPr lang="nl-NL">
                <a:latin typeface="Arial" charset="0"/>
                <a:ea typeface="ＭＳ Ｐゴシック" charset="0"/>
              </a:rPr>
              <a:t>Doelen</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a:buFont typeface="Arial" panose="020B0604020202020204" pitchFamily="34" charset="0"/>
              <a:buChar char="•"/>
            </a:pPr>
            <a:r>
              <a:rPr lang="nl-NL" altLang="nl-NL" sz="2000">
                <a:latin typeface="Arial" panose="020B0604020202020204" pitchFamily="34" charset="0"/>
                <a:cs typeface="Arial" panose="020B0604020202020204" pitchFamily="34" charset="0"/>
              </a:rPr>
              <a:t>Student weet wat gedragsdoelen zijn</a:t>
            </a:r>
          </a:p>
          <a:p>
            <a:pPr>
              <a:buFont typeface="Arial" panose="020B0604020202020204" pitchFamily="34" charset="0"/>
              <a:buChar char="•"/>
            </a:pPr>
            <a:r>
              <a:rPr lang="nl-NL" altLang="nl-NL" sz="2000">
                <a:latin typeface="Arial" panose="020B0604020202020204" pitchFamily="34" charset="0"/>
                <a:cs typeface="Arial" panose="020B0604020202020204" pitchFamily="34" charset="0"/>
              </a:rPr>
              <a:t>Student weet wat veranderdoelen zijn</a:t>
            </a:r>
          </a:p>
          <a:p>
            <a:pPr>
              <a:buFont typeface="Arial" panose="020B0604020202020204" pitchFamily="34" charset="0"/>
              <a:buChar char="•"/>
            </a:pPr>
            <a:r>
              <a:rPr lang="nl-NL" altLang="nl-NL" sz="2000">
                <a:latin typeface="Arial" panose="020B0604020202020204" pitchFamily="34" charset="0"/>
                <a:cs typeface="Arial" panose="020B0604020202020204" pitchFamily="34" charset="0"/>
              </a:rPr>
              <a:t>Student weet hoe stap 2 van </a:t>
            </a:r>
            <a:r>
              <a:rPr lang="nl-NL" altLang="nl-NL" sz="2000" err="1">
                <a:latin typeface="Arial" panose="020B0604020202020204" pitchFamily="34" charset="0"/>
                <a:cs typeface="Arial" panose="020B0604020202020204" pitchFamily="34" charset="0"/>
              </a:rPr>
              <a:t>intervention</a:t>
            </a:r>
            <a:r>
              <a:rPr lang="nl-NL" altLang="nl-NL" sz="2000">
                <a:latin typeface="Arial" panose="020B0604020202020204" pitchFamily="34" charset="0"/>
                <a:cs typeface="Arial" panose="020B0604020202020204" pitchFamily="34" charset="0"/>
              </a:rPr>
              <a:t> </a:t>
            </a:r>
            <a:r>
              <a:rPr lang="nl-NL" altLang="nl-NL" sz="2000" err="1">
                <a:latin typeface="Arial" panose="020B0604020202020204" pitchFamily="34" charset="0"/>
                <a:cs typeface="Arial" panose="020B0604020202020204" pitchFamily="34" charset="0"/>
              </a:rPr>
              <a:t>mapping</a:t>
            </a:r>
            <a:r>
              <a:rPr lang="nl-NL" altLang="nl-NL" sz="2000">
                <a:latin typeface="Arial" panose="020B0604020202020204" pitchFamily="34" charset="0"/>
                <a:cs typeface="Arial" panose="020B0604020202020204" pitchFamily="34" charset="0"/>
              </a:rPr>
              <a:t> uitgevoerd moet worden</a:t>
            </a:r>
          </a:p>
          <a:p>
            <a:pPr>
              <a:buFont typeface="Arial" panose="020B0604020202020204" pitchFamily="34" charset="0"/>
              <a:buChar char="•"/>
            </a:pPr>
            <a:endParaRPr lang="nl-NL" altLang="nl-NL" sz="2000">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1006475"/>
            <a:ext cx="7786688" cy="268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2</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4226867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746125" y="574675"/>
            <a:ext cx="7786688" cy="485775"/>
          </a:xfrm>
        </p:spPr>
        <p:txBody>
          <a:bodyPr>
            <a:normAutofit/>
          </a:bodyPr>
          <a:lstStyle/>
          <a:p>
            <a:pPr>
              <a:defRPr/>
            </a:pPr>
            <a:r>
              <a:rPr lang="nl-NL" sz="2400" err="1">
                <a:latin typeface="Arial" charset="0"/>
                <a:ea typeface="ＭＳ Ｐゴシック" charset="0"/>
              </a:rPr>
              <a:t>Intervention</a:t>
            </a:r>
            <a:r>
              <a:rPr lang="nl-NL" sz="2400">
                <a:latin typeface="Arial" charset="0"/>
                <a:ea typeface="ＭＳ Ｐゴシック" charset="0"/>
              </a:rPr>
              <a:t> </a:t>
            </a:r>
            <a:r>
              <a:rPr lang="nl-NL" sz="2400" err="1">
                <a:latin typeface="Arial" charset="0"/>
                <a:ea typeface="ＭＳ Ｐゴシック" charset="0"/>
              </a:rPr>
              <a:t>Mapping</a:t>
            </a:r>
            <a:r>
              <a:rPr lang="nl-NL" sz="2400">
                <a:latin typeface="Arial" charset="0"/>
                <a:ea typeface="ＭＳ Ｐゴシック" charset="0"/>
              </a:rPr>
              <a:t> stap 2: definiëren van doelen</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p>
            <a:pPr marL="0" indent="0">
              <a:buNone/>
            </a:pPr>
            <a:r>
              <a:rPr lang="nl-NL" altLang="nl-NL">
                <a:latin typeface="Arial" panose="020B0604020202020204" pitchFamily="34" charset="0"/>
                <a:cs typeface="Arial" panose="020B0604020202020204" pitchFamily="34" charset="0"/>
              </a:rPr>
              <a:t>Doelen moeten voldoen aan criteria:</a:t>
            </a:r>
          </a:p>
          <a:p>
            <a:pPr marL="0" indent="0">
              <a:buNone/>
            </a:pPr>
            <a:endParaRPr lang="nl-NL" altLang="nl-NL">
              <a:latin typeface="Arial" panose="020B0604020202020204" pitchFamily="34" charset="0"/>
              <a:cs typeface="Arial" panose="020B0604020202020204" pitchFamily="34" charset="0"/>
            </a:endParaRPr>
          </a:p>
          <a:p>
            <a:pPr>
              <a:buFont typeface="Arial" panose="020B0604020202020204" pitchFamily="34" charset="0"/>
              <a:buChar char="•"/>
            </a:pPr>
            <a:r>
              <a:rPr lang="nl-NL" altLang="nl-NL">
                <a:latin typeface="Arial" panose="020B0604020202020204" pitchFamily="34" charset="0"/>
                <a:cs typeface="Arial" panose="020B0604020202020204" pitchFamily="34" charset="0"/>
              </a:rPr>
              <a:t>Specifiek en meetbaar</a:t>
            </a:r>
          </a:p>
          <a:p>
            <a:pPr>
              <a:buFont typeface="Arial" panose="020B0604020202020204" pitchFamily="34" charset="0"/>
              <a:buChar char="•"/>
            </a:pPr>
            <a:r>
              <a:rPr lang="nl-NL" altLang="nl-NL">
                <a:latin typeface="Arial" panose="020B0604020202020204" pitchFamily="34" charset="0"/>
                <a:cs typeface="Arial" panose="020B0604020202020204" pitchFamily="34" charset="0"/>
              </a:rPr>
              <a:t>Realiseerbaar in een bepaalde tijdsperiode</a:t>
            </a:r>
          </a:p>
          <a:p>
            <a:pPr>
              <a:buFont typeface="Arial" panose="020B0604020202020204" pitchFamily="34" charset="0"/>
              <a:buChar char="•"/>
            </a:pPr>
            <a:r>
              <a:rPr lang="nl-NL" altLang="nl-NL">
                <a:latin typeface="Arial" panose="020B0604020202020204" pitchFamily="34" charset="0"/>
                <a:cs typeface="Arial" panose="020B0604020202020204" pitchFamily="34" charset="0"/>
              </a:rPr>
              <a:t>Doel moet relevant zijn voor de persoon die het betreft</a:t>
            </a:r>
          </a:p>
          <a:p>
            <a:pPr>
              <a:buFont typeface="Arial" panose="020B0604020202020204" pitchFamily="34" charset="0"/>
              <a:buChar char="•"/>
            </a:pPr>
            <a:r>
              <a:rPr lang="nl-NL" altLang="nl-NL">
                <a:latin typeface="Arial" panose="020B0604020202020204" pitchFamily="34" charset="0"/>
                <a:cs typeface="Arial" panose="020B0604020202020204" pitchFamily="34" charset="0"/>
              </a:rPr>
              <a:t>Doel moet een resultaat te zien geven</a:t>
            </a:r>
          </a:p>
          <a:p>
            <a:pPr>
              <a:buFont typeface="Arial" panose="020B0604020202020204" pitchFamily="34" charset="0"/>
              <a:buChar char="•"/>
            </a:pPr>
            <a:r>
              <a:rPr lang="nl-NL" altLang="nl-NL">
                <a:latin typeface="Arial" panose="020B0604020202020204" pitchFamily="34" charset="0"/>
                <a:cs typeface="Arial" panose="020B0604020202020204" pitchFamily="34" charset="0"/>
              </a:rPr>
              <a:t>Er moet rekening gehouden worden met beschikbare kosten en/of middelen</a:t>
            </a:r>
          </a:p>
          <a:p>
            <a:pPr marL="0" indent="0">
              <a:buNone/>
            </a:pPr>
            <a:endParaRPr lang="nl-NL" altLang="nl-NL">
              <a:latin typeface="Arial" panose="020B0604020202020204" pitchFamily="34" charset="0"/>
              <a:cs typeface="Arial" panose="020B0604020202020204" pitchFamily="34" charset="0"/>
            </a:endParaRPr>
          </a:p>
          <a:p>
            <a:pPr marL="0" indent="0">
              <a:buNone/>
            </a:pPr>
            <a:r>
              <a:rPr lang="nl-NL" altLang="nl-NL">
                <a:latin typeface="Arial" panose="020B0604020202020204" pitchFamily="34" charset="0"/>
                <a:cs typeface="Arial" panose="020B0604020202020204" pitchFamily="34" charset="0"/>
              </a:rPr>
              <a:t>Concreet: </a:t>
            </a:r>
            <a:r>
              <a:rPr lang="nl-NL" altLang="nl-NL" b="1">
                <a:latin typeface="Arial" panose="020B0604020202020204" pitchFamily="34" charset="0"/>
                <a:cs typeface="Arial" panose="020B0604020202020204" pitchFamily="34" charset="0"/>
              </a:rPr>
              <a:t>Wie</a:t>
            </a:r>
            <a:r>
              <a:rPr lang="nl-NL" altLang="nl-NL">
                <a:latin typeface="Arial" panose="020B0604020202020204" pitchFamily="34" charset="0"/>
                <a:cs typeface="Arial" panose="020B0604020202020204" pitchFamily="34" charset="0"/>
              </a:rPr>
              <a:t> betreft het, om </a:t>
            </a:r>
            <a:r>
              <a:rPr lang="nl-NL" altLang="nl-NL" b="1">
                <a:latin typeface="Arial" panose="020B0604020202020204" pitchFamily="34" charset="0"/>
                <a:cs typeface="Arial" panose="020B0604020202020204" pitchFamily="34" charset="0"/>
              </a:rPr>
              <a:t>welke gedragsverandering </a:t>
            </a:r>
            <a:r>
              <a:rPr lang="nl-NL" altLang="nl-NL">
                <a:latin typeface="Arial" panose="020B0604020202020204" pitchFamily="34" charset="0"/>
                <a:cs typeface="Arial" panose="020B0604020202020204" pitchFamily="34" charset="0"/>
              </a:rPr>
              <a:t>gaat het en in </a:t>
            </a:r>
            <a:r>
              <a:rPr lang="nl-NL" altLang="nl-NL" b="1">
                <a:latin typeface="Arial" panose="020B0604020202020204" pitchFamily="34" charset="0"/>
                <a:cs typeface="Arial" panose="020B0604020202020204" pitchFamily="34" charset="0"/>
              </a:rPr>
              <a:t>welke mate </a:t>
            </a:r>
            <a:r>
              <a:rPr lang="nl-NL" altLang="nl-NL">
                <a:latin typeface="Arial" panose="020B0604020202020204" pitchFamily="34" charset="0"/>
                <a:cs typeface="Arial" panose="020B0604020202020204" pitchFamily="34" charset="0"/>
              </a:rPr>
              <a:t>en </a:t>
            </a:r>
            <a:r>
              <a:rPr lang="nl-NL" altLang="nl-NL" b="1">
                <a:latin typeface="Arial" panose="020B0604020202020204" pitchFamily="34" charset="0"/>
                <a:cs typeface="Arial" panose="020B0604020202020204" pitchFamily="34" charset="0"/>
              </a:rPr>
              <a:t>wanneer </a:t>
            </a:r>
          </a:p>
        </p:txBody>
      </p:sp>
      <p:sp>
        <p:nvSpPr>
          <p:cNvPr id="11268" name="Tijdelijke aanduiding voor tekst 3"/>
          <p:cNvSpPr>
            <a:spLocks noGrp="1"/>
          </p:cNvSpPr>
          <p:nvPr>
            <p:ph type="body" sz="quarter" idx="13"/>
          </p:nvPr>
        </p:nvSpPr>
        <p:spPr bwMode="auto">
          <a:xfrm>
            <a:off x="746125" y="1006475"/>
            <a:ext cx="7786688" cy="268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3</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4289518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9811" y="520700"/>
            <a:ext cx="8118745" cy="485775"/>
          </a:xfrm>
        </p:spPr>
        <p:txBody>
          <a:bodyPr>
            <a:noAutofit/>
          </a:bodyPr>
          <a:lstStyle/>
          <a:p>
            <a:pPr>
              <a:defRPr/>
            </a:pPr>
            <a:r>
              <a:rPr lang="nl-NL" sz="2400">
                <a:latin typeface="Arial" charset="0"/>
                <a:ea typeface="ＭＳ Ｐゴシック" charset="0"/>
              </a:rPr>
              <a:t>Verschillende doelen</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a:buFont typeface="Arial" panose="020B0604020202020204" pitchFamily="34" charset="0"/>
              <a:buChar char="•"/>
            </a:pPr>
            <a:r>
              <a:rPr lang="nl-NL" altLang="nl-NL" sz="2400">
                <a:latin typeface="Arial" panose="020B0604020202020204" pitchFamily="34" charset="0"/>
                <a:cs typeface="Arial" panose="020B0604020202020204" pitchFamily="34" charset="0"/>
              </a:rPr>
              <a:t>Einddoelen</a:t>
            </a:r>
          </a:p>
          <a:p>
            <a:pPr>
              <a:buFont typeface="Arial" panose="020B0604020202020204" pitchFamily="34" charset="0"/>
              <a:buChar char="•"/>
            </a:pPr>
            <a:r>
              <a:rPr lang="nl-NL" altLang="nl-NL" sz="2400">
                <a:latin typeface="Arial" panose="020B0604020202020204" pitchFamily="34" charset="0"/>
                <a:cs typeface="Arial" panose="020B0604020202020204" pitchFamily="34" charset="0"/>
              </a:rPr>
              <a:t>Gedragsdoelen</a:t>
            </a:r>
          </a:p>
          <a:p>
            <a:pPr>
              <a:buFont typeface="Arial" panose="020B0604020202020204" pitchFamily="34" charset="0"/>
              <a:buChar char="•"/>
            </a:pPr>
            <a:r>
              <a:rPr lang="nl-NL" altLang="nl-NL" sz="2400">
                <a:latin typeface="Arial" panose="020B0604020202020204" pitchFamily="34" charset="0"/>
                <a:cs typeface="Arial" panose="020B0604020202020204" pitchFamily="34" charset="0"/>
              </a:rPr>
              <a:t>Veranderdoelen</a:t>
            </a:r>
          </a:p>
          <a:p>
            <a:pPr>
              <a:buFont typeface="Arial" panose="020B0604020202020204" pitchFamily="34" charset="0"/>
              <a:buChar char="•"/>
            </a:pPr>
            <a:endParaRPr lang="nl-NL" altLang="nl-NL" sz="2400">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1006475"/>
            <a:ext cx="7786688"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4</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3979024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9811" y="281709"/>
            <a:ext cx="8118745" cy="485775"/>
          </a:xfrm>
        </p:spPr>
        <p:txBody>
          <a:bodyPr>
            <a:noAutofit/>
          </a:bodyPr>
          <a:lstStyle/>
          <a:p>
            <a:pPr>
              <a:defRPr/>
            </a:pPr>
            <a:r>
              <a:rPr lang="nl-NL" sz="2400">
                <a:latin typeface="Arial" charset="0"/>
                <a:ea typeface="ＭＳ Ｐゴシック" charset="0"/>
              </a:rPr>
              <a:t>Casus</a:t>
            </a:r>
          </a:p>
        </p:txBody>
      </p:sp>
      <p:sp>
        <p:nvSpPr>
          <p:cNvPr id="11267" name="Tijdelijke aanduiding voor inhoud 2"/>
          <p:cNvSpPr>
            <a:spLocks noGrp="1"/>
          </p:cNvSpPr>
          <p:nvPr>
            <p:ph idx="1"/>
          </p:nvPr>
        </p:nvSpPr>
        <p:spPr bwMode="auto">
          <a:xfrm>
            <a:off x="649811" y="767483"/>
            <a:ext cx="7858125" cy="39997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70000" lnSpcReduction="20000"/>
          </a:bodyPr>
          <a:lstStyle/>
          <a:p>
            <a:pPr marL="0" indent="0">
              <a:buNone/>
            </a:pPr>
            <a:r>
              <a:rPr lang="nl-NL"/>
              <a:t>Rianne van Deursen is 29 jaar. Rianne drinkt graag en veel wijn. Als ze een glas op heeft kan ze niet stoppen. Het maakt dat ze zich kan ontspannen en het helpt haar in slaap te komen.</a:t>
            </a:r>
          </a:p>
          <a:p>
            <a:pPr marL="0" indent="0">
              <a:buNone/>
            </a:pPr>
            <a:r>
              <a:rPr lang="nl-NL"/>
              <a:t>Het is eigenlijk ook heel geleidelijk gegaan. Tijdens haar studietijd ging ze bijna iedere avond uit of iets leuks doen met vrienden en ook toen al ging er bijna geen dag voorbij zonder een biertje of glaasje wijn. Maar de laatste tijd  drinkt ze meer met collega’s en vrienden tijdens het uitgaan. Ook als Rianne thuis is en naar haar geliefde series kijkt drinkt ze vaak meer dan een fles wijn.</a:t>
            </a:r>
          </a:p>
          <a:p>
            <a:pPr marL="0" indent="0">
              <a:buNone/>
            </a:pPr>
            <a:r>
              <a:rPr lang="nl-NL"/>
              <a:t>Iedere ochtend neemt ze zelf voor om die dag helemaal niets te drinken maar tegen de avond ziet de wereld er anders uit…….</a:t>
            </a:r>
          </a:p>
          <a:p>
            <a:pPr marL="0" indent="0">
              <a:buNone/>
            </a:pPr>
            <a:endParaRPr lang="nl-NL"/>
          </a:p>
          <a:p>
            <a:pPr marL="0" indent="0">
              <a:buNone/>
            </a:pPr>
            <a:r>
              <a:rPr lang="nl-NL"/>
              <a:t>Een paar weken geleden had Rianne een aanvaring gehad met haar zusje. Tijdens een van de gebruikelijke etentjes had  Rianne veel gedronken en gezorgd voor een ruzie met het bedienend personeel in het restaurant. Haar zusje heeft uiteindelijk een taxi voor Rianne besteld en eerlijk gezegd weet ze niet meer precies hoe ze haar appartement heeft bereikt en in bed gekomen is.</a:t>
            </a:r>
          </a:p>
          <a:p>
            <a:pPr marL="0" indent="0">
              <a:buNone/>
            </a:pPr>
            <a:r>
              <a:rPr lang="nl-NL"/>
              <a:t>Vorige week is Rianne na de vrijdagmiddagborrel van kantoor doorgezakt met vriendinnen in de stad en ook van deze avond kan ze de laatste uren niet meer herinneren. Eergisteren heeft Rianne haar excuses aangeboden aan  een van haar collega’s omdat ze, tijdens een borrel, na afloop van een overleg allerlei dingen gezegd heeft die ze niet had moeten zeggen.</a:t>
            </a:r>
          </a:p>
          <a:p>
            <a:pPr marL="0" indent="0">
              <a:buNone/>
            </a:pPr>
            <a:endParaRPr lang="nl-NL"/>
          </a:p>
          <a:p>
            <a:pPr marL="0" indent="0">
              <a:buNone/>
            </a:pPr>
            <a:r>
              <a:rPr lang="nl-NL"/>
              <a:t>Rianne heeft al gekeken naar de agenda voor bijeenkomsten van de AA maar ze heeft het gevoel dat dit niet voldoende zal zijn. Ze heeft zelf een afspraak gemaakt met de praktijkondersteuner van het gezondheidscentrum. Rianne ziet ertegen op maar ze realiseert zich dat ze het roer om moet gooien en dat ze hier hulp bij nodig heeft.</a:t>
            </a:r>
          </a:p>
          <a:p>
            <a:pPr marL="0" indent="0">
              <a:buNone/>
            </a:pPr>
            <a:endParaRPr lang="nl-NL" altLang="nl-NL" sz="2400">
              <a:latin typeface="Arial" panose="020B0604020202020204" pitchFamily="34" charset="0"/>
              <a:cs typeface="Arial" panose="020B0604020202020204" pitchFamily="34" charset="0"/>
            </a:endParaRPr>
          </a:p>
          <a:p>
            <a:pPr marL="0" indent="0">
              <a:buNone/>
            </a:pPr>
            <a:endParaRPr lang="nl-NL" altLang="nl-NL" sz="2400">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5</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388421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9811" y="520700"/>
            <a:ext cx="8118745" cy="485775"/>
          </a:xfrm>
        </p:spPr>
        <p:txBody>
          <a:bodyPr>
            <a:noAutofit/>
          </a:bodyPr>
          <a:lstStyle/>
          <a:p>
            <a:pPr>
              <a:defRPr/>
            </a:pPr>
            <a:r>
              <a:rPr lang="nl-NL" sz="2400">
                <a:latin typeface="Arial" charset="0"/>
                <a:ea typeface="ＭＳ Ｐゴシック" charset="0"/>
              </a:rPr>
              <a:t>Uitwerking ASE- model Casus</a:t>
            </a:r>
          </a:p>
        </p:txBody>
      </p:sp>
      <p:sp>
        <p:nvSpPr>
          <p:cNvPr id="11267" name="Tijdelijke aanduiding voor inhoud 2"/>
          <p:cNvSpPr>
            <a:spLocks noGrp="1"/>
          </p:cNvSpPr>
          <p:nvPr>
            <p:ph idx="1"/>
          </p:nvPr>
        </p:nvSpPr>
        <p:spPr bwMode="auto">
          <a:xfrm>
            <a:off x="649811" y="1006475"/>
            <a:ext cx="7954439" cy="36179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p>
            <a:pPr marL="0" indent="0">
              <a:buNone/>
            </a:pPr>
            <a:r>
              <a:rPr lang="nl-NL" altLang="nl-NL" sz="2900">
                <a:latin typeface="Arial" panose="020B0604020202020204" pitchFamily="34" charset="0"/>
                <a:cs typeface="Arial" panose="020B0604020202020204" pitchFamily="34" charset="0"/>
              </a:rPr>
              <a:t>Externe factoren: …..........</a:t>
            </a:r>
          </a:p>
          <a:p>
            <a:pPr marL="0" indent="0">
              <a:buNone/>
            </a:pPr>
            <a:endParaRPr lang="nl-NL" altLang="nl-NL" sz="2900">
              <a:latin typeface="Arial" panose="020B0604020202020204" pitchFamily="34" charset="0"/>
              <a:cs typeface="Arial" panose="020B0604020202020204" pitchFamily="34" charset="0"/>
            </a:endParaRPr>
          </a:p>
          <a:p>
            <a:pPr marL="0" indent="0">
              <a:buNone/>
            </a:pPr>
            <a:r>
              <a:rPr lang="nl-NL" altLang="nl-NL" sz="2900">
                <a:latin typeface="Arial" panose="020B0604020202020204" pitchFamily="34" charset="0"/>
                <a:cs typeface="Arial" panose="020B0604020202020204" pitchFamily="34" charset="0"/>
              </a:rPr>
              <a:t>Attitude: …........</a:t>
            </a:r>
          </a:p>
          <a:p>
            <a:pPr marL="0" indent="0">
              <a:buNone/>
            </a:pPr>
            <a:endParaRPr lang="nl-NL" altLang="nl-NL" sz="2900">
              <a:latin typeface="Arial" panose="020B0604020202020204" pitchFamily="34" charset="0"/>
              <a:cs typeface="Arial" panose="020B0604020202020204" pitchFamily="34" charset="0"/>
            </a:endParaRPr>
          </a:p>
          <a:p>
            <a:pPr marL="0" indent="0">
              <a:buNone/>
            </a:pPr>
            <a:r>
              <a:rPr lang="nl-NL" altLang="nl-NL" sz="2900">
                <a:latin typeface="Arial" panose="020B0604020202020204" pitchFamily="34" charset="0"/>
                <a:cs typeface="Arial" panose="020B0604020202020204" pitchFamily="34" charset="0"/>
              </a:rPr>
              <a:t>Eigen effectiviteit: </a:t>
            </a:r>
            <a:r>
              <a:rPr lang="nl-NL" altLang="nl-NL" sz="2900"/>
              <a:t>…...................</a:t>
            </a:r>
          </a:p>
          <a:p>
            <a:pPr marL="0" indent="0">
              <a:buNone/>
            </a:pPr>
            <a:endParaRPr lang="nl-NL" sz="2900"/>
          </a:p>
          <a:p>
            <a:pPr marL="0" indent="0">
              <a:buNone/>
            </a:pPr>
            <a:r>
              <a:rPr lang="nl-NL" sz="2900"/>
              <a:t>Barrières: …........................</a:t>
            </a:r>
          </a:p>
          <a:p>
            <a:pPr marL="0" indent="0">
              <a:buNone/>
            </a:pPr>
            <a:endParaRPr lang="nl-NL" altLang="nl-NL" sz="2900">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6</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2768252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62997" y="507277"/>
            <a:ext cx="8127711" cy="485775"/>
          </a:xfrm>
        </p:spPr>
        <p:txBody>
          <a:bodyPr>
            <a:noAutofit/>
          </a:bodyPr>
          <a:lstStyle/>
          <a:p>
            <a:pPr>
              <a:defRPr/>
            </a:pPr>
            <a:r>
              <a:rPr lang="nl-NL" sz="1800">
                <a:latin typeface="Arial" charset="0"/>
                <a:ea typeface="ＭＳ Ｐゴシック" charset="0"/>
              </a:rPr>
              <a:t>Wat is het gewenste einddoel van de gezondheidskundige interventie? </a:t>
            </a:r>
          </a:p>
        </p:txBody>
      </p:sp>
      <p:sp>
        <p:nvSpPr>
          <p:cNvPr id="11267" name="Tijdelijke aanduiding voor inhoud 2"/>
          <p:cNvSpPr>
            <a:spLocks noGrp="1"/>
          </p:cNvSpPr>
          <p:nvPr>
            <p:ph idx="1"/>
          </p:nvPr>
        </p:nvSpPr>
        <p:spPr bwMode="auto">
          <a:xfrm>
            <a:off x="654988" y="1168543"/>
            <a:ext cx="7858125" cy="33099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85000" lnSpcReduction="10000"/>
          </a:bodyPr>
          <a:lstStyle/>
          <a:p>
            <a:pPr marL="0" indent="0">
              <a:buNone/>
            </a:pPr>
            <a:r>
              <a:rPr lang="nl-NL"/>
              <a:t>Start met het formuleren van het einddoel van de gezondheidskundige interventie </a:t>
            </a:r>
            <a:br>
              <a:rPr lang="nl-NL"/>
            </a:br>
            <a:endParaRPr lang="nl-NL"/>
          </a:p>
          <a:p>
            <a:pPr marL="0" indent="0">
              <a:buNone/>
            </a:pPr>
            <a:r>
              <a:rPr lang="nl-NL"/>
              <a:t>Vier soorten einddoelen</a:t>
            </a:r>
            <a:br>
              <a:rPr lang="nl-NL"/>
            </a:br>
            <a:r>
              <a:rPr lang="nl-NL"/>
              <a:t>- voorkomen dat het ongezonde gedrag over een langere periode wordt voortgezet</a:t>
            </a:r>
            <a:br>
              <a:rPr lang="nl-NL"/>
            </a:br>
            <a:r>
              <a:rPr lang="nl-NL"/>
              <a:t>- voorkomen dat doelgroep ongewenst gedrag gaat uitvoeren</a:t>
            </a:r>
            <a:br>
              <a:rPr lang="nl-NL"/>
            </a:br>
            <a:r>
              <a:rPr lang="nl-NL"/>
              <a:t>- toename van gezond gedrag </a:t>
            </a:r>
            <a:br>
              <a:rPr lang="nl-NL"/>
            </a:br>
            <a:r>
              <a:rPr lang="nl-NL"/>
              <a:t>- voorkomen dat er een afname van gezond gedrag ontstaat</a:t>
            </a:r>
            <a:br>
              <a:rPr lang="nl-NL"/>
            </a:br>
            <a:r>
              <a:rPr lang="nl-NL"/>
              <a:t/>
            </a:r>
            <a:br>
              <a:rPr lang="nl-NL"/>
            </a:br>
            <a:endParaRPr lang="nl-NL"/>
          </a:p>
          <a:p>
            <a:pPr marL="0" indent="0">
              <a:buNone/>
            </a:pPr>
            <a:r>
              <a:rPr lang="nl-NL" sz="2200"/>
              <a:t>Voor welk soort einddoel kies je bij deze casus? </a:t>
            </a:r>
            <a:endParaRPr lang="nl-NL" altLang="nl-NL" sz="2200" b="1">
              <a:latin typeface="Arial" panose="020B0604020202020204" pitchFamily="34" charset="0"/>
              <a:cs typeface="Arial" panose="020B0604020202020204" pitchFamily="34" charset="0"/>
            </a:endParaRPr>
          </a:p>
          <a:p>
            <a:pPr marL="0" indent="0">
              <a:buNone/>
            </a:pPr>
            <a:endParaRPr lang="nl-NL" altLang="nl-NL" b="1">
              <a:latin typeface="Arial" panose="020B0604020202020204" pitchFamily="34" charset="0"/>
              <a:cs typeface="Arial" panose="020B0604020202020204" pitchFamily="34" charset="0"/>
            </a:endParaRPr>
          </a:p>
          <a:p>
            <a:pPr marL="0" indent="0">
              <a:buNone/>
            </a:pPr>
            <a:r>
              <a:rPr lang="nl-NL" altLang="nl-NL" sz="2400">
                <a:latin typeface="Arial" panose="020B0604020202020204" pitchFamily="34" charset="0"/>
                <a:cs typeface="Arial" panose="020B0604020202020204" pitchFamily="34" charset="0"/>
              </a:rPr>
              <a:t>Formuleer het einddoel. </a:t>
            </a: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7</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3460421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9811" y="520700"/>
            <a:ext cx="8118745" cy="485775"/>
          </a:xfrm>
        </p:spPr>
        <p:txBody>
          <a:bodyPr>
            <a:noAutofit/>
          </a:bodyPr>
          <a:lstStyle/>
          <a:p>
            <a:pPr>
              <a:defRPr/>
            </a:pPr>
            <a:r>
              <a:rPr lang="nl-NL" sz="2400">
                <a:latin typeface="Arial" charset="0"/>
                <a:ea typeface="ＭＳ Ｐゴシック" charset="0"/>
              </a:rPr>
              <a:t>Voorbeeld einddoel</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a:buNone/>
            </a:pPr>
            <a:r>
              <a:rPr lang="nl-NL" altLang="nl-NL" sz="2400">
                <a:latin typeface="Arial" panose="020B0604020202020204" pitchFamily="34" charset="0"/>
                <a:cs typeface="Arial" panose="020B0604020202020204" pitchFamily="34" charset="0"/>
              </a:rPr>
              <a:t>…................................</a:t>
            </a:r>
            <a:endParaRPr lang="nl-NL">
              <a:solidFill>
                <a:schemeClr val="tx1"/>
              </a:solidFill>
            </a:endParaRPr>
          </a:p>
          <a:p>
            <a:pPr marL="0" indent="0">
              <a:buNone/>
            </a:pPr>
            <a:endParaRPr lang="nl-NL" altLang="nl-NL" sz="2400">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1006475"/>
            <a:ext cx="7786688"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8</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825883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9811" y="520700"/>
            <a:ext cx="8118745" cy="485775"/>
          </a:xfrm>
        </p:spPr>
        <p:txBody>
          <a:bodyPr>
            <a:noAutofit/>
          </a:bodyPr>
          <a:lstStyle/>
          <a:p>
            <a:pPr>
              <a:defRPr/>
            </a:pPr>
            <a:r>
              <a:rPr lang="nl-NL" sz="2400">
                <a:latin typeface="Arial" charset="0"/>
                <a:ea typeface="ＭＳ Ｐゴシック" charset="0"/>
              </a:rPr>
              <a:t>Formulering gedragsdoelen</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pPr>
            <a:endParaRPr lang="nl-NL"/>
          </a:p>
          <a:p>
            <a:pPr marL="0" indent="0">
              <a:buNone/>
            </a:pPr>
            <a:r>
              <a:rPr lang="nl-NL"/>
              <a:t>Gedragsdoelen (performancedoelen) formuleren</a:t>
            </a:r>
            <a:r>
              <a:rPr lang="nl-NL" sz="2400"/>
              <a:t/>
            </a:r>
            <a:br>
              <a:rPr lang="nl-NL" sz="2400"/>
            </a:br>
            <a:endParaRPr lang="nl-NL" sz="2400"/>
          </a:p>
          <a:p>
            <a:pPr marL="0" indent="0">
              <a:buNone/>
            </a:pPr>
            <a:r>
              <a:rPr lang="nl-NL"/>
              <a:t>Geven richting aan de gezondheidskundige interventie</a:t>
            </a:r>
            <a:r>
              <a:rPr lang="nl-NL" sz="2400"/>
              <a:t/>
            </a:r>
            <a:br>
              <a:rPr lang="nl-NL" sz="2400"/>
            </a:br>
            <a:r>
              <a:rPr lang="nl-NL" sz="2400"/>
              <a:t>- </a:t>
            </a:r>
            <a:r>
              <a:rPr lang="nl-NL"/>
              <a:t>Wat moeten patiënten gaan doen om zich het gewenste gedrag eigen te maken</a:t>
            </a:r>
            <a:r>
              <a:rPr lang="nl-NL" sz="2400"/>
              <a:t/>
            </a:r>
            <a:br>
              <a:rPr lang="nl-NL" sz="2400"/>
            </a:br>
            <a:r>
              <a:rPr lang="nl-NL"/>
              <a:t>- Wat moet er in de omgevingsfactoren veranderen en wie moet dat gaan doen</a:t>
            </a:r>
            <a:r>
              <a:rPr lang="nl-NL" altLang="nl-NL" sz="2400">
                <a:latin typeface="Arial" panose="020B0604020202020204" pitchFamily="34" charset="0"/>
                <a:cs typeface="Arial" panose="020B0604020202020204" pitchFamily="34" charset="0"/>
              </a:rPr>
              <a:t> </a:t>
            </a:r>
          </a:p>
          <a:p>
            <a:pPr marL="0" indent="0">
              <a:buNone/>
            </a:pPr>
            <a:endParaRPr lang="nl-NL" altLang="nl-NL" sz="2400">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1006475"/>
            <a:ext cx="7786688"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9</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3221782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9811" y="520700"/>
            <a:ext cx="8118745" cy="485775"/>
          </a:xfrm>
        </p:spPr>
        <p:txBody>
          <a:bodyPr>
            <a:noAutofit/>
          </a:bodyPr>
          <a:lstStyle/>
          <a:p>
            <a:pPr>
              <a:defRPr/>
            </a:pPr>
            <a:r>
              <a:rPr lang="nl-NL" sz="2400">
                <a:latin typeface="Arial" charset="0"/>
                <a:ea typeface="ＭＳ Ｐゴシック" charset="0"/>
              </a:rPr>
              <a:t>Gedragsdoelen</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p>
            <a:pPr marL="0" indent="0">
              <a:buNone/>
            </a:pPr>
            <a:r>
              <a:rPr lang="nl-NL"/>
              <a:t>- Gedragsdoel gericht op inzicht tussen het gezondheidsprobleem en het gewenste gedrag</a:t>
            </a:r>
            <a:r>
              <a:rPr lang="nl-NL" sz="2400"/>
              <a:t/>
            </a:r>
            <a:br>
              <a:rPr lang="nl-NL" sz="2400"/>
            </a:br>
            <a:r>
              <a:rPr lang="nl-NL" sz="2400"/>
              <a:t>- </a:t>
            </a:r>
            <a:r>
              <a:rPr lang="nl-NL"/>
              <a:t>Gedragsdoel met betrekking tot het maken van een expliciet plan voor het gewenste gedrag</a:t>
            </a:r>
            <a:r>
              <a:rPr lang="nl-NL" sz="2400"/>
              <a:t/>
            </a:r>
            <a:br>
              <a:rPr lang="nl-NL" sz="2400"/>
            </a:br>
            <a:r>
              <a:rPr lang="nl-NL" sz="2400"/>
              <a:t>- </a:t>
            </a:r>
            <a:r>
              <a:rPr lang="nl-NL"/>
              <a:t>Gedragsdoel gericht op het zoeken van oplossingen voor belemmeringen van het gewenste gedrag</a:t>
            </a:r>
            <a:r>
              <a:rPr lang="nl-NL" sz="2400"/>
              <a:t/>
            </a:r>
            <a:br>
              <a:rPr lang="nl-NL" sz="2400"/>
            </a:br>
            <a:r>
              <a:rPr lang="nl-NL" sz="2400"/>
              <a:t>- </a:t>
            </a:r>
            <a:r>
              <a:rPr lang="nl-NL"/>
              <a:t>Gedragsdoel gericht op het maken van expliciete plannen voor het omgaan met moeilijke situaties die de patiënt kan tegenkomen bij het uitvoeren van het gewenste gedrag</a:t>
            </a:r>
            <a:r>
              <a:rPr lang="nl-NL" sz="2400"/>
              <a:t/>
            </a:r>
            <a:br>
              <a:rPr lang="nl-NL" sz="2400"/>
            </a:br>
            <a:r>
              <a:rPr lang="nl-NL" sz="2400"/>
              <a:t>- </a:t>
            </a:r>
            <a:r>
              <a:rPr lang="nl-NL"/>
              <a:t>Gedragsdoel gericht op het volhouden van het gewenste gedrag door het voorkomen van terugval in het ongewenste gedrag </a:t>
            </a:r>
            <a:endParaRPr lang="nl-NL" altLang="nl-NL" sz="2400">
              <a:latin typeface="Arial" panose="020B0604020202020204" pitchFamily="34" charset="0"/>
              <a:cs typeface="Arial" panose="020B0604020202020204" pitchFamily="34" charset="0"/>
            </a:endParaRPr>
          </a:p>
          <a:p>
            <a:pPr marL="0" indent="0">
              <a:buNone/>
            </a:pPr>
            <a:endParaRPr lang="nl-NL" altLang="nl-NL" sz="2400">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1006475"/>
            <a:ext cx="7786688"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10</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1300859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9811" y="520700"/>
            <a:ext cx="8118745" cy="485775"/>
          </a:xfrm>
        </p:spPr>
        <p:txBody>
          <a:bodyPr>
            <a:noAutofit/>
          </a:bodyPr>
          <a:lstStyle/>
          <a:p>
            <a:pPr>
              <a:defRPr/>
            </a:pPr>
            <a:r>
              <a:rPr lang="nl-NL" sz="2400">
                <a:latin typeface="Arial" charset="0"/>
                <a:ea typeface="ＭＳ Ｐゴシック" charset="0"/>
              </a:rPr>
              <a:t>Veranderdoelen (Changedoelen)</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pPr>
            <a:r>
              <a:rPr lang="nl-NL"/>
              <a:t>Per gedragsdoel kijken welke veranderingen in gedragsdeterminanten nodig zijn om het gedragsdoel te bereiken. </a:t>
            </a:r>
          </a:p>
          <a:p>
            <a:pPr marL="0" indent="0">
              <a:buNone/>
            </a:pPr>
            <a:r>
              <a:rPr lang="nl-NL" sz="2400"/>
              <a:t/>
            </a:r>
            <a:br>
              <a:rPr lang="nl-NL" sz="2400"/>
            </a:br>
            <a:r>
              <a:rPr lang="nl-NL"/>
              <a:t>Kijken naar de analyse van de gedragsdeterminanten bij stap 1.4.  </a:t>
            </a:r>
          </a:p>
          <a:p>
            <a:pPr marL="0" indent="0">
              <a:buNone/>
            </a:pPr>
            <a:r>
              <a:rPr lang="nl-NL"/>
              <a:t>Wat is het belang en veranderbaarheid van de gedragsdeterminanten? </a:t>
            </a:r>
            <a:r>
              <a:rPr lang="nl-NL" sz="2400"/>
              <a:t/>
            </a:r>
            <a:br>
              <a:rPr lang="nl-NL" sz="2400"/>
            </a:br>
            <a:endParaRPr lang="nl-NL" sz="2400"/>
          </a:p>
          <a:p>
            <a:pPr marL="0" indent="0">
              <a:buNone/>
            </a:pPr>
            <a:r>
              <a:rPr lang="nl-NL"/>
              <a:t>De gewenste veranderingen in de gedragsdeterminanten zijn de veranderdoelen</a:t>
            </a:r>
            <a:endParaRPr lang="nl-NL" altLang="nl-NL" sz="2400">
              <a:latin typeface="Arial" panose="020B0604020202020204" pitchFamily="34" charset="0"/>
              <a:cs typeface="Arial" panose="020B0604020202020204" pitchFamily="34" charset="0"/>
            </a:endParaRPr>
          </a:p>
          <a:p>
            <a:pPr marL="0" indent="0">
              <a:buNone/>
            </a:pPr>
            <a:endParaRPr lang="nl-NL" altLang="nl-NL" sz="2400">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1006475"/>
            <a:ext cx="7786688"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11</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4202748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9811" y="206375"/>
            <a:ext cx="8118745" cy="485775"/>
          </a:xfrm>
        </p:spPr>
        <p:txBody>
          <a:bodyPr>
            <a:noAutofit/>
          </a:bodyPr>
          <a:lstStyle/>
          <a:p>
            <a:pPr>
              <a:defRPr/>
            </a:pPr>
            <a:r>
              <a:rPr lang="nl-NL" sz="2400">
                <a:latin typeface="Arial" charset="0"/>
                <a:ea typeface="ＭＳ Ｐゴシック" charset="0"/>
              </a:rPr>
              <a:t>Voorbeeld Matrix gedragsdoelen en veranderdoelen </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pPr>
            <a:r>
              <a:rPr lang="nl-NL" altLang="nl-NL" sz="2400">
                <a:latin typeface="Arial" panose="020B0604020202020204" pitchFamily="34" charset="0"/>
                <a:cs typeface="Arial" panose="020B0604020202020204" pitchFamily="34" charset="0"/>
              </a:rPr>
              <a:t> </a:t>
            </a:r>
          </a:p>
          <a:p>
            <a:pPr marL="0" indent="0">
              <a:buNone/>
            </a:pPr>
            <a:endParaRPr lang="nl-NL" altLang="nl-NL" sz="2400">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12</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graphicFrame>
        <p:nvGraphicFramePr>
          <p:cNvPr id="3" name="Tabel 2"/>
          <p:cNvGraphicFramePr>
            <a:graphicFrameLocks noGrp="1"/>
          </p:cNvGraphicFramePr>
          <p:nvPr>
            <p:extLst>
              <p:ext uri="{D42A27DB-BD31-4B8C-83A1-F6EECF244321}">
                <p14:modId xmlns:p14="http://schemas.microsoft.com/office/powerpoint/2010/main" val="1908145467"/>
              </p:ext>
            </p:extLst>
          </p:nvPr>
        </p:nvGraphicFramePr>
        <p:xfrm>
          <a:off x="2576945" y="692152"/>
          <a:ext cx="3219017" cy="4075111"/>
        </p:xfrm>
        <a:graphic>
          <a:graphicData uri="http://schemas.openxmlformats.org/drawingml/2006/table">
            <a:tbl>
              <a:tblPr firstRow="1" firstCol="1" bandRow="1">
                <a:tableStyleId>{5C22544A-7EE6-4342-B048-85BDC9FD1C3A}</a:tableStyleId>
              </a:tblPr>
              <a:tblGrid>
                <a:gridCol w="577719">
                  <a:extLst>
                    <a:ext uri="{9D8B030D-6E8A-4147-A177-3AD203B41FA5}">
                      <a16:colId xmlns:a16="http://schemas.microsoft.com/office/drawing/2014/main" val="67143411"/>
                    </a:ext>
                  </a:extLst>
                </a:gridCol>
                <a:gridCol w="637985">
                  <a:extLst>
                    <a:ext uri="{9D8B030D-6E8A-4147-A177-3AD203B41FA5}">
                      <a16:colId xmlns:a16="http://schemas.microsoft.com/office/drawing/2014/main" val="2414812729"/>
                    </a:ext>
                  </a:extLst>
                </a:gridCol>
                <a:gridCol w="394843">
                  <a:extLst>
                    <a:ext uri="{9D8B030D-6E8A-4147-A177-3AD203B41FA5}">
                      <a16:colId xmlns:a16="http://schemas.microsoft.com/office/drawing/2014/main" val="556451327"/>
                    </a:ext>
                  </a:extLst>
                </a:gridCol>
                <a:gridCol w="550011">
                  <a:extLst>
                    <a:ext uri="{9D8B030D-6E8A-4147-A177-3AD203B41FA5}">
                      <a16:colId xmlns:a16="http://schemas.microsoft.com/office/drawing/2014/main" val="1678574268"/>
                    </a:ext>
                  </a:extLst>
                </a:gridCol>
                <a:gridCol w="579450">
                  <a:extLst>
                    <a:ext uri="{9D8B030D-6E8A-4147-A177-3AD203B41FA5}">
                      <a16:colId xmlns:a16="http://schemas.microsoft.com/office/drawing/2014/main" val="3505449701"/>
                    </a:ext>
                  </a:extLst>
                </a:gridCol>
                <a:gridCol w="479009">
                  <a:extLst>
                    <a:ext uri="{9D8B030D-6E8A-4147-A177-3AD203B41FA5}">
                      <a16:colId xmlns:a16="http://schemas.microsoft.com/office/drawing/2014/main" val="1328553104"/>
                    </a:ext>
                  </a:extLst>
                </a:gridCol>
              </a:tblGrid>
              <a:tr h="67919">
                <a:tc>
                  <a:txBody>
                    <a:bodyPr/>
                    <a:lstStyle/>
                    <a:p>
                      <a:pPr algn="l">
                        <a:lnSpc>
                          <a:spcPct val="115000"/>
                        </a:lnSpc>
                        <a:spcAft>
                          <a:spcPts val="0"/>
                        </a:spcAft>
                      </a:pPr>
                      <a:r>
                        <a:rPr lang="nl-NL" sz="300">
                          <a:effectLst/>
                        </a:rPr>
                        <a:t>Gedragsdoelen</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gridSpan="5">
                  <a:txBody>
                    <a:bodyPr/>
                    <a:lstStyle/>
                    <a:p>
                      <a:pPr algn="l">
                        <a:lnSpc>
                          <a:spcPct val="115000"/>
                        </a:lnSpc>
                        <a:spcAft>
                          <a:spcPts val="0"/>
                        </a:spcAft>
                      </a:pPr>
                      <a:r>
                        <a:rPr lang="nl-NL" sz="300">
                          <a:effectLst/>
                        </a:rPr>
                        <a:t>Gedragsdeterminanten of sociaalcognitieve determinanten</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extLst>
                  <a:ext uri="{0D108BD9-81ED-4DB2-BD59-A6C34878D82A}">
                    <a16:rowId xmlns:a16="http://schemas.microsoft.com/office/drawing/2014/main" val="2205712568"/>
                  </a:ext>
                </a:extLst>
              </a:tr>
              <a:tr h="203756">
                <a:tc>
                  <a:txBody>
                    <a:bodyPr/>
                    <a:lstStyle/>
                    <a:p>
                      <a:pPr algn="ctr">
                        <a:lnSpc>
                          <a:spcPct val="115000"/>
                        </a:lnSpc>
                        <a:spcAft>
                          <a:spcPts val="0"/>
                        </a:spcAft>
                      </a:pPr>
                      <a:endParaRPr lang="nl-NL" sz="300">
                        <a:effectLst/>
                        <a:latin typeface="Calibri" panose="020F0502020204030204" pitchFamily="34" charset="0"/>
                        <a:ea typeface="Calibri" panose="020F0502020204030204" pitchFamily="34" charset="0"/>
                        <a:cs typeface="Calibri" panose="020F0502020204030204" pitchFamily="34" charset="0"/>
                      </a:endParaRPr>
                    </a:p>
                  </a:txBody>
                  <a:tcPr marL="23640" marR="23640" marT="0" marB="0"/>
                </a:tc>
                <a:tc>
                  <a:txBody>
                    <a:bodyPr/>
                    <a:lstStyle/>
                    <a:p>
                      <a:pPr algn="l">
                        <a:lnSpc>
                          <a:spcPct val="115000"/>
                        </a:lnSpc>
                        <a:spcAft>
                          <a:spcPts val="0"/>
                        </a:spcAft>
                      </a:pPr>
                      <a:r>
                        <a:rPr lang="nl-NL" sz="300">
                          <a:effectLst/>
                        </a:rPr>
                        <a:t>Risicoperceptie en kennis</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Attitudes</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Subjectieve normen of sociale invloed</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Waargenomen gedragscontrole of eigeneffectiviteit</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400">
                          <a:effectLst/>
                        </a:rPr>
                        <a:t>Barrières</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extLst>
                  <a:ext uri="{0D108BD9-81ED-4DB2-BD59-A6C34878D82A}">
                    <a16:rowId xmlns:a16="http://schemas.microsoft.com/office/drawing/2014/main" val="3859817469"/>
                  </a:ext>
                </a:extLst>
              </a:tr>
              <a:tr h="543348">
                <a:tc>
                  <a:txBody>
                    <a:bodyPr/>
                    <a:lstStyle/>
                    <a:p>
                      <a:pPr algn="l">
                        <a:lnSpc>
                          <a:spcPct val="115000"/>
                        </a:lnSpc>
                        <a:spcAft>
                          <a:spcPts val="0"/>
                        </a:spcAft>
                      </a:pPr>
                      <a:r>
                        <a:rPr lang="nl-NL" sz="300" dirty="0">
                          <a:effectLst/>
                        </a:rPr>
                        <a:t>Heeft inzicht in het verband tussen DM2/ouder worden en voeding.</a:t>
                      </a:r>
                      <a:endParaRPr lang="nl-NL" sz="400" dirty="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Weet de invloed van voeding op DM2 en ouder worden.</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Beschrijft voordelen van juiste voeding.</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 </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Kan een overzicht van gezonde voeding maken.</a:t>
                      </a:r>
                      <a:endParaRPr lang="nl-NL" sz="400">
                        <a:effectLst/>
                      </a:endParaRPr>
                    </a:p>
                    <a:p>
                      <a:pPr algn="l">
                        <a:lnSpc>
                          <a:spcPct val="115000"/>
                        </a:lnSpc>
                        <a:spcAft>
                          <a:spcPts val="0"/>
                        </a:spcAft>
                      </a:pPr>
                      <a:r>
                        <a:rPr lang="nl-NL" sz="300">
                          <a:effectLst/>
                        </a:rPr>
                        <a:t>Kan buiten zijn traditionele gerechten gevarieerd en gezond koken.</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400">
                          <a:effectLst/>
                        </a:rPr>
                        <a:t> </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extLst>
                  <a:ext uri="{0D108BD9-81ED-4DB2-BD59-A6C34878D82A}">
                    <a16:rowId xmlns:a16="http://schemas.microsoft.com/office/drawing/2014/main" val="3282149501"/>
                  </a:ext>
                </a:extLst>
              </a:tr>
              <a:tr h="339592">
                <a:tc>
                  <a:txBody>
                    <a:bodyPr/>
                    <a:lstStyle/>
                    <a:p>
                      <a:pPr algn="l">
                        <a:lnSpc>
                          <a:spcPct val="115000"/>
                        </a:lnSpc>
                        <a:spcAft>
                          <a:spcPts val="0"/>
                        </a:spcAft>
                      </a:pPr>
                      <a:r>
                        <a:rPr lang="nl-NL" sz="300" dirty="0">
                          <a:effectLst/>
                        </a:rPr>
                        <a:t>Heeft inzicht in het verband tussen DM2/ouder worden en beweging.</a:t>
                      </a:r>
                      <a:endParaRPr lang="nl-NL" sz="400" dirty="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Weet de invloed en nut van beweging op DM2 en ouder worden.</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Beschrijft de voordelen van beweging.</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Kinderen weten wat het belang van bewegen is voor ouderen met DM2</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 </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400">
                          <a:effectLst/>
                        </a:rPr>
                        <a:t> </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extLst>
                  <a:ext uri="{0D108BD9-81ED-4DB2-BD59-A6C34878D82A}">
                    <a16:rowId xmlns:a16="http://schemas.microsoft.com/office/drawing/2014/main" val="1265157855"/>
                  </a:ext>
                </a:extLst>
              </a:tr>
              <a:tr h="747104">
                <a:tc>
                  <a:txBody>
                    <a:bodyPr/>
                    <a:lstStyle/>
                    <a:p>
                      <a:pPr algn="l">
                        <a:lnSpc>
                          <a:spcPct val="115000"/>
                        </a:lnSpc>
                        <a:spcAft>
                          <a:spcPts val="0"/>
                        </a:spcAft>
                      </a:pPr>
                      <a:r>
                        <a:rPr lang="nl-NL" sz="300">
                          <a:effectLst/>
                        </a:rPr>
                        <a:t>Maakt een plan voor activiteiten.</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Weet dat planning belangrijk is voor gedragsverandering.</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Beschrijft wat de voordelen zijn van de planning.</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Kan aangeven wat hij zelfstandig kan uitvoeren of niet zelfstandig kan uitvoeren.</a:t>
                      </a:r>
                      <a:endParaRPr lang="nl-NL" sz="400">
                        <a:effectLst/>
                      </a:endParaRPr>
                    </a:p>
                    <a:p>
                      <a:pPr algn="l">
                        <a:lnSpc>
                          <a:spcPct val="115000"/>
                        </a:lnSpc>
                        <a:spcAft>
                          <a:spcPts val="0"/>
                        </a:spcAft>
                      </a:pPr>
                      <a:r>
                        <a:rPr lang="nl-NL" sz="300">
                          <a:effectLst/>
                        </a:rPr>
                        <a:t> </a:t>
                      </a:r>
                      <a:endParaRPr lang="nl-NL" sz="400">
                        <a:effectLst/>
                      </a:endParaRPr>
                    </a:p>
                    <a:p>
                      <a:pPr algn="l">
                        <a:lnSpc>
                          <a:spcPct val="115000"/>
                        </a:lnSpc>
                        <a:spcAft>
                          <a:spcPts val="0"/>
                        </a:spcAft>
                      </a:pPr>
                      <a:r>
                        <a:rPr lang="nl-NL" sz="300">
                          <a:effectLst/>
                        </a:rPr>
                        <a:t> </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Beschrijft wat hij zelfstandig of met hulp heeft gedaan.</a:t>
                      </a:r>
                      <a:endParaRPr lang="nl-NL" sz="400">
                        <a:effectLst/>
                      </a:endParaRPr>
                    </a:p>
                    <a:p>
                      <a:pPr algn="l">
                        <a:lnSpc>
                          <a:spcPct val="115000"/>
                        </a:lnSpc>
                        <a:spcAft>
                          <a:spcPts val="0"/>
                        </a:spcAft>
                      </a:pPr>
                      <a:r>
                        <a:rPr lang="nl-NL" sz="300">
                          <a:effectLst/>
                        </a:rPr>
                        <a:t>Vertelt wat en hoe hij heeft gekookt.</a:t>
                      </a:r>
                      <a:endParaRPr lang="nl-NL" sz="400">
                        <a:effectLst/>
                      </a:endParaRPr>
                    </a:p>
                    <a:p>
                      <a:pPr algn="l">
                        <a:lnSpc>
                          <a:spcPct val="115000"/>
                        </a:lnSpc>
                        <a:spcAft>
                          <a:spcPts val="0"/>
                        </a:spcAft>
                      </a:pPr>
                      <a:r>
                        <a:rPr lang="nl-NL" sz="300">
                          <a:effectLst/>
                        </a:rPr>
                        <a:t>Meneer maakt een voedingsplan en boodschappenlijst.</a:t>
                      </a:r>
                      <a:endParaRPr lang="nl-NL" sz="400">
                        <a:effectLst/>
                      </a:endParaRPr>
                    </a:p>
                    <a:p>
                      <a:pPr algn="l">
                        <a:lnSpc>
                          <a:spcPct val="115000"/>
                        </a:lnSpc>
                        <a:spcAft>
                          <a:spcPts val="0"/>
                        </a:spcAft>
                      </a:pPr>
                      <a:r>
                        <a:rPr lang="nl-NL" sz="300">
                          <a:effectLst/>
                        </a:rPr>
                        <a:t>Meneer meldt zich aan voor een SMALL-groep.</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Beschrijft wat hij nodig heeft voor de uitvoering.</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extLst>
                  <a:ext uri="{0D108BD9-81ED-4DB2-BD59-A6C34878D82A}">
                    <a16:rowId xmlns:a16="http://schemas.microsoft.com/office/drawing/2014/main" val="1137619544"/>
                  </a:ext>
                </a:extLst>
              </a:tr>
              <a:tr h="407511">
                <a:tc>
                  <a:txBody>
                    <a:bodyPr/>
                    <a:lstStyle/>
                    <a:p>
                      <a:pPr algn="l">
                        <a:lnSpc>
                          <a:spcPct val="115000"/>
                        </a:lnSpc>
                        <a:spcAft>
                          <a:spcPts val="0"/>
                        </a:spcAft>
                      </a:pPr>
                      <a:r>
                        <a:rPr lang="nl-NL" sz="300" dirty="0">
                          <a:effectLst/>
                        </a:rPr>
                        <a:t>Zoekt oplossingen voor belemmeringen tijdens uitvoering.</a:t>
                      </a:r>
                      <a:endParaRPr lang="nl-NL" sz="400" dirty="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Kan vragen stellen over nog ontbrekende kennis over een gezonde leefstijl.</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Onderkent voordelen om uitvoering door te zetten.</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Kan omgeving om hulp vragen.</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Beschrijft wat hij heeft gedaan als oplossing.</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Bespreekt ervaringen die voeding en beweging negatief beïnvloeden.</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extLst>
                  <a:ext uri="{0D108BD9-81ED-4DB2-BD59-A6C34878D82A}">
                    <a16:rowId xmlns:a16="http://schemas.microsoft.com/office/drawing/2014/main" val="1351883364"/>
                  </a:ext>
                </a:extLst>
              </a:tr>
              <a:tr h="679185">
                <a:tc>
                  <a:txBody>
                    <a:bodyPr/>
                    <a:lstStyle/>
                    <a:p>
                      <a:pPr algn="l">
                        <a:lnSpc>
                          <a:spcPct val="115000"/>
                        </a:lnSpc>
                        <a:spcAft>
                          <a:spcPts val="0"/>
                        </a:spcAft>
                      </a:pPr>
                      <a:r>
                        <a:rPr lang="nl-NL" sz="300" dirty="0">
                          <a:effectLst/>
                        </a:rPr>
                        <a:t>Kan omgaan met moeilijke situaties tijdens uitvoering.</a:t>
                      </a:r>
                      <a:endParaRPr lang="nl-NL" sz="400" dirty="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 </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In zich bewust van emoties die zijn eetgedrag negatief beïnvloeden en kan hierop anticiperen.</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Gaat het gesprek en mogelijke confrontatie aan met zijn kinderen over het uitvoeren van huishoudelijke taken.</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Beschrijft hoe de uitvoering is verlopen.</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Bespreekt wat hem tegenhoudt/</a:t>
                      </a:r>
                      <a:endParaRPr lang="nl-NL" sz="400">
                        <a:effectLst/>
                      </a:endParaRPr>
                    </a:p>
                    <a:p>
                      <a:pPr algn="l">
                        <a:lnSpc>
                          <a:spcPct val="115000"/>
                        </a:lnSpc>
                        <a:spcAft>
                          <a:spcPts val="0"/>
                        </a:spcAft>
                      </a:pPr>
                      <a:r>
                        <a:rPr lang="nl-NL" sz="300">
                          <a:effectLst/>
                        </a:rPr>
                        <a:t>motiveert</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extLst>
                  <a:ext uri="{0D108BD9-81ED-4DB2-BD59-A6C34878D82A}">
                    <a16:rowId xmlns:a16="http://schemas.microsoft.com/office/drawing/2014/main" val="3218942767"/>
                  </a:ext>
                </a:extLst>
              </a:tr>
              <a:tr h="1086696">
                <a:tc>
                  <a:txBody>
                    <a:bodyPr/>
                    <a:lstStyle/>
                    <a:p>
                      <a:pPr algn="l">
                        <a:lnSpc>
                          <a:spcPct val="115000"/>
                        </a:lnSpc>
                        <a:spcAft>
                          <a:spcPts val="0"/>
                        </a:spcAft>
                      </a:pPr>
                      <a:r>
                        <a:rPr lang="nl-NL" sz="300" dirty="0">
                          <a:effectLst/>
                        </a:rPr>
                        <a:t>Handhaaft gezonde leefstijl en voorkomt terugval.</a:t>
                      </a:r>
                      <a:endParaRPr lang="nl-NL" sz="400" dirty="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Begrijpt nadelen van terugval.</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Onderkent voordelen van juiste voeding en beweging.</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Kan kinderen en SMALL-groep inschakelen bij terugval. </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Meneer beweegt minimaal 30 minuten per dag en kan dit aantonen tijdens de besprekingen met de verpleegkundige</a:t>
                      </a:r>
                      <a:endParaRPr lang="nl-NL" sz="400">
                        <a:effectLst/>
                      </a:endParaRPr>
                    </a:p>
                    <a:p>
                      <a:pPr algn="l">
                        <a:lnSpc>
                          <a:spcPct val="115000"/>
                        </a:lnSpc>
                        <a:spcAft>
                          <a:spcPts val="0"/>
                        </a:spcAft>
                      </a:pPr>
                      <a:r>
                        <a:rPr lang="nl-NL" sz="300">
                          <a:effectLst/>
                        </a:rPr>
                        <a:t>Meneer heeft na 18-24 maanden een gezond BMI. </a:t>
                      </a:r>
                      <a:endParaRPr lang="nl-NL" sz="400">
                        <a:effectLst/>
                      </a:endParaRPr>
                    </a:p>
                    <a:p>
                      <a:pPr algn="l">
                        <a:lnSpc>
                          <a:spcPct val="115000"/>
                        </a:lnSpc>
                        <a:spcAft>
                          <a:spcPts val="0"/>
                        </a:spcAft>
                      </a:pPr>
                      <a:r>
                        <a:rPr lang="nl-NL" sz="300">
                          <a:effectLst/>
                        </a:rPr>
                        <a:t>Meneer houdt een diabetesdagboek bij en de glucosewaarden in zijn bloed zijn gedaald</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tc>
                  <a:txBody>
                    <a:bodyPr/>
                    <a:lstStyle/>
                    <a:p>
                      <a:pPr algn="l">
                        <a:lnSpc>
                          <a:spcPct val="115000"/>
                        </a:lnSpc>
                        <a:spcAft>
                          <a:spcPts val="0"/>
                        </a:spcAft>
                      </a:pPr>
                      <a:r>
                        <a:rPr lang="nl-NL" sz="300">
                          <a:effectLst/>
                        </a:rPr>
                        <a:t> </a:t>
                      </a:r>
                      <a:endParaRPr lang="nl-NL" sz="400">
                        <a:effectLst/>
                        <a:latin typeface="Calibri" panose="020F0502020204030204" pitchFamily="34" charset="0"/>
                        <a:ea typeface="Calibri" panose="020F0502020204030204" pitchFamily="34" charset="0"/>
                        <a:cs typeface="Times New Roman" panose="02020603050405020304" pitchFamily="18" charset="0"/>
                      </a:endParaRPr>
                    </a:p>
                  </a:txBody>
                  <a:tcPr marL="23640" marR="23640" marT="0" marB="0"/>
                </a:tc>
                <a:extLst>
                  <a:ext uri="{0D108BD9-81ED-4DB2-BD59-A6C34878D82A}">
                    <a16:rowId xmlns:a16="http://schemas.microsoft.com/office/drawing/2014/main" val="3763100837"/>
                  </a:ext>
                </a:extLst>
              </a:tr>
            </a:tbl>
          </a:graphicData>
        </a:graphic>
      </p:graphicFrame>
    </p:spTree>
    <p:extLst>
      <p:ext uri="{BB962C8B-B14F-4D97-AF65-F5344CB8AC3E}">
        <p14:creationId xmlns:p14="http://schemas.microsoft.com/office/powerpoint/2010/main" val="3156794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9811" y="520700"/>
            <a:ext cx="8118745" cy="485775"/>
          </a:xfrm>
        </p:spPr>
        <p:txBody>
          <a:bodyPr>
            <a:noAutofit/>
          </a:bodyPr>
          <a:lstStyle/>
          <a:p>
            <a:pPr>
              <a:defRPr/>
            </a:pPr>
            <a:r>
              <a:rPr lang="nl-NL" sz="2400">
                <a:latin typeface="Arial" charset="0"/>
                <a:ea typeface="ＭＳ Ｐゴシック" charset="0"/>
              </a:rPr>
              <a:t>Opdracht</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pPr>
            <a:r>
              <a:rPr lang="nl-NL" altLang="nl-NL" sz="2400">
                <a:latin typeface="Arial" panose="020B0604020202020204" pitchFamily="34" charset="0"/>
                <a:cs typeface="Arial" panose="020B0604020202020204" pitchFamily="34" charset="0"/>
              </a:rPr>
              <a:t>Formuleer voor de casus Rianne </a:t>
            </a:r>
          </a:p>
          <a:p>
            <a:pPr>
              <a:buFontTx/>
              <a:buChar char="-"/>
            </a:pPr>
            <a:r>
              <a:rPr lang="nl-NL" altLang="nl-NL" sz="2400">
                <a:latin typeface="Arial" panose="020B0604020202020204" pitchFamily="34" charset="0"/>
                <a:cs typeface="Arial" panose="020B0604020202020204" pitchFamily="34" charset="0"/>
              </a:rPr>
              <a:t>gedragsdoelen en </a:t>
            </a:r>
          </a:p>
          <a:p>
            <a:pPr>
              <a:buFontTx/>
              <a:buChar char="-"/>
            </a:pPr>
            <a:r>
              <a:rPr lang="nl-NL" altLang="nl-NL" sz="2400">
                <a:latin typeface="Arial" panose="020B0604020202020204" pitchFamily="34" charset="0"/>
                <a:cs typeface="Arial" panose="020B0604020202020204" pitchFamily="34" charset="0"/>
              </a:rPr>
              <a:t>voor de eerste drie gedragsdoelen veranderdoelen</a:t>
            </a:r>
          </a:p>
          <a:p>
            <a:pPr marL="0" indent="0">
              <a:buNone/>
            </a:pPr>
            <a:endParaRPr lang="nl-NL" altLang="nl-NL" sz="2400">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1006475"/>
            <a:ext cx="7786688"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13</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1466365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9811" y="292100"/>
            <a:ext cx="8118745" cy="485775"/>
          </a:xfrm>
        </p:spPr>
        <p:txBody>
          <a:bodyPr>
            <a:noAutofit/>
          </a:bodyPr>
          <a:lstStyle/>
          <a:p>
            <a:pPr>
              <a:defRPr/>
            </a:pPr>
            <a:r>
              <a:rPr lang="nl-NL" sz="1600">
                <a:latin typeface="Arial" charset="0"/>
                <a:ea typeface="ＭＳ Ｐゴシック" charset="0"/>
              </a:rPr>
              <a:t>Voorbeelduitwerking voor Rianne</a:t>
            </a:r>
          </a:p>
        </p:txBody>
      </p:sp>
      <p:sp>
        <p:nvSpPr>
          <p:cNvPr id="11267" name="Tijdelijke aanduiding voor inhoud 2"/>
          <p:cNvSpPr>
            <a:spLocks noGrp="1"/>
          </p:cNvSpPr>
          <p:nvPr>
            <p:ph idx="1"/>
          </p:nvPr>
        </p:nvSpPr>
        <p:spPr bwMode="auto">
          <a:xfrm>
            <a:off x="674688" y="1062397"/>
            <a:ext cx="7858125" cy="37048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40000" lnSpcReduction="20000"/>
          </a:bodyPr>
          <a:lstStyle/>
          <a:p>
            <a:pPr marL="0" lvl="0" indent="0">
              <a:buNone/>
            </a:pPr>
            <a:r>
              <a:rPr lang="nl-NL" sz="4300"/>
              <a:t>1. Rianne is zich bewust van de voor- en nadelen van alcoholgebruik.  </a:t>
            </a:r>
          </a:p>
          <a:p>
            <a:r>
              <a:rPr lang="nl-NL" sz="4300"/>
              <a:t>Risicoperceptie en kennis:…............</a:t>
            </a:r>
          </a:p>
          <a:p>
            <a:r>
              <a:rPr lang="nl-NL" sz="4300"/>
              <a:t>Attitude: ….............</a:t>
            </a:r>
          </a:p>
          <a:p>
            <a:r>
              <a:rPr lang="nl-NL" sz="4300"/>
              <a:t>Sociale invloed: …........ </a:t>
            </a:r>
          </a:p>
          <a:p>
            <a:r>
              <a:rPr lang="nl-NL" sz="4300"/>
              <a:t>Eigen-effectiviteit: …..................</a:t>
            </a:r>
          </a:p>
          <a:p>
            <a:pPr marL="0" lvl="0" indent="0">
              <a:buNone/>
            </a:pPr>
            <a:r>
              <a:rPr lang="nl-NL" sz="4300"/>
              <a:t>2. Rianne heeft een plan opgesteld om te stoppen met alcoholgebruik. </a:t>
            </a:r>
          </a:p>
          <a:p>
            <a:r>
              <a:rPr lang="nl-NL" sz="4300"/>
              <a:t>Risicoperceptie en kennis: .................</a:t>
            </a:r>
          </a:p>
          <a:p>
            <a:r>
              <a:rPr lang="nl-NL" sz="4300"/>
              <a:t>Attitude: …................ </a:t>
            </a:r>
          </a:p>
          <a:p>
            <a:r>
              <a:rPr lang="nl-NL" sz="4300"/>
              <a:t>Sociale invloed: ….................</a:t>
            </a:r>
          </a:p>
          <a:p>
            <a:r>
              <a:rPr lang="nl-NL" sz="4300"/>
              <a:t>Eigen effectiviteit: …............... </a:t>
            </a:r>
          </a:p>
          <a:p>
            <a:r>
              <a:rPr lang="nl-NL" sz="4300"/>
              <a:t>Barrières: .................. </a:t>
            </a:r>
          </a:p>
          <a:p>
            <a:pPr marL="0" indent="0">
              <a:buNone/>
            </a:pPr>
            <a:endParaRPr lang="nl-NL" altLang="nl-NL">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723178"/>
            <a:ext cx="7786688"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nl-NL" altLang="nl-NL" sz="1100">
                <a:latin typeface="Arial" panose="020B0604020202020204" pitchFamily="34" charset="0"/>
                <a:cs typeface="Arial" panose="020B0604020202020204" pitchFamily="34" charset="0"/>
              </a:rPr>
              <a:t>Gedragsdoelen en veranderdoelen</a:t>
            </a: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14</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1782589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9811" y="292100"/>
            <a:ext cx="8118745" cy="485775"/>
          </a:xfrm>
        </p:spPr>
        <p:txBody>
          <a:bodyPr>
            <a:noAutofit/>
          </a:bodyPr>
          <a:lstStyle/>
          <a:p>
            <a:pPr>
              <a:defRPr/>
            </a:pPr>
            <a:r>
              <a:rPr lang="nl-NL" sz="1600">
                <a:latin typeface="Arial" charset="0"/>
                <a:ea typeface="ＭＳ Ｐゴシック" charset="0"/>
              </a:rPr>
              <a:t>Voorbeelduitwerking voor Rianne</a:t>
            </a:r>
          </a:p>
        </p:txBody>
      </p:sp>
      <p:sp>
        <p:nvSpPr>
          <p:cNvPr id="11267" name="Tijdelijke aanduiding voor inhoud 2"/>
          <p:cNvSpPr>
            <a:spLocks noGrp="1"/>
          </p:cNvSpPr>
          <p:nvPr>
            <p:ph idx="1"/>
          </p:nvPr>
        </p:nvSpPr>
        <p:spPr bwMode="auto">
          <a:xfrm>
            <a:off x="674688" y="1062397"/>
            <a:ext cx="7858125" cy="37048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32500" lnSpcReduction="20000"/>
          </a:bodyPr>
          <a:lstStyle/>
          <a:p>
            <a:pPr marL="0" lvl="0" indent="0">
              <a:buNone/>
            </a:pPr>
            <a:r>
              <a:rPr lang="nl-NL" sz="4800"/>
              <a:t>3. Rianne benoemt hoe ze op een andere manier om kan gaan met stressvolle situaties. </a:t>
            </a:r>
          </a:p>
          <a:p>
            <a:r>
              <a:rPr lang="nl-NL" sz="4800"/>
              <a:t>Risicoperceptie en kennis: …..........</a:t>
            </a:r>
          </a:p>
          <a:p>
            <a:r>
              <a:rPr lang="nl-NL" sz="4800"/>
              <a:t>Sociale invloed: …...........</a:t>
            </a:r>
          </a:p>
          <a:p>
            <a:r>
              <a:rPr lang="nl-NL" sz="4800"/>
              <a:t>Eigen effectiviteit: .............</a:t>
            </a:r>
          </a:p>
          <a:p>
            <a:pPr marL="0" indent="0">
              <a:buNone/>
            </a:pPr>
            <a:r>
              <a:rPr lang="nl-NL" sz="4800"/>
              <a:t>4. Rianne weet welke situaties in haar dagelijkse leven risicovol zijn voor het drinken van alcohol en beschrijft hoe ze hiermee om kan gaan.</a:t>
            </a:r>
          </a:p>
          <a:p>
            <a:r>
              <a:rPr lang="nl-NL" sz="4800"/>
              <a:t>Sociale invloed: …............... </a:t>
            </a:r>
          </a:p>
          <a:p>
            <a:r>
              <a:rPr lang="nl-NL" sz="4800"/>
              <a:t>Eigen effectiviteit: .......... </a:t>
            </a:r>
          </a:p>
          <a:p>
            <a:pPr marL="0" indent="0">
              <a:buNone/>
            </a:pPr>
            <a:r>
              <a:rPr lang="nl-NL" sz="4800"/>
              <a:t>5. Rianne weet welke activiteiten te ondernemen in het geval van terugval.</a:t>
            </a:r>
          </a:p>
          <a:p>
            <a:r>
              <a:rPr lang="nl-NL" sz="4800"/>
              <a:t>Attitude: …...........</a:t>
            </a:r>
          </a:p>
          <a:p>
            <a:r>
              <a:rPr lang="nl-NL" sz="4800"/>
              <a:t>Sociale invloed: …..........</a:t>
            </a:r>
          </a:p>
          <a:p>
            <a:r>
              <a:rPr lang="nl-NL" sz="4800"/>
              <a:t>Barrière: …...................</a:t>
            </a:r>
          </a:p>
          <a:p>
            <a:pPr marL="0" indent="0">
              <a:buNone/>
            </a:pPr>
            <a:endParaRPr lang="nl-NL" altLang="nl-NL" sz="4800">
              <a:latin typeface="Arial" panose="020B0604020202020204" pitchFamily="34" charset="0"/>
              <a:cs typeface="Arial" panose="020B0604020202020204" pitchFamily="34" charset="0"/>
            </a:endParaRPr>
          </a:p>
          <a:p>
            <a:pPr marL="0" indent="0">
              <a:buNone/>
            </a:pPr>
            <a:endParaRPr lang="nl-NL" altLang="nl-NL" sz="4800">
              <a:latin typeface="Arial" panose="020B0604020202020204" pitchFamily="34" charset="0"/>
              <a:cs typeface="Arial" panose="020B0604020202020204" pitchFamily="34" charset="0"/>
            </a:endParaRPr>
          </a:p>
          <a:p>
            <a:pPr marL="0" indent="0">
              <a:buNone/>
            </a:pPr>
            <a:endParaRPr lang="nl-NL" altLang="nl-NL" sz="4800">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723178"/>
            <a:ext cx="7786688"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nl-NL" altLang="nl-NL" sz="1100">
                <a:latin typeface="Arial" panose="020B0604020202020204" pitchFamily="34" charset="0"/>
                <a:cs typeface="Arial" panose="020B0604020202020204" pitchFamily="34" charset="0"/>
              </a:rPr>
              <a:t>Gedragsdoelen en veranderdoelen</a:t>
            </a: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15</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3957114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9811" y="520700"/>
            <a:ext cx="8118745" cy="485775"/>
          </a:xfrm>
        </p:spPr>
        <p:txBody>
          <a:bodyPr>
            <a:noAutofit/>
          </a:bodyPr>
          <a:lstStyle/>
          <a:p>
            <a:pPr>
              <a:defRPr/>
            </a:pPr>
            <a:r>
              <a:rPr lang="nl-NL" sz="2400">
                <a:latin typeface="Arial" charset="0"/>
                <a:ea typeface="ＭＳ Ｐゴシック" charset="0"/>
              </a:rPr>
              <a:t>Samengevat </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pPr>
            <a:r>
              <a:rPr lang="nl-NL" altLang="nl-NL" sz="2400">
                <a:latin typeface="Arial" panose="020B0604020202020204" pitchFamily="34" charset="0"/>
                <a:cs typeface="Arial" panose="020B0604020202020204" pitchFamily="34" charset="0"/>
              </a:rPr>
              <a:t>Start met het formuleren van het einddoel. </a:t>
            </a:r>
          </a:p>
          <a:p>
            <a:pPr marL="0" indent="0">
              <a:buNone/>
            </a:pPr>
            <a:endParaRPr lang="nl-NL" altLang="nl-NL" sz="2400">
              <a:latin typeface="Arial" panose="020B0604020202020204" pitchFamily="34" charset="0"/>
              <a:cs typeface="Arial" panose="020B0604020202020204" pitchFamily="34" charset="0"/>
            </a:endParaRPr>
          </a:p>
          <a:p>
            <a:pPr marL="0" indent="0">
              <a:buNone/>
            </a:pPr>
            <a:r>
              <a:rPr lang="nl-NL" altLang="nl-NL" sz="2400">
                <a:latin typeface="Arial" panose="020B0604020202020204" pitchFamily="34" charset="0"/>
                <a:cs typeface="Arial" panose="020B0604020202020204" pitchFamily="34" charset="0"/>
              </a:rPr>
              <a:t>Formuleer vervolgens de gedragsdoelen.</a:t>
            </a:r>
          </a:p>
          <a:p>
            <a:pPr marL="0" indent="0">
              <a:buNone/>
            </a:pPr>
            <a:endParaRPr lang="nl-NL" altLang="nl-NL" sz="2400">
              <a:latin typeface="Arial" panose="020B0604020202020204" pitchFamily="34" charset="0"/>
              <a:cs typeface="Arial" panose="020B0604020202020204" pitchFamily="34" charset="0"/>
            </a:endParaRPr>
          </a:p>
          <a:p>
            <a:pPr marL="0" indent="0">
              <a:buNone/>
            </a:pPr>
            <a:r>
              <a:rPr lang="nl-NL" altLang="nl-NL" sz="2400">
                <a:latin typeface="Arial" panose="020B0604020202020204" pitchFamily="34" charset="0"/>
                <a:cs typeface="Arial" panose="020B0604020202020204" pitchFamily="34" charset="0"/>
              </a:rPr>
              <a:t>Ga per gedragsdoel na welke gedragsdeterminant(en) van belang zijn en veranderbaar. Formuleer hiervoor veranderdoelen. </a:t>
            </a: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1006475"/>
            <a:ext cx="7786688"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16</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1694350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jdelijke aanduiding voor inhoud 2"/>
          <p:cNvSpPr>
            <a:spLocks noGrp="1"/>
          </p:cNvSpPr>
          <p:nvPr>
            <p:ph idx="1"/>
          </p:nvPr>
        </p:nvSpPr>
        <p:spPr bwMode="auto">
          <a:xfrm>
            <a:off x="1835150" y="1330325"/>
            <a:ext cx="5616575" cy="167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p>
            <a:r>
              <a:rPr lang="nl-NL" altLang="nl-NL" sz="2400">
                <a:latin typeface="Arial" panose="020B0604020202020204" pitchFamily="34" charset="0"/>
                <a:cs typeface="Arial" panose="020B0604020202020204" pitchFamily="34" charset="0"/>
              </a:rPr>
              <a:t>Wat heb je geleerd?</a:t>
            </a:r>
          </a:p>
        </p:txBody>
      </p:sp>
    </p:spTree>
  </p:cSld>
  <p:clrMapOvr>
    <a:masterClrMapping/>
  </p:clrMapOvr>
</p:sld>
</file>

<file path=ppt/theme/theme1.xml><?xml version="1.0" encoding="utf-8"?>
<a:theme xmlns:a="http://schemas.openxmlformats.org/drawingml/2006/main" name="Aangepast ontwerp">
  <a:themeElements>
    <a:clrScheme name="Hanzehogeschool Groningen 1">
      <a:dk1>
        <a:sysClr val="windowText" lastClr="000000"/>
      </a:dk1>
      <a:lt1>
        <a:sysClr val="window" lastClr="FFFFFF"/>
      </a:lt1>
      <a:dk2>
        <a:srgbClr val="7F7F7F"/>
      </a:dk2>
      <a:lt2>
        <a:srgbClr val="EE7F00"/>
      </a:lt2>
      <a:accent1>
        <a:srgbClr val="333333"/>
      </a:accent1>
      <a:accent2>
        <a:srgbClr val="EE7F00"/>
      </a:accent2>
      <a:accent3>
        <a:srgbClr val="7F7F7F"/>
      </a:accent3>
      <a:accent4>
        <a:srgbClr val="2C0D15"/>
      </a:accent4>
      <a:accent5>
        <a:srgbClr val="7F7F7F"/>
      </a:accent5>
      <a:accent6>
        <a:srgbClr val="EE7F00"/>
      </a:accent6>
      <a:hlink>
        <a:srgbClr val="EE7F00"/>
      </a:hlink>
      <a:folHlink>
        <a:srgbClr val="33333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lgemeen_Schools_Staven Hanzehogeschool Groningen.ppt [Compatibiliteitsmodus]" id="{228766C8-BA89-4D15-B43E-159EE0576CBA}" vid="{E020C922-8767-427C-AB33-3803FF37B107}"/>
    </a:ext>
  </a:extLst>
</a:theme>
</file>

<file path=ppt/theme/theme2.xml><?xml version="1.0" encoding="utf-8"?>
<a:theme xmlns:a="http://schemas.openxmlformats.org/drawingml/2006/main" name="2_Aangepast ontwerp">
  <a:themeElements>
    <a:clrScheme name="Hanzehogeschool Groningen 1">
      <a:dk1>
        <a:sysClr val="windowText" lastClr="000000"/>
      </a:dk1>
      <a:lt1>
        <a:sysClr val="window" lastClr="FFFFFF"/>
      </a:lt1>
      <a:dk2>
        <a:srgbClr val="7F7F7F"/>
      </a:dk2>
      <a:lt2>
        <a:srgbClr val="EE7F00"/>
      </a:lt2>
      <a:accent1>
        <a:srgbClr val="333333"/>
      </a:accent1>
      <a:accent2>
        <a:srgbClr val="EE7F00"/>
      </a:accent2>
      <a:accent3>
        <a:srgbClr val="7F7F7F"/>
      </a:accent3>
      <a:accent4>
        <a:srgbClr val="2C0D15"/>
      </a:accent4>
      <a:accent5>
        <a:srgbClr val="7F7F7F"/>
      </a:accent5>
      <a:accent6>
        <a:srgbClr val="EE7F00"/>
      </a:accent6>
      <a:hlink>
        <a:srgbClr val="EE7F00"/>
      </a:hlink>
      <a:folHlink>
        <a:srgbClr val="33333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lgemeen_Schools_Staven Hanzehogeschool Groningen.ppt [Compatibiliteitsmodus]" id="{228766C8-BA89-4D15-B43E-159EE0576CBA}" vid="{1C10ADA4-ECC6-45DF-B6AF-38E0C03DCC15}"/>
    </a:ext>
  </a:extLst>
</a:theme>
</file>

<file path=ppt/theme/theme3.xml><?xml version="1.0" encoding="utf-8"?>
<a:theme xmlns:a="http://schemas.openxmlformats.org/drawingml/2006/main" name="1_Aangepast ontwerp">
  <a:themeElements>
    <a:clrScheme name="Hanzehogeschool Groningen 1">
      <a:dk1>
        <a:sysClr val="windowText" lastClr="000000"/>
      </a:dk1>
      <a:lt1>
        <a:sysClr val="window" lastClr="FFFFFF"/>
      </a:lt1>
      <a:dk2>
        <a:srgbClr val="7F7F7F"/>
      </a:dk2>
      <a:lt2>
        <a:srgbClr val="EE7F00"/>
      </a:lt2>
      <a:accent1>
        <a:srgbClr val="333333"/>
      </a:accent1>
      <a:accent2>
        <a:srgbClr val="EE7F00"/>
      </a:accent2>
      <a:accent3>
        <a:srgbClr val="7F7F7F"/>
      </a:accent3>
      <a:accent4>
        <a:srgbClr val="2C0D15"/>
      </a:accent4>
      <a:accent5>
        <a:srgbClr val="7F7F7F"/>
      </a:accent5>
      <a:accent6>
        <a:srgbClr val="EE7F00"/>
      </a:accent6>
      <a:hlink>
        <a:srgbClr val="EE7F00"/>
      </a:hlink>
      <a:folHlink>
        <a:srgbClr val="33333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lgemeen_Schools_Staven Hanzehogeschool Groningen.ppt [Compatibiliteitsmodus]" id="{228766C8-BA89-4D15-B43E-159EE0576CBA}" vid="{529EC9D7-6766-4774-9EE9-3D0D0D290FC5}"/>
    </a:ext>
  </a:extLst>
</a:theme>
</file>

<file path=ppt/theme/theme4.xml><?xml version="1.0" encoding="utf-8"?>
<a:theme xmlns:a="http://schemas.openxmlformats.org/drawingml/2006/main" name="4_Aangepast ontwer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lgemeen_Schools_Staven Hanzehogeschool Groningen.ppt [Compatibiliteitsmodus]" id="{228766C8-BA89-4D15-B43E-159EE0576CBA}" vid="{6C7EA815-D317-441E-A138-F3D195C2E3E3}"/>
    </a:ext>
  </a:extLst>
</a:theme>
</file>

<file path=ppt/theme/theme5.xml><?xml version="1.0" encoding="utf-8"?>
<a:theme xmlns:a="http://schemas.openxmlformats.org/drawingml/2006/main" name="3_Aangepast ontwerp">
  <a:themeElements>
    <a:clrScheme name="Hanzehogeschool Groningen 1">
      <a:dk1>
        <a:sysClr val="windowText" lastClr="000000"/>
      </a:dk1>
      <a:lt1>
        <a:sysClr val="window" lastClr="FFFFFF"/>
      </a:lt1>
      <a:dk2>
        <a:srgbClr val="7F7F7F"/>
      </a:dk2>
      <a:lt2>
        <a:srgbClr val="EE7F00"/>
      </a:lt2>
      <a:accent1>
        <a:srgbClr val="333333"/>
      </a:accent1>
      <a:accent2>
        <a:srgbClr val="EE7F00"/>
      </a:accent2>
      <a:accent3>
        <a:srgbClr val="7F7F7F"/>
      </a:accent3>
      <a:accent4>
        <a:srgbClr val="2C0D15"/>
      </a:accent4>
      <a:accent5>
        <a:srgbClr val="7F7F7F"/>
      </a:accent5>
      <a:accent6>
        <a:srgbClr val="EE7F00"/>
      </a:accent6>
      <a:hlink>
        <a:srgbClr val="EE7F00"/>
      </a:hlink>
      <a:folHlink>
        <a:srgbClr val="33333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lgemeen_Schools_Staven Hanzehogeschool Groningen.ppt [Compatibiliteitsmodus]" id="{228766C8-BA89-4D15-B43E-159EE0576CBA}" vid="{408A6C7C-73D7-4F56-A828-2CE7B91D31EA}"/>
    </a:ext>
  </a:extLst>
</a:theme>
</file>

<file path=ppt/theme/theme6.xml><?xml version="1.0" encoding="utf-8"?>
<a:theme xmlns:a="http://schemas.openxmlformats.org/drawingml/2006/main" name="5_Aangepast ontwerp">
  <a:themeElements>
    <a:clrScheme name="Hanzehogeschool Groningen 1">
      <a:dk1>
        <a:sysClr val="windowText" lastClr="000000"/>
      </a:dk1>
      <a:lt1>
        <a:sysClr val="window" lastClr="FFFFFF"/>
      </a:lt1>
      <a:dk2>
        <a:srgbClr val="7F7F7F"/>
      </a:dk2>
      <a:lt2>
        <a:srgbClr val="EE7F00"/>
      </a:lt2>
      <a:accent1>
        <a:srgbClr val="333333"/>
      </a:accent1>
      <a:accent2>
        <a:srgbClr val="EE7F00"/>
      </a:accent2>
      <a:accent3>
        <a:srgbClr val="7F7F7F"/>
      </a:accent3>
      <a:accent4>
        <a:srgbClr val="2C0D15"/>
      </a:accent4>
      <a:accent5>
        <a:srgbClr val="7F7F7F"/>
      </a:accent5>
      <a:accent6>
        <a:srgbClr val="EE7F00"/>
      </a:accent6>
      <a:hlink>
        <a:srgbClr val="EE7F00"/>
      </a:hlink>
      <a:folHlink>
        <a:srgbClr val="33333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D4DF52CD1518440A9410417543192CF" ma:contentTypeVersion="15" ma:contentTypeDescription="Een nieuw document maken." ma:contentTypeScope="" ma:versionID="814e4a468c7dcbe379b0ee2a8865f447">
  <xsd:schema xmlns:xsd="http://www.w3.org/2001/XMLSchema" xmlns:xs="http://www.w3.org/2001/XMLSchema" xmlns:p="http://schemas.microsoft.com/office/2006/metadata/properties" xmlns:ns3="41d31240-3f9b-4160-aa9d-7e114304e6cc" xmlns:ns4="d665bda0-32f6-4388-bc96-c7f43a2006b3" targetNamespace="http://schemas.microsoft.com/office/2006/metadata/properties" ma:root="true" ma:fieldsID="1c149c52eb1eb9fae4b377f529c6bf47" ns3:_="" ns4:_="">
    <xsd:import namespace="41d31240-3f9b-4160-aa9d-7e114304e6cc"/>
    <xsd:import namespace="d665bda0-32f6-4388-bc96-c7f43a2006b3"/>
    <xsd:element name="properties">
      <xsd:complexType>
        <xsd:sequence>
          <xsd:element name="documentManagement">
            <xsd:complexType>
              <xsd:all>
                <xsd:element ref="ns3:SharedWithUsers" minOccurs="0"/>
                <xsd:element ref="ns3:SharedWithDetails" minOccurs="0"/>
                <xsd:element ref="ns3:SharingHintHash" minOccurs="0"/>
                <xsd:element ref="ns3:LastSharedByUser" minOccurs="0"/>
                <xsd:element ref="ns3:LastSharedByTime"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d31240-3f9b-4160-aa9d-7e114304e6cc" elementFormDefault="qualified">
    <xsd:import namespace="http://schemas.microsoft.com/office/2006/documentManagement/types"/>
    <xsd:import namespace="http://schemas.microsoft.com/office/infopath/2007/PartnerControls"/>
    <xsd:element name="SharedWithUsers" ma:index="8"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description="" ma:internalName="SharedWithDetails" ma:readOnly="true">
      <xsd:simpleType>
        <xsd:restriction base="dms:Note">
          <xsd:maxLength value="255"/>
        </xsd:restriction>
      </xsd:simpleType>
    </xsd:element>
    <xsd:element name="SharingHintHash" ma:index="10" nillable="true" ma:displayName="Hint-hash delen" ma:description="" ma:hidden="true" ma:internalName="SharingHintHash" ma:readOnly="true">
      <xsd:simpleType>
        <xsd:restriction base="dms:Text"/>
      </xsd:simpleType>
    </xsd:element>
    <xsd:element name="LastSharedByUser" ma:index="11" nillable="true" ma:displayName="Laatst gedeeld, per gebruiker" ma:description="" ma:internalName="LastSharedByUser" ma:readOnly="true">
      <xsd:simpleType>
        <xsd:restriction base="dms:Note">
          <xsd:maxLength value="255"/>
        </xsd:restriction>
      </xsd:simpleType>
    </xsd:element>
    <xsd:element name="LastSharedByTime" ma:index="12" nillable="true" ma:displayName="Laatst gedeeld, per tijdstip"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665bda0-32f6-4388-bc96-c7f43a2006b3"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Location" ma:index="17" nillable="true" ma:displayName="MediaServiceLocation" ma:internalName="MediaServiceLocation"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A7FD3B-8FBA-4467-BFAD-79858524E6D8}">
  <ds:schemaRefs>
    <ds:schemaRef ds:uri="http://schemas.microsoft.com/office/2006/documentManagement/types"/>
    <ds:schemaRef ds:uri="http://schemas.microsoft.com/office/infopath/2007/PartnerControls"/>
    <ds:schemaRef ds:uri="41d31240-3f9b-4160-aa9d-7e114304e6cc"/>
    <ds:schemaRef ds:uri="http://purl.org/dc/elements/1.1/"/>
    <ds:schemaRef ds:uri="http://schemas.microsoft.com/office/2006/metadata/properties"/>
    <ds:schemaRef ds:uri="http://purl.org/dc/terms/"/>
    <ds:schemaRef ds:uri="http://schemas.openxmlformats.org/package/2006/metadata/core-properties"/>
    <ds:schemaRef ds:uri="d665bda0-32f6-4388-bc96-c7f43a2006b3"/>
    <ds:schemaRef ds:uri="http://www.w3.org/XML/1998/namespace"/>
    <ds:schemaRef ds:uri="http://purl.org/dc/dcmitype/"/>
  </ds:schemaRefs>
</ds:datastoreItem>
</file>

<file path=customXml/itemProps2.xml><?xml version="1.0" encoding="utf-8"?>
<ds:datastoreItem xmlns:ds="http://schemas.openxmlformats.org/officeDocument/2006/customXml" ds:itemID="{C7E63CFF-9522-4510-B12A-D4644464A9DF}">
  <ds:schemaRefs>
    <ds:schemaRef ds:uri="http://schemas.microsoft.com/office/2006/metadata/longProperties"/>
  </ds:schemaRefs>
</ds:datastoreItem>
</file>

<file path=customXml/itemProps3.xml><?xml version="1.0" encoding="utf-8"?>
<ds:datastoreItem xmlns:ds="http://schemas.openxmlformats.org/officeDocument/2006/customXml" ds:itemID="{FD095B09-E624-46BC-9960-6C9D7AA991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d31240-3f9b-4160-aa9d-7e114304e6cc"/>
    <ds:schemaRef ds:uri="d665bda0-32f6-4388-bc96-c7f43a2006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3BFADCD-0132-4784-AEC0-9C8EA265E0B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1769</Words>
  <Application>Microsoft Office PowerPoint</Application>
  <PresentationFormat>Diavoorstelling (16:9)</PresentationFormat>
  <Paragraphs>242</Paragraphs>
  <Slides>17</Slides>
  <Notes>16</Notes>
  <HiddenSlides>0</HiddenSlides>
  <MMClips>0</MMClips>
  <ScaleCrop>false</ScaleCrop>
  <HeadingPairs>
    <vt:vector size="6" baseType="variant">
      <vt:variant>
        <vt:lpstr>Gebruikte lettertypen</vt:lpstr>
      </vt:variant>
      <vt:variant>
        <vt:i4>5</vt:i4>
      </vt:variant>
      <vt:variant>
        <vt:lpstr>Thema</vt:lpstr>
      </vt:variant>
      <vt:variant>
        <vt:i4>6</vt:i4>
      </vt:variant>
      <vt:variant>
        <vt:lpstr>Diatitels</vt:lpstr>
      </vt:variant>
      <vt:variant>
        <vt:i4>17</vt:i4>
      </vt:variant>
    </vt:vector>
  </HeadingPairs>
  <TitlesOfParts>
    <vt:vector size="28" baseType="lpstr">
      <vt:lpstr>ＭＳ Ｐゴシック</vt:lpstr>
      <vt:lpstr>ＭＳ Ｐゴシック</vt:lpstr>
      <vt:lpstr>Arial</vt:lpstr>
      <vt:lpstr>Calibri</vt:lpstr>
      <vt:lpstr>Times New Roman</vt:lpstr>
      <vt:lpstr>Aangepast ontwerp</vt:lpstr>
      <vt:lpstr>2_Aangepast ontwerp</vt:lpstr>
      <vt:lpstr>1_Aangepast ontwerp</vt:lpstr>
      <vt:lpstr>4_Aangepast ontwerp</vt:lpstr>
      <vt:lpstr>3_Aangepast ontwerp</vt:lpstr>
      <vt:lpstr>5_Aangepast ontwerp</vt:lpstr>
      <vt:lpstr>Workshop 3: Definiëren van de gedrags- en veranderdoelen KBS 4</vt:lpstr>
      <vt:lpstr>Doelen</vt:lpstr>
      <vt:lpstr>Intervention Mapping stap 2: definiëren van doelen</vt:lpstr>
      <vt:lpstr>Verschillende doelen</vt:lpstr>
      <vt:lpstr>Casus</vt:lpstr>
      <vt:lpstr>Uitwerking ASE- model Casus</vt:lpstr>
      <vt:lpstr>Wat is het gewenste einddoel van de gezondheidskundige interventie? </vt:lpstr>
      <vt:lpstr>Voorbeeld einddoel</vt:lpstr>
      <vt:lpstr>Formulering gedragsdoelen</vt:lpstr>
      <vt:lpstr>Gedragsdoelen</vt:lpstr>
      <vt:lpstr>Veranderdoelen (Changedoelen)</vt:lpstr>
      <vt:lpstr>Voorbeeld Matrix gedragsdoelen en veranderdoelen </vt:lpstr>
      <vt:lpstr>Opdracht</vt:lpstr>
      <vt:lpstr>Voorbeelduitwerking voor Rianne</vt:lpstr>
      <vt:lpstr>Voorbeelduitwerking voor Rianne</vt:lpstr>
      <vt:lpstr>Samengevat </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Werkcollege IO: Definiëren van de gedrags- en veranderdoelen Week 3 KBS 5</dc:title>
  <dc:creator>Hummel M, Margreet</dc:creator>
  <cp:lastModifiedBy>Wieren JD van, Johan</cp:lastModifiedBy>
  <cp:revision>7</cp:revision>
  <dcterms:modified xsi:type="dcterms:W3CDTF">2020-10-26T20:21:15Z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y fmtid="{D5CDD505-2E9C-101B-9397-08002B2CF9AE}" pid="3" name="ContentTypeId">
    <vt:lpwstr>0x010100FD4DF52CD1518440A9410417543192CF</vt:lpwstr>
  </property>
</Properties>
</file>