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5" r:id="rId5"/>
    <p:sldMasterId id="2147483681" r:id="rId6"/>
    <p:sldMasterId id="2147483675" r:id="rId7"/>
    <p:sldMasterId id="2147483871" r:id="rId8"/>
    <p:sldMasterId id="2147483857" r:id="rId9"/>
    <p:sldMasterId id="2147483978" r:id="rId10"/>
  </p:sldMasterIdLst>
  <p:notesMasterIdLst>
    <p:notesMasterId r:id="rId23"/>
  </p:notesMasterIdLst>
  <p:handoutMasterIdLst>
    <p:handoutMasterId r:id="rId24"/>
  </p:handoutMasterIdLst>
  <p:sldIdLst>
    <p:sldId id="263" r:id="rId11"/>
    <p:sldId id="288" r:id="rId12"/>
    <p:sldId id="312" r:id="rId13"/>
    <p:sldId id="294" r:id="rId14"/>
    <p:sldId id="308" r:id="rId15"/>
    <p:sldId id="295" r:id="rId16"/>
    <p:sldId id="305" r:id="rId17"/>
    <p:sldId id="292" r:id="rId18"/>
    <p:sldId id="310" r:id="rId19"/>
    <p:sldId id="309" r:id="rId20"/>
    <p:sldId id="311" r:id="rId21"/>
    <p:sldId id="259" r:id="rId22"/>
  </p:sldIdLst>
  <p:sldSz cx="9144000" cy="5143500" type="screen16x9"/>
  <p:notesSz cx="6669088" cy="9926638"/>
  <p:defaultTextStyle>
    <a:defPPr>
      <a:defRPr lang="en-US"/>
    </a:defPPr>
    <a:lvl1pPr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baseline="-250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baseline="-250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3049">
          <p15:clr>
            <a:srgbClr val="A4A3A4"/>
          </p15:clr>
        </p15:guide>
        <p15:guide id="2" pos="726">
          <p15:clr>
            <a:srgbClr val="A4A3A4"/>
          </p15:clr>
        </p15:guide>
      </p15:sldGuideLst>
    </p:ext>
    <p:ext uri="{2D200454-40CA-4A62-9FC3-DE9A4176ACB9}">
      <p15:notesGuideLst xmlns:p15="http://schemas.microsoft.com/office/powerpoint/2012/main">
        <p15:guide id="1" orient="horz" pos="3127">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3434"/>
    <a:srgbClr val="444444"/>
    <a:srgbClr val="3E3E3D"/>
    <a:srgbClr val="E86A16"/>
    <a:srgbClr val="E05413"/>
    <a:srgbClr val="E76A17"/>
    <a:srgbClr val="EE7F00"/>
    <a:srgbClr val="DF6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341" autoAdjust="0"/>
  </p:normalViewPr>
  <p:slideViewPr>
    <p:cSldViewPr snapToGrid="0">
      <p:cViewPr varScale="1">
        <p:scale>
          <a:sx n="96" d="100"/>
          <a:sy n="96" d="100"/>
        </p:scale>
        <p:origin x="1066" y="67"/>
      </p:cViewPr>
      <p:guideLst>
        <p:guide orient="horz" pos="3049"/>
        <p:guide pos="726"/>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Master" Target="slideMasters/slideMaster6.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eaLnBrk="0" hangingPunct="0">
              <a:defRPr sz="1200">
                <a:latin typeface="Arial" charset="0"/>
                <a:ea typeface="ＭＳ Ｐゴシック" pitchFamily="112" charset="-128"/>
                <a:cs typeface="+mn-cs"/>
              </a:defRPr>
            </a:lvl1pPr>
          </a:lstStyle>
          <a:p>
            <a:pPr>
              <a:defRPr/>
            </a:pPr>
            <a:endParaRPr lang="nl-NL"/>
          </a:p>
        </p:txBody>
      </p:sp>
      <p:sp>
        <p:nvSpPr>
          <p:cNvPr id="15363" name="Rectangle 3"/>
          <p:cNvSpPr>
            <a:spLocks noGrp="1" noChangeArrowheads="1"/>
          </p:cNvSpPr>
          <p:nvPr>
            <p:ph type="dt" sz="quarter" idx="1"/>
          </p:nvPr>
        </p:nvSpPr>
        <p:spPr bwMode="auto">
          <a:xfrm>
            <a:off x="3779838"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algn="r" eaLnBrk="0" hangingPunct="0">
              <a:defRPr sz="1200">
                <a:latin typeface="Arial" charset="0"/>
                <a:ea typeface="ＭＳ Ｐゴシック" pitchFamily="112" charset="-128"/>
                <a:cs typeface="+mn-cs"/>
              </a:defRPr>
            </a:lvl1pPr>
          </a:lstStyle>
          <a:p>
            <a:pPr>
              <a:defRPr/>
            </a:pPr>
            <a:endParaRPr lang="nl-NL"/>
          </a:p>
        </p:txBody>
      </p:sp>
      <p:sp>
        <p:nvSpPr>
          <p:cNvPr id="15364" name="Rectangle 4"/>
          <p:cNvSpPr>
            <a:spLocks noGrp="1" noChangeArrowheads="1"/>
          </p:cNvSpPr>
          <p:nvPr>
            <p:ph type="ftr" sz="quarter" idx="2"/>
          </p:nvPr>
        </p:nvSpPr>
        <p:spPr bwMode="auto">
          <a:xfrm>
            <a:off x="0"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eaLnBrk="0" hangingPunct="0">
              <a:defRPr sz="1200">
                <a:latin typeface="Arial" charset="0"/>
                <a:ea typeface="ＭＳ Ｐゴシック" pitchFamily="112" charset="-128"/>
                <a:cs typeface="+mn-cs"/>
              </a:defRPr>
            </a:lvl1pPr>
          </a:lstStyle>
          <a:p>
            <a:pPr>
              <a:defRPr/>
            </a:pPr>
            <a:endParaRPr lang="nl-NL"/>
          </a:p>
        </p:txBody>
      </p:sp>
      <p:sp>
        <p:nvSpPr>
          <p:cNvPr id="15365" name="Rectangle 5"/>
          <p:cNvSpPr>
            <a:spLocks noGrp="1" noChangeArrowheads="1"/>
          </p:cNvSpPr>
          <p:nvPr>
            <p:ph type="sldNum" sz="quarter" idx="3"/>
          </p:nvPr>
        </p:nvSpPr>
        <p:spPr bwMode="auto">
          <a:xfrm>
            <a:off x="3779838"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algn="r">
              <a:defRPr sz="1200" smtClean="0">
                <a:cs typeface="Arial" panose="020B0604020202020204" pitchFamily="34" charset="0"/>
              </a:defRPr>
            </a:lvl1pPr>
          </a:lstStyle>
          <a:p>
            <a:pPr>
              <a:defRPr/>
            </a:pPr>
            <a:fld id="{0A8CAF9E-CD92-4A60-9D0F-A2F4353F7102}" type="slidenum">
              <a:rPr lang="nl-NL" altLang="nl-NL"/>
              <a:pPr>
                <a:defRPr/>
              </a:pPr>
              <a:t>‹nr.›</a:t>
            </a:fld>
            <a:endParaRPr lang="nl-NL" altLang="nl-NL"/>
          </a:p>
        </p:txBody>
      </p:sp>
    </p:spTree>
    <p:extLst>
      <p:ext uri="{BB962C8B-B14F-4D97-AF65-F5344CB8AC3E}">
        <p14:creationId xmlns:p14="http://schemas.microsoft.com/office/powerpoint/2010/main" val="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eaLnBrk="0" hangingPunct="0">
              <a:defRPr sz="1200" baseline="0">
                <a:latin typeface="Arial" charset="0"/>
                <a:ea typeface="ＭＳ Ｐゴシック" pitchFamily="112" charset="-128"/>
                <a:cs typeface="+mn-cs"/>
              </a:defRPr>
            </a:lvl1pPr>
          </a:lstStyle>
          <a:p>
            <a:pPr>
              <a:defRPr/>
            </a:pPr>
            <a:endParaRPr lang="nl-NL"/>
          </a:p>
        </p:txBody>
      </p:sp>
      <p:sp>
        <p:nvSpPr>
          <p:cNvPr id="9219" name="Rectangle 3"/>
          <p:cNvSpPr>
            <a:spLocks noGrp="1" noChangeArrowheads="1"/>
          </p:cNvSpPr>
          <p:nvPr>
            <p:ph type="dt" idx="1"/>
          </p:nvPr>
        </p:nvSpPr>
        <p:spPr bwMode="auto">
          <a:xfrm>
            <a:off x="3779838" y="0"/>
            <a:ext cx="2889250" cy="495300"/>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lvl1pPr algn="r" eaLnBrk="0" hangingPunct="0">
              <a:defRPr sz="1200" baseline="0">
                <a:latin typeface="Arial" charset="0"/>
                <a:ea typeface="ＭＳ Ｐゴシック" pitchFamily="112" charset="-128"/>
                <a:cs typeface="+mn-cs"/>
              </a:defRPr>
            </a:lvl1pPr>
          </a:lstStyle>
          <a:p>
            <a:pPr>
              <a:defRPr/>
            </a:pPr>
            <a:endParaRPr lang="nl-NL"/>
          </a:p>
        </p:txBody>
      </p:sp>
      <p:sp>
        <p:nvSpPr>
          <p:cNvPr id="8196" name="Rectangle 4"/>
          <p:cNvSpPr>
            <a:spLocks noGrp="1" noRot="1" noChangeAspect="1" noChangeArrowheads="1" noTextEdit="1"/>
          </p:cNvSpPr>
          <p:nvPr>
            <p:ph type="sldImg" idx="2"/>
          </p:nvPr>
        </p:nvSpPr>
        <p:spPr bwMode="auto">
          <a:xfrm>
            <a:off x="25400" y="744538"/>
            <a:ext cx="6618288"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889000" y="4714875"/>
            <a:ext cx="4891088" cy="4467225"/>
          </a:xfrm>
          <a:prstGeom prst="rect">
            <a:avLst/>
          </a:prstGeom>
          <a:noFill/>
          <a:ln w="9525">
            <a:noFill/>
            <a:miter lim="800000"/>
            <a:headEnd/>
            <a:tailEnd/>
          </a:ln>
        </p:spPr>
        <p:txBody>
          <a:bodyPr vert="horz" wrap="square" lIns="90306" tIns="45153" rIns="90306" bIns="45153" numCol="1" anchor="t" anchorCtr="0" compatLnSpc="1">
            <a:prstTxWarp prst="textNoShape">
              <a:avLst/>
            </a:prstTxWarp>
          </a:bodyPr>
          <a:lstStyle/>
          <a:p>
            <a:pPr lvl="0"/>
            <a:r>
              <a:rPr lang="en-US" noProof="0"/>
              <a:t>Klik om de tekststijl van het model te bewerken</a:t>
            </a:r>
          </a:p>
          <a:p>
            <a:pPr lvl="1"/>
            <a:r>
              <a:rPr lang="en-US" noProof="0"/>
              <a:t>Tweede niveau</a:t>
            </a:r>
          </a:p>
          <a:p>
            <a:pPr lvl="2"/>
            <a:r>
              <a:rPr lang="en-US" noProof="0"/>
              <a:t>Derde niveau</a:t>
            </a:r>
          </a:p>
          <a:p>
            <a:pPr lvl="3"/>
            <a:r>
              <a:rPr lang="en-US" noProof="0"/>
              <a:t>Vierde niveau</a:t>
            </a:r>
          </a:p>
          <a:p>
            <a:pPr lvl="4"/>
            <a:r>
              <a:rPr lang="en-US" noProof="0"/>
              <a:t>Vijfde niveau</a:t>
            </a:r>
          </a:p>
        </p:txBody>
      </p:sp>
      <p:sp>
        <p:nvSpPr>
          <p:cNvPr id="9222" name="Rectangle 6"/>
          <p:cNvSpPr>
            <a:spLocks noGrp="1" noChangeArrowheads="1"/>
          </p:cNvSpPr>
          <p:nvPr>
            <p:ph type="ftr" sz="quarter" idx="4"/>
          </p:nvPr>
        </p:nvSpPr>
        <p:spPr bwMode="auto">
          <a:xfrm>
            <a:off x="0"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eaLnBrk="0" hangingPunct="0">
              <a:defRPr sz="1200" baseline="0">
                <a:latin typeface="Arial" charset="0"/>
                <a:ea typeface="ＭＳ Ｐゴシック" pitchFamily="112" charset="-128"/>
                <a:cs typeface="+mn-cs"/>
              </a:defRPr>
            </a:lvl1pPr>
          </a:lstStyle>
          <a:p>
            <a:pPr>
              <a:defRPr/>
            </a:pPr>
            <a:endParaRPr lang="nl-NL"/>
          </a:p>
        </p:txBody>
      </p:sp>
      <p:sp>
        <p:nvSpPr>
          <p:cNvPr id="9223" name="Rectangle 7"/>
          <p:cNvSpPr>
            <a:spLocks noGrp="1" noChangeArrowheads="1"/>
          </p:cNvSpPr>
          <p:nvPr>
            <p:ph type="sldNum" sz="quarter" idx="5"/>
          </p:nvPr>
        </p:nvSpPr>
        <p:spPr bwMode="auto">
          <a:xfrm>
            <a:off x="3779838" y="9431338"/>
            <a:ext cx="2889250" cy="495300"/>
          </a:xfrm>
          <a:prstGeom prst="rect">
            <a:avLst/>
          </a:prstGeom>
          <a:noFill/>
          <a:ln w="9525">
            <a:noFill/>
            <a:miter lim="800000"/>
            <a:headEnd/>
            <a:tailEnd/>
          </a:ln>
        </p:spPr>
        <p:txBody>
          <a:bodyPr vert="horz" wrap="square" lIns="90306" tIns="45153" rIns="90306" bIns="45153" numCol="1" anchor="b" anchorCtr="0" compatLnSpc="1">
            <a:prstTxWarp prst="textNoShape">
              <a:avLst/>
            </a:prstTxWarp>
          </a:bodyPr>
          <a:lstStyle>
            <a:lvl1pPr algn="r">
              <a:defRPr sz="1200" baseline="0" smtClean="0">
                <a:cs typeface="Arial" panose="020B0604020202020204" pitchFamily="34" charset="0"/>
              </a:defRPr>
            </a:lvl1pPr>
          </a:lstStyle>
          <a:p>
            <a:pPr>
              <a:defRPr/>
            </a:pPr>
            <a:fld id="{0CB04150-2473-4892-B4AC-C40AABBF511A}"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a:t>
            </a:fld>
            <a:endParaRPr lang="nl-NL" altLang="nl-NL"/>
          </a:p>
        </p:txBody>
      </p:sp>
    </p:spTree>
    <p:extLst>
      <p:ext uri="{BB962C8B-B14F-4D97-AF65-F5344CB8AC3E}">
        <p14:creationId xmlns:p14="http://schemas.microsoft.com/office/powerpoint/2010/main" val="160178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2</a:t>
            </a:fld>
            <a:endParaRPr lang="nl-NL" altLang="nl-NL"/>
          </a:p>
        </p:txBody>
      </p:sp>
    </p:spTree>
    <p:extLst>
      <p:ext uri="{BB962C8B-B14F-4D97-AF65-F5344CB8AC3E}">
        <p14:creationId xmlns:p14="http://schemas.microsoft.com/office/powerpoint/2010/main" val="4221918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3</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4</a:t>
            </a:fld>
            <a:endParaRPr lang="nl-NL" altLang="nl-NL"/>
          </a:p>
        </p:txBody>
      </p:sp>
    </p:spTree>
    <p:extLst>
      <p:ext uri="{BB962C8B-B14F-4D97-AF65-F5344CB8AC3E}">
        <p14:creationId xmlns:p14="http://schemas.microsoft.com/office/powerpoint/2010/main" val="3051583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5</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6</a:t>
            </a:fld>
            <a:endParaRPr lang="nl-NL" altLang="nl-NL"/>
          </a:p>
        </p:txBody>
      </p:sp>
    </p:spTree>
    <p:extLst>
      <p:ext uri="{BB962C8B-B14F-4D97-AF65-F5344CB8AC3E}">
        <p14:creationId xmlns:p14="http://schemas.microsoft.com/office/powerpoint/2010/main" val="3402350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7</a:t>
            </a:fld>
            <a:endParaRPr lang="nl-NL" altLang="nl-NL"/>
          </a:p>
        </p:txBody>
      </p:sp>
    </p:spTree>
    <p:extLst>
      <p:ext uri="{BB962C8B-B14F-4D97-AF65-F5344CB8AC3E}">
        <p14:creationId xmlns:p14="http://schemas.microsoft.com/office/powerpoint/2010/main" val="686475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8</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9</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10</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baseline="0" dirty="0"/>
          </a:p>
        </p:txBody>
      </p:sp>
      <p:sp>
        <p:nvSpPr>
          <p:cNvPr id="4" name="Slide Number Placeholder 3"/>
          <p:cNvSpPr>
            <a:spLocks noGrp="1"/>
          </p:cNvSpPr>
          <p:nvPr>
            <p:ph type="sldNum" sz="quarter" idx="10"/>
          </p:nvPr>
        </p:nvSpPr>
        <p:spPr/>
        <p:txBody>
          <a:bodyPr/>
          <a:lstStyle/>
          <a:p>
            <a:pPr>
              <a:defRPr/>
            </a:pPr>
            <a:fld id="{0CB04150-2473-4892-B4AC-C40AABBF511A}" type="slidenum">
              <a:rPr lang="nl-NL" altLang="nl-NL" smtClean="0"/>
              <a:pPr>
                <a:defRPr/>
              </a:pPr>
              <a:t>11</a:t>
            </a:fld>
            <a:endParaRPr lang="nl-NL" altLang="nl-NL"/>
          </a:p>
        </p:txBody>
      </p:sp>
    </p:spTree>
    <p:extLst>
      <p:ext uri="{BB962C8B-B14F-4D97-AF65-F5344CB8AC3E}">
        <p14:creationId xmlns:p14="http://schemas.microsoft.com/office/powerpoint/2010/main" val="10549030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en object">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146424" y="3245223"/>
            <a:ext cx="7560448" cy="649512"/>
          </a:xfrm>
          <a:prstGeom prst="rect">
            <a:avLst/>
          </a:prstGeom>
        </p:spPr>
        <p:txBody>
          <a:bodyPr lIns="0" tIns="0" rIns="0" bIns="0" anchor="b" anchorCtr="0">
            <a:noAutofit/>
          </a:bodyPr>
          <a:lstStyle>
            <a:lvl1pPr algn="l">
              <a:lnSpc>
                <a:spcPts val="2400"/>
              </a:lnSpc>
              <a:defRPr sz="2400" b="1">
                <a:solidFill>
                  <a:schemeClr val="bg1"/>
                </a:solidFill>
                <a:latin typeface="Arial"/>
                <a:cs typeface="Arial"/>
              </a:defRPr>
            </a:lvl1pPr>
          </a:lstStyle>
          <a:p>
            <a:r>
              <a:rPr lang="en-US"/>
              <a:t>Click to edit Master title style</a:t>
            </a:r>
            <a:endParaRPr lang="nl-NL"/>
          </a:p>
        </p:txBody>
      </p:sp>
      <p:sp>
        <p:nvSpPr>
          <p:cNvPr id="12" name="Tijdelijke aanduiding voor tekst 11"/>
          <p:cNvSpPr>
            <a:spLocks noGrp="1"/>
          </p:cNvSpPr>
          <p:nvPr>
            <p:ph type="body" sz="quarter" idx="13"/>
          </p:nvPr>
        </p:nvSpPr>
        <p:spPr>
          <a:xfrm>
            <a:off x="1146424" y="3919311"/>
            <a:ext cx="7560840" cy="191449"/>
          </a:xfrm>
          <a:prstGeom prst="rect">
            <a:avLst/>
          </a:prstGeom>
        </p:spPr>
        <p:txBody>
          <a:bodyPr lIns="0" tIns="0" rIns="0" bIns="0">
            <a:noAutofit/>
          </a:bodyPr>
          <a:lstStyle>
            <a:lvl1pPr marL="0" indent="0">
              <a:buNone/>
              <a:defRPr sz="1600" b="1" baseline="0"/>
            </a:lvl1pPr>
          </a:lstStyle>
          <a:p>
            <a:pPr lvl="0"/>
            <a:r>
              <a:rPr lang="en-US"/>
              <a:t>Click to edit Master text styles</a:t>
            </a:r>
          </a:p>
        </p:txBody>
      </p:sp>
    </p:spTree>
    <p:extLst>
      <p:ext uri="{BB962C8B-B14F-4D97-AF65-F5344CB8AC3E}">
        <p14:creationId xmlns:p14="http://schemas.microsoft.com/office/powerpoint/2010/main" val="3515829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5648" y="645590"/>
            <a:ext cx="7786800" cy="486000"/>
          </a:xfrm>
          <a:prstGeom prst="rect">
            <a:avLst/>
          </a:prstGeom>
        </p:spPr>
        <p:txBody>
          <a:bodyPr anchor="b" anchorCtr="0">
            <a:noAutofit/>
          </a:bodyPr>
          <a:lstStyle>
            <a:lvl1pPr algn="l">
              <a:defRPr sz="3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745648" y="1544400"/>
            <a:ext cx="7858800" cy="3079578"/>
          </a:xfrm>
          <a:prstGeom prst="rect">
            <a:avLst/>
          </a:prstGeom>
        </p:spPr>
        <p:txBody>
          <a:bodyPr>
            <a:normAutofit/>
          </a:bodyPr>
          <a:lstStyle>
            <a:lvl1pPr marL="342900" indent="-342900">
              <a:buClrTx/>
              <a:buFont typeface="Arial"/>
              <a:buChar char="•"/>
              <a:defRPr sz="1800">
                <a:solidFill>
                  <a:srgbClr val="444444"/>
                </a:solidFill>
                <a:latin typeface="Arial"/>
                <a:cs typeface="Arial"/>
              </a:defRPr>
            </a:lvl1pPr>
            <a:lvl2pPr>
              <a:buClrTx/>
              <a:defRPr sz="1800">
                <a:solidFill>
                  <a:srgbClr val="444444"/>
                </a:solidFill>
                <a:latin typeface="Arial"/>
                <a:cs typeface="Arial"/>
              </a:defRPr>
            </a:lvl2pPr>
            <a:lvl3pPr>
              <a:buClrTx/>
              <a:defRPr sz="1800">
                <a:solidFill>
                  <a:srgbClr val="444444"/>
                </a:solidFill>
                <a:latin typeface="Arial"/>
                <a:cs typeface="Arial"/>
              </a:defRPr>
            </a:lvl3pPr>
            <a:lvl4pPr>
              <a:buClrTx/>
              <a:defRPr sz="1800">
                <a:solidFill>
                  <a:srgbClr val="444444"/>
                </a:solidFill>
                <a:latin typeface="Arial"/>
                <a:cs typeface="Arial"/>
              </a:defRPr>
            </a:lvl4pPr>
            <a:lvl5pPr>
              <a:buClrTx/>
              <a:defRPr sz="1800">
                <a:solidFill>
                  <a:srgbClr val="444444"/>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746168" y="1136883"/>
            <a:ext cx="7786800" cy="270000"/>
          </a:xfrm>
          <a:prstGeom prst="rect">
            <a:avLst/>
          </a:prstGeom>
        </p:spPr>
        <p:txBody>
          <a:bodyPr>
            <a:noAutofit/>
          </a:bodyPr>
          <a:lstStyle>
            <a:lvl1pPr marL="0" indent="0">
              <a:buNone/>
              <a:defRPr sz="18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a:ln/>
        </p:spPr>
        <p:txBody>
          <a:bodyPr/>
          <a:lstStyle>
            <a:lvl1pPr>
              <a:defRPr/>
            </a:lvl1pPr>
          </a:lstStyle>
          <a:p>
            <a:pPr>
              <a:defRPr/>
            </a:pPr>
            <a:fld id="{D2CA3A25-DEDC-4167-A7E6-0D87DFB8A1C8}" type="slidenum">
              <a:rPr lang="nl-NL" altLang="nl-NL"/>
              <a:pPr>
                <a:defRPr/>
              </a:pPr>
              <a:t>‹nr.›</a:t>
            </a:fld>
            <a:endParaRPr lang="nl-NL" altLang="nl-NL"/>
          </a:p>
        </p:txBody>
      </p:sp>
      <p:sp>
        <p:nvSpPr>
          <p:cNvPr id="6" name="Tijdelijke aanduiding voor datum 3"/>
          <p:cNvSpPr>
            <a:spLocks noGrp="1"/>
          </p:cNvSpPr>
          <p:nvPr>
            <p:ph type="dt" sz="half" idx="15"/>
          </p:nvPr>
        </p:nvSpPr>
        <p:spPr>
          <a:ln/>
        </p:spPr>
        <p:txBody>
          <a:bodyPr/>
          <a:lstStyle>
            <a:lvl1pPr>
              <a:defRPr/>
            </a:lvl1pPr>
          </a:lstStyle>
          <a:p>
            <a:pPr>
              <a:defRPr/>
            </a:pPr>
            <a:fld id="{D06ED452-CB7C-43AF-A16B-E0AF0660D532}" type="datetime1">
              <a:rPr lang="nl-NL" altLang="nl-NL"/>
              <a:pPr>
                <a:defRPr/>
              </a:pPr>
              <a:t>26-10-2020</a:t>
            </a:fld>
            <a:endParaRPr lang="nl-NL" altLang="nl-NL"/>
          </a:p>
        </p:txBody>
      </p:sp>
      <p:sp>
        <p:nvSpPr>
          <p:cNvPr id="7" name="Tijdelijke aanduiding voor voettekst 7"/>
          <p:cNvSpPr>
            <a:spLocks noGrp="1"/>
          </p:cNvSpPr>
          <p:nvPr>
            <p:ph type="ftr" sz="quarter" idx="16"/>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2201370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36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a:prstGeom prst="rect">
            <a:avLst/>
          </a:prstGeom>
        </p:spPr>
        <p:txBody>
          <a:bodyPr anchor="b"/>
          <a:lstStyle>
            <a:lvl1pPr marL="0" indent="0">
              <a:buNone/>
              <a:defRPr sz="2200" b="1">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a:ln/>
        </p:spPr>
        <p:txBody>
          <a:bodyPr/>
          <a:lstStyle>
            <a:lvl1pPr>
              <a:defRPr/>
            </a:lvl1pPr>
          </a:lstStyle>
          <a:p>
            <a:pPr>
              <a:defRPr/>
            </a:pPr>
            <a:fld id="{5BEE2375-5D67-49E8-BDB0-C67CF875A1BD}" type="slidenum">
              <a:rPr lang="nl-NL" altLang="nl-NL"/>
              <a:pPr>
                <a:defRPr/>
              </a:pPr>
              <a:t>‹nr.›</a:t>
            </a:fld>
            <a:endParaRPr lang="nl-NL" altLang="nl-NL"/>
          </a:p>
        </p:txBody>
      </p:sp>
      <p:sp>
        <p:nvSpPr>
          <p:cNvPr id="5" name="Tijdelijke aanduiding voor datum 3"/>
          <p:cNvSpPr>
            <a:spLocks noGrp="1"/>
          </p:cNvSpPr>
          <p:nvPr>
            <p:ph type="dt" sz="half" idx="11"/>
          </p:nvPr>
        </p:nvSpPr>
        <p:spPr>
          <a:ln/>
        </p:spPr>
        <p:txBody>
          <a:bodyPr/>
          <a:lstStyle>
            <a:lvl1pPr>
              <a:defRPr/>
            </a:lvl1pPr>
          </a:lstStyle>
          <a:p>
            <a:pPr>
              <a:defRPr/>
            </a:pPr>
            <a:fld id="{8027FF6B-2F9C-4E20-935D-B288720B2F69}" type="datetime1">
              <a:rPr lang="nl-NL" altLang="nl-NL"/>
              <a:pPr>
                <a:defRPr/>
              </a:pPr>
              <a:t>26-10-2020</a:t>
            </a:fld>
            <a:endParaRPr lang="nl-NL" altLang="nl-NL"/>
          </a:p>
        </p:txBody>
      </p:sp>
      <p:sp>
        <p:nvSpPr>
          <p:cNvPr id="6"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8747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483517"/>
            <a:ext cx="7776864" cy="579711"/>
          </a:xfrm>
          <a:prstGeom prst="rect">
            <a:avLst/>
          </a:prstGeom>
        </p:spPr>
        <p:txBody>
          <a:bodyPr/>
          <a:lstStyle>
            <a:lvl1pPr>
              <a:defRPr sz="3000"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4" y="1221600"/>
            <a:ext cx="3744416" cy="3394472"/>
          </a:xfrm>
          <a:prstGeom prst="rect">
            <a:avLst/>
          </a:prstGeom>
        </p:spPr>
        <p:txBody>
          <a:bodyPr/>
          <a:lstStyle>
            <a:lvl1pPr>
              <a:buClr>
                <a:srgbClr val="444444"/>
              </a:buClr>
              <a:defRPr sz="1800">
                <a:solidFill>
                  <a:srgbClr val="444444"/>
                </a:solidFill>
              </a:defRPr>
            </a:lvl1pPr>
            <a:lvl2pPr>
              <a:buClrTx/>
              <a:defRPr sz="1800">
                <a:solidFill>
                  <a:srgbClr val="444444"/>
                </a:solidFill>
              </a:defRPr>
            </a:lvl2pPr>
            <a:lvl3pPr>
              <a:buClr>
                <a:srgbClr val="444444"/>
              </a:buClr>
              <a:defRPr sz="1800">
                <a:solidFill>
                  <a:srgbClr val="444444"/>
                </a:solidFill>
              </a:defRPr>
            </a:lvl3pPr>
            <a:lvl4pPr>
              <a:buClr>
                <a:srgbClr val="444444"/>
              </a:buClr>
              <a:defRPr sz="1800">
                <a:solidFill>
                  <a:srgbClr val="444444"/>
                </a:solidFill>
              </a:defRPr>
            </a:lvl4pPr>
            <a:lvl5pPr>
              <a:buClr>
                <a:srgbClr val="444444"/>
              </a:buClr>
              <a:defRPr sz="1800">
                <a:solidFill>
                  <a:srgbClr val="444444"/>
                </a:solidFill>
              </a:defRPr>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6" y="1221600"/>
            <a:ext cx="3744416" cy="3394472"/>
          </a:xfrm>
          <a:prstGeom prst="rect">
            <a:avLst/>
          </a:prstGeom>
        </p:spPr>
        <p:txBody>
          <a:bodyPr/>
          <a:lstStyle>
            <a:lvl1pPr>
              <a:defRPr sz="1800">
                <a:solidFill>
                  <a:srgbClr val="444444"/>
                </a:solidFill>
              </a:defRPr>
            </a:lvl1pPr>
            <a:lvl2pPr>
              <a:defRPr sz="1800">
                <a:solidFill>
                  <a:srgbClr val="444444"/>
                </a:solidFill>
              </a:defRPr>
            </a:lvl2pPr>
            <a:lvl3pPr>
              <a:defRPr sz="1800">
                <a:solidFill>
                  <a:srgbClr val="444444"/>
                </a:solidFill>
              </a:defRPr>
            </a:lvl3pPr>
            <a:lvl4pPr>
              <a:defRPr sz="1800">
                <a:solidFill>
                  <a:srgbClr val="444444"/>
                </a:solidFill>
              </a:defRPr>
            </a:lvl4pPr>
            <a:lvl5pPr>
              <a:defRPr sz="1800">
                <a:solidFill>
                  <a:srgbClr val="444444"/>
                </a:solidFill>
              </a:defRPr>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a:ln/>
        </p:spPr>
        <p:txBody>
          <a:bodyPr/>
          <a:lstStyle>
            <a:lvl1pPr>
              <a:defRPr/>
            </a:lvl1pPr>
          </a:lstStyle>
          <a:p>
            <a:pPr>
              <a:defRPr/>
            </a:pPr>
            <a:fld id="{ACC3370F-9985-492A-9D7E-1F63A11072B7}"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19FB6098-176A-4362-9B3D-F4ACDF2B3CB7}"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49080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755577" y="627534"/>
            <a:ext cx="2709937" cy="871538"/>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inhoud 2"/>
          <p:cNvSpPr>
            <a:spLocks noGrp="1"/>
          </p:cNvSpPr>
          <p:nvPr>
            <p:ph idx="1"/>
          </p:nvPr>
        </p:nvSpPr>
        <p:spPr>
          <a:xfrm>
            <a:off x="3575050" y="627534"/>
            <a:ext cx="4957390" cy="3967089"/>
          </a:xfrm>
          <a:prstGeom prst="rect">
            <a:avLst/>
          </a:prstGeom>
        </p:spPr>
        <p:txBody>
          <a:bodyPr/>
          <a:lstStyle>
            <a:lvl1pPr>
              <a:defRPr sz="1800">
                <a:solidFill>
                  <a:srgbClr val="444444"/>
                </a:solidFill>
              </a:defRPr>
            </a:lvl1pPr>
            <a:lvl2pPr>
              <a:defRPr sz="1800">
                <a:solidFill>
                  <a:srgbClr val="444444"/>
                </a:solidFill>
              </a:defRPr>
            </a:lvl2pPr>
            <a:lvl3pPr>
              <a:defRPr sz="1800">
                <a:solidFill>
                  <a:srgbClr val="444444"/>
                </a:solidFill>
              </a:defRPr>
            </a:lvl3pPr>
            <a:lvl4pPr>
              <a:defRPr sz="1800">
                <a:solidFill>
                  <a:srgbClr val="444444"/>
                </a:solidFill>
              </a:defRPr>
            </a:lvl4pPr>
            <a:lvl5pPr>
              <a:defRPr sz="1800">
                <a:solidFill>
                  <a:srgbClr val="444444"/>
                </a:solidFill>
              </a:defRPr>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755577" y="1491630"/>
            <a:ext cx="2709937" cy="3102993"/>
          </a:xfrm>
          <a:prstGeom prst="rect">
            <a:avLst/>
          </a:prstGeom>
        </p:spPr>
        <p:txBody>
          <a:bodyPr/>
          <a:lstStyle>
            <a:lvl1pPr marL="0" indent="0">
              <a:buNone/>
              <a:defRPr sz="1400">
                <a:solidFill>
                  <a:srgbClr val="444444"/>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229758F0-E47B-44D3-9487-E87948FBCFED}"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DEB95B3E-1754-49CD-B667-0B81FC658B6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680646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a:prstGeom prst="rect">
            <a:avLst/>
          </a:prstGeo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A3AB7CE0-54B0-4A27-B82A-03394D6BA1E1}"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1F2148F1-9DE5-4500-92B4-5679CD35B94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964583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745648" y="1544400"/>
            <a:ext cx="7858800" cy="3079578"/>
          </a:xfrm>
          <a:prstGeom prst="rect">
            <a:avLst/>
          </a:prstGeom>
        </p:spPr>
        <p:txBody>
          <a:bodyPr>
            <a:normAutofit/>
          </a:bodyPr>
          <a:lstStyle>
            <a:lvl1pPr marL="342900" indent="-342900">
              <a:buFont typeface="Arial"/>
              <a:buChar char="•"/>
              <a:defRPr sz="1800">
                <a:latin typeface="Arial"/>
                <a:cs typeface="Arial"/>
              </a:defRPr>
            </a:lvl1pPr>
            <a:lvl2pPr>
              <a:defRPr sz="1800">
                <a:latin typeface="Arial"/>
                <a:cs typeface="Arial"/>
              </a:defRPr>
            </a:lvl2pPr>
            <a:lvl3pPr>
              <a:defRPr sz="1800">
                <a:latin typeface="Arial"/>
                <a:cs typeface="Arial"/>
              </a:defRPr>
            </a:lvl3pPr>
            <a:lvl4pPr>
              <a:defRPr sz="1800">
                <a:latin typeface="Arial"/>
                <a:cs typeface="Arial"/>
              </a:defRPr>
            </a:lvl4pPr>
            <a:lvl5pPr>
              <a:defRPr sz="18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tel 1"/>
          <p:cNvSpPr>
            <a:spLocks noGrp="1"/>
          </p:cNvSpPr>
          <p:nvPr>
            <p:ph type="title"/>
          </p:nvPr>
        </p:nvSpPr>
        <p:spPr>
          <a:xfrm>
            <a:off x="745648" y="645590"/>
            <a:ext cx="7786800" cy="486000"/>
          </a:xfrm>
          <a:prstGeom prst="rect">
            <a:avLst/>
          </a:prstGeom>
        </p:spPr>
        <p:txBody>
          <a:bodyPr anchor="b" anchorCtr="0">
            <a:noAutofit/>
          </a:bodyPr>
          <a:lstStyle>
            <a:lvl1pPr algn="l">
              <a:defRPr sz="3000" b="1">
                <a:solidFill>
                  <a:srgbClr val="EE7F00"/>
                </a:solidFill>
                <a:latin typeface="Arial"/>
                <a:cs typeface="Arial"/>
              </a:defRPr>
            </a:lvl1pPr>
          </a:lstStyle>
          <a:p>
            <a:r>
              <a:rPr lang="nl-NL"/>
              <a:t>Titelstijl van model bewerken</a:t>
            </a:r>
          </a:p>
        </p:txBody>
      </p:sp>
      <p:sp>
        <p:nvSpPr>
          <p:cNvPr id="9" name="Tijdelijke aanduiding voor tekst 11"/>
          <p:cNvSpPr>
            <a:spLocks noGrp="1"/>
          </p:cNvSpPr>
          <p:nvPr>
            <p:ph type="body" sz="quarter" idx="13"/>
          </p:nvPr>
        </p:nvSpPr>
        <p:spPr>
          <a:xfrm>
            <a:off x="746168" y="1136883"/>
            <a:ext cx="7786800" cy="270000"/>
          </a:xfrm>
          <a:prstGeom prst="rect">
            <a:avLst/>
          </a:prstGeom>
        </p:spPr>
        <p:txBody>
          <a:bodyPr>
            <a:noAutofit/>
          </a:bodyPr>
          <a:lstStyle>
            <a:lvl1pPr marL="0" indent="0">
              <a:buNone/>
              <a:defRPr sz="18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a:ln/>
        </p:spPr>
        <p:txBody>
          <a:bodyPr/>
          <a:lstStyle>
            <a:lvl1pPr>
              <a:defRPr/>
            </a:lvl1pPr>
          </a:lstStyle>
          <a:p>
            <a:pPr>
              <a:defRPr/>
            </a:pPr>
            <a:fld id="{4C0E6492-6149-4276-9F9D-23BE41CADFD7}" type="slidenum">
              <a:rPr lang="nl-NL" altLang="nl-NL"/>
              <a:pPr>
                <a:defRPr/>
              </a:pPr>
              <a:t>‹nr.›</a:t>
            </a:fld>
            <a:endParaRPr lang="nl-NL" altLang="nl-NL"/>
          </a:p>
        </p:txBody>
      </p:sp>
      <p:sp>
        <p:nvSpPr>
          <p:cNvPr id="6" name="Tijdelijke aanduiding voor datum 3"/>
          <p:cNvSpPr>
            <a:spLocks noGrp="1"/>
          </p:cNvSpPr>
          <p:nvPr>
            <p:ph type="dt" sz="half" idx="15"/>
          </p:nvPr>
        </p:nvSpPr>
        <p:spPr>
          <a:ln/>
        </p:spPr>
        <p:txBody>
          <a:bodyPr/>
          <a:lstStyle>
            <a:lvl1pPr>
              <a:defRPr/>
            </a:lvl1pPr>
          </a:lstStyle>
          <a:p>
            <a:pPr>
              <a:defRPr/>
            </a:pPr>
            <a:fld id="{528F721E-CBD3-43EA-9989-99947F9C085A}" type="datetime1">
              <a:rPr lang="nl-NL" altLang="nl-NL"/>
              <a:pPr>
                <a:defRPr/>
              </a:pPr>
              <a:t>26-10-2020</a:t>
            </a:fld>
            <a:endParaRPr lang="nl-NL" altLang="nl-NL"/>
          </a:p>
        </p:txBody>
      </p:sp>
      <p:sp>
        <p:nvSpPr>
          <p:cNvPr id="7" name="Tijdelijke aanduiding voor voettekst 7"/>
          <p:cNvSpPr>
            <a:spLocks noGrp="1"/>
          </p:cNvSpPr>
          <p:nvPr>
            <p:ph type="ftr" sz="quarter" idx="16"/>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1363156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a:prstGeom prst="rect">
            <a:avLst/>
          </a:prstGeom>
        </p:spPr>
        <p:txBody>
          <a:bodyPr anchor="t"/>
          <a:lstStyle>
            <a:lvl1pPr algn="l">
              <a:defRPr sz="36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a:prstGeom prst="rect">
            <a:avLst/>
          </a:prstGeom>
        </p:spPr>
        <p:txBody>
          <a:bodyPr anchor="b"/>
          <a:lstStyle>
            <a:lvl1pPr marL="0" indent="0">
              <a:buNone/>
              <a:defRPr sz="2200" b="1">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a:ln/>
        </p:spPr>
        <p:txBody>
          <a:bodyPr/>
          <a:lstStyle>
            <a:lvl1pPr>
              <a:defRPr/>
            </a:lvl1pPr>
          </a:lstStyle>
          <a:p>
            <a:pPr>
              <a:defRPr/>
            </a:pPr>
            <a:fld id="{D1B9C8A3-659B-4327-B8CA-7A2B46B3910D}" type="slidenum">
              <a:rPr lang="nl-NL" altLang="nl-NL"/>
              <a:pPr>
                <a:defRPr/>
              </a:pPr>
              <a:t>‹nr.›</a:t>
            </a:fld>
            <a:endParaRPr lang="nl-NL" altLang="nl-NL"/>
          </a:p>
        </p:txBody>
      </p:sp>
      <p:sp>
        <p:nvSpPr>
          <p:cNvPr id="5" name="Tijdelijke aanduiding voor datum 3"/>
          <p:cNvSpPr>
            <a:spLocks noGrp="1"/>
          </p:cNvSpPr>
          <p:nvPr>
            <p:ph type="dt" sz="half" idx="11"/>
          </p:nvPr>
        </p:nvSpPr>
        <p:spPr>
          <a:ln/>
        </p:spPr>
        <p:txBody>
          <a:bodyPr/>
          <a:lstStyle>
            <a:lvl1pPr>
              <a:defRPr/>
            </a:lvl1pPr>
          </a:lstStyle>
          <a:p>
            <a:pPr>
              <a:defRPr/>
            </a:pPr>
            <a:fld id="{16458745-8B5C-46D9-BC4B-9D7FF5179D5B}" type="datetime1">
              <a:rPr lang="nl-NL" altLang="nl-NL"/>
              <a:pPr>
                <a:defRPr/>
              </a:pPr>
              <a:t>26-10-2020</a:t>
            </a:fld>
            <a:endParaRPr lang="nl-NL" altLang="nl-NL"/>
          </a:p>
        </p:txBody>
      </p:sp>
      <p:sp>
        <p:nvSpPr>
          <p:cNvPr id="6"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4024805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205979"/>
            <a:ext cx="7776864" cy="857250"/>
          </a:xfrm>
          <a:prstGeom prst="rect">
            <a:avLst/>
          </a:prstGeom>
        </p:spPr>
        <p:txBody>
          <a:bodyPr/>
          <a:lstStyle>
            <a:lvl1pPr>
              <a:defRPr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4" y="1221600"/>
            <a:ext cx="3744416" cy="3394472"/>
          </a:xfrm>
          <a:prstGeom prst="rect">
            <a:avLst/>
          </a:prstGeo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6" y="1221600"/>
            <a:ext cx="3744416" cy="3394472"/>
          </a:xfrm>
          <a:prstGeom prst="rect">
            <a:avLst/>
          </a:prstGeo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a:ln/>
        </p:spPr>
        <p:txBody>
          <a:bodyPr/>
          <a:lstStyle>
            <a:lvl1pPr>
              <a:defRPr/>
            </a:lvl1pPr>
          </a:lstStyle>
          <a:p>
            <a:pPr>
              <a:defRPr/>
            </a:pPr>
            <a:fld id="{5C2706F2-0A54-473E-BC20-21E58F5F2120}"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7D78CA71-41C7-4F98-BC8A-B0F5E61C27B4}"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3196092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8" name="Titel 1"/>
          <p:cNvSpPr>
            <a:spLocks noGrp="1"/>
          </p:cNvSpPr>
          <p:nvPr>
            <p:ph type="title"/>
          </p:nvPr>
        </p:nvSpPr>
        <p:spPr>
          <a:xfrm>
            <a:off x="755577" y="627534"/>
            <a:ext cx="2709937" cy="871538"/>
          </a:xfrm>
          <a:prstGeom prst="rect">
            <a:avLst/>
          </a:prstGeom>
        </p:spPr>
        <p:txBody>
          <a:bodyPr anchor="b"/>
          <a:lstStyle>
            <a:lvl1pPr algn="l">
              <a:defRPr sz="2000" b="1">
                <a:solidFill>
                  <a:srgbClr val="EE7F00"/>
                </a:solidFill>
              </a:defRPr>
            </a:lvl1pPr>
          </a:lstStyle>
          <a:p>
            <a:r>
              <a:rPr lang="nl-NL"/>
              <a:t>Titelstijl van model bewerken</a:t>
            </a:r>
          </a:p>
        </p:txBody>
      </p:sp>
      <p:sp>
        <p:nvSpPr>
          <p:cNvPr id="9" name="Tijdelijke aanduiding voor inhoud 2"/>
          <p:cNvSpPr>
            <a:spLocks noGrp="1"/>
          </p:cNvSpPr>
          <p:nvPr>
            <p:ph idx="1"/>
          </p:nvPr>
        </p:nvSpPr>
        <p:spPr>
          <a:xfrm>
            <a:off x="3575050" y="627534"/>
            <a:ext cx="4957390" cy="3967089"/>
          </a:xfrm>
          <a:prstGeom prst="rect">
            <a:avLst/>
          </a:prstGeom>
        </p:spPr>
        <p:txBody>
          <a:bodyPr/>
          <a:lstStyle>
            <a:lvl1pPr>
              <a:defRPr sz="1800">
                <a:solidFill>
                  <a:srgbClr val="FFFFFF"/>
                </a:solidFill>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vl6pPr>
              <a:defRPr sz="2000"/>
            </a:lvl6pPr>
            <a:lvl7pPr>
              <a:defRPr sz="2000"/>
            </a:lvl7pPr>
            <a:lvl8pPr>
              <a:defRPr sz="2000"/>
            </a:lvl8pPr>
            <a:lvl9pPr>
              <a:defRPr sz="20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tekst 3"/>
          <p:cNvSpPr>
            <a:spLocks noGrp="1"/>
          </p:cNvSpPr>
          <p:nvPr>
            <p:ph type="body" sz="half" idx="2"/>
          </p:nvPr>
        </p:nvSpPr>
        <p:spPr>
          <a:xfrm>
            <a:off x="755577" y="1491630"/>
            <a:ext cx="2709937" cy="3102993"/>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27A8EC60-1969-4DB7-958E-DBE4E313E15E}"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5C98E672-D466-48FE-AD49-BC8AA3A96A40}"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3582003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a:prstGeom prst="rect">
            <a:avLst/>
          </a:prstGeom>
        </p:spPr>
        <p:txBody>
          <a:bodyPr anchor="b"/>
          <a:lstStyle>
            <a:lvl1pPr algn="l">
              <a:defRPr sz="20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a:prstGeom prst="rect">
            <a:avLst/>
          </a:prstGeo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tekststijl van het model te bewerken</a:t>
            </a:r>
          </a:p>
        </p:txBody>
      </p:sp>
      <p:sp>
        <p:nvSpPr>
          <p:cNvPr id="5" name="Tijdelijke aanduiding voor dianummer 8"/>
          <p:cNvSpPr>
            <a:spLocks noGrp="1"/>
          </p:cNvSpPr>
          <p:nvPr>
            <p:ph type="sldNum" sz="quarter" idx="10"/>
          </p:nvPr>
        </p:nvSpPr>
        <p:spPr>
          <a:ln/>
        </p:spPr>
        <p:txBody>
          <a:bodyPr/>
          <a:lstStyle>
            <a:lvl1pPr>
              <a:defRPr/>
            </a:lvl1pPr>
          </a:lstStyle>
          <a:p>
            <a:pPr>
              <a:defRPr/>
            </a:pPr>
            <a:fld id="{3137F8FE-B533-484E-8CB8-70EFFDB6ADFC}" type="slidenum">
              <a:rPr lang="nl-NL" altLang="nl-NL"/>
              <a:pPr>
                <a:defRPr/>
              </a:pPr>
              <a:t>‹nr.›</a:t>
            </a:fld>
            <a:endParaRPr lang="nl-NL" altLang="nl-NL"/>
          </a:p>
        </p:txBody>
      </p:sp>
      <p:sp>
        <p:nvSpPr>
          <p:cNvPr id="6" name="Tijdelijke aanduiding voor datum 3"/>
          <p:cNvSpPr>
            <a:spLocks noGrp="1"/>
          </p:cNvSpPr>
          <p:nvPr>
            <p:ph type="dt" sz="half" idx="11"/>
          </p:nvPr>
        </p:nvSpPr>
        <p:spPr>
          <a:ln/>
        </p:spPr>
        <p:txBody>
          <a:bodyPr/>
          <a:lstStyle>
            <a:lvl1pPr>
              <a:defRPr/>
            </a:lvl1pPr>
          </a:lstStyle>
          <a:p>
            <a:pPr>
              <a:defRPr/>
            </a:pPr>
            <a:fld id="{B5396E1A-3882-4B2F-ACD8-C72D0D3ED542}" type="datetime1">
              <a:rPr lang="nl-NL" altLang="nl-NL"/>
              <a:pPr>
                <a:defRPr/>
              </a:pPr>
              <a:t>26-10-2020</a:t>
            </a:fld>
            <a:endParaRPr lang="nl-NL" altLang="nl-NL"/>
          </a:p>
        </p:txBody>
      </p:sp>
      <p:sp>
        <p:nvSpPr>
          <p:cNvPr id="7" name="Tijdelijke aanduiding voor voettekst 7"/>
          <p:cNvSpPr>
            <a:spLocks noGrp="1"/>
          </p:cNvSpPr>
          <p:nvPr>
            <p:ph type="ftr" sz="quarter" idx="12"/>
          </p:nvPr>
        </p:nvSpPr>
        <p:spPr>
          <a:ln/>
        </p:spPr>
        <p:txBody>
          <a:bodyPr/>
          <a:lstStyle>
            <a:lvl1pPr>
              <a:defRPr/>
            </a:lvl1pPr>
          </a:lstStyle>
          <a:p>
            <a:pPr>
              <a:defRPr/>
            </a:pPr>
            <a:r>
              <a:rPr lang="nl-NL"/>
              <a:t>Titel presentatie (via kop- en voettekst)</a:t>
            </a:r>
          </a:p>
        </p:txBody>
      </p:sp>
    </p:spTree>
    <p:extLst>
      <p:ext uri="{BB962C8B-B14F-4D97-AF65-F5344CB8AC3E}">
        <p14:creationId xmlns:p14="http://schemas.microsoft.com/office/powerpoint/2010/main" val="4273172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dia">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 name="Titel 1"/>
          <p:cNvSpPr>
            <a:spLocks noGrp="1"/>
          </p:cNvSpPr>
          <p:nvPr>
            <p:ph type="title"/>
          </p:nvPr>
        </p:nvSpPr>
        <p:spPr>
          <a:xfrm>
            <a:off x="745648" y="575100"/>
            <a:ext cx="3538320" cy="2320686"/>
          </a:xfrm>
          <a:prstGeom prst="rect">
            <a:avLst/>
          </a:prstGeom>
        </p:spPr>
        <p:txBody>
          <a:bodyPr lIns="0" tIns="0" rIns="0" bIns="0">
            <a:noAutofit/>
          </a:bodyPr>
          <a:lstStyle>
            <a:lvl1pPr algn="l">
              <a:defRPr sz="3600" b="1">
                <a:solidFill>
                  <a:srgbClr val="EE7F00"/>
                </a:solidFill>
                <a:latin typeface="Arial"/>
                <a:cs typeface="Arial"/>
              </a:defRPr>
            </a:lvl1pPr>
          </a:lstStyle>
          <a:p>
            <a:r>
              <a:rPr lang="nl-NL"/>
              <a:t>Titelstijl van model bewerken</a:t>
            </a:r>
          </a:p>
        </p:txBody>
      </p:sp>
      <p:sp>
        <p:nvSpPr>
          <p:cNvPr id="12" name="Tijdelijke aanduiding voor inhoud 2"/>
          <p:cNvSpPr>
            <a:spLocks noGrp="1"/>
          </p:cNvSpPr>
          <p:nvPr>
            <p:ph idx="1"/>
          </p:nvPr>
        </p:nvSpPr>
        <p:spPr>
          <a:xfrm>
            <a:off x="745648" y="3057804"/>
            <a:ext cx="3538320" cy="1566174"/>
          </a:xfrm>
          <a:prstGeom prst="rect">
            <a:avLst/>
          </a:prstGeom>
        </p:spPr>
        <p:txBody>
          <a:bodyPr lIns="0" tIns="0" rIns="0" bIns="0">
            <a:noAutofit/>
          </a:bodyPr>
          <a:lstStyle>
            <a:lvl1pPr marL="342900" indent="-342900">
              <a:buFont typeface="Arial"/>
              <a:buChar char="•"/>
              <a:defRPr sz="1800">
                <a:solidFill>
                  <a:schemeClr val="bg1"/>
                </a:solidFill>
                <a:latin typeface="Arial"/>
                <a:cs typeface="Arial"/>
              </a:defRPr>
            </a:lvl1pPr>
            <a:lvl2pPr>
              <a:defRPr sz="1800">
                <a:solidFill>
                  <a:schemeClr val="bg1"/>
                </a:solidFill>
                <a:latin typeface="Arial"/>
                <a:cs typeface="Arial"/>
              </a:defRPr>
            </a:lvl2pPr>
            <a:lvl3pPr>
              <a:defRPr sz="1800">
                <a:solidFill>
                  <a:schemeClr val="bg1"/>
                </a:solidFill>
                <a:latin typeface="Arial"/>
                <a:cs typeface="Arial"/>
              </a:defRPr>
            </a:lvl3pPr>
            <a:lvl4pPr>
              <a:defRPr sz="1800">
                <a:solidFill>
                  <a:schemeClr val="bg1"/>
                </a:solidFill>
                <a:latin typeface="Arial"/>
                <a:cs typeface="Arial"/>
              </a:defRPr>
            </a:lvl4pPr>
            <a:lvl5pPr>
              <a:defRPr sz="1800">
                <a:solidFill>
                  <a:schemeClr val="bg1"/>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2853085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835696" y="575100"/>
            <a:ext cx="5616624" cy="486000"/>
          </a:xfrm>
          <a:prstGeom prst="rect">
            <a:avLst/>
          </a:prstGeom>
        </p:spPr>
        <p:txBody>
          <a:bodyPr>
            <a:normAutofit/>
          </a:bodyPr>
          <a:lstStyle>
            <a:lvl1pPr algn="l">
              <a:defRPr sz="28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1835696" y="1329612"/>
            <a:ext cx="5616624" cy="1674186"/>
          </a:xfrm>
          <a:prstGeom prst="rect">
            <a:avLst/>
          </a:prstGeom>
        </p:spPr>
        <p:txBody>
          <a:bodyPr>
            <a:normAutofit/>
          </a:bodyPr>
          <a:lstStyle>
            <a:lvl1pPr marL="0" indent="0">
              <a:buFontTx/>
              <a:buNone/>
              <a:defRPr sz="1400">
                <a:solidFill>
                  <a:srgbClr val="343434"/>
                </a:solidFill>
                <a:latin typeface="Arial"/>
                <a:cs typeface="Arial"/>
              </a:defRPr>
            </a:lvl1pPr>
            <a:lvl2pPr marL="457200" indent="0">
              <a:buFontTx/>
              <a:buNone/>
              <a:defRPr sz="1400">
                <a:solidFill>
                  <a:srgbClr val="343434"/>
                </a:solidFill>
                <a:latin typeface="Arial"/>
                <a:cs typeface="Arial"/>
              </a:defRPr>
            </a:lvl2pPr>
            <a:lvl3pPr marL="914400" indent="0">
              <a:buFontTx/>
              <a:buNone/>
              <a:defRPr sz="1400">
                <a:solidFill>
                  <a:srgbClr val="343434"/>
                </a:solidFill>
                <a:latin typeface="Arial"/>
                <a:cs typeface="Arial"/>
              </a:defRPr>
            </a:lvl3pPr>
            <a:lvl4pPr marL="1371600" indent="0">
              <a:buFontTx/>
              <a:buNone/>
              <a:defRPr sz="1400">
                <a:solidFill>
                  <a:srgbClr val="343434"/>
                </a:solidFill>
                <a:latin typeface="Arial"/>
                <a:cs typeface="Arial"/>
              </a:defRPr>
            </a:lvl4pPr>
            <a:lvl5pPr marL="1828800" indent="0">
              <a:buFontTx/>
              <a:buNone/>
              <a:defRPr sz="1400">
                <a:solidFill>
                  <a:srgbClr val="343434"/>
                </a:solidFill>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1835696" y="1005606"/>
            <a:ext cx="5616624" cy="270000"/>
          </a:xfrm>
          <a:prstGeom prst="rect">
            <a:avLst/>
          </a:prstGeom>
        </p:spPr>
        <p:txBody>
          <a:bodyPr>
            <a:noAutofit/>
          </a:bodyPr>
          <a:lstStyle>
            <a:lvl1pPr marL="0" indent="0">
              <a:buNone/>
              <a:defRPr sz="1400" b="1" baseline="0"/>
            </a:lvl1pPr>
          </a:lstStyle>
          <a:p>
            <a:pPr lvl="0"/>
            <a:r>
              <a:rPr lang="nl-NL"/>
              <a:t>Klik om de tekststijl van het model te bewerken</a:t>
            </a:r>
          </a:p>
        </p:txBody>
      </p:sp>
    </p:spTree>
    <p:extLst>
      <p:ext uri="{BB962C8B-B14F-4D97-AF65-F5344CB8AC3E}">
        <p14:creationId xmlns:p14="http://schemas.microsoft.com/office/powerpoint/2010/main" val="27286314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45648" y="575100"/>
            <a:ext cx="7786800" cy="486000"/>
          </a:xfrm>
        </p:spPr>
        <p:txBody>
          <a:bodyPr>
            <a:normAutofit/>
          </a:bodyPr>
          <a:lstStyle>
            <a:lvl1pPr algn="l">
              <a:defRPr sz="3000" b="1">
                <a:solidFill>
                  <a:srgbClr val="EE7F00"/>
                </a:solidFill>
                <a:latin typeface="Arial"/>
                <a:cs typeface="Arial"/>
              </a:defRPr>
            </a:lvl1pPr>
          </a:lstStyle>
          <a:p>
            <a:r>
              <a:rPr lang="nl-NL"/>
              <a:t>Titelstijl van model bewerken</a:t>
            </a:r>
          </a:p>
        </p:txBody>
      </p:sp>
      <p:sp>
        <p:nvSpPr>
          <p:cNvPr id="3" name="Tijdelijke aanduiding voor inhoud 2"/>
          <p:cNvSpPr>
            <a:spLocks noGrp="1"/>
          </p:cNvSpPr>
          <p:nvPr>
            <p:ph idx="1"/>
          </p:nvPr>
        </p:nvSpPr>
        <p:spPr>
          <a:xfrm>
            <a:off x="745648" y="1544400"/>
            <a:ext cx="7858800" cy="3079578"/>
          </a:xfrm>
        </p:spPr>
        <p:txBody>
          <a:bodyPr>
            <a:normAutofit/>
          </a:bodyPr>
          <a:lstStyle>
            <a:lvl1pPr marL="257175" indent="-257175">
              <a:buFont typeface="Arial"/>
              <a:buChar char="•"/>
              <a:defRPr sz="1500">
                <a:latin typeface="Arial"/>
                <a:cs typeface="Arial"/>
              </a:defRPr>
            </a:lvl1pPr>
            <a:lvl2pPr>
              <a:defRPr sz="1500">
                <a:latin typeface="Arial"/>
                <a:cs typeface="Arial"/>
              </a:defRPr>
            </a:lvl2pPr>
            <a:lvl3pPr>
              <a:defRPr sz="1500">
                <a:latin typeface="Arial"/>
                <a:cs typeface="Arial"/>
              </a:defRPr>
            </a:lvl3pPr>
            <a:lvl4pPr>
              <a:defRPr sz="1500">
                <a:latin typeface="Arial"/>
                <a:cs typeface="Arial"/>
              </a:defRPr>
            </a:lvl4pPr>
            <a:lvl5pPr>
              <a:defRPr sz="1500">
                <a:latin typeface="Arial"/>
                <a:cs typeface="Arial"/>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tekst 11"/>
          <p:cNvSpPr>
            <a:spLocks noGrp="1"/>
          </p:cNvSpPr>
          <p:nvPr>
            <p:ph type="body" sz="quarter" idx="13"/>
          </p:nvPr>
        </p:nvSpPr>
        <p:spPr>
          <a:xfrm>
            <a:off x="746168" y="1005606"/>
            <a:ext cx="7786800" cy="270000"/>
          </a:xfrm>
        </p:spPr>
        <p:txBody>
          <a:bodyPr>
            <a:noAutofit/>
          </a:bodyPr>
          <a:lstStyle>
            <a:lvl1pPr marL="0" indent="0">
              <a:buNone/>
              <a:defRPr sz="1500" b="1" baseline="0"/>
            </a:lvl1pPr>
          </a:lstStyle>
          <a:p>
            <a:pPr lvl="0"/>
            <a:r>
              <a:rPr lang="nl-NL"/>
              <a:t>Klik om de tekststijl van het model te bewerken</a:t>
            </a:r>
          </a:p>
        </p:txBody>
      </p:sp>
      <p:sp>
        <p:nvSpPr>
          <p:cNvPr id="5" name="Tijdelijke aanduiding voor dianummer 8"/>
          <p:cNvSpPr>
            <a:spLocks noGrp="1"/>
          </p:cNvSpPr>
          <p:nvPr>
            <p:ph type="sldNum" sz="quarter" idx="14"/>
          </p:nvPr>
        </p:nvSpPr>
        <p:spPr/>
        <p:txBody>
          <a:bodyPr/>
          <a:lstStyle>
            <a:lvl1pPr>
              <a:defRPr/>
            </a:lvl1pPr>
          </a:lstStyle>
          <a:p>
            <a:pPr>
              <a:defRPr/>
            </a:pPr>
            <a:fld id="{E167C90E-F6B5-4EA3-8B71-A6DC4F833769}" type="slidenum">
              <a:rPr lang="nl-NL" altLang="nl-NL"/>
              <a:pPr>
                <a:defRPr/>
              </a:pPr>
              <a:t>‹nr.›</a:t>
            </a:fld>
            <a:endParaRPr lang="nl-NL" altLang="nl-NL"/>
          </a:p>
        </p:txBody>
      </p:sp>
      <p:sp>
        <p:nvSpPr>
          <p:cNvPr id="6" name="Tijdelijke aanduiding voor datum 3"/>
          <p:cNvSpPr>
            <a:spLocks noGrp="1"/>
          </p:cNvSpPr>
          <p:nvPr>
            <p:ph type="dt" sz="half" idx="15"/>
          </p:nvPr>
        </p:nvSpPr>
        <p:spPr/>
        <p:txBody>
          <a:bodyPr/>
          <a:lstStyle>
            <a:lvl1pPr>
              <a:defRPr/>
            </a:lvl1pPr>
          </a:lstStyle>
          <a:p>
            <a:pPr>
              <a:defRPr/>
            </a:pPr>
            <a:fld id="{ABD5F136-3E30-4614-85CA-74F113408443}" type="datetime1">
              <a:rPr lang="nl-NL" altLang="nl-NL"/>
              <a:pPr>
                <a:defRPr/>
              </a:pPr>
              <a:t>26-10-2020</a:t>
            </a:fld>
            <a:endParaRPr lang="nl-NL" altLang="nl-NL"/>
          </a:p>
        </p:txBody>
      </p:sp>
      <p:sp>
        <p:nvSpPr>
          <p:cNvPr id="7" name="Tijdelijke aanduiding voor voettekst 7"/>
          <p:cNvSpPr>
            <a:spLocks noGrp="1"/>
          </p:cNvSpPr>
          <p:nvPr>
            <p:ph type="ftr" sz="quarter" idx="16"/>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157683611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3000" b="1" cap="none">
                <a:solidFill>
                  <a:srgbClr val="EE7F00"/>
                </a:solidFill>
              </a:defRPr>
            </a:lvl1pPr>
          </a:lstStyle>
          <a:p>
            <a:r>
              <a:rPr lang="nl-NL"/>
              <a:t>Titelstijl van model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500" b="1">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nl-NL"/>
              <a:t>Klik om de tekststijl van het model te bewerken</a:t>
            </a:r>
          </a:p>
        </p:txBody>
      </p:sp>
      <p:sp>
        <p:nvSpPr>
          <p:cNvPr id="4" name="Tijdelijke aanduiding voor dianummer 8"/>
          <p:cNvSpPr>
            <a:spLocks noGrp="1"/>
          </p:cNvSpPr>
          <p:nvPr>
            <p:ph type="sldNum" sz="quarter" idx="10"/>
          </p:nvPr>
        </p:nvSpPr>
        <p:spPr/>
        <p:txBody>
          <a:bodyPr/>
          <a:lstStyle>
            <a:lvl1pPr>
              <a:defRPr/>
            </a:lvl1pPr>
          </a:lstStyle>
          <a:p>
            <a:pPr>
              <a:defRPr/>
            </a:pPr>
            <a:fld id="{2ACB2508-AD64-4957-ACC4-9C21BB92B952}" type="slidenum">
              <a:rPr lang="nl-NL" altLang="nl-NL"/>
              <a:pPr>
                <a:defRPr/>
              </a:pPr>
              <a:t>‹nr.›</a:t>
            </a:fld>
            <a:endParaRPr lang="nl-NL" altLang="nl-NL"/>
          </a:p>
        </p:txBody>
      </p:sp>
      <p:sp>
        <p:nvSpPr>
          <p:cNvPr id="5" name="Tijdelijke aanduiding voor datum 3"/>
          <p:cNvSpPr>
            <a:spLocks noGrp="1"/>
          </p:cNvSpPr>
          <p:nvPr>
            <p:ph type="dt" sz="half" idx="11"/>
          </p:nvPr>
        </p:nvSpPr>
        <p:spPr/>
        <p:txBody>
          <a:bodyPr/>
          <a:lstStyle>
            <a:lvl1pPr>
              <a:defRPr/>
            </a:lvl1pPr>
          </a:lstStyle>
          <a:p>
            <a:pPr>
              <a:defRPr/>
            </a:pPr>
            <a:fld id="{141D3723-167C-4C63-A6AC-02B5C393B08A}" type="datetime1">
              <a:rPr lang="nl-NL" altLang="nl-NL"/>
              <a:pPr>
                <a:defRPr/>
              </a:pPr>
              <a:t>26-10-2020</a:t>
            </a:fld>
            <a:endParaRPr lang="nl-NL" altLang="nl-NL"/>
          </a:p>
        </p:txBody>
      </p:sp>
      <p:sp>
        <p:nvSpPr>
          <p:cNvPr id="6"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133439093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755576" y="205979"/>
            <a:ext cx="7776864" cy="857250"/>
          </a:xfrm>
        </p:spPr>
        <p:txBody>
          <a:bodyPr/>
          <a:lstStyle>
            <a:lvl1pPr>
              <a:defRPr b="1">
                <a:solidFill>
                  <a:srgbClr val="EE7F00"/>
                </a:solidFill>
              </a:defRPr>
            </a:lvl1pPr>
          </a:lstStyle>
          <a:p>
            <a:r>
              <a:rPr lang="nl-NL"/>
              <a:t>Titelstijl van model bewerken</a:t>
            </a:r>
          </a:p>
        </p:txBody>
      </p:sp>
      <p:sp>
        <p:nvSpPr>
          <p:cNvPr id="3" name="Tijdelijke aanduiding voor inhoud 2"/>
          <p:cNvSpPr>
            <a:spLocks noGrp="1"/>
          </p:cNvSpPr>
          <p:nvPr>
            <p:ph sz="half" idx="1"/>
          </p:nvPr>
        </p:nvSpPr>
        <p:spPr>
          <a:xfrm>
            <a:off x="4788025" y="1221600"/>
            <a:ext cx="3744416" cy="3394472"/>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755577" y="1221600"/>
            <a:ext cx="3744416" cy="3394472"/>
          </a:xfrm>
        </p:spPr>
        <p:txBody>
          <a:bodyPr/>
          <a:lstStyle>
            <a:lvl1pPr>
              <a:defRPr sz="1500"/>
            </a:lvl1pPr>
            <a:lvl2pPr>
              <a:defRPr sz="1500"/>
            </a:lvl2pPr>
            <a:lvl3pPr>
              <a:defRPr sz="1500"/>
            </a:lvl3pPr>
            <a:lvl4pPr>
              <a:defRPr sz="1500"/>
            </a:lvl4pPr>
            <a:lvl5pPr>
              <a:defRPr sz="1500"/>
            </a:lvl5pPr>
            <a:lvl6pPr>
              <a:defRPr sz="1350"/>
            </a:lvl6pPr>
            <a:lvl7pPr>
              <a:defRPr sz="1350"/>
            </a:lvl7pPr>
            <a:lvl8pPr>
              <a:defRPr sz="1350"/>
            </a:lvl8pPr>
            <a:lvl9pPr>
              <a:defRPr sz="135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ianummer 8"/>
          <p:cNvSpPr>
            <a:spLocks noGrp="1"/>
          </p:cNvSpPr>
          <p:nvPr>
            <p:ph type="sldNum" sz="quarter" idx="10"/>
          </p:nvPr>
        </p:nvSpPr>
        <p:spPr/>
        <p:txBody>
          <a:bodyPr/>
          <a:lstStyle>
            <a:lvl1pPr>
              <a:defRPr/>
            </a:lvl1pPr>
          </a:lstStyle>
          <a:p>
            <a:pPr>
              <a:defRPr/>
            </a:pPr>
            <a:fld id="{C63B17BF-4B8E-4F43-85E6-D43F07035199}"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27D8B992-0520-4FBB-A646-FE51E55075AD}"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323325598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755577" y="204787"/>
            <a:ext cx="2709937" cy="871538"/>
          </a:xfrm>
        </p:spPr>
        <p:txBody>
          <a:bodyPr anchor="b"/>
          <a:lstStyle>
            <a:lvl1pPr algn="l">
              <a:defRPr sz="1500" b="1">
                <a:solidFill>
                  <a:srgbClr val="EE7F00"/>
                </a:solidFill>
              </a:defRPr>
            </a:lvl1pPr>
          </a:lstStyle>
          <a:p>
            <a:r>
              <a:rPr lang="nl-NL"/>
              <a:t>Titelstijl van model bewerken</a:t>
            </a:r>
          </a:p>
        </p:txBody>
      </p:sp>
      <p:sp>
        <p:nvSpPr>
          <p:cNvPr id="3" name="Tijdelijke aanduiding voor inhoud 2"/>
          <p:cNvSpPr>
            <a:spLocks noGrp="1"/>
          </p:cNvSpPr>
          <p:nvPr>
            <p:ph idx="1"/>
          </p:nvPr>
        </p:nvSpPr>
        <p:spPr>
          <a:xfrm>
            <a:off x="3575051" y="249493"/>
            <a:ext cx="4957390" cy="4345130"/>
          </a:xfrm>
        </p:spPr>
        <p:txBody>
          <a:bodyPr/>
          <a:lstStyle>
            <a:lvl1pPr>
              <a:defRPr sz="1500"/>
            </a:lvl1pPr>
            <a:lvl2pPr>
              <a:defRPr sz="1500"/>
            </a:lvl2pPr>
            <a:lvl3pPr>
              <a:defRPr sz="1500"/>
            </a:lvl3pPr>
            <a:lvl4pPr>
              <a:defRPr sz="1500"/>
            </a:lvl4pPr>
            <a:lvl5pPr>
              <a:defRPr sz="1500"/>
            </a:lvl5pPr>
            <a:lvl6pPr>
              <a:defRPr sz="1500"/>
            </a:lvl6pPr>
            <a:lvl7pPr>
              <a:defRPr sz="1500"/>
            </a:lvl7pPr>
            <a:lvl8pPr>
              <a:defRPr sz="1500"/>
            </a:lvl8pPr>
            <a:lvl9pPr>
              <a:defRPr sz="1500"/>
            </a:lvl9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755577" y="1076326"/>
            <a:ext cx="2709937"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pPr>
              <a:defRPr/>
            </a:pPr>
            <a:fld id="{2E4A0D24-536A-43B4-B6B2-4C2CB45D92AB}"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F5A664F4-35B6-447F-B6EB-958B34BCB2FE}"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231333883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500" b="1">
                <a:solidFill>
                  <a:srgbClr val="EE7F00"/>
                </a:solidFill>
              </a:defRPr>
            </a:lvl1pPr>
          </a:lstStyle>
          <a:p>
            <a:r>
              <a:rPr lang="nl-NL"/>
              <a:t>Titelstijl van model bewerken</a:t>
            </a:r>
          </a:p>
        </p:txBody>
      </p:sp>
      <p:sp>
        <p:nvSpPr>
          <p:cNvPr id="3" name="Tijdelijke aanduiding voor afbeelding 2"/>
          <p:cNvSpPr>
            <a:spLocks noGrp="1"/>
          </p:cNvSpPr>
          <p:nvPr>
            <p:ph type="pic" idx="1"/>
          </p:nvPr>
        </p:nvSpPr>
        <p:spPr>
          <a:xfrm>
            <a:off x="1792288" y="459581"/>
            <a:ext cx="5486400" cy="3086100"/>
          </a:xfrm>
        </p:spPr>
        <p:txBody>
          <a:bodyPr rtlCol="0">
            <a:no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nl-NL" noProof="0"/>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nl-NL"/>
              <a:t>Klik om de tekststijl van het model te bewerken</a:t>
            </a:r>
          </a:p>
        </p:txBody>
      </p:sp>
      <p:sp>
        <p:nvSpPr>
          <p:cNvPr id="5" name="Tijdelijke aanduiding voor dianummer 8"/>
          <p:cNvSpPr>
            <a:spLocks noGrp="1"/>
          </p:cNvSpPr>
          <p:nvPr>
            <p:ph type="sldNum" sz="quarter" idx="10"/>
          </p:nvPr>
        </p:nvSpPr>
        <p:spPr/>
        <p:txBody>
          <a:bodyPr/>
          <a:lstStyle>
            <a:lvl1pPr>
              <a:defRPr/>
            </a:lvl1pPr>
          </a:lstStyle>
          <a:p>
            <a:pPr>
              <a:defRPr/>
            </a:pPr>
            <a:fld id="{10D22971-BBA7-4678-8899-355BBAC7F4AF}" type="slidenum">
              <a:rPr lang="nl-NL" altLang="nl-NL"/>
              <a:pPr>
                <a:defRPr/>
              </a:pPr>
              <a:t>‹nr.›</a:t>
            </a:fld>
            <a:endParaRPr lang="nl-NL" altLang="nl-NL"/>
          </a:p>
        </p:txBody>
      </p:sp>
      <p:sp>
        <p:nvSpPr>
          <p:cNvPr id="6" name="Tijdelijke aanduiding voor datum 3"/>
          <p:cNvSpPr>
            <a:spLocks noGrp="1"/>
          </p:cNvSpPr>
          <p:nvPr>
            <p:ph type="dt" sz="half" idx="11"/>
          </p:nvPr>
        </p:nvSpPr>
        <p:spPr/>
        <p:txBody>
          <a:bodyPr/>
          <a:lstStyle>
            <a:lvl1pPr>
              <a:defRPr/>
            </a:lvl1pPr>
          </a:lstStyle>
          <a:p>
            <a:pPr>
              <a:defRPr/>
            </a:pPr>
            <a:fld id="{2774329E-5779-45EF-8BD5-5B28D6C9D7B8}" type="datetime1">
              <a:rPr lang="nl-NL" altLang="nl-NL"/>
              <a:pPr>
                <a:defRPr/>
              </a:pPr>
              <a:t>26-10-2020</a:t>
            </a:fld>
            <a:endParaRPr lang="nl-NL" altLang="nl-NL"/>
          </a:p>
        </p:txBody>
      </p:sp>
      <p:sp>
        <p:nvSpPr>
          <p:cNvPr id="7" name="Tijdelijke aanduiding voor voettekst 7"/>
          <p:cNvSpPr>
            <a:spLocks noGrp="1"/>
          </p:cNvSpPr>
          <p:nvPr>
            <p:ph type="ftr" sz="quarter" idx="12"/>
          </p:nvPr>
        </p:nvSpPr>
        <p:spPr/>
        <p:txBody>
          <a:bodyPr/>
          <a:lstStyle>
            <a:lvl1pPr>
              <a:defRPr/>
            </a:lvl1pPr>
          </a:lstStyle>
          <a:p>
            <a:pPr>
              <a:defRPr/>
            </a:pPr>
            <a:endParaRPr lang="nl-NL">
              <a:solidFill>
                <a:prstClr val="black">
                  <a:tint val="75000"/>
                </a:prstClr>
              </a:solidFill>
            </a:endParaRPr>
          </a:p>
        </p:txBody>
      </p:sp>
    </p:spTree>
    <p:extLst>
      <p:ext uri="{BB962C8B-B14F-4D97-AF65-F5344CB8AC3E}">
        <p14:creationId xmlns:p14="http://schemas.microsoft.com/office/powerpoint/2010/main" val="3904959082"/>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6.em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7.emf"/><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4.xml"/><Relationship Id="rId1" Type="http://schemas.openxmlformats.org/officeDocument/2006/relationships/slideLayout" Target="../slideLayouts/slideLayout12.xml"/><Relationship Id="rId4" Type="http://schemas.openxmlformats.org/officeDocument/2006/relationships/image" Target="../media/image6.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1.emf"/><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6.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6" name="Afbeelding 1" descr="payoff_neg2.pdf"/>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16013" y="4503738"/>
            <a:ext cx="1400175"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hoek 7"/>
          <p:cNvSpPr/>
          <p:nvPr userDrawn="1"/>
        </p:nvSpPr>
        <p:spPr bwMode="auto">
          <a:xfrm>
            <a:off x="873125" y="3148013"/>
            <a:ext cx="7916863" cy="1731962"/>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nl-NL"/>
          </a:p>
        </p:txBody>
      </p:sp>
      <p:sp>
        <p:nvSpPr>
          <p:cNvPr id="9" name="Rechthoek 8"/>
          <p:cNvSpPr/>
          <p:nvPr userDrawn="1"/>
        </p:nvSpPr>
        <p:spPr bwMode="auto">
          <a:xfrm>
            <a:off x="8748713" y="3435350"/>
            <a:ext cx="431800" cy="1158875"/>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endParaRPr lang="nl-NL"/>
          </a:p>
        </p:txBody>
      </p:sp>
      <p:pic>
        <p:nvPicPr>
          <p:cNvPr id="1029" name="Afbeelding 4"/>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149350" y="4443413"/>
            <a:ext cx="1435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Afbeelding 4" descr="HAN_Logo2014NL_rgb_pos01.pdf"/>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450850" y="379413"/>
            <a:ext cx="2354263"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6" r:id="rId1"/>
  </p:sldLayoutIdLst>
  <p:hf hdr="0"/>
  <p:txStyles>
    <p:titleStyle>
      <a:lvl1pPr algn="l" defTabSz="457200" rtl="0" eaLnBrk="1" fontAlgn="base" hangingPunct="1">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1" fontAlgn="base" hangingPunct="1">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eaLnBrk="1" fontAlgn="base" hangingPunct="1">
        <a:spcBef>
          <a:spcPct val="0"/>
        </a:spcBef>
        <a:spcAft>
          <a:spcPct val="0"/>
        </a:spcAft>
        <a:defRPr sz="4000">
          <a:solidFill>
            <a:schemeClr val="tx1"/>
          </a:solidFill>
          <a:latin typeface="Arial" charset="0"/>
          <a:ea typeface="ＭＳ Ｐゴシック" charset="0"/>
        </a:defRPr>
      </a:lvl6pPr>
      <a:lvl7pPr marL="914400" algn="l" defTabSz="457200" rtl="0" eaLnBrk="1" fontAlgn="base" hangingPunct="1">
        <a:spcBef>
          <a:spcPct val="0"/>
        </a:spcBef>
        <a:spcAft>
          <a:spcPct val="0"/>
        </a:spcAft>
        <a:defRPr sz="4000">
          <a:solidFill>
            <a:schemeClr val="tx1"/>
          </a:solidFill>
          <a:latin typeface="Arial" charset="0"/>
          <a:ea typeface="ＭＳ Ｐゴシック" charset="0"/>
        </a:defRPr>
      </a:lvl7pPr>
      <a:lvl8pPr marL="1371600" algn="l" defTabSz="457200" rtl="0" eaLnBrk="1" fontAlgn="base" hangingPunct="1">
        <a:spcBef>
          <a:spcPct val="0"/>
        </a:spcBef>
        <a:spcAft>
          <a:spcPct val="0"/>
        </a:spcAft>
        <a:defRPr sz="4000">
          <a:solidFill>
            <a:schemeClr val="tx1"/>
          </a:solidFill>
          <a:latin typeface="Arial" charset="0"/>
          <a:ea typeface="ＭＳ Ｐゴシック" charset="0"/>
        </a:defRPr>
      </a:lvl8pPr>
      <a:lvl9pPr marL="1828800" algn="l" defTabSz="457200" rtl="0" eaLnBrk="1" fontAlgn="base" hangingPunct="1">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1" fontAlgn="base" hangingPunct="1">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Tijdelijke aanduiding voor dianummer 8"/>
          <p:cNvSpPr>
            <a:spLocks noGrp="1"/>
          </p:cNvSpPr>
          <p:nvPr>
            <p:ph type="sldNum" sz="quarter" idx="4"/>
          </p:nvPr>
        </p:nvSpPr>
        <p:spPr>
          <a:xfrm>
            <a:off x="8604250" y="4767263"/>
            <a:ext cx="328613" cy="274637"/>
          </a:xfrm>
          <a:prstGeom prst="rect">
            <a:avLst/>
          </a:prstGeom>
          <a:noFill/>
          <a:ln>
            <a:noFill/>
          </a:ln>
        </p:spPr>
        <p:txBody>
          <a:bodyPr vert="horz" wrap="square" lIns="0" tIns="0" rIns="0" bIns="0" numCol="1" anchor="ctr" anchorCtr="0" compatLnSpc="1">
            <a:prstTxWarp prst="textNoShape">
              <a:avLst/>
            </a:prstTxWarp>
          </a:bodyPr>
          <a:lstStyle>
            <a:lvl1pPr algn="r">
              <a:defRPr sz="1000" baseline="0" smtClean="0">
                <a:solidFill>
                  <a:srgbClr val="898989"/>
                </a:solidFill>
              </a:defRPr>
            </a:lvl1pPr>
          </a:lstStyle>
          <a:p>
            <a:pPr>
              <a:defRPr/>
            </a:pPr>
            <a:fld id="{821C935E-2C78-49AD-8F09-6A37D78909F1}" type="slidenum">
              <a:rPr lang="nl-NL" altLang="nl-NL"/>
              <a:pPr>
                <a:defRPr/>
              </a:pPr>
              <a:t>‹nr.›</a:t>
            </a:fld>
            <a:endParaRPr lang="nl-NL" altLang="nl-NL"/>
          </a:p>
        </p:txBody>
      </p:sp>
      <p:sp>
        <p:nvSpPr>
          <p:cNvPr id="11" name="Tijdelijke aanduiding voor datum 3"/>
          <p:cNvSpPr>
            <a:spLocks noGrp="1"/>
          </p:cNvSpPr>
          <p:nvPr>
            <p:ph type="dt" sz="half" idx="2"/>
          </p:nvPr>
        </p:nvSpPr>
        <p:spPr>
          <a:xfrm>
            <a:off x="755650" y="4767263"/>
            <a:ext cx="576263" cy="274637"/>
          </a:xfrm>
          <a:prstGeom prst="rect">
            <a:avLst/>
          </a:prstGeom>
          <a:noFill/>
          <a:ln>
            <a:noFill/>
          </a:ln>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a:defRPr/>
            </a:pPr>
            <a:fld id="{7AFB3C88-5250-4E6B-8413-58726ADC0A46}" type="datetime1">
              <a:rPr lang="nl-NL" altLang="nl-NL"/>
              <a:pPr>
                <a:defRPr/>
              </a:pPr>
              <a:t>26-10-2020</a:t>
            </a:fld>
            <a:endParaRPr lang="nl-NL" altLang="nl-NL"/>
          </a:p>
        </p:txBody>
      </p:sp>
      <p:sp>
        <p:nvSpPr>
          <p:cNvPr id="12" name="Tijdelijke aanduiding voor voettekst 7"/>
          <p:cNvSpPr>
            <a:spLocks noGrp="1"/>
          </p:cNvSpPr>
          <p:nvPr>
            <p:ph type="ftr" sz="quarter" idx="3"/>
          </p:nvPr>
        </p:nvSpPr>
        <p:spPr>
          <a:xfrm>
            <a:off x="1403350" y="4767263"/>
            <a:ext cx="2736850" cy="274637"/>
          </a:xfrm>
          <a:prstGeom prst="rect">
            <a:avLst/>
          </a:prstGeom>
          <a:noFill/>
          <a:ln>
            <a:noFill/>
          </a:ln>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a:defRPr/>
            </a:pPr>
            <a:r>
              <a:rPr lang="nl-NL"/>
              <a:t>Titel presentatie (via kop- en voettekst)</a:t>
            </a:r>
          </a:p>
        </p:txBody>
      </p:sp>
      <p:pic>
        <p:nvPicPr>
          <p:cNvPr id="2053"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389563" y="4840288"/>
            <a:ext cx="31273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hoek 8"/>
          <p:cNvSpPr/>
          <p:nvPr userDrawn="1"/>
        </p:nvSpPr>
        <p:spPr>
          <a:xfrm>
            <a:off x="755650" y="0"/>
            <a:ext cx="7777163" cy="304800"/>
          </a:xfrm>
          <a:prstGeom prst="rect">
            <a:avLst/>
          </a:prstGeom>
          <a:solidFill>
            <a:srgbClr val="E76A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spTree>
  </p:cSld>
  <p:clrMap bg1="lt1" tx1="dk1" bg2="lt2" tx2="dk2" accent1="accent1" accent2="accent2" accent3="accent3" accent4="accent4" accent5="accent5" accent6="accent6" hlink="hlink" folHlink="folHlink"/>
  <p:sldLayoutIdLst>
    <p:sldLayoutId id="2147483965" r:id="rId1"/>
    <p:sldLayoutId id="2147483966" r:id="rId2"/>
    <p:sldLayoutId id="2147483967" r:id="rId3"/>
    <p:sldLayoutId id="2147483968" r:id="rId4"/>
    <p:sldLayoutId id="2147483969" r:id="rId5"/>
  </p:sldLayoutIdLst>
  <p:hf hdr="0"/>
  <p:txStyles>
    <p:titleStyle>
      <a:lvl1pPr algn="l" defTabSz="457200" rtl="0" eaLnBrk="0" fontAlgn="base" hangingPunct="0">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444444"/>
        </a:solidFill>
        <a:effectLst/>
      </p:bgPr>
    </p:bg>
    <p:spTree>
      <p:nvGrpSpPr>
        <p:cNvPr id="1" name=""/>
        <p:cNvGrpSpPr/>
        <p:nvPr/>
      </p:nvGrpSpPr>
      <p:grpSpPr>
        <a:xfrm>
          <a:off x="0" y="0"/>
          <a:ext cx="0" cy="0"/>
          <a:chOff x="0" y="0"/>
          <a:chExt cx="0" cy="0"/>
        </a:xfrm>
      </p:grpSpPr>
      <p:sp>
        <p:nvSpPr>
          <p:cNvPr id="10" name="Tijdelijke aanduiding voor dianummer 8"/>
          <p:cNvSpPr>
            <a:spLocks noGrp="1"/>
          </p:cNvSpPr>
          <p:nvPr>
            <p:ph type="sldNum" sz="quarter" idx="4"/>
          </p:nvPr>
        </p:nvSpPr>
        <p:spPr>
          <a:xfrm>
            <a:off x="8604250" y="4767263"/>
            <a:ext cx="328613" cy="274637"/>
          </a:xfrm>
          <a:prstGeom prst="rect">
            <a:avLst/>
          </a:prstGeom>
          <a:noFill/>
          <a:ln>
            <a:noFill/>
          </a:ln>
        </p:spPr>
        <p:txBody>
          <a:bodyPr vert="horz" wrap="square" lIns="0" tIns="0" rIns="0" bIns="0" numCol="1" anchor="ctr" anchorCtr="0" compatLnSpc="1">
            <a:prstTxWarp prst="textNoShape">
              <a:avLst/>
            </a:prstTxWarp>
          </a:bodyPr>
          <a:lstStyle>
            <a:lvl1pPr algn="r">
              <a:defRPr sz="1000" baseline="0" smtClean="0">
                <a:solidFill>
                  <a:srgbClr val="898989"/>
                </a:solidFill>
              </a:defRPr>
            </a:lvl1pPr>
          </a:lstStyle>
          <a:p>
            <a:pPr>
              <a:defRPr/>
            </a:pPr>
            <a:fld id="{A176D512-3995-444D-9DBA-FB348EBD796F}" type="slidenum">
              <a:rPr lang="nl-NL" altLang="nl-NL"/>
              <a:pPr>
                <a:defRPr/>
              </a:pPr>
              <a:t>‹nr.›</a:t>
            </a:fld>
            <a:endParaRPr lang="nl-NL" altLang="nl-NL"/>
          </a:p>
        </p:txBody>
      </p:sp>
      <p:sp>
        <p:nvSpPr>
          <p:cNvPr id="11" name="Tijdelijke aanduiding voor datum 3"/>
          <p:cNvSpPr>
            <a:spLocks noGrp="1"/>
          </p:cNvSpPr>
          <p:nvPr>
            <p:ph type="dt" sz="half" idx="2"/>
          </p:nvPr>
        </p:nvSpPr>
        <p:spPr>
          <a:xfrm>
            <a:off x="755650" y="4767263"/>
            <a:ext cx="576263" cy="274637"/>
          </a:xfrm>
          <a:prstGeom prst="rect">
            <a:avLst/>
          </a:prstGeom>
          <a:noFill/>
          <a:ln>
            <a:noFill/>
          </a:ln>
        </p:spPr>
        <p:txBody>
          <a:bodyPr vert="horz" wrap="square" lIns="0" tIns="0" rIns="0" bIns="0" numCol="1" anchor="ctr" anchorCtr="0" compatLnSpc="1">
            <a:prstTxWarp prst="textNoShape">
              <a:avLst/>
            </a:prstTxWarp>
          </a:bodyPr>
          <a:lstStyle>
            <a:lvl1pPr>
              <a:defRPr sz="1000" baseline="0" smtClean="0">
                <a:solidFill>
                  <a:srgbClr val="898989"/>
                </a:solidFill>
              </a:defRPr>
            </a:lvl1pPr>
          </a:lstStyle>
          <a:p>
            <a:pPr>
              <a:defRPr/>
            </a:pPr>
            <a:fld id="{BEEC80F0-6744-44B3-B4D7-340E222BEB05}" type="datetime1">
              <a:rPr lang="nl-NL" altLang="nl-NL"/>
              <a:pPr>
                <a:defRPr/>
              </a:pPr>
              <a:t>26-10-2020</a:t>
            </a:fld>
            <a:endParaRPr lang="nl-NL" altLang="nl-NL"/>
          </a:p>
        </p:txBody>
      </p:sp>
      <p:sp>
        <p:nvSpPr>
          <p:cNvPr id="12" name="Tijdelijke aanduiding voor voettekst 7"/>
          <p:cNvSpPr>
            <a:spLocks noGrp="1"/>
          </p:cNvSpPr>
          <p:nvPr>
            <p:ph type="ftr" sz="quarter" idx="3"/>
          </p:nvPr>
        </p:nvSpPr>
        <p:spPr>
          <a:xfrm>
            <a:off x="1403350" y="4767263"/>
            <a:ext cx="2736850" cy="274637"/>
          </a:xfrm>
          <a:prstGeom prst="rect">
            <a:avLst/>
          </a:prstGeom>
          <a:noFill/>
          <a:ln>
            <a:noFill/>
          </a:ln>
        </p:spPr>
        <p:txBody>
          <a:bodyPr vert="horz" lIns="0" tIns="0" rIns="0" bIns="0" rtlCol="0" anchor="ctr"/>
          <a:lstStyle>
            <a:lvl1pPr algn="l">
              <a:defRPr sz="1000" baseline="0">
                <a:solidFill>
                  <a:schemeClr val="tx1">
                    <a:tint val="75000"/>
                  </a:schemeClr>
                </a:solidFill>
                <a:latin typeface="Arial" charset="0"/>
                <a:ea typeface="ＭＳ Ｐゴシック" charset="0"/>
                <a:cs typeface="ＭＳ Ｐゴシック" charset="0"/>
              </a:defRPr>
            </a:lvl1pPr>
          </a:lstStyle>
          <a:p>
            <a:pPr>
              <a:defRPr/>
            </a:pPr>
            <a:r>
              <a:rPr lang="nl-NL"/>
              <a:t>Titel presentatie (via kop- en voettekst)</a:t>
            </a:r>
          </a:p>
        </p:txBody>
      </p:sp>
      <p:sp>
        <p:nvSpPr>
          <p:cNvPr id="7" name="Rechthoek 6"/>
          <p:cNvSpPr/>
          <p:nvPr userDrawn="1"/>
        </p:nvSpPr>
        <p:spPr>
          <a:xfrm>
            <a:off x="755650" y="0"/>
            <a:ext cx="7777163" cy="304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pic>
        <p:nvPicPr>
          <p:cNvPr id="3078"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394325" y="4840288"/>
            <a:ext cx="3117850"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Lst>
  <p:hf hdr="0"/>
  <p:txStyles>
    <p:titleStyle>
      <a:lvl1pPr algn="l" defTabSz="457200" rtl="0" eaLnBrk="0" fontAlgn="base" hangingPunct="0">
        <a:spcBef>
          <a:spcPct val="0"/>
        </a:spcBef>
        <a:spcAft>
          <a:spcPct val="0"/>
        </a:spcAft>
        <a:defRPr sz="4000" b="1" kern="1200">
          <a:solidFill>
            <a:srgbClr val="EE7F00"/>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b="1">
          <a:solidFill>
            <a:srgbClr val="EE7F00"/>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rgbClr val="EE7F00"/>
          </a:solidFill>
          <a:latin typeface="Arial" charset="0"/>
          <a:ea typeface="ＭＳ Ｐゴシック" charset="0"/>
        </a:defRPr>
      </a:lvl6pPr>
      <a:lvl7pPr marL="914400" algn="l" defTabSz="457200" rtl="0" fontAlgn="base">
        <a:spcBef>
          <a:spcPct val="0"/>
        </a:spcBef>
        <a:spcAft>
          <a:spcPct val="0"/>
        </a:spcAft>
        <a:defRPr sz="4000">
          <a:solidFill>
            <a:srgbClr val="EE7F00"/>
          </a:solidFill>
          <a:latin typeface="Arial" charset="0"/>
          <a:ea typeface="ＭＳ Ｐゴシック" charset="0"/>
        </a:defRPr>
      </a:lvl7pPr>
      <a:lvl8pPr marL="1371600" algn="l" defTabSz="457200" rtl="0" fontAlgn="base">
        <a:spcBef>
          <a:spcPct val="0"/>
        </a:spcBef>
        <a:spcAft>
          <a:spcPct val="0"/>
        </a:spcAft>
        <a:defRPr sz="4000">
          <a:solidFill>
            <a:srgbClr val="EE7F00"/>
          </a:solidFill>
          <a:latin typeface="Arial" charset="0"/>
          <a:ea typeface="ＭＳ Ｐゴシック" charset="0"/>
        </a:defRPr>
      </a:lvl8pPr>
      <a:lvl9pPr marL="1828800" algn="l" defTabSz="457200" rtl="0" fontAlgn="base">
        <a:spcBef>
          <a:spcPct val="0"/>
        </a:spcBef>
        <a:spcAft>
          <a:spcPct val="0"/>
        </a:spcAft>
        <a:defRPr sz="4000">
          <a:solidFill>
            <a:srgbClr val="EE7F00"/>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bg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8" name="Rechthoek 7"/>
          <p:cNvSpPr>
            <a:spLocks noChangeArrowheads="1"/>
          </p:cNvSpPr>
          <p:nvPr userDrawn="1"/>
        </p:nvSpPr>
        <p:spPr bwMode="auto">
          <a:xfrm rot="-5400000">
            <a:off x="-1312862" y="2263774"/>
            <a:ext cx="3225800" cy="615951"/>
          </a:xfrm>
          <a:prstGeom prst="rect">
            <a:avLst/>
          </a:prstGeom>
          <a:solidFill>
            <a:srgbClr val="343434"/>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nl-NL">
              <a:solidFill>
                <a:schemeClr val="lt1"/>
              </a:solidFill>
              <a:latin typeface="+mn-lt"/>
              <a:ea typeface="+mn-ea"/>
            </a:endParaRPr>
          </a:p>
        </p:txBody>
      </p:sp>
      <p:sp>
        <p:nvSpPr>
          <p:cNvPr id="9" name="Rechthoek 8"/>
          <p:cNvSpPr/>
          <p:nvPr userDrawn="1"/>
        </p:nvSpPr>
        <p:spPr bwMode="auto">
          <a:xfrm rot="16200000">
            <a:off x="225426" y="433387"/>
            <a:ext cx="4552950" cy="4276725"/>
          </a:xfrm>
          <a:prstGeom prst="rect">
            <a:avLst/>
          </a:prstGeom>
          <a:solidFill>
            <a:srgbClr val="34343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pic>
        <p:nvPicPr>
          <p:cNvPr id="4100" name="Afbeelding 1"/>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89563" y="4840288"/>
            <a:ext cx="3127375" cy="1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7" r:id="rId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66E1E"/>
        </a:solidFill>
        <a:effectLst/>
      </p:bgPr>
    </p:bg>
    <p:spTree>
      <p:nvGrpSpPr>
        <p:cNvPr id="1" name=""/>
        <p:cNvGrpSpPr/>
        <p:nvPr/>
      </p:nvGrpSpPr>
      <p:grpSpPr>
        <a:xfrm>
          <a:off x="0" y="0"/>
          <a:ext cx="0" cy="0"/>
          <a:chOff x="0" y="0"/>
          <a:chExt cx="0" cy="0"/>
        </a:xfrm>
      </p:grpSpPr>
      <p:grpSp>
        <p:nvGrpSpPr>
          <p:cNvPr id="5122" name="Groeperen 2"/>
          <p:cNvGrpSpPr>
            <a:grpSpLocks/>
          </p:cNvGrpSpPr>
          <p:nvPr userDrawn="1"/>
        </p:nvGrpSpPr>
        <p:grpSpPr bwMode="auto">
          <a:xfrm>
            <a:off x="1692275" y="0"/>
            <a:ext cx="5903913" cy="3122613"/>
            <a:chOff x="1692275" y="0"/>
            <a:chExt cx="5903913" cy="4162425"/>
          </a:xfrm>
        </p:grpSpPr>
        <p:sp>
          <p:nvSpPr>
            <p:cNvPr id="2" name="Rechthoek 1"/>
            <p:cNvSpPr>
              <a:spLocks noChangeArrowheads="1"/>
            </p:cNvSpPr>
            <p:nvPr userDrawn="1"/>
          </p:nvSpPr>
          <p:spPr bwMode="auto">
            <a:xfrm>
              <a:off x="2555875" y="0"/>
              <a:ext cx="4132263" cy="562890"/>
            </a:xfrm>
            <a:prstGeom prst="rect">
              <a:avLst/>
            </a:prstGeom>
            <a:solidFill>
              <a:schemeClr val="bg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endParaRPr lang="nl-NL">
                <a:solidFill>
                  <a:schemeClr val="lt1"/>
                </a:solidFill>
                <a:latin typeface="+mn-lt"/>
                <a:ea typeface="+mn-ea"/>
              </a:endParaRPr>
            </a:p>
          </p:txBody>
        </p:sp>
        <p:sp>
          <p:nvSpPr>
            <p:cNvPr id="14" name="Rechthoek 13"/>
            <p:cNvSpPr/>
            <p:nvPr userDrawn="1"/>
          </p:nvSpPr>
          <p:spPr bwMode="auto">
            <a:xfrm>
              <a:off x="1692275" y="416878"/>
              <a:ext cx="5903913" cy="37455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nl-NL"/>
            </a:p>
          </p:txBody>
        </p:sp>
      </p:grpSp>
      <p:pic>
        <p:nvPicPr>
          <p:cNvPr id="5123" name="Afbeelding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353050" y="4840288"/>
            <a:ext cx="31623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5" r:id="rId1"/>
  </p:sldLayoutIdLst>
  <p:hf hdr="0"/>
  <p:txStyles>
    <p:titleStyle>
      <a:lvl1pPr algn="l" defTabSz="457200" rtl="0" eaLnBrk="0" fontAlgn="base" hangingPunct="0">
        <a:spcBef>
          <a:spcPct val="0"/>
        </a:spcBef>
        <a:spcAft>
          <a:spcPct val="0"/>
        </a:spcAft>
        <a:defRPr sz="4000" kern="1200">
          <a:solidFill>
            <a:schemeClr val="tx1"/>
          </a:solidFill>
          <a:latin typeface="Arial"/>
          <a:ea typeface="MS PGothic" panose="020B0600070205080204" pitchFamily="34" charset="-128"/>
          <a:cs typeface="Arial"/>
        </a:defRPr>
      </a:lvl1pPr>
      <a:lvl2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2pPr>
      <a:lvl3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3pPr>
      <a:lvl4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4pPr>
      <a:lvl5pPr algn="l" defTabSz="457200" rtl="0" eaLnBrk="0" fontAlgn="base" hangingPunct="0">
        <a:spcBef>
          <a:spcPct val="0"/>
        </a:spcBef>
        <a:spcAft>
          <a:spcPct val="0"/>
        </a:spcAft>
        <a:defRPr sz="4000">
          <a:solidFill>
            <a:schemeClr val="tx1"/>
          </a:solidFill>
          <a:latin typeface="Arial" charset="0"/>
          <a:ea typeface="MS PGothic" panose="020B0600070205080204" pitchFamily="34" charset="-128"/>
          <a:cs typeface="Arial" panose="020B0604020202020204" pitchFamily="34" charset="0"/>
        </a:defRPr>
      </a:lvl5pPr>
      <a:lvl6pPr marL="457200" algn="l" defTabSz="457200" rtl="0" fontAlgn="base">
        <a:spcBef>
          <a:spcPct val="0"/>
        </a:spcBef>
        <a:spcAft>
          <a:spcPct val="0"/>
        </a:spcAft>
        <a:defRPr sz="4000">
          <a:solidFill>
            <a:schemeClr val="tx1"/>
          </a:solidFill>
          <a:latin typeface="Arial" charset="0"/>
          <a:ea typeface="ＭＳ Ｐゴシック" charset="0"/>
        </a:defRPr>
      </a:lvl6pPr>
      <a:lvl7pPr marL="914400" algn="l" defTabSz="457200" rtl="0" fontAlgn="base">
        <a:spcBef>
          <a:spcPct val="0"/>
        </a:spcBef>
        <a:spcAft>
          <a:spcPct val="0"/>
        </a:spcAft>
        <a:defRPr sz="4000">
          <a:solidFill>
            <a:schemeClr val="tx1"/>
          </a:solidFill>
          <a:latin typeface="Arial" charset="0"/>
          <a:ea typeface="ＭＳ Ｐゴシック" charset="0"/>
        </a:defRPr>
      </a:lvl7pPr>
      <a:lvl8pPr marL="1371600" algn="l" defTabSz="457200" rtl="0" fontAlgn="base">
        <a:spcBef>
          <a:spcPct val="0"/>
        </a:spcBef>
        <a:spcAft>
          <a:spcPct val="0"/>
        </a:spcAft>
        <a:defRPr sz="4000">
          <a:solidFill>
            <a:schemeClr val="tx1"/>
          </a:solidFill>
          <a:latin typeface="Arial" charset="0"/>
          <a:ea typeface="ＭＳ Ｐゴシック" charset="0"/>
        </a:defRPr>
      </a:lvl8pPr>
      <a:lvl9pPr marL="1828800" algn="l" defTabSz="457200" rtl="0" fontAlgn="base">
        <a:spcBef>
          <a:spcPct val="0"/>
        </a:spcBef>
        <a:spcAft>
          <a:spcPct val="0"/>
        </a:spcAft>
        <a:defRPr sz="4000">
          <a:solidFill>
            <a:schemeClr val="tx1"/>
          </a:solidFill>
          <a:latin typeface="Arial" charset="0"/>
          <a:ea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3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jdelijke aanduiding voor titel 1"/>
          <p:cNvSpPr>
            <a:spLocks noGrp="1"/>
          </p:cNvSpPr>
          <p:nvPr>
            <p:ph type="title"/>
          </p:nvPr>
        </p:nvSpPr>
        <p:spPr bwMode="auto">
          <a:xfrm>
            <a:off x="755651" y="205979"/>
            <a:ext cx="7777163"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nl-NL" altLang="nl-NL"/>
              <a:t>Titelstijl van model bewerken</a:t>
            </a:r>
          </a:p>
        </p:txBody>
      </p:sp>
      <p:sp>
        <p:nvSpPr>
          <p:cNvPr id="2051" name="Tijdelijke aanduiding voor tekst 2"/>
          <p:cNvSpPr>
            <a:spLocks noGrp="1"/>
          </p:cNvSpPr>
          <p:nvPr>
            <p:ph type="body" idx="1"/>
          </p:nvPr>
        </p:nvSpPr>
        <p:spPr bwMode="auto">
          <a:xfrm>
            <a:off x="755650" y="1200151"/>
            <a:ext cx="793115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Klik om de tekststijl van het model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3" name="Tijdelijke aanduiding voor dianummer 8"/>
          <p:cNvSpPr>
            <a:spLocks noGrp="1"/>
          </p:cNvSpPr>
          <p:nvPr>
            <p:ph type="sldNum" sz="quarter" idx="4"/>
          </p:nvPr>
        </p:nvSpPr>
        <p:spPr>
          <a:xfrm>
            <a:off x="7524750" y="4767264"/>
            <a:ext cx="1162050" cy="273844"/>
          </a:xfrm>
          <a:prstGeom prst="rect">
            <a:avLst/>
          </a:prstGeom>
        </p:spPr>
        <p:txBody>
          <a:bodyPr vert="horz" wrap="square" lIns="0" tIns="0" rIns="0" bIns="0" numCol="1" anchor="ctr" anchorCtr="0" compatLnSpc="1">
            <a:prstTxWarp prst="textNoShape">
              <a:avLst/>
            </a:prstTxWarp>
          </a:bodyPr>
          <a:lstStyle>
            <a:lvl1pPr algn="r">
              <a:defRPr sz="750" baseline="0">
                <a:solidFill>
                  <a:srgbClr val="898989"/>
                </a:solidFill>
              </a:defRPr>
            </a:lvl1pPr>
          </a:lstStyle>
          <a:p>
            <a:pPr eaLnBrk="1" fontAlgn="auto" hangingPunct="1">
              <a:spcBef>
                <a:spcPts val="0"/>
              </a:spcBef>
              <a:spcAft>
                <a:spcPts val="0"/>
              </a:spcAft>
              <a:defRPr/>
            </a:pPr>
            <a:fld id="{B2D596D5-EE93-44C1-BB3E-49B37F851945}" type="slidenum">
              <a:rPr lang="nl-NL" altLang="nl-NL" smtClean="0">
                <a:latin typeface="Calibri"/>
                <a:ea typeface="+mn-ea"/>
              </a:rPr>
              <a:pPr eaLnBrk="1" fontAlgn="auto" hangingPunct="1">
                <a:spcBef>
                  <a:spcPts val="0"/>
                </a:spcBef>
                <a:spcAft>
                  <a:spcPts val="0"/>
                </a:spcAft>
                <a:defRPr/>
              </a:pPr>
              <a:t>‹nr.›</a:t>
            </a:fld>
            <a:endParaRPr lang="nl-NL" altLang="nl-NL">
              <a:latin typeface="Calibri"/>
              <a:ea typeface="+mn-ea"/>
            </a:endParaRPr>
          </a:p>
        </p:txBody>
      </p:sp>
      <p:sp>
        <p:nvSpPr>
          <p:cNvPr id="11" name="Tijdelijke aanduiding voor datum 3"/>
          <p:cNvSpPr>
            <a:spLocks noGrp="1"/>
          </p:cNvSpPr>
          <p:nvPr>
            <p:ph type="dt" sz="half" idx="2"/>
          </p:nvPr>
        </p:nvSpPr>
        <p:spPr>
          <a:xfrm>
            <a:off x="755651" y="4767264"/>
            <a:ext cx="576263" cy="273844"/>
          </a:xfrm>
          <a:prstGeom prst="rect">
            <a:avLst/>
          </a:prstGeom>
        </p:spPr>
        <p:txBody>
          <a:bodyPr vert="horz" wrap="square" lIns="0" tIns="0" rIns="0" bIns="0" numCol="1" anchor="ctr" anchorCtr="0" compatLnSpc="1">
            <a:prstTxWarp prst="textNoShape">
              <a:avLst/>
            </a:prstTxWarp>
          </a:bodyPr>
          <a:lstStyle>
            <a:lvl1pPr>
              <a:defRPr sz="750" baseline="0">
                <a:solidFill>
                  <a:srgbClr val="898989"/>
                </a:solidFill>
                <a:latin typeface="Arial" panose="020B0604020202020204" pitchFamily="34" charset="0"/>
              </a:defRPr>
            </a:lvl1pPr>
          </a:lstStyle>
          <a:p>
            <a:pPr eaLnBrk="1" fontAlgn="auto" hangingPunct="1">
              <a:spcBef>
                <a:spcPts val="0"/>
              </a:spcBef>
              <a:spcAft>
                <a:spcPts val="0"/>
              </a:spcAft>
              <a:defRPr/>
            </a:pPr>
            <a:fld id="{46F129AB-C143-43C5-93BE-47EA78E64244}" type="datetime1">
              <a:rPr lang="nl-NL" altLang="nl-NL" smtClean="0">
                <a:ea typeface="+mn-ea"/>
              </a:rPr>
              <a:pPr eaLnBrk="1" fontAlgn="auto" hangingPunct="1">
                <a:spcBef>
                  <a:spcPts val="0"/>
                </a:spcBef>
                <a:spcAft>
                  <a:spcPts val="0"/>
                </a:spcAft>
                <a:defRPr/>
              </a:pPr>
              <a:t>26-10-2020</a:t>
            </a:fld>
            <a:endParaRPr lang="nl-NL" altLang="nl-NL">
              <a:ea typeface="+mn-ea"/>
            </a:endParaRPr>
          </a:p>
        </p:txBody>
      </p:sp>
      <p:sp>
        <p:nvSpPr>
          <p:cNvPr id="12" name="Tijdelijke aanduiding voor voettekst 7"/>
          <p:cNvSpPr>
            <a:spLocks noGrp="1"/>
          </p:cNvSpPr>
          <p:nvPr>
            <p:ph type="ftr" sz="quarter" idx="3"/>
          </p:nvPr>
        </p:nvSpPr>
        <p:spPr>
          <a:xfrm>
            <a:off x="1403350" y="4767264"/>
            <a:ext cx="2736850" cy="273844"/>
          </a:xfrm>
          <a:prstGeom prst="rect">
            <a:avLst/>
          </a:prstGeom>
        </p:spPr>
        <p:txBody>
          <a:bodyPr vert="horz" lIns="0" tIns="0" rIns="0" bIns="0" rtlCol="0" anchor="ctr"/>
          <a:lstStyle>
            <a:lvl1pPr algn="l">
              <a:defRPr sz="750" baseline="0">
                <a:solidFill>
                  <a:schemeClr val="tx1">
                    <a:tint val="75000"/>
                  </a:schemeClr>
                </a:solidFill>
                <a:latin typeface="Arial" charset="0"/>
                <a:ea typeface="ＭＳ Ｐゴシック" charset="0"/>
                <a:cs typeface="ＭＳ Ｐゴシック" charset="0"/>
              </a:defRPr>
            </a:lvl1pPr>
          </a:lstStyle>
          <a:p>
            <a:pPr eaLnBrk="1" fontAlgn="auto" hangingPunct="1">
              <a:spcBef>
                <a:spcPts val="0"/>
              </a:spcBef>
              <a:spcAft>
                <a:spcPts val="0"/>
              </a:spcAft>
              <a:defRPr/>
            </a:pPr>
            <a:endParaRPr lang="nl-NL">
              <a:solidFill>
                <a:prstClr val="black">
                  <a:tint val="75000"/>
                </a:prstClr>
              </a:solidFill>
            </a:endParaRPr>
          </a:p>
        </p:txBody>
      </p:sp>
      <p:pic>
        <p:nvPicPr>
          <p:cNvPr id="2055" name="Afbeelding 1"/>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211638" y="4839891"/>
            <a:ext cx="3213100"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hthoek 14"/>
          <p:cNvSpPr/>
          <p:nvPr userDrawn="1"/>
        </p:nvSpPr>
        <p:spPr>
          <a:xfrm>
            <a:off x="755651" y="-82154"/>
            <a:ext cx="7777163" cy="325041"/>
          </a:xfrm>
          <a:prstGeom prst="rect">
            <a:avLst/>
          </a:prstGeom>
          <a:solidFill>
            <a:srgbClr val="E66E1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nl-NL" sz="1350" baseline="0">
              <a:solidFill>
                <a:prstClr val="white"/>
              </a:solidFill>
            </a:endParaRPr>
          </a:p>
        </p:txBody>
      </p:sp>
    </p:spTree>
    <p:extLst>
      <p:ext uri="{BB962C8B-B14F-4D97-AF65-F5344CB8AC3E}">
        <p14:creationId xmlns:p14="http://schemas.microsoft.com/office/powerpoint/2010/main" val="1317827574"/>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Lst>
  <p:transition/>
  <p:hf hdr="0"/>
  <p:txStyles>
    <p:titleStyle>
      <a:lvl1pPr algn="l" defTabSz="342900" rtl="0" eaLnBrk="0" fontAlgn="base" hangingPunct="0">
        <a:spcBef>
          <a:spcPct val="0"/>
        </a:spcBef>
        <a:spcAft>
          <a:spcPct val="0"/>
        </a:spcAft>
        <a:defRPr sz="3000" kern="1200">
          <a:solidFill>
            <a:schemeClr val="tx1"/>
          </a:solidFill>
          <a:latin typeface="Arial"/>
          <a:ea typeface="ＭＳ Ｐゴシック" charset="0"/>
          <a:cs typeface="Arial"/>
        </a:defRPr>
      </a:lvl1pPr>
      <a:lvl2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2pPr>
      <a:lvl3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3pPr>
      <a:lvl4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4pPr>
      <a:lvl5pPr algn="l" defTabSz="342900" rtl="0" eaLnBrk="0" fontAlgn="base" hangingPunct="0">
        <a:spcBef>
          <a:spcPct val="0"/>
        </a:spcBef>
        <a:spcAft>
          <a:spcPct val="0"/>
        </a:spcAft>
        <a:defRPr sz="3000">
          <a:solidFill>
            <a:schemeClr val="tx1"/>
          </a:solidFill>
          <a:latin typeface="Arial" charset="0"/>
          <a:ea typeface="ＭＳ Ｐゴシック" charset="0"/>
          <a:cs typeface="Arial" panose="020B0604020202020204" pitchFamily="34" charset="0"/>
        </a:defRPr>
      </a:lvl5pPr>
      <a:lvl6pPr marL="342900" algn="l" defTabSz="342900" rtl="0" fontAlgn="base">
        <a:spcBef>
          <a:spcPct val="0"/>
        </a:spcBef>
        <a:spcAft>
          <a:spcPct val="0"/>
        </a:spcAft>
        <a:defRPr sz="3000">
          <a:solidFill>
            <a:schemeClr val="tx1"/>
          </a:solidFill>
          <a:latin typeface="Arial" charset="0"/>
          <a:ea typeface="ＭＳ Ｐゴシック" charset="0"/>
        </a:defRPr>
      </a:lvl6pPr>
      <a:lvl7pPr marL="685800" algn="l" defTabSz="342900" rtl="0" fontAlgn="base">
        <a:spcBef>
          <a:spcPct val="0"/>
        </a:spcBef>
        <a:spcAft>
          <a:spcPct val="0"/>
        </a:spcAft>
        <a:defRPr sz="3000">
          <a:solidFill>
            <a:schemeClr val="tx1"/>
          </a:solidFill>
          <a:latin typeface="Arial" charset="0"/>
          <a:ea typeface="ＭＳ Ｐゴシック" charset="0"/>
        </a:defRPr>
      </a:lvl7pPr>
      <a:lvl8pPr marL="1028700" algn="l" defTabSz="342900" rtl="0" fontAlgn="base">
        <a:spcBef>
          <a:spcPct val="0"/>
        </a:spcBef>
        <a:spcAft>
          <a:spcPct val="0"/>
        </a:spcAft>
        <a:defRPr sz="3000">
          <a:solidFill>
            <a:schemeClr val="tx1"/>
          </a:solidFill>
          <a:latin typeface="Arial" charset="0"/>
          <a:ea typeface="ＭＳ Ｐゴシック" charset="0"/>
        </a:defRPr>
      </a:lvl8pPr>
      <a:lvl9pPr marL="1371600" algn="l" defTabSz="342900" rtl="0" fontAlgn="base">
        <a:spcBef>
          <a:spcPct val="0"/>
        </a:spcBef>
        <a:spcAft>
          <a:spcPct val="0"/>
        </a:spcAft>
        <a:defRPr sz="3000">
          <a:solidFill>
            <a:schemeClr val="tx1"/>
          </a:solidFill>
          <a:latin typeface="Arial" charset="0"/>
          <a:ea typeface="ＭＳ Ｐゴシック"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1pPr>
      <a:lvl2pPr marL="557213" indent="-214313"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2pPr>
      <a:lvl3pPr marL="8572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3pPr>
      <a:lvl4pPr marL="12001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4pPr>
      <a:lvl5pPr marL="1543050" indent="-171450" algn="l" defTabSz="342900" rtl="0" eaLnBrk="0" fontAlgn="base" hangingPunct="0">
        <a:spcBef>
          <a:spcPct val="20000"/>
        </a:spcBef>
        <a:spcAft>
          <a:spcPct val="0"/>
        </a:spcAft>
        <a:buFont typeface="Arial" panose="020B0604020202020204" pitchFamily="34" charset="0"/>
        <a:buChar char="»"/>
        <a:defRPr sz="2250" kern="1200">
          <a:solidFill>
            <a:schemeClr val="tx1"/>
          </a:solidFill>
          <a:latin typeface="Arial"/>
          <a:ea typeface="ＭＳ Ｐゴシック" charset="0"/>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nl-NL"/>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gzrichtlijnen.nl/alcohol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t="-18000" b="-18000"/>
          </a:stretch>
        </a:blipFill>
        <a:effectLst/>
      </p:bgPr>
    </p:bg>
    <p:spTree>
      <p:nvGrpSpPr>
        <p:cNvPr id="1" name=""/>
        <p:cNvGrpSpPr/>
        <p:nvPr/>
      </p:nvGrpSpPr>
      <p:grpSpPr>
        <a:xfrm>
          <a:off x="0" y="0"/>
          <a:ext cx="0" cy="0"/>
          <a:chOff x="0" y="0"/>
          <a:chExt cx="0" cy="0"/>
        </a:xfrm>
      </p:grpSpPr>
      <p:sp>
        <p:nvSpPr>
          <p:cNvPr id="10242" name="Titel 1"/>
          <p:cNvSpPr>
            <a:spLocks noGrp="1"/>
          </p:cNvSpPr>
          <p:nvPr>
            <p:ph type="title"/>
          </p:nvPr>
        </p:nvSpPr>
        <p:spPr bwMode="auto">
          <a:xfrm>
            <a:off x="1090192" y="3571421"/>
            <a:ext cx="7561263" cy="649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r>
              <a:rPr lang="nl-NL" altLang="nl-NL" dirty="0" smtClean="0">
                <a:latin typeface="Arial" panose="020B0604020202020204" pitchFamily="34" charset="0"/>
                <a:cs typeface="Arial" panose="020B0604020202020204" pitchFamily="34" charset="0"/>
              </a:rPr>
              <a:t>Workshop 4: </a:t>
            </a:r>
            <a:r>
              <a:rPr lang="nl-NL" altLang="nl-NL" dirty="0">
                <a:latin typeface="Arial" panose="020B0604020202020204" pitchFamily="34" charset="0"/>
                <a:cs typeface="Arial" panose="020B0604020202020204" pitchFamily="34" charset="0"/>
              </a:rPr>
              <a:t>Interventies kiezen (</a:t>
            </a:r>
            <a:r>
              <a:rPr lang="nl-NL" altLang="nl-NL" dirty="0" smtClean="0">
                <a:latin typeface="Arial" panose="020B0604020202020204" pitchFamily="34" charset="0"/>
                <a:cs typeface="Arial" panose="020B0604020202020204" pitchFamily="34" charset="0"/>
              </a:rPr>
              <a:t>stap 3 en 4)</a:t>
            </a:r>
            <a:endParaRPr lang="nl-NL" altLang="nl-NL"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574675"/>
            <a:ext cx="7786688" cy="485775"/>
          </a:xfrm>
        </p:spPr>
        <p:txBody>
          <a:bodyPr>
            <a:normAutofit fontScale="90000"/>
          </a:bodyPr>
          <a:lstStyle/>
          <a:p>
            <a:pPr>
              <a:defRPr/>
            </a:pPr>
            <a:r>
              <a:rPr lang="nl-NL">
                <a:latin typeface="Arial" charset="0"/>
                <a:ea typeface="ＭＳ Ｐゴシック" charset="0"/>
              </a:rPr>
              <a:t>Doelen</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welke interventies het beste passen bij welke gedragsdoelen</a:t>
            </a:r>
          </a:p>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waar o.a. informatie over effectieve interventies te vinden </a:t>
            </a:r>
          </a:p>
          <a:p>
            <a:pPr>
              <a:buFont typeface="Arial" panose="020B0604020202020204" pitchFamily="34" charset="0"/>
              <a:buChar char="•"/>
            </a:pPr>
            <a:r>
              <a:rPr lang="nl-NL" altLang="nl-NL" sz="2000">
                <a:latin typeface="Arial" panose="020B0604020202020204" pitchFamily="34" charset="0"/>
                <a:cs typeface="Arial" panose="020B0604020202020204" pitchFamily="34" charset="0"/>
              </a:rPr>
              <a:t>Student weet op welke manier E-health is in te zetten</a:t>
            </a:r>
          </a:p>
        </p:txBody>
      </p:sp>
      <p:sp>
        <p:nvSpPr>
          <p:cNvPr id="11268" name="Tijdelijke aanduiding voor tekst 3"/>
          <p:cNvSpPr>
            <a:spLocks noGrp="1"/>
          </p:cNvSpPr>
          <p:nvPr>
            <p:ph type="body" sz="quarter" idx="13"/>
          </p:nvPr>
        </p:nvSpPr>
        <p:spPr bwMode="auto">
          <a:xfrm>
            <a:off x="746125" y="1006475"/>
            <a:ext cx="7786688" cy="268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2</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226867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0575" y="603828"/>
            <a:ext cx="8118745" cy="485775"/>
          </a:xfrm>
        </p:spPr>
        <p:txBody>
          <a:bodyPr>
            <a:noAutofit/>
          </a:bodyPr>
          <a:lstStyle/>
          <a:p>
            <a:pPr>
              <a:defRPr/>
            </a:pPr>
            <a:r>
              <a:rPr lang="nl-NL" sz="2400" err="1">
                <a:latin typeface="Arial" charset="0"/>
                <a:ea typeface="ＭＳ Ｐゴシック" charset="0"/>
              </a:rPr>
              <a:t>Intervention</a:t>
            </a:r>
            <a:r>
              <a:rPr lang="nl-NL" sz="2400">
                <a:latin typeface="Arial" charset="0"/>
                <a:ea typeface="ＭＳ Ｐゴシック" charset="0"/>
              </a:rPr>
              <a:t> </a:t>
            </a:r>
            <a:r>
              <a:rPr lang="nl-NL" sz="2400" err="1">
                <a:latin typeface="Arial" charset="0"/>
                <a:ea typeface="ＭＳ Ｐゴシック" charset="0"/>
              </a:rPr>
              <a:t>Mapping</a:t>
            </a:r>
            <a:r>
              <a:rPr lang="nl-NL" sz="2400">
                <a:latin typeface="Arial" charset="0"/>
                <a:ea typeface="ＭＳ Ｐゴシック" charset="0"/>
              </a:rPr>
              <a:t>: interventiefase</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a:buNone/>
            </a:pPr>
            <a:r>
              <a:rPr lang="nl-NL" sz="2400">
                <a:latin typeface="Arial" charset="0"/>
                <a:ea typeface="ＭＳ Ｐゴシック" charset="0"/>
              </a:rPr>
              <a:t>Stap 3: </a:t>
            </a:r>
            <a:r>
              <a:rPr lang="nl-NL" sz="2400" err="1">
                <a:latin typeface="Arial" charset="0"/>
                <a:ea typeface="ＭＳ Ｐゴシック" charset="0"/>
              </a:rPr>
              <a:t>Theory</a:t>
            </a:r>
            <a:r>
              <a:rPr lang="nl-NL" sz="2400">
                <a:latin typeface="Arial" charset="0"/>
                <a:ea typeface="ＭＳ Ｐゴシック" charset="0"/>
              </a:rPr>
              <a:t>- </a:t>
            </a:r>
            <a:r>
              <a:rPr lang="nl-NL" sz="2400" err="1">
                <a:latin typeface="Arial" charset="0"/>
                <a:ea typeface="ＭＳ Ｐゴシック" charset="0"/>
              </a:rPr>
              <a:t>based</a:t>
            </a:r>
            <a:r>
              <a:rPr lang="nl-NL" sz="2400">
                <a:latin typeface="Arial" charset="0"/>
                <a:ea typeface="ＭＳ Ｐゴシック" charset="0"/>
              </a:rPr>
              <a:t> methoden en technieken</a:t>
            </a:r>
          </a:p>
          <a:p>
            <a:pPr>
              <a:buNone/>
            </a:pPr>
            <a:r>
              <a:rPr lang="nl-NL" sz="2400">
                <a:latin typeface="Arial" charset="0"/>
                <a:ea typeface="ＭＳ Ｐゴシック" charset="0"/>
              </a:rPr>
              <a:t>	Welke methoden en theorieën zijn beschikbaar waarmee gedragsdeterminanten voor intentie en gedrag veranderd kunnen worden? </a:t>
            </a:r>
          </a:p>
          <a:p>
            <a:pPr>
              <a:buNone/>
            </a:pPr>
            <a:endParaRPr lang="nl-NL" sz="2400">
              <a:latin typeface="Arial" charset="0"/>
              <a:ea typeface="ＭＳ Ｐゴシック" charset="0"/>
            </a:endParaRPr>
          </a:p>
          <a:p>
            <a:pPr>
              <a:buNone/>
            </a:pPr>
            <a:r>
              <a:rPr lang="nl-NL" sz="2400">
                <a:latin typeface="Arial" charset="0"/>
                <a:ea typeface="ＭＳ Ｐゴシック" charset="0"/>
              </a:rPr>
              <a:t>Stap 4: Ontwerp van de gezondheidskundige interventie</a:t>
            </a:r>
          </a:p>
          <a:p>
            <a:pPr>
              <a:buNone/>
            </a:pPr>
            <a:r>
              <a:rPr lang="nl-NL" sz="2400">
                <a:latin typeface="Arial" charset="0"/>
                <a:ea typeface="ＭＳ Ｐゴシック" charset="0"/>
              </a:rPr>
              <a:t>	Welke methoden ga je gebruiken om de gedragsdoelen te bereiken? (interventies vaststellen)</a:t>
            </a:r>
          </a:p>
          <a:p>
            <a:pPr lvl="1">
              <a:buFont typeface="Arial" panose="020B0604020202020204" pitchFamily="34" charset="0"/>
              <a:buChar char="•"/>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3</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574675"/>
            <a:ext cx="7786688" cy="485775"/>
          </a:xfrm>
        </p:spPr>
        <p:txBody>
          <a:bodyPr>
            <a:normAutofit fontScale="90000"/>
          </a:bodyPr>
          <a:lstStyle/>
          <a:p>
            <a:pPr>
              <a:defRPr/>
            </a:pPr>
            <a:r>
              <a:rPr lang="nl-NL" sz="2400" dirty="0" err="1">
                <a:latin typeface="Arial" charset="0"/>
                <a:ea typeface="ＭＳ Ｐゴシック" charset="0"/>
              </a:rPr>
              <a:t>Intervention</a:t>
            </a:r>
            <a:r>
              <a:rPr lang="nl-NL" sz="2400" dirty="0">
                <a:latin typeface="Arial" charset="0"/>
                <a:ea typeface="ＭＳ Ｐゴシック" charset="0"/>
              </a:rPr>
              <a:t> </a:t>
            </a:r>
            <a:r>
              <a:rPr lang="nl-NL" sz="2400" dirty="0" err="1">
                <a:latin typeface="Arial" charset="0"/>
                <a:ea typeface="ＭＳ Ｐゴシック" charset="0"/>
              </a:rPr>
              <a:t>Mapping</a:t>
            </a:r>
            <a:r>
              <a:rPr lang="nl-NL" sz="2400" dirty="0">
                <a:latin typeface="Arial" charset="0"/>
                <a:ea typeface="ＭＳ Ｐゴシック" charset="0"/>
              </a:rPr>
              <a:t> stap 3: </a:t>
            </a:r>
            <a:r>
              <a:rPr lang="nl-NL" sz="2400" dirty="0" err="1">
                <a:latin typeface="Arial" charset="0"/>
                <a:ea typeface="ＭＳ Ｐゴシック" charset="0"/>
              </a:rPr>
              <a:t>Theory</a:t>
            </a:r>
            <a:r>
              <a:rPr lang="nl-NL" sz="2400" dirty="0">
                <a:latin typeface="Arial" charset="0"/>
                <a:ea typeface="ＭＳ Ｐゴシック" charset="0"/>
              </a:rPr>
              <a:t>- </a:t>
            </a:r>
            <a:r>
              <a:rPr lang="nl-NL" sz="2400" dirty="0" err="1">
                <a:latin typeface="Arial" charset="0"/>
                <a:ea typeface="ＭＳ Ｐゴシック" charset="0"/>
              </a:rPr>
              <a:t>based</a:t>
            </a:r>
            <a:r>
              <a:rPr lang="nl-NL" sz="2400" dirty="0">
                <a:latin typeface="Arial" charset="0"/>
                <a:ea typeface="ＭＳ Ｐゴシック" charset="0"/>
              </a:rPr>
              <a:t> methoden en </a:t>
            </a:r>
            <a:r>
              <a:rPr lang="nl-NL" sz="2400" dirty="0" smtClean="0">
                <a:latin typeface="Arial" charset="0"/>
                <a:ea typeface="ＭＳ Ｐゴシック" charset="0"/>
              </a:rPr>
              <a:t>technieken</a:t>
            </a:r>
            <a:endParaRPr lang="nl-NL" sz="2400" dirty="0">
              <a:latin typeface="Arial" charset="0"/>
              <a:ea typeface="ＭＳ Ｐゴシック"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41214173"/>
              </p:ext>
            </p:extLst>
          </p:nvPr>
        </p:nvGraphicFramePr>
        <p:xfrm>
          <a:off x="712083" y="1447800"/>
          <a:ext cx="7858125" cy="2987572"/>
        </p:xfrm>
        <a:graphic>
          <a:graphicData uri="http://schemas.openxmlformats.org/drawingml/2006/table">
            <a:tbl>
              <a:tblPr firstRow="1" bandRow="1">
                <a:tableStyleId>{5C22544A-7EE6-4342-B048-85BDC9FD1C3A}</a:tableStyleId>
              </a:tblPr>
              <a:tblGrid>
                <a:gridCol w="2619375">
                  <a:extLst>
                    <a:ext uri="{9D8B030D-6E8A-4147-A177-3AD203B41FA5}">
                      <a16:colId xmlns:a16="http://schemas.microsoft.com/office/drawing/2014/main" val="20000"/>
                    </a:ext>
                  </a:extLst>
                </a:gridCol>
                <a:gridCol w="2619375">
                  <a:extLst>
                    <a:ext uri="{9D8B030D-6E8A-4147-A177-3AD203B41FA5}">
                      <a16:colId xmlns:a16="http://schemas.microsoft.com/office/drawing/2014/main" val="20001"/>
                    </a:ext>
                  </a:extLst>
                </a:gridCol>
                <a:gridCol w="2619375">
                  <a:extLst>
                    <a:ext uri="{9D8B030D-6E8A-4147-A177-3AD203B41FA5}">
                      <a16:colId xmlns:a16="http://schemas.microsoft.com/office/drawing/2014/main" val="2048686728"/>
                    </a:ext>
                  </a:extLst>
                </a:gridCol>
              </a:tblGrid>
              <a:tr h="732052">
                <a:tc>
                  <a:txBody>
                    <a:bodyPr/>
                    <a:lstStyle/>
                    <a:p>
                      <a:r>
                        <a:rPr lang="nl-NL" dirty="0"/>
                        <a:t>Gedragsdeterminanten</a:t>
                      </a:r>
                    </a:p>
                  </a:txBody>
                  <a:tcPr/>
                </a:tc>
                <a:tc>
                  <a:txBody>
                    <a:bodyPr/>
                    <a:lstStyle/>
                    <a:p>
                      <a:r>
                        <a:rPr lang="nl-NL" dirty="0"/>
                        <a:t>Mogelijke modellen/theorieën</a:t>
                      </a:r>
                    </a:p>
                  </a:txBody>
                  <a:tcPr/>
                </a:tc>
                <a:tc>
                  <a:txBody>
                    <a:bodyPr/>
                    <a:lstStyle/>
                    <a:p>
                      <a:r>
                        <a:rPr lang="nl-NL" dirty="0"/>
                        <a:t>Mogelijke interventies</a:t>
                      </a:r>
                    </a:p>
                  </a:txBody>
                  <a:tcPr/>
                </a:tc>
                <a:extLst>
                  <a:ext uri="{0D108BD9-81ED-4DB2-BD59-A6C34878D82A}">
                    <a16:rowId xmlns:a16="http://schemas.microsoft.com/office/drawing/2014/main" val="10000"/>
                  </a:ext>
                </a:extLst>
              </a:tr>
              <a:tr h="1990510">
                <a:tc>
                  <a:txBody>
                    <a:bodyPr/>
                    <a:lstStyle/>
                    <a:p>
                      <a:r>
                        <a:rPr lang="nl-NL" sz="1600" dirty="0"/>
                        <a:t>1.Risicoperceptie en kennis</a:t>
                      </a:r>
                    </a:p>
                    <a:p>
                      <a:r>
                        <a:rPr lang="nl-NL" sz="1600" dirty="0"/>
                        <a:t>2. Attitude</a:t>
                      </a:r>
                    </a:p>
                    <a:p>
                      <a:r>
                        <a:rPr lang="nl-NL" sz="1600" dirty="0"/>
                        <a:t>3. Sociale invloed</a:t>
                      </a:r>
                    </a:p>
                    <a:p>
                      <a:r>
                        <a:rPr lang="nl-NL" sz="1600" dirty="0"/>
                        <a:t>4. Eigen effectiviteit</a:t>
                      </a:r>
                    </a:p>
                    <a:p>
                      <a:r>
                        <a:rPr lang="nl-NL" sz="1600" dirty="0"/>
                        <a:t>5. Barrières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NL" sz="1600" dirty="0" smtClean="0"/>
                        <a:t>a. Action planning </a:t>
                      </a:r>
                    </a:p>
                    <a:p>
                      <a:r>
                        <a:rPr lang="nl-NL" sz="1600" dirty="0" smtClean="0"/>
                        <a:t>b. </a:t>
                      </a:r>
                      <a:r>
                        <a:rPr lang="nl-NL" sz="1600" dirty="0" err="1" smtClean="0"/>
                        <a:t>Decisional</a:t>
                      </a:r>
                      <a:r>
                        <a:rPr lang="nl-NL" sz="1600" dirty="0" smtClean="0"/>
                        <a:t> Balance</a:t>
                      </a:r>
                    </a:p>
                    <a:p>
                      <a:pPr marL="0" marR="0" indent="0" algn="l" defTabSz="457200" rtl="0" eaLnBrk="1" fontAlgn="auto" latinLnBrk="0" hangingPunct="1">
                        <a:lnSpc>
                          <a:spcPct val="100000"/>
                        </a:lnSpc>
                        <a:spcBef>
                          <a:spcPts val="0"/>
                        </a:spcBef>
                        <a:spcAft>
                          <a:spcPts val="0"/>
                        </a:spcAft>
                        <a:buClrTx/>
                        <a:buSzTx/>
                        <a:buFontTx/>
                        <a:buNone/>
                        <a:tabLst/>
                        <a:defRPr/>
                      </a:pPr>
                      <a:r>
                        <a:rPr lang="nl-NL" sz="1600" baseline="0" dirty="0" smtClean="0"/>
                        <a:t>c. </a:t>
                      </a:r>
                      <a:r>
                        <a:rPr lang="nl-NL" sz="1600" baseline="0" dirty="0" err="1" smtClean="0"/>
                        <a:t>Social</a:t>
                      </a:r>
                      <a:r>
                        <a:rPr lang="nl-NL" sz="1600" baseline="0" dirty="0" smtClean="0"/>
                        <a:t> </a:t>
                      </a:r>
                      <a:r>
                        <a:rPr lang="nl-NL" sz="1600" baseline="0" dirty="0" err="1" smtClean="0"/>
                        <a:t>facilitation</a:t>
                      </a:r>
                      <a:r>
                        <a:rPr lang="nl-NL" sz="1600" baseline="0" dirty="0" smtClean="0"/>
                        <a:t> of </a:t>
                      </a:r>
                      <a:r>
                        <a:rPr lang="nl-NL" sz="1600" baseline="0" dirty="0" err="1" smtClean="0"/>
                        <a:t>resistance</a:t>
                      </a:r>
                      <a:r>
                        <a:rPr lang="nl-NL" sz="1600" baseline="0" dirty="0" smtClean="0"/>
                        <a:t> </a:t>
                      </a:r>
                      <a:r>
                        <a:rPr lang="nl-NL" sz="1600" baseline="0" dirty="0" err="1" smtClean="0"/>
                        <a:t>to</a:t>
                      </a:r>
                      <a:r>
                        <a:rPr lang="nl-NL" sz="1600" baseline="0" dirty="0" smtClean="0"/>
                        <a:t> </a:t>
                      </a:r>
                      <a:r>
                        <a:rPr lang="nl-NL" sz="1600" baseline="0" dirty="0" err="1" smtClean="0"/>
                        <a:t>social</a:t>
                      </a:r>
                      <a:r>
                        <a:rPr lang="nl-NL" sz="1600" baseline="0" dirty="0" smtClean="0"/>
                        <a:t> </a:t>
                      </a:r>
                      <a:r>
                        <a:rPr lang="nl-NL" sz="1600" baseline="0" dirty="0" err="1" smtClean="0"/>
                        <a:t>pressure</a:t>
                      </a:r>
                      <a:endParaRPr lang="nl-NL" sz="1600" baseline="0" dirty="0" smtClean="0"/>
                    </a:p>
                    <a:p>
                      <a:r>
                        <a:rPr lang="nl-NL" sz="1600" baseline="0" dirty="0" smtClean="0"/>
                        <a:t>d. Risicoperceptie</a:t>
                      </a:r>
                    </a:p>
                    <a:p>
                      <a:r>
                        <a:rPr lang="nl-NL" sz="1600" baseline="0" dirty="0" smtClean="0"/>
                        <a:t>e. Coping planning</a:t>
                      </a:r>
                      <a:r>
                        <a:rPr lang="nl-NL" sz="1600" baseline="0" dirty="0"/>
                        <a:t/>
                      </a:r>
                      <a:br>
                        <a:rPr lang="nl-NL" sz="1600" baseline="0" dirty="0"/>
                      </a:br>
                      <a:endParaRPr lang="nl-NL" sz="1600" baseline="0" dirty="0"/>
                    </a:p>
                  </a:txBody>
                  <a:tcPr/>
                </a:tc>
                <a:tc>
                  <a:txBody>
                    <a:bodyPr/>
                    <a:lstStyle/>
                    <a:p>
                      <a:r>
                        <a:rPr lang="nl-NL" sz="1400" baseline="0" dirty="0" smtClean="0"/>
                        <a:t>1. Vergroten van weerbaarheid/weerbaarheids-training</a:t>
                      </a:r>
                    </a:p>
                    <a:p>
                      <a:r>
                        <a:rPr lang="nl-NL" sz="1400" baseline="0" dirty="0" smtClean="0"/>
                        <a:t>2. Motiverende gespreksvoering</a:t>
                      </a:r>
                    </a:p>
                    <a:p>
                      <a:r>
                        <a:rPr lang="nl-NL" sz="1400" baseline="0" dirty="0" smtClean="0"/>
                        <a:t>3. Helpen in het zoeken van sociale  steun</a:t>
                      </a:r>
                    </a:p>
                    <a:p>
                      <a:r>
                        <a:rPr lang="nl-NL" sz="1400" baseline="0" dirty="0" smtClean="0"/>
                        <a:t>4. Voorlichting over relatie gedrag en gezondheidsprobleem</a:t>
                      </a:r>
                    </a:p>
                    <a:p>
                      <a:endParaRPr lang="en-US" sz="1400" dirty="0" err="1"/>
                    </a:p>
                    <a:p>
                      <a:endParaRPr lang="nl-NL" sz="1600" baseline="0" dirty="0"/>
                    </a:p>
                  </a:txBody>
                  <a:tcPr/>
                </a:tc>
                <a:extLst>
                  <a:ext uri="{0D108BD9-81ED-4DB2-BD59-A6C34878D82A}">
                    <a16:rowId xmlns:a16="http://schemas.microsoft.com/office/drawing/2014/main" val="10001"/>
                  </a:ext>
                </a:extLst>
              </a:tr>
            </a:tbl>
          </a:graphicData>
        </a:graphic>
      </p:graphicFrame>
      <p:sp>
        <p:nvSpPr>
          <p:cNvPr id="11268" name="Tijdelijke aanduiding voor tekst 3"/>
          <p:cNvSpPr>
            <a:spLocks noGrp="1"/>
          </p:cNvSpPr>
          <p:nvPr>
            <p:ph type="body" sz="quarter" idx="13"/>
          </p:nvPr>
        </p:nvSpPr>
        <p:spPr bwMode="auto">
          <a:xfrm>
            <a:off x="746125" y="1006475"/>
            <a:ext cx="7786688" cy="268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dirty="0">
                <a:latin typeface="Arial" panose="020B0604020202020204" pitchFamily="34" charset="0"/>
                <a:cs typeface="Arial" panose="020B0604020202020204" pitchFamily="34" charset="0"/>
              </a:rPr>
              <a:t>Welke interventie is passend bij welke </a:t>
            </a:r>
            <a:r>
              <a:rPr lang="nl-NL" altLang="nl-NL" dirty="0" smtClean="0">
                <a:latin typeface="Arial" panose="020B0604020202020204" pitchFamily="34" charset="0"/>
                <a:cs typeface="Arial" panose="020B0604020202020204" pitchFamily="34" charset="0"/>
              </a:rPr>
              <a:t>gedragsdeterminant? </a:t>
            </a:r>
            <a:endParaRPr lang="nl-NL" altLang="nl-NL" dirty="0">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4</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4289518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Richtlijn: Effectieve interventies</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None/>
            </a:pPr>
            <a:r>
              <a:rPr lang="nl-NL" altLang="nl-NL" sz="2400" dirty="0">
                <a:latin typeface="Arial" panose="020B0604020202020204" pitchFamily="34" charset="0"/>
                <a:cs typeface="Arial" panose="020B0604020202020204" pitchFamily="34" charset="0"/>
              </a:rPr>
              <a:t>Ga uit van casus van vorige week: Rianne. </a:t>
            </a:r>
          </a:p>
          <a:p>
            <a:r>
              <a:rPr lang="nl-NL" u="sng" dirty="0">
                <a:hlinkClick r:id="rId3"/>
              </a:rPr>
              <a:t>MD Richtlijn Stoornissen in Alcoholgebruik</a:t>
            </a:r>
            <a:r>
              <a:rPr lang="nl-NL" dirty="0"/>
              <a:t> (onder psychosociale interventies)</a:t>
            </a:r>
            <a:r>
              <a:rPr lang="en-US" dirty="0"/>
              <a:t>​</a:t>
            </a:r>
          </a:p>
          <a:p>
            <a:r>
              <a:rPr lang="nl-NL" dirty="0"/>
              <a:t>Kies één interventie uit die je van toepassing voor het bereiken van één of meerdere veranderdoelen die vorige week zijn vastgesteld en ga na of je de koppeling kunt maken met de achterliggende methode of theorie. </a:t>
            </a:r>
          </a:p>
          <a:p>
            <a:pPr marL="0" indent="0">
              <a:buNone/>
            </a:pPr>
            <a:endParaRPr lang="nl-NL" altLang="nl-NL"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5</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281709"/>
            <a:ext cx="8118745" cy="485775"/>
          </a:xfrm>
        </p:spPr>
        <p:txBody>
          <a:bodyPr>
            <a:noAutofit/>
          </a:bodyPr>
          <a:lstStyle/>
          <a:p>
            <a:pPr>
              <a:defRPr/>
            </a:pPr>
            <a:r>
              <a:rPr lang="nl-NL" sz="2400">
                <a:latin typeface="Arial" charset="0"/>
                <a:ea typeface="ＭＳ Ｐゴシック" charset="0"/>
              </a:rPr>
              <a:t>Casus</a:t>
            </a:r>
          </a:p>
        </p:txBody>
      </p:sp>
      <p:sp>
        <p:nvSpPr>
          <p:cNvPr id="11267" name="Tijdelijke aanduiding voor inhoud 2"/>
          <p:cNvSpPr>
            <a:spLocks noGrp="1"/>
          </p:cNvSpPr>
          <p:nvPr>
            <p:ph idx="1"/>
          </p:nvPr>
        </p:nvSpPr>
        <p:spPr bwMode="auto">
          <a:xfrm>
            <a:off x="649811" y="767483"/>
            <a:ext cx="7858125" cy="399977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p>
            <a:pPr marL="0" indent="0">
              <a:buNone/>
            </a:pPr>
            <a:r>
              <a:rPr lang="nl-NL"/>
              <a:t>Rianne van Deursen is 29 jaar. Rianne drinkt graag en veel wijn. Als ze een glas op heeft kan ze niet stoppen. Het maakt dat ze zich kan ontspannen en het helpt haar in slaap te komen.</a:t>
            </a:r>
          </a:p>
          <a:p>
            <a:pPr marL="0" indent="0">
              <a:buNone/>
            </a:pPr>
            <a:r>
              <a:rPr lang="nl-NL"/>
              <a:t>Het is eigenlijk ook heel geleidelijk gegaan. Tijdens haar studietijd ging ze bijna iedere avond uit of iets leuks doen met vrienden en ook toen al ging er bijna geen dag voorbij zonder een biertje of glaasje wijn. Maar de laatste tijd  drinkt ze meer met collega’s en vrienden tijdens het uitgaan. Ook als Rianne thuis is en naar haar geliefde series kijkt drinkt ze vaak meer dan een fles wijn.</a:t>
            </a:r>
          </a:p>
          <a:p>
            <a:pPr marL="0" indent="0">
              <a:buNone/>
            </a:pPr>
            <a:r>
              <a:rPr lang="nl-NL"/>
              <a:t>Iedere ochtend neemt ze zelf voor om die dag helemaal niets te drinken maar tegen de avond ziet de wereld er anders uit…….</a:t>
            </a:r>
          </a:p>
          <a:p>
            <a:pPr marL="0" indent="0">
              <a:buNone/>
            </a:pPr>
            <a:endParaRPr lang="nl-NL"/>
          </a:p>
          <a:p>
            <a:pPr marL="0" indent="0">
              <a:buNone/>
            </a:pPr>
            <a:r>
              <a:rPr lang="nl-NL"/>
              <a:t>Een paar weken geleden had Rianne een aanvaring gehad met haar zusje. Tijdens een van de gebruikelijke etentjes had  Rianne veel gedronken en gezorgd voor een ruzie met het bedienend personeel in het restaurant. Haar zusje heeft uiteindelijk een taxi voor Rianne besteld en eerlijk gezegd weet ze niet meer precies hoe ze haar appartement heeft bereikt en in bed gekomen is.</a:t>
            </a:r>
          </a:p>
          <a:p>
            <a:pPr marL="0" indent="0">
              <a:buNone/>
            </a:pPr>
            <a:r>
              <a:rPr lang="nl-NL"/>
              <a:t>Vorige week is Rianne na de vrijdagmiddagborrel van kantoor doorgezakt met vriendinnen in de stad en ook van deze avond kan ze de laatste uren niet meer herinneren. Eergisteren heeft Rianne haar excuses aangeboden aan  een van haar collega’s omdat ze, tijdens een borrel, na afloop van een overleg allerlei dingen gezegd heeft die ze niet had moeten zeggen.</a:t>
            </a:r>
          </a:p>
          <a:p>
            <a:pPr marL="0" indent="0">
              <a:buNone/>
            </a:pPr>
            <a:endParaRPr lang="nl-NL"/>
          </a:p>
          <a:p>
            <a:pPr marL="0" indent="0">
              <a:buNone/>
            </a:pPr>
            <a:r>
              <a:rPr lang="nl-NL"/>
              <a:t>Rianne heeft al gekeken naar de agenda voor bijeenkomsten van de AA maar ze heeft het gevoel dat dit niet voldoende zal zijn. Ze heeft zelf een afspraak gemaakt met de praktijkondersteuner van het gezondheidscentrum. Rianne ziet ertegen op maar ze realiseert zich dat ze het roer om moet gooien en dat ze hier hulp bij nodig heeft.</a:t>
            </a: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6</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88421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292100"/>
            <a:ext cx="8118745" cy="485775"/>
          </a:xfrm>
        </p:spPr>
        <p:txBody>
          <a:bodyPr>
            <a:noAutofit/>
          </a:bodyPr>
          <a:lstStyle/>
          <a:p>
            <a:pPr>
              <a:defRPr/>
            </a:pPr>
            <a:r>
              <a:rPr lang="nl-NL" sz="1600">
                <a:latin typeface="Arial" charset="0"/>
                <a:ea typeface="ＭＳ Ｐゴシック" charset="0"/>
              </a:rPr>
              <a:t>Voorbeelduitwerking voor Rianne</a:t>
            </a:r>
          </a:p>
        </p:txBody>
      </p:sp>
      <p:sp>
        <p:nvSpPr>
          <p:cNvPr id="11267" name="Tijdelijke aanduiding voor inhoud 2"/>
          <p:cNvSpPr>
            <a:spLocks noGrp="1"/>
          </p:cNvSpPr>
          <p:nvPr>
            <p:ph idx="1"/>
          </p:nvPr>
        </p:nvSpPr>
        <p:spPr bwMode="auto">
          <a:xfrm>
            <a:off x="674688" y="1062397"/>
            <a:ext cx="7858125" cy="3704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buNone/>
            </a:pPr>
            <a:endParaRPr lang="nl-NL" sz="4800" dirty="0">
              <a:latin typeface="Arial" panose="020B0604020202020204" pitchFamily="34" charset="0"/>
              <a:cs typeface="Arial" panose="020B0604020202020204" pitchFamily="34" charset="0"/>
            </a:endParaRPr>
          </a:p>
          <a:p>
            <a:pPr marL="0" indent="0">
              <a:buNone/>
            </a:pPr>
            <a:endParaRPr lang="nl-NL" altLang="nl-NL" sz="4800">
              <a:latin typeface="Arial" panose="020B0604020202020204" pitchFamily="34" charset="0"/>
              <a:cs typeface="Arial" panose="020B0604020202020204" pitchFamily="34" charset="0"/>
            </a:endParaRPr>
          </a:p>
          <a:p>
            <a:pPr marL="0" indent="0">
              <a:buNone/>
            </a:pPr>
            <a:endParaRPr lang="nl-NL" altLang="nl-NL" sz="48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723178"/>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sz="1100">
                <a:latin typeface="Arial" panose="020B0604020202020204" pitchFamily="34" charset="0"/>
                <a:cs typeface="Arial" panose="020B0604020202020204" pitchFamily="34" charset="0"/>
              </a:rPr>
              <a:t>Gedragsdoelen en veranderdoelen</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7</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57114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0575" y="603828"/>
            <a:ext cx="8118745" cy="485775"/>
          </a:xfrm>
        </p:spPr>
        <p:txBody>
          <a:bodyPr>
            <a:noAutofit/>
          </a:bodyPr>
          <a:lstStyle/>
          <a:p>
            <a:pPr>
              <a:defRPr/>
            </a:pPr>
            <a:r>
              <a:rPr lang="nl-NL" sz="2400" err="1">
                <a:latin typeface="Arial" charset="0"/>
                <a:ea typeface="ＭＳ Ｐゴシック" charset="0"/>
              </a:rPr>
              <a:t>Intervention</a:t>
            </a:r>
            <a:r>
              <a:rPr lang="nl-NL" sz="2400">
                <a:latin typeface="Arial" charset="0"/>
                <a:ea typeface="ＭＳ Ｐゴシック" charset="0"/>
              </a:rPr>
              <a:t> </a:t>
            </a:r>
            <a:r>
              <a:rPr lang="nl-NL" sz="2400" err="1">
                <a:latin typeface="Arial" charset="0"/>
                <a:ea typeface="ＭＳ Ｐゴシック" charset="0"/>
              </a:rPr>
              <a:t>Mapping</a:t>
            </a:r>
            <a:r>
              <a:rPr lang="nl-NL" sz="2400">
                <a:latin typeface="Arial" charset="0"/>
                <a:ea typeface="ＭＳ Ｐゴシック" charset="0"/>
              </a:rPr>
              <a:t>: stap 4: </a:t>
            </a:r>
            <a:br>
              <a:rPr lang="nl-NL" sz="2400">
                <a:latin typeface="Arial" charset="0"/>
                <a:ea typeface="ＭＳ Ｐゴシック" charset="0"/>
              </a:rPr>
            </a:br>
            <a:r>
              <a:rPr lang="nl-NL" sz="2400">
                <a:latin typeface="Arial" charset="0"/>
                <a:ea typeface="ＭＳ Ｐゴシック" charset="0"/>
              </a:rPr>
              <a:t>ontwerp van de gezondheidskundige interventie</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1">
              <a:buNone/>
            </a:pPr>
            <a:endParaRPr lang="nl-NL" altLang="nl-NL" sz="2400">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a:p>
            <a:pPr marL="0" indent="0">
              <a:buNone/>
            </a:pPr>
            <a:endParaRPr lang="nl-NL" altLang="nl-NL">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228436"/>
            <a:ext cx="7786688" cy="32511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a:latin typeface="Arial" panose="020B0604020202020204" pitchFamily="34" charset="0"/>
                <a:cs typeface="Arial" panose="020B0604020202020204" pitchFamily="34" charset="0"/>
              </a:rPr>
              <a:t>Welke van de besproken interventies zou je toepassen bij Rianne? </a:t>
            </a:r>
          </a:p>
          <a:p>
            <a:endParaRPr lang="nl-NL" altLang="nl-NL">
              <a:latin typeface="Arial" panose="020B0604020202020204" pitchFamily="34" charset="0"/>
              <a:cs typeface="Arial" panose="020B0604020202020204" pitchFamily="34" charset="0"/>
            </a:endParaRPr>
          </a:p>
          <a:p>
            <a:r>
              <a:rPr lang="nl-NL" altLang="nl-NL">
                <a:latin typeface="Arial" panose="020B0604020202020204" pitchFamily="34" charset="0"/>
                <a:cs typeface="Arial" panose="020B0604020202020204" pitchFamily="34" charset="0"/>
              </a:rPr>
              <a:t>In welke fase van gedragsverandering zou je die toepassen? </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8</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746125" y="520700"/>
            <a:ext cx="8118745" cy="485775"/>
          </a:xfrm>
        </p:spPr>
        <p:txBody>
          <a:bodyPr>
            <a:noAutofit/>
          </a:bodyPr>
          <a:lstStyle/>
          <a:p>
            <a:pPr>
              <a:defRPr/>
            </a:pPr>
            <a:r>
              <a:rPr lang="nl-NL" sz="2400" dirty="0" err="1">
                <a:latin typeface="Arial" charset="0"/>
                <a:ea typeface="ＭＳ Ｐゴシック" charset="0"/>
              </a:rPr>
              <a:t>E-health</a:t>
            </a:r>
            <a:endParaRPr lang="nl-NL" sz="2400" dirty="0">
              <a:latin typeface="Arial" charset="0"/>
              <a:ea typeface="ＭＳ Ｐゴシック" charset="0"/>
            </a:endParaRPr>
          </a:p>
        </p:txBody>
      </p:sp>
      <p:sp>
        <p:nvSpPr>
          <p:cNvPr id="11267" name="Tijdelijke aanduiding voor inhoud 2"/>
          <p:cNvSpPr>
            <a:spLocks noGrp="1"/>
          </p:cNvSpPr>
          <p:nvPr>
            <p:ph idx="1"/>
          </p:nvPr>
        </p:nvSpPr>
        <p:spPr bwMode="auto">
          <a:xfrm>
            <a:off x="746125" y="1401763"/>
            <a:ext cx="8234795" cy="31927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None/>
            </a:pPr>
            <a:r>
              <a:rPr lang="nl-NL" sz="2400" dirty="0"/>
              <a:t>Een definitie van ‘</a:t>
            </a:r>
            <a:r>
              <a:rPr lang="nl-NL" sz="2400" dirty="0" err="1"/>
              <a:t>e-health</a:t>
            </a:r>
            <a:r>
              <a:rPr lang="nl-NL" sz="2400" dirty="0"/>
              <a:t>’ is</a:t>
            </a:r>
            <a:r>
              <a:rPr lang="nl-NL" sz="2400"/>
              <a:t>: </a:t>
            </a:r>
            <a:r>
              <a:rPr lang="nl-NL" sz="2400" smtClean="0"/>
              <a:t/>
            </a:r>
            <a:br>
              <a:rPr lang="nl-NL" sz="2400" smtClean="0"/>
            </a:br>
            <a:endParaRPr lang="nl-NL" sz="2400" dirty="0"/>
          </a:p>
          <a:p>
            <a:pPr>
              <a:buNone/>
            </a:pPr>
            <a:r>
              <a:rPr lang="nl-NL" sz="2400" dirty="0" smtClean="0"/>
              <a:t> het </a:t>
            </a:r>
            <a:r>
              <a:rPr lang="nl-NL" sz="2400" dirty="0"/>
              <a:t>gebruik van informatie- en </a:t>
            </a:r>
            <a:r>
              <a:rPr lang="nl-NL" sz="2400" dirty="0" smtClean="0"/>
              <a:t>communicatietechnologie om </a:t>
            </a:r>
            <a:r>
              <a:rPr lang="nl-NL" sz="2400" dirty="0"/>
              <a:t>de gezondheidszorg te ondersteunen of te verbeteren.</a:t>
            </a:r>
          </a:p>
          <a:p>
            <a:pPr>
              <a:buNone/>
            </a:pPr>
            <a:endParaRPr lang="nl-NL" sz="2400" dirty="0"/>
          </a:p>
          <a:p>
            <a:pPr>
              <a:buNone/>
            </a:pPr>
            <a:r>
              <a:rPr lang="nl-NL" sz="2400" dirty="0"/>
              <a:t>Welke voorbeelden van e- health ken je? </a:t>
            </a:r>
          </a:p>
          <a:p>
            <a:pPr>
              <a:buNone/>
            </a:pPr>
            <a:endParaRPr lang="nl-NL" altLang="nl-NL" sz="2400"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dirty="0">
                <a:latin typeface="Arial" panose="020B0604020202020204" pitchFamily="34" charset="0"/>
                <a:cs typeface="Arial" panose="020B0604020202020204" pitchFamily="34" charset="0"/>
              </a:rPr>
              <a:t> </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9</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649811" y="520700"/>
            <a:ext cx="8118745" cy="485775"/>
          </a:xfrm>
        </p:spPr>
        <p:txBody>
          <a:bodyPr>
            <a:noAutofit/>
          </a:bodyPr>
          <a:lstStyle/>
          <a:p>
            <a:pPr>
              <a:defRPr/>
            </a:pPr>
            <a:r>
              <a:rPr lang="nl-NL" sz="2400">
                <a:latin typeface="Arial" charset="0"/>
                <a:ea typeface="ＭＳ Ｐゴシック" charset="0"/>
              </a:rPr>
              <a:t>e- Health</a:t>
            </a:r>
          </a:p>
        </p:txBody>
      </p:sp>
      <p:sp>
        <p:nvSpPr>
          <p:cNvPr id="11267" name="Tijdelijke aanduiding voor inhoud 2"/>
          <p:cNvSpPr>
            <a:spLocks noGrp="1"/>
          </p:cNvSpPr>
          <p:nvPr>
            <p:ph idx="1"/>
          </p:nvPr>
        </p:nvSpPr>
        <p:spPr bwMode="auto">
          <a:xfrm>
            <a:off x="746125" y="1544638"/>
            <a:ext cx="7858125" cy="3079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None/>
            </a:pPr>
            <a:r>
              <a:rPr lang="nl-NL" altLang="nl-NL" sz="2400" dirty="0">
                <a:latin typeface="Arial" panose="020B0604020202020204" pitchFamily="34" charset="0"/>
                <a:cs typeface="Arial" panose="020B0604020202020204" pitchFamily="34" charset="0"/>
              </a:rPr>
              <a:t>Waar moet je rekening mee houden bij het vaststellen of e- Health geschikt is voor een cliënt? </a:t>
            </a:r>
          </a:p>
          <a:p>
            <a:pPr marL="0" indent="0">
              <a:buNone/>
            </a:pPr>
            <a:endParaRPr lang="nl-NL" altLang="nl-NL"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746125" y="1006475"/>
            <a:ext cx="7786688"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ltLang="nl-NL">
              <a:latin typeface="Arial" panose="020B0604020202020204" pitchFamily="34" charset="0"/>
              <a:cs typeface="Arial" panose="020B0604020202020204" pitchFamily="34" charset="0"/>
            </a:endParaRP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10</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el 1"/>
          <p:cNvSpPr>
            <a:spLocks noGrp="1"/>
          </p:cNvSpPr>
          <p:nvPr>
            <p:ph type="title"/>
          </p:nvPr>
        </p:nvSpPr>
        <p:spPr>
          <a:xfrm>
            <a:off x="529738" y="372918"/>
            <a:ext cx="8118745" cy="485775"/>
          </a:xfrm>
        </p:spPr>
        <p:txBody>
          <a:bodyPr>
            <a:noAutofit/>
          </a:bodyPr>
          <a:lstStyle/>
          <a:p>
            <a:pPr>
              <a:defRPr/>
            </a:pPr>
            <a:r>
              <a:rPr lang="nl-NL" sz="2400" dirty="0" err="1" smtClean="0">
                <a:latin typeface="Arial" charset="0"/>
                <a:ea typeface="ＭＳ Ｐゴシック" charset="0"/>
              </a:rPr>
              <a:t>E-health</a:t>
            </a:r>
            <a:endParaRPr lang="nl-NL" sz="2400" dirty="0">
              <a:latin typeface="Arial" charset="0"/>
              <a:ea typeface="ＭＳ Ｐゴシック" charset="0"/>
            </a:endParaRPr>
          </a:p>
        </p:txBody>
      </p:sp>
      <p:sp>
        <p:nvSpPr>
          <p:cNvPr id="11267" name="Tijdelijke aanduiding voor inhoud 2"/>
          <p:cNvSpPr>
            <a:spLocks noGrp="1"/>
          </p:cNvSpPr>
          <p:nvPr>
            <p:ph idx="1"/>
          </p:nvPr>
        </p:nvSpPr>
        <p:spPr bwMode="auto">
          <a:xfrm>
            <a:off x="129309" y="1440872"/>
            <a:ext cx="8783782" cy="33897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a:buNone/>
            </a:pPr>
            <a:endParaRPr lang="nl-NL" altLang="nl-NL" sz="2400"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a:p>
            <a:pPr marL="0" indent="0">
              <a:buNone/>
            </a:pPr>
            <a:r>
              <a:rPr lang="nl-NL" altLang="nl-NL" dirty="0" smtClean="0">
                <a:latin typeface="Arial" panose="020B0604020202020204" pitchFamily="34" charset="0"/>
                <a:cs typeface="Arial" panose="020B0604020202020204" pitchFamily="34" charset="0"/>
              </a:rPr>
              <a:t>Ga op zoek naar een website waar interventies beschreven staan passend bij jouw casus patiënt.</a:t>
            </a:r>
          </a:p>
          <a:p>
            <a:pPr marL="0" indent="0">
              <a:buNone/>
            </a:pPr>
            <a:endParaRPr lang="nl-NL" altLang="nl-NL" dirty="0">
              <a:latin typeface="Arial" panose="020B0604020202020204" pitchFamily="34" charset="0"/>
              <a:cs typeface="Arial" panose="020B0604020202020204" pitchFamily="34" charset="0"/>
            </a:endParaRPr>
          </a:p>
          <a:p>
            <a:pPr marL="0" indent="0">
              <a:buNone/>
            </a:pPr>
            <a:r>
              <a:rPr lang="nl-NL" altLang="nl-NL" dirty="0" smtClean="0">
                <a:latin typeface="Arial" panose="020B0604020202020204" pitchFamily="34" charset="0"/>
                <a:cs typeface="Arial" panose="020B0604020202020204" pitchFamily="34" charset="0"/>
              </a:rPr>
              <a:t>Voor welke gedragsdoelen kan deze interventie worden ingezet? </a:t>
            </a:r>
            <a:endParaRPr lang="nl-NL" altLang="nl-NL" dirty="0">
              <a:latin typeface="Arial" panose="020B0604020202020204" pitchFamily="34" charset="0"/>
              <a:cs typeface="Arial" panose="020B0604020202020204" pitchFamily="34" charset="0"/>
            </a:endParaRPr>
          </a:p>
          <a:p>
            <a:pPr marL="0" indent="0">
              <a:buNone/>
            </a:pPr>
            <a:endParaRPr lang="nl-NL" altLang="nl-NL" dirty="0">
              <a:latin typeface="Arial" panose="020B0604020202020204" pitchFamily="34" charset="0"/>
              <a:cs typeface="Arial" panose="020B0604020202020204" pitchFamily="34" charset="0"/>
            </a:endParaRPr>
          </a:p>
        </p:txBody>
      </p:sp>
      <p:sp>
        <p:nvSpPr>
          <p:cNvPr id="11268" name="Tijdelijke aanduiding voor tekst 3"/>
          <p:cNvSpPr>
            <a:spLocks noGrp="1"/>
          </p:cNvSpPr>
          <p:nvPr>
            <p:ph type="body" sz="quarter" idx="13"/>
          </p:nvPr>
        </p:nvSpPr>
        <p:spPr bwMode="auto">
          <a:xfrm>
            <a:off x="424873" y="821747"/>
            <a:ext cx="8107940" cy="395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nl-NL" altLang="nl-NL" dirty="0">
                <a:latin typeface="Arial" panose="020B0604020202020204" pitchFamily="34" charset="0"/>
                <a:cs typeface="Arial" panose="020B0604020202020204" pitchFamily="34" charset="0"/>
              </a:rPr>
              <a:t> </a:t>
            </a:r>
          </a:p>
        </p:txBody>
      </p:sp>
      <p:sp>
        <p:nvSpPr>
          <p:cNvPr id="11269" name="Tijdelijke aanduiding voor dianummer 4"/>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FBC3FE77-1D2E-42ED-8EF5-80F7BE1A1E31}" type="slidenum">
              <a:rPr lang="nl-NL" altLang="nl-NL" sz="1000" baseline="0">
                <a:solidFill>
                  <a:srgbClr val="898989"/>
                </a:solidFill>
              </a:rPr>
              <a:pPr/>
              <a:t>11</a:t>
            </a:fld>
            <a:endParaRPr lang="nl-NL" altLang="nl-NL" sz="1000" baseline="0">
              <a:solidFill>
                <a:srgbClr val="898989"/>
              </a:solidFill>
            </a:endParaRPr>
          </a:p>
        </p:txBody>
      </p:sp>
      <p:sp>
        <p:nvSpPr>
          <p:cNvPr id="11270" name="Tijdelijke aanduiding voor datum 5"/>
          <p:cNvSpPr>
            <a:spLocks noGrp="1"/>
          </p:cNvSpPr>
          <p:nvPr>
            <p:ph type="dt"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aseline="-25000">
                <a:solidFill>
                  <a:schemeClr val="tx1"/>
                </a:solidFill>
                <a:latin typeface="Arial" panose="020B0604020202020204" pitchFamily="34" charset="0"/>
                <a:ea typeface="MS PGothic" panose="020B0600070205080204" pitchFamily="34" charset="-128"/>
              </a:defRPr>
            </a:lvl1pPr>
            <a:lvl2pPr marL="742950" indent="-285750">
              <a:defRPr sz="2400" baseline="-25000">
                <a:solidFill>
                  <a:schemeClr val="tx1"/>
                </a:solidFill>
                <a:latin typeface="Arial" panose="020B0604020202020204" pitchFamily="34" charset="0"/>
                <a:ea typeface="MS PGothic" panose="020B0600070205080204" pitchFamily="34" charset="-128"/>
              </a:defRPr>
            </a:lvl2pPr>
            <a:lvl3pPr marL="1143000" indent="-228600">
              <a:defRPr sz="2400" baseline="-25000">
                <a:solidFill>
                  <a:schemeClr val="tx1"/>
                </a:solidFill>
                <a:latin typeface="Arial" panose="020B0604020202020204" pitchFamily="34" charset="0"/>
                <a:ea typeface="MS PGothic" panose="020B0600070205080204" pitchFamily="34" charset="-128"/>
              </a:defRPr>
            </a:lvl3pPr>
            <a:lvl4pPr marL="1600200" indent="-228600">
              <a:defRPr sz="2400" baseline="-25000">
                <a:solidFill>
                  <a:schemeClr val="tx1"/>
                </a:solidFill>
                <a:latin typeface="Arial" panose="020B0604020202020204" pitchFamily="34" charset="0"/>
                <a:ea typeface="MS PGothic" panose="020B0600070205080204" pitchFamily="34" charset="-128"/>
              </a:defRPr>
            </a:lvl4pPr>
            <a:lvl5pPr marL="2057400" indent="-228600">
              <a:defRPr sz="2400" baseline="-25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MS PGothic" panose="020B0600070205080204" pitchFamily="34" charset="-128"/>
              </a:defRPr>
            </a:lvl9pPr>
          </a:lstStyle>
          <a:p>
            <a:fld id="{E876095E-347E-4BB6-AD3F-1A61498A5D39}" type="datetime1">
              <a:rPr lang="nl-NL" altLang="nl-NL" sz="1000" baseline="0">
                <a:solidFill>
                  <a:srgbClr val="898989"/>
                </a:solidFill>
              </a:rPr>
              <a:pPr/>
              <a:t>26-10-2020</a:t>
            </a:fld>
            <a:endParaRPr lang="nl-NL" altLang="nl-NL" sz="1000" baseline="0">
              <a:solidFill>
                <a:srgbClr val="898989"/>
              </a:solidFill>
            </a:endParaRPr>
          </a:p>
        </p:txBody>
      </p:sp>
      <p:sp>
        <p:nvSpPr>
          <p:cNvPr id="2" name="Tijdelijke aanduiding voor voettekst 1"/>
          <p:cNvSpPr>
            <a:spLocks noGrp="1"/>
          </p:cNvSpPr>
          <p:nvPr>
            <p:ph type="ftr" sz="quarter" idx="16"/>
          </p:nvPr>
        </p:nvSpPr>
        <p:spPr/>
        <p:txBody>
          <a:bodyPr/>
          <a:lstStyle/>
          <a:p>
            <a:pPr>
              <a:defRPr/>
            </a:pPr>
            <a:r>
              <a:rPr lang="nl-NL"/>
              <a:t>Titel presentatie (via kop- en voettekst)</a:t>
            </a:r>
          </a:p>
        </p:txBody>
      </p:sp>
    </p:spTree>
    <p:extLst>
      <p:ext uri="{BB962C8B-B14F-4D97-AF65-F5344CB8AC3E}">
        <p14:creationId xmlns:p14="http://schemas.microsoft.com/office/powerpoint/2010/main" val="3979024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inhoud 2"/>
          <p:cNvSpPr>
            <a:spLocks noGrp="1"/>
          </p:cNvSpPr>
          <p:nvPr>
            <p:ph idx="1"/>
          </p:nvPr>
        </p:nvSpPr>
        <p:spPr bwMode="auto">
          <a:xfrm>
            <a:off x="1835150" y="1330325"/>
            <a:ext cx="5616575" cy="167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normAutofit/>
          </a:bodyPr>
          <a:lstStyle/>
          <a:p>
            <a:r>
              <a:rPr lang="nl-NL" altLang="nl-NL" sz="2400">
                <a:latin typeface="Arial" panose="020B0604020202020204" pitchFamily="34" charset="0"/>
                <a:cs typeface="Arial" panose="020B0604020202020204" pitchFamily="34" charset="0"/>
              </a:rPr>
              <a:t>Wat heb je geleerd?</a:t>
            </a:r>
          </a:p>
        </p:txBody>
      </p:sp>
    </p:spTree>
  </p:cSld>
  <p:clrMapOvr>
    <a:masterClrMapping/>
  </p:clrMapOvr>
</p:sld>
</file>

<file path=ppt/theme/theme1.xml><?xml version="1.0" encoding="utf-8"?>
<a:theme xmlns:a="http://schemas.openxmlformats.org/drawingml/2006/main" name="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E020C922-8767-427C-AB33-3803FF37B107}"/>
    </a:ext>
  </a:extLst>
</a:theme>
</file>

<file path=ppt/theme/theme2.xml><?xml version="1.0" encoding="utf-8"?>
<a:theme xmlns:a="http://schemas.openxmlformats.org/drawingml/2006/main" name="2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1C10ADA4-ECC6-45DF-B6AF-38E0C03DCC15}"/>
    </a:ext>
  </a:extLst>
</a:theme>
</file>

<file path=ppt/theme/theme3.xml><?xml version="1.0" encoding="utf-8"?>
<a:theme xmlns:a="http://schemas.openxmlformats.org/drawingml/2006/main" name="1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529EC9D7-6766-4774-9EE9-3D0D0D290FC5}"/>
    </a:ext>
  </a:extLst>
</a:theme>
</file>

<file path=ppt/theme/theme4.xml><?xml version="1.0" encoding="utf-8"?>
<a:theme xmlns:a="http://schemas.openxmlformats.org/drawingml/2006/main" name="4_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6C7EA815-D317-441E-A138-F3D195C2E3E3}"/>
    </a:ext>
  </a:extLst>
</a:theme>
</file>

<file path=ppt/theme/theme5.xml><?xml version="1.0" encoding="utf-8"?>
<a:theme xmlns:a="http://schemas.openxmlformats.org/drawingml/2006/main" name="3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gemeen_Schools_Staven Hanzehogeschool Groningen.ppt [Compatibiliteitsmodus]" id="{228766C8-BA89-4D15-B43E-159EE0576CBA}" vid="{408A6C7C-73D7-4F56-A828-2CE7B91D31EA}"/>
    </a:ext>
  </a:extLst>
</a:theme>
</file>

<file path=ppt/theme/theme6.xml><?xml version="1.0" encoding="utf-8"?>
<a:theme xmlns:a="http://schemas.openxmlformats.org/drawingml/2006/main" name="5_Aangepast ontwerp">
  <a:themeElements>
    <a:clrScheme name="Hanzehogeschool Groningen 1">
      <a:dk1>
        <a:sysClr val="windowText" lastClr="000000"/>
      </a:dk1>
      <a:lt1>
        <a:sysClr val="window" lastClr="FFFFFF"/>
      </a:lt1>
      <a:dk2>
        <a:srgbClr val="7F7F7F"/>
      </a:dk2>
      <a:lt2>
        <a:srgbClr val="EE7F00"/>
      </a:lt2>
      <a:accent1>
        <a:srgbClr val="333333"/>
      </a:accent1>
      <a:accent2>
        <a:srgbClr val="EE7F00"/>
      </a:accent2>
      <a:accent3>
        <a:srgbClr val="7F7F7F"/>
      </a:accent3>
      <a:accent4>
        <a:srgbClr val="2C0D15"/>
      </a:accent4>
      <a:accent5>
        <a:srgbClr val="7F7F7F"/>
      </a:accent5>
      <a:accent6>
        <a:srgbClr val="EE7F00"/>
      </a:accent6>
      <a:hlink>
        <a:srgbClr val="EE7F00"/>
      </a:hlink>
      <a:folHlink>
        <a:srgbClr val="33333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FD4DF52CD1518440A9410417543192CF" ma:contentTypeVersion="15" ma:contentTypeDescription="Een nieuw document maken." ma:contentTypeScope="" ma:versionID="814e4a468c7dcbe379b0ee2a8865f447">
  <xsd:schema xmlns:xsd="http://www.w3.org/2001/XMLSchema" xmlns:xs="http://www.w3.org/2001/XMLSchema" xmlns:p="http://schemas.microsoft.com/office/2006/metadata/properties" xmlns:ns3="41d31240-3f9b-4160-aa9d-7e114304e6cc" xmlns:ns4="d665bda0-32f6-4388-bc96-c7f43a2006b3" targetNamespace="http://schemas.microsoft.com/office/2006/metadata/properties" ma:root="true" ma:fieldsID="1c149c52eb1eb9fae4b377f529c6bf47" ns3:_="" ns4:_="">
    <xsd:import namespace="41d31240-3f9b-4160-aa9d-7e114304e6cc"/>
    <xsd:import namespace="d665bda0-32f6-4388-bc96-c7f43a2006b3"/>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d31240-3f9b-4160-aa9d-7e114304e6cc"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SharingHintHash" ma:index="10" nillable="true" ma:displayName="Hint-hash delen" ma:description="" ma:hidden="true" ma:internalName="SharingHintHash" ma:readOnly="true">
      <xsd:simpleType>
        <xsd:restriction base="dms:Text"/>
      </xsd:simpleType>
    </xsd:element>
    <xsd:element name="LastSharedByUser" ma:index="11" nillable="true" ma:displayName="Laatst gedeeld, per gebruiker" ma:description="" ma:internalName="LastSharedByUser" ma:readOnly="true">
      <xsd:simpleType>
        <xsd:restriction base="dms:Note">
          <xsd:maxLength value="255"/>
        </xsd:restriction>
      </xsd:simpleType>
    </xsd:element>
    <xsd:element name="LastSharedByTime" ma:index="12" nillable="true" ma:displayName="Laatst gedeeld, per tijdstip"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665bda0-32f6-4388-bc96-c7f43a2006b3"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A7FD3B-8FBA-4467-BFAD-79858524E6D8}">
  <ds:schemaRefs>
    <ds:schemaRef ds:uri="http://schemas.microsoft.com/office/2006/documentManagement/types"/>
    <ds:schemaRef ds:uri="41d31240-3f9b-4160-aa9d-7e114304e6cc"/>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d665bda0-32f6-4388-bc96-c7f43a2006b3"/>
    <ds:schemaRef ds:uri="http://www.w3.org/XML/1998/namespace"/>
    <ds:schemaRef ds:uri="http://purl.org/dc/dcmitype/"/>
  </ds:schemaRefs>
</ds:datastoreItem>
</file>

<file path=customXml/itemProps2.xml><?xml version="1.0" encoding="utf-8"?>
<ds:datastoreItem xmlns:ds="http://schemas.openxmlformats.org/officeDocument/2006/customXml" ds:itemID="{C7E63CFF-9522-4510-B12A-D4644464A9DF}">
  <ds:schemaRefs>
    <ds:schemaRef ds:uri="http://schemas.microsoft.com/office/2006/metadata/longProperties"/>
  </ds:schemaRefs>
</ds:datastoreItem>
</file>

<file path=customXml/itemProps3.xml><?xml version="1.0" encoding="utf-8"?>
<ds:datastoreItem xmlns:ds="http://schemas.openxmlformats.org/officeDocument/2006/customXml" ds:itemID="{B7F8F4E0-1FBD-45D4-A81C-A151EE5C48A9}">
  <ds:schemaRefs>
    <ds:schemaRef ds:uri="http://schemas.microsoft.com/sharepoint/v3/contenttype/forms"/>
  </ds:schemaRefs>
</ds:datastoreItem>
</file>

<file path=customXml/itemProps4.xml><?xml version="1.0" encoding="utf-8"?>
<ds:datastoreItem xmlns:ds="http://schemas.openxmlformats.org/officeDocument/2006/customXml" ds:itemID="{70EE49F7-5BE8-47FA-8FF8-0CB9820ADF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d31240-3f9b-4160-aa9d-7e114304e6cc"/>
    <ds:schemaRef ds:uri="d665bda0-32f6-4388-bc96-c7f43a2006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TotalTime>
  <Words>825</Words>
  <Application>Microsoft Office PowerPoint</Application>
  <PresentationFormat>Diavoorstelling (16:9)</PresentationFormat>
  <Paragraphs>119</Paragraphs>
  <Slides>12</Slides>
  <Notes>11</Notes>
  <HiddenSlides>0</HiddenSlides>
  <MMClips>0</MMClips>
  <ScaleCrop>false</ScaleCrop>
  <HeadingPairs>
    <vt:vector size="6" baseType="variant">
      <vt:variant>
        <vt:lpstr>Gebruikte lettertypen</vt:lpstr>
      </vt:variant>
      <vt:variant>
        <vt:i4>4</vt:i4>
      </vt:variant>
      <vt:variant>
        <vt:lpstr>Thema</vt:lpstr>
      </vt:variant>
      <vt:variant>
        <vt:i4>6</vt:i4>
      </vt:variant>
      <vt:variant>
        <vt:lpstr>Diatitels</vt:lpstr>
      </vt:variant>
      <vt:variant>
        <vt:i4>12</vt:i4>
      </vt:variant>
    </vt:vector>
  </HeadingPairs>
  <TitlesOfParts>
    <vt:vector size="22" baseType="lpstr">
      <vt:lpstr>ＭＳ Ｐゴシック</vt:lpstr>
      <vt:lpstr>ＭＳ Ｐゴシック</vt:lpstr>
      <vt:lpstr>Arial</vt:lpstr>
      <vt:lpstr>Calibri</vt:lpstr>
      <vt:lpstr>Aangepast ontwerp</vt:lpstr>
      <vt:lpstr>2_Aangepast ontwerp</vt:lpstr>
      <vt:lpstr>1_Aangepast ontwerp</vt:lpstr>
      <vt:lpstr>4_Aangepast ontwerp</vt:lpstr>
      <vt:lpstr>3_Aangepast ontwerp</vt:lpstr>
      <vt:lpstr>5_Aangepast ontwerp</vt:lpstr>
      <vt:lpstr>Workshop 4: Interventies kiezen (stap 3 en 4)</vt:lpstr>
      <vt:lpstr>Doelen</vt:lpstr>
      <vt:lpstr>Intervention Mapping: interventiefase</vt:lpstr>
      <vt:lpstr>Intervention Mapping stap 3: Theory- based methoden en technieken</vt:lpstr>
      <vt:lpstr>Richtlijn: Effectieve interventies</vt:lpstr>
      <vt:lpstr>Casus</vt:lpstr>
      <vt:lpstr>Voorbeelduitwerking voor Rianne</vt:lpstr>
      <vt:lpstr>Intervention Mapping: stap 4:  ontwerp van de gezondheidskundige interventie</vt:lpstr>
      <vt:lpstr>E-health</vt:lpstr>
      <vt:lpstr>e- Health</vt:lpstr>
      <vt:lpstr>E-health</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Werkcollege IO: Interventies kiezen (stap 3 en 4) Week 4 KBS 5</dc:title>
  <dc:creator>Remmelink JT, Jantien</dc:creator>
  <cp:lastModifiedBy>Wieren JD van, Johan</cp:lastModifiedBy>
  <cp:revision>19</cp:revision>
  <dcterms:modified xsi:type="dcterms:W3CDTF">2020-10-26T20:26:16Z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0x010100FD4DF52CD1518440A9410417543192CF</vt:lpwstr>
  </property>
</Properties>
</file>