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69" r:id="rId2"/>
    <p:sldId id="258" r:id="rId3"/>
    <p:sldId id="259" r:id="rId4"/>
    <p:sldId id="260" r:id="rId5"/>
    <p:sldId id="280" r:id="rId6"/>
  </p:sldIdLst>
  <p:sldSz cx="9144000" cy="6858000" type="screen4x3"/>
  <p:notesSz cx="6858000" cy="9144000"/>
  <p:embeddedFontLst>
    <p:embeddedFont>
      <p:font typeface="Corbel" panose="020B0503020204020204" pitchFamily="34" charset="0"/>
      <p:regular r:id="rId8"/>
      <p:bold r:id="rId9"/>
      <p:italic r:id="rId10"/>
      <p:boldItalic r:id="rId11"/>
    </p:embeddedFont>
    <p:embeddedFont>
      <p:font typeface="Helvetica" panose="020B0604020202020204" pitchFamily="34" charset="0"/>
      <p:regular r:id="rId12"/>
      <p:bold r:id="rId13"/>
      <p:italic r:id="rId14"/>
      <p:boldItalic r:id="rId15"/>
    </p:embeddedFont>
    <p:embeddedFont>
      <p:font typeface="Helvetica Neue" panose="020B0604020202020204" charset="0"/>
      <p:regular r:id="rId16"/>
      <p:bold r:id="rId17"/>
      <p:italic r:id="rId18"/>
      <p:boldItalic r:id="rId19"/>
    </p:embeddedFont>
    <p:embeddedFont>
      <p:font typeface="source sans pro" panose="020B0503030403020204" pitchFamily="34" charset="0"/>
      <p:regular r:id="rId20"/>
      <p:bold r:id="rId21"/>
      <p:italic r:id="rId22"/>
      <p:boldItalic r:id="rId23"/>
    </p:embeddedFont>
    <p:embeddedFont>
      <p:font typeface="Tahoma" panose="020B0604030504040204" pitchFamily="34" charset="0"/>
      <p:regular r:id="rId24"/>
      <p:bold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24AF72-3F6A-4309-B64E-C2B07711C093}" v="5" dt="2024-11-16T12:47:20.6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306" autoAdjust="0"/>
  </p:normalViewPr>
  <p:slideViewPr>
    <p:cSldViewPr snapToGrid="0">
      <p:cViewPr varScale="1">
        <p:scale>
          <a:sx n="85" d="100"/>
          <a:sy n="85" d="100"/>
        </p:scale>
        <p:origin x="236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font" Target="fonts/font11.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14.fntdata"/><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font" Target="fonts/font10.fntdata"/><Relationship Id="rId25" Type="http://schemas.openxmlformats.org/officeDocument/2006/relationships/font" Target="fonts/font18.fntdata"/><Relationship Id="rId2" Type="http://schemas.openxmlformats.org/officeDocument/2006/relationships/slide" Target="slides/slide1.xml"/><Relationship Id="rId16" Type="http://schemas.openxmlformats.org/officeDocument/2006/relationships/font" Target="fonts/font9.fntdata"/><Relationship Id="rId20" Type="http://schemas.openxmlformats.org/officeDocument/2006/relationships/font" Target="fonts/font13.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24" Type="http://schemas.openxmlformats.org/officeDocument/2006/relationships/font" Target="fonts/font17.fntdata"/><Relationship Id="rId5" Type="http://schemas.openxmlformats.org/officeDocument/2006/relationships/slide" Target="slides/slide4.xml"/><Relationship Id="rId15" Type="http://schemas.openxmlformats.org/officeDocument/2006/relationships/font" Target="fonts/font8.fntdata"/><Relationship Id="rId23" Type="http://schemas.openxmlformats.org/officeDocument/2006/relationships/font" Target="fonts/font16.fntdata"/><Relationship Id="rId28" Type="http://schemas.openxmlformats.org/officeDocument/2006/relationships/theme" Target="theme/theme1.xml"/><Relationship Id="rId10" Type="http://schemas.openxmlformats.org/officeDocument/2006/relationships/font" Target="fonts/font3.fntdata"/><Relationship Id="rId19" Type="http://schemas.openxmlformats.org/officeDocument/2006/relationships/font" Target="fonts/font12.fntdata"/><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 Id="rId22" Type="http://schemas.openxmlformats.org/officeDocument/2006/relationships/font" Target="fonts/font15.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oen Nelissen" userId="7fc10d7b-ee9e-4bf6-add3-32b494844037" providerId="ADAL" clId="{C424AF72-3F6A-4309-B64E-C2B07711C093}"/>
    <pc:docChg chg="undo custSel delSld modSld">
      <pc:chgData name="Jeroen Nelissen" userId="7fc10d7b-ee9e-4bf6-add3-32b494844037" providerId="ADAL" clId="{C424AF72-3F6A-4309-B64E-C2B07711C093}" dt="2024-11-16T12:49:32.765" v="60" actId="47"/>
      <pc:docMkLst>
        <pc:docMk/>
      </pc:docMkLst>
      <pc:sldChg chg="del">
        <pc:chgData name="Jeroen Nelissen" userId="7fc10d7b-ee9e-4bf6-add3-32b494844037" providerId="ADAL" clId="{C424AF72-3F6A-4309-B64E-C2B07711C093}" dt="2024-11-16T12:49:30.300" v="59" actId="47"/>
        <pc:sldMkLst>
          <pc:docMk/>
          <pc:sldMk cId="0" sldId="256"/>
        </pc:sldMkLst>
      </pc:sldChg>
      <pc:sldChg chg="del">
        <pc:chgData name="Jeroen Nelissen" userId="7fc10d7b-ee9e-4bf6-add3-32b494844037" providerId="ADAL" clId="{C424AF72-3F6A-4309-B64E-C2B07711C093}" dt="2024-11-16T12:49:32.765" v="60" actId="47"/>
        <pc:sldMkLst>
          <pc:docMk/>
          <pc:sldMk cId="0" sldId="257"/>
        </pc:sldMkLst>
      </pc:sldChg>
      <pc:sldChg chg="addSp delSp modSp mod modNotesTx">
        <pc:chgData name="Jeroen Nelissen" userId="7fc10d7b-ee9e-4bf6-add3-32b494844037" providerId="ADAL" clId="{C424AF72-3F6A-4309-B64E-C2B07711C093}" dt="2024-11-16T12:44:50.505" v="15" actId="20577"/>
        <pc:sldMkLst>
          <pc:docMk/>
          <pc:sldMk cId="0" sldId="258"/>
        </pc:sldMkLst>
        <pc:spChg chg="add mod">
          <ac:chgData name="Jeroen Nelissen" userId="7fc10d7b-ee9e-4bf6-add3-32b494844037" providerId="ADAL" clId="{C424AF72-3F6A-4309-B64E-C2B07711C093}" dt="2024-11-16T12:42:25.706" v="2"/>
          <ac:spMkLst>
            <pc:docMk/>
            <pc:sldMk cId="0" sldId="258"/>
            <ac:spMk id="2" creationId="{84030638-D969-A62D-1DDE-AD50D327B179}"/>
          </ac:spMkLst>
        </pc:spChg>
        <pc:spChg chg="mod">
          <ac:chgData name="Jeroen Nelissen" userId="7fc10d7b-ee9e-4bf6-add3-32b494844037" providerId="ADAL" clId="{C424AF72-3F6A-4309-B64E-C2B07711C093}" dt="2024-11-16T12:42:25.706" v="2"/>
          <ac:spMkLst>
            <pc:docMk/>
            <pc:sldMk cId="0" sldId="258"/>
            <ac:spMk id="5" creationId="{37CAA4CD-9473-89AE-452D-C5AE651864D4}"/>
          </ac:spMkLst>
        </pc:spChg>
        <pc:spChg chg="mod">
          <ac:chgData name="Jeroen Nelissen" userId="7fc10d7b-ee9e-4bf6-add3-32b494844037" providerId="ADAL" clId="{C424AF72-3F6A-4309-B64E-C2B07711C093}" dt="2024-11-16T12:42:25.706" v="2"/>
          <ac:spMkLst>
            <pc:docMk/>
            <pc:sldMk cId="0" sldId="258"/>
            <ac:spMk id="6" creationId="{E5E4BEF5-6A56-695F-BFB3-ACB8E53F444A}"/>
          </ac:spMkLst>
        </pc:spChg>
        <pc:spChg chg="mod">
          <ac:chgData name="Jeroen Nelissen" userId="7fc10d7b-ee9e-4bf6-add3-32b494844037" providerId="ADAL" clId="{C424AF72-3F6A-4309-B64E-C2B07711C093}" dt="2024-11-16T12:42:25.706" v="2"/>
          <ac:spMkLst>
            <pc:docMk/>
            <pc:sldMk cId="0" sldId="258"/>
            <ac:spMk id="7" creationId="{0B1D2234-6AAC-5B1F-95F0-6847E6DEAEA2}"/>
          </ac:spMkLst>
        </pc:spChg>
        <pc:spChg chg="mod">
          <ac:chgData name="Jeroen Nelissen" userId="7fc10d7b-ee9e-4bf6-add3-32b494844037" providerId="ADAL" clId="{C424AF72-3F6A-4309-B64E-C2B07711C093}" dt="2024-11-16T12:42:25.706" v="2"/>
          <ac:spMkLst>
            <pc:docMk/>
            <pc:sldMk cId="0" sldId="258"/>
            <ac:spMk id="10" creationId="{FADB0012-010A-9539-57D7-2A0357FB34CE}"/>
          </ac:spMkLst>
        </pc:spChg>
        <pc:spChg chg="mod">
          <ac:chgData name="Jeroen Nelissen" userId="7fc10d7b-ee9e-4bf6-add3-32b494844037" providerId="ADAL" clId="{C424AF72-3F6A-4309-B64E-C2B07711C093}" dt="2024-11-16T12:42:25.706" v="2"/>
          <ac:spMkLst>
            <pc:docMk/>
            <pc:sldMk cId="0" sldId="258"/>
            <ac:spMk id="11" creationId="{4711C249-B353-E006-550F-E6C4C55B153A}"/>
          </ac:spMkLst>
        </pc:spChg>
        <pc:spChg chg="mod">
          <ac:chgData name="Jeroen Nelissen" userId="7fc10d7b-ee9e-4bf6-add3-32b494844037" providerId="ADAL" clId="{C424AF72-3F6A-4309-B64E-C2B07711C093}" dt="2024-11-16T12:42:25.706" v="2"/>
          <ac:spMkLst>
            <pc:docMk/>
            <pc:sldMk cId="0" sldId="258"/>
            <ac:spMk id="12" creationId="{EC54AE6A-7224-95E6-A9AB-891D42E9E187}"/>
          </ac:spMkLst>
        </pc:spChg>
        <pc:spChg chg="mod">
          <ac:chgData name="Jeroen Nelissen" userId="7fc10d7b-ee9e-4bf6-add3-32b494844037" providerId="ADAL" clId="{C424AF72-3F6A-4309-B64E-C2B07711C093}" dt="2024-11-16T12:42:25.706" v="2"/>
          <ac:spMkLst>
            <pc:docMk/>
            <pc:sldMk cId="0" sldId="258"/>
            <ac:spMk id="15" creationId="{C6799F43-45A1-D42C-4C2F-EC3880E97345}"/>
          </ac:spMkLst>
        </pc:spChg>
        <pc:spChg chg="mod">
          <ac:chgData name="Jeroen Nelissen" userId="7fc10d7b-ee9e-4bf6-add3-32b494844037" providerId="ADAL" clId="{C424AF72-3F6A-4309-B64E-C2B07711C093}" dt="2024-11-16T12:42:25.706" v="2"/>
          <ac:spMkLst>
            <pc:docMk/>
            <pc:sldMk cId="0" sldId="258"/>
            <ac:spMk id="16" creationId="{F6D8B967-03DE-24DA-70EA-C4F59A48590B}"/>
          </ac:spMkLst>
        </pc:spChg>
        <pc:spChg chg="mod">
          <ac:chgData name="Jeroen Nelissen" userId="7fc10d7b-ee9e-4bf6-add3-32b494844037" providerId="ADAL" clId="{C424AF72-3F6A-4309-B64E-C2B07711C093}" dt="2024-11-16T12:42:25.706" v="2"/>
          <ac:spMkLst>
            <pc:docMk/>
            <pc:sldMk cId="0" sldId="258"/>
            <ac:spMk id="17" creationId="{2FF68155-643C-8317-1638-7CBF64E13CC9}"/>
          </ac:spMkLst>
        </pc:spChg>
        <pc:spChg chg="mod">
          <ac:chgData name="Jeroen Nelissen" userId="7fc10d7b-ee9e-4bf6-add3-32b494844037" providerId="ADAL" clId="{C424AF72-3F6A-4309-B64E-C2B07711C093}" dt="2024-11-16T12:42:38.674" v="4" actId="1076"/>
          <ac:spMkLst>
            <pc:docMk/>
            <pc:sldMk cId="0" sldId="258"/>
            <ac:spMk id="128" creationId="{00000000-0000-0000-0000-000000000000}"/>
          </ac:spMkLst>
        </pc:spChg>
        <pc:grpChg chg="add mod">
          <ac:chgData name="Jeroen Nelissen" userId="7fc10d7b-ee9e-4bf6-add3-32b494844037" providerId="ADAL" clId="{C424AF72-3F6A-4309-B64E-C2B07711C093}" dt="2024-11-16T12:42:25.706" v="2"/>
          <ac:grpSpMkLst>
            <pc:docMk/>
            <pc:sldMk cId="0" sldId="258"/>
            <ac:grpSpMk id="3" creationId="{B49F455B-1B20-CA04-8942-89927F55DA8C}"/>
          </ac:grpSpMkLst>
        </pc:grpChg>
        <pc:grpChg chg="mod">
          <ac:chgData name="Jeroen Nelissen" userId="7fc10d7b-ee9e-4bf6-add3-32b494844037" providerId="ADAL" clId="{C424AF72-3F6A-4309-B64E-C2B07711C093}" dt="2024-11-16T12:42:25.706" v="2"/>
          <ac:grpSpMkLst>
            <pc:docMk/>
            <pc:sldMk cId="0" sldId="258"/>
            <ac:grpSpMk id="4" creationId="{835300F0-AC20-964D-2F1A-86AC2AA4F49D}"/>
          </ac:grpSpMkLst>
        </pc:grpChg>
        <pc:grpChg chg="add mod">
          <ac:chgData name="Jeroen Nelissen" userId="7fc10d7b-ee9e-4bf6-add3-32b494844037" providerId="ADAL" clId="{C424AF72-3F6A-4309-B64E-C2B07711C093}" dt="2024-11-16T12:42:25.706" v="2"/>
          <ac:grpSpMkLst>
            <pc:docMk/>
            <pc:sldMk cId="0" sldId="258"/>
            <ac:grpSpMk id="8" creationId="{E1717018-A085-0BE5-630F-E4A1B4DB6755}"/>
          </ac:grpSpMkLst>
        </pc:grpChg>
        <pc:grpChg chg="mod">
          <ac:chgData name="Jeroen Nelissen" userId="7fc10d7b-ee9e-4bf6-add3-32b494844037" providerId="ADAL" clId="{C424AF72-3F6A-4309-B64E-C2B07711C093}" dt="2024-11-16T12:42:25.706" v="2"/>
          <ac:grpSpMkLst>
            <pc:docMk/>
            <pc:sldMk cId="0" sldId="258"/>
            <ac:grpSpMk id="9" creationId="{DF58DF8E-32B8-3E62-2494-17F2BF6168FC}"/>
          </ac:grpSpMkLst>
        </pc:grpChg>
        <pc:grpChg chg="add mod">
          <ac:chgData name="Jeroen Nelissen" userId="7fc10d7b-ee9e-4bf6-add3-32b494844037" providerId="ADAL" clId="{C424AF72-3F6A-4309-B64E-C2B07711C093}" dt="2024-11-16T12:42:25.706" v="2"/>
          <ac:grpSpMkLst>
            <pc:docMk/>
            <pc:sldMk cId="0" sldId="258"/>
            <ac:grpSpMk id="13" creationId="{A6381164-64DC-A0D9-E0E1-801F7087544A}"/>
          </ac:grpSpMkLst>
        </pc:grpChg>
        <pc:grpChg chg="mod">
          <ac:chgData name="Jeroen Nelissen" userId="7fc10d7b-ee9e-4bf6-add3-32b494844037" providerId="ADAL" clId="{C424AF72-3F6A-4309-B64E-C2B07711C093}" dt="2024-11-16T12:42:25.706" v="2"/>
          <ac:grpSpMkLst>
            <pc:docMk/>
            <pc:sldMk cId="0" sldId="258"/>
            <ac:grpSpMk id="14" creationId="{2ED1E41F-DB6C-6660-5056-CE032ABF3E3F}"/>
          </ac:grpSpMkLst>
        </pc:grpChg>
        <pc:grpChg chg="del">
          <ac:chgData name="Jeroen Nelissen" userId="7fc10d7b-ee9e-4bf6-add3-32b494844037" providerId="ADAL" clId="{C424AF72-3F6A-4309-B64E-C2B07711C093}" dt="2024-11-16T12:42:23.869" v="1" actId="478"/>
          <ac:grpSpMkLst>
            <pc:docMk/>
            <pc:sldMk cId="0" sldId="258"/>
            <ac:grpSpMk id="108" creationId="{00000000-0000-0000-0000-000000000000}"/>
          </ac:grpSpMkLst>
        </pc:grpChg>
        <pc:grpChg chg="del">
          <ac:chgData name="Jeroen Nelissen" userId="7fc10d7b-ee9e-4bf6-add3-32b494844037" providerId="ADAL" clId="{C424AF72-3F6A-4309-B64E-C2B07711C093}" dt="2024-11-16T12:42:23.869" v="1" actId="478"/>
          <ac:grpSpMkLst>
            <pc:docMk/>
            <pc:sldMk cId="0" sldId="258"/>
            <ac:grpSpMk id="113" creationId="{00000000-0000-0000-0000-000000000000}"/>
          </ac:grpSpMkLst>
        </pc:grpChg>
        <pc:grpChg chg="del">
          <ac:chgData name="Jeroen Nelissen" userId="7fc10d7b-ee9e-4bf6-add3-32b494844037" providerId="ADAL" clId="{C424AF72-3F6A-4309-B64E-C2B07711C093}" dt="2024-11-16T12:42:23.869" v="1" actId="478"/>
          <ac:grpSpMkLst>
            <pc:docMk/>
            <pc:sldMk cId="0" sldId="258"/>
            <ac:grpSpMk id="118" creationId="{00000000-0000-0000-0000-000000000000}"/>
          </ac:grpSpMkLst>
        </pc:grpChg>
        <pc:grpChg chg="del">
          <ac:chgData name="Jeroen Nelissen" userId="7fc10d7b-ee9e-4bf6-add3-32b494844037" providerId="ADAL" clId="{C424AF72-3F6A-4309-B64E-C2B07711C093}" dt="2024-11-16T12:42:23.869" v="1" actId="478"/>
          <ac:grpSpMkLst>
            <pc:docMk/>
            <pc:sldMk cId="0" sldId="258"/>
            <ac:grpSpMk id="123" creationId="{00000000-0000-0000-0000-000000000000}"/>
          </ac:grpSpMkLst>
        </pc:grpChg>
      </pc:sldChg>
      <pc:sldChg chg="addSp delSp modSp mod modNotesTx">
        <pc:chgData name="Jeroen Nelissen" userId="7fc10d7b-ee9e-4bf6-add3-32b494844037" providerId="ADAL" clId="{C424AF72-3F6A-4309-B64E-C2B07711C093}" dt="2024-11-16T12:45:12.864" v="19" actId="1076"/>
        <pc:sldMkLst>
          <pc:docMk/>
          <pc:sldMk cId="0" sldId="259"/>
        </pc:sldMkLst>
        <pc:spChg chg="add mod">
          <ac:chgData name="Jeroen Nelissen" userId="7fc10d7b-ee9e-4bf6-add3-32b494844037" providerId="ADAL" clId="{C424AF72-3F6A-4309-B64E-C2B07711C093}" dt="2024-11-16T12:45:03.354" v="17"/>
          <ac:spMkLst>
            <pc:docMk/>
            <pc:sldMk cId="0" sldId="259"/>
            <ac:spMk id="2" creationId="{AA481A9C-3F07-32C9-D207-EF41BF3E0400}"/>
          </ac:spMkLst>
        </pc:spChg>
        <pc:spChg chg="mod">
          <ac:chgData name="Jeroen Nelissen" userId="7fc10d7b-ee9e-4bf6-add3-32b494844037" providerId="ADAL" clId="{C424AF72-3F6A-4309-B64E-C2B07711C093}" dt="2024-11-16T12:45:03.354" v="17"/>
          <ac:spMkLst>
            <pc:docMk/>
            <pc:sldMk cId="0" sldId="259"/>
            <ac:spMk id="5" creationId="{F63F2FBD-41CB-D85F-5B4C-9ADFCDDB5AD6}"/>
          </ac:spMkLst>
        </pc:spChg>
        <pc:spChg chg="mod">
          <ac:chgData name="Jeroen Nelissen" userId="7fc10d7b-ee9e-4bf6-add3-32b494844037" providerId="ADAL" clId="{C424AF72-3F6A-4309-B64E-C2B07711C093}" dt="2024-11-16T12:45:03.354" v="17"/>
          <ac:spMkLst>
            <pc:docMk/>
            <pc:sldMk cId="0" sldId="259"/>
            <ac:spMk id="6" creationId="{B85AE486-0B71-C288-A3F0-81753703DCE6}"/>
          </ac:spMkLst>
        </pc:spChg>
        <pc:spChg chg="mod">
          <ac:chgData name="Jeroen Nelissen" userId="7fc10d7b-ee9e-4bf6-add3-32b494844037" providerId="ADAL" clId="{C424AF72-3F6A-4309-B64E-C2B07711C093}" dt="2024-11-16T12:45:03.354" v="17"/>
          <ac:spMkLst>
            <pc:docMk/>
            <pc:sldMk cId="0" sldId="259"/>
            <ac:spMk id="7" creationId="{12C05E1C-6164-A826-DDBD-A416607E830A}"/>
          </ac:spMkLst>
        </pc:spChg>
        <pc:spChg chg="mod">
          <ac:chgData name="Jeroen Nelissen" userId="7fc10d7b-ee9e-4bf6-add3-32b494844037" providerId="ADAL" clId="{C424AF72-3F6A-4309-B64E-C2B07711C093}" dt="2024-11-16T12:45:03.354" v="17"/>
          <ac:spMkLst>
            <pc:docMk/>
            <pc:sldMk cId="0" sldId="259"/>
            <ac:spMk id="10" creationId="{CF845A40-34FE-2A6E-4D73-AED3A6D1D595}"/>
          </ac:spMkLst>
        </pc:spChg>
        <pc:spChg chg="mod">
          <ac:chgData name="Jeroen Nelissen" userId="7fc10d7b-ee9e-4bf6-add3-32b494844037" providerId="ADAL" clId="{C424AF72-3F6A-4309-B64E-C2B07711C093}" dt="2024-11-16T12:45:03.354" v="17"/>
          <ac:spMkLst>
            <pc:docMk/>
            <pc:sldMk cId="0" sldId="259"/>
            <ac:spMk id="11" creationId="{ED1C3754-E015-2DFD-9300-4BA2CD6B79E1}"/>
          </ac:spMkLst>
        </pc:spChg>
        <pc:spChg chg="mod">
          <ac:chgData name="Jeroen Nelissen" userId="7fc10d7b-ee9e-4bf6-add3-32b494844037" providerId="ADAL" clId="{C424AF72-3F6A-4309-B64E-C2B07711C093}" dt="2024-11-16T12:45:03.354" v="17"/>
          <ac:spMkLst>
            <pc:docMk/>
            <pc:sldMk cId="0" sldId="259"/>
            <ac:spMk id="12" creationId="{9ED22B84-0197-63AB-881E-DD38027C4F6A}"/>
          </ac:spMkLst>
        </pc:spChg>
        <pc:spChg chg="mod">
          <ac:chgData name="Jeroen Nelissen" userId="7fc10d7b-ee9e-4bf6-add3-32b494844037" providerId="ADAL" clId="{C424AF72-3F6A-4309-B64E-C2B07711C093}" dt="2024-11-16T12:45:03.354" v="17"/>
          <ac:spMkLst>
            <pc:docMk/>
            <pc:sldMk cId="0" sldId="259"/>
            <ac:spMk id="15" creationId="{C039FE66-D7B9-4A53-15BF-B2333D99AA9F}"/>
          </ac:spMkLst>
        </pc:spChg>
        <pc:spChg chg="mod">
          <ac:chgData name="Jeroen Nelissen" userId="7fc10d7b-ee9e-4bf6-add3-32b494844037" providerId="ADAL" clId="{C424AF72-3F6A-4309-B64E-C2B07711C093}" dt="2024-11-16T12:45:03.354" v="17"/>
          <ac:spMkLst>
            <pc:docMk/>
            <pc:sldMk cId="0" sldId="259"/>
            <ac:spMk id="16" creationId="{38CD81F6-C7CB-35AB-1D67-5DFF9D23C572}"/>
          </ac:spMkLst>
        </pc:spChg>
        <pc:spChg chg="mod">
          <ac:chgData name="Jeroen Nelissen" userId="7fc10d7b-ee9e-4bf6-add3-32b494844037" providerId="ADAL" clId="{C424AF72-3F6A-4309-B64E-C2B07711C093}" dt="2024-11-16T12:45:03.354" v="17"/>
          <ac:spMkLst>
            <pc:docMk/>
            <pc:sldMk cId="0" sldId="259"/>
            <ac:spMk id="17" creationId="{DF41D04E-186D-32BA-2EFD-0438F5B8769D}"/>
          </ac:spMkLst>
        </pc:spChg>
        <pc:spChg chg="del">
          <ac:chgData name="Jeroen Nelissen" userId="7fc10d7b-ee9e-4bf6-add3-32b494844037" providerId="ADAL" clId="{C424AF72-3F6A-4309-B64E-C2B07711C093}" dt="2024-11-16T12:44:57.583" v="16" actId="478"/>
          <ac:spMkLst>
            <pc:docMk/>
            <pc:sldMk cId="0" sldId="259"/>
            <ac:spMk id="147" creationId="{00000000-0000-0000-0000-000000000000}"/>
          </ac:spMkLst>
        </pc:spChg>
        <pc:spChg chg="del">
          <ac:chgData name="Jeroen Nelissen" userId="7fc10d7b-ee9e-4bf6-add3-32b494844037" providerId="ADAL" clId="{C424AF72-3F6A-4309-B64E-C2B07711C093}" dt="2024-11-16T12:44:57.583" v="16" actId="478"/>
          <ac:spMkLst>
            <pc:docMk/>
            <pc:sldMk cId="0" sldId="259"/>
            <ac:spMk id="148" creationId="{00000000-0000-0000-0000-000000000000}"/>
          </ac:spMkLst>
        </pc:spChg>
        <pc:spChg chg="del">
          <ac:chgData name="Jeroen Nelissen" userId="7fc10d7b-ee9e-4bf6-add3-32b494844037" providerId="ADAL" clId="{C424AF72-3F6A-4309-B64E-C2B07711C093}" dt="2024-11-16T12:44:57.583" v="16" actId="478"/>
          <ac:spMkLst>
            <pc:docMk/>
            <pc:sldMk cId="0" sldId="259"/>
            <ac:spMk id="149" creationId="{00000000-0000-0000-0000-000000000000}"/>
          </ac:spMkLst>
        </pc:spChg>
        <pc:spChg chg="del">
          <ac:chgData name="Jeroen Nelissen" userId="7fc10d7b-ee9e-4bf6-add3-32b494844037" providerId="ADAL" clId="{C424AF72-3F6A-4309-B64E-C2B07711C093}" dt="2024-11-16T12:44:57.583" v="16" actId="478"/>
          <ac:spMkLst>
            <pc:docMk/>
            <pc:sldMk cId="0" sldId="259"/>
            <ac:spMk id="150" creationId="{00000000-0000-0000-0000-000000000000}"/>
          </ac:spMkLst>
        </pc:spChg>
        <pc:spChg chg="mod">
          <ac:chgData name="Jeroen Nelissen" userId="7fc10d7b-ee9e-4bf6-add3-32b494844037" providerId="ADAL" clId="{C424AF72-3F6A-4309-B64E-C2B07711C093}" dt="2024-11-16T12:45:12.864" v="19" actId="1076"/>
          <ac:spMkLst>
            <pc:docMk/>
            <pc:sldMk cId="0" sldId="259"/>
            <ac:spMk id="151" creationId="{00000000-0000-0000-0000-000000000000}"/>
          </ac:spMkLst>
        </pc:spChg>
        <pc:grpChg chg="add mod">
          <ac:chgData name="Jeroen Nelissen" userId="7fc10d7b-ee9e-4bf6-add3-32b494844037" providerId="ADAL" clId="{C424AF72-3F6A-4309-B64E-C2B07711C093}" dt="2024-11-16T12:45:03.354" v="17"/>
          <ac:grpSpMkLst>
            <pc:docMk/>
            <pc:sldMk cId="0" sldId="259"/>
            <ac:grpSpMk id="3" creationId="{78166581-01FB-905D-97CD-C02647A1DC48}"/>
          </ac:grpSpMkLst>
        </pc:grpChg>
        <pc:grpChg chg="mod">
          <ac:chgData name="Jeroen Nelissen" userId="7fc10d7b-ee9e-4bf6-add3-32b494844037" providerId="ADAL" clId="{C424AF72-3F6A-4309-B64E-C2B07711C093}" dt="2024-11-16T12:45:03.354" v="17"/>
          <ac:grpSpMkLst>
            <pc:docMk/>
            <pc:sldMk cId="0" sldId="259"/>
            <ac:grpSpMk id="4" creationId="{4DBD8BBC-FD3E-B6FD-7CB7-4FE9DA764AE7}"/>
          </ac:grpSpMkLst>
        </pc:grpChg>
        <pc:grpChg chg="add mod">
          <ac:chgData name="Jeroen Nelissen" userId="7fc10d7b-ee9e-4bf6-add3-32b494844037" providerId="ADAL" clId="{C424AF72-3F6A-4309-B64E-C2B07711C093}" dt="2024-11-16T12:45:03.354" v="17"/>
          <ac:grpSpMkLst>
            <pc:docMk/>
            <pc:sldMk cId="0" sldId="259"/>
            <ac:grpSpMk id="8" creationId="{45A72F72-66E7-B17A-B039-5A9997A89C62}"/>
          </ac:grpSpMkLst>
        </pc:grpChg>
        <pc:grpChg chg="mod">
          <ac:chgData name="Jeroen Nelissen" userId="7fc10d7b-ee9e-4bf6-add3-32b494844037" providerId="ADAL" clId="{C424AF72-3F6A-4309-B64E-C2B07711C093}" dt="2024-11-16T12:45:03.354" v="17"/>
          <ac:grpSpMkLst>
            <pc:docMk/>
            <pc:sldMk cId="0" sldId="259"/>
            <ac:grpSpMk id="9" creationId="{BD25B502-DBEF-D024-5C60-3349DDA520A0}"/>
          </ac:grpSpMkLst>
        </pc:grpChg>
        <pc:grpChg chg="add mod">
          <ac:chgData name="Jeroen Nelissen" userId="7fc10d7b-ee9e-4bf6-add3-32b494844037" providerId="ADAL" clId="{C424AF72-3F6A-4309-B64E-C2B07711C093}" dt="2024-11-16T12:45:03.354" v="17"/>
          <ac:grpSpMkLst>
            <pc:docMk/>
            <pc:sldMk cId="0" sldId="259"/>
            <ac:grpSpMk id="13" creationId="{F235BC1A-6B00-900B-A614-632425144274}"/>
          </ac:grpSpMkLst>
        </pc:grpChg>
        <pc:grpChg chg="mod">
          <ac:chgData name="Jeroen Nelissen" userId="7fc10d7b-ee9e-4bf6-add3-32b494844037" providerId="ADAL" clId="{C424AF72-3F6A-4309-B64E-C2B07711C093}" dt="2024-11-16T12:45:03.354" v="17"/>
          <ac:grpSpMkLst>
            <pc:docMk/>
            <pc:sldMk cId="0" sldId="259"/>
            <ac:grpSpMk id="14" creationId="{CA5007F3-9726-1123-44A6-25374CA6FFA0}"/>
          </ac:grpSpMkLst>
        </pc:grpChg>
        <pc:grpChg chg="del">
          <ac:chgData name="Jeroen Nelissen" userId="7fc10d7b-ee9e-4bf6-add3-32b494844037" providerId="ADAL" clId="{C424AF72-3F6A-4309-B64E-C2B07711C093}" dt="2024-11-16T12:44:57.583" v="16" actId="478"/>
          <ac:grpSpMkLst>
            <pc:docMk/>
            <pc:sldMk cId="0" sldId="259"/>
            <ac:grpSpMk id="135" creationId="{00000000-0000-0000-0000-000000000000}"/>
          </ac:grpSpMkLst>
        </pc:grpChg>
        <pc:grpChg chg="del">
          <ac:chgData name="Jeroen Nelissen" userId="7fc10d7b-ee9e-4bf6-add3-32b494844037" providerId="ADAL" clId="{C424AF72-3F6A-4309-B64E-C2B07711C093}" dt="2024-11-16T12:44:57.583" v="16" actId="478"/>
          <ac:grpSpMkLst>
            <pc:docMk/>
            <pc:sldMk cId="0" sldId="259"/>
            <ac:grpSpMk id="138" creationId="{00000000-0000-0000-0000-000000000000}"/>
          </ac:grpSpMkLst>
        </pc:grpChg>
        <pc:grpChg chg="del">
          <ac:chgData name="Jeroen Nelissen" userId="7fc10d7b-ee9e-4bf6-add3-32b494844037" providerId="ADAL" clId="{C424AF72-3F6A-4309-B64E-C2B07711C093}" dt="2024-11-16T12:44:57.583" v="16" actId="478"/>
          <ac:grpSpMkLst>
            <pc:docMk/>
            <pc:sldMk cId="0" sldId="259"/>
            <ac:grpSpMk id="141" creationId="{00000000-0000-0000-0000-000000000000}"/>
          </ac:grpSpMkLst>
        </pc:grpChg>
        <pc:grpChg chg="del">
          <ac:chgData name="Jeroen Nelissen" userId="7fc10d7b-ee9e-4bf6-add3-32b494844037" providerId="ADAL" clId="{C424AF72-3F6A-4309-B64E-C2B07711C093}" dt="2024-11-16T12:44:57.583" v="16" actId="478"/>
          <ac:grpSpMkLst>
            <pc:docMk/>
            <pc:sldMk cId="0" sldId="259"/>
            <ac:grpSpMk id="144" creationId="{00000000-0000-0000-0000-000000000000}"/>
          </ac:grpSpMkLst>
        </pc:grpChg>
      </pc:sldChg>
      <pc:sldChg chg="addSp delSp modSp mod modNotesTx">
        <pc:chgData name="Jeroen Nelissen" userId="7fc10d7b-ee9e-4bf6-add3-32b494844037" providerId="ADAL" clId="{C424AF72-3F6A-4309-B64E-C2B07711C093}" dt="2024-11-16T12:49:04.663" v="57" actId="6549"/>
        <pc:sldMkLst>
          <pc:docMk/>
          <pc:sldMk cId="0" sldId="260"/>
        </pc:sldMkLst>
        <pc:spChg chg="mod">
          <ac:chgData name="Jeroen Nelissen" userId="7fc10d7b-ee9e-4bf6-add3-32b494844037" providerId="ADAL" clId="{C424AF72-3F6A-4309-B64E-C2B07711C093}" dt="2024-11-16T12:45:27.175" v="22"/>
          <ac:spMkLst>
            <pc:docMk/>
            <pc:sldMk cId="0" sldId="260"/>
            <ac:spMk id="3" creationId="{FBCBA4D7-0A91-8623-CB69-F1460298C59E}"/>
          </ac:spMkLst>
        </pc:spChg>
        <pc:spChg chg="mod">
          <ac:chgData name="Jeroen Nelissen" userId="7fc10d7b-ee9e-4bf6-add3-32b494844037" providerId="ADAL" clId="{C424AF72-3F6A-4309-B64E-C2B07711C093}" dt="2024-11-16T12:45:27.175" v="22"/>
          <ac:spMkLst>
            <pc:docMk/>
            <pc:sldMk cId="0" sldId="260"/>
            <ac:spMk id="4" creationId="{4EAC6DB3-9DFC-2390-6985-DF07E3831D2D}"/>
          </ac:spMkLst>
        </pc:spChg>
        <pc:spChg chg="mod">
          <ac:chgData name="Jeroen Nelissen" userId="7fc10d7b-ee9e-4bf6-add3-32b494844037" providerId="ADAL" clId="{C424AF72-3F6A-4309-B64E-C2B07711C093}" dt="2024-11-16T12:45:27.175" v="22"/>
          <ac:spMkLst>
            <pc:docMk/>
            <pc:sldMk cId="0" sldId="260"/>
            <ac:spMk id="6" creationId="{04BA48DC-6268-1524-A0A8-5FD05AAEF535}"/>
          </ac:spMkLst>
        </pc:spChg>
        <pc:spChg chg="mod">
          <ac:chgData name="Jeroen Nelissen" userId="7fc10d7b-ee9e-4bf6-add3-32b494844037" providerId="ADAL" clId="{C424AF72-3F6A-4309-B64E-C2B07711C093}" dt="2024-11-16T12:45:27.175" v="22"/>
          <ac:spMkLst>
            <pc:docMk/>
            <pc:sldMk cId="0" sldId="260"/>
            <ac:spMk id="7" creationId="{2E66D4EB-7158-74C8-E56A-3DEBF4B401B3}"/>
          </ac:spMkLst>
        </pc:spChg>
        <pc:spChg chg="mod">
          <ac:chgData name="Jeroen Nelissen" userId="7fc10d7b-ee9e-4bf6-add3-32b494844037" providerId="ADAL" clId="{C424AF72-3F6A-4309-B64E-C2B07711C093}" dt="2024-11-16T12:45:27.175" v="22"/>
          <ac:spMkLst>
            <pc:docMk/>
            <pc:sldMk cId="0" sldId="260"/>
            <ac:spMk id="9" creationId="{87AB5A74-8B4E-FCC6-5F46-B5E5073465EF}"/>
          </ac:spMkLst>
        </pc:spChg>
        <pc:spChg chg="mod">
          <ac:chgData name="Jeroen Nelissen" userId="7fc10d7b-ee9e-4bf6-add3-32b494844037" providerId="ADAL" clId="{C424AF72-3F6A-4309-B64E-C2B07711C093}" dt="2024-11-16T12:45:27.175" v="22"/>
          <ac:spMkLst>
            <pc:docMk/>
            <pc:sldMk cId="0" sldId="260"/>
            <ac:spMk id="10" creationId="{53B6C061-17C8-73AD-3B57-EE13B05A68AF}"/>
          </ac:spMkLst>
        </pc:spChg>
        <pc:spChg chg="mod">
          <ac:chgData name="Jeroen Nelissen" userId="7fc10d7b-ee9e-4bf6-add3-32b494844037" providerId="ADAL" clId="{C424AF72-3F6A-4309-B64E-C2B07711C093}" dt="2024-11-16T12:45:27.175" v="22"/>
          <ac:spMkLst>
            <pc:docMk/>
            <pc:sldMk cId="0" sldId="260"/>
            <ac:spMk id="12" creationId="{0BAEF0F7-49F0-9F50-D7B2-E237F1EB2C16}"/>
          </ac:spMkLst>
        </pc:spChg>
        <pc:spChg chg="mod">
          <ac:chgData name="Jeroen Nelissen" userId="7fc10d7b-ee9e-4bf6-add3-32b494844037" providerId="ADAL" clId="{C424AF72-3F6A-4309-B64E-C2B07711C093}" dt="2024-11-16T12:45:27.175" v="22"/>
          <ac:spMkLst>
            <pc:docMk/>
            <pc:sldMk cId="0" sldId="260"/>
            <ac:spMk id="13" creationId="{9647D373-3847-2D04-9411-A1B0FFE90F32}"/>
          </ac:spMkLst>
        </pc:spChg>
        <pc:spChg chg="add mod">
          <ac:chgData name="Jeroen Nelissen" userId="7fc10d7b-ee9e-4bf6-add3-32b494844037" providerId="ADAL" clId="{C424AF72-3F6A-4309-B64E-C2B07711C093}" dt="2024-11-16T12:46:48.470" v="32" actId="1076"/>
          <ac:spMkLst>
            <pc:docMk/>
            <pc:sldMk cId="0" sldId="260"/>
            <ac:spMk id="14" creationId="{AC109AB4-6D64-E460-0887-8B640C1356E2}"/>
          </ac:spMkLst>
        </pc:spChg>
        <pc:spChg chg="add mod">
          <ac:chgData name="Jeroen Nelissen" userId="7fc10d7b-ee9e-4bf6-add3-32b494844037" providerId="ADAL" clId="{C424AF72-3F6A-4309-B64E-C2B07711C093}" dt="2024-11-16T12:46:48.470" v="32" actId="1076"/>
          <ac:spMkLst>
            <pc:docMk/>
            <pc:sldMk cId="0" sldId="260"/>
            <ac:spMk id="15" creationId="{FE1A9DB1-FB6A-79CD-55D7-E942B5004173}"/>
          </ac:spMkLst>
        </pc:spChg>
        <pc:spChg chg="add mod">
          <ac:chgData name="Jeroen Nelissen" userId="7fc10d7b-ee9e-4bf6-add3-32b494844037" providerId="ADAL" clId="{C424AF72-3F6A-4309-B64E-C2B07711C093}" dt="2024-11-16T12:46:48.470" v="32" actId="1076"/>
          <ac:spMkLst>
            <pc:docMk/>
            <pc:sldMk cId="0" sldId="260"/>
            <ac:spMk id="16" creationId="{14272130-5417-8FC7-2FC9-440C22754C19}"/>
          </ac:spMkLst>
        </pc:spChg>
        <pc:spChg chg="add mod">
          <ac:chgData name="Jeroen Nelissen" userId="7fc10d7b-ee9e-4bf6-add3-32b494844037" providerId="ADAL" clId="{C424AF72-3F6A-4309-B64E-C2B07711C093}" dt="2024-11-16T12:46:48.470" v="32" actId="1076"/>
          <ac:spMkLst>
            <pc:docMk/>
            <pc:sldMk cId="0" sldId="260"/>
            <ac:spMk id="17" creationId="{849A0447-1E86-A305-EC1F-7874B64FB6D6}"/>
          </ac:spMkLst>
        </pc:spChg>
        <pc:spChg chg="add del mod">
          <ac:chgData name="Jeroen Nelissen" userId="7fc10d7b-ee9e-4bf6-add3-32b494844037" providerId="ADAL" clId="{C424AF72-3F6A-4309-B64E-C2B07711C093}" dt="2024-11-16T12:47:08.414" v="35" actId="478"/>
          <ac:spMkLst>
            <pc:docMk/>
            <pc:sldMk cId="0" sldId="260"/>
            <ac:spMk id="18" creationId="{D368B2A9-6432-ED2B-8CAB-0553ACA6D34E}"/>
          </ac:spMkLst>
        </pc:spChg>
        <pc:spChg chg="add del mod">
          <ac:chgData name="Jeroen Nelissen" userId="7fc10d7b-ee9e-4bf6-add3-32b494844037" providerId="ADAL" clId="{C424AF72-3F6A-4309-B64E-C2B07711C093}" dt="2024-11-16T12:47:14.957" v="37" actId="478"/>
          <ac:spMkLst>
            <pc:docMk/>
            <pc:sldMk cId="0" sldId="260"/>
            <ac:spMk id="20" creationId="{EF725C10-4996-64E3-82E8-F8F1D353FF90}"/>
          </ac:spMkLst>
        </pc:spChg>
        <pc:spChg chg="add mod">
          <ac:chgData name="Jeroen Nelissen" userId="7fc10d7b-ee9e-4bf6-add3-32b494844037" providerId="ADAL" clId="{C424AF72-3F6A-4309-B64E-C2B07711C093}" dt="2024-11-16T12:47:35.310" v="40" actId="1076"/>
          <ac:spMkLst>
            <pc:docMk/>
            <pc:sldMk cId="0" sldId="260"/>
            <ac:spMk id="21" creationId="{4A18FE8C-873A-4DE6-52DD-BA36F3FDD33F}"/>
          </ac:spMkLst>
        </pc:spChg>
        <pc:spChg chg="del">
          <ac:chgData name="Jeroen Nelissen" userId="7fc10d7b-ee9e-4bf6-add3-32b494844037" providerId="ADAL" clId="{C424AF72-3F6A-4309-B64E-C2B07711C093}" dt="2024-11-16T12:45:21.127" v="21" actId="478"/>
          <ac:spMkLst>
            <pc:docMk/>
            <pc:sldMk cId="0" sldId="260"/>
            <ac:spMk id="170" creationId="{00000000-0000-0000-0000-000000000000}"/>
          </ac:spMkLst>
        </pc:spChg>
        <pc:spChg chg="del">
          <ac:chgData name="Jeroen Nelissen" userId="7fc10d7b-ee9e-4bf6-add3-32b494844037" providerId="ADAL" clId="{C424AF72-3F6A-4309-B64E-C2B07711C093}" dt="2024-11-16T12:45:21.127" v="21" actId="478"/>
          <ac:spMkLst>
            <pc:docMk/>
            <pc:sldMk cId="0" sldId="260"/>
            <ac:spMk id="171" creationId="{00000000-0000-0000-0000-000000000000}"/>
          </ac:spMkLst>
        </pc:spChg>
        <pc:spChg chg="del">
          <ac:chgData name="Jeroen Nelissen" userId="7fc10d7b-ee9e-4bf6-add3-32b494844037" providerId="ADAL" clId="{C424AF72-3F6A-4309-B64E-C2B07711C093}" dt="2024-11-16T12:45:21.127" v="21" actId="478"/>
          <ac:spMkLst>
            <pc:docMk/>
            <pc:sldMk cId="0" sldId="260"/>
            <ac:spMk id="172" creationId="{00000000-0000-0000-0000-000000000000}"/>
          </ac:spMkLst>
        </pc:spChg>
        <pc:spChg chg="del">
          <ac:chgData name="Jeroen Nelissen" userId="7fc10d7b-ee9e-4bf6-add3-32b494844037" providerId="ADAL" clId="{C424AF72-3F6A-4309-B64E-C2B07711C093}" dt="2024-11-16T12:45:21.127" v="21" actId="478"/>
          <ac:spMkLst>
            <pc:docMk/>
            <pc:sldMk cId="0" sldId="260"/>
            <ac:spMk id="173" creationId="{00000000-0000-0000-0000-000000000000}"/>
          </ac:spMkLst>
        </pc:spChg>
        <pc:spChg chg="del mod">
          <ac:chgData name="Jeroen Nelissen" userId="7fc10d7b-ee9e-4bf6-add3-32b494844037" providerId="ADAL" clId="{C424AF72-3F6A-4309-B64E-C2B07711C093}" dt="2024-11-16T12:47:11.043" v="36" actId="478"/>
          <ac:spMkLst>
            <pc:docMk/>
            <pc:sldMk cId="0" sldId="260"/>
            <ac:spMk id="174" creationId="{00000000-0000-0000-0000-000000000000}"/>
          </ac:spMkLst>
        </pc:spChg>
        <pc:grpChg chg="add mod">
          <ac:chgData name="Jeroen Nelissen" userId="7fc10d7b-ee9e-4bf6-add3-32b494844037" providerId="ADAL" clId="{C424AF72-3F6A-4309-B64E-C2B07711C093}" dt="2024-11-16T12:46:48.470" v="32" actId="1076"/>
          <ac:grpSpMkLst>
            <pc:docMk/>
            <pc:sldMk cId="0" sldId="260"/>
            <ac:grpSpMk id="2" creationId="{79E2F6ED-D25C-049D-6ED4-4CF541FA708A}"/>
          </ac:grpSpMkLst>
        </pc:grpChg>
        <pc:grpChg chg="add mod">
          <ac:chgData name="Jeroen Nelissen" userId="7fc10d7b-ee9e-4bf6-add3-32b494844037" providerId="ADAL" clId="{C424AF72-3F6A-4309-B64E-C2B07711C093}" dt="2024-11-16T12:46:48.470" v="32" actId="1076"/>
          <ac:grpSpMkLst>
            <pc:docMk/>
            <pc:sldMk cId="0" sldId="260"/>
            <ac:grpSpMk id="5" creationId="{F9E89A08-CC96-5D6A-6FCC-4169851FC1CC}"/>
          </ac:grpSpMkLst>
        </pc:grpChg>
        <pc:grpChg chg="add mod">
          <ac:chgData name="Jeroen Nelissen" userId="7fc10d7b-ee9e-4bf6-add3-32b494844037" providerId="ADAL" clId="{C424AF72-3F6A-4309-B64E-C2B07711C093}" dt="2024-11-16T12:46:48.470" v="32" actId="1076"/>
          <ac:grpSpMkLst>
            <pc:docMk/>
            <pc:sldMk cId="0" sldId="260"/>
            <ac:grpSpMk id="8" creationId="{04D2310C-6145-8076-44D9-32AA3BD4E021}"/>
          </ac:grpSpMkLst>
        </pc:grpChg>
        <pc:grpChg chg="add mod">
          <ac:chgData name="Jeroen Nelissen" userId="7fc10d7b-ee9e-4bf6-add3-32b494844037" providerId="ADAL" clId="{C424AF72-3F6A-4309-B64E-C2B07711C093}" dt="2024-11-16T12:46:48.470" v="32" actId="1076"/>
          <ac:grpSpMkLst>
            <pc:docMk/>
            <pc:sldMk cId="0" sldId="260"/>
            <ac:grpSpMk id="11" creationId="{E94733B7-AA90-6613-2515-4A84C73C2E27}"/>
          </ac:grpSpMkLst>
        </pc:grpChg>
        <pc:grpChg chg="del">
          <ac:chgData name="Jeroen Nelissen" userId="7fc10d7b-ee9e-4bf6-add3-32b494844037" providerId="ADAL" clId="{C424AF72-3F6A-4309-B64E-C2B07711C093}" dt="2024-11-16T12:45:18.047" v="20" actId="478"/>
          <ac:grpSpMkLst>
            <pc:docMk/>
            <pc:sldMk cId="0" sldId="260"/>
            <ac:grpSpMk id="158" creationId="{00000000-0000-0000-0000-000000000000}"/>
          </ac:grpSpMkLst>
        </pc:grpChg>
        <pc:grpChg chg="del">
          <ac:chgData name="Jeroen Nelissen" userId="7fc10d7b-ee9e-4bf6-add3-32b494844037" providerId="ADAL" clId="{C424AF72-3F6A-4309-B64E-C2B07711C093}" dt="2024-11-16T12:45:18.047" v="20" actId="478"/>
          <ac:grpSpMkLst>
            <pc:docMk/>
            <pc:sldMk cId="0" sldId="260"/>
            <ac:grpSpMk id="161" creationId="{00000000-0000-0000-0000-000000000000}"/>
          </ac:grpSpMkLst>
        </pc:grpChg>
        <pc:grpChg chg="del">
          <ac:chgData name="Jeroen Nelissen" userId="7fc10d7b-ee9e-4bf6-add3-32b494844037" providerId="ADAL" clId="{C424AF72-3F6A-4309-B64E-C2B07711C093}" dt="2024-11-16T12:45:18.047" v="20" actId="478"/>
          <ac:grpSpMkLst>
            <pc:docMk/>
            <pc:sldMk cId="0" sldId="260"/>
            <ac:grpSpMk id="164" creationId="{00000000-0000-0000-0000-000000000000}"/>
          </ac:grpSpMkLst>
        </pc:grpChg>
        <pc:grpChg chg="del">
          <ac:chgData name="Jeroen Nelissen" userId="7fc10d7b-ee9e-4bf6-add3-32b494844037" providerId="ADAL" clId="{C424AF72-3F6A-4309-B64E-C2B07711C093}" dt="2024-11-16T12:45:21.127" v="21" actId="478"/>
          <ac:grpSpMkLst>
            <pc:docMk/>
            <pc:sldMk cId="0" sldId="260"/>
            <ac:grpSpMk id="167" creationId="{00000000-0000-0000-0000-000000000000}"/>
          </ac:grpSpMkLst>
        </pc:grpChg>
      </pc:sldChg>
      <pc:sldChg chg="del">
        <pc:chgData name="Jeroen Nelissen" userId="7fc10d7b-ee9e-4bf6-add3-32b494844037" providerId="ADAL" clId="{C424AF72-3F6A-4309-B64E-C2B07711C093}" dt="2024-11-16T12:49:20.729" v="58" actId="47"/>
        <pc:sldMkLst>
          <pc:docMk/>
          <pc:sldMk cId="0" sldId="261"/>
        </pc:sldMkLst>
      </pc:sldChg>
      <pc:sldChg chg="del">
        <pc:chgData name="Jeroen Nelissen" userId="7fc10d7b-ee9e-4bf6-add3-32b494844037" providerId="ADAL" clId="{C424AF72-3F6A-4309-B64E-C2B07711C093}" dt="2024-11-16T12:49:20.729" v="58" actId="47"/>
        <pc:sldMkLst>
          <pc:docMk/>
          <pc:sldMk cId="0" sldId="262"/>
        </pc:sldMkLst>
      </pc:sldChg>
      <pc:sldChg chg="del">
        <pc:chgData name="Jeroen Nelissen" userId="7fc10d7b-ee9e-4bf6-add3-32b494844037" providerId="ADAL" clId="{C424AF72-3F6A-4309-B64E-C2B07711C093}" dt="2024-11-16T12:49:20.729" v="58" actId="47"/>
        <pc:sldMkLst>
          <pc:docMk/>
          <pc:sldMk cId="0" sldId="263"/>
        </pc:sldMkLst>
      </pc:sldChg>
      <pc:sldChg chg="del">
        <pc:chgData name="Jeroen Nelissen" userId="7fc10d7b-ee9e-4bf6-add3-32b494844037" providerId="ADAL" clId="{C424AF72-3F6A-4309-B64E-C2B07711C093}" dt="2024-11-16T12:49:20.729" v="58" actId="47"/>
        <pc:sldMkLst>
          <pc:docMk/>
          <pc:sldMk cId="0" sldId="264"/>
        </pc:sldMkLst>
      </pc:sldChg>
      <pc:sldChg chg="del">
        <pc:chgData name="Jeroen Nelissen" userId="7fc10d7b-ee9e-4bf6-add3-32b494844037" providerId="ADAL" clId="{C424AF72-3F6A-4309-B64E-C2B07711C093}" dt="2024-11-16T12:49:20.729" v="58" actId="47"/>
        <pc:sldMkLst>
          <pc:docMk/>
          <pc:sldMk cId="0" sldId="265"/>
        </pc:sldMkLst>
      </pc:sldChg>
      <pc:sldChg chg="del">
        <pc:chgData name="Jeroen Nelissen" userId="7fc10d7b-ee9e-4bf6-add3-32b494844037" providerId="ADAL" clId="{C424AF72-3F6A-4309-B64E-C2B07711C093}" dt="2024-11-16T12:49:20.729" v="58" actId="47"/>
        <pc:sldMkLst>
          <pc:docMk/>
          <pc:sldMk cId="0" sldId="266"/>
        </pc:sldMkLst>
      </pc:sldChg>
      <pc:sldChg chg="del">
        <pc:chgData name="Jeroen Nelissen" userId="7fc10d7b-ee9e-4bf6-add3-32b494844037" providerId="ADAL" clId="{C424AF72-3F6A-4309-B64E-C2B07711C093}" dt="2024-11-16T12:49:20.729" v="58" actId="47"/>
        <pc:sldMkLst>
          <pc:docMk/>
          <pc:sldMk cId="0" sldId="267"/>
        </pc:sldMkLst>
      </pc:sldChg>
      <pc:sldChg chg="modSp mod">
        <pc:chgData name="Jeroen Nelissen" userId="7fc10d7b-ee9e-4bf6-add3-32b494844037" providerId="ADAL" clId="{C424AF72-3F6A-4309-B64E-C2B07711C093}" dt="2024-11-16T12:42:05.259" v="0"/>
        <pc:sldMkLst>
          <pc:docMk/>
          <pc:sldMk cId="3515242849" sldId="269"/>
        </pc:sldMkLst>
        <pc:spChg chg="mod">
          <ac:chgData name="Jeroen Nelissen" userId="7fc10d7b-ee9e-4bf6-add3-32b494844037" providerId="ADAL" clId="{C424AF72-3F6A-4309-B64E-C2B07711C093}" dt="2024-11-16T12:42:05.259" v="0"/>
          <ac:spMkLst>
            <pc:docMk/>
            <pc:sldMk cId="3515242849" sldId="269"/>
            <ac:spMk id="8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1698278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extLst>
      <p:ext uri="{BB962C8B-B14F-4D97-AF65-F5344CB8AC3E}">
        <p14:creationId xmlns:p14="http://schemas.microsoft.com/office/powerpoint/2010/main" val="3583425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marR="0" lvl="0" indent="0" algn="l" defTabSz="457200" rtl="0" eaLnBrk="1" fontAlgn="auto" latinLnBrk="0" hangingPunct="1">
              <a:lnSpc>
                <a:spcPct val="117999"/>
              </a:lnSpc>
              <a:spcBef>
                <a:spcPts val="0"/>
              </a:spcBef>
              <a:spcAft>
                <a:spcPts val="0"/>
              </a:spcAft>
              <a:buClrTx/>
              <a:buSzTx/>
              <a:buFontTx/>
              <a:buNone/>
              <a:tabLst/>
              <a:defRPr/>
            </a:pPr>
            <a:r>
              <a:rPr lang="en-GB" dirty="0" err="1"/>
              <a:t>Misvatting</a:t>
            </a:r>
            <a:r>
              <a:rPr lang="en-GB" dirty="0"/>
              <a:t>:</a:t>
            </a:r>
          </a:p>
          <a:p>
            <a:pPr marL="0" marR="0" lvl="0" indent="0" defTabSz="457200" eaLnBrk="1" fontAlgn="auto" latinLnBrk="0" hangingPunct="1">
              <a:lnSpc>
                <a:spcPct val="117999"/>
              </a:lnSpc>
              <a:spcBef>
                <a:spcPts val="0"/>
              </a:spcBef>
              <a:spcAft>
                <a:spcPts val="0"/>
              </a:spcAft>
              <a:buClrTx/>
              <a:buSzTx/>
              <a:buFontTx/>
              <a:buNone/>
              <a:tabLst/>
              <a:defRPr/>
            </a:pPr>
            <a:endParaRPr lang="en-US" dirty="0"/>
          </a:p>
          <a:p>
            <a:pPr marL="0" marR="0" lvl="0" indent="0" defTabSz="457200" eaLnBrk="1" fontAlgn="auto" latinLnBrk="0" hangingPunct="1">
              <a:lnSpc>
                <a:spcPct val="117999"/>
              </a:lnSpc>
              <a:spcBef>
                <a:spcPts val="0"/>
              </a:spcBef>
              <a:spcAft>
                <a:spcPts val="0"/>
              </a:spcAft>
              <a:buClrTx/>
              <a:buSzTx/>
              <a:buFontTx/>
              <a:buNone/>
              <a:tabLst/>
              <a:defRPr/>
            </a:pPr>
            <a:r>
              <a:rPr lang="en-US" dirty="0"/>
              <a:t>A: CORRECT </a:t>
            </a:r>
            <a:r>
              <a:rPr lang="en-GB" baseline="0" dirty="0"/>
              <a:t>Hoe smaller de </a:t>
            </a:r>
            <a:r>
              <a:rPr lang="en-GB" baseline="0" dirty="0" err="1"/>
              <a:t>spleet</a:t>
            </a:r>
            <a:r>
              <a:rPr lang="en-GB" baseline="0" dirty="0"/>
              <a:t>, hoe </a:t>
            </a:r>
            <a:r>
              <a:rPr lang="en-GB" baseline="0" dirty="0" err="1"/>
              <a:t>meer</a:t>
            </a:r>
            <a:r>
              <a:rPr lang="en-GB" baseline="0" dirty="0"/>
              <a:t> </a:t>
            </a:r>
            <a:r>
              <a:rPr lang="en-GB" baseline="0" dirty="0" err="1"/>
              <a:t>uitspreiding</a:t>
            </a:r>
            <a:r>
              <a:rPr lang="en-GB" baseline="0" dirty="0"/>
              <a:t> er is</a:t>
            </a:r>
          </a:p>
          <a:p>
            <a:pPr marL="0" marR="0" lvl="0" indent="0" defTabSz="457200" eaLnBrk="1" fontAlgn="auto" latinLnBrk="0" hangingPunct="1">
              <a:lnSpc>
                <a:spcPct val="117999"/>
              </a:lnSpc>
              <a:spcBef>
                <a:spcPts val="0"/>
              </a:spcBef>
              <a:spcAft>
                <a:spcPts val="0"/>
              </a:spcAft>
              <a:buClrTx/>
              <a:buSzTx/>
              <a:buFontTx/>
              <a:buNone/>
              <a:tabLst/>
              <a:defRPr/>
            </a:pPr>
            <a:r>
              <a:rPr lang="en-US" baseline="0" dirty="0"/>
              <a:t>B: </a:t>
            </a:r>
            <a:r>
              <a:rPr lang="nl-NL" baseline="0" dirty="0"/>
              <a:t>Deze optie klinkt logisch: smallere spleet -&gt; `smallere streep op de muur. Maar dan denkt de leerling dat de streep op de muur een afbeelding is van de spleet. Wijs de leerling op de richting van de spleet </a:t>
            </a:r>
            <a:r>
              <a:rPr lang="nl-NL" baseline="0" dirty="0" err="1"/>
              <a:t>tov</a:t>
            </a:r>
            <a:r>
              <a:rPr lang="nl-NL" baseline="0" dirty="0"/>
              <a:t> de richting van de streep.</a:t>
            </a:r>
            <a:endParaRPr lang="en-US" dirty="0"/>
          </a:p>
          <a:p>
            <a:pPr marL="0" marR="0" lvl="0" indent="0" defTabSz="457200" eaLnBrk="1" fontAlgn="auto" latinLnBrk="0" hangingPunct="1">
              <a:lnSpc>
                <a:spcPct val="117999"/>
              </a:lnSpc>
              <a:spcBef>
                <a:spcPts val="0"/>
              </a:spcBef>
              <a:spcAft>
                <a:spcPts val="0"/>
              </a:spcAft>
              <a:buClrTx/>
              <a:buSzTx/>
              <a:buFontTx/>
              <a:buNone/>
              <a:tabLst/>
              <a:defRPr/>
            </a:pPr>
            <a:r>
              <a:rPr lang="en-US" baseline="0" dirty="0"/>
              <a:t>C: </a:t>
            </a:r>
            <a:r>
              <a:rPr lang="nl-NL" baseline="0" dirty="0"/>
              <a:t>De leerling ziet nog niet het verband tussen de spleet en de streep</a:t>
            </a:r>
            <a:endParaRPr lang="en-GB" sz="1200" b="0" i="0" u="none" strike="noStrike" dirty="0">
              <a:effectLst/>
              <a:latin typeface="+mn-lt"/>
              <a:ea typeface="+mn-ea"/>
              <a:cs typeface="+mn-cs"/>
              <a:sym typeface="Helvetica Neue"/>
            </a:endParaRPr>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104" name="Google Shape;104;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621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13930a8b2a2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a:t>
            </a:r>
          </a:p>
          <a:p>
            <a:pPr marL="0" lvl="0" indent="0" algn="l" rtl="0">
              <a:spcBef>
                <a:spcPts val="0"/>
              </a:spcBef>
              <a:spcAft>
                <a:spcPts val="0"/>
              </a:spcAft>
              <a:buClr>
                <a:schemeClr val="dk1"/>
              </a:buClr>
              <a:buSzPts val="1100"/>
              <a:buFont typeface="Arial"/>
              <a:buNone/>
            </a:pPr>
            <a:endParaRPr lang="en-GB" dirty="0"/>
          </a:p>
          <a:p>
            <a:pPr marL="0" marR="0" lvl="0" indent="0" defTabSz="457200" eaLnBrk="1" fontAlgn="auto" latinLnBrk="0" hangingPunct="1">
              <a:lnSpc>
                <a:spcPct val="117999"/>
              </a:lnSpc>
              <a:spcBef>
                <a:spcPts val="0"/>
              </a:spcBef>
              <a:spcAft>
                <a:spcPts val="0"/>
              </a:spcAft>
              <a:buClrTx/>
              <a:buSzTx/>
              <a:buFontTx/>
              <a:buNone/>
              <a:tabLst/>
              <a:defRPr/>
            </a:pPr>
            <a:r>
              <a:rPr lang="en-US" dirty="0"/>
              <a:t>A: </a:t>
            </a:r>
            <a:r>
              <a:rPr lang="en-GB" baseline="0" dirty="0"/>
              <a:t>Hoe smaller de </a:t>
            </a:r>
            <a:r>
              <a:rPr lang="en-GB" baseline="0" dirty="0" err="1"/>
              <a:t>spleet</a:t>
            </a:r>
            <a:r>
              <a:rPr lang="en-GB" baseline="0" dirty="0"/>
              <a:t>, hoe minder </a:t>
            </a:r>
            <a:r>
              <a:rPr lang="en-GB" baseline="0" dirty="0" err="1"/>
              <a:t>licht</a:t>
            </a:r>
            <a:r>
              <a:rPr lang="en-GB" baseline="0" dirty="0"/>
              <a:t> er in </a:t>
            </a:r>
            <a:r>
              <a:rPr lang="en-GB" baseline="0" dirty="0" err="1"/>
              <a:t>totaal</a:t>
            </a:r>
            <a:r>
              <a:rPr lang="en-GB" baseline="0" dirty="0"/>
              <a:t> </a:t>
            </a:r>
            <a:r>
              <a:rPr lang="en-GB" baseline="0" dirty="0" err="1"/>
              <a:t>doorheen</a:t>
            </a:r>
            <a:r>
              <a:rPr lang="en-GB" baseline="0" dirty="0"/>
              <a:t> </a:t>
            </a:r>
            <a:r>
              <a:rPr lang="en-GB" baseline="0" dirty="0" err="1"/>
              <a:t>komt</a:t>
            </a:r>
            <a:r>
              <a:rPr lang="en-GB" baseline="0" dirty="0"/>
              <a:t>. </a:t>
            </a:r>
          </a:p>
          <a:p>
            <a:pPr marL="0" marR="0" lvl="0" indent="0" defTabSz="457200" eaLnBrk="1" fontAlgn="auto" latinLnBrk="0" hangingPunct="1">
              <a:lnSpc>
                <a:spcPct val="117999"/>
              </a:lnSpc>
              <a:spcBef>
                <a:spcPts val="0"/>
              </a:spcBef>
              <a:spcAft>
                <a:spcPts val="0"/>
              </a:spcAft>
              <a:buClrTx/>
              <a:buSzTx/>
              <a:buFontTx/>
              <a:buNone/>
              <a:tabLst/>
              <a:defRPr/>
            </a:pPr>
            <a:r>
              <a:rPr lang="en-US" baseline="0" dirty="0"/>
              <a:t>B: CORRECT: </a:t>
            </a:r>
            <a:r>
              <a:rPr lang="en-US" baseline="0" dirty="0" err="1"/>
              <a:t>Spleet</a:t>
            </a:r>
            <a:r>
              <a:rPr lang="en-US" baseline="0" dirty="0"/>
              <a:t> is smaller </a:t>
            </a:r>
            <a:r>
              <a:rPr lang="en-US" baseline="0" dirty="0" err="1"/>
              <a:t>dus</a:t>
            </a:r>
            <a:r>
              <a:rPr lang="en-US" baseline="0" dirty="0"/>
              <a:t> er is in </a:t>
            </a:r>
            <a:r>
              <a:rPr lang="en-US" baseline="0" dirty="0" err="1"/>
              <a:t>totaal</a:t>
            </a:r>
            <a:r>
              <a:rPr lang="en-US" baseline="0" dirty="0"/>
              <a:t> minder </a:t>
            </a:r>
            <a:r>
              <a:rPr lang="en-US" baseline="0" dirty="0" err="1"/>
              <a:t>licht</a:t>
            </a:r>
            <a:r>
              <a:rPr lang="en-US" baseline="0" dirty="0"/>
              <a:t> </a:t>
            </a:r>
            <a:r>
              <a:rPr lang="en-US" baseline="0" dirty="0" err="1"/>
              <a:t>beschikbaar</a:t>
            </a:r>
            <a:r>
              <a:rPr lang="en-US" baseline="0" dirty="0"/>
              <a:t>. Dat </a:t>
            </a:r>
            <a:r>
              <a:rPr lang="en-US" baseline="0" dirty="0" err="1"/>
              <a:t>licht</a:t>
            </a:r>
            <a:r>
              <a:rPr lang="en-US" baseline="0" dirty="0"/>
              <a:t> is </a:t>
            </a:r>
            <a:r>
              <a:rPr lang="en-US" baseline="0" dirty="0" err="1"/>
              <a:t>ook</a:t>
            </a:r>
            <a:r>
              <a:rPr lang="en-US" baseline="0" dirty="0"/>
              <a:t> </a:t>
            </a:r>
            <a:r>
              <a:rPr lang="en-US" baseline="0" dirty="0" err="1"/>
              <a:t>nog</a:t>
            </a:r>
            <a:r>
              <a:rPr lang="en-US" baseline="0" dirty="0"/>
              <a:t> </a:t>
            </a:r>
            <a:r>
              <a:rPr lang="en-US" baseline="0" dirty="0" err="1"/>
              <a:t>eens</a:t>
            </a:r>
            <a:r>
              <a:rPr lang="en-US" baseline="0" dirty="0"/>
              <a:t> </a:t>
            </a:r>
            <a:r>
              <a:rPr lang="en-US" baseline="0" dirty="0" err="1"/>
              <a:t>meer</a:t>
            </a:r>
            <a:r>
              <a:rPr lang="en-US" baseline="0" dirty="0"/>
              <a:t> </a:t>
            </a:r>
            <a:r>
              <a:rPr lang="en-US" baseline="0" dirty="0" err="1"/>
              <a:t>uitgespreid</a:t>
            </a:r>
            <a:r>
              <a:rPr lang="en-US" baseline="0" dirty="0"/>
              <a:t>. Dus in het midden is er </a:t>
            </a:r>
            <a:r>
              <a:rPr lang="en-US" baseline="0" dirty="0" err="1"/>
              <a:t>veel</a:t>
            </a:r>
            <a:r>
              <a:rPr lang="en-US" baseline="0" dirty="0"/>
              <a:t> minder </a:t>
            </a:r>
            <a:r>
              <a:rPr lang="en-US" baseline="0" dirty="0" err="1"/>
              <a:t>licht</a:t>
            </a:r>
            <a:r>
              <a:rPr lang="en-US" baseline="0" dirty="0"/>
              <a:t>.</a:t>
            </a:r>
            <a:endParaRPr lang="en-US" dirty="0"/>
          </a:p>
          <a:p>
            <a:pPr marL="0" marR="0" lvl="0" indent="0" defTabSz="457200" eaLnBrk="1" fontAlgn="auto" latinLnBrk="0" hangingPunct="1">
              <a:lnSpc>
                <a:spcPct val="117999"/>
              </a:lnSpc>
              <a:spcBef>
                <a:spcPts val="0"/>
              </a:spcBef>
              <a:spcAft>
                <a:spcPts val="0"/>
              </a:spcAft>
              <a:buClrTx/>
              <a:buSzTx/>
              <a:buFontTx/>
              <a:buNone/>
              <a:tabLst/>
              <a:defRPr/>
            </a:pPr>
            <a:r>
              <a:rPr lang="en-US" baseline="0" dirty="0"/>
              <a:t>C: </a:t>
            </a:r>
            <a:r>
              <a:rPr lang="nl-NL" baseline="0" dirty="0"/>
              <a:t>De leerling ziet nog niet het verband tussen de spleet en de streep</a:t>
            </a:r>
            <a:endParaRPr lang="en-GB" sz="1200" b="0" i="0" u="none" strike="noStrike" dirty="0">
              <a:effectLst/>
              <a:latin typeface="+mn-lt"/>
              <a:ea typeface="+mn-ea"/>
              <a:cs typeface="+mn-cs"/>
              <a:sym typeface="Helvetica Neue"/>
            </a:endParaRPr>
          </a:p>
          <a:p>
            <a:pPr marL="0" lvl="0" indent="0" algn="l" rtl="0">
              <a:spcBef>
                <a:spcPts val="0"/>
              </a:spcBef>
              <a:spcAft>
                <a:spcPts val="0"/>
              </a:spcAft>
              <a:buClr>
                <a:schemeClr val="dk1"/>
              </a:buClr>
              <a:buSzPts val="1100"/>
              <a:buFont typeface="Arial"/>
              <a:buNone/>
            </a:pPr>
            <a:endParaRPr dirty="0"/>
          </a:p>
        </p:txBody>
      </p:sp>
      <p:sp>
        <p:nvSpPr>
          <p:cNvPr id="131" name="Google Shape;131;g13930a8b2a2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2905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13930a8b2a2_0_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a:r>
              <a:rPr lang="en-GB" dirty="0" err="1"/>
              <a:t>Algemeen</a:t>
            </a:r>
            <a:r>
              <a:rPr lang="en-GB" dirty="0"/>
              <a:t>: </a:t>
            </a:r>
            <a:r>
              <a:rPr lang="en-GB" dirty="0" err="1"/>
              <a:t>Deze</a:t>
            </a:r>
            <a:r>
              <a:rPr lang="en-GB" dirty="0"/>
              <a:t> </a:t>
            </a:r>
            <a:r>
              <a:rPr lang="en-GB" dirty="0" err="1"/>
              <a:t>vraag</a:t>
            </a:r>
            <a:r>
              <a:rPr lang="en-GB" dirty="0"/>
              <a:t> </a:t>
            </a:r>
            <a:r>
              <a:rPr lang="en-GB" dirty="0" err="1"/>
              <a:t>gaat</a:t>
            </a:r>
            <a:r>
              <a:rPr lang="en-GB" dirty="0"/>
              <a:t> </a:t>
            </a:r>
            <a:r>
              <a:rPr lang="en-GB" dirty="0" err="1"/>
              <a:t>meer</a:t>
            </a:r>
            <a:r>
              <a:rPr lang="en-GB" dirty="0"/>
              <a:t> over het EM-spectrum. Op </a:t>
            </a:r>
            <a:r>
              <a:rPr lang="en-GB" dirty="0" err="1"/>
              <a:t>volgorde</a:t>
            </a:r>
            <a:r>
              <a:rPr lang="en-GB" dirty="0"/>
              <a:t> van </a:t>
            </a:r>
            <a:r>
              <a:rPr lang="en-GB" dirty="0" err="1"/>
              <a:t>grote</a:t>
            </a:r>
            <a:r>
              <a:rPr lang="en-GB" dirty="0"/>
              <a:t> </a:t>
            </a:r>
            <a:r>
              <a:rPr lang="en-GB" dirty="0" err="1"/>
              <a:t>golflengte</a:t>
            </a:r>
            <a:r>
              <a:rPr lang="en-GB" dirty="0"/>
              <a:t> </a:t>
            </a:r>
            <a:r>
              <a:rPr lang="en-GB" dirty="0" err="1"/>
              <a:t>naar</a:t>
            </a:r>
            <a:r>
              <a:rPr lang="en-GB" dirty="0"/>
              <a:t> </a:t>
            </a:r>
            <a:r>
              <a:rPr lang="en-GB" dirty="0" err="1"/>
              <a:t>kleine</a:t>
            </a:r>
            <a:r>
              <a:rPr lang="en-GB" dirty="0"/>
              <a:t> </a:t>
            </a:r>
            <a:r>
              <a:rPr lang="en-GB" dirty="0" err="1"/>
              <a:t>golflengte</a:t>
            </a:r>
            <a:r>
              <a:rPr lang="en-GB" dirty="0"/>
              <a:t> is het: </a:t>
            </a:r>
            <a:r>
              <a:rPr lang="en-GB" dirty="0" err="1"/>
              <a:t>infrarood</a:t>
            </a:r>
            <a:r>
              <a:rPr lang="en-GB" dirty="0"/>
              <a:t>, rood, </a:t>
            </a:r>
            <a:r>
              <a:rPr lang="en-GB" dirty="0" err="1"/>
              <a:t>groen</a:t>
            </a:r>
            <a:r>
              <a:rPr lang="en-GB" dirty="0"/>
              <a:t>, </a:t>
            </a:r>
            <a:r>
              <a:rPr lang="en-GB" dirty="0" err="1"/>
              <a:t>blauw</a:t>
            </a:r>
            <a:r>
              <a:rPr lang="en-GB" dirty="0"/>
              <a:t>, ultraviolet</a:t>
            </a:r>
          </a:p>
          <a:p>
            <a:pPr marL="0"/>
            <a:r>
              <a:rPr lang="en-GB" dirty="0"/>
              <a:t>Hoe </a:t>
            </a:r>
            <a:r>
              <a:rPr lang="en-GB" dirty="0" err="1"/>
              <a:t>groter</a:t>
            </a:r>
            <a:r>
              <a:rPr lang="en-GB" dirty="0"/>
              <a:t> de </a:t>
            </a:r>
            <a:r>
              <a:rPr lang="en-GB" dirty="0" err="1"/>
              <a:t>golflengte</a:t>
            </a:r>
            <a:r>
              <a:rPr lang="en-GB" dirty="0"/>
              <a:t>, hoe </a:t>
            </a:r>
            <a:r>
              <a:rPr lang="en-GB" dirty="0" err="1"/>
              <a:t>meer</a:t>
            </a:r>
            <a:r>
              <a:rPr lang="en-GB" dirty="0"/>
              <a:t> </a:t>
            </a:r>
            <a:r>
              <a:rPr lang="en-GB" dirty="0" err="1"/>
              <a:t>buiging</a:t>
            </a:r>
            <a:r>
              <a:rPr lang="en-GB" dirty="0"/>
              <a:t>, </a:t>
            </a:r>
            <a:r>
              <a:rPr lang="en-GB" dirty="0" err="1"/>
              <a:t>dus</a:t>
            </a:r>
            <a:r>
              <a:rPr lang="en-GB" dirty="0"/>
              <a:t> hoe </a:t>
            </a:r>
            <a:r>
              <a:rPr lang="en-GB" dirty="0" err="1"/>
              <a:t>breder</a:t>
            </a:r>
            <a:r>
              <a:rPr lang="en-GB" dirty="0"/>
              <a:t> het patroon. De </a:t>
            </a:r>
            <a:r>
              <a:rPr lang="en-GB" dirty="0" err="1"/>
              <a:t>infraroodlaser</a:t>
            </a:r>
            <a:r>
              <a:rPr lang="en-GB" dirty="0"/>
              <a:t> </a:t>
            </a:r>
            <a:r>
              <a:rPr lang="en-GB" dirty="0" err="1"/>
              <a:t>zou</a:t>
            </a:r>
            <a:r>
              <a:rPr lang="en-GB" dirty="0"/>
              <a:t> </a:t>
            </a:r>
            <a:r>
              <a:rPr lang="en-GB" dirty="0" err="1"/>
              <a:t>dus</a:t>
            </a:r>
            <a:r>
              <a:rPr lang="en-GB" dirty="0"/>
              <a:t> het best </a:t>
            </a:r>
            <a:r>
              <a:rPr lang="en-GB" dirty="0" err="1"/>
              <a:t>werken</a:t>
            </a:r>
            <a:r>
              <a:rPr lang="en-GB" dirty="0"/>
              <a:t>.</a:t>
            </a:r>
          </a:p>
          <a:p>
            <a:pPr marL="0" lvl="0" indent="0" algn="l" rtl="0">
              <a:spcBef>
                <a:spcPts val="0"/>
              </a:spcBef>
              <a:spcAft>
                <a:spcPts val="0"/>
              </a:spcAft>
              <a:buClr>
                <a:schemeClr val="dk1"/>
              </a:buClr>
              <a:buSzPts val="1100"/>
              <a:buFont typeface="Arial"/>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GB" dirty="0" err="1"/>
              <a:t>Misvatting</a:t>
            </a:r>
            <a:r>
              <a:rPr lang="en-GB" dirty="0"/>
              <a:t>:</a:t>
            </a:r>
          </a:p>
          <a:p>
            <a:pPr marL="0" lvl="0" indent="0" algn="l" rtl="0">
              <a:spcBef>
                <a:spcPts val="0"/>
              </a:spcBef>
              <a:spcAft>
                <a:spcPts val="0"/>
              </a:spcAft>
              <a:buClr>
                <a:schemeClr val="dk1"/>
              </a:buClr>
              <a:buSzPts val="1100"/>
              <a:buFont typeface="Arial"/>
              <a:buNone/>
            </a:pPr>
            <a:endParaRPr lang="en-US" dirty="0"/>
          </a:p>
          <a:p>
            <a:pPr marL="0"/>
            <a:r>
              <a:rPr lang="en-GB" dirty="0"/>
              <a:t>A:</a:t>
            </a:r>
            <a:r>
              <a:rPr lang="en-GB" baseline="0" dirty="0"/>
              <a:t> </a:t>
            </a:r>
            <a:r>
              <a:rPr lang="en-GB" baseline="0" dirty="0" err="1"/>
              <a:t>groen</a:t>
            </a:r>
            <a:r>
              <a:rPr lang="en-GB" baseline="0" dirty="0"/>
              <a:t> </a:t>
            </a:r>
            <a:r>
              <a:rPr lang="en-GB" baseline="0" dirty="0" err="1"/>
              <a:t>heeft</a:t>
            </a:r>
            <a:r>
              <a:rPr lang="en-GB" baseline="0" dirty="0"/>
              <a:t> </a:t>
            </a:r>
            <a:r>
              <a:rPr lang="en-GB" baseline="0" dirty="0" err="1"/>
              <a:t>een</a:t>
            </a:r>
            <a:r>
              <a:rPr lang="en-GB" baseline="0" dirty="0"/>
              <a:t> </a:t>
            </a:r>
            <a:r>
              <a:rPr lang="en-GB" baseline="0" dirty="0" err="1"/>
              <a:t>kleinere</a:t>
            </a:r>
            <a:r>
              <a:rPr lang="en-GB" baseline="0" dirty="0"/>
              <a:t> </a:t>
            </a:r>
            <a:r>
              <a:rPr lang="en-GB" baseline="0" dirty="0" err="1"/>
              <a:t>golflengte</a:t>
            </a:r>
            <a:r>
              <a:rPr lang="en-GB" baseline="0" dirty="0"/>
              <a:t> dan rood</a:t>
            </a:r>
          </a:p>
          <a:p>
            <a:pPr marL="0"/>
            <a:r>
              <a:rPr lang="en-GB" baseline="0" dirty="0"/>
              <a:t>B: </a:t>
            </a:r>
            <a:r>
              <a:rPr lang="nl-NL" baseline="0" noProof="0" dirty="0"/>
              <a:t>blauw</a:t>
            </a:r>
            <a:r>
              <a:rPr lang="en-GB" baseline="0" dirty="0"/>
              <a:t> </a:t>
            </a:r>
            <a:r>
              <a:rPr lang="en-GB" baseline="0" dirty="0" err="1"/>
              <a:t>heeft</a:t>
            </a:r>
            <a:r>
              <a:rPr lang="en-GB" baseline="0" dirty="0"/>
              <a:t> </a:t>
            </a:r>
            <a:r>
              <a:rPr lang="en-GB" baseline="0" dirty="0" err="1"/>
              <a:t>een</a:t>
            </a:r>
            <a:r>
              <a:rPr lang="en-GB" baseline="0" dirty="0"/>
              <a:t> </a:t>
            </a:r>
            <a:r>
              <a:rPr lang="en-GB" baseline="0" dirty="0" err="1"/>
              <a:t>kleinere</a:t>
            </a:r>
            <a:r>
              <a:rPr lang="en-GB" baseline="0" dirty="0"/>
              <a:t> </a:t>
            </a:r>
            <a:r>
              <a:rPr lang="en-GB" baseline="0" dirty="0" err="1"/>
              <a:t>golflengte</a:t>
            </a:r>
            <a:r>
              <a:rPr lang="en-GB" baseline="0" dirty="0"/>
              <a:t> dan rood</a:t>
            </a:r>
          </a:p>
          <a:p>
            <a:pPr marL="0" marR="0" lvl="0" indent="0" defTabSz="457200" eaLnBrk="1" fontAlgn="auto" latinLnBrk="0" hangingPunct="1">
              <a:lnSpc>
                <a:spcPct val="117999"/>
              </a:lnSpc>
              <a:spcBef>
                <a:spcPts val="0"/>
              </a:spcBef>
              <a:spcAft>
                <a:spcPts val="0"/>
              </a:spcAft>
              <a:buClrTx/>
              <a:buSzTx/>
              <a:buFontTx/>
              <a:buNone/>
              <a:tabLst/>
              <a:defRPr/>
            </a:pPr>
            <a:r>
              <a:rPr lang="en-GB" baseline="0" dirty="0"/>
              <a:t>C: CORRECT: </a:t>
            </a:r>
            <a:r>
              <a:rPr lang="en-GB" baseline="0" dirty="0" err="1"/>
              <a:t>grotere</a:t>
            </a:r>
            <a:r>
              <a:rPr lang="en-GB" baseline="0" dirty="0"/>
              <a:t> </a:t>
            </a:r>
            <a:r>
              <a:rPr lang="en-GB" baseline="0" dirty="0" err="1"/>
              <a:t>golflengte</a:t>
            </a:r>
            <a:r>
              <a:rPr lang="en-GB" baseline="0" dirty="0"/>
              <a:t> -&gt; </a:t>
            </a:r>
            <a:r>
              <a:rPr lang="en-GB" baseline="0" dirty="0" err="1"/>
              <a:t>meer</a:t>
            </a:r>
            <a:r>
              <a:rPr lang="en-GB" baseline="0" dirty="0"/>
              <a:t> </a:t>
            </a:r>
            <a:r>
              <a:rPr lang="en-GB" baseline="0" dirty="0" err="1"/>
              <a:t>buiging</a:t>
            </a:r>
            <a:r>
              <a:rPr lang="en-GB" baseline="0" dirty="0"/>
              <a:t>. </a:t>
            </a:r>
            <a:r>
              <a:rPr lang="en-GB" baseline="0" dirty="0" err="1"/>
              <a:t>Infrarood</a:t>
            </a:r>
            <a:r>
              <a:rPr lang="en-GB" baseline="0" dirty="0"/>
              <a:t> </a:t>
            </a:r>
            <a:r>
              <a:rPr lang="en-GB" baseline="0" dirty="0" err="1"/>
              <a:t>licht</a:t>
            </a:r>
            <a:r>
              <a:rPr lang="en-GB" baseline="0" dirty="0"/>
              <a:t> </a:t>
            </a:r>
            <a:r>
              <a:rPr lang="en-GB" baseline="0" dirty="0" err="1"/>
              <a:t>heeft</a:t>
            </a:r>
            <a:r>
              <a:rPr lang="en-GB" baseline="0" dirty="0"/>
              <a:t> de </a:t>
            </a:r>
            <a:r>
              <a:rPr lang="en-GB" baseline="0" dirty="0" err="1"/>
              <a:t>grootste</a:t>
            </a:r>
            <a:r>
              <a:rPr lang="en-GB" baseline="0" dirty="0"/>
              <a:t> </a:t>
            </a:r>
            <a:r>
              <a:rPr lang="en-GB" baseline="0" dirty="0" err="1"/>
              <a:t>golflengte</a:t>
            </a:r>
            <a:r>
              <a:rPr lang="en-GB" baseline="0" dirty="0"/>
              <a:t> en </a:t>
            </a:r>
            <a:r>
              <a:rPr lang="en-GB" baseline="0" dirty="0" err="1"/>
              <a:t>dus</a:t>
            </a:r>
            <a:r>
              <a:rPr lang="en-GB" baseline="0" dirty="0"/>
              <a:t> de </a:t>
            </a:r>
            <a:r>
              <a:rPr lang="en-GB" baseline="0" dirty="0" err="1"/>
              <a:t>meeste</a:t>
            </a:r>
            <a:r>
              <a:rPr lang="en-GB" baseline="0" dirty="0"/>
              <a:t> </a:t>
            </a:r>
            <a:r>
              <a:rPr lang="en-GB" baseline="0" dirty="0" err="1"/>
              <a:t>buiging</a:t>
            </a:r>
            <a:r>
              <a:rPr lang="en-GB" baseline="0" dirty="0"/>
              <a:t>.</a:t>
            </a:r>
          </a:p>
          <a:p>
            <a:pPr marL="0"/>
            <a:r>
              <a:rPr lang="en-GB" baseline="0" dirty="0"/>
              <a:t>D: ultraviolet </a:t>
            </a:r>
            <a:r>
              <a:rPr lang="en-GB" baseline="0" dirty="0" err="1"/>
              <a:t>heeft</a:t>
            </a:r>
            <a:r>
              <a:rPr lang="en-GB" baseline="0" dirty="0"/>
              <a:t> </a:t>
            </a:r>
            <a:r>
              <a:rPr lang="en-GB" baseline="0" dirty="0" err="1"/>
              <a:t>een</a:t>
            </a:r>
            <a:r>
              <a:rPr lang="en-GB" baseline="0" dirty="0"/>
              <a:t> hele </a:t>
            </a:r>
            <a:r>
              <a:rPr lang="en-GB" baseline="0" dirty="0" err="1"/>
              <a:t>kleine</a:t>
            </a:r>
            <a:r>
              <a:rPr lang="en-GB" baseline="0" dirty="0"/>
              <a:t> </a:t>
            </a:r>
            <a:r>
              <a:rPr lang="en-GB" baseline="0" dirty="0" err="1"/>
              <a:t>golflengte</a:t>
            </a:r>
            <a:endParaRPr lang="en-GB" baseline="0" dirty="0"/>
          </a:p>
          <a:p>
            <a:pPr marL="0" lvl="0" indent="0" algn="l" rtl="0">
              <a:spcBef>
                <a:spcPts val="0"/>
              </a:spcBef>
              <a:spcAft>
                <a:spcPts val="0"/>
              </a:spcAft>
              <a:buClr>
                <a:schemeClr val="dk1"/>
              </a:buClr>
              <a:buSzPts val="1100"/>
              <a:buFont typeface="Arial"/>
              <a:buNone/>
            </a:pPr>
            <a:endParaRPr lang="en-US" dirty="0"/>
          </a:p>
          <a:p>
            <a:pPr marL="0" lvl="0" indent="0" algn="l" rtl="0">
              <a:spcBef>
                <a:spcPts val="0"/>
              </a:spcBef>
              <a:spcAft>
                <a:spcPts val="0"/>
              </a:spcAft>
              <a:buClr>
                <a:schemeClr val="dk1"/>
              </a:buClr>
              <a:buSzPts val="1100"/>
              <a:buFont typeface="Arial"/>
              <a:buNone/>
            </a:pPr>
            <a:endParaRPr dirty="0"/>
          </a:p>
        </p:txBody>
      </p:sp>
      <p:sp>
        <p:nvSpPr>
          <p:cNvPr id="154" name="Google Shape;154;g13930a8b2a2_0_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2726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7"/>
        <p:cNvGrpSpPr/>
        <p:nvPr/>
      </p:nvGrpSpPr>
      <p:grpSpPr>
        <a:xfrm>
          <a:off x="0" y="0"/>
          <a:ext cx="0" cy="0"/>
          <a:chOff x="0" y="0"/>
          <a:chExt cx="0" cy="0"/>
        </a:xfrm>
      </p:grpSpPr>
      <p:sp>
        <p:nvSpPr>
          <p:cNvPr id="688" name="Google Shape;688;g2db760db1be_0_87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9" name="Google Shape;689;g2db760db1be_0_87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228600" algn="l" rtl="0">
              <a:lnSpc>
                <a:spcPct val="100000"/>
              </a:lnSpc>
              <a:spcBef>
                <a:spcPts val="0"/>
              </a:spcBef>
              <a:spcAft>
                <a:spcPts val="0"/>
              </a:spcAft>
              <a:buClr>
                <a:srgbClr val="000000"/>
              </a:buClr>
              <a:buSzPts val="1400"/>
              <a:buFont typeface="Arial"/>
              <a:buNone/>
            </a:pPr>
            <a:r>
              <a:rPr lang="en-GB" dirty="0"/>
              <a:t>De </a:t>
            </a:r>
            <a:r>
              <a:rPr lang="en-GB" dirty="0" err="1"/>
              <a:t>vragen</a:t>
            </a:r>
            <a:r>
              <a:rPr lang="en-GB" dirty="0"/>
              <a:t> </a:t>
            </a:r>
            <a:r>
              <a:rPr lang="en-GB" dirty="0" err="1"/>
              <a:t>en</a:t>
            </a:r>
            <a:r>
              <a:rPr lang="en-GB" dirty="0"/>
              <a:t> </a:t>
            </a:r>
            <a:r>
              <a:rPr lang="en-GB" dirty="0" err="1"/>
              <a:t>toelichtingen</a:t>
            </a:r>
            <a:r>
              <a:rPr lang="en-GB" dirty="0"/>
              <a:t> </a:t>
            </a:r>
            <a:r>
              <a:rPr lang="en-GB" dirty="0" err="1"/>
              <a:t>vallen</a:t>
            </a:r>
            <a:r>
              <a:rPr lang="en-GB" dirty="0"/>
              <a:t> </a:t>
            </a:r>
            <a:r>
              <a:rPr lang="en-GB" dirty="0" err="1"/>
              <a:t>onder</a:t>
            </a:r>
            <a:r>
              <a:rPr lang="en-GB" dirty="0"/>
              <a:t> </a:t>
            </a:r>
            <a:r>
              <a:rPr lang="en-GB" dirty="0" err="1"/>
              <a:t>een</a:t>
            </a:r>
            <a:r>
              <a:rPr lang="en-GB" dirty="0"/>
              <a:t> </a:t>
            </a:r>
            <a:r>
              <a:rPr lang="en-GB" b="0" i="0" dirty="0">
                <a:latin typeface="Source Sans Pro"/>
                <a:ea typeface="Source Sans Pro"/>
                <a:cs typeface="Source Sans Pro"/>
                <a:sym typeface="Source Sans Pro"/>
              </a:rPr>
              <a:t>CC BY-SA 4.0 </a:t>
            </a:r>
            <a:r>
              <a:rPr lang="en-GB" b="0" i="0" dirty="0" err="1">
                <a:latin typeface="Source Sans Pro"/>
                <a:ea typeface="Source Sans Pro"/>
                <a:cs typeface="Source Sans Pro"/>
                <a:sym typeface="Source Sans Pro"/>
              </a:rPr>
              <a:t>licentie</a:t>
            </a:r>
            <a:r>
              <a:rPr lang="en-GB" b="0" i="0" dirty="0">
                <a:latin typeface="Source Sans Pro"/>
                <a:ea typeface="Source Sans Pro"/>
                <a:cs typeface="Source Sans Pro"/>
                <a:sym typeface="Source Sans Pro"/>
              </a:rPr>
              <a:t>:</a:t>
            </a:r>
            <a:r>
              <a:rPr lang="en-GB" b="0" i="0" dirty="0">
                <a:solidFill>
                  <a:srgbClr val="FFFFFF"/>
                </a:solidFill>
                <a:latin typeface="Source Sans Pro"/>
                <a:ea typeface="Source Sans Pro"/>
                <a:cs typeface="Source Sans Pro"/>
                <a:sym typeface="Source Sans Pro"/>
              </a:rPr>
              <a:t> </a:t>
            </a:r>
            <a:r>
              <a:rPr lang="en-GB" b="0" u="sng" dirty="0">
                <a:solidFill>
                  <a:schemeClr val="hlink"/>
                </a:solidFill>
                <a:hlinkClick r:id="rId3"/>
              </a:rPr>
              <a:t>https://creativecommons.org/licenses/by-sa/4.0</a:t>
            </a:r>
            <a:r>
              <a:rPr lang="en-GB" b="0" u="none" dirty="0"/>
              <a:t> </a:t>
            </a:r>
            <a:endParaRPr dirty="0"/>
          </a:p>
        </p:txBody>
      </p:sp>
      <p:sp>
        <p:nvSpPr>
          <p:cNvPr id="690" name="Google Shape;690;g2db760db1be_0_87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5</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2741216" y="2531666"/>
            <a:ext cx="5811838"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273446" y="1110059"/>
            <a:ext cx="5811838" cy="43219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ekop"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houd van twee"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7"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86150"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oud met bijschrift"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fbeelding met bijschrift"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diagnostischevragen.n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1143000" y="483455"/>
            <a:ext cx="6858000" cy="29455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Calibri"/>
              <a:buNone/>
            </a:pPr>
            <a:r>
              <a:rPr lang="en-GB" sz="6600" b="1" dirty="0" err="1">
                <a:solidFill>
                  <a:schemeClr val="accent1"/>
                </a:solidFill>
              </a:rPr>
              <a:t>Buiging</a:t>
            </a:r>
            <a:r>
              <a:rPr lang="en-GB" sz="6600" b="1" dirty="0">
                <a:solidFill>
                  <a:schemeClr val="accent1"/>
                </a:solidFill>
              </a:rPr>
              <a:t> </a:t>
            </a:r>
            <a:r>
              <a:rPr lang="en-GB" sz="6600" b="1" dirty="0" err="1">
                <a:solidFill>
                  <a:schemeClr val="accent1"/>
                </a:solidFill>
              </a:rPr>
              <a:t>aan</a:t>
            </a:r>
            <a:r>
              <a:rPr lang="en-GB" sz="6600" b="1" dirty="0">
                <a:solidFill>
                  <a:schemeClr val="accent1"/>
                </a:solidFill>
              </a:rPr>
              <a:t> </a:t>
            </a:r>
            <a:r>
              <a:rPr lang="en-GB" sz="6600" b="1" dirty="0" err="1">
                <a:solidFill>
                  <a:schemeClr val="accent1"/>
                </a:solidFill>
              </a:rPr>
              <a:t>een</a:t>
            </a:r>
            <a:r>
              <a:rPr lang="en-GB" sz="6600" b="1" dirty="0">
                <a:solidFill>
                  <a:schemeClr val="accent1"/>
                </a:solidFill>
              </a:rPr>
              <a:t> </a:t>
            </a:r>
            <a:r>
              <a:rPr lang="en-GB" sz="6600" b="1" dirty="0" err="1">
                <a:solidFill>
                  <a:schemeClr val="accent1"/>
                </a:solidFill>
              </a:rPr>
              <a:t>spleet</a:t>
            </a:r>
            <a:br>
              <a:rPr lang="en-GB" b="1" dirty="0">
                <a:solidFill>
                  <a:schemeClr val="accent1"/>
                </a:solidFill>
              </a:rPr>
            </a:br>
            <a:endParaRPr b="1" dirty="0">
              <a:solidFill>
                <a:schemeClr val="accent1"/>
              </a:solidFill>
            </a:endParaRPr>
          </a:p>
        </p:txBody>
      </p:sp>
      <p:sp>
        <p:nvSpPr>
          <p:cNvPr id="91" name="Google Shape;91;p1"/>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92" name="Google Shape;92;p1"/>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dirty="0">
                <a:solidFill>
                  <a:srgbClr val="FFFFFF"/>
                </a:solidFill>
                <a:latin typeface="Tahoma"/>
                <a:ea typeface="Tahoma"/>
                <a:cs typeface="Tahoma"/>
                <a:sym typeface="Tahoma"/>
              </a:rPr>
              <a:t>www.diagnostischevragen.nl</a:t>
            </a:r>
            <a:endParaRPr sz="1400" b="0" i="0" u="none" strike="noStrike" cap="none" dirty="0">
              <a:solidFill>
                <a:srgbClr val="000000"/>
              </a:solidFill>
              <a:latin typeface="Arial"/>
              <a:ea typeface="Arial"/>
              <a:cs typeface="Arial"/>
              <a:sym typeface="Arial"/>
            </a:endParaRPr>
          </a:p>
        </p:txBody>
      </p:sp>
      <p:sp>
        <p:nvSpPr>
          <p:cNvPr id="2" name="Ondertitel 1"/>
          <p:cNvSpPr>
            <a:spLocks noGrp="1"/>
          </p:cNvSpPr>
          <p:nvPr>
            <p:ph type="subTitle" idx="1"/>
          </p:nvPr>
        </p:nvSpPr>
        <p:spPr/>
        <p:txBody>
          <a:bodyPr/>
          <a:lstStyle/>
          <a:p>
            <a:endParaRPr lang="nl-NL"/>
          </a:p>
        </p:txBody>
      </p:sp>
    </p:spTree>
    <p:extLst>
      <p:ext uri="{BB962C8B-B14F-4D97-AF65-F5344CB8AC3E}">
        <p14:creationId xmlns:p14="http://schemas.microsoft.com/office/powerpoint/2010/main" val="3515242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5"/>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07" name="Google Shape;107;p15"/>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sp>
        <p:nvSpPr>
          <p:cNvPr id="128" name="Google Shape;128;p15"/>
          <p:cNvSpPr txBox="1">
            <a:spLocks noGrp="1"/>
          </p:cNvSpPr>
          <p:nvPr>
            <p:ph type="title"/>
          </p:nvPr>
        </p:nvSpPr>
        <p:spPr>
          <a:xfrm>
            <a:off x="517109" y="1237376"/>
            <a:ext cx="8109782" cy="855185"/>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dirty="0" err="1">
                <a:sym typeface="Helvetica Neue"/>
              </a:rPr>
              <a:t>Een</a:t>
            </a:r>
            <a:r>
              <a:rPr lang="en-GB" sz="3600" dirty="0">
                <a:sym typeface="Helvetica Neue"/>
              </a:rPr>
              <a:t> </a:t>
            </a:r>
            <a:r>
              <a:rPr lang="en-GB" sz="3600" dirty="0" err="1">
                <a:sym typeface="Helvetica Neue"/>
              </a:rPr>
              <a:t>laserstraal</a:t>
            </a:r>
            <a:r>
              <a:rPr lang="en-GB" sz="3600" dirty="0">
                <a:sym typeface="Helvetica Neue"/>
              </a:rPr>
              <a:t> </a:t>
            </a:r>
            <a:r>
              <a:rPr lang="en-GB" sz="3600" dirty="0" err="1">
                <a:sym typeface="Helvetica Neue"/>
              </a:rPr>
              <a:t>schijnt</a:t>
            </a:r>
            <a:r>
              <a:rPr lang="en-GB" sz="3600" dirty="0">
                <a:sym typeface="Helvetica Neue"/>
              </a:rPr>
              <a:t> door </a:t>
            </a:r>
            <a:r>
              <a:rPr lang="en-GB" sz="3600" dirty="0" err="1">
                <a:sym typeface="Helvetica Neue"/>
              </a:rPr>
              <a:t>een</a:t>
            </a:r>
            <a:r>
              <a:rPr lang="en-GB" sz="3600" dirty="0">
                <a:sym typeface="Helvetica Neue"/>
              </a:rPr>
              <a:t> </a:t>
            </a:r>
            <a:r>
              <a:rPr lang="en-GB" sz="3600" dirty="0" err="1">
                <a:sym typeface="Helvetica Neue"/>
              </a:rPr>
              <a:t>smalle</a:t>
            </a:r>
            <a:r>
              <a:rPr lang="en-GB" sz="3600" dirty="0">
                <a:sym typeface="Helvetica Neue"/>
              </a:rPr>
              <a:t> </a:t>
            </a:r>
            <a:r>
              <a:rPr lang="en-GB" sz="3600" dirty="0" err="1">
                <a:sym typeface="Helvetica Neue"/>
              </a:rPr>
              <a:t>spleet</a:t>
            </a:r>
            <a:r>
              <a:rPr lang="en-GB" sz="3600" dirty="0">
                <a:sym typeface="Helvetica Neue"/>
              </a:rPr>
              <a:t>. Er </a:t>
            </a:r>
            <a:r>
              <a:rPr lang="en-GB" sz="3600" dirty="0" err="1">
                <a:sym typeface="Helvetica Neue"/>
              </a:rPr>
              <a:t>ontstaat</a:t>
            </a:r>
            <a:r>
              <a:rPr lang="en-GB" sz="3600" dirty="0">
                <a:sym typeface="Helvetica Neue"/>
              </a:rPr>
              <a:t> </a:t>
            </a:r>
            <a:r>
              <a:rPr lang="en-GB" sz="3600" dirty="0" err="1">
                <a:sym typeface="Helvetica Neue"/>
              </a:rPr>
              <a:t>een</a:t>
            </a:r>
            <a:r>
              <a:rPr lang="en-GB" sz="3600" dirty="0">
                <a:sym typeface="Helvetica Neue"/>
              </a:rPr>
              <a:t> </a:t>
            </a:r>
            <a:r>
              <a:rPr lang="en-GB" sz="3600" dirty="0" err="1">
                <a:sym typeface="Helvetica Neue"/>
              </a:rPr>
              <a:t>lange</a:t>
            </a:r>
            <a:r>
              <a:rPr lang="en-GB" sz="3600" dirty="0">
                <a:sym typeface="Helvetica Neue"/>
              </a:rPr>
              <a:t> </a:t>
            </a:r>
            <a:r>
              <a:rPr lang="en-GB" sz="3600" dirty="0" err="1">
                <a:sym typeface="Helvetica Neue"/>
              </a:rPr>
              <a:t>streep</a:t>
            </a:r>
            <a:r>
              <a:rPr lang="en-GB" sz="3600" dirty="0">
                <a:sym typeface="Helvetica Neue"/>
              </a:rPr>
              <a:t> op de </a:t>
            </a:r>
            <a:r>
              <a:rPr lang="en-GB" sz="3600" dirty="0" err="1">
                <a:sym typeface="Helvetica Neue"/>
              </a:rPr>
              <a:t>muur</a:t>
            </a:r>
            <a:r>
              <a:rPr lang="en-GB" sz="3600" dirty="0">
                <a:sym typeface="Helvetica Neue"/>
              </a:rPr>
              <a:t>.</a:t>
            </a:r>
            <a:br>
              <a:rPr lang="en-GB" sz="3600" dirty="0">
                <a:sym typeface="Helvetica Neue"/>
              </a:rPr>
            </a:br>
            <a:r>
              <a:rPr lang="en-GB" sz="3600" dirty="0">
                <a:sym typeface="Helvetica Neue"/>
              </a:rPr>
              <a:t>Wat </a:t>
            </a:r>
            <a:r>
              <a:rPr lang="en-GB" sz="3600" dirty="0" err="1">
                <a:sym typeface="Helvetica Neue"/>
              </a:rPr>
              <a:t>verandert</a:t>
            </a:r>
            <a:r>
              <a:rPr lang="en-GB" sz="3600" dirty="0">
                <a:sym typeface="Helvetica Neue"/>
              </a:rPr>
              <a:t> er </a:t>
            </a:r>
            <a:r>
              <a:rPr lang="en-GB" sz="3600" dirty="0" err="1">
                <a:sym typeface="Helvetica Neue"/>
              </a:rPr>
              <a:t>als</a:t>
            </a:r>
            <a:r>
              <a:rPr lang="en-GB" sz="3600" dirty="0">
                <a:sym typeface="Helvetica Neue"/>
              </a:rPr>
              <a:t> de </a:t>
            </a:r>
            <a:r>
              <a:rPr lang="en-GB" sz="3600" dirty="0" err="1">
                <a:sym typeface="Helvetica Neue"/>
              </a:rPr>
              <a:t>spleet</a:t>
            </a:r>
            <a:r>
              <a:rPr lang="en-GB" sz="3600" dirty="0">
                <a:sym typeface="Helvetica Neue"/>
              </a:rPr>
              <a:t> smaller </a:t>
            </a:r>
            <a:r>
              <a:rPr lang="en-GB" sz="3600" dirty="0" err="1">
                <a:sym typeface="Helvetica Neue"/>
              </a:rPr>
              <a:t>wordt</a:t>
            </a:r>
            <a:r>
              <a:rPr lang="en-GB" sz="3600" dirty="0">
                <a:sym typeface="Helvetica Neue"/>
              </a:rPr>
              <a:t>?</a:t>
            </a:r>
            <a:br>
              <a:rPr lang="en-GB" dirty="0"/>
            </a:br>
            <a:endParaRPr dirty="0"/>
          </a:p>
        </p:txBody>
      </p:sp>
      <p:sp>
        <p:nvSpPr>
          <p:cNvPr id="2" name="Shape 136">
            <a:extLst>
              <a:ext uri="{FF2B5EF4-FFF2-40B4-BE49-F238E27FC236}">
                <a16:creationId xmlns:a16="http://schemas.microsoft.com/office/drawing/2014/main" id="{84030638-D969-A62D-1DDE-AD50D327B179}"/>
              </a:ext>
            </a:extLst>
          </p:cNvPr>
          <p:cNvSpPr/>
          <p:nvPr/>
        </p:nvSpPr>
        <p:spPr>
          <a:xfrm>
            <a:off x="3871297" y="2606962"/>
            <a:ext cx="356441" cy="474551"/>
          </a:xfrm>
          <a:prstGeom prst="rect">
            <a:avLst/>
          </a:prstGeom>
          <a:ln w="3175">
            <a:miter lim="400000"/>
          </a:ln>
          <a:extLst>
            <a:ext uri="{C572A759-6A51-4108-AA02-DFA0A04FC94B}">
              <ma14:wrappingTextBoxFlag xmlns:ma14="http://schemas.microsoft.com/office/mac/drawingml/2011/main" xmlns=""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B</a:t>
            </a:r>
          </a:p>
        </p:txBody>
      </p:sp>
      <p:grpSp>
        <p:nvGrpSpPr>
          <p:cNvPr id="3" name="Groep 2">
            <a:extLst>
              <a:ext uri="{FF2B5EF4-FFF2-40B4-BE49-F238E27FC236}">
                <a16:creationId xmlns:a16="http://schemas.microsoft.com/office/drawing/2014/main" id="{B49F455B-1B20-CA04-8942-89927F55DA8C}"/>
              </a:ext>
            </a:extLst>
          </p:cNvPr>
          <p:cNvGrpSpPr/>
          <p:nvPr/>
        </p:nvGrpSpPr>
        <p:grpSpPr>
          <a:xfrm>
            <a:off x="1245121" y="3712177"/>
            <a:ext cx="1172569" cy="2441347"/>
            <a:chOff x="841829" y="3813125"/>
            <a:chExt cx="1172569" cy="2441347"/>
          </a:xfrm>
        </p:grpSpPr>
        <p:grpSp>
          <p:nvGrpSpPr>
            <p:cNvPr id="4" name="Group 6">
              <a:extLst>
                <a:ext uri="{FF2B5EF4-FFF2-40B4-BE49-F238E27FC236}">
                  <a16:creationId xmlns:a16="http://schemas.microsoft.com/office/drawing/2014/main" id="{835300F0-AC20-964D-2F1A-86AC2AA4F49D}"/>
                </a:ext>
              </a:extLst>
            </p:cNvPr>
            <p:cNvGrpSpPr/>
            <p:nvPr/>
          </p:nvGrpSpPr>
          <p:grpSpPr>
            <a:xfrm>
              <a:off x="973791" y="3813125"/>
              <a:ext cx="908647" cy="908646"/>
              <a:chOff x="1339856" y="4930964"/>
              <a:chExt cx="908647" cy="908646"/>
            </a:xfrm>
          </p:grpSpPr>
          <p:sp>
            <p:nvSpPr>
              <p:cNvPr id="6" name="Shape 94">
                <a:extLst>
                  <a:ext uri="{FF2B5EF4-FFF2-40B4-BE49-F238E27FC236}">
                    <a16:creationId xmlns:a16="http://schemas.microsoft.com/office/drawing/2014/main" id="{E5E4BEF5-6A56-695F-BFB3-ACB8E53F444A}"/>
                  </a:ext>
                </a:extLst>
              </p:cNvPr>
              <p:cNvSpPr/>
              <p:nvPr/>
            </p:nvSpPr>
            <p:spPr>
              <a:xfrm>
                <a:off x="1339856" y="4930964"/>
                <a:ext cx="908647" cy="908646"/>
              </a:xfrm>
              <a:prstGeom prst="ellipse">
                <a:avLst/>
              </a:prstGeom>
              <a:solidFill>
                <a:srgbClr val="73C3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7" name="Shape 95">
                <a:extLst>
                  <a:ext uri="{FF2B5EF4-FFF2-40B4-BE49-F238E27FC236}">
                    <a16:creationId xmlns:a16="http://schemas.microsoft.com/office/drawing/2014/main" id="{0B1D2234-6AAC-5B1F-95F0-6847E6DEAEA2}"/>
                  </a:ext>
                </a:extLst>
              </p:cNvPr>
              <p:cNvSpPr/>
              <p:nvPr/>
            </p:nvSpPr>
            <p:spPr>
              <a:xfrm>
                <a:off x="1654059" y="513531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A</a:t>
                </a:r>
              </a:p>
            </p:txBody>
          </p:sp>
        </p:grpSp>
        <p:sp>
          <p:nvSpPr>
            <p:cNvPr id="5" name="Shape 90">
              <a:extLst>
                <a:ext uri="{FF2B5EF4-FFF2-40B4-BE49-F238E27FC236}">
                  <a16:creationId xmlns:a16="http://schemas.microsoft.com/office/drawing/2014/main" id="{37CAA4CD-9473-89AE-452D-C5AE651864D4}"/>
                </a:ext>
              </a:extLst>
            </p:cNvPr>
            <p:cNvSpPr/>
            <p:nvPr/>
          </p:nvSpPr>
          <p:spPr>
            <a:xfrm>
              <a:off x="841829" y="4665641"/>
              <a:ext cx="1172569" cy="1588831"/>
            </a:xfrm>
            <a:prstGeom prst="rect">
              <a:avLst/>
            </a:prstGeom>
            <a:ln w="3175">
              <a:miter lim="400000"/>
            </a:ln>
            <a:extLst>
              <a:ext uri="{C572A759-6A51-4108-AA02-DFA0A04FC94B}">
                <ma14:wrappingTextBoxFlag xmlns:mc="http://schemas.openxmlformats.org/markup-compatibility/2006" xmlns:a14="http://schemas.microsoft.com/office/drawing/2010/main" xmlns:ma14="http://schemas.microsoft.com/office/mac/drawingml/2011/main" xmlns="" val="1"/>
              </a:ext>
            </a:extLst>
          </p:spPr>
          <p:txBody>
            <a:bodyPr wrap="square" lIns="35718" tIns="35718" rIns="35718" bIns="35718" anchor="ctr">
              <a:spAutoFit/>
            </a:bodyPr>
            <a:lstStyle/>
            <a:p>
              <a:pPr algn="ctr" defTabSz="547687" hangingPunct="0">
                <a:lnSpc>
                  <a:spcPct val="120000"/>
                </a:lnSpc>
                <a:defRPr/>
              </a:pPr>
              <a:r>
                <a:rPr lang="en-GB" sz="2800" kern="0" dirty="0">
                  <a:solidFill>
                    <a:srgbClr val="000000"/>
                  </a:solidFill>
                  <a:latin typeface="+mj-lt"/>
                  <a:cs typeface="Helvetica"/>
                  <a:sym typeface="Helvetica"/>
                </a:rPr>
                <a:t>Streep </a:t>
              </a:r>
              <a:r>
                <a:rPr lang="en-GB" sz="2800" kern="0" dirty="0" err="1">
                  <a:solidFill>
                    <a:srgbClr val="000000"/>
                  </a:solidFill>
                  <a:latin typeface="+mj-lt"/>
                  <a:cs typeface="Helvetica"/>
                  <a:sym typeface="Helvetica"/>
                </a:rPr>
                <a:t>wordt</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breder</a:t>
              </a:r>
              <a:endParaRPr lang="en-GB" sz="2800" kern="0" dirty="0">
                <a:solidFill>
                  <a:srgbClr val="000000"/>
                </a:solidFill>
                <a:latin typeface="+mj-lt"/>
                <a:cs typeface="Helvetica"/>
                <a:sym typeface="Helvetica"/>
              </a:endParaRPr>
            </a:p>
          </p:txBody>
        </p:sp>
      </p:grpSp>
      <p:grpSp>
        <p:nvGrpSpPr>
          <p:cNvPr id="8" name="Groep 7">
            <a:extLst>
              <a:ext uri="{FF2B5EF4-FFF2-40B4-BE49-F238E27FC236}">
                <a16:creationId xmlns:a16="http://schemas.microsoft.com/office/drawing/2014/main" id="{E1717018-A085-0BE5-630F-E4A1B4DB6755}"/>
              </a:ext>
            </a:extLst>
          </p:cNvPr>
          <p:cNvGrpSpPr/>
          <p:nvPr/>
        </p:nvGrpSpPr>
        <p:grpSpPr>
          <a:xfrm>
            <a:off x="3947436" y="3712175"/>
            <a:ext cx="1279320" cy="2465002"/>
            <a:chOff x="2946553" y="3813125"/>
            <a:chExt cx="1279320" cy="2465002"/>
          </a:xfrm>
        </p:grpSpPr>
        <p:grpSp>
          <p:nvGrpSpPr>
            <p:cNvPr id="9" name="Group 9">
              <a:extLst>
                <a:ext uri="{FF2B5EF4-FFF2-40B4-BE49-F238E27FC236}">
                  <a16:creationId xmlns:a16="http://schemas.microsoft.com/office/drawing/2014/main" id="{DF58DF8E-32B8-3E62-2494-17F2BF6168FC}"/>
                </a:ext>
              </a:extLst>
            </p:cNvPr>
            <p:cNvGrpSpPr/>
            <p:nvPr/>
          </p:nvGrpSpPr>
          <p:grpSpPr>
            <a:xfrm>
              <a:off x="3040415" y="3813125"/>
              <a:ext cx="908647" cy="908646"/>
              <a:chOff x="4181543" y="4930964"/>
              <a:chExt cx="908647" cy="908646"/>
            </a:xfrm>
          </p:grpSpPr>
          <p:sp>
            <p:nvSpPr>
              <p:cNvPr id="11" name="Shape 96">
                <a:extLst>
                  <a:ext uri="{FF2B5EF4-FFF2-40B4-BE49-F238E27FC236}">
                    <a16:creationId xmlns:a16="http://schemas.microsoft.com/office/drawing/2014/main" id="{4711C249-B353-E006-550F-E6C4C55B153A}"/>
                  </a:ext>
                </a:extLst>
              </p:cNvPr>
              <p:cNvSpPr/>
              <p:nvPr/>
            </p:nvSpPr>
            <p:spPr>
              <a:xfrm>
                <a:off x="4181543" y="4930964"/>
                <a:ext cx="908647" cy="908646"/>
              </a:xfrm>
              <a:prstGeom prst="ellipse">
                <a:avLst/>
              </a:prstGeom>
              <a:solidFill>
                <a:srgbClr val="919C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2" name="Shape 97">
                <a:extLst>
                  <a:ext uri="{FF2B5EF4-FFF2-40B4-BE49-F238E27FC236}">
                    <a16:creationId xmlns:a16="http://schemas.microsoft.com/office/drawing/2014/main" id="{EC54AE6A-7224-95E6-A9AB-891D42E9E187}"/>
                  </a:ext>
                </a:extLst>
              </p:cNvPr>
              <p:cNvSpPr/>
              <p:nvPr/>
            </p:nvSpPr>
            <p:spPr>
              <a:xfrm>
                <a:off x="4495746" y="513531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B</a:t>
                </a:r>
              </a:p>
            </p:txBody>
          </p:sp>
        </p:grpSp>
        <p:sp>
          <p:nvSpPr>
            <p:cNvPr id="10" name="Shape 90">
              <a:extLst>
                <a:ext uri="{FF2B5EF4-FFF2-40B4-BE49-F238E27FC236}">
                  <a16:creationId xmlns:a16="http://schemas.microsoft.com/office/drawing/2014/main" id="{FADB0012-010A-9539-57D7-2A0357FB34CE}"/>
                </a:ext>
              </a:extLst>
            </p:cNvPr>
            <p:cNvSpPr/>
            <p:nvPr/>
          </p:nvSpPr>
          <p:spPr>
            <a:xfrm>
              <a:off x="2946553" y="4689296"/>
              <a:ext cx="1279320" cy="1588831"/>
            </a:xfrm>
            <a:prstGeom prst="rect">
              <a:avLst/>
            </a:prstGeom>
            <a:ln w="3175">
              <a:miter lim="400000"/>
            </a:ln>
            <a:extLst>
              <a:ext uri="{C572A759-6A51-4108-AA02-DFA0A04FC94B}">
                <ma14:wrappingTextBoxFlag xmlns:mc="http://schemas.openxmlformats.org/markup-compatibility/2006" xmlns:a14="http://schemas.microsoft.com/office/drawing/2010/main" xmlns:ma14="http://schemas.microsoft.com/office/mac/drawingml/2011/main" xmlns="" val="1"/>
              </a:ext>
            </a:extLst>
          </p:spPr>
          <p:txBody>
            <a:bodyPr wrap="square" lIns="35718" tIns="35718" rIns="35718" bIns="35718" anchor="ctr">
              <a:spAutoFit/>
            </a:bodyPr>
            <a:lstStyle/>
            <a:p>
              <a:pPr algn="ctr" defTabSz="547687" hangingPunct="0">
                <a:lnSpc>
                  <a:spcPct val="120000"/>
                </a:lnSpc>
                <a:defRPr/>
              </a:pPr>
              <a:r>
                <a:rPr lang="en-GB" sz="2800" kern="0" dirty="0">
                  <a:solidFill>
                    <a:srgbClr val="000000"/>
                  </a:solidFill>
                  <a:latin typeface="+mj-lt"/>
                  <a:cs typeface="Helvetica"/>
                  <a:sym typeface="Helvetica"/>
                </a:rPr>
                <a:t>Streep </a:t>
              </a:r>
              <a:r>
                <a:rPr lang="en-GB" sz="2800" kern="0" dirty="0" err="1">
                  <a:solidFill>
                    <a:srgbClr val="000000"/>
                  </a:solidFill>
                  <a:latin typeface="+mj-lt"/>
                  <a:cs typeface="Helvetica"/>
                  <a:sym typeface="Helvetica"/>
                </a:rPr>
                <a:t>wordt</a:t>
              </a:r>
              <a:r>
                <a:rPr lang="en-GB" sz="2800" kern="0" dirty="0">
                  <a:solidFill>
                    <a:srgbClr val="000000"/>
                  </a:solidFill>
                  <a:latin typeface="+mj-lt"/>
                  <a:cs typeface="Helvetica"/>
                  <a:sym typeface="Helvetica"/>
                </a:rPr>
                <a:t> smaller</a:t>
              </a:r>
            </a:p>
          </p:txBody>
        </p:sp>
      </p:grpSp>
      <p:grpSp>
        <p:nvGrpSpPr>
          <p:cNvPr id="13" name="Groep 12">
            <a:extLst>
              <a:ext uri="{FF2B5EF4-FFF2-40B4-BE49-F238E27FC236}">
                <a16:creationId xmlns:a16="http://schemas.microsoft.com/office/drawing/2014/main" id="{A6381164-64DC-A0D9-E0E1-801F7087544A}"/>
              </a:ext>
            </a:extLst>
          </p:cNvPr>
          <p:cNvGrpSpPr/>
          <p:nvPr/>
        </p:nvGrpSpPr>
        <p:grpSpPr>
          <a:xfrm>
            <a:off x="6502124" y="3712175"/>
            <a:ext cx="1832364" cy="2229084"/>
            <a:chOff x="4704678" y="3813125"/>
            <a:chExt cx="1832364" cy="2229084"/>
          </a:xfrm>
        </p:grpSpPr>
        <p:grpSp>
          <p:nvGrpSpPr>
            <p:cNvPr id="14" name="Group 12">
              <a:extLst>
                <a:ext uri="{FF2B5EF4-FFF2-40B4-BE49-F238E27FC236}">
                  <a16:creationId xmlns:a16="http://schemas.microsoft.com/office/drawing/2014/main" id="{2ED1E41F-DB6C-6660-5056-CE032ABF3E3F}"/>
                </a:ext>
              </a:extLst>
            </p:cNvPr>
            <p:cNvGrpSpPr/>
            <p:nvPr/>
          </p:nvGrpSpPr>
          <p:grpSpPr>
            <a:xfrm>
              <a:off x="5107039" y="3813125"/>
              <a:ext cx="908647" cy="908646"/>
              <a:chOff x="7016818" y="4930964"/>
              <a:chExt cx="908647" cy="908646"/>
            </a:xfrm>
          </p:grpSpPr>
          <p:sp>
            <p:nvSpPr>
              <p:cNvPr id="16" name="Shape 98">
                <a:extLst>
                  <a:ext uri="{FF2B5EF4-FFF2-40B4-BE49-F238E27FC236}">
                    <a16:creationId xmlns:a16="http://schemas.microsoft.com/office/drawing/2014/main" id="{F6D8B967-03DE-24DA-70EA-C4F59A48590B}"/>
                  </a:ext>
                </a:extLst>
              </p:cNvPr>
              <p:cNvSpPr/>
              <p:nvPr/>
            </p:nvSpPr>
            <p:spPr>
              <a:xfrm>
                <a:off x="7016818" y="4930964"/>
                <a:ext cx="908647" cy="908646"/>
              </a:xfrm>
              <a:prstGeom prst="ellipse">
                <a:avLst/>
              </a:prstGeom>
              <a:solidFill>
                <a:srgbClr val="95DF8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7" name="Shape 99">
                <a:extLst>
                  <a:ext uri="{FF2B5EF4-FFF2-40B4-BE49-F238E27FC236}">
                    <a16:creationId xmlns:a16="http://schemas.microsoft.com/office/drawing/2014/main" id="{2FF68155-643C-8317-1638-7CBF64E13CC9}"/>
                  </a:ext>
                </a:extLst>
              </p:cNvPr>
              <p:cNvSpPr/>
              <p:nvPr/>
            </p:nvSpPr>
            <p:spPr>
              <a:xfrm>
                <a:off x="7331022" y="5135312"/>
                <a:ext cx="356440"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C</a:t>
                </a:r>
              </a:p>
            </p:txBody>
          </p:sp>
        </p:grpSp>
        <p:sp>
          <p:nvSpPr>
            <p:cNvPr id="15" name="Shape 90">
              <a:extLst>
                <a:ext uri="{FF2B5EF4-FFF2-40B4-BE49-F238E27FC236}">
                  <a16:creationId xmlns:a16="http://schemas.microsoft.com/office/drawing/2014/main" id="{C6799F43-45A1-D42C-4C2F-EC3880E97345}"/>
                </a:ext>
              </a:extLst>
            </p:cNvPr>
            <p:cNvSpPr/>
            <p:nvPr/>
          </p:nvSpPr>
          <p:spPr>
            <a:xfrm>
              <a:off x="4704678" y="4970443"/>
              <a:ext cx="1832364" cy="1071766"/>
            </a:xfrm>
            <a:prstGeom prst="rect">
              <a:avLst/>
            </a:prstGeom>
            <a:ln w="3175">
              <a:miter lim="400000"/>
            </a:ln>
            <a:extLst>
              <a:ext uri="{C572A759-6A51-4108-AA02-DFA0A04FC94B}">
                <ma14:wrappingTextBoxFlag xmlns:mc="http://schemas.openxmlformats.org/markup-compatibility/2006" xmlns:a14="http://schemas.microsoft.com/office/drawing/2010/main" xmlns:ma14="http://schemas.microsoft.com/office/mac/drawingml/2011/main" xmlns="" val="1"/>
              </a:ext>
            </a:extLst>
          </p:spPr>
          <p:txBody>
            <a:bodyPr wrap="square" lIns="35718" tIns="35718" rIns="35718" bIns="35718" anchor="ctr">
              <a:spAutoFit/>
            </a:bodyPr>
            <a:lstStyle/>
            <a:p>
              <a:pPr algn="ctr" defTabSz="547687" hangingPunct="0">
                <a:lnSpc>
                  <a:spcPct val="120000"/>
                </a:lnSpc>
                <a:defRPr/>
              </a:pPr>
              <a:r>
                <a:rPr lang="en-GB" sz="2800" kern="0" dirty="0">
                  <a:solidFill>
                    <a:srgbClr val="000000"/>
                  </a:solidFill>
                  <a:latin typeface="+mj-lt"/>
                  <a:cs typeface="Helvetica"/>
                  <a:sym typeface="Helvetica"/>
                </a:rPr>
                <a:t>Streep </a:t>
              </a:r>
              <a:r>
                <a:rPr lang="en-GB" sz="2800" kern="0" dirty="0" err="1">
                  <a:solidFill>
                    <a:srgbClr val="000000"/>
                  </a:solidFill>
                  <a:latin typeface="+mj-lt"/>
                  <a:cs typeface="Helvetica"/>
                  <a:sym typeface="Helvetica"/>
                </a:rPr>
                <a:t>blijft</a:t>
              </a:r>
              <a:r>
                <a:rPr lang="en-GB" sz="2800" kern="0" dirty="0">
                  <a:solidFill>
                    <a:srgbClr val="000000"/>
                  </a:solidFill>
                  <a:latin typeface="+mj-lt"/>
                  <a:cs typeface="Helvetica"/>
                  <a:sym typeface="Helvetica"/>
                </a:rPr>
                <a:t> even lang</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6"/>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sp>
        <p:nvSpPr>
          <p:cNvPr id="151" name="Google Shape;151;p16"/>
          <p:cNvSpPr txBox="1">
            <a:spLocks noGrp="1"/>
          </p:cNvSpPr>
          <p:nvPr>
            <p:ph type="title"/>
          </p:nvPr>
        </p:nvSpPr>
        <p:spPr>
          <a:xfrm>
            <a:off x="656992" y="1165352"/>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nl-NL" sz="3600" dirty="0">
                <a:sym typeface="Helvetica Neue"/>
              </a:rPr>
              <a:t>Wat gebeurt er met de intensiteit van het licht in het midden van de streep als ik de spleet smaller maak?</a:t>
            </a:r>
            <a:br>
              <a:rPr lang="en-GB" dirty="0"/>
            </a:br>
            <a:endParaRPr dirty="0"/>
          </a:p>
        </p:txBody>
      </p:sp>
      <p:sp>
        <p:nvSpPr>
          <p:cNvPr id="2" name="Shape 136">
            <a:extLst>
              <a:ext uri="{FF2B5EF4-FFF2-40B4-BE49-F238E27FC236}">
                <a16:creationId xmlns:a16="http://schemas.microsoft.com/office/drawing/2014/main" id="{AA481A9C-3F07-32C9-D207-EF41BF3E0400}"/>
              </a:ext>
            </a:extLst>
          </p:cNvPr>
          <p:cNvSpPr/>
          <p:nvPr/>
        </p:nvSpPr>
        <p:spPr>
          <a:xfrm>
            <a:off x="3871297" y="2606962"/>
            <a:ext cx="356441" cy="474551"/>
          </a:xfrm>
          <a:prstGeom prst="rect">
            <a:avLst/>
          </a:prstGeom>
          <a:ln w="3175">
            <a:miter lim="400000"/>
          </a:ln>
          <a:extLst>
            <a:ext uri="{C572A759-6A51-4108-AA02-DFA0A04FC94B}">
              <ma14:wrappingTextBoxFlag xmlns:ma14="http://schemas.microsoft.com/office/mac/drawingml/2011/main" xmlns=""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B</a:t>
            </a:r>
          </a:p>
        </p:txBody>
      </p:sp>
      <p:grpSp>
        <p:nvGrpSpPr>
          <p:cNvPr id="3" name="Groep 2">
            <a:extLst>
              <a:ext uri="{FF2B5EF4-FFF2-40B4-BE49-F238E27FC236}">
                <a16:creationId xmlns:a16="http://schemas.microsoft.com/office/drawing/2014/main" id="{78166581-01FB-905D-97CD-C02647A1DC48}"/>
              </a:ext>
            </a:extLst>
          </p:cNvPr>
          <p:cNvGrpSpPr/>
          <p:nvPr/>
        </p:nvGrpSpPr>
        <p:grpSpPr>
          <a:xfrm>
            <a:off x="1241626" y="3712175"/>
            <a:ext cx="1172569" cy="2045298"/>
            <a:chOff x="838334" y="3813125"/>
            <a:chExt cx="1172569" cy="2045298"/>
          </a:xfrm>
        </p:grpSpPr>
        <p:grpSp>
          <p:nvGrpSpPr>
            <p:cNvPr id="4" name="Group 6">
              <a:extLst>
                <a:ext uri="{FF2B5EF4-FFF2-40B4-BE49-F238E27FC236}">
                  <a16:creationId xmlns:a16="http://schemas.microsoft.com/office/drawing/2014/main" id="{4DBD8BBC-FD3E-B6FD-7CB7-4FE9DA764AE7}"/>
                </a:ext>
              </a:extLst>
            </p:cNvPr>
            <p:cNvGrpSpPr/>
            <p:nvPr/>
          </p:nvGrpSpPr>
          <p:grpSpPr>
            <a:xfrm>
              <a:off x="973791" y="3813125"/>
              <a:ext cx="908647" cy="908646"/>
              <a:chOff x="1339856" y="4930964"/>
              <a:chExt cx="908647" cy="908646"/>
            </a:xfrm>
          </p:grpSpPr>
          <p:sp>
            <p:nvSpPr>
              <p:cNvPr id="6" name="Shape 94">
                <a:extLst>
                  <a:ext uri="{FF2B5EF4-FFF2-40B4-BE49-F238E27FC236}">
                    <a16:creationId xmlns:a16="http://schemas.microsoft.com/office/drawing/2014/main" id="{B85AE486-0B71-C288-A3F0-81753703DCE6}"/>
                  </a:ext>
                </a:extLst>
              </p:cNvPr>
              <p:cNvSpPr/>
              <p:nvPr/>
            </p:nvSpPr>
            <p:spPr>
              <a:xfrm>
                <a:off x="1339856" y="4930964"/>
                <a:ext cx="908647" cy="908646"/>
              </a:xfrm>
              <a:prstGeom prst="ellipse">
                <a:avLst/>
              </a:prstGeom>
              <a:solidFill>
                <a:srgbClr val="73C3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7" name="Shape 95">
                <a:extLst>
                  <a:ext uri="{FF2B5EF4-FFF2-40B4-BE49-F238E27FC236}">
                    <a16:creationId xmlns:a16="http://schemas.microsoft.com/office/drawing/2014/main" id="{12C05E1C-6164-A826-DDBD-A416607E830A}"/>
                  </a:ext>
                </a:extLst>
              </p:cNvPr>
              <p:cNvSpPr/>
              <p:nvPr/>
            </p:nvSpPr>
            <p:spPr>
              <a:xfrm>
                <a:off x="1654059" y="513531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A</a:t>
                </a:r>
              </a:p>
            </p:txBody>
          </p:sp>
        </p:grpSp>
        <p:sp>
          <p:nvSpPr>
            <p:cNvPr id="5" name="Shape 90">
              <a:extLst>
                <a:ext uri="{FF2B5EF4-FFF2-40B4-BE49-F238E27FC236}">
                  <a16:creationId xmlns:a16="http://schemas.microsoft.com/office/drawing/2014/main" id="{F63F2FBD-41CB-D85F-5B4C-9ADFCDDB5AD6}"/>
                </a:ext>
              </a:extLst>
            </p:cNvPr>
            <p:cNvSpPr/>
            <p:nvPr/>
          </p:nvSpPr>
          <p:spPr>
            <a:xfrm>
              <a:off x="838334" y="4786657"/>
              <a:ext cx="1172569" cy="1071766"/>
            </a:xfrm>
            <a:prstGeom prst="rect">
              <a:avLst/>
            </a:prstGeom>
            <a:ln w="3175">
              <a:miter lim="400000"/>
            </a:ln>
            <a:extLst>
              <a:ext uri="{C572A759-6A51-4108-AA02-DFA0A04FC94B}">
                <ma14:wrappingTextBoxFlag xmlns:mc="http://schemas.openxmlformats.org/markup-compatibility/2006" xmlns:a14="http://schemas.microsoft.com/office/drawing/2010/main" xmlns:ma14="http://schemas.microsoft.com/office/mac/drawingml/2011/main" xmlns="" val="1"/>
              </a:ext>
            </a:extLst>
          </p:spPr>
          <p:txBody>
            <a:bodyPr wrap="square" lIns="35718" tIns="35718" rIns="35718" bIns="35718" anchor="ctr">
              <a:spAutoFit/>
            </a:bodyPr>
            <a:lstStyle/>
            <a:p>
              <a:pPr algn="ctr" defTabSz="547687" hangingPunct="0">
                <a:lnSpc>
                  <a:spcPct val="120000"/>
                </a:lnSpc>
                <a:defRPr/>
              </a:pPr>
              <a:r>
                <a:rPr lang="en-GB" sz="2800" kern="0" dirty="0" err="1">
                  <a:solidFill>
                    <a:srgbClr val="000000"/>
                  </a:solidFill>
                  <a:latin typeface="+mj-lt"/>
                  <a:cs typeface="Helvetica"/>
                  <a:sym typeface="Helvetica"/>
                </a:rPr>
                <a:t>Wordt</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groter</a:t>
              </a:r>
              <a:endParaRPr lang="en-GB" sz="2800" kern="0" dirty="0">
                <a:solidFill>
                  <a:srgbClr val="000000"/>
                </a:solidFill>
                <a:latin typeface="+mj-lt"/>
                <a:cs typeface="Helvetica"/>
                <a:sym typeface="Helvetica"/>
              </a:endParaRPr>
            </a:p>
          </p:txBody>
        </p:sp>
      </p:grpSp>
      <p:grpSp>
        <p:nvGrpSpPr>
          <p:cNvPr id="8" name="Groep 7">
            <a:extLst>
              <a:ext uri="{FF2B5EF4-FFF2-40B4-BE49-F238E27FC236}">
                <a16:creationId xmlns:a16="http://schemas.microsoft.com/office/drawing/2014/main" id="{45A72F72-66E7-B17A-B039-5A9997A89C62}"/>
              </a:ext>
            </a:extLst>
          </p:cNvPr>
          <p:cNvGrpSpPr/>
          <p:nvPr/>
        </p:nvGrpSpPr>
        <p:grpSpPr>
          <a:xfrm>
            <a:off x="3985718" y="3712175"/>
            <a:ext cx="1172569" cy="2059888"/>
            <a:chOff x="2984835" y="3813125"/>
            <a:chExt cx="1172569" cy="2059888"/>
          </a:xfrm>
        </p:grpSpPr>
        <p:grpSp>
          <p:nvGrpSpPr>
            <p:cNvPr id="9" name="Group 9">
              <a:extLst>
                <a:ext uri="{FF2B5EF4-FFF2-40B4-BE49-F238E27FC236}">
                  <a16:creationId xmlns:a16="http://schemas.microsoft.com/office/drawing/2014/main" id="{BD25B502-DBEF-D024-5C60-3349DDA520A0}"/>
                </a:ext>
              </a:extLst>
            </p:cNvPr>
            <p:cNvGrpSpPr/>
            <p:nvPr/>
          </p:nvGrpSpPr>
          <p:grpSpPr>
            <a:xfrm>
              <a:off x="3040415" y="3813125"/>
              <a:ext cx="908647" cy="908646"/>
              <a:chOff x="4181543" y="4930964"/>
              <a:chExt cx="908647" cy="908646"/>
            </a:xfrm>
          </p:grpSpPr>
          <p:sp>
            <p:nvSpPr>
              <p:cNvPr id="11" name="Shape 96">
                <a:extLst>
                  <a:ext uri="{FF2B5EF4-FFF2-40B4-BE49-F238E27FC236}">
                    <a16:creationId xmlns:a16="http://schemas.microsoft.com/office/drawing/2014/main" id="{ED1C3754-E015-2DFD-9300-4BA2CD6B79E1}"/>
                  </a:ext>
                </a:extLst>
              </p:cNvPr>
              <p:cNvSpPr/>
              <p:nvPr/>
            </p:nvSpPr>
            <p:spPr>
              <a:xfrm>
                <a:off x="4181543" y="4930964"/>
                <a:ext cx="908647" cy="908646"/>
              </a:xfrm>
              <a:prstGeom prst="ellipse">
                <a:avLst/>
              </a:prstGeom>
              <a:solidFill>
                <a:srgbClr val="919C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2" name="Shape 97">
                <a:extLst>
                  <a:ext uri="{FF2B5EF4-FFF2-40B4-BE49-F238E27FC236}">
                    <a16:creationId xmlns:a16="http://schemas.microsoft.com/office/drawing/2014/main" id="{9ED22B84-0197-63AB-881E-DD38027C4F6A}"/>
                  </a:ext>
                </a:extLst>
              </p:cNvPr>
              <p:cNvSpPr/>
              <p:nvPr/>
            </p:nvSpPr>
            <p:spPr>
              <a:xfrm>
                <a:off x="4495746" y="5135312"/>
                <a:ext cx="356441"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B</a:t>
                </a:r>
              </a:p>
            </p:txBody>
          </p:sp>
        </p:grpSp>
        <p:sp>
          <p:nvSpPr>
            <p:cNvPr id="10" name="Shape 90">
              <a:extLst>
                <a:ext uri="{FF2B5EF4-FFF2-40B4-BE49-F238E27FC236}">
                  <a16:creationId xmlns:a16="http://schemas.microsoft.com/office/drawing/2014/main" id="{CF845A40-34FE-2A6E-4D73-AED3A6D1D595}"/>
                </a:ext>
              </a:extLst>
            </p:cNvPr>
            <p:cNvSpPr/>
            <p:nvPr/>
          </p:nvSpPr>
          <p:spPr>
            <a:xfrm>
              <a:off x="2984835" y="4801247"/>
              <a:ext cx="1172569" cy="1071766"/>
            </a:xfrm>
            <a:prstGeom prst="rect">
              <a:avLst/>
            </a:prstGeom>
            <a:ln w="3175">
              <a:miter lim="400000"/>
            </a:ln>
            <a:extLst>
              <a:ext uri="{C572A759-6A51-4108-AA02-DFA0A04FC94B}">
                <ma14:wrappingTextBoxFlag xmlns:mc="http://schemas.openxmlformats.org/markup-compatibility/2006" xmlns:a14="http://schemas.microsoft.com/office/drawing/2010/main" xmlns:ma14="http://schemas.microsoft.com/office/mac/drawingml/2011/main" xmlns="" val="1"/>
              </a:ext>
            </a:extLst>
          </p:spPr>
          <p:txBody>
            <a:bodyPr wrap="square" lIns="35718" tIns="35718" rIns="35718" bIns="35718" anchor="ctr">
              <a:spAutoFit/>
            </a:bodyPr>
            <a:lstStyle/>
            <a:p>
              <a:pPr algn="ctr" defTabSz="547687" hangingPunct="0">
                <a:lnSpc>
                  <a:spcPct val="120000"/>
                </a:lnSpc>
                <a:defRPr/>
              </a:pPr>
              <a:r>
                <a:rPr lang="en-GB" sz="2800" kern="0" dirty="0" err="1">
                  <a:solidFill>
                    <a:srgbClr val="000000"/>
                  </a:solidFill>
                  <a:latin typeface="+mj-lt"/>
                  <a:cs typeface="Helvetica"/>
                  <a:sym typeface="Helvetica"/>
                </a:rPr>
                <a:t>Wordt</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kleiner</a:t>
              </a:r>
              <a:endParaRPr lang="en-GB" sz="2800" kern="0" dirty="0">
                <a:solidFill>
                  <a:srgbClr val="000000"/>
                </a:solidFill>
                <a:latin typeface="+mj-lt"/>
                <a:cs typeface="Helvetica"/>
                <a:sym typeface="Helvetica"/>
              </a:endParaRPr>
            </a:p>
          </p:txBody>
        </p:sp>
      </p:grpSp>
      <p:grpSp>
        <p:nvGrpSpPr>
          <p:cNvPr id="13" name="Groep 12">
            <a:extLst>
              <a:ext uri="{FF2B5EF4-FFF2-40B4-BE49-F238E27FC236}">
                <a16:creationId xmlns:a16="http://schemas.microsoft.com/office/drawing/2014/main" id="{F235BC1A-6B00-900B-A614-632425144274}"/>
              </a:ext>
            </a:extLst>
          </p:cNvPr>
          <p:cNvGrpSpPr/>
          <p:nvPr/>
        </p:nvGrpSpPr>
        <p:grpSpPr>
          <a:xfrm>
            <a:off x="6536534" y="3712177"/>
            <a:ext cx="1832364" cy="1552821"/>
            <a:chOff x="4739088" y="3813125"/>
            <a:chExt cx="1832364" cy="1552821"/>
          </a:xfrm>
        </p:grpSpPr>
        <p:grpSp>
          <p:nvGrpSpPr>
            <p:cNvPr id="14" name="Group 12">
              <a:extLst>
                <a:ext uri="{FF2B5EF4-FFF2-40B4-BE49-F238E27FC236}">
                  <a16:creationId xmlns:a16="http://schemas.microsoft.com/office/drawing/2014/main" id="{CA5007F3-9726-1123-44A6-25374CA6FFA0}"/>
                </a:ext>
              </a:extLst>
            </p:cNvPr>
            <p:cNvGrpSpPr/>
            <p:nvPr/>
          </p:nvGrpSpPr>
          <p:grpSpPr>
            <a:xfrm>
              <a:off x="5107039" y="3813125"/>
              <a:ext cx="908647" cy="908646"/>
              <a:chOff x="7016818" y="4930964"/>
              <a:chExt cx="908647" cy="908646"/>
            </a:xfrm>
          </p:grpSpPr>
          <p:sp>
            <p:nvSpPr>
              <p:cNvPr id="16" name="Shape 98">
                <a:extLst>
                  <a:ext uri="{FF2B5EF4-FFF2-40B4-BE49-F238E27FC236}">
                    <a16:creationId xmlns:a16="http://schemas.microsoft.com/office/drawing/2014/main" id="{38CD81F6-C7CB-35AB-1D67-5DFF9D23C572}"/>
                  </a:ext>
                </a:extLst>
              </p:cNvPr>
              <p:cNvSpPr/>
              <p:nvPr/>
            </p:nvSpPr>
            <p:spPr>
              <a:xfrm>
                <a:off x="7016818" y="4930964"/>
                <a:ext cx="908647" cy="908646"/>
              </a:xfrm>
              <a:prstGeom prst="ellipse">
                <a:avLst/>
              </a:prstGeom>
              <a:solidFill>
                <a:srgbClr val="95DF8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7" name="Shape 99">
                <a:extLst>
                  <a:ext uri="{FF2B5EF4-FFF2-40B4-BE49-F238E27FC236}">
                    <a16:creationId xmlns:a16="http://schemas.microsoft.com/office/drawing/2014/main" id="{DF41D04E-186D-32BA-2EFD-0438F5B8769D}"/>
                  </a:ext>
                </a:extLst>
              </p:cNvPr>
              <p:cNvSpPr/>
              <p:nvPr/>
            </p:nvSpPr>
            <p:spPr>
              <a:xfrm>
                <a:off x="7331022" y="5135312"/>
                <a:ext cx="356440" cy="474551"/>
              </a:xfrm>
              <a:prstGeom prst="rect">
                <a:avLst/>
              </a:prstGeom>
              <a:ln w="3175">
                <a:miter lim="400000"/>
              </a:ln>
              <a:extLst>
                <a:ext uri="{C572A759-6A51-4108-AA02-DFA0A04FC94B}">
                  <ma14:wrappingTextBoxFlag xmlns="" xmlns:ma14="http://schemas.microsoft.com/office/mac/drawingml/2011/main"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C</a:t>
                </a:r>
              </a:p>
            </p:txBody>
          </p:sp>
        </p:grpSp>
        <p:sp>
          <p:nvSpPr>
            <p:cNvPr id="15" name="Shape 90">
              <a:extLst>
                <a:ext uri="{FF2B5EF4-FFF2-40B4-BE49-F238E27FC236}">
                  <a16:creationId xmlns:a16="http://schemas.microsoft.com/office/drawing/2014/main" id="{C039FE66-D7B9-4A53-15BF-B2333D99AA9F}"/>
                </a:ext>
              </a:extLst>
            </p:cNvPr>
            <p:cNvSpPr/>
            <p:nvPr/>
          </p:nvSpPr>
          <p:spPr>
            <a:xfrm>
              <a:off x="4739088" y="4811244"/>
              <a:ext cx="1832364" cy="554702"/>
            </a:xfrm>
            <a:prstGeom prst="rect">
              <a:avLst/>
            </a:prstGeom>
            <a:ln w="3175">
              <a:miter lim="400000"/>
            </a:ln>
            <a:extLst>
              <a:ext uri="{C572A759-6A51-4108-AA02-DFA0A04FC94B}">
                <ma14:wrappingTextBoxFlag xmlns:mc="http://schemas.openxmlformats.org/markup-compatibility/2006" xmlns:a14="http://schemas.microsoft.com/office/drawing/2010/main" xmlns:ma14="http://schemas.microsoft.com/office/mac/drawingml/2011/main" xmlns="" val="1"/>
              </a:ext>
            </a:extLst>
          </p:spPr>
          <p:txBody>
            <a:bodyPr wrap="square" lIns="35718" tIns="35718" rIns="35718" bIns="35718" anchor="ctr">
              <a:spAutoFit/>
            </a:bodyPr>
            <a:lstStyle/>
            <a:p>
              <a:pPr algn="ctr" defTabSz="547687" hangingPunct="0">
                <a:lnSpc>
                  <a:spcPct val="120000"/>
                </a:lnSpc>
                <a:defRPr/>
              </a:pPr>
              <a:r>
                <a:rPr lang="en-GB" sz="2800" kern="0" dirty="0" err="1">
                  <a:solidFill>
                    <a:srgbClr val="000000"/>
                  </a:solidFill>
                  <a:latin typeface="+mj-lt"/>
                  <a:cs typeface="Helvetica"/>
                  <a:sym typeface="Helvetica"/>
                </a:rPr>
                <a:t>Blijft</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gelijk</a:t>
              </a:r>
              <a:endParaRPr lang="en-GB" sz="2800" kern="0" dirty="0">
                <a:solidFill>
                  <a:srgbClr val="000000"/>
                </a:solidFill>
                <a:latin typeface="+mj-lt"/>
                <a:cs typeface="Helvetica"/>
                <a:sym typeface="Helvetica"/>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7"/>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57" name="Google Shape;157;p17"/>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2" name="Groep 1">
            <a:extLst>
              <a:ext uri="{FF2B5EF4-FFF2-40B4-BE49-F238E27FC236}">
                <a16:creationId xmlns:a16="http://schemas.microsoft.com/office/drawing/2014/main" id="{79E2F6ED-D25C-049D-6ED4-4CF541FA708A}"/>
              </a:ext>
            </a:extLst>
          </p:cNvPr>
          <p:cNvGrpSpPr/>
          <p:nvPr/>
        </p:nvGrpSpPr>
        <p:grpSpPr>
          <a:xfrm>
            <a:off x="806915" y="1496245"/>
            <a:ext cx="908647" cy="908646"/>
            <a:chOff x="947033" y="2362454"/>
            <a:chExt cx="908647" cy="908646"/>
          </a:xfrm>
        </p:grpSpPr>
        <p:sp>
          <p:nvSpPr>
            <p:cNvPr id="3" name="Shape 133">
              <a:extLst>
                <a:ext uri="{FF2B5EF4-FFF2-40B4-BE49-F238E27FC236}">
                  <a16:creationId xmlns:a16="http://schemas.microsoft.com/office/drawing/2014/main" id="{FBCBA4D7-0A91-8623-CB69-F1460298C59E}"/>
                </a:ext>
              </a:extLst>
            </p:cNvPr>
            <p:cNvSpPr/>
            <p:nvPr/>
          </p:nvSpPr>
          <p:spPr>
            <a:xfrm>
              <a:off x="947033" y="2362454"/>
              <a:ext cx="908647" cy="908646"/>
            </a:xfrm>
            <a:prstGeom prst="ellipse">
              <a:avLst/>
            </a:prstGeom>
            <a:solidFill>
              <a:srgbClr val="73C3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4" name="Shape 134">
              <a:extLst>
                <a:ext uri="{FF2B5EF4-FFF2-40B4-BE49-F238E27FC236}">
                  <a16:creationId xmlns:a16="http://schemas.microsoft.com/office/drawing/2014/main" id="{4EAC6DB3-9DFC-2390-6985-DF07E3831D2D}"/>
                </a:ext>
              </a:extLst>
            </p:cNvPr>
            <p:cNvSpPr/>
            <p:nvPr/>
          </p:nvSpPr>
          <p:spPr>
            <a:xfrm>
              <a:off x="1261236" y="2566802"/>
              <a:ext cx="356441" cy="474551"/>
            </a:xfrm>
            <a:prstGeom prst="rect">
              <a:avLst/>
            </a:prstGeom>
            <a:ln w="3175">
              <a:miter lim="400000"/>
            </a:ln>
            <a:extLst>
              <a:ext uri="{C572A759-6A51-4108-AA02-DFA0A04FC94B}">
                <ma14:wrappingTextBoxFlag xmlns:ma14="http://schemas.microsoft.com/office/mac/drawingml/2011/main" xmlns=""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A</a:t>
              </a:r>
            </a:p>
          </p:txBody>
        </p:sp>
      </p:grpSp>
      <p:grpSp>
        <p:nvGrpSpPr>
          <p:cNvPr id="5" name="Groep 4">
            <a:extLst>
              <a:ext uri="{FF2B5EF4-FFF2-40B4-BE49-F238E27FC236}">
                <a16:creationId xmlns:a16="http://schemas.microsoft.com/office/drawing/2014/main" id="{F9E89A08-CC96-5D6A-6FCC-4169851FC1CC}"/>
              </a:ext>
            </a:extLst>
          </p:cNvPr>
          <p:cNvGrpSpPr/>
          <p:nvPr/>
        </p:nvGrpSpPr>
        <p:grpSpPr>
          <a:xfrm>
            <a:off x="806914" y="2594911"/>
            <a:ext cx="908647" cy="908646"/>
            <a:chOff x="4665644" y="2362454"/>
            <a:chExt cx="908647" cy="908646"/>
          </a:xfrm>
        </p:grpSpPr>
        <p:sp>
          <p:nvSpPr>
            <p:cNvPr id="6" name="Shape 135">
              <a:extLst>
                <a:ext uri="{FF2B5EF4-FFF2-40B4-BE49-F238E27FC236}">
                  <a16:creationId xmlns:a16="http://schemas.microsoft.com/office/drawing/2014/main" id="{04BA48DC-6268-1524-A0A8-5FD05AAEF535}"/>
                </a:ext>
              </a:extLst>
            </p:cNvPr>
            <p:cNvSpPr/>
            <p:nvPr/>
          </p:nvSpPr>
          <p:spPr>
            <a:xfrm>
              <a:off x="4665644" y="2362454"/>
              <a:ext cx="908647" cy="908646"/>
            </a:xfrm>
            <a:prstGeom prst="ellipse">
              <a:avLst/>
            </a:prstGeom>
            <a:solidFill>
              <a:srgbClr val="919CE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7" name="Shape 136">
              <a:extLst>
                <a:ext uri="{FF2B5EF4-FFF2-40B4-BE49-F238E27FC236}">
                  <a16:creationId xmlns:a16="http://schemas.microsoft.com/office/drawing/2014/main" id="{2E66D4EB-7158-74C8-E56A-3DEBF4B401B3}"/>
                </a:ext>
              </a:extLst>
            </p:cNvPr>
            <p:cNvSpPr/>
            <p:nvPr/>
          </p:nvSpPr>
          <p:spPr>
            <a:xfrm>
              <a:off x="4979847" y="2566802"/>
              <a:ext cx="356441" cy="474551"/>
            </a:xfrm>
            <a:prstGeom prst="rect">
              <a:avLst/>
            </a:prstGeom>
            <a:ln w="3175">
              <a:miter lim="400000"/>
            </a:ln>
            <a:extLst>
              <a:ext uri="{C572A759-6A51-4108-AA02-DFA0A04FC94B}">
                <ma14:wrappingTextBoxFlag xmlns:ma14="http://schemas.microsoft.com/office/mac/drawingml/2011/main" xmlns=""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B</a:t>
              </a:r>
            </a:p>
          </p:txBody>
        </p:sp>
      </p:grpSp>
      <p:grpSp>
        <p:nvGrpSpPr>
          <p:cNvPr id="8" name="Groep 7">
            <a:extLst>
              <a:ext uri="{FF2B5EF4-FFF2-40B4-BE49-F238E27FC236}">
                <a16:creationId xmlns:a16="http://schemas.microsoft.com/office/drawing/2014/main" id="{04D2310C-6145-8076-44D9-32AA3BD4E021}"/>
              </a:ext>
            </a:extLst>
          </p:cNvPr>
          <p:cNvGrpSpPr/>
          <p:nvPr/>
        </p:nvGrpSpPr>
        <p:grpSpPr>
          <a:xfrm>
            <a:off x="806913" y="3730897"/>
            <a:ext cx="908647" cy="908646"/>
            <a:chOff x="947033" y="4156948"/>
            <a:chExt cx="908647" cy="908646"/>
          </a:xfrm>
        </p:grpSpPr>
        <p:sp>
          <p:nvSpPr>
            <p:cNvPr id="9" name="Shape 137">
              <a:extLst>
                <a:ext uri="{FF2B5EF4-FFF2-40B4-BE49-F238E27FC236}">
                  <a16:creationId xmlns:a16="http://schemas.microsoft.com/office/drawing/2014/main" id="{87AB5A74-8B4E-FCC6-5F46-B5E5073465EF}"/>
                </a:ext>
              </a:extLst>
            </p:cNvPr>
            <p:cNvSpPr/>
            <p:nvPr/>
          </p:nvSpPr>
          <p:spPr>
            <a:xfrm>
              <a:off x="947033" y="4156948"/>
              <a:ext cx="908647" cy="908646"/>
            </a:xfrm>
            <a:prstGeom prst="ellipse">
              <a:avLst/>
            </a:prstGeom>
            <a:solidFill>
              <a:srgbClr val="95DF83"/>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0" name="Shape 138">
              <a:extLst>
                <a:ext uri="{FF2B5EF4-FFF2-40B4-BE49-F238E27FC236}">
                  <a16:creationId xmlns:a16="http://schemas.microsoft.com/office/drawing/2014/main" id="{53B6C061-17C8-73AD-3B57-EE13B05A68AF}"/>
                </a:ext>
              </a:extLst>
            </p:cNvPr>
            <p:cNvSpPr/>
            <p:nvPr/>
          </p:nvSpPr>
          <p:spPr>
            <a:xfrm>
              <a:off x="1261237" y="4361296"/>
              <a:ext cx="356440" cy="474551"/>
            </a:xfrm>
            <a:prstGeom prst="rect">
              <a:avLst/>
            </a:prstGeom>
            <a:ln w="3175">
              <a:miter lim="400000"/>
            </a:ln>
            <a:extLst>
              <a:ext uri="{C572A759-6A51-4108-AA02-DFA0A04FC94B}">
                <ma14:wrappingTextBoxFlag xmlns:ma14="http://schemas.microsoft.com/office/mac/drawingml/2011/main" xmlns=""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C</a:t>
              </a:r>
            </a:p>
          </p:txBody>
        </p:sp>
      </p:grpSp>
      <p:grpSp>
        <p:nvGrpSpPr>
          <p:cNvPr id="11" name="Groep 10">
            <a:extLst>
              <a:ext uri="{FF2B5EF4-FFF2-40B4-BE49-F238E27FC236}">
                <a16:creationId xmlns:a16="http://schemas.microsoft.com/office/drawing/2014/main" id="{E94733B7-AA90-6613-2515-4A84C73C2E27}"/>
              </a:ext>
            </a:extLst>
          </p:cNvPr>
          <p:cNvGrpSpPr/>
          <p:nvPr/>
        </p:nvGrpSpPr>
        <p:grpSpPr>
          <a:xfrm>
            <a:off x="806913" y="4829563"/>
            <a:ext cx="908647" cy="908646"/>
            <a:chOff x="4665644" y="4148177"/>
            <a:chExt cx="908647" cy="908646"/>
          </a:xfrm>
        </p:grpSpPr>
        <p:sp>
          <p:nvSpPr>
            <p:cNvPr id="12" name="Shape 139">
              <a:extLst>
                <a:ext uri="{FF2B5EF4-FFF2-40B4-BE49-F238E27FC236}">
                  <a16:creationId xmlns:a16="http://schemas.microsoft.com/office/drawing/2014/main" id="{0BAEF0F7-49F0-9F50-D7B2-E237F1EB2C16}"/>
                </a:ext>
              </a:extLst>
            </p:cNvPr>
            <p:cNvSpPr/>
            <p:nvPr/>
          </p:nvSpPr>
          <p:spPr>
            <a:xfrm>
              <a:off x="4665644" y="4148177"/>
              <a:ext cx="908647" cy="908646"/>
            </a:xfrm>
            <a:prstGeom prst="ellipse">
              <a:avLst/>
            </a:prstGeom>
            <a:solidFill>
              <a:srgbClr val="E58BA8"/>
            </a:solidFill>
            <a:ln w="3175">
              <a:miter lim="400000"/>
            </a:ln>
          </p:spPr>
          <p:txBody>
            <a:bodyPr lIns="35718" tIns="35718" rIns="35718" bIns="35718" anchor="ctr"/>
            <a:lstStyle/>
            <a:p>
              <a:pPr algn="ctr" defTabSz="547687"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3" name="Shape 140">
              <a:extLst>
                <a:ext uri="{FF2B5EF4-FFF2-40B4-BE49-F238E27FC236}">
                  <a16:creationId xmlns:a16="http://schemas.microsoft.com/office/drawing/2014/main" id="{9647D373-3847-2D04-9411-A1B0FFE90F32}"/>
                </a:ext>
              </a:extLst>
            </p:cNvPr>
            <p:cNvSpPr/>
            <p:nvPr/>
          </p:nvSpPr>
          <p:spPr>
            <a:xfrm>
              <a:off x="4979848" y="4352525"/>
              <a:ext cx="356440" cy="474551"/>
            </a:xfrm>
            <a:prstGeom prst="rect">
              <a:avLst/>
            </a:prstGeom>
            <a:ln w="3175">
              <a:miter lim="400000"/>
            </a:ln>
            <a:extLst>
              <a:ext uri="{C572A759-6A51-4108-AA02-DFA0A04FC94B}">
                <ma14:wrappingTextBoxFlag xmlns:ma14="http://schemas.microsoft.com/office/mac/drawingml/2011/main" xmlns="" val="1"/>
              </a:ext>
            </a:extLst>
          </p:spPr>
          <p:txBody>
            <a:bodyPr lIns="35718" tIns="35718" rIns="35718" bIns="35718" anchor="ctr">
              <a:spAutoFit/>
            </a:bodyPr>
            <a:lstStyle>
              <a:lvl1pPr>
                <a:defRPr sz="2400">
                  <a:solidFill>
                    <a:srgbClr val="FFFFFF"/>
                  </a:solidFill>
                </a:defRPr>
              </a:lvl1pPr>
            </a:lstStyle>
            <a:p>
              <a:pPr defTabSz="547687" hangingPunct="0">
                <a:lnSpc>
                  <a:spcPct val="120000"/>
                </a:lnSpc>
                <a:defRPr/>
              </a:pPr>
              <a:r>
                <a:rPr kern="0" dirty="0">
                  <a:latin typeface="Helvetica"/>
                  <a:cs typeface="Helvetica"/>
                  <a:sym typeface="Helvetica"/>
                </a:rPr>
                <a:t>D</a:t>
              </a:r>
            </a:p>
          </p:txBody>
        </p:sp>
      </p:grpSp>
      <p:sp>
        <p:nvSpPr>
          <p:cNvPr id="14" name="Shape 90">
            <a:extLst>
              <a:ext uri="{FF2B5EF4-FFF2-40B4-BE49-F238E27FC236}">
                <a16:creationId xmlns:a16="http://schemas.microsoft.com/office/drawing/2014/main" id="{AC109AB4-6D64-E460-0887-8B640C1356E2}"/>
              </a:ext>
            </a:extLst>
          </p:cNvPr>
          <p:cNvSpPr/>
          <p:nvPr/>
        </p:nvSpPr>
        <p:spPr>
          <a:xfrm>
            <a:off x="1958101" y="1673217"/>
            <a:ext cx="6158288" cy="554702"/>
          </a:xfrm>
          <a:prstGeom prst="rect">
            <a:avLst/>
          </a:prstGeom>
          <a:ln w="3175">
            <a:miter lim="400000"/>
          </a:ln>
          <a:extLst>
            <a:ext uri="{C572A759-6A51-4108-AA02-DFA0A04FC94B}">
              <ma14:wrappingTextBoxFlag xmlns:mc="http://schemas.openxmlformats.org/markup-compatibility/2006" xmlns:a14="http://schemas.microsoft.com/office/drawing/2010/main" xmlns:ma14="http://schemas.microsoft.com/office/mac/drawingml/2011/main" xmlns="" val="1"/>
            </a:ext>
          </a:extLst>
        </p:spPr>
        <p:txBody>
          <a:bodyPr wrap="square" lIns="35718" tIns="35718" rIns="35718" bIns="35718" anchor="ctr">
            <a:spAutoFit/>
          </a:bodyPr>
          <a:lstStyle/>
          <a:p>
            <a:pPr defTabSz="547687" hangingPunct="0">
              <a:lnSpc>
                <a:spcPct val="120000"/>
              </a:lnSpc>
              <a:defRPr/>
            </a:pPr>
            <a:r>
              <a:rPr lang="en-GB" sz="2800" kern="0" dirty="0" err="1">
                <a:solidFill>
                  <a:srgbClr val="000000"/>
                </a:solidFill>
                <a:latin typeface="+mj-lt"/>
                <a:cs typeface="Helvetica"/>
                <a:sym typeface="Helvetica"/>
              </a:rPr>
              <a:t>Gebruik</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een</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groene</a:t>
            </a:r>
            <a:r>
              <a:rPr lang="en-GB" sz="2800" kern="0" dirty="0">
                <a:solidFill>
                  <a:srgbClr val="000000"/>
                </a:solidFill>
                <a:latin typeface="+mj-lt"/>
                <a:cs typeface="Helvetica"/>
                <a:sym typeface="Helvetica"/>
              </a:rPr>
              <a:t> laser</a:t>
            </a:r>
          </a:p>
        </p:txBody>
      </p:sp>
      <p:sp>
        <p:nvSpPr>
          <p:cNvPr id="15" name="Shape 90">
            <a:extLst>
              <a:ext uri="{FF2B5EF4-FFF2-40B4-BE49-F238E27FC236}">
                <a16:creationId xmlns:a16="http://schemas.microsoft.com/office/drawing/2014/main" id="{FE1A9DB1-FB6A-79CD-55D7-E942B5004173}"/>
              </a:ext>
            </a:extLst>
          </p:cNvPr>
          <p:cNvSpPr/>
          <p:nvPr/>
        </p:nvSpPr>
        <p:spPr>
          <a:xfrm>
            <a:off x="1958101" y="2728285"/>
            <a:ext cx="6158288" cy="554702"/>
          </a:xfrm>
          <a:prstGeom prst="rect">
            <a:avLst/>
          </a:prstGeom>
          <a:ln w="3175">
            <a:miter lim="400000"/>
          </a:ln>
          <a:extLst>
            <a:ext uri="{C572A759-6A51-4108-AA02-DFA0A04FC94B}">
              <ma14:wrappingTextBoxFlag xmlns:mc="http://schemas.openxmlformats.org/markup-compatibility/2006" xmlns:a14="http://schemas.microsoft.com/office/drawing/2010/main" xmlns:ma14="http://schemas.microsoft.com/office/mac/drawingml/2011/main" xmlns="" val="1"/>
            </a:ext>
          </a:extLst>
        </p:spPr>
        <p:txBody>
          <a:bodyPr wrap="square" lIns="35718" tIns="35718" rIns="35718" bIns="35718" anchor="ctr">
            <a:spAutoFit/>
          </a:bodyPr>
          <a:lstStyle/>
          <a:p>
            <a:pPr defTabSz="547687" hangingPunct="0">
              <a:lnSpc>
                <a:spcPct val="120000"/>
              </a:lnSpc>
              <a:defRPr/>
            </a:pPr>
            <a:r>
              <a:rPr lang="en-GB" sz="2800" kern="0" dirty="0" err="1">
                <a:solidFill>
                  <a:srgbClr val="000000"/>
                </a:solidFill>
                <a:latin typeface="+mj-lt"/>
                <a:cs typeface="Helvetica"/>
                <a:sym typeface="Helvetica"/>
              </a:rPr>
              <a:t>Gebruik</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een</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blauwe</a:t>
            </a:r>
            <a:r>
              <a:rPr lang="en-GB" sz="2800" kern="0" dirty="0">
                <a:solidFill>
                  <a:srgbClr val="000000"/>
                </a:solidFill>
                <a:latin typeface="+mj-lt"/>
                <a:cs typeface="Helvetica"/>
                <a:sym typeface="Helvetica"/>
              </a:rPr>
              <a:t> laser</a:t>
            </a:r>
          </a:p>
        </p:txBody>
      </p:sp>
      <p:sp>
        <p:nvSpPr>
          <p:cNvPr id="16" name="Shape 90">
            <a:extLst>
              <a:ext uri="{FF2B5EF4-FFF2-40B4-BE49-F238E27FC236}">
                <a16:creationId xmlns:a16="http://schemas.microsoft.com/office/drawing/2014/main" id="{14272130-5417-8FC7-2FC9-440C22754C19}"/>
              </a:ext>
            </a:extLst>
          </p:cNvPr>
          <p:cNvSpPr/>
          <p:nvPr/>
        </p:nvSpPr>
        <p:spPr>
          <a:xfrm>
            <a:off x="1958102" y="3873845"/>
            <a:ext cx="6158289" cy="554702"/>
          </a:xfrm>
          <a:prstGeom prst="rect">
            <a:avLst/>
          </a:prstGeom>
          <a:ln w="3175">
            <a:miter lim="400000"/>
          </a:ln>
          <a:extLst>
            <a:ext uri="{C572A759-6A51-4108-AA02-DFA0A04FC94B}">
              <ma14:wrappingTextBoxFlag xmlns:mc="http://schemas.openxmlformats.org/markup-compatibility/2006" xmlns:a14="http://schemas.microsoft.com/office/drawing/2010/main" xmlns:ma14="http://schemas.microsoft.com/office/mac/drawingml/2011/main" xmlns="" val="1"/>
            </a:ext>
          </a:extLst>
        </p:spPr>
        <p:txBody>
          <a:bodyPr wrap="square" lIns="35718" tIns="35718" rIns="35718" bIns="35718" anchor="ctr">
            <a:spAutoFit/>
          </a:bodyPr>
          <a:lstStyle/>
          <a:p>
            <a:pPr defTabSz="547687" hangingPunct="0">
              <a:lnSpc>
                <a:spcPct val="120000"/>
              </a:lnSpc>
              <a:defRPr/>
            </a:pPr>
            <a:r>
              <a:rPr lang="en-GB" sz="2800" kern="0" dirty="0" err="1">
                <a:solidFill>
                  <a:srgbClr val="000000"/>
                </a:solidFill>
                <a:latin typeface="+mj-lt"/>
                <a:cs typeface="Helvetica"/>
                <a:sym typeface="Helvetica"/>
              </a:rPr>
              <a:t>Gebruik</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een</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infrarode</a:t>
            </a:r>
            <a:r>
              <a:rPr lang="en-GB" sz="2800" kern="0" dirty="0">
                <a:solidFill>
                  <a:srgbClr val="000000"/>
                </a:solidFill>
                <a:latin typeface="+mj-lt"/>
                <a:cs typeface="Helvetica"/>
                <a:sym typeface="Helvetica"/>
              </a:rPr>
              <a:t> laser</a:t>
            </a:r>
          </a:p>
        </p:txBody>
      </p:sp>
      <p:sp>
        <p:nvSpPr>
          <p:cNvPr id="17" name="Shape 90">
            <a:extLst>
              <a:ext uri="{FF2B5EF4-FFF2-40B4-BE49-F238E27FC236}">
                <a16:creationId xmlns:a16="http://schemas.microsoft.com/office/drawing/2014/main" id="{849A0447-1E86-A305-EC1F-7874B64FB6D6}"/>
              </a:ext>
            </a:extLst>
          </p:cNvPr>
          <p:cNvSpPr/>
          <p:nvPr/>
        </p:nvSpPr>
        <p:spPr>
          <a:xfrm>
            <a:off x="1958099" y="5079657"/>
            <a:ext cx="6158290" cy="554702"/>
          </a:xfrm>
          <a:prstGeom prst="rect">
            <a:avLst/>
          </a:prstGeom>
          <a:ln w="3175">
            <a:miter lim="400000"/>
          </a:ln>
          <a:extLst>
            <a:ext uri="{C572A759-6A51-4108-AA02-DFA0A04FC94B}">
              <ma14:wrappingTextBoxFlag xmlns:mc="http://schemas.openxmlformats.org/markup-compatibility/2006" xmlns:a14="http://schemas.microsoft.com/office/drawing/2010/main" xmlns:ma14="http://schemas.microsoft.com/office/mac/drawingml/2011/main" xmlns="" val="1"/>
            </a:ext>
          </a:extLst>
        </p:spPr>
        <p:txBody>
          <a:bodyPr wrap="square" lIns="35718" tIns="35718" rIns="35718" bIns="35718" anchor="ctr">
            <a:spAutoFit/>
          </a:bodyPr>
          <a:lstStyle/>
          <a:p>
            <a:pPr defTabSz="547687" hangingPunct="0">
              <a:lnSpc>
                <a:spcPct val="120000"/>
              </a:lnSpc>
              <a:defRPr/>
            </a:pPr>
            <a:r>
              <a:rPr lang="en-GB" sz="2800" kern="0" dirty="0" err="1">
                <a:solidFill>
                  <a:srgbClr val="000000"/>
                </a:solidFill>
                <a:latin typeface="+mj-lt"/>
                <a:cs typeface="Helvetica"/>
                <a:sym typeface="Helvetica"/>
              </a:rPr>
              <a:t>Gebruik</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een</a:t>
            </a:r>
            <a:r>
              <a:rPr lang="en-GB" sz="2800" kern="0" dirty="0">
                <a:solidFill>
                  <a:srgbClr val="000000"/>
                </a:solidFill>
                <a:latin typeface="+mj-lt"/>
                <a:cs typeface="Helvetica"/>
                <a:sym typeface="Helvetica"/>
              </a:rPr>
              <a:t> </a:t>
            </a:r>
            <a:r>
              <a:rPr lang="en-GB" sz="2800" kern="0" dirty="0" err="1">
                <a:solidFill>
                  <a:srgbClr val="000000"/>
                </a:solidFill>
                <a:latin typeface="+mj-lt"/>
                <a:cs typeface="Helvetica"/>
                <a:sym typeface="Helvetica"/>
              </a:rPr>
              <a:t>ultraviolette</a:t>
            </a:r>
            <a:r>
              <a:rPr lang="en-GB" sz="2800" kern="0" dirty="0">
                <a:solidFill>
                  <a:srgbClr val="000000"/>
                </a:solidFill>
                <a:latin typeface="+mj-lt"/>
                <a:cs typeface="Helvetica"/>
                <a:sym typeface="Helvetica"/>
              </a:rPr>
              <a:t> laser</a:t>
            </a:r>
          </a:p>
        </p:txBody>
      </p:sp>
      <p:sp>
        <p:nvSpPr>
          <p:cNvPr id="21" name="Titel 1">
            <a:extLst>
              <a:ext uri="{FF2B5EF4-FFF2-40B4-BE49-F238E27FC236}">
                <a16:creationId xmlns:a16="http://schemas.microsoft.com/office/drawing/2014/main" id="{4A18FE8C-873A-4DE6-52DD-BA36F3FDD33F}"/>
              </a:ext>
            </a:extLst>
          </p:cNvPr>
          <p:cNvSpPr>
            <a:spLocks noGrp="1"/>
          </p:cNvSpPr>
          <p:nvPr>
            <p:ph type="title"/>
          </p:nvPr>
        </p:nvSpPr>
        <p:spPr>
          <a:xfrm>
            <a:off x="581052" y="390877"/>
            <a:ext cx="8193025" cy="855185"/>
          </a:xfrm>
        </p:spPr>
        <p:txBody>
          <a:bodyPr anchor="t">
            <a:normAutofit fontScale="90000"/>
          </a:bodyPr>
          <a:lstStyle/>
          <a:p>
            <a:pPr>
              <a:lnSpc>
                <a:spcPts val="4000"/>
              </a:lnSpc>
            </a:pPr>
            <a:r>
              <a:rPr lang="nl-NL" sz="3600" dirty="0"/>
              <a:t>In de opstelling wordt een rode laser gebruikt.</a:t>
            </a:r>
            <a:br>
              <a:rPr lang="nl-NL" sz="3600" dirty="0"/>
            </a:br>
            <a:r>
              <a:rPr lang="nl-NL" sz="3600" dirty="0"/>
              <a:t>Hoe kan ik de streep op de muur breder maken?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1"/>
        <p:cNvGrpSpPr/>
        <p:nvPr/>
      </p:nvGrpSpPr>
      <p:grpSpPr>
        <a:xfrm>
          <a:off x="0" y="0"/>
          <a:ext cx="0" cy="0"/>
          <a:chOff x="0" y="0"/>
          <a:chExt cx="0" cy="0"/>
        </a:xfrm>
      </p:grpSpPr>
      <p:sp>
        <p:nvSpPr>
          <p:cNvPr id="692" name="Google Shape;692;g2db760db1be_0_870"/>
          <p:cNvSpPr txBox="1"/>
          <p:nvPr/>
        </p:nvSpPr>
        <p:spPr>
          <a:xfrm>
            <a:off x="5685183" y="6407433"/>
            <a:ext cx="3458700" cy="25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050" b="0" i="0" u="none" strike="noStrike" cap="none">
                <a:solidFill>
                  <a:srgbClr val="FFFFFF"/>
                </a:solidFill>
                <a:latin typeface="Tahoma"/>
                <a:ea typeface="Tahoma"/>
                <a:cs typeface="Tahoma"/>
                <a:sym typeface="Tahoma"/>
              </a:rPr>
              <a:t>www.nvon.nl/diagnostischevragen        © 2022 NVON </a:t>
            </a:r>
            <a:endParaRPr/>
          </a:p>
        </p:txBody>
      </p:sp>
      <p:sp>
        <p:nvSpPr>
          <p:cNvPr id="693" name="Google Shape;693;g2db760db1be_0_870"/>
          <p:cNvSpPr txBox="1">
            <a:spLocks noGrp="1"/>
          </p:cNvSpPr>
          <p:nvPr>
            <p:ph type="title"/>
          </p:nvPr>
        </p:nvSpPr>
        <p:spPr>
          <a:xfrm>
            <a:off x="628650" y="365126"/>
            <a:ext cx="7886700" cy="409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br>
              <a:rPr lang="en-GB" b="1"/>
            </a:br>
            <a:endParaRPr/>
          </a:p>
        </p:txBody>
      </p:sp>
      <p:sp>
        <p:nvSpPr>
          <p:cNvPr id="694" name="Google Shape;694;g2db760db1be_0_870"/>
          <p:cNvSpPr txBox="1"/>
          <p:nvPr/>
        </p:nvSpPr>
        <p:spPr>
          <a:xfrm>
            <a:off x="628650" y="572530"/>
            <a:ext cx="7886700" cy="3363300"/>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000000"/>
              </a:buClr>
              <a:buSzPts val="3300"/>
              <a:buFont typeface="Arial"/>
              <a:buNone/>
            </a:pPr>
            <a:r>
              <a:rPr lang="en-GB" sz="3300" b="0" i="0" u="none" strike="noStrike" cap="none" dirty="0" err="1">
                <a:solidFill>
                  <a:schemeClr val="dk1"/>
                </a:solidFill>
                <a:latin typeface="Calibri"/>
                <a:ea typeface="Calibri"/>
                <a:cs typeface="Calibri"/>
                <a:sym typeface="Calibri"/>
              </a:rPr>
              <a:t>Deze</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vragen</a:t>
            </a:r>
            <a:r>
              <a:rPr lang="en-GB" sz="3300" b="0" i="0" u="none" strike="noStrike" cap="none" dirty="0">
                <a:solidFill>
                  <a:schemeClr val="dk1"/>
                </a:solidFill>
                <a:latin typeface="Calibri"/>
                <a:ea typeface="Calibri"/>
                <a:cs typeface="Calibri"/>
                <a:sym typeface="Calibri"/>
              </a:rPr>
              <a:t> met </a:t>
            </a:r>
            <a:r>
              <a:rPr lang="en-GB" sz="3300" b="0" i="0" u="none" strike="noStrike" cap="none" dirty="0" err="1">
                <a:solidFill>
                  <a:schemeClr val="dk1"/>
                </a:solidFill>
                <a:latin typeface="Calibri"/>
                <a:ea typeface="Calibri"/>
                <a:cs typeface="Calibri"/>
                <a:sym typeface="Calibri"/>
              </a:rPr>
              <a:t>toelichting</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zijn</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ontwikkeld</a:t>
            </a:r>
            <a:r>
              <a:rPr lang="en-GB" sz="3300" b="0" i="0" u="none" strike="noStrike" cap="none" dirty="0">
                <a:solidFill>
                  <a:schemeClr val="dk1"/>
                </a:solidFill>
                <a:latin typeface="Calibri"/>
                <a:ea typeface="Calibri"/>
                <a:cs typeface="Calibri"/>
                <a:sym typeface="Calibri"/>
              </a:rPr>
              <a:t> door de </a:t>
            </a:r>
            <a:r>
              <a:rPr lang="en-GB" sz="3300" b="0" i="0" u="none" strike="noStrike" cap="none" dirty="0" err="1">
                <a:solidFill>
                  <a:schemeClr val="dk1"/>
                </a:solidFill>
                <a:latin typeface="Calibri"/>
                <a:ea typeface="Calibri"/>
                <a:cs typeface="Calibri"/>
                <a:sym typeface="Calibri"/>
              </a:rPr>
              <a:t>werkgroep</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diagnostische</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vragen</a:t>
            </a:r>
            <a:r>
              <a:rPr lang="en-GB" sz="3300" b="0" i="0" u="none" strike="noStrike" cap="none" dirty="0">
                <a:solidFill>
                  <a:schemeClr val="dk1"/>
                </a:solidFill>
                <a:latin typeface="Calibri"/>
                <a:ea typeface="Calibri"/>
                <a:cs typeface="Calibri"/>
                <a:sym typeface="Calibri"/>
              </a:rPr>
              <a:t> van de NVON</a:t>
            </a:r>
            <a:r>
              <a:rPr lang="en-GB" sz="3300" dirty="0">
                <a:solidFill>
                  <a:schemeClr val="dk1"/>
                </a:solidFill>
                <a:latin typeface="Calibri"/>
                <a:ea typeface="Calibri"/>
                <a:cs typeface="Calibri"/>
                <a:sym typeface="Calibri"/>
              </a:rPr>
              <a:t>. Meer </a:t>
            </a:r>
            <a:r>
              <a:rPr lang="en-GB" sz="3300" dirty="0" err="1">
                <a:solidFill>
                  <a:schemeClr val="dk1"/>
                </a:solidFill>
                <a:latin typeface="Calibri"/>
                <a:ea typeface="Calibri"/>
                <a:cs typeface="Calibri"/>
                <a:sym typeface="Calibri"/>
              </a:rPr>
              <a:t>vragen</a:t>
            </a:r>
            <a:r>
              <a:rPr lang="en-GB" sz="3300" dirty="0">
                <a:solidFill>
                  <a:schemeClr val="dk1"/>
                </a:solidFill>
                <a:latin typeface="Calibri"/>
                <a:ea typeface="Calibri"/>
                <a:cs typeface="Calibri"/>
                <a:sym typeface="Calibri"/>
              </a:rPr>
              <a:t> </a:t>
            </a:r>
            <a:r>
              <a:rPr lang="en-GB" sz="3300" dirty="0" err="1">
                <a:solidFill>
                  <a:schemeClr val="dk1"/>
                </a:solidFill>
                <a:latin typeface="Calibri"/>
                <a:ea typeface="Calibri"/>
                <a:cs typeface="Calibri"/>
                <a:sym typeface="Calibri"/>
              </a:rPr>
              <a:t>en</a:t>
            </a:r>
            <a:r>
              <a:rPr lang="en-GB" sz="3300" dirty="0">
                <a:solidFill>
                  <a:schemeClr val="dk1"/>
                </a:solidFill>
                <a:latin typeface="Calibri"/>
                <a:ea typeface="Calibri"/>
                <a:cs typeface="Calibri"/>
                <a:sym typeface="Calibri"/>
              </a:rPr>
              <a:t> info </a:t>
            </a:r>
            <a:r>
              <a:rPr lang="en-GB" sz="3300" dirty="0" err="1">
                <a:solidFill>
                  <a:schemeClr val="dk1"/>
                </a:solidFill>
                <a:latin typeface="Calibri"/>
                <a:ea typeface="Calibri"/>
                <a:cs typeface="Calibri"/>
                <a:sym typeface="Calibri"/>
              </a:rPr>
              <a:t>vind</a:t>
            </a:r>
            <a:r>
              <a:rPr lang="en-GB" sz="3300" dirty="0">
                <a:solidFill>
                  <a:schemeClr val="dk1"/>
                </a:solidFill>
                <a:latin typeface="Calibri"/>
                <a:ea typeface="Calibri"/>
                <a:cs typeface="Calibri"/>
                <a:sym typeface="Calibri"/>
              </a:rPr>
              <a:t> je op:</a:t>
            </a:r>
          </a:p>
          <a:p>
            <a:pPr marL="0" marR="0" lvl="0" indent="0" algn="l" rtl="0">
              <a:lnSpc>
                <a:spcPct val="90000"/>
              </a:lnSpc>
              <a:spcBef>
                <a:spcPts val="0"/>
              </a:spcBef>
              <a:spcAft>
                <a:spcPts val="0"/>
              </a:spcAft>
              <a:buClr>
                <a:srgbClr val="000000"/>
              </a:buClr>
              <a:buSzPts val="3300"/>
              <a:buFont typeface="Arial"/>
              <a:buNone/>
            </a:pPr>
            <a:endParaRPr lang="en-GB" sz="3300" dirty="0">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ts val="3300"/>
              <a:buFont typeface="Arial"/>
              <a:buNone/>
            </a:pPr>
            <a:r>
              <a:rPr lang="en-GB" sz="3300" dirty="0">
                <a:solidFill>
                  <a:schemeClr val="accent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www.diagnostischevragen.nl</a:t>
            </a:r>
            <a:endParaRPr lang="en-GB" sz="3300" dirty="0">
              <a:solidFill>
                <a:schemeClr val="accent1"/>
              </a:solidFill>
              <a:latin typeface="Calibri"/>
              <a:ea typeface="Calibri"/>
              <a:cs typeface="Calibri"/>
              <a:sym typeface="Calibri"/>
            </a:endParaRPr>
          </a:p>
          <a:p>
            <a:pPr marL="0" marR="0" lvl="0" indent="0" algn="l" rtl="0">
              <a:lnSpc>
                <a:spcPct val="90000"/>
              </a:lnSpc>
              <a:spcBef>
                <a:spcPts val="0"/>
              </a:spcBef>
              <a:spcAft>
                <a:spcPts val="0"/>
              </a:spcAft>
              <a:buClr>
                <a:srgbClr val="000000"/>
              </a:buClr>
              <a:buSzPts val="3300"/>
              <a:buFont typeface="Arial"/>
              <a:buNone/>
            </a:pPr>
            <a:endParaRPr lang="en-GB" sz="3300" dirty="0">
              <a:solidFill>
                <a:schemeClr val="dk1"/>
              </a:solidFill>
              <a:latin typeface="Calibri"/>
              <a:ea typeface="Calibri"/>
              <a:cs typeface="Calibri"/>
              <a:sym typeface="Calibri"/>
            </a:endParaRPr>
          </a:p>
        </p:txBody>
      </p:sp>
      <p:pic>
        <p:nvPicPr>
          <p:cNvPr id="695" name="Google Shape;695;g2db760db1be_0_870"/>
          <p:cNvPicPr preferRelativeResize="0"/>
          <p:nvPr/>
        </p:nvPicPr>
        <p:blipFill rotWithShape="1">
          <a:blip r:embed="rId4">
            <a:alphaModFix/>
          </a:blip>
          <a:srcRect/>
          <a:stretch/>
        </p:blipFill>
        <p:spPr>
          <a:xfrm>
            <a:off x="2450189" y="3557741"/>
            <a:ext cx="4243622" cy="1295421"/>
          </a:xfrm>
          <a:prstGeom prst="rect">
            <a:avLst/>
          </a:prstGeom>
          <a:noFill/>
          <a:ln>
            <a:noFill/>
          </a:ln>
        </p:spPr>
      </p:pic>
      <p:sp>
        <p:nvSpPr>
          <p:cNvPr id="696" name="Google Shape;696;g2db760db1be_0_870"/>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697" name="Google Shape;697;g2db760db1be_0_870"/>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pic>
        <p:nvPicPr>
          <p:cNvPr id="698" name="Google Shape;698;g2db760db1be_0_870" descr="Creative Commons Attribution-ShareAlike 3.0 Unported - Wikidata"/>
          <p:cNvPicPr preferRelativeResize="0"/>
          <p:nvPr/>
        </p:nvPicPr>
        <p:blipFill rotWithShape="1">
          <a:blip r:embed="rId5">
            <a:alphaModFix/>
          </a:blip>
          <a:srcRect/>
          <a:stretch/>
        </p:blipFill>
        <p:spPr>
          <a:xfrm>
            <a:off x="328188" y="6332184"/>
            <a:ext cx="1148977" cy="404269"/>
          </a:xfrm>
          <a:prstGeom prst="rect">
            <a:avLst/>
          </a:prstGeom>
          <a:noFill/>
          <a:ln>
            <a:noFill/>
          </a:ln>
        </p:spPr>
      </p:pic>
    </p:spTree>
  </p:cSld>
  <p:clrMapOvr>
    <a:masterClrMapping/>
  </p:clrMapOvr>
</p:sld>
</file>

<file path=ppt/theme/theme1.xml><?xml version="1.0" encoding="utf-8"?>
<a:theme xmlns:a="http://schemas.openxmlformats.org/drawingml/2006/main" name="Kantoorthema">
  <a:themeElements>
    <a:clrScheme name="Aangepast 1">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462</Words>
  <Application>Microsoft Office PowerPoint</Application>
  <PresentationFormat>Diavoorstelling (4:3)</PresentationFormat>
  <Paragraphs>58</Paragraphs>
  <Slides>5</Slides>
  <Notes>5</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5</vt:i4>
      </vt:variant>
    </vt:vector>
  </HeadingPairs>
  <TitlesOfParts>
    <vt:vector size="14" baseType="lpstr">
      <vt:lpstr>Helvetica</vt:lpstr>
      <vt:lpstr>Tahoma</vt:lpstr>
      <vt:lpstr>Arial</vt:lpstr>
      <vt:lpstr>Calibri</vt:lpstr>
      <vt:lpstr>Helvetica Light</vt:lpstr>
      <vt:lpstr>Corbel</vt:lpstr>
      <vt:lpstr>Helvetica Neue</vt:lpstr>
      <vt:lpstr>source sans pro</vt:lpstr>
      <vt:lpstr>Kantoorthema</vt:lpstr>
      <vt:lpstr>Buiging aan een spleet </vt:lpstr>
      <vt:lpstr>Een laserstraal schijnt door een smalle spleet. Er ontstaat een lange streep op de muur. Wat verandert er als de spleet smaller wordt? </vt:lpstr>
      <vt:lpstr>Wat gebeurt er met de intensiteit van het licht in het midden van de streep als ik de spleet smaller maak? </vt:lpstr>
      <vt:lpstr>In de opstelling wordt een rode laser gebruikt. Hoe kan ik de streep op de muur breder maken?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DV Werkwijze</dc:title>
  <dc:creator>Loenie74</dc:creator>
  <cp:lastModifiedBy>J.C.E. Brill</cp:lastModifiedBy>
  <cp:revision>9</cp:revision>
  <dcterms:modified xsi:type="dcterms:W3CDTF">2025-01-14T10:46:16Z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5030db-5b96-4a80-bef5-9bbf300e0d2e_Enabled">
    <vt:lpwstr>true</vt:lpwstr>
  </property>
  <property fmtid="{D5CDD505-2E9C-101B-9397-08002B2CF9AE}" pid="3" name="MSIP_Label_415030db-5b96-4a80-bef5-9bbf300e0d2e_SetDate">
    <vt:lpwstr>2024-11-16T12:41:35Z</vt:lpwstr>
  </property>
  <property fmtid="{D5CDD505-2E9C-101B-9397-08002B2CF9AE}" pid="4" name="MSIP_Label_415030db-5b96-4a80-bef5-9bbf300e0d2e_Method">
    <vt:lpwstr>Standard</vt:lpwstr>
  </property>
  <property fmtid="{D5CDD505-2E9C-101B-9397-08002B2CF9AE}" pid="5" name="MSIP_Label_415030db-5b96-4a80-bef5-9bbf300e0d2e_Name">
    <vt:lpwstr>General</vt:lpwstr>
  </property>
  <property fmtid="{D5CDD505-2E9C-101B-9397-08002B2CF9AE}" pid="6" name="MSIP_Label_415030db-5b96-4a80-bef5-9bbf300e0d2e_SiteId">
    <vt:lpwstr>9e9002aa-e50e-44b8-bb7a-021d21198024</vt:lpwstr>
  </property>
  <property fmtid="{D5CDD505-2E9C-101B-9397-08002B2CF9AE}" pid="7" name="MSIP_Label_415030db-5b96-4a80-bef5-9bbf300e0d2e_ActionId">
    <vt:lpwstr>7d544697-a444-4a25-9934-f1e0541d83a3</vt:lpwstr>
  </property>
  <property fmtid="{D5CDD505-2E9C-101B-9397-08002B2CF9AE}" pid="8" name="MSIP_Label_415030db-5b96-4a80-bef5-9bbf300e0d2e_ContentBits">
    <vt:lpwstr>0</vt:lpwstr>
  </property>
</Properties>
</file>