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orbel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1oD25XGfga9d2T91UjH9u+JQ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rbel-regular.fntdata"/><Relationship Id="rId12" Type="http://schemas.openxmlformats.org/officeDocument/2006/relationships/slide" Target="slides/slide8.xml"/><Relationship Id="rId15" Type="http://schemas.openxmlformats.org/officeDocument/2006/relationships/font" Target="fonts/Corbel-italic.fntdata"/><Relationship Id="rId14" Type="http://schemas.openxmlformats.org/officeDocument/2006/relationships/font" Target="fonts/Corbel-bold.fntdata"/><Relationship Id="rId17" Type="http://schemas.openxmlformats.org/officeDocument/2006/relationships/font" Target="fonts/Tahoma-regular.fntdata"/><Relationship Id="rId16" Type="http://schemas.openxmlformats.org/officeDocument/2006/relationships/font" Target="fonts/Corbel-boldItalic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7a93ab21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47a93ab21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47a93ab21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VF-54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Het snijpunt met de y-as wordt verwisseld met de richtingscoefficient en ze vergeten soms dat een negatieve rc betekent dat de grafiek daalt.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Hoort bij y=3x-2, dus rc en snijpunt y-as omgewisseld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Hoort bij y=2x+3, dus in plaats van een dalende grafiek een stijgende grafiek gekozen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Hoort bij y=-3x-2, dus rc en snijpunt y-as omgewisseld en dan nog een dalende in plaats van stijgende grafiek gekozen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VF-55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Het snijpunt met de y-as wordt verwisseld met de richtingscoefficient en ze vergeten soms dat een negatieve rc betekent dat de grafiek daalt.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Deze grafiek hoort bij y=1x+4, dus rc en snijpunt y-as omgedraaid en dan gekozen voor een stijgende in plaats van een dalende grafiek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Deze grafiek hoort bij y=-x+4, dus rce en snijpunt y-as omgedraaid.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Hoort bij y= -4x-1, dus gekozen voor een dalende grafiek in plaats van een stijgende grafiek.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VF-56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Evenwijdigheid koppelen aan het snijpunt met de y-as in plaats van de rc. En de x-coordinaat en y-coordinaat van het gegeven punt omdraaien.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x-coordinaat en y-coordinaat omgedraaid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snijpunt met y-as gelijk gehouden in plaats van de rc en x-coordinaat en y-coordinaat omgedraaid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snijpunt met y-as gelijk gehouden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VF-57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Evenwijdigheid koppelen aan het snijpunt met de y-as in plaats van de rc. En de x-coordinaat en y-coordinaat van het gegeven punt omdraaien.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x-coordinaat en y-coordinaat verwisseld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snijpunt met y-as gelijk gehouden in plaats van de rc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snijpunt met y-as gelijk gehouden en ook nog de y-coordinaat en de x-coordinaat omgedraaid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VF-58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Bij de </a:t>
            </a:r>
            <a:r>
              <a:rPr lang="en-GB"/>
              <a:t>richtingscoëfficiënt</a:t>
            </a:r>
            <a:r>
              <a:rPr lang="en-GB"/>
              <a:t> ‘horizontaal’ delen door ‘verticaal’ in plaats van omgekeerd. Bij het berekenen van het verschil tussen 2 </a:t>
            </a:r>
            <a:r>
              <a:rPr lang="en-GB"/>
              <a:t>coördinaten</a:t>
            </a:r>
            <a:r>
              <a:rPr lang="en-GB"/>
              <a:t> waarbij 1 co</a:t>
            </a:r>
            <a:r>
              <a:rPr lang="en-GB"/>
              <a:t>ö</a:t>
            </a:r>
            <a:r>
              <a:rPr lang="en-GB"/>
              <a:t>rdinaat negatief is een min vergeten.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(2- - 4)/(6-3) gedaan, dus horizontaal gedeeld door verticaal in plaats van omgekeerd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: (6-3)/(2-4) gedaan, dus verticaal gedeeld door horizontaal, maar min van ‘-4’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(2-4)/(6-3) gedaan, dus horizontaal gedeeld door verticaal en min van ‘-4’ vergeten.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VF-59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Bij de </a:t>
            </a:r>
            <a:r>
              <a:rPr lang="en-GB"/>
              <a:t>richtingscoëfficiënt</a:t>
            </a:r>
            <a:r>
              <a:rPr lang="en-GB"/>
              <a:t> ‘horizontaal’ delen door ‘verticaal’ in plaats van omgekeerd. Bij het berekenen van het verschil tussen 2 co</a:t>
            </a:r>
            <a:r>
              <a:rPr lang="en-GB"/>
              <a:t>ö</a:t>
            </a:r>
            <a:r>
              <a:rPr lang="en-GB"/>
              <a:t>rdinaten waarbij 1 co</a:t>
            </a:r>
            <a:r>
              <a:rPr lang="en-GB"/>
              <a:t>ö</a:t>
            </a:r>
            <a:r>
              <a:rPr lang="en-GB"/>
              <a:t>rdinaat negatief is een min vergeten.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(-4- - 2)/(4-8) gedaan, dus horizontaal/verticaal in plaats van omgekeerd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(-2-4)/(4-8) gedaan, horizontaal/verticaal en ook nog min vergeten in de teller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(4-8)/(-2-4) gedaan, min vergeten in noemer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bfabd21f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1bfabd21f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254" name="Google Shape;254;g31bfabd21f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604045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25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7a93ab21f_0_0"/>
          <p:cNvSpPr txBox="1"/>
          <p:nvPr>
            <p:ph type="ctrTitle"/>
          </p:nvPr>
        </p:nvSpPr>
        <p:spPr>
          <a:xfrm>
            <a:off x="1524000" y="483455"/>
            <a:ext cx="9144000" cy="29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Lineair verband</a:t>
            </a:r>
            <a:endParaRPr b="1" sz="54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>
                <a:solidFill>
                  <a:schemeClr val="accent1"/>
                </a:solidFill>
              </a:rPr>
              <a:t>Formules opstellen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g347a93ab21f_0_0"/>
          <p:cNvSpPr/>
          <p:nvPr/>
        </p:nvSpPr>
        <p:spPr>
          <a:xfrm>
            <a:off x="281353" y="6285469"/>
            <a:ext cx="119109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1" name="Google Shape;91;g347a93ab21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352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47a93ab21f_0_0"/>
          <p:cNvSpPr txBox="1"/>
          <p:nvPr/>
        </p:nvSpPr>
        <p:spPr>
          <a:xfrm>
            <a:off x="9103360" y="6407433"/>
            <a:ext cx="308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395296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101" name="Google Shape;101;p1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104" name="Google Shape;104;p1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107" name="Google Shape;107;p1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110" name="Google Shape;110;p1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2362334" y="5032655"/>
            <a:ext cx="160317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blauwe</a:t>
            </a:r>
            <a:b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grafiek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508836" y="5047245"/>
            <a:ext cx="158716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paarse grafiek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6263089" y="5172958"/>
            <a:ext cx="1696384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groene grafiek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roze grafiek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>
            <p:ph type="title"/>
          </p:nvPr>
        </p:nvSpPr>
        <p:spPr>
          <a:xfrm>
            <a:off x="2597100" y="548650"/>
            <a:ext cx="7885500" cy="336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000" r="0" t="-72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5914" y="597416"/>
            <a:ext cx="2835400" cy="3339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5395296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2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127" name="Google Shape;127;p2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130" name="Google Shape;130;p2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133" name="Google Shape;133;p2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136" name="Google Shape;136;p2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"/>
          <p:cNvSpPr/>
          <p:nvPr/>
        </p:nvSpPr>
        <p:spPr>
          <a:xfrm>
            <a:off x="2362334" y="5032655"/>
            <a:ext cx="160317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blauwe</a:t>
            </a:r>
            <a:b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grafiek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4508836" y="5047245"/>
            <a:ext cx="158716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paarse grafiek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6263089" y="5172958"/>
            <a:ext cx="1696384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groene grafiek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roze grafiek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 txBox="1"/>
          <p:nvPr>
            <p:ph type="title"/>
          </p:nvPr>
        </p:nvSpPr>
        <p:spPr>
          <a:xfrm>
            <a:off x="2001950" y="196650"/>
            <a:ext cx="8788800" cy="371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000" r="0" t="-72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2877" y="291038"/>
            <a:ext cx="3557982" cy="355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3"/>
          <p:cNvGrpSpPr/>
          <p:nvPr/>
        </p:nvGrpSpPr>
        <p:grpSpPr>
          <a:xfrm>
            <a:off x="2330913" y="1505672"/>
            <a:ext cx="8697872" cy="908646"/>
            <a:chOff x="806913" y="1496245"/>
            <a:chExt cx="7560916" cy="908646"/>
          </a:xfrm>
        </p:grpSpPr>
        <p:grpSp>
          <p:nvGrpSpPr>
            <p:cNvPr id="152" name="Google Shape;152;p3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" name="Google Shape;155;p3"/>
            <p:cNvSpPr/>
            <p:nvPr/>
          </p:nvSpPr>
          <p:spPr>
            <a:xfrm>
              <a:off x="1958101" y="1655969"/>
              <a:ext cx="640972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4997" l="0" r="-1072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2330913" y="2594911"/>
            <a:ext cx="9388336" cy="908646"/>
            <a:chOff x="806912" y="2594911"/>
            <a:chExt cx="7309477" cy="908646"/>
          </a:xfrm>
        </p:grpSpPr>
        <p:grpSp>
          <p:nvGrpSpPr>
            <p:cNvPr id="157" name="Google Shape;157;p3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" name="Google Shape;160;p3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6039" l="0" r="-2465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2330910" y="3730897"/>
            <a:ext cx="8445947" cy="908646"/>
            <a:chOff x="806911" y="3730897"/>
            <a:chExt cx="7309478" cy="908646"/>
          </a:xfrm>
        </p:grpSpPr>
        <p:grpSp>
          <p:nvGrpSpPr>
            <p:cNvPr id="162" name="Google Shape;162;p3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24997" l="0" r="-1196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2330911" y="4829563"/>
            <a:ext cx="8445946" cy="908646"/>
            <a:chOff x="806911" y="4829563"/>
            <a:chExt cx="7309588" cy="908646"/>
          </a:xfrm>
        </p:grpSpPr>
        <p:grpSp>
          <p:nvGrpSpPr>
            <p:cNvPr id="167" name="Google Shape;167;p3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" name="Google Shape;170;p3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24738" l="0" r="-1025" t="-206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3"/>
          <p:cNvSpPr txBox="1"/>
          <p:nvPr>
            <p:ph type="title"/>
          </p:nvPr>
        </p:nvSpPr>
        <p:spPr>
          <a:xfrm>
            <a:off x="1642188" y="396261"/>
            <a:ext cx="9544217" cy="10082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179" l="-1274" r="-700" t="-363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72" name="Google Shape;17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2330913" y="1496245"/>
            <a:ext cx="8697872" cy="908646"/>
            <a:chOff x="806913" y="1496245"/>
            <a:chExt cx="7560916" cy="908646"/>
          </a:xfrm>
        </p:grpSpPr>
        <p:grpSp>
          <p:nvGrpSpPr>
            <p:cNvPr id="180" name="Google Shape;180;p4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81" name="Google Shape;181;p4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" name="Google Shape;183;p4"/>
            <p:cNvSpPr/>
            <p:nvPr/>
          </p:nvSpPr>
          <p:spPr>
            <a:xfrm>
              <a:off x="1958101" y="1655969"/>
              <a:ext cx="640972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4997" l="0" r="-1982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>
            <a:off x="2330913" y="2594911"/>
            <a:ext cx="8781846" cy="908646"/>
            <a:chOff x="806912" y="2594911"/>
            <a:chExt cx="7309477" cy="908646"/>
          </a:xfrm>
        </p:grpSpPr>
        <p:grpSp>
          <p:nvGrpSpPr>
            <p:cNvPr id="185" name="Google Shape;185;p4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86" name="Google Shape;186;p4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" name="Google Shape;188;p4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6039" l="0" r="-2551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>
            <a:off x="2330910" y="3730897"/>
            <a:ext cx="8445947" cy="908646"/>
            <a:chOff x="806911" y="3730897"/>
            <a:chExt cx="7309478" cy="908646"/>
          </a:xfrm>
        </p:grpSpPr>
        <p:grpSp>
          <p:nvGrpSpPr>
            <p:cNvPr id="190" name="Google Shape;190;p4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93;p4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24997" l="0" r="-1624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>
            <a:off x="2330911" y="4829563"/>
            <a:ext cx="8445946" cy="908646"/>
            <a:chOff x="806911" y="4829563"/>
            <a:chExt cx="7309588" cy="908646"/>
          </a:xfrm>
        </p:grpSpPr>
        <p:grpSp>
          <p:nvGrpSpPr>
            <p:cNvPr id="195" name="Google Shape;195;p4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96" name="Google Shape;196;p4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24738" l="0" r="-1025" t="-206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4"/>
          <p:cNvSpPr txBox="1"/>
          <p:nvPr>
            <p:ph type="title"/>
          </p:nvPr>
        </p:nvSpPr>
        <p:spPr>
          <a:xfrm>
            <a:off x="1642188" y="396261"/>
            <a:ext cx="9544217" cy="10082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179" l="-1275" r="0" t="-363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5395296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5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209" name="Google Shape;209;p5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212" name="Google Shape;212;p5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215" name="Google Shape;215;p5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5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218" name="Google Shape;218;p5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5"/>
          <p:cNvSpPr/>
          <p:nvPr/>
        </p:nvSpPr>
        <p:spPr>
          <a:xfrm>
            <a:off x="2362335" y="5023564"/>
            <a:ext cx="1323873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/>
          <p:nvPr/>
        </p:nvSpPr>
        <p:spPr>
          <a:xfrm>
            <a:off x="4349146" y="5050951"/>
            <a:ext cx="1415386" cy="11062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3" name="Google Shape;223;p5"/>
          <p:cNvSpPr/>
          <p:nvPr/>
        </p:nvSpPr>
        <p:spPr>
          <a:xfrm>
            <a:off x="6427470" y="5032655"/>
            <a:ext cx="1415386" cy="11062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4" name="Google Shape;224;p5"/>
          <p:cNvSpPr/>
          <p:nvPr/>
        </p:nvSpPr>
        <p:spPr>
          <a:xfrm>
            <a:off x="8482395" y="5023565"/>
            <a:ext cx="1415386" cy="11062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5" name="Google Shape;225;p5"/>
          <p:cNvSpPr txBox="1"/>
          <p:nvPr/>
        </p:nvSpPr>
        <p:spPr>
          <a:xfrm>
            <a:off x="1735025" y="405800"/>
            <a:ext cx="9140400" cy="27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Lijn </a:t>
            </a:r>
            <a:r>
              <a:rPr i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gaat door A(-4,3) en B(2,6). </a:t>
            </a: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Bereken de 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richtingscoëfficiënt van lijn </a:t>
            </a:r>
            <a:r>
              <a:rPr i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 antwoord klopt?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5395296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6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234" name="Google Shape;234;p6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237" name="Google Shape;237;p6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240" name="Google Shape;240;p6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6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243" name="Google Shape;243;p6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5" name="Google Shape;2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/>
        </p:nvSpPr>
        <p:spPr>
          <a:xfrm>
            <a:off x="2114239" y="5271358"/>
            <a:ext cx="1673198" cy="6705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7" name="Google Shape;247;p6"/>
          <p:cNvSpPr txBox="1"/>
          <p:nvPr/>
        </p:nvSpPr>
        <p:spPr>
          <a:xfrm>
            <a:off x="4237478" y="5328560"/>
            <a:ext cx="1858521" cy="6685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8" name="Google Shape;248;p6"/>
          <p:cNvSpPr txBox="1"/>
          <p:nvPr/>
        </p:nvSpPr>
        <p:spPr>
          <a:xfrm>
            <a:off x="6372423" y="5295239"/>
            <a:ext cx="1858521" cy="69711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9" name="Google Shape;249;p6"/>
          <p:cNvSpPr txBox="1"/>
          <p:nvPr/>
        </p:nvSpPr>
        <p:spPr>
          <a:xfrm>
            <a:off x="8439047" y="5299962"/>
            <a:ext cx="1858521" cy="69506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0" name="Google Shape;250;p6"/>
          <p:cNvSpPr txBox="1"/>
          <p:nvPr/>
        </p:nvSpPr>
        <p:spPr>
          <a:xfrm>
            <a:off x="1814700" y="757475"/>
            <a:ext cx="856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Lijn </a:t>
            </a:r>
            <a:r>
              <a:rPr i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gaat door A(-4,8) en B(-2,4). </a:t>
            </a: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Bereken de richtingscoëfficiënt van lijn </a:t>
            </a:r>
            <a:r>
              <a:rPr i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 antwoord klopt?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bfabd21fc_0_0"/>
          <p:cNvSpPr txBox="1"/>
          <p:nvPr/>
        </p:nvSpPr>
        <p:spPr>
          <a:xfrm>
            <a:off x="7580244" y="6407433"/>
            <a:ext cx="4611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1bfabd21fc_0_0"/>
          <p:cNvSpPr txBox="1"/>
          <p:nvPr>
            <p:ph type="title"/>
          </p:nvPr>
        </p:nvSpPr>
        <p:spPr>
          <a:xfrm>
            <a:off x="838200" y="365126"/>
            <a:ext cx="105156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258" name="Google Shape;258;g31bfabd21fc_0_0"/>
          <p:cNvSpPr txBox="1"/>
          <p:nvPr/>
        </p:nvSpPr>
        <p:spPr>
          <a:xfrm>
            <a:off x="838200" y="572530"/>
            <a:ext cx="105156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sz="33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1bfabd21fc_0_0"/>
          <p:cNvSpPr/>
          <p:nvPr/>
        </p:nvSpPr>
        <p:spPr>
          <a:xfrm>
            <a:off x="281353" y="6285469"/>
            <a:ext cx="119109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0" name="Google Shape;260;g31bfabd21fc_0_0"/>
          <p:cNvSpPr txBox="1"/>
          <p:nvPr/>
        </p:nvSpPr>
        <p:spPr>
          <a:xfrm>
            <a:off x="9103360" y="6407433"/>
            <a:ext cx="308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261" name="Google Shape;261;g31bfabd21f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84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1bfabd21fc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24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2023-08-24T09:29:05Z</dcterms:created>
  <dc:creator>Mariska Idema</dc:creator>
</cp:coreProperties>
</file>