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311" r:id="rId2"/>
    <p:sldId id="374" r:id="rId3"/>
    <p:sldId id="257" r:id="rId4"/>
    <p:sldId id="371" r:id="rId5"/>
    <p:sldId id="312" r:id="rId6"/>
    <p:sldId id="314" r:id="rId7"/>
    <p:sldId id="315" r:id="rId8"/>
    <p:sldId id="359" r:id="rId9"/>
    <p:sldId id="259" r:id="rId10"/>
    <p:sldId id="370" r:id="rId11"/>
    <p:sldId id="316" r:id="rId12"/>
    <p:sldId id="317" r:id="rId13"/>
    <p:sldId id="367" r:id="rId14"/>
    <p:sldId id="368" r:id="rId15"/>
    <p:sldId id="262" r:id="rId16"/>
    <p:sldId id="320" r:id="rId17"/>
    <p:sldId id="321" r:id="rId18"/>
    <p:sldId id="322" r:id="rId19"/>
    <p:sldId id="265" r:id="rId20"/>
    <p:sldId id="369" r:id="rId21"/>
    <p:sldId id="329" r:id="rId22"/>
    <p:sldId id="330" r:id="rId23"/>
    <p:sldId id="365" r:id="rId24"/>
    <p:sldId id="362" r:id="rId25"/>
    <p:sldId id="266" r:id="rId26"/>
    <p:sldId id="333" r:id="rId27"/>
    <p:sldId id="334" r:id="rId28"/>
    <p:sldId id="335" r:id="rId29"/>
    <p:sldId id="268" r:id="rId30"/>
    <p:sldId id="336" r:id="rId31"/>
    <p:sldId id="337" r:id="rId32"/>
    <p:sldId id="284" r:id="rId33"/>
    <p:sldId id="286" r:id="rId34"/>
    <p:sldId id="288" r:id="rId35"/>
    <p:sldId id="358" r:id="rId36"/>
    <p:sldId id="323" r:id="rId37"/>
    <p:sldId id="325" r:id="rId38"/>
    <p:sldId id="372" r:id="rId39"/>
    <p:sldId id="373" r:id="rId40"/>
    <p:sldId id="296" r:id="rId41"/>
    <p:sldId id="278" r:id="rId42"/>
    <p:sldId id="298" r:id="rId43"/>
    <p:sldId id="300" r:id="rId44"/>
    <p:sldId id="302" r:id="rId45"/>
    <p:sldId id="366" r:id="rId46"/>
    <p:sldId id="363" r:id="rId47"/>
    <p:sldId id="346" r:id="rId48"/>
    <p:sldId id="352" r:id="rId49"/>
    <p:sldId id="364" r:id="rId50"/>
    <p:sldId id="281" r:id="rId51"/>
    <p:sldId id="305" r:id="rId52"/>
  </p:sldIdLst>
  <p:sldSz cx="12192000" cy="6858000"/>
  <p:notesSz cx="6797675"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genda" id="{E40FCBB9-8272-4C8C-B0CC-9AC6FFE93BC0}">
          <p14:sldIdLst>
            <p14:sldId id="311"/>
          </p14:sldIdLst>
        </p14:section>
        <p14:section name="Inhoud 2  DE GODEN EN HET LOT VAN AENEAS" id="{B2E7B8E4-58E9-4A4F-99B5-DCD32D347CB3}">
          <p14:sldIdLst>
            <p14:sldId id="374"/>
          </p14:sldIdLst>
        </p14:section>
        <p14:section name="a. Venus beklaagt zich bij Jupiter om het lot van Aeneas (I, 223-237)" id="{BB7CB00A-4301-469C-8F34-6AF93714500E}">
          <p14:sldIdLst>
            <p14:sldId id="257"/>
            <p14:sldId id="371"/>
            <p14:sldId id="312"/>
            <p14:sldId id="314"/>
            <p14:sldId id="315"/>
            <p14:sldId id="359"/>
          </p14:sldIdLst>
        </p14:section>
        <p14:section name="b. ‘Jupiter laat Aeneas in de steek’ (I, 238-253)" id="{8462E3B7-3077-421F-8B90-F6F910656005}">
          <p14:sldIdLst>
            <p14:sldId id="259"/>
            <p14:sldId id="370"/>
            <p14:sldId id="316"/>
            <p14:sldId id="317"/>
            <p14:sldId id="367"/>
            <p14:sldId id="368"/>
          </p14:sldIdLst>
        </p14:section>
        <p14:section name="c. De belofte van Jupiter (I, 254-266)" id="{8F03A4E6-69C4-4D12-BFD7-87B7FC39DC9B}">
          <p14:sldIdLst>
            <p14:sldId id="262"/>
            <p14:sldId id="320"/>
            <p14:sldId id="321"/>
            <p14:sldId id="322"/>
          </p14:sldIdLst>
        </p14:section>
        <p14:section name="d. Het nageslacht van Aeneas zal machtig worden (I, 267-282)" id="{323C8C02-A292-4D80-92FE-992B31EDE614}">
          <p14:sldIdLst>
            <p14:sldId id="265"/>
            <p14:sldId id="369"/>
            <p14:sldId id="329"/>
            <p14:sldId id="330"/>
            <p14:sldId id="365"/>
            <p14:sldId id="362"/>
          </p14:sldIdLst>
        </p14:section>
        <p14:section name="e. Jupiter kondigt de komst van Augustus aan (I, 283-296)" id="{E6E5DB0C-E576-488E-9BB1-3CBD9DBF5509}">
          <p14:sldIdLst>
            <p14:sldId id="266"/>
            <p14:sldId id="333"/>
            <p14:sldId id="334"/>
            <p14:sldId id="335"/>
          </p14:sldIdLst>
        </p14:section>
        <p14:section name="f. Mercurius gaat naar Carthago (I, 297-304)" id="{1DFA87CE-D6C6-4587-A51C-057E8B41ECF4}">
          <p14:sldIdLst>
            <p14:sldId id="268"/>
            <p14:sldId id="336"/>
            <p14:sldId id="337"/>
          </p14:sldIdLst>
        </p14:section>
        <p14:section name="Vertalingen" id="{BB217DB5-8B79-40A2-A9D5-8350EA43AC3F}">
          <p14:sldIdLst>
            <p14:sldId id="284"/>
            <p14:sldId id="286"/>
            <p14:sldId id="288"/>
            <p14:sldId id="358"/>
            <p14:sldId id="323"/>
            <p14:sldId id="325"/>
            <p14:sldId id="372"/>
            <p14:sldId id="373"/>
            <p14:sldId id="296"/>
            <p14:sldId id="278"/>
            <p14:sldId id="298"/>
            <p14:sldId id="300"/>
            <p14:sldId id="302"/>
            <p14:sldId id="366"/>
            <p14:sldId id="363"/>
            <p14:sldId id="346"/>
            <p14:sldId id="352"/>
            <p14:sldId id="364"/>
            <p14:sldId id="281"/>
            <p14:sldId id="305"/>
          </p14:sldIdLst>
        </p14:section>
      </p14:sectionLst>
    </p:ext>
    <p:ext uri="{EFAFB233-063F-42B5-8137-9DF3F51BA10A}">
      <p15:sldGuideLst xmlns:p15="http://schemas.microsoft.com/office/powerpoint/2012/main">
        <p15:guide id="1" orient="horz" pos="1344" userDrawn="1">
          <p15:clr>
            <a:srgbClr val="A4A3A4"/>
          </p15:clr>
        </p15:guide>
        <p15:guide id="2" pos="57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 de Boer" initials="KdB" lastIdx="2" clrIdx="0">
    <p:extLst>
      <p:ext uri="{19B8F6BF-5375-455C-9EA6-DF929625EA0E}">
        <p15:presenceInfo xmlns:p15="http://schemas.microsoft.com/office/powerpoint/2012/main" userId="S-1-5-21-2398196469-3733353240-797569116-21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93"/>
    <a:srgbClr val="636363"/>
    <a:srgbClr val="951B2E"/>
    <a:srgbClr val="D39501"/>
    <a:srgbClr val="434345"/>
    <a:srgbClr val="C8162B"/>
    <a:srgbClr val="B105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82" autoAdjust="0"/>
    <p:restoredTop sz="68864" autoAdjust="0"/>
  </p:normalViewPr>
  <p:slideViewPr>
    <p:cSldViewPr>
      <p:cViewPr varScale="1">
        <p:scale>
          <a:sx n="72" d="100"/>
          <a:sy n="72" d="100"/>
        </p:scale>
        <p:origin x="516" y="54"/>
      </p:cViewPr>
      <p:guideLst>
        <p:guide orient="horz" pos="1344"/>
        <p:guide pos="574"/>
      </p:guideLst>
    </p:cSldViewPr>
  </p:slideViewPr>
  <p:outlineViewPr>
    <p:cViewPr>
      <p:scale>
        <a:sx n="33" d="100"/>
        <a:sy n="33" d="100"/>
      </p:scale>
      <p:origin x="0" y="-12792"/>
    </p:cViewPr>
  </p:outlineViewPr>
  <p:notesTextViewPr>
    <p:cViewPr>
      <p:scale>
        <a:sx n="3" d="2"/>
        <a:sy n="3" d="2"/>
      </p:scale>
      <p:origin x="0" y="0"/>
    </p:cViewPr>
  </p:notesTextViewPr>
  <p:notesViewPr>
    <p:cSldViewPr>
      <p:cViewPr varScale="1">
        <p:scale>
          <a:sx n="91" d="100"/>
          <a:sy n="91" d="100"/>
        </p:scale>
        <p:origin x="369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ara Kloosterman" userId="38783585_tp_dropbox" providerId="OAuth2" clId="{FCA205CF-F983-A541-B128-C295B5FAEBCE}"/>
    <pc:docChg chg="undo custSel addSld delSld modSld sldOrd modSection">
      <pc:chgData name="Tamara Kloosterman" userId="38783585_tp_dropbox" providerId="OAuth2" clId="{FCA205CF-F983-A541-B128-C295B5FAEBCE}" dt="2019-05-31T13:45:51.750" v="338" actId="20577"/>
      <pc:docMkLst>
        <pc:docMk/>
      </pc:docMkLst>
      <pc:sldChg chg="modSp">
        <pc:chgData name="Tamara Kloosterman" userId="38783585_tp_dropbox" providerId="OAuth2" clId="{FCA205CF-F983-A541-B128-C295B5FAEBCE}" dt="2019-05-31T13:17:00.836" v="2" actId="1036"/>
        <pc:sldMkLst>
          <pc:docMk/>
          <pc:sldMk cId="3263599876" sldId="257"/>
        </pc:sldMkLst>
        <pc:spChg chg="mod">
          <ac:chgData name="Tamara Kloosterman" userId="38783585_tp_dropbox" providerId="OAuth2" clId="{FCA205CF-F983-A541-B128-C295B5FAEBCE}" dt="2019-05-31T13:17:00.836" v="2" actId="1036"/>
          <ac:spMkLst>
            <pc:docMk/>
            <pc:sldMk cId="3263599876" sldId="257"/>
            <ac:spMk id="5" creationId="{00000000-0000-0000-0000-000000000000}"/>
          </ac:spMkLst>
        </pc:spChg>
      </pc:sldChg>
      <pc:sldChg chg="modSp new ord">
        <pc:chgData name="Tamara Kloosterman" userId="38783585_tp_dropbox" providerId="OAuth2" clId="{FCA205CF-F983-A541-B128-C295B5FAEBCE}" dt="2019-05-31T13:40:58.089" v="215" actId="20577"/>
        <pc:sldMkLst>
          <pc:docMk/>
          <pc:sldMk cId="3155018914" sldId="312"/>
        </pc:sldMkLst>
        <pc:spChg chg="mod">
          <ac:chgData name="Tamara Kloosterman" userId="38783585_tp_dropbox" providerId="OAuth2" clId="{FCA205CF-F983-A541-B128-C295B5FAEBCE}" dt="2019-05-31T13:40:58.089" v="215" actId="20577"/>
          <ac:spMkLst>
            <pc:docMk/>
            <pc:sldMk cId="3155018914" sldId="312"/>
            <ac:spMk id="2" creationId="{5FADBE73-3F94-1C4A-993C-C47FAB8131B1}"/>
          </ac:spMkLst>
        </pc:spChg>
        <pc:spChg chg="mod">
          <ac:chgData name="Tamara Kloosterman" userId="38783585_tp_dropbox" providerId="OAuth2" clId="{FCA205CF-F983-A541-B128-C295B5FAEBCE}" dt="2019-05-31T13:18:31.952" v="29" actId="20577"/>
          <ac:spMkLst>
            <pc:docMk/>
            <pc:sldMk cId="3155018914" sldId="312"/>
            <ac:spMk id="3" creationId="{0D380840-AA52-D743-A4AF-9C439A53CC46}"/>
          </ac:spMkLst>
        </pc:spChg>
      </pc:sldChg>
      <pc:sldChg chg="new del">
        <pc:chgData name="Tamara Kloosterman" userId="38783585_tp_dropbox" providerId="OAuth2" clId="{FCA205CF-F983-A541-B128-C295B5FAEBCE}" dt="2019-05-31T13:25:55.173" v="32" actId="2696"/>
        <pc:sldMkLst>
          <pc:docMk/>
          <pc:sldMk cId="2184340483" sldId="313"/>
        </pc:sldMkLst>
      </pc:sldChg>
      <pc:sldChg chg="modSp new">
        <pc:chgData name="Tamara Kloosterman" userId="38783585_tp_dropbox" providerId="OAuth2" clId="{FCA205CF-F983-A541-B128-C295B5FAEBCE}" dt="2019-05-31T13:41:09.490" v="221" actId="14100"/>
        <pc:sldMkLst>
          <pc:docMk/>
          <pc:sldMk cId="2639289868" sldId="314"/>
        </pc:sldMkLst>
        <pc:spChg chg="mod">
          <ac:chgData name="Tamara Kloosterman" userId="38783585_tp_dropbox" providerId="OAuth2" clId="{FCA205CF-F983-A541-B128-C295B5FAEBCE}" dt="2019-05-31T13:41:09.490" v="221" actId="14100"/>
          <ac:spMkLst>
            <pc:docMk/>
            <pc:sldMk cId="2639289868" sldId="314"/>
            <ac:spMk id="2" creationId="{6CAAA26F-CBE9-744A-A422-ADA785B73DCC}"/>
          </ac:spMkLst>
        </pc:spChg>
        <pc:spChg chg="mod">
          <ac:chgData name="Tamara Kloosterman" userId="38783585_tp_dropbox" providerId="OAuth2" clId="{FCA205CF-F983-A541-B128-C295B5FAEBCE}" dt="2019-05-31T13:31:36.450" v="81" actId="20577"/>
          <ac:spMkLst>
            <pc:docMk/>
            <pc:sldMk cId="2639289868" sldId="314"/>
            <ac:spMk id="3" creationId="{E48BA687-ED03-3447-BF39-674EC4615124}"/>
          </ac:spMkLst>
        </pc:spChg>
      </pc:sldChg>
      <pc:sldChg chg="modSp new ord">
        <pc:chgData name="Tamara Kloosterman" userId="38783585_tp_dropbox" providerId="OAuth2" clId="{FCA205CF-F983-A541-B128-C295B5FAEBCE}" dt="2019-05-31T13:41:15.680" v="224" actId="20577"/>
        <pc:sldMkLst>
          <pc:docMk/>
          <pc:sldMk cId="3881997729" sldId="315"/>
        </pc:sldMkLst>
        <pc:spChg chg="mod">
          <ac:chgData name="Tamara Kloosterman" userId="38783585_tp_dropbox" providerId="OAuth2" clId="{FCA205CF-F983-A541-B128-C295B5FAEBCE}" dt="2019-05-31T13:41:15.680" v="224" actId="20577"/>
          <ac:spMkLst>
            <pc:docMk/>
            <pc:sldMk cId="3881997729" sldId="315"/>
            <ac:spMk id="2" creationId="{5AC2D353-839E-C74A-98C9-3CC81F61111F}"/>
          </ac:spMkLst>
        </pc:spChg>
        <pc:spChg chg="mod">
          <ac:chgData name="Tamara Kloosterman" userId="38783585_tp_dropbox" providerId="OAuth2" clId="{FCA205CF-F983-A541-B128-C295B5FAEBCE}" dt="2019-05-31T13:31:53.681" v="86" actId="20577"/>
          <ac:spMkLst>
            <pc:docMk/>
            <pc:sldMk cId="3881997729" sldId="315"/>
            <ac:spMk id="3" creationId="{1482BEC4-1AF7-8F46-B134-2E7EB5A41D4E}"/>
          </ac:spMkLst>
        </pc:spChg>
      </pc:sldChg>
      <pc:sldChg chg="modSp new">
        <pc:chgData name="Tamara Kloosterman" userId="38783585_tp_dropbox" providerId="OAuth2" clId="{FCA205CF-F983-A541-B128-C295B5FAEBCE}" dt="2019-05-31T13:41:32.010" v="229" actId="20577"/>
        <pc:sldMkLst>
          <pc:docMk/>
          <pc:sldMk cId="3896680700" sldId="316"/>
        </pc:sldMkLst>
        <pc:spChg chg="mod">
          <ac:chgData name="Tamara Kloosterman" userId="38783585_tp_dropbox" providerId="OAuth2" clId="{FCA205CF-F983-A541-B128-C295B5FAEBCE}" dt="2019-05-31T13:41:32.010" v="229" actId="20577"/>
          <ac:spMkLst>
            <pc:docMk/>
            <pc:sldMk cId="3896680700" sldId="316"/>
            <ac:spMk id="2" creationId="{952A1E4D-4340-5149-A1D3-6B5D1007947F}"/>
          </ac:spMkLst>
        </pc:spChg>
        <pc:spChg chg="mod">
          <ac:chgData name="Tamara Kloosterman" userId="38783585_tp_dropbox" providerId="OAuth2" clId="{FCA205CF-F983-A541-B128-C295B5FAEBCE}" dt="2019-05-31T13:36:33.780" v="134" actId="20577"/>
          <ac:spMkLst>
            <pc:docMk/>
            <pc:sldMk cId="3896680700" sldId="316"/>
            <ac:spMk id="3" creationId="{AFBA2CA7-A72A-6E44-A2C6-D21BA89ADBF3}"/>
          </ac:spMkLst>
        </pc:spChg>
      </pc:sldChg>
      <pc:sldChg chg="modSp new">
        <pc:chgData name="Tamara Kloosterman" userId="38783585_tp_dropbox" providerId="OAuth2" clId="{FCA205CF-F983-A541-B128-C295B5FAEBCE}" dt="2019-05-31T13:41:37.397" v="234" actId="20577"/>
        <pc:sldMkLst>
          <pc:docMk/>
          <pc:sldMk cId="1294485318" sldId="317"/>
        </pc:sldMkLst>
        <pc:spChg chg="mod">
          <ac:chgData name="Tamara Kloosterman" userId="38783585_tp_dropbox" providerId="OAuth2" clId="{FCA205CF-F983-A541-B128-C295B5FAEBCE}" dt="2019-05-31T13:41:37.397" v="234" actId="20577"/>
          <ac:spMkLst>
            <pc:docMk/>
            <pc:sldMk cId="1294485318" sldId="317"/>
            <ac:spMk id="2" creationId="{441E7BEA-8C4A-C546-8E97-50384C217255}"/>
          </ac:spMkLst>
        </pc:spChg>
        <pc:spChg chg="mod">
          <ac:chgData name="Tamara Kloosterman" userId="38783585_tp_dropbox" providerId="OAuth2" clId="{FCA205CF-F983-A541-B128-C295B5FAEBCE}" dt="2019-05-31T13:37:49.108" v="151" actId="20577"/>
          <ac:spMkLst>
            <pc:docMk/>
            <pc:sldMk cId="1294485318" sldId="317"/>
            <ac:spMk id="3" creationId="{239C8D44-9783-8043-9099-F5DDBD33C825}"/>
          </ac:spMkLst>
        </pc:spChg>
      </pc:sldChg>
      <pc:sldChg chg="modSp new">
        <pc:chgData name="Tamara Kloosterman" userId="38783585_tp_dropbox" providerId="OAuth2" clId="{FCA205CF-F983-A541-B128-C295B5FAEBCE}" dt="2019-05-31T13:41:42.621" v="239" actId="20577"/>
        <pc:sldMkLst>
          <pc:docMk/>
          <pc:sldMk cId="2962458160" sldId="318"/>
        </pc:sldMkLst>
        <pc:spChg chg="mod">
          <ac:chgData name="Tamara Kloosterman" userId="38783585_tp_dropbox" providerId="OAuth2" clId="{FCA205CF-F983-A541-B128-C295B5FAEBCE}" dt="2019-05-31T13:41:42.621" v="239" actId="20577"/>
          <ac:spMkLst>
            <pc:docMk/>
            <pc:sldMk cId="2962458160" sldId="318"/>
            <ac:spMk id="2" creationId="{F585F5D8-4C9F-974A-A5AA-4D2566A6C72B}"/>
          </ac:spMkLst>
        </pc:spChg>
        <pc:spChg chg="mod">
          <ac:chgData name="Tamara Kloosterman" userId="38783585_tp_dropbox" providerId="OAuth2" clId="{FCA205CF-F983-A541-B128-C295B5FAEBCE}" dt="2019-05-31T13:39:07.016" v="184" actId="20577"/>
          <ac:spMkLst>
            <pc:docMk/>
            <pc:sldMk cId="2962458160" sldId="318"/>
            <ac:spMk id="3" creationId="{11FCA3C4-0305-0C4C-A350-149BC0326EA1}"/>
          </ac:spMkLst>
        </pc:spChg>
      </pc:sldChg>
      <pc:sldChg chg="new del">
        <pc:chgData name="Tamara Kloosterman" userId="38783585_tp_dropbox" providerId="OAuth2" clId="{FCA205CF-F983-A541-B128-C295B5FAEBCE}" dt="2019-05-31T13:42:32.451" v="242" actId="2696"/>
        <pc:sldMkLst>
          <pc:docMk/>
          <pc:sldMk cId="2186552411" sldId="319"/>
        </pc:sldMkLst>
      </pc:sldChg>
      <pc:sldChg chg="modSp new">
        <pc:chgData name="Tamara Kloosterman" userId="38783585_tp_dropbox" providerId="OAuth2" clId="{FCA205CF-F983-A541-B128-C295B5FAEBCE}" dt="2019-05-31T13:43:20.093" v="268" actId="20577"/>
        <pc:sldMkLst>
          <pc:docMk/>
          <pc:sldMk cId="2332786694" sldId="320"/>
        </pc:sldMkLst>
        <pc:spChg chg="mod">
          <ac:chgData name="Tamara Kloosterman" userId="38783585_tp_dropbox" providerId="OAuth2" clId="{FCA205CF-F983-A541-B128-C295B5FAEBCE}" dt="2019-05-31T13:43:20.093" v="268" actId="20577"/>
          <ac:spMkLst>
            <pc:docMk/>
            <pc:sldMk cId="2332786694" sldId="320"/>
            <ac:spMk id="2" creationId="{63814A64-6028-814C-83F1-0C3F088D79A4}"/>
          </ac:spMkLst>
        </pc:spChg>
        <pc:spChg chg="mod">
          <ac:chgData name="Tamara Kloosterman" userId="38783585_tp_dropbox" providerId="OAuth2" clId="{FCA205CF-F983-A541-B128-C295B5FAEBCE}" dt="2019-05-31T13:43:01.534" v="261" actId="20577"/>
          <ac:spMkLst>
            <pc:docMk/>
            <pc:sldMk cId="2332786694" sldId="320"/>
            <ac:spMk id="3" creationId="{89F52128-2B36-5A43-BCDB-E03B8B3C8B40}"/>
          </ac:spMkLst>
        </pc:spChg>
      </pc:sldChg>
      <pc:sldChg chg="modSp new">
        <pc:chgData name="Tamara Kloosterman" userId="38783585_tp_dropbox" providerId="OAuth2" clId="{FCA205CF-F983-A541-B128-C295B5FAEBCE}" dt="2019-05-31T13:44:36.056" v="306" actId="20577"/>
        <pc:sldMkLst>
          <pc:docMk/>
          <pc:sldMk cId="4177584282" sldId="321"/>
        </pc:sldMkLst>
        <pc:spChg chg="mod">
          <ac:chgData name="Tamara Kloosterman" userId="38783585_tp_dropbox" providerId="OAuth2" clId="{FCA205CF-F983-A541-B128-C295B5FAEBCE}" dt="2019-05-31T13:44:36.056" v="306" actId="20577"/>
          <ac:spMkLst>
            <pc:docMk/>
            <pc:sldMk cId="4177584282" sldId="321"/>
            <ac:spMk id="2" creationId="{AD192963-C058-4941-B490-64F8FBAC812F}"/>
          </ac:spMkLst>
        </pc:spChg>
        <pc:spChg chg="mod">
          <ac:chgData name="Tamara Kloosterman" userId="38783585_tp_dropbox" providerId="OAuth2" clId="{FCA205CF-F983-A541-B128-C295B5FAEBCE}" dt="2019-05-31T13:44:30.347" v="300" actId="20577"/>
          <ac:spMkLst>
            <pc:docMk/>
            <pc:sldMk cId="4177584282" sldId="321"/>
            <ac:spMk id="3" creationId="{0F54FFE6-428A-E14D-B347-0E1BA11F7757}"/>
          </ac:spMkLst>
        </pc:spChg>
      </pc:sldChg>
      <pc:sldChg chg="modSp new ord">
        <pc:chgData name="Tamara Kloosterman" userId="38783585_tp_dropbox" providerId="OAuth2" clId="{FCA205CF-F983-A541-B128-C295B5FAEBCE}" dt="2019-05-31T13:45:51.750" v="338" actId="20577"/>
        <pc:sldMkLst>
          <pc:docMk/>
          <pc:sldMk cId="999300762" sldId="322"/>
        </pc:sldMkLst>
        <pc:spChg chg="mod">
          <ac:chgData name="Tamara Kloosterman" userId="38783585_tp_dropbox" providerId="OAuth2" clId="{FCA205CF-F983-A541-B128-C295B5FAEBCE}" dt="2019-05-31T13:45:51.750" v="338" actId="20577"/>
          <ac:spMkLst>
            <pc:docMk/>
            <pc:sldMk cId="999300762" sldId="322"/>
            <ac:spMk id="2" creationId="{B726D8E8-2644-A14C-9AF6-60A3A968F23C}"/>
          </ac:spMkLst>
        </pc:spChg>
        <pc:spChg chg="mod">
          <ac:chgData name="Tamara Kloosterman" userId="38783585_tp_dropbox" providerId="OAuth2" clId="{FCA205CF-F983-A541-B128-C295B5FAEBCE}" dt="2019-05-31T13:45:35.123" v="331" actId="20577"/>
          <ac:spMkLst>
            <pc:docMk/>
            <pc:sldMk cId="999300762" sldId="322"/>
            <ac:spMk id="3" creationId="{C1434424-6586-FF4B-ABEF-0B7930203F4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73E5237C-3802-43E7-90E2-401146DDBD8A}" type="datetimeFigureOut">
              <a:rPr lang="nl-NL" smtClean="0"/>
              <a:t>3-7-2019</a:t>
            </a:fld>
            <a:endParaRPr lang="nl-NL"/>
          </a:p>
        </p:txBody>
      </p:sp>
      <p:sp>
        <p:nvSpPr>
          <p:cNvPr id="4" name="Tijdelijke aanduiding voor voettekst 3"/>
          <p:cNvSpPr>
            <a:spLocks noGrp="1"/>
          </p:cNvSpPr>
          <p:nvPr>
            <p:ph type="ftr" sz="quarter" idx="2"/>
          </p:nvPr>
        </p:nvSpPr>
        <p:spPr>
          <a:xfrm>
            <a:off x="0" y="9377363"/>
            <a:ext cx="2946400" cy="4953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86521ED3-BEF3-43AA-ACF7-8E77ED8FD6AC}" type="slidenum">
              <a:rPr lang="nl-NL" smtClean="0"/>
              <a:t>‹nr.›</a:t>
            </a:fld>
            <a:endParaRPr lang="nl-NL"/>
          </a:p>
        </p:txBody>
      </p:sp>
    </p:spTree>
    <p:extLst>
      <p:ext uri="{BB962C8B-B14F-4D97-AF65-F5344CB8AC3E}">
        <p14:creationId xmlns:p14="http://schemas.microsoft.com/office/powerpoint/2010/main" val="3588021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CA30D862-166D-4CB3-9A90-0BE4AA3D8432}" type="datetimeFigureOut">
              <a:rPr lang="nl-NL" smtClean="0"/>
              <a:t>3-7-2019</a:t>
            </a:fld>
            <a:endParaRPr lang="nl-NL"/>
          </a:p>
        </p:txBody>
      </p:sp>
      <p:sp>
        <p:nvSpPr>
          <p:cNvPr id="4" name="Tijdelijke aanduiding voor dia-afbeelding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715AFD15-F4D2-442E-8278-2DEBB324C9D5}" type="slidenum">
              <a:rPr lang="nl-NL" smtClean="0"/>
              <a:t>‹nr.›</a:t>
            </a:fld>
            <a:endParaRPr lang="nl-NL"/>
          </a:p>
        </p:txBody>
      </p:sp>
    </p:spTree>
    <p:extLst>
      <p:ext uri="{BB962C8B-B14F-4D97-AF65-F5344CB8AC3E}">
        <p14:creationId xmlns:p14="http://schemas.microsoft.com/office/powerpoint/2010/main" val="115816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15AFD15-F4D2-442E-8278-2DEBB324C9D5}" type="slidenum">
              <a:rPr lang="nl-NL" smtClean="0"/>
              <a:t>1</a:t>
            </a:fld>
            <a:endParaRPr lang="nl-NL"/>
          </a:p>
        </p:txBody>
      </p:sp>
    </p:spTree>
    <p:extLst>
      <p:ext uri="{BB962C8B-B14F-4D97-AF65-F5344CB8AC3E}">
        <p14:creationId xmlns:p14="http://schemas.microsoft.com/office/powerpoint/2010/main" val="2926231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11</a:t>
            </a:fld>
            <a:endParaRPr lang="nl-NL"/>
          </a:p>
        </p:txBody>
      </p:sp>
    </p:spTree>
    <p:extLst>
      <p:ext uri="{BB962C8B-B14F-4D97-AF65-F5344CB8AC3E}">
        <p14:creationId xmlns:p14="http://schemas.microsoft.com/office/powerpoint/2010/main" val="4133728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effectLst/>
                <a:latin typeface="+mn-lt"/>
                <a:ea typeface="+mn-ea"/>
                <a:cs typeface="+mn-cs"/>
              </a:rPr>
              <a:t>Regel 242-246:</a:t>
            </a:r>
            <a:r>
              <a:rPr lang="nl-NL" dirty="0" smtClean="0"/>
              <a:t/>
            </a:r>
            <a:br>
              <a:rPr lang="nl-NL" dirty="0" smtClean="0"/>
            </a:br>
            <a:r>
              <a:rPr lang="nl-NL" sz="1200" b="0" i="0" kern="1200" dirty="0" smtClean="0">
                <a:solidFill>
                  <a:schemeClr val="tx1"/>
                </a:solidFill>
                <a:effectLst/>
                <a:latin typeface="+mn-lt"/>
                <a:ea typeface="+mn-ea"/>
                <a:cs typeface="+mn-cs"/>
              </a:rPr>
              <a:t>Bestudeer het schema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Hoofdzin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Antenor</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Timavi</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potuit</a:t>
            </a:r>
            <a:r>
              <a:rPr lang="nl-NL" sz="1200" b="0" i="0" kern="1200" dirty="0" smtClean="0">
                <a:solidFill>
                  <a:schemeClr val="tx1"/>
                </a:solidFill>
                <a:effectLst/>
                <a:latin typeface="+mn-lt"/>
                <a:ea typeface="+mn-ea"/>
                <a:cs typeface="+mn-cs"/>
              </a:rPr>
              <a:t> + 2 infinitivi </a:t>
            </a:r>
            <a:r>
              <a:rPr lang="nl-NL" sz="1200" b="0" i="1" kern="1200" dirty="0" err="1" smtClean="0">
                <a:solidFill>
                  <a:schemeClr val="tx1"/>
                </a:solidFill>
                <a:effectLst/>
                <a:latin typeface="+mn-lt"/>
                <a:ea typeface="+mn-ea"/>
                <a:cs typeface="+mn-cs"/>
              </a:rPr>
              <a:t>penetrare</a:t>
            </a:r>
            <a:r>
              <a:rPr lang="nl-NL" sz="1200" b="0" i="1" kern="1200" dirty="0" smtClean="0">
                <a:solidFill>
                  <a:schemeClr val="tx1"/>
                </a:solidFill>
                <a:effectLst/>
                <a:latin typeface="+mn-lt"/>
                <a:ea typeface="+mn-ea"/>
                <a:cs typeface="+mn-cs"/>
              </a:rPr>
              <a:t> </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superare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Participium/bepaling bij onderwerp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elapsus</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tutus</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Lijdend voorwerp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Illyricos</a:t>
            </a:r>
            <a:r>
              <a:rPr lang="nl-NL" sz="1200" b="0" i="1" kern="1200" dirty="0" smtClean="0">
                <a:solidFill>
                  <a:schemeClr val="tx1"/>
                </a:solidFill>
                <a:effectLst/>
                <a:latin typeface="+mn-lt"/>
                <a:ea typeface="+mn-ea"/>
                <a:cs typeface="+mn-cs"/>
              </a:rPr>
              <a:t> sinus, </a:t>
            </a:r>
            <a:r>
              <a:rPr lang="nl-NL" sz="1200" b="0" i="1" kern="1200" dirty="0" err="1" smtClean="0">
                <a:solidFill>
                  <a:schemeClr val="tx1"/>
                </a:solidFill>
                <a:effectLst/>
                <a:latin typeface="+mn-lt"/>
                <a:ea typeface="+mn-ea"/>
                <a:cs typeface="+mn-cs"/>
              </a:rPr>
              <a:t>intima</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regna</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Liburnorum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fontem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Timavi</a:t>
            </a:r>
            <a:r>
              <a:rPr lang="nl-NL" sz="1200" b="0" i="0" kern="1200" dirty="0" smtClean="0">
                <a:solidFill>
                  <a:schemeClr val="tx1"/>
                </a:solidFill>
                <a:effectLst/>
                <a:latin typeface="+mn-lt"/>
                <a:ea typeface="+mn-ea"/>
                <a:cs typeface="+mn-cs"/>
              </a:rPr>
              <a: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unde</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sonanti</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Persoonsvormen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it</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premit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Onderwerp</a:t>
            </a:r>
            <a:r>
              <a:rPr lang="nl-NL" sz="1200" b="0" i="0" kern="1200" dirty="0" smtClean="0">
                <a:solidFill>
                  <a:schemeClr val="tx1"/>
                </a:solidFill>
                <a:effectLst/>
                <a:latin typeface="+mn-lt"/>
                <a:ea typeface="+mn-ea"/>
                <a:cs typeface="+mn-cs"/>
              </a:rPr>
              <a:t> (aanvullen): </a:t>
            </a:r>
            <a:r>
              <a:rPr lang="nl-NL" sz="1200" b="0" i="1" kern="1200" dirty="0" err="1" smtClean="0">
                <a:solidFill>
                  <a:schemeClr val="tx1"/>
                </a:solidFill>
                <a:effectLst/>
                <a:latin typeface="+mn-lt"/>
                <a:ea typeface="+mn-ea"/>
                <a:cs typeface="+mn-cs"/>
              </a:rPr>
              <a:t>Timavus</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Lijdend voorwerp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arva</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12</a:t>
            </a:fld>
            <a:endParaRPr lang="nl-NL"/>
          </a:p>
        </p:txBody>
      </p:sp>
    </p:spTree>
    <p:extLst>
      <p:ext uri="{BB962C8B-B14F-4D97-AF65-F5344CB8AC3E}">
        <p14:creationId xmlns:p14="http://schemas.microsoft.com/office/powerpoint/2010/main" val="2316140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Regel 261-266:</a:t>
            </a:r>
            <a:r>
              <a:rPr lang="nl-NL" dirty="0" smtClean="0"/>
              <a:t/>
            </a:r>
            <a:br>
              <a:rPr lang="nl-NL" dirty="0" smtClean="0"/>
            </a:br>
            <a:r>
              <a:rPr lang="nl-NL" sz="1200" b="0" i="0" kern="1200" dirty="0" smtClean="0">
                <a:solidFill>
                  <a:schemeClr val="tx1"/>
                </a:solidFill>
                <a:effectLst/>
                <a:latin typeface="+mn-lt"/>
                <a:ea typeface="+mn-ea"/>
                <a:cs typeface="+mn-cs"/>
              </a:rPr>
              <a:t>Bestudeer het schema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Hoofdzin 1</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fabor</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enim</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longius</a:t>
            </a:r>
            <a:r>
              <a:rPr lang="nl-NL" sz="1200" b="0" i="1" kern="1200" dirty="0" smtClean="0">
                <a:solidFill>
                  <a:schemeClr val="tx1"/>
                </a:solidFill>
                <a:effectLst/>
                <a:latin typeface="+mn-lt"/>
                <a:ea typeface="+mn-ea"/>
                <a:cs typeface="+mn-cs"/>
              </a:rPr>
              <a:t> et </a:t>
            </a:r>
            <a:r>
              <a:rPr lang="nl-NL" sz="1200" b="0" i="1" kern="1200" dirty="0" err="1" smtClean="0">
                <a:solidFill>
                  <a:schemeClr val="tx1"/>
                </a:solidFill>
                <a:effectLst/>
                <a:latin typeface="+mn-lt"/>
                <a:ea typeface="+mn-ea"/>
                <a:cs typeface="+mn-cs"/>
              </a:rPr>
              <a:t>volvens</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movebo</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fabor</a:t>
            </a:r>
            <a:r>
              <a:rPr lang="nl-NL" dirty="0" smtClean="0"/>
              <a:t/>
            </a:r>
            <a:br>
              <a:rPr lang="nl-NL" dirty="0" smtClean="0"/>
            </a:b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movebo</a:t>
            </a:r>
            <a:r>
              <a:rPr lang="nl-NL" dirty="0" smtClean="0"/>
              <a:t/>
            </a:r>
            <a:br>
              <a:rPr lang="nl-NL" dirty="0" smtClean="0"/>
            </a:br>
            <a:r>
              <a:rPr lang="nl-NL" sz="1200" b="1" i="0" kern="1200" dirty="0" smtClean="0">
                <a:solidFill>
                  <a:schemeClr val="tx1"/>
                </a:solidFill>
                <a:effectLst/>
                <a:latin typeface="+mn-lt"/>
                <a:ea typeface="+mn-ea"/>
                <a:cs typeface="+mn-cs"/>
              </a:rPr>
              <a:t>    Participium bij onderwerp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volvens</a:t>
            </a:r>
            <a:r>
              <a:rPr lang="nl-NL" dirty="0" smtClean="0"/>
              <a:t/>
            </a:r>
            <a:br>
              <a:rPr lang="nl-NL" dirty="0" smtClean="0"/>
            </a:br>
            <a:r>
              <a:rPr lang="nl-NL" sz="1200" b="1" i="0" kern="1200" dirty="0" smtClean="0">
                <a:solidFill>
                  <a:schemeClr val="tx1"/>
                </a:solidFill>
                <a:effectLst/>
                <a:latin typeface="+mn-lt"/>
                <a:ea typeface="+mn-ea"/>
                <a:cs typeface="+mn-cs"/>
              </a:rPr>
              <a:t>    Lijdend voorwerp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fatorum</a:t>
            </a:r>
            <a:r>
              <a:rPr lang="nl-NL" sz="1200" b="0" i="1" kern="1200" dirty="0" smtClean="0">
                <a:solidFill>
                  <a:schemeClr val="tx1"/>
                </a:solidFill>
                <a:effectLst/>
                <a:latin typeface="+mn-lt"/>
                <a:ea typeface="+mn-ea"/>
                <a:cs typeface="+mn-cs"/>
              </a:rPr>
              <a:t> arcana</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 1</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quando</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remordet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remordet</a:t>
            </a:r>
            <a:r>
              <a:rPr lang="nl-NL" dirty="0" smtClean="0"/>
              <a:t/>
            </a:r>
            <a:br>
              <a:rPr lang="nl-NL" dirty="0" smtClean="0"/>
            </a:br>
            <a:r>
              <a:rPr lang="nl-NL" sz="1200" b="1" i="0" kern="1200" dirty="0" smtClean="0">
                <a:solidFill>
                  <a:schemeClr val="tx1"/>
                </a:solidFill>
                <a:effectLst/>
                <a:latin typeface="+mn-lt"/>
                <a:ea typeface="+mn-ea"/>
                <a:cs typeface="+mn-cs"/>
              </a:rPr>
              <a:t>     Onderwerp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haec</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cura</a:t>
            </a:r>
            <a:r>
              <a:rPr lang="nl-NL" dirty="0" smtClean="0"/>
              <a:t/>
            </a:r>
            <a:br>
              <a:rPr lang="nl-NL" dirty="0" smtClean="0"/>
            </a:br>
            <a:r>
              <a:rPr lang="nl-NL" sz="1200" b="1" i="0" kern="1200" dirty="0" smtClean="0">
                <a:solidFill>
                  <a:schemeClr val="tx1"/>
                </a:solidFill>
                <a:effectLst/>
                <a:latin typeface="+mn-lt"/>
                <a:ea typeface="+mn-ea"/>
                <a:cs typeface="+mn-cs"/>
              </a:rPr>
              <a:t>     Lijdend voorwerp</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te</a:t>
            </a:r>
            <a:r>
              <a:rPr lang="nl-NL" dirty="0" smtClean="0"/>
              <a:t/>
            </a:r>
            <a:br>
              <a:rPr lang="nl-NL" dirty="0" smtClean="0"/>
            </a:br>
            <a:r>
              <a:rPr lang="nl-NL" sz="1200" b="1" i="0" kern="1200" dirty="0" smtClean="0">
                <a:solidFill>
                  <a:schemeClr val="tx1"/>
                </a:solidFill>
                <a:effectLst/>
                <a:latin typeface="+mn-lt"/>
                <a:ea typeface="+mn-ea"/>
                <a:cs typeface="+mn-cs"/>
              </a:rPr>
              <a:t> Hoofdzin 2</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Hic</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tibi</a:t>
            </a:r>
            <a:r>
              <a:rPr lang="nl-NL" sz="1200" b="0" i="0" kern="1200" dirty="0" smtClean="0">
                <a:solidFill>
                  <a:schemeClr val="tx1"/>
                </a:solidFill>
                <a:effectLst/>
                <a:latin typeface="+mn-lt"/>
                <a:ea typeface="+mn-ea"/>
                <a:cs typeface="+mn-cs"/>
              </a:rPr>
              <a:t> (...) t/m </a:t>
            </a:r>
            <a:r>
              <a:rPr lang="nl-NL" sz="1200" b="0" i="1" kern="1200" dirty="0" err="1" smtClean="0">
                <a:solidFill>
                  <a:schemeClr val="tx1"/>
                </a:solidFill>
                <a:effectLst/>
                <a:latin typeface="+mn-lt"/>
                <a:ea typeface="+mn-ea"/>
                <a:cs typeface="+mn-cs"/>
              </a:rPr>
              <a:t>ponet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geret</a:t>
            </a:r>
            <a:r>
              <a:rPr lang="nl-NL" dirty="0" smtClean="0"/>
              <a:t/>
            </a:r>
            <a:br>
              <a:rPr lang="nl-NL" dirty="0" smtClean="0"/>
            </a:b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contundet</a:t>
            </a:r>
            <a:r>
              <a:rPr lang="nl-NL" dirty="0" smtClean="0"/>
              <a:t/>
            </a:r>
            <a:br>
              <a:rPr lang="nl-NL" dirty="0" smtClean="0"/>
            </a:b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ponet</a:t>
            </a:r>
            <a:r>
              <a:rPr lang="nl-NL" dirty="0" smtClean="0"/>
              <a:t/>
            </a:r>
            <a:br>
              <a:rPr lang="nl-NL" dirty="0" smtClean="0"/>
            </a:br>
            <a:r>
              <a:rPr lang="nl-NL" sz="1200" b="1" i="0" kern="1200" dirty="0" smtClean="0">
                <a:solidFill>
                  <a:schemeClr val="tx1"/>
                </a:solidFill>
                <a:effectLst/>
                <a:latin typeface="+mn-lt"/>
                <a:ea typeface="+mn-ea"/>
                <a:cs typeface="+mn-cs"/>
              </a:rPr>
              <a:t>    Onderwerp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hic</a:t>
            </a:r>
            <a:r>
              <a:rPr lang="nl-NL" dirty="0" smtClean="0"/>
              <a:t/>
            </a:r>
            <a:br>
              <a:rPr lang="nl-NL" dirty="0" smtClean="0"/>
            </a:br>
            <a:r>
              <a:rPr lang="nl-NL" sz="1200" b="1" i="0" kern="1200" dirty="0" smtClean="0">
                <a:solidFill>
                  <a:schemeClr val="tx1"/>
                </a:solidFill>
                <a:effectLst/>
                <a:latin typeface="+mn-lt"/>
                <a:ea typeface="+mn-ea"/>
                <a:cs typeface="+mn-cs"/>
              </a:rPr>
              <a:t>    Lijdend voorwerp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bellum</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ingens</a:t>
            </a:r>
            <a:r>
              <a:rPr lang="nl-NL" dirty="0" smtClean="0"/>
              <a:t/>
            </a:r>
            <a:br>
              <a:rPr lang="nl-NL" dirty="0" smtClean="0"/>
            </a:b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populos</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ferocis</a:t>
            </a:r>
            <a:r>
              <a:rPr lang="nl-NL" dirty="0" smtClean="0"/>
              <a:t/>
            </a:r>
            <a:br>
              <a:rPr lang="nl-NL" dirty="0" smtClean="0"/>
            </a:br>
            <a:r>
              <a:rPr lang="nl-NL" sz="1200" b="0" i="1" kern="1200" dirty="0" smtClean="0">
                <a:solidFill>
                  <a:schemeClr val="tx1"/>
                </a:solidFill>
                <a:effectLst/>
                <a:latin typeface="+mn-lt"/>
                <a:ea typeface="+mn-ea"/>
                <a:cs typeface="+mn-cs"/>
              </a:rPr>
              <a:t>             mores et </a:t>
            </a:r>
            <a:r>
              <a:rPr lang="nl-NL" sz="1200" b="0" i="1" kern="1200" dirty="0" err="1" smtClean="0">
                <a:solidFill>
                  <a:schemeClr val="tx1"/>
                </a:solidFill>
                <a:effectLst/>
                <a:latin typeface="+mn-lt"/>
                <a:ea typeface="+mn-ea"/>
                <a:cs typeface="+mn-cs"/>
              </a:rPr>
              <a:t>moenia</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 2</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tertia</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dum</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subactis</a:t>
            </a:r>
            <a:r>
              <a:rPr lang="nl-NL" dirty="0" smtClean="0"/>
              <a:t/>
            </a:r>
            <a:br>
              <a:rPr lang="nl-NL" dirty="0" smtClean="0"/>
            </a:br>
            <a:r>
              <a:rPr lang="nl-NL" sz="1200" b="1" i="0" kern="1200" dirty="0" smtClean="0">
                <a:solidFill>
                  <a:schemeClr val="tx1"/>
                </a:solidFill>
                <a:effectLst/>
                <a:latin typeface="+mn-lt"/>
                <a:ea typeface="+mn-ea"/>
                <a:cs typeface="+mn-cs"/>
              </a:rPr>
              <a:t>     Persoonsvorm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viderit</a:t>
            </a:r>
            <a:r>
              <a:rPr lang="nl-NL" dirty="0" smtClean="0"/>
              <a:t/>
            </a:r>
            <a:br>
              <a:rPr lang="nl-NL" dirty="0" smtClean="0"/>
            </a:b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transierint</a:t>
            </a:r>
            <a:r>
              <a:rPr lang="nl-NL" dirty="0" smtClean="0"/>
              <a:t/>
            </a:r>
            <a:br>
              <a:rPr lang="nl-NL" dirty="0" smtClean="0"/>
            </a:br>
            <a:r>
              <a:rPr lang="nl-NL" sz="1200" b="1" i="0" kern="1200" dirty="0" smtClean="0">
                <a:solidFill>
                  <a:schemeClr val="tx1"/>
                </a:solidFill>
                <a:effectLst/>
                <a:latin typeface="+mn-lt"/>
                <a:ea typeface="+mn-ea"/>
                <a:cs typeface="+mn-cs"/>
              </a:rPr>
              <a:t>     Onderwerp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tertia</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aestas</a:t>
            </a:r>
            <a:r>
              <a:rPr lang="nl-NL" dirty="0" smtClean="0"/>
              <a:t/>
            </a:r>
            <a:br>
              <a:rPr lang="nl-NL" dirty="0" smtClean="0"/>
            </a:b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terna</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hiberna</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15</a:t>
            </a:fld>
            <a:endParaRPr lang="nl-NL"/>
          </a:p>
        </p:txBody>
      </p:sp>
    </p:spTree>
    <p:extLst>
      <p:ext uri="{BB962C8B-B14F-4D97-AF65-F5344CB8AC3E}">
        <p14:creationId xmlns:p14="http://schemas.microsoft.com/office/powerpoint/2010/main" val="4121907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effectLst/>
                <a:latin typeface="+mn-lt"/>
                <a:ea typeface="+mn-ea"/>
                <a:cs typeface="+mn-cs"/>
              </a:rPr>
              <a:t>Regel 261-266:</a:t>
            </a:r>
            <a:r>
              <a:rPr lang="nl-NL" dirty="0" smtClean="0"/>
              <a:t/>
            </a:r>
            <a:br>
              <a:rPr lang="nl-NL" dirty="0" smtClean="0"/>
            </a:br>
            <a:r>
              <a:rPr lang="nl-NL" sz="1200" b="0" i="0" kern="1200" dirty="0" smtClean="0">
                <a:solidFill>
                  <a:schemeClr val="tx1"/>
                </a:solidFill>
                <a:effectLst/>
                <a:latin typeface="+mn-lt"/>
                <a:ea typeface="+mn-ea"/>
                <a:cs typeface="+mn-cs"/>
              </a:rPr>
              <a:t>Bestudeer het schema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Hoofdzin 1</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fabor</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enim</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longius</a:t>
            </a:r>
            <a:r>
              <a:rPr lang="nl-NL" sz="1200" b="0" i="1" kern="1200" dirty="0" smtClean="0">
                <a:solidFill>
                  <a:schemeClr val="tx1"/>
                </a:solidFill>
                <a:effectLst/>
                <a:latin typeface="+mn-lt"/>
                <a:ea typeface="+mn-ea"/>
                <a:cs typeface="+mn-cs"/>
              </a:rPr>
              <a:t> et </a:t>
            </a:r>
            <a:r>
              <a:rPr lang="nl-NL" sz="1200" b="0" i="1" kern="1200" dirty="0" err="1" smtClean="0">
                <a:solidFill>
                  <a:schemeClr val="tx1"/>
                </a:solidFill>
                <a:effectLst/>
                <a:latin typeface="+mn-lt"/>
                <a:ea typeface="+mn-ea"/>
                <a:cs typeface="+mn-cs"/>
              </a:rPr>
              <a:t>volvens</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movebo</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fabor</a:t>
            </a:r>
            <a:r>
              <a:rPr lang="nl-NL" dirty="0" smtClean="0"/>
              <a:t/>
            </a:r>
            <a:br>
              <a:rPr lang="nl-NL" dirty="0" smtClean="0"/>
            </a:b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movebo</a:t>
            </a:r>
            <a:r>
              <a:rPr lang="nl-NL" dirty="0" smtClean="0"/>
              <a:t/>
            </a:r>
            <a:br>
              <a:rPr lang="nl-NL" dirty="0" smtClean="0"/>
            </a:br>
            <a:r>
              <a:rPr lang="nl-NL" sz="1200" b="1" i="0" kern="1200" dirty="0" smtClean="0">
                <a:solidFill>
                  <a:schemeClr val="tx1"/>
                </a:solidFill>
                <a:effectLst/>
                <a:latin typeface="+mn-lt"/>
                <a:ea typeface="+mn-ea"/>
                <a:cs typeface="+mn-cs"/>
              </a:rPr>
              <a:t>    Participium bij onderwerp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volvens</a:t>
            </a:r>
            <a:r>
              <a:rPr lang="nl-NL" dirty="0" smtClean="0"/>
              <a:t/>
            </a:r>
            <a:br>
              <a:rPr lang="nl-NL" dirty="0" smtClean="0"/>
            </a:br>
            <a:r>
              <a:rPr lang="nl-NL" sz="1200" b="1" i="0" kern="1200" dirty="0" smtClean="0">
                <a:solidFill>
                  <a:schemeClr val="tx1"/>
                </a:solidFill>
                <a:effectLst/>
                <a:latin typeface="+mn-lt"/>
                <a:ea typeface="+mn-ea"/>
                <a:cs typeface="+mn-cs"/>
              </a:rPr>
              <a:t>    Lijdend voorwerp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fatorum</a:t>
            </a:r>
            <a:r>
              <a:rPr lang="nl-NL" sz="1200" b="0" i="1" kern="1200" dirty="0" smtClean="0">
                <a:solidFill>
                  <a:schemeClr val="tx1"/>
                </a:solidFill>
                <a:effectLst/>
                <a:latin typeface="+mn-lt"/>
                <a:ea typeface="+mn-ea"/>
                <a:cs typeface="+mn-cs"/>
              </a:rPr>
              <a:t> arcana</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 1</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quando</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remordet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remordet</a:t>
            </a:r>
            <a:r>
              <a:rPr lang="nl-NL" dirty="0" smtClean="0"/>
              <a:t/>
            </a:r>
            <a:br>
              <a:rPr lang="nl-NL" dirty="0" smtClean="0"/>
            </a:br>
            <a:r>
              <a:rPr lang="nl-NL" sz="1200" b="1" i="0" kern="1200" dirty="0" smtClean="0">
                <a:solidFill>
                  <a:schemeClr val="tx1"/>
                </a:solidFill>
                <a:effectLst/>
                <a:latin typeface="+mn-lt"/>
                <a:ea typeface="+mn-ea"/>
                <a:cs typeface="+mn-cs"/>
              </a:rPr>
              <a:t>     Onderwerp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haec</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cura</a:t>
            </a:r>
            <a:r>
              <a:rPr lang="nl-NL" dirty="0" smtClean="0"/>
              <a:t/>
            </a:r>
            <a:br>
              <a:rPr lang="nl-NL" dirty="0" smtClean="0"/>
            </a:br>
            <a:r>
              <a:rPr lang="nl-NL" sz="1200" b="1" i="0" kern="1200" dirty="0" smtClean="0">
                <a:solidFill>
                  <a:schemeClr val="tx1"/>
                </a:solidFill>
                <a:effectLst/>
                <a:latin typeface="+mn-lt"/>
                <a:ea typeface="+mn-ea"/>
                <a:cs typeface="+mn-cs"/>
              </a:rPr>
              <a:t>     Lijdend voorwerp</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te</a:t>
            </a:r>
            <a:r>
              <a:rPr lang="nl-NL" dirty="0" smtClean="0"/>
              <a:t/>
            </a:r>
            <a:br>
              <a:rPr lang="nl-NL" dirty="0" smtClean="0"/>
            </a:br>
            <a:r>
              <a:rPr lang="nl-NL" sz="1200" b="1" i="0" kern="1200" dirty="0" smtClean="0">
                <a:solidFill>
                  <a:schemeClr val="tx1"/>
                </a:solidFill>
                <a:effectLst/>
                <a:latin typeface="+mn-lt"/>
                <a:ea typeface="+mn-ea"/>
                <a:cs typeface="+mn-cs"/>
              </a:rPr>
              <a:t> Hoofdzin 2</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Hic</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tibi</a:t>
            </a:r>
            <a:r>
              <a:rPr lang="nl-NL" sz="1200" b="0" i="0" kern="1200" dirty="0" smtClean="0">
                <a:solidFill>
                  <a:schemeClr val="tx1"/>
                </a:solidFill>
                <a:effectLst/>
                <a:latin typeface="+mn-lt"/>
                <a:ea typeface="+mn-ea"/>
                <a:cs typeface="+mn-cs"/>
              </a:rPr>
              <a:t> (...) t/m </a:t>
            </a:r>
            <a:r>
              <a:rPr lang="nl-NL" sz="1200" b="0" i="1" kern="1200" dirty="0" err="1" smtClean="0">
                <a:solidFill>
                  <a:schemeClr val="tx1"/>
                </a:solidFill>
                <a:effectLst/>
                <a:latin typeface="+mn-lt"/>
                <a:ea typeface="+mn-ea"/>
                <a:cs typeface="+mn-cs"/>
              </a:rPr>
              <a:t>ponet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geret</a:t>
            </a:r>
            <a:r>
              <a:rPr lang="nl-NL" dirty="0" smtClean="0"/>
              <a:t/>
            </a:r>
            <a:br>
              <a:rPr lang="nl-NL" dirty="0" smtClean="0"/>
            </a:b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contundet</a:t>
            </a:r>
            <a:r>
              <a:rPr lang="nl-NL" dirty="0" smtClean="0"/>
              <a:t/>
            </a:r>
            <a:br>
              <a:rPr lang="nl-NL" dirty="0" smtClean="0"/>
            </a:b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ponet</a:t>
            </a:r>
            <a:r>
              <a:rPr lang="nl-NL" dirty="0" smtClean="0"/>
              <a:t/>
            </a:r>
            <a:br>
              <a:rPr lang="nl-NL" dirty="0" smtClean="0"/>
            </a:br>
            <a:r>
              <a:rPr lang="nl-NL" sz="1200" b="1" i="0" kern="1200" dirty="0" smtClean="0">
                <a:solidFill>
                  <a:schemeClr val="tx1"/>
                </a:solidFill>
                <a:effectLst/>
                <a:latin typeface="+mn-lt"/>
                <a:ea typeface="+mn-ea"/>
                <a:cs typeface="+mn-cs"/>
              </a:rPr>
              <a:t>    Onderwerp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hic</a:t>
            </a:r>
            <a:r>
              <a:rPr lang="nl-NL" dirty="0" smtClean="0"/>
              <a:t/>
            </a:r>
            <a:br>
              <a:rPr lang="nl-NL" dirty="0" smtClean="0"/>
            </a:br>
            <a:r>
              <a:rPr lang="nl-NL" sz="1200" b="1" i="0" kern="1200" dirty="0" smtClean="0">
                <a:solidFill>
                  <a:schemeClr val="tx1"/>
                </a:solidFill>
                <a:effectLst/>
                <a:latin typeface="+mn-lt"/>
                <a:ea typeface="+mn-ea"/>
                <a:cs typeface="+mn-cs"/>
              </a:rPr>
              <a:t>    Lijdend voorwerp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bellum</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ingens</a:t>
            </a:r>
            <a:r>
              <a:rPr lang="nl-NL" dirty="0" smtClean="0"/>
              <a:t/>
            </a:r>
            <a:br>
              <a:rPr lang="nl-NL" dirty="0" smtClean="0"/>
            </a:b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populos</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ferocis</a:t>
            </a:r>
            <a:r>
              <a:rPr lang="nl-NL" dirty="0" smtClean="0"/>
              <a:t/>
            </a:r>
            <a:br>
              <a:rPr lang="nl-NL" dirty="0" smtClean="0"/>
            </a:br>
            <a:r>
              <a:rPr lang="nl-NL" sz="1200" b="0" i="1" kern="1200" dirty="0" smtClean="0">
                <a:solidFill>
                  <a:schemeClr val="tx1"/>
                </a:solidFill>
                <a:effectLst/>
                <a:latin typeface="+mn-lt"/>
                <a:ea typeface="+mn-ea"/>
                <a:cs typeface="+mn-cs"/>
              </a:rPr>
              <a:t>             mores et </a:t>
            </a:r>
            <a:r>
              <a:rPr lang="nl-NL" sz="1200" b="0" i="1" kern="1200" dirty="0" err="1" smtClean="0">
                <a:solidFill>
                  <a:schemeClr val="tx1"/>
                </a:solidFill>
                <a:effectLst/>
                <a:latin typeface="+mn-lt"/>
                <a:ea typeface="+mn-ea"/>
                <a:cs typeface="+mn-cs"/>
              </a:rPr>
              <a:t>moenia</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 2</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tertia</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dum</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subactis</a:t>
            </a:r>
            <a:r>
              <a:rPr lang="nl-NL" dirty="0" smtClean="0"/>
              <a:t/>
            </a:r>
            <a:br>
              <a:rPr lang="nl-NL" dirty="0" smtClean="0"/>
            </a:br>
            <a:r>
              <a:rPr lang="nl-NL" sz="1200" b="1" i="0" kern="1200" dirty="0" smtClean="0">
                <a:solidFill>
                  <a:schemeClr val="tx1"/>
                </a:solidFill>
                <a:effectLst/>
                <a:latin typeface="+mn-lt"/>
                <a:ea typeface="+mn-ea"/>
                <a:cs typeface="+mn-cs"/>
              </a:rPr>
              <a:t>     Persoonsvorm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viderit</a:t>
            </a:r>
            <a:r>
              <a:rPr lang="nl-NL" dirty="0" smtClean="0"/>
              <a:t/>
            </a:r>
            <a:br>
              <a:rPr lang="nl-NL" dirty="0" smtClean="0"/>
            </a:b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transierint</a:t>
            </a:r>
            <a:r>
              <a:rPr lang="nl-NL" dirty="0" smtClean="0"/>
              <a:t/>
            </a:r>
            <a:br>
              <a:rPr lang="nl-NL" dirty="0" smtClean="0"/>
            </a:br>
            <a:r>
              <a:rPr lang="nl-NL" sz="1200" b="1" i="0" kern="1200" dirty="0" smtClean="0">
                <a:solidFill>
                  <a:schemeClr val="tx1"/>
                </a:solidFill>
                <a:effectLst/>
                <a:latin typeface="+mn-lt"/>
                <a:ea typeface="+mn-ea"/>
                <a:cs typeface="+mn-cs"/>
              </a:rPr>
              <a:t>     Onderwerp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tertia</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aestas</a:t>
            </a:r>
            <a:r>
              <a:rPr lang="nl-NL" dirty="0" smtClean="0"/>
              <a:t/>
            </a:r>
            <a:br>
              <a:rPr lang="nl-NL" dirty="0" smtClean="0"/>
            </a:b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terna</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hiberna</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18</a:t>
            </a:fld>
            <a:endParaRPr lang="nl-NL"/>
          </a:p>
        </p:txBody>
      </p:sp>
    </p:spTree>
    <p:extLst>
      <p:ext uri="{BB962C8B-B14F-4D97-AF65-F5344CB8AC3E}">
        <p14:creationId xmlns:p14="http://schemas.microsoft.com/office/powerpoint/2010/main" val="2339768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19</a:t>
            </a:fld>
            <a:endParaRPr lang="nl-NL"/>
          </a:p>
        </p:txBody>
      </p:sp>
    </p:spTree>
    <p:extLst>
      <p:ext uri="{BB962C8B-B14F-4D97-AF65-F5344CB8AC3E}">
        <p14:creationId xmlns:p14="http://schemas.microsoft.com/office/powerpoint/2010/main" val="2750805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20</a:t>
            </a:fld>
            <a:endParaRPr lang="nl-NL"/>
          </a:p>
        </p:txBody>
      </p:sp>
    </p:spTree>
    <p:extLst>
      <p:ext uri="{BB962C8B-B14F-4D97-AF65-F5344CB8AC3E}">
        <p14:creationId xmlns:p14="http://schemas.microsoft.com/office/powerpoint/2010/main" val="2333013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22</a:t>
            </a:fld>
            <a:endParaRPr lang="nl-NL"/>
          </a:p>
        </p:txBody>
      </p:sp>
    </p:spTree>
    <p:extLst>
      <p:ext uri="{BB962C8B-B14F-4D97-AF65-F5344CB8AC3E}">
        <p14:creationId xmlns:p14="http://schemas.microsoft.com/office/powerpoint/2010/main" val="193599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23</a:t>
            </a:fld>
            <a:endParaRPr lang="nl-NL"/>
          </a:p>
        </p:txBody>
      </p:sp>
    </p:spTree>
    <p:extLst>
      <p:ext uri="{BB962C8B-B14F-4D97-AF65-F5344CB8AC3E}">
        <p14:creationId xmlns:p14="http://schemas.microsoft.com/office/powerpoint/2010/main" val="2698868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24</a:t>
            </a:fld>
            <a:endParaRPr lang="nl-NL"/>
          </a:p>
        </p:txBody>
      </p:sp>
    </p:spTree>
    <p:extLst>
      <p:ext uri="{BB962C8B-B14F-4D97-AF65-F5344CB8AC3E}">
        <p14:creationId xmlns:p14="http://schemas.microsoft.com/office/powerpoint/2010/main" val="2961855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25</a:t>
            </a:fld>
            <a:endParaRPr lang="nl-NL"/>
          </a:p>
        </p:txBody>
      </p:sp>
    </p:spTree>
    <p:extLst>
      <p:ext uri="{BB962C8B-B14F-4D97-AF65-F5344CB8AC3E}">
        <p14:creationId xmlns:p14="http://schemas.microsoft.com/office/powerpoint/2010/main" val="119879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15AFD15-F4D2-442E-8278-2DEBB324C9D5}" type="slidenum">
              <a:rPr lang="nl-NL" smtClean="0"/>
              <a:t>2</a:t>
            </a:fld>
            <a:endParaRPr lang="nl-NL"/>
          </a:p>
        </p:txBody>
      </p:sp>
    </p:spTree>
    <p:extLst>
      <p:ext uri="{BB962C8B-B14F-4D97-AF65-F5344CB8AC3E}">
        <p14:creationId xmlns:p14="http://schemas.microsoft.com/office/powerpoint/2010/main" val="517000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26</a:t>
            </a:fld>
            <a:endParaRPr lang="nl-NL"/>
          </a:p>
        </p:txBody>
      </p:sp>
    </p:spTree>
    <p:extLst>
      <p:ext uri="{BB962C8B-B14F-4D97-AF65-F5344CB8AC3E}">
        <p14:creationId xmlns:p14="http://schemas.microsoft.com/office/powerpoint/2010/main" val="2721027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Regel 297-300 (</a:t>
            </a:r>
            <a:r>
              <a:rPr lang="nl-NL" sz="1200" b="0" i="1" kern="1200" dirty="0" err="1" smtClean="0">
                <a:solidFill>
                  <a:schemeClr val="tx1"/>
                </a:solidFill>
                <a:effectLst/>
                <a:latin typeface="+mn-lt"/>
                <a:ea typeface="+mn-ea"/>
                <a:cs typeface="+mn-cs"/>
              </a:rPr>
              <a:t>arceret</a:t>
            </a:r>
            <a:r>
              <a:rPr lang="nl-NL" sz="1200" b="0" i="0" kern="1200" dirty="0" smtClean="0">
                <a:solidFill>
                  <a:schemeClr val="tx1"/>
                </a:solidFill>
                <a:effectLst/>
                <a:latin typeface="+mn-lt"/>
                <a:ea typeface="+mn-ea"/>
                <a:cs typeface="+mn-cs"/>
              </a:rPr>
              <a:t>):</a:t>
            </a:r>
            <a:r>
              <a:rPr lang="nl-NL" dirty="0" smtClean="0"/>
              <a:t/>
            </a:r>
            <a:br>
              <a:rPr lang="nl-NL" dirty="0" smtClean="0"/>
            </a:br>
            <a:r>
              <a:rPr lang="nl-NL" sz="1200" b="0" i="0" kern="1200" dirty="0" smtClean="0">
                <a:solidFill>
                  <a:schemeClr val="tx1"/>
                </a:solidFill>
                <a:effectLst/>
                <a:latin typeface="+mn-lt"/>
                <a:ea typeface="+mn-ea"/>
                <a:cs typeface="+mn-cs"/>
              </a:rPr>
              <a:t>Bestudeer het schema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Hoofdzin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Haec</a:t>
            </a:r>
            <a:r>
              <a:rPr lang="nl-NL" sz="1200" b="0" i="0" kern="1200" dirty="0" smtClean="0">
                <a:solidFill>
                  <a:schemeClr val="tx1"/>
                </a:solidFill>
                <a:effectLst/>
                <a:latin typeface="+mn-lt"/>
                <a:ea typeface="+mn-ea"/>
                <a:cs typeface="+mn-cs"/>
              </a:rPr>
              <a:t> t/m </a:t>
            </a:r>
            <a:r>
              <a:rPr lang="nl-NL" sz="1200" b="0" i="1" kern="1200" dirty="0" smtClean="0">
                <a:solidFill>
                  <a:schemeClr val="tx1"/>
                </a:solidFill>
                <a:effectLst/>
                <a:latin typeface="+mn-lt"/>
                <a:ea typeface="+mn-ea"/>
                <a:cs typeface="+mn-cs"/>
              </a:rPr>
              <a:t>alto</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ait</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demittit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Onderwerp</a:t>
            </a:r>
            <a:r>
              <a:rPr lang="nl-NL" sz="1200" b="0" i="0" kern="1200" dirty="0" smtClean="0">
                <a:solidFill>
                  <a:schemeClr val="tx1"/>
                </a:solidFill>
                <a:effectLst/>
                <a:latin typeface="+mn-lt"/>
                <a:ea typeface="+mn-ea"/>
                <a:cs typeface="+mn-cs"/>
              </a:rPr>
              <a:t>: (Jupiter)</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Lijdend voorwerp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Maia</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genitum</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 1</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ut</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Teucris</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pateant</a:t>
            </a:r>
            <a:r>
              <a:rPr lang="nl-NL" dirty="0" smtClean="0"/>
              <a:t/>
            </a:r>
            <a:br>
              <a:rPr lang="nl-NL" dirty="0" smtClean="0"/>
            </a:br>
            <a:r>
              <a:rPr lang="nl-NL" sz="1200" b="1" i="1"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Onderwerp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terrae</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arces</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 2</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ne </a:t>
            </a:r>
            <a:r>
              <a:rPr lang="nl-NL" sz="1200" b="0" i="0" kern="1200" dirty="0" smtClean="0">
                <a:solidFill>
                  <a:schemeClr val="tx1"/>
                </a:solidFill>
                <a:effectLst/>
                <a:latin typeface="+mn-lt"/>
                <a:ea typeface="+mn-ea"/>
                <a:cs typeface="+mn-cs"/>
              </a:rPr>
              <a:t>t/m </a:t>
            </a:r>
            <a:r>
              <a:rPr lang="nl-NL" sz="1200" b="0" i="1" kern="1200" dirty="0" err="1" smtClean="0">
                <a:solidFill>
                  <a:schemeClr val="tx1"/>
                </a:solidFill>
                <a:effectLst/>
                <a:latin typeface="+mn-lt"/>
                <a:ea typeface="+mn-ea"/>
                <a:cs typeface="+mn-cs"/>
              </a:rPr>
              <a:t>arceret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arceret</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29</a:t>
            </a:fld>
            <a:endParaRPr lang="nl-NL"/>
          </a:p>
        </p:txBody>
      </p:sp>
    </p:spTree>
    <p:extLst>
      <p:ext uri="{BB962C8B-B14F-4D97-AF65-F5344CB8AC3E}">
        <p14:creationId xmlns:p14="http://schemas.microsoft.com/office/powerpoint/2010/main" val="3300440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effectLst/>
                <a:latin typeface="+mn-lt"/>
                <a:ea typeface="+mn-ea"/>
                <a:cs typeface="+mn-cs"/>
              </a:rPr>
              <a:t>Regel 297-300 (</a:t>
            </a:r>
            <a:r>
              <a:rPr lang="nl-NL" sz="1200" b="0" i="1" kern="1200" dirty="0" err="1" smtClean="0">
                <a:solidFill>
                  <a:schemeClr val="tx1"/>
                </a:solidFill>
                <a:effectLst/>
                <a:latin typeface="+mn-lt"/>
                <a:ea typeface="+mn-ea"/>
                <a:cs typeface="+mn-cs"/>
              </a:rPr>
              <a:t>arceret</a:t>
            </a:r>
            <a:r>
              <a:rPr lang="nl-NL" sz="1200" b="0" i="0" kern="1200" dirty="0" smtClean="0">
                <a:solidFill>
                  <a:schemeClr val="tx1"/>
                </a:solidFill>
                <a:effectLst/>
                <a:latin typeface="+mn-lt"/>
                <a:ea typeface="+mn-ea"/>
                <a:cs typeface="+mn-cs"/>
              </a:rPr>
              <a:t>):</a:t>
            </a:r>
            <a:r>
              <a:rPr lang="nl-NL" dirty="0" smtClean="0"/>
              <a:t/>
            </a:r>
            <a:br>
              <a:rPr lang="nl-NL" dirty="0" smtClean="0"/>
            </a:br>
            <a:r>
              <a:rPr lang="nl-NL" sz="1200" b="0" i="0" kern="1200" dirty="0" smtClean="0">
                <a:solidFill>
                  <a:schemeClr val="tx1"/>
                </a:solidFill>
                <a:effectLst/>
                <a:latin typeface="+mn-lt"/>
                <a:ea typeface="+mn-ea"/>
                <a:cs typeface="+mn-cs"/>
              </a:rPr>
              <a:t>Bestudeer het schema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Hoofdzin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Haec</a:t>
            </a:r>
            <a:r>
              <a:rPr lang="nl-NL" sz="1200" b="0" i="0" kern="1200" dirty="0" smtClean="0">
                <a:solidFill>
                  <a:schemeClr val="tx1"/>
                </a:solidFill>
                <a:effectLst/>
                <a:latin typeface="+mn-lt"/>
                <a:ea typeface="+mn-ea"/>
                <a:cs typeface="+mn-cs"/>
              </a:rPr>
              <a:t> t/m </a:t>
            </a:r>
            <a:r>
              <a:rPr lang="nl-NL" sz="1200" b="0" i="1" kern="1200" dirty="0" smtClean="0">
                <a:solidFill>
                  <a:schemeClr val="tx1"/>
                </a:solidFill>
                <a:effectLst/>
                <a:latin typeface="+mn-lt"/>
                <a:ea typeface="+mn-ea"/>
                <a:cs typeface="+mn-cs"/>
              </a:rPr>
              <a:t>alto</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ait</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demittit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Onderwerp</a:t>
            </a:r>
            <a:r>
              <a:rPr lang="nl-NL" sz="1200" b="0" i="0" kern="1200" dirty="0" smtClean="0">
                <a:solidFill>
                  <a:schemeClr val="tx1"/>
                </a:solidFill>
                <a:effectLst/>
                <a:latin typeface="+mn-lt"/>
                <a:ea typeface="+mn-ea"/>
                <a:cs typeface="+mn-cs"/>
              </a:rPr>
              <a:t>: (Jupiter)</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Lijdend voorwerp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Maia</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genitum</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 1</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ut</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Teucris</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pateant</a:t>
            </a:r>
            <a:r>
              <a:rPr lang="nl-NL" dirty="0" smtClean="0"/>
              <a:t/>
            </a:r>
            <a:br>
              <a:rPr lang="nl-NL" dirty="0" smtClean="0"/>
            </a:br>
            <a:r>
              <a:rPr lang="nl-NL" sz="1200" b="1" i="1"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Onderwerp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terrae</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arces</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 2</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ne </a:t>
            </a:r>
            <a:r>
              <a:rPr lang="nl-NL" sz="1200" b="0" i="0" kern="1200" dirty="0" smtClean="0">
                <a:solidFill>
                  <a:schemeClr val="tx1"/>
                </a:solidFill>
                <a:effectLst/>
                <a:latin typeface="+mn-lt"/>
                <a:ea typeface="+mn-ea"/>
                <a:cs typeface="+mn-cs"/>
              </a:rPr>
              <a:t>t/m </a:t>
            </a:r>
            <a:r>
              <a:rPr lang="nl-NL" sz="1200" b="0" i="1" kern="1200" dirty="0" err="1" smtClean="0">
                <a:solidFill>
                  <a:schemeClr val="tx1"/>
                </a:solidFill>
                <a:effectLst/>
                <a:latin typeface="+mn-lt"/>
                <a:ea typeface="+mn-ea"/>
                <a:cs typeface="+mn-cs"/>
              </a:rPr>
              <a:t>arceret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arceret</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30</a:t>
            </a:fld>
            <a:endParaRPr lang="nl-NL"/>
          </a:p>
        </p:txBody>
      </p:sp>
    </p:spTree>
    <p:extLst>
      <p:ext uri="{BB962C8B-B14F-4D97-AF65-F5344CB8AC3E}">
        <p14:creationId xmlns:p14="http://schemas.microsoft.com/office/powerpoint/2010/main" val="573523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355600">
              <a:spcAft>
                <a:spcPts val="0"/>
              </a:spcAft>
            </a:pP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32</a:t>
            </a:fld>
            <a:endParaRPr lang="nl-NL"/>
          </a:p>
        </p:txBody>
      </p:sp>
    </p:spTree>
    <p:extLst>
      <p:ext uri="{BB962C8B-B14F-4D97-AF65-F5344CB8AC3E}">
        <p14:creationId xmlns:p14="http://schemas.microsoft.com/office/powerpoint/2010/main" val="1112985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33</a:t>
            </a:fld>
            <a:endParaRPr lang="nl-NL"/>
          </a:p>
        </p:txBody>
      </p:sp>
    </p:spTree>
    <p:extLst>
      <p:ext uri="{BB962C8B-B14F-4D97-AF65-F5344CB8AC3E}">
        <p14:creationId xmlns:p14="http://schemas.microsoft.com/office/powerpoint/2010/main" val="1308095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34</a:t>
            </a:fld>
            <a:endParaRPr lang="nl-NL"/>
          </a:p>
        </p:txBody>
      </p:sp>
    </p:spTree>
    <p:extLst>
      <p:ext uri="{BB962C8B-B14F-4D97-AF65-F5344CB8AC3E}">
        <p14:creationId xmlns:p14="http://schemas.microsoft.com/office/powerpoint/2010/main" val="2902098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35</a:t>
            </a:fld>
            <a:endParaRPr lang="nl-NL"/>
          </a:p>
        </p:txBody>
      </p:sp>
    </p:spTree>
    <p:extLst>
      <p:ext uri="{BB962C8B-B14F-4D97-AF65-F5344CB8AC3E}">
        <p14:creationId xmlns:p14="http://schemas.microsoft.com/office/powerpoint/2010/main" val="3475468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36</a:t>
            </a:fld>
            <a:endParaRPr lang="nl-NL"/>
          </a:p>
        </p:txBody>
      </p:sp>
    </p:spTree>
    <p:extLst>
      <p:ext uri="{BB962C8B-B14F-4D97-AF65-F5344CB8AC3E}">
        <p14:creationId xmlns:p14="http://schemas.microsoft.com/office/powerpoint/2010/main" val="3214823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40</a:t>
            </a:fld>
            <a:endParaRPr lang="nl-NL"/>
          </a:p>
        </p:txBody>
      </p:sp>
    </p:spTree>
    <p:extLst>
      <p:ext uri="{BB962C8B-B14F-4D97-AF65-F5344CB8AC3E}">
        <p14:creationId xmlns:p14="http://schemas.microsoft.com/office/powerpoint/2010/main" val="1311782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41</a:t>
            </a:fld>
            <a:endParaRPr lang="nl-NL"/>
          </a:p>
        </p:txBody>
      </p:sp>
    </p:spTree>
    <p:extLst>
      <p:ext uri="{BB962C8B-B14F-4D97-AF65-F5344CB8AC3E}">
        <p14:creationId xmlns:p14="http://schemas.microsoft.com/office/powerpoint/2010/main" val="1584969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a:t>
            </a:fld>
            <a:endParaRPr lang="nl-NL"/>
          </a:p>
        </p:txBody>
      </p:sp>
    </p:spTree>
    <p:extLst>
      <p:ext uri="{BB962C8B-B14F-4D97-AF65-F5344CB8AC3E}">
        <p14:creationId xmlns:p14="http://schemas.microsoft.com/office/powerpoint/2010/main" val="2710208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42</a:t>
            </a:fld>
            <a:endParaRPr lang="nl-NL"/>
          </a:p>
        </p:txBody>
      </p:sp>
    </p:spTree>
    <p:extLst>
      <p:ext uri="{BB962C8B-B14F-4D97-AF65-F5344CB8AC3E}">
        <p14:creationId xmlns:p14="http://schemas.microsoft.com/office/powerpoint/2010/main" val="25455618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43</a:t>
            </a:fld>
            <a:endParaRPr lang="nl-NL"/>
          </a:p>
        </p:txBody>
      </p:sp>
    </p:spTree>
    <p:extLst>
      <p:ext uri="{BB962C8B-B14F-4D97-AF65-F5344CB8AC3E}">
        <p14:creationId xmlns:p14="http://schemas.microsoft.com/office/powerpoint/2010/main" val="1926272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355600">
              <a:spcAft>
                <a:spcPts val="0"/>
              </a:spcAft>
            </a:pPr>
            <a:endParaRPr lang="nl-NL" b="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44</a:t>
            </a:fld>
            <a:endParaRPr lang="nl-NL"/>
          </a:p>
        </p:txBody>
      </p:sp>
    </p:spTree>
    <p:extLst>
      <p:ext uri="{BB962C8B-B14F-4D97-AF65-F5344CB8AC3E}">
        <p14:creationId xmlns:p14="http://schemas.microsoft.com/office/powerpoint/2010/main" val="26181330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355600">
              <a:spcAft>
                <a:spcPts val="0"/>
              </a:spcAft>
            </a:pPr>
            <a:endParaRPr lang="nl-NL" b="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45</a:t>
            </a:fld>
            <a:endParaRPr lang="nl-NL"/>
          </a:p>
        </p:txBody>
      </p:sp>
    </p:spTree>
    <p:extLst>
      <p:ext uri="{BB962C8B-B14F-4D97-AF65-F5344CB8AC3E}">
        <p14:creationId xmlns:p14="http://schemas.microsoft.com/office/powerpoint/2010/main" val="24486746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355600">
              <a:spcAft>
                <a:spcPts val="0"/>
              </a:spcAft>
            </a:pPr>
            <a:endParaRPr lang="nl-NL" b="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46</a:t>
            </a:fld>
            <a:endParaRPr lang="nl-NL"/>
          </a:p>
        </p:txBody>
      </p:sp>
    </p:spTree>
    <p:extLst>
      <p:ext uri="{BB962C8B-B14F-4D97-AF65-F5344CB8AC3E}">
        <p14:creationId xmlns:p14="http://schemas.microsoft.com/office/powerpoint/2010/main" val="24206097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355600">
              <a:spcAft>
                <a:spcPts val="0"/>
              </a:spcAft>
            </a:pPr>
            <a:endParaRPr lang="nl-NL" b="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47</a:t>
            </a:fld>
            <a:endParaRPr lang="nl-NL"/>
          </a:p>
        </p:txBody>
      </p:sp>
    </p:spTree>
    <p:extLst>
      <p:ext uri="{BB962C8B-B14F-4D97-AF65-F5344CB8AC3E}">
        <p14:creationId xmlns:p14="http://schemas.microsoft.com/office/powerpoint/2010/main" val="12229995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355600">
              <a:spcAft>
                <a:spcPts val="0"/>
              </a:spcAft>
            </a:pPr>
            <a:endParaRPr lang="nl-NL" b="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48</a:t>
            </a:fld>
            <a:endParaRPr lang="nl-NL"/>
          </a:p>
        </p:txBody>
      </p:sp>
    </p:spTree>
    <p:extLst>
      <p:ext uri="{BB962C8B-B14F-4D97-AF65-F5344CB8AC3E}">
        <p14:creationId xmlns:p14="http://schemas.microsoft.com/office/powerpoint/2010/main" val="24645559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355600">
              <a:spcAft>
                <a:spcPts val="0"/>
              </a:spcAft>
            </a:pPr>
            <a:endParaRPr lang="nl-NL" b="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49</a:t>
            </a:fld>
            <a:endParaRPr lang="nl-NL"/>
          </a:p>
        </p:txBody>
      </p:sp>
    </p:spTree>
    <p:extLst>
      <p:ext uri="{BB962C8B-B14F-4D97-AF65-F5344CB8AC3E}">
        <p14:creationId xmlns:p14="http://schemas.microsoft.com/office/powerpoint/2010/main" val="12005893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50</a:t>
            </a:fld>
            <a:endParaRPr lang="nl-NL"/>
          </a:p>
        </p:txBody>
      </p:sp>
    </p:spTree>
    <p:extLst>
      <p:ext uri="{BB962C8B-B14F-4D97-AF65-F5344CB8AC3E}">
        <p14:creationId xmlns:p14="http://schemas.microsoft.com/office/powerpoint/2010/main" val="12062834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51</a:t>
            </a:fld>
            <a:endParaRPr lang="nl-NL"/>
          </a:p>
        </p:txBody>
      </p:sp>
    </p:spTree>
    <p:extLst>
      <p:ext uri="{BB962C8B-B14F-4D97-AF65-F5344CB8AC3E}">
        <p14:creationId xmlns:p14="http://schemas.microsoft.com/office/powerpoint/2010/main" val="3860081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Regel 229 (</a:t>
            </a:r>
            <a:r>
              <a:rPr lang="nl-NL" sz="1200" b="0" i="1" kern="1200" dirty="0" smtClean="0">
                <a:solidFill>
                  <a:schemeClr val="tx1"/>
                </a:solidFill>
                <a:effectLst/>
                <a:latin typeface="+mn-lt"/>
                <a:ea typeface="+mn-ea"/>
                <a:cs typeface="+mn-cs"/>
              </a:rPr>
              <a:t>O </a:t>
            </a:r>
            <a:r>
              <a:rPr lang="nl-NL" sz="1200" b="0" i="1" kern="1200" dirty="0" err="1" smtClean="0">
                <a:solidFill>
                  <a:schemeClr val="tx1"/>
                </a:solidFill>
                <a:effectLst/>
                <a:latin typeface="+mn-lt"/>
                <a:ea typeface="+mn-ea"/>
                <a:cs typeface="+mn-cs"/>
              </a:rPr>
              <a:t>qui</a:t>
            </a:r>
            <a:r>
              <a:rPr lang="nl-NL" sz="1200" b="0" i="0" kern="1200" dirty="0" smtClean="0">
                <a:solidFill>
                  <a:schemeClr val="tx1"/>
                </a:solidFill>
                <a:effectLst/>
                <a:latin typeface="+mn-lt"/>
                <a:ea typeface="+mn-ea"/>
                <a:cs typeface="+mn-cs"/>
              </a:rPr>
              <a:t>) -233:</a:t>
            </a:r>
            <a:r>
              <a:rPr lang="nl-NL" dirty="0" smtClean="0"/>
              <a:t/>
            </a:r>
            <a:br>
              <a:rPr lang="nl-NL" dirty="0" smtClean="0"/>
            </a:br>
            <a:r>
              <a:rPr lang="nl-NL" sz="1200" b="0" i="0" kern="1200" dirty="0" smtClean="0">
                <a:solidFill>
                  <a:schemeClr val="tx1"/>
                </a:solidFill>
                <a:effectLst/>
                <a:latin typeface="+mn-lt"/>
                <a:ea typeface="+mn-ea"/>
                <a:cs typeface="+mn-cs"/>
              </a:rPr>
              <a:t>Bestudeer het schema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err="1" smtClean="0">
                <a:solidFill>
                  <a:schemeClr val="tx1"/>
                </a:solidFill>
                <a:effectLst/>
                <a:latin typeface="+mn-lt"/>
                <a:ea typeface="+mn-ea"/>
                <a:cs typeface="+mn-cs"/>
              </a:rPr>
              <a:t>Betrekk</a:t>
            </a:r>
            <a:r>
              <a:rPr lang="nl-NL" sz="1200" b="1" i="0" kern="1200" dirty="0" smtClean="0">
                <a:solidFill>
                  <a:schemeClr val="tx1"/>
                </a:solidFill>
                <a:effectLst/>
                <a:latin typeface="+mn-lt"/>
                <a:ea typeface="+mn-ea"/>
                <a:cs typeface="+mn-cs"/>
              </a:rPr>
              <a:t>. bijzin 1</a:t>
            </a:r>
            <a:r>
              <a:rPr lang="nl-NL" sz="1200" b="0" i="0" kern="1200" dirty="0" smtClean="0">
                <a:solidFill>
                  <a:schemeClr val="tx1"/>
                </a:solidFill>
                <a:effectLst/>
                <a:latin typeface="+mn-lt"/>
                <a:ea typeface="+mn-ea"/>
                <a:cs typeface="+mn-cs"/>
              </a:rPr>
              <a:t> bij </a:t>
            </a:r>
            <a:r>
              <a:rPr lang="nl-NL" sz="1200" b="0" i="1" kern="1200" dirty="0" smtClean="0">
                <a:solidFill>
                  <a:schemeClr val="tx1"/>
                </a:solidFill>
                <a:effectLst/>
                <a:latin typeface="+mn-lt"/>
                <a:ea typeface="+mn-ea"/>
                <a:cs typeface="+mn-cs"/>
              </a:rPr>
              <a:t>O</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tu</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qui</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terres</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lijd. </a:t>
            </a:r>
            <a:r>
              <a:rPr lang="nl-NL" sz="1200" b="1" i="0" kern="1200" dirty="0" err="1" smtClean="0">
                <a:solidFill>
                  <a:schemeClr val="tx1"/>
                </a:solidFill>
                <a:effectLst/>
                <a:latin typeface="+mn-lt"/>
                <a:ea typeface="+mn-ea"/>
                <a:cs typeface="+mn-cs"/>
              </a:rPr>
              <a:t>vw</a:t>
            </a:r>
            <a:r>
              <a:rPr lang="nl-NL" sz="1200" b="1" i="0" kern="1200" dirty="0" smtClean="0">
                <a:solidFill>
                  <a:schemeClr val="tx1"/>
                </a:solidFill>
                <a:effectLst/>
                <a:latin typeface="+mn-lt"/>
                <a:ea typeface="+mn-ea"/>
                <a:cs typeface="+mn-cs"/>
              </a:rPr>
              <a:t>.</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res</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hominumque</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deumque</a:t>
            </a:r>
            <a:r>
              <a:rPr lang="nl-NL" sz="1200" b="0" i="0" kern="1200" dirty="0" smtClean="0">
                <a:solidFill>
                  <a:schemeClr val="tx1"/>
                </a:solidFill>
                <a:effectLst/>
                <a:latin typeface="+mn-lt"/>
                <a:ea typeface="+mn-ea"/>
                <a:cs typeface="+mn-cs"/>
              </a:rPr>
              <a: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Hoofdzin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quid</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potuere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potuere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Onderwerp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meus</a:t>
            </a:r>
            <a:r>
              <a:rPr lang="nl-NL" sz="1200" b="0" i="1" kern="1200" dirty="0" smtClean="0">
                <a:solidFill>
                  <a:schemeClr val="tx1"/>
                </a:solidFill>
                <a:effectLst/>
                <a:latin typeface="+mn-lt"/>
                <a:ea typeface="+mn-ea"/>
                <a:cs typeface="+mn-cs"/>
              </a:rPr>
              <a:t> Aeneas, </a:t>
            </a:r>
            <a:r>
              <a:rPr lang="nl-NL" sz="1200" b="0" i="1" kern="1200" dirty="0" err="1" smtClean="0">
                <a:solidFill>
                  <a:schemeClr val="tx1"/>
                </a:solidFill>
                <a:effectLst/>
                <a:latin typeface="+mn-lt"/>
                <a:ea typeface="+mn-ea"/>
                <a:cs typeface="+mn-cs"/>
              </a:rPr>
              <a:t>Troes</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Lijdend voorwerp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quid</a:t>
            </a:r>
            <a:r>
              <a:rPr lang="nl-NL" sz="1200" b="0" i="1" kern="1200" dirty="0" smtClean="0">
                <a:solidFill>
                  <a:schemeClr val="tx1"/>
                </a:solidFill>
                <a:effectLst/>
                <a:latin typeface="+mn-lt"/>
                <a:ea typeface="+mn-ea"/>
                <a:cs typeface="+mn-cs"/>
              </a:rPr>
              <a:t>...tantum</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quid</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err="1" smtClean="0">
                <a:solidFill>
                  <a:schemeClr val="tx1"/>
                </a:solidFill>
                <a:effectLst/>
                <a:latin typeface="+mn-lt"/>
                <a:ea typeface="+mn-ea"/>
                <a:cs typeface="+mn-cs"/>
              </a:rPr>
              <a:t>Betrekk</a:t>
            </a:r>
            <a:r>
              <a:rPr lang="nl-NL" sz="1200" b="1" i="0" kern="1200" dirty="0" smtClean="0">
                <a:solidFill>
                  <a:schemeClr val="tx1"/>
                </a:solidFill>
                <a:effectLst/>
                <a:latin typeface="+mn-lt"/>
                <a:ea typeface="+mn-ea"/>
                <a:cs typeface="+mn-cs"/>
              </a:rPr>
              <a:t>. bijzin 2</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quibus</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orbis</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err="1" smtClean="0">
                <a:solidFill>
                  <a:schemeClr val="tx1"/>
                </a:solidFill>
                <a:effectLst/>
                <a:latin typeface="+mn-lt"/>
                <a:ea typeface="+mn-ea"/>
                <a:cs typeface="+mn-cs"/>
              </a:rPr>
              <a:t>Particpium</a:t>
            </a:r>
            <a:r>
              <a:rPr lang="nl-NL" sz="1200" b="1" i="0" kern="1200" dirty="0" smtClean="0">
                <a:solidFill>
                  <a:schemeClr val="tx1"/>
                </a:solidFill>
                <a:effectLst/>
                <a:latin typeface="+mn-lt"/>
                <a:ea typeface="+mn-ea"/>
                <a:cs typeface="+mn-cs"/>
              </a:rPr>
              <a:t> bij</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quibus</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passis</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clauditur</a:t>
            </a:r>
            <a:r>
              <a:rPr lang="nl-NL" sz="1200" b="0" i="0" kern="1200" dirty="0" err="1" smtClean="0">
                <a:solidFill>
                  <a:schemeClr val="tx1"/>
                </a:solidFill>
                <a:effectLst/>
                <a:latin typeface="+mn-lt"/>
                <a:ea typeface="+mn-ea"/>
                <a:cs typeface="+mn-cs"/>
              </a:rPr>
              <a:t>Waarmee</a:t>
            </a:r>
            <a:r>
              <a:rPr lang="nl-NL" sz="1200" b="0" i="0" kern="1200" dirty="0" smtClean="0">
                <a:solidFill>
                  <a:schemeClr val="tx1"/>
                </a:solidFill>
                <a:effectLst/>
                <a:latin typeface="+mn-lt"/>
                <a:ea typeface="+mn-ea"/>
                <a:cs typeface="+mn-cs"/>
              </a:rPr>
              <a:t> moet je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Onderwerp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cunctus</a:t>
            </a:r>
            <a:r>
              <a:rPr lang="nl-NL" sz="1200" b="0" i="1" kern="1200" dirty="0" smtClean="0">
                <a:solidFill>
                  <a:schemeClr val="tx1"/>
                </a:solidFill>
                <a:effectLst/>
                <a:latin typeface="+mn-lt"/>
                <a:ea typeface="+mn-ea"/>
                <a:cs typeface="+mn-cs"/>
              </a:rPr>
              <a:t>...</a:t>
            </a:r>
            <a:r>
              <a:rPr lang="nl-NL" sz="1200" b="0" i="1" kern="1200" dirty="0" err="1" smtClean="0">
                <a:solidFill>
                  <a:schemeClr val="tx1"/>
                </a:solidFill>
                <a:effectLst/>
                <a:latin typeface="+mn-lt"/>
                <a:ea typeface="+mn-ea"/>
                <a:cs typeface="+mn-cs"/>
              </a:rPr>
              <a:t>orbis</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a:t>
            </a:fld>
            <a:endParaRPr lang="nl-NL"/>
          </a:p>
        </p:txBody>
      </p:sp>
    </p:spTree>
    <p:extLst>
      <p:ext uri="{BB962C8B-B14F-4D97-AF65-F5344CB8AC3E}">
        <p14:creationId xmlns:p14="http://schemas.microsoft.com/office/powerpoint/2010/main" val="900869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5</a:t>
            </a:fld>
            <a:endParaRPr lang="nl-NL"/>
          </a:p>
        </p:txBody>
      </p:sp>
    </p:spTree>
    <p:extLst>
      <p:ext uri="{BB962C8B-B14F-4D97-AF65-F5344CB8AC3E}">
        <p14:creationId xmlns:p14="http://schemas.microsoft.com/office/powerpoint/2010/main" val="2702491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6</a:t>
            </a:fld>
            <a:endParaRPr lang="nl-NL"/>
          </a:p>
        </p:txBody>
      </p:sp>
    </p:spTree>
    <p:extLst>
      <p:ext uri="{BB962C8B-B14F-4D97-AF65-F5344CB8AC3E}">
        <p14:creationId xmlns:p14="http://schemas.microsoft.com/office/powerpoint/2010/main" val="2136668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effectLst/>
                <a:latin typeface="+mn-lt"/>
                <a:ea typeface="+mn-ea"/>
                <a:cs typeface="+mn-cs"/>
              </a:rPr>
              <a:t>Regel 229 (</a:t>
            </a:r>
            <a:r>
              <a:rPr lang="nl-NL" sz="1200" b="0" i="1" kern="1200" dirty="0" smtClean="0">
                <a:solidFill>
                  <a:schemeClr val="tx1"/>
                </a:solidFill>
                <a:effectLst/>
                <a:latin typeface="+mn-lt"/>
                <a:ea typeface="+mn-ea"/>
                <a:cs typeface="+mn-cs"/>
              </a:rPr>
              <a:t>O </a:t>
            </a:r>
            <a:r>
              <a:rPr lang="nl-NL" sz="1200" b="0" i="1" kern="1200" dirty="0" err="1" smtClean="0">
                <a:solidFill>
                  <a:schemeClr val="tx1"/>
                </a:solidFill>
                <a:effectLst/>
                <a:latin typeface="+mn-lt"/>
                <a:ea typeface="+mn-ea"/>
                <a:cs typeface="+mn-cs"/>
              </a:rPr>
              <a:t>qui</a:t>
            </a:r>
            <a:r>
              <a:rPr lang="nl-NL" sz="1200" b="0" i="0" kern="1200" dirty="0" smtClean="0">
                <a:solidFill>
                  <a:schemeClr val="tx1"/>
                </a:solidFill>
                <a:effectLst/>
                <a:latin typeface="+mn-lt"/>
                <a:ea typeface="+mn-ea"/>
                <a:cs typeface="+mn-cs"/>
              </a:rPr>
              <a:t>) -233:</a:t>
            </a:r>
            <a:r>
              <a:rPr lang="nl-NL" dirty="0" smtClean="0"/>
              <a:t/>
            </a:r>
            <a:br>
              <a:rPr lang="nl-NL" dirty="0" smtClean="0"/>
            </a:br>
            <a:r>
              <a:rPr lang="nl-NL" sz="1200" b="0" i="0" kern="1200" dirty="0" smtClean="0">
                <a:solidFill>
                  <a:schemeClr val="tx1"/>
                </a:solidFill>
                <a:effectLst/>
                <a:latin typeface="+mn-lt"/>
                <a:ea typeface="+mn-ea"/>
                <a:cs typeface="+mn-cs"/>
              </a:rPr>
              <a:t>Bestudeer het schema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err="1" smtClean="0">
                <a:solidFill>
                  <a:schemeClr val="tx1"/>
                </a:solidFill>
                <a:effectLst/>
                <a:latin typeface="+mn-lt"/>
                <a:ea typeface="+mn-ea"/>
                <a:cs typeface="+mn-cs"/>
              </a:rPr>
              <a:t>Betrekk</a:t>
            </a:r>
            <a:r>
              <a:rPr lang="nl-NL" sz="1200" b="1" i="0" kern="1200" dirty="0" smtClean="0">
                <a:solidFill>
                  <a:schemeClr val="tx1"/>
                </a:solidFill>
                <a:effectLst/>
                <a:latin typeface="+mn-lt"/>
                <a:ea typeface="+mn-ea"/>
                <a:cs typeface="+mn-cs"/>
              </a:rPr>
              <a:t>. bijzin 1</a:t>
            </a:r>
            <a:r>
              <a:rPr lang="nl-NL" sz="1200" b="0" i="0" kern="1200" dirty="0" smtClean="0">
                <a:solidFill>
                  <a:schemeClr val="tx1"/>
                </a:solidFill>
                <a:effectLst/>
                <a:latin typeface="+mn-lt"/>
                <a:ea typeface="+mn-ea"/>
                <a:cs typeface="+mn-cs"/>
              </a:rPr>
              <a:t> bij </a:t>
            </a:r>
            <a:r>
              <a:rPr lang="nl-NL" sz="1200" b="0" i="1" kern="1200" dirty="0" smtClean="0">
                <a:solidFill>
                  <a:schemeClr val="tx1"/>
                </a:solidFill>
                <a:effectLst/>
                <a:latin typeface="+mn-lt"/>
                <a:ea typeface="+mn-ea"/>
                <a:cs typeface="+mn-cs"/>
              </a:rPr>
              <a:t>O</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tu</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qui</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terres</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lijd. </a:t>
            </a:r>
            <a:r>
              <a:rPr lang="nl-NL" sz="1200" b="1" i="0" kern="1200" dirty="0" err="1" smtClean="0">
                <a:solidFill>
                  <a:schemeClr val="tx1"/>
                </a:solidFill>
                <a:effectLst/>
                <a:latin typeface="+mn-lt"/>
                <a:ea typeface="+mn-ea"/>
                <a:cs typeface="+mn-cs"/>
              </a:rPr>
              <a:t>vw</a:t>
            </a:r>
            <a:r>
              <a:rPr lang="nl-NL" sz="1200" b="1" i="0" kern="1200" dirty="0" smtClean="0">
                <a:solidFill>
                  <a:schemeClr val="tx1"/>
                </a:solidFill>
                <a:effectLst/>
                <a:latin typeface="+mn-lt"/>
                <a:ea typeface="+mn-ea"/>
                <a:cs typeface="+mn-cs"/>
              </a:rPr>
              <a:t>.</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res</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hominumque</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deumque</a:t>
            </a:r>
            <a:r>
              <a:rPr lang="nl-NL" sz="1200" b="0" i="0" kern="1200" dirty="0" smtClean="0">
                <a:solidFill>
                  <a:schemeClr val="tx1"/>
                </a:solidFill>
                <a:effectLst/>
                <a:latin typeface="+mn-lt"/>
                <a:ea typeface="+mn-ea"/>
                <a:cs typeface="+mn-cs"/>
              </a:rPr>
              <a: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Hoofdzin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quid</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potuere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potuere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Onderwerp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meus</a:t>
            </a:r>
            <a:r>
              <a:rPr lang="nl-NL" sz="1200" b="0" i="1" kern="1200" dirty="0" smtClean="0">
                <a:solidFill>
                  <a:schemeClr val="tx1"/>
                </a:solidFill>
                <a:effectLst/>
                <a:latin typeface="+mn-lt"/>
                <a:ea typeface="+mn-ea"/>
                <a:cs typeface="+mn-cs"/>
              </a:rPr>
              <a:t> Aeneas, </a:t>
            </a:r>
            <a:r>
              <a:rPr lang="nl-NL" sz="1200" b="0" i="1" kern="1200" dirty="0" err="1" smtClean="0">
                <a:solidFill>
                  <a:schemeClr val="tx1"/>
                </a:solidFill>
                <a:effectLst/>
                <a:latin typeface="+mn-lt"/>
                <a:ea typeface="+mn-ea"/>
                <a:cs typeface="+mn-cs"/>
              </a:rPr>
              <a:t>Troes</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Lijdend voorwerp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quid</a:t>
            </a:r>
            <a:r>
              <a:rPr lang="nl-NL" sz="1200" b="0" i="1" kern="1200" dirty="0" smtClean="0">
                <a:solidFill>
                  <a:schemeClr val="tx1"/>
                </a:solidFill>
                <a:effectLst/>
                <a:latin typeface="+mn-lt"/>
                <a:ea typeface="+mn-ea"/>
                <a:cs typeface="+mn-cs"/>
              </a:rPr>
              <a:t>...tantum</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quid</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err="1" smtClean="0">
                <a:solidFill>
                  <a:schemeClr val="tx1"/>
                </a:solidFill>
                <a:effectLst/>
                <a:latin typeface="+mn-lt"/>
                <a:ea typeface="+mn-ea"/>
                <a:cs typeface="+mn-cs"/>
              </a:rPr>
              <a:t>Betrekk</a:t>
            </a:r>
            <a:r>
              <a:rPr lang="nl-NL" sz="1200" b="1" i="0" kern="1200" dirty="0" smtClean="0">
                <a:solidFill>
                  <a:schemeClr val="tx1"/>
                </a:solidFill>
                <a:effectLst/>
                <a:latin typeface="+mn-lt"/>
                <a:ea typeface="+mn-ea"/>
                <a:cs typeface="+mn-cs"/>
              </a:rPr>
              <a:t>. bijzin 2</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quibus</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orbis</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err="1" smtClean="0">
                <a:solidFill>
                  <a:schemeClr val="tx1"/>
                </a:solidFill>
                <a:effectLst/>
                <a:latin typeface="+mn-lt"/>
                <a:ea typeface="+mn-ea"/>
                <a:cs typeface="+mn-cs"/>
              </a:rPr>
              <a:t>Particpium</a:t>
            </a:r>
            <a:r>
              <a:rPr lang="nl-NL" sz="1200" b="1" i="0" kern="1200" dirty="0" smtClean="0">
                <a:solidFill>
                  <a:schemeClr val="tx1"/>
                </a:solidFill>
                <a:effectLst/>
                <a:latin typeface="+mn-lt"/>
                <a:ea typeface="+mn-ea"/>
                <a:cs typeface="+mn-cs"/>
              </a:rPr>
              <a:t> bij</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quibus</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passis</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clauditur</a:t>
            </a:r>
            <a:r>
              <a:rPr lang="nl-NL" sz="1200" b="0" i="0" kern="1200" dirty="0" err="1" smtClean="0">
                <a:solidFill>
                  <a:schemeClr val="tx1"/>
                </a:solidFill>
                <a:effectLst/>
                <a:latin typeface="+mn-lt"/>
                <a:ea typeface="+mn-ea"/>
                <a:cs typeface="+mn-cs"/>
              </a:rPr>
              <a:t>Waarmee</a:t>
            </a:r>
            <a:r>
              <a:rPr lang="nl-NL" sz="1200" b="0" i="0" kern="1200" dirty="0" smtClean="0">
                <a:solidFill>
                  <a:schemeClr val="tx1"/>
                </a:solidFill>
                <a:effectLst/>
                <a:latin typeface="+mn-lt"/>
                <a:ea typeface="+mn-ea"/>
                <a:cs typeface="+mn-cs"/>
              </a:rPr>
              <a:t> moet je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Onderwerp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cunctus</a:t>
            </a:r>
            <a:r>
              <a:rPr lang="nl-NL" sz="1200" b="0" i="1" kern="1200" dirty="0" smtClean="0">
                <a:solidFill>
                  <a:schemeClr val="tx1"/>
                </a:solidFill>
                <a:effectLst/>
                <a:latin typeface="+mn-lt"/>
                <a:ea typeface="+mn-ea"/>
                <a:cs typeface="+mn-cs"/>
              </a:rPr>
              <a:t>...</a:t>
            </a:r>
            <a:r>
              <a:rPr lang="nl-NL" sz="1200" b="0" i="1" kern="1200" dirty="0" err="1" smtClean="0">
                <a:solidFill>
                  <a:schemeClr val="tx1"/>
                </a:solidFill>
                <a:effectLst/>
                <a:latin typeface="+mn-lt"/>
                <a:ea typeface="+mn-ea"/>
                <a:cs typeface="+mn-cs"/>
              </a:rPr>
              <a:t>orbis</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7</a:t>
            </a:fld>
            <a:endParaRPr lang="nl-NL"/>
          </a:p>
        </p:txBody>
      </p:sp>
    </p:spTree>
    <p:extLst>
      <p:ext uri="{BB962C8B-B14F-4D97-AF65-F5344CB8AC3E}">
        <p14:creationId xmlns:p14="http://schemas.microsoft.com/office/powerpoint/2010/main" val="2886652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Regel 242-246:</a:t>
            </a:r>
            <a:r>
              <a:rPr lang="nl-NL" dirty="0" smtClean="0"/>
              <a:t/>
            </a:r>
            <a:br>
              <a:rPr lang="nl-NL" dirty="0" smtClean="0"/>
            </a:br>
            <a:r>
              <a:rPr lang="nl-NL" sz="1200" b="0" i="0" kern="1200" dirty="0" smtClean="0">
                <a:solidFill>
                  <a:schemeClr val="tx1"/>
                </a:solidFill>
                <a:effectLst/>
                <a:latin typeface="+mn-lt"/>
                <a:ea typeface="+mn-ea"/>
                <a:cs typeface="+mn-cs"/>
              </a:rPr>
              <a:t>Bestudeer het schema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Hoofdzin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Antenor</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Timavi</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potuit</a:t>
            </a:r>
            <a:r>
              <a:rPr lang="nl-NL" sz="1200" b="0" i="0" kern="1200" dirty="0" smtClean="0">
                <a:solidFill>
                  <a:schemeClr val="tx1"/>
                </a:solidFill>
                <a:effectLst/>
                <a:latin typeface="+mn-lt"/>
                <a:ea typeface="+mn-ea"/>
                <a:cs typeface="+mn-cs"/>
              </a:rPr>
              <a:t> + 2 infinitivi </a:t>
            </a:r>
            <a:r>
              <a:rPr lang="nl-NL" sz="1200" b="0" i="1" kern="1200" dirty="0" err="1" smtClean="0">
                <a:solidFill>
                  <a:schemeClr val="tx1"/>
                </a:solidFill>
                <a:effectLst/>
                <a:latin typeface="+mn-lt"/>
                <a:ea typeface="+mn-ea"/>
                <a:cs typeface="+mn-cs"/>
              </a:rPr>
              <a:t>penetrare</a:t>
            </a:r>
            <a:r>
              <a:rPr lang="nl-NL" sz="1200" b="0" i="1" kern="1200" dirty="0" smtClean="0">
                <a:solidFill>
                  <a:schemeClr val="tx1"/>
                </a:solidFill>
                <a:effectLst/>
                <a:latin typeface="+mn-lt"/>
                <a:ea typeface="+mn-ea"/>
                <a:cs typeface="+mn-cs"/>
              </a:rPr>
              <a:t> </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superare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Participium/bepaling bij onderwerp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elapsus</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tutus</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Lijdend voorwerp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Illyricos</a:t>
            </a:r>
            <a:r>
              <a:rPr lang="nl-NL" sz="1200" b="0" i="1" kern="1200" dirty="0" smtClean="0">
                <a:solidFill>
                  <a:schemeClr val="tx1"/>
                </a:solidFill>
                <a:effectLst/>
                <a:latin typeface="+mn-lt"/>
                <a:ea typeface="+mn-ea"/>
                <a:cs typeface="+mn-cs"/>
              </a:rPr>
              <a:t> sinus, </a:t>
            </a:r>
            <a:r>
              <a:rPr lang="nl-NL" sz="1200" b="0" i="1" kern="1200" dirty="0" err="1" smtClean="0">
                <a:solidFill>
                  <a:schemeClr val="tx1"/>
                </a:solidFill>
                <a:effectLst/>
                <a:latin typeface="+mn-lt"/>
                <a:ea typeface="+mn-ea"/>
                <a:cs typeface="+mn-cs"/>
              </a:rPr>
              <a:t>intima</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regna</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Liburnorum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fontem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Timavi</a:t>
            </a:r>
            <a:r>
              <a:rPr lang="nl-NL" sz="1200" b="0" i="0" kern="1200" dirty="0" smtClean="0">
                <a:solidFill>
                  <a:schemeClr val="tx1"/>
                </a:solidFill>
                <a:effectLst/>
                <a:latin typeface="+mn-lt"/>
                <a:ea typeface="+mn-ea"/>
                <a:cs typeface="+mn-cs"/>
              </a:rPr>
              <a: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unde</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sonanti</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Persoonsvormen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it</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premit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Onderwerp</a:t>
            </a:r>
            <a:r>
              <a:rPr lang="nl-NL" sz="1200" b="0" i="0" kern="1200" dirty="0" smtClean="0">
                <a:solidFill>
                  <a:schemeClr val="tx1"/>
                </a:solidFill>
                <a:effectLst/>
                <a:latin typeface="+mn-lt"/>
                <a:ea typeface="+mn-ea"/>
                <a:cs typeface="+mn-cs"/>
              </a:rPr>
              <a:t> (aanvullen): </a:t>
            </a:r>
            <a:r>
              <a:rPr lang="nl-NL" sz="1200" b="0" i="1" kern="1200" dirty="0" err="1" smtClean="0">
                <a:solidFill>
                  <a:schemeClr val="tx1"/>
                </a:solidFill>
                <a:effectLst/>
                <a:latin typeface="+mn-lt"/>
                <a:ea typeface="+mn-ea"/>
                <a:cs typeface="+mn-cs"/>
              </a:rPr>
              <a:t>Timavus</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Lijdend voorwerp</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arva</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9</a:t>
            </a:fld>
            <a:endParaRPr lang="nl-NL"/>
          </a:p>
        </p:txBody>
      </p:sp>
    </p:spTree>
    <p:extLst>
      <p:ext uri="{BB962C8B-B14F-4D97-AF65-F5344CB8AC3E}">
        <p14:creationId xmlns:p14="http://schemas.microsoft.com/office/powerpoint/2010/main" val="3068215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10</a:t>
            </a:fld>
            <a:endParaRPr lang="nl-NL"/>
          </a:p>
        </p:txBody>
      </p:sp>
    </p:spTree>
    <p:extLst>
      <p:ext uri="{BB962C8B-B14F-4D97-AF65-F5344CB8AC3E}">
        <p14:creationId xmlns:p14="http://schemas.microsoft.com/office/powerpoint/2010/main" val="1102477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551063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E98E0E9-5D26-4F9D-ACB3-4303CD29F6C8}" type="datetimeFigureOut">
              <a:rPr lang="nl-NL" smtClean="0"/>
              <a:t>3-7-2019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913576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E98E0E9-5D26-4F9D-ACB3-4303CD29F6C8}" type="datetimeFigureOut">
              <a:rPr lang="nl-NL" smtClean="0"/>
              <a:t>3-7-2019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3135336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2694675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354052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055440" y="548680"/>
            <a:ext cx="10946432" cy="1359722"/>
          </a:xfrm>
          <a:ln>
            <a:noFill/>
          </a:ln>
        </p:spPr>
        <p:txBody>
          <a:bodyPr lIns="90000" tIns="46800" rIns="90000" bIns="111600" anchor="t" anchorCtr="0">
            <a:noAutofit/>
          </a:bodyPr>
          <a:lstStyle>
            <a:lvl1pPr marL="723900" indent="-723900">
              <a:tabLst>
                <a:tab pos="723900" algn="l"/>
              </a:tabLst>
              <a:defRPr sz="3200" b="1">
                <a:latin typeface="+mn-lt"/>
              </a:defRPr>
            </a:lvl1pPr>
          </a:lstStyle>
          <a:p>
            <a:r>
              <a:rPr lang="nl-NL" dirty="0"/>
              <a:t>Klik om de stijl te bewerken</a:t>
            </a:r>
          </a:p>
        </p:txBody>
      </p:sp>
      <p:sp>
        <p:nvSpPr>
          <p:cNvPr id="3" name="Tijdelijke aanduiding voor inhoud 2"/>
          <p:cNvSpPr>
            <a:spLocks noGrp="1"/>
          </p:cNvSpPr>
          <p:nvPr>
            <p:ph idx="1"/>
          </p:nvPr>
        </p:nvSpPr>
        <p:spPr>
          <a:xfrm>
            <a:off x="1055440" y="2005200"/>
            <a:ext cx="10515600" cy="4351338"/>
          </a:xfrm>
        </p:spPr>
        <p:txBody>
          <a:bodyPr lIns="90000" tIns="46800" rIns="90000" bIns="46800">
            <a:noAutofit/>
          </a:bodyPr>
          <a:lstStyle>
            <a:lvl1pPr marL="0" indent="0">
              <a:lnSpc>
                <a:spcPct val="150000"/>
              </a:lnSpc>
              <a:spcBef>
                <a:spcPts val="0"/>
              </a:spcBef>
              <a:buNone/>
              <a:tabLst>
                <a:tab pos="717550" algn="l"/>
              </a:tabLst>
              <a:defRPr/>
            </a:lvl1pPr>
          </a:lstStyle>
          <a:p>
            <a:pPr lvl="0"/>
            <a:r>
              <a:rPr lang="nl-NL" dirty="0" smtClean="0"/>
              <a:t>Klik </a:t>
            </a:r>
            <a:r>
              <a:rPr lang="nl-NL" dirty="0"/>
              <a:t>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dirty="0"/>
          </a:p>
        </p:txBody>
      </p:sp>
    </p:spTree>
    <p:extLst>
      <p:ext uri="{BB962C8B-B14F-4D97-AF65-F5344CB8AC3E}">
        <p14:creationId xmlns:p14="http://schemas.microsoft.com/office/powerpoint/2010/main" val="3302724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Vertalingen">
    <p:bg>
      <p:bgPr>
        <a:blipFill dpi="0" rotWithShape="1">
          <a:blip r:embed="rId2">
            <a:alphaModFix amt="40000"/>
            <a:lum/>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55440" y="548680"/>
            <a:ext cx="10946432" cy="1152128"/>
          </a:xfrm>
          <a:ln>
            <a:noFill/>
          </a:ln>
        </p:spPr>
        <p:txBody>
          <a:bodyPr lIns="90000" anchor="t" anchorCtr="0">
            <a:noAutofit/>
          </a:bodyPr>
          <a:lstStyle>
            <a:lvl1pPr marL="723900" indent="-723900">
              <a:tabLst>
                <a:tab pos="723900" algn="l"/>
              </a:tabLst>
              <a:defRPr sz="3200" b="1">
                <a:latin typeface="+mn-lt"/>
              </a:defRPr>
            </a:lvl1pPr>
          </a:lstStyle>
          <a:p>
            <a:r>
              <a:rPr lang="nl-NL" dirty="0"/>
              <a:t>Klik om de stijl te bewerken</a:t>
            </a:r>
          </a:p>
        </p:txBody>
      </p:sp>
      <p:sp>
        <p:nvSpPr>
          <p:cNvPr id="3" name="Tijdelijke aanduiding voor inhoud 2"/>
          <p:cNvSpPr>
            <a:spLocks noGrp="1"/>
          </p:cNvSpPr>
          <p:nvPr>
            <p:ph idx="1"/>
          </p:nvPr>
        </p:nvSpPr>
        <p:spPr>
          <a:xfrm>
            <a:off x="1055440" y="1988840"/>
            <a:ext cx="7920880" cy="4351338"/>
          </a:xfrm>
        </p:spPr>
        <p:txBody>
          <a:bodyPr lIns="90000">
            <a:noAutofit/>
          </a:bodyPr>
          <a:lstStyle>
            <a:lvl1pPr marL="0" indent="0">
              <a:lnSpc>
                <a:spcPts val="3000"/>
              </a:lnSpc>
              <a:spcBef>
                <a:spcPts val="0"/>
              </a:spcBef>
              <a:buNone/>
              <a:tabLst>
                <a:tab pos="717550" algn="l"/>
              </a:tabLst>
              <a:defRPr sz="2400"/>
            </a:lvl1pPr>
            <a:lvl2pPr marL="457200" indent="0">
              <a:buNone/>
              <a:defRPr/>
            </a:lvl2pPr>
          </a:lstStyle>
          <a:p>
            <a:pPr lvl="0"/>
            <a:r>
              <a:rPr lang="nl-NL" dirty="0"/>
              <a:t>Klik om de modelstijlen te bewerken</a:t>
            </a:r>
          </a:p>
          <a:p>
            <a:pPr lvl="0"/>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dirty="0"/>
          </a:p>
        </p:txBody>
      </p:sp>
    </p:spTree>
    <p:extLst>
      <p:ext uri="{BB962C8B-B14F-4D97-AF65-F5344CB8AC3E}">
        <p14:creationId xmlns:p14="http://schemas.microsoft.com/office/powerpoint/2010/main" val="11656505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Vertalingen">
    <p:bg>
      <p:bgPr>
        <a:blipFill dpi="0" rotWithShape="1">
          <a:blip r:embed="rId2">
            <a:alphaModFix amt="40000"/>
            <a:lum/>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55440" y="548680"/>
            <a:ext cx="10946432" cy="979200"/>
          </a:xfrm>
          <a:ln>
            <a:noFill/>
          </a:ln>
        </p:spPr>
        <p:txBody>
          <a:bodyPr lIns="90000" anchor="t" anchorCtr="0">
            <a:noAutofit/>
          </a:bodyPr>
          <a:lstStyle>
            <a:lvl1pPr marL="723900" indent="-723900">
              <a:tabLst>
                <a:tab pos="723900" algn="l"/>
              </a:tabLst>
              <a:defRPr sz="3200" b="1">
                <a:latin typeface="+mn-lt"/>
              </a:defRPr>
            </a:lvl1pPr>
          </a:lstStyle>
          <a:p>
            <a:r>
              <a:rPr lang="nl-NL" dirty="0"/>
              <a:t>Klik om de stijl te bewerken</a:t>
            </a:r>
          </a:p>
        </p:txBody>
      </p:sp>
      <p:sp>
        <p:nvSpPr>
          <p:cNvPr id="3" name="Tijdelijke aanduiding voor inhoud 2"/>
          <p:cNvSpPr>
            <a:spLocks noGrp="1"/>
          </p:cNvSpPr>
          <p:nvPr>
            <p:ph idx="1"/>
          </p:nvPr>
        </p:nvSpPr>
        <p:spPr>
          <a:xfrm>
            <a:off x="1055440" y="1988840"/>
            <a:ext cx="10081120" cy="4351338"/>
          </a:xfrm>
        </p:spPr>
        <p:txBody>
          <a:bodyPr lIns="90000">
            <a:noAutofit/>
          </a:bodyPr>
          <a:lstStyle>
            <a:lvl1pPr marL="0" indent="0">
              <a:lnSpc>
                <a:spcPct val="100000"/>
              </a:lnSpc>
              <a:spcBef>
                <a:spcPts val="0"/>
              </a:spcBef>
              <a:buNone/>
              <a:tabLst>
                <a:tab pos="717550" algn="l"/>
                <a:tab pos="7983538" algn="l"/>
              </a:tabLst>
              <a:defRPr sz="2400"/>
            </a:lvl1pPr>
            <a:lvl2pPr marL="457200" indent="0">
              <a:buNone/>
              <a:defRPr/>
            </a:lvl2pPr>
          </a:lstStyle>
          <a:p>
            <a:pPr lvl="0"/>
            <a:r>
              <a:rPr lang="nl-NL" dirty="0"/>
              <a:t>Klik om de modelstijlen te bewerken</a:t>
            </a:r>
          </a:p>
          <a:p>
            <a:pPr lvl="0"/>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dirty="0"/>
          </a:p>
        </p:txBody>
      </p:sp>
    </p:spTree>
    <p:extLst>
      <p:ext uri="{BB962C8B-B14F-4D97-AF65-F5344CB8AC3E}">
        <p14:creationId xmlns:p14="http://schemas.microsoft.com/office/powerpoint/2010/main" val="25984555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E98E0E9-5D26-4F9D-ACB3-4303CD29F6C8}" type="datetimeFigureOut">
              <a:rPr lang="nl-NL" smtClean="0"/>
              <a:t>3-7-2019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71300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390058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E98E0E9-5D26-4F9D-ACB3-4303CD29F6C8}" type="datetimeFigureOut">
              <a:rPr lang="nl-NL" smtClean="0"/>
              <a:t>3-7-2019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51120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E98E0E9-5D26-4F9D-ACB3-4303CD29F6C8}" type="datetimeFigureOut">
              <a:rPr lang="nl-NL" smtClean="0"/>
              <a:t>3-7-2019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283589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3E98E0E9-5D26-4F9D-ACB3-4303CD29F6C8}" type="datetimeFigureOut">
              <a:rPr lang="nl-NL" smtClean="0"/>
              <a:t>3-7-2019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151441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edumedia.eisma.nl/" TargetMode="External"/><Relationship Id="rId2" Type="http://schemas.openxmlformats.org/officeDocument/2006/relationships/slideLayout" Target="../slideLayouts/slideLayout2.xml"/><Relationship Id="rId16" Type="http://schemas.openxmlformats.org/officeDocument/2006/relationships/slide" Target="../slides/slide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40000"/>
            <a:lum/>
          </a:blip>
          <a:srcRect/>
          <a:stretch>
            <a:fillRect t="-11000" b="-11000"/>
          </a:stretch>
        </a:blipFill>
        <a:effectLst/>
      </p:bgPr>
    </p:bg>
    <p:spTree>
      <p:nvGrpSpPr>
        <p:cNvPr id="1" name=""/>
        <p:cNvGrpSpPr/>
        <p:nvPr/>
      </p:nvGrpSpPr>
      <p:grpSpPr>
        <a:xfrm>
          <a:off x="0" y="0"/>
          <a:ext cx="0" cy="0"/>
          <a:chOff x="0" y="0"/>
          <a:chExt cx="0" cy="0"/>
        </a:xfrm>
      </p:grpSpPr>
      <p:sp>
        <p:nvSpPr>
          <p:cNvPr id="14" name="Rechthoek 13"/>
          <p:cNvSpPr/>
          <p:nvPr userDrawn="1"/>
        </p:nvSpPr>
        <p:spPr>
          <a:xfrm>
            <a:off x="0" y="6446160"/>
            <a:ext cx="12191998" cy="411840"/>
          </a:xfrm>
          <a:prstGeom prst="rect">
            <a:avLst/>
          </a:prstGeom>
          <a:solidFill>
            <a:srgbClr val="434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45333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3"/>
          </p:nvPr>
        </p:nvSpPr>
        <p:spPr>
          <a:xfrm>
            <a:off x="4038600" y="645333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610600" y="645333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0E3F4-26D5-4FF7-B043-6D924369D86C}" type="slidenum">
              <a:rPr lang="nl-NL" smtClean="0"/>
              <a:pPr/>
              <a:t>‹nr.›</a:t>
            </a:fld>
            <a:endParaRPr lang="nl-NL" dirty="0"/>
          </a:p>
        </p:txBody>
      </p:sp>
      <p:grpSp>
        <p:nvGrpSpPr>
          <p:cNvPr id="13" name="Groep 12"/>
          <p:cNvGrpSpPr/>
          <p:nvPr userDrawn="1"/>
        </p:nvGrpSpPr>
        <p:grpSpPr>
          <a:xfrm>
            <a:off x="11797558" y="2124075"/>
            <a:ext cx="394442" cy="4733924"/>
            <a:chOff x="11706223" y="1027906"/>
            <a:chExt cx="485777" cy="5830093"/>
          </a:xfrm>
        </p:grpSpPr>
        <p:sp>
          <p:nvSpPr>
            <p:cNvPr id="7" name="Rechthoek 6"/>
            <p:cNvSpPr/>
            <p:nvPr userDrawn="1"/>
          </p:nvSpPr>
          <p:spPr>
            <a:xfrm>
              <a:off x="11706225" y="1027906"/>
              <a:ext cx="485775" cy="13335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userDrawn="1"/>
          </p:nvSpPr>
          <p:spPr>
            <a:xfrm>
              <a:off x="11706223" y="2355850"/>
              <a:ext cx="485775" cy="13335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userDrawn="1"/>
          </p:nvSpPr>
          <p:spPr>
            <a:xfrm>
              <a:off x="11706225" y="3689350"/>
              <a:ext cx="485775" cy="1333500"/>
            </a:xfrm>
            <a:prstGeom prst="rect">
              <a:avLst/>
            </a:prstGeom>
            <a:solidFill>
              <a:srgbClr val="D39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userDrawn="1"/>
          </p:nvSpPr>
          <p:spPr>
            <a:xfrm>
              <a:off x="11706223" y="5022850"/>
              <a:ext cx="485775" cy="1333500"/>
            </a:xfrm>
            <a:prstGeom prst="rect">
              <a:avLst/>
            </a:prstGeom>
            <a:solidFill>
              <a:srgbClr val="951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userDrawn="1"/>
          </p:nvSpPr>
          <p:spPr>
            <a:xfrm>
              <a:off x="11706223" y="6356350"/>
              <a:ext cx="485775" cy="501649"/>
            </a:xfrm>
            <a:prstGeom prst="rect">
              <a:avLst/>
            </a:prstGeom>
            <a:solidFill>
              <a:srgbClr val="C8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5" name="Rechthoek 14">
            <a:hlinkClick r:id="rId16" action="ppaction://hlinksldjump"/>
            <a:hlinkHover r:id="" action="ppaction://noaction" highlightClick="1"/>
          </p:cNvPr>
          <p:cNvSpPr/>
          <p:nvPr userDrawn="1"/>
        </p:nvSpPr>
        <p:spPr>
          <a:xfrm>
            <a:off x="-2" y="0"/>
            <a:ext cx="394442" cy="2124075"/>
          </a:xfrm>
          <a:prstGeom prst="rect">
            <a:avLst/>
          </a:prstGeom>
          <a:solidFill>
            <a:srgbClr val="43434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400" b="1" spc="300" dirty="0" smtClean="0">
                <a:solidFill>
                  <a:schemeClr val="bg1"/>
                </a:solidFill>
              </a:rPr>
              <a:t>INHOUDSOPGAVE</a:t>
            </a:r>
            <a:endParaRPr lang="nl-NL" sz="1400" b="1" spc="300" dirty="0">
              <a:solidFill>
                <a:schemeClr val="bg1"/>
              </a:solidFill>
            </a:endParaRPr>
          </a:p>
        </p:txBody>
      </p:sp>
      <p:pic>
        <p:nvPicPr>
          <p:cNvPr id="16" name="Afbeelding 15">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68779" y="6499067"/>
            <a:ext cx="252009" cy="314309"/>
          </a:xfrm>
          <a:prstGeom prst="rect">
            <a:avLst/>
          </a:prstGeom>
        </p:spPr>
      </p:pic>
    </p:spTree>
    <p:extLst>
      <p:ext uri="{BB962C8B-B14F-4D97-AF65-F5344CB8AC3E}">
        <p14:creationId xmlns:p14="http://schemas.microsoft.com/office/powerpoint/2010/main" val="2548987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5" r:id="rId5"/>
    <p:sldLayoutId id="2147483651" r:id="rId6"/>
    <p:sldLayoutId id="2147483652" r:id="rId7"/>
    <p:sldLayoutId id="2147483653" r:id="rId8"/>
    <p:sldLayoutId id="2147483654" r:id="rId9"/>
    <p:sldLayoutId id="2147483656" r:id="rId10"/>
    <p:sldLayoutId id="2147483657" r:id="rId11"/>
    <p:sldLayoutId id="2147483658" r:id="rId12"/>
    <p:sldLayoutId id="2147483659"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14.xml"/><Relationship Id="rId5" Type="http://schemas.openxmlformats.org/officeDocument/2006/relationships/slide" Target="slide1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18.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slide" Target="slide17.xml"/><Relationship Id="rId5" Type="http://schemas.openxmlformats.org/officeDocument/2006/relationships/slide" Target="slide16.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slide" Target="slide22.xml"/><Relationship Id="rId5" Type="http://schemas.openxmlformats.org/officeDocument/2006/relationships/slide" Target="slide2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3.xml"/><Relationship Id="rId7" Type="http://schemas.openxmlformats.org/officeDocument/2006/relationships/slide" Target="slide25.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slide" Target="slide19.xml"/><Relationship Id="rId5" Type="http://schemas.openxmlformats.org/officeDocument/2006/relationships/slide" Target="slide15.xml"/><Relationship Id="rId4"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slide" Target="slide24.xml"/><Relationship Id="rId5" Type="http://schemas.openxmlformats.org/officeDocument/2006/relationships/slide" Target="slide23.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28.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slide" Target="slide27.xml"/><Relationship Id="rId5" Type="http://schemas.openxmlformats.org/officeDocument/2006/relationships/slide" Target="slide26.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slide" Target="slide31.xml"/><Relationship Id="rId5" Type="http://schemas.openxmlformats.org/officeDocument/2006/relationships/slide" Target="slide30.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slide" Target="slide6.xml"/><Relationship Id="rId5" Type="http://schemas.openxmlformats.org/officeDocument/2006/relationships/slide" Target="slide5.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slide" Target="slide5.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slide" Target="slide6.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slide" Target="slide7.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slide" Target="slide8.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slide" Target="slide11.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slide" Target="slide1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slide" Target="slide13.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slide" Target="slide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slide" Target="slide8.xml"/><Relationship Id="rId5" Type="http://schemas.openxmlformats.org/officeDocument/2006/relationships/slide" Target="slide7.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slide" Target="slide16.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slide" Target="slide17.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slide" Target="slide18.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slide" Target="slide2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slide" Target="slide22.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slide" Target="slide23.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slide" Target="slide24.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slide" Target="slide26.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slide" Target="slide27.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slide" Target="slide28.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slide" Target="slide30.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slide" Target="slide3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slide" Target="slide12.xml"/><Relationship Id="rId5" Type="http://schemas.openxmlformats.org/officeDocument/2006/relationships/slide" Target="slide1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9"/>
          <p:cNvSpPr txBox="1">
            <a:spLocks/>
          </p:cNvSpPr>
          <p:nvPr/>
        </p:nvSpPr>
        <p:spPr>
          <a:xfrm>
            <a:off x="0" y="627273"/>
            <a:ext cx="12192000" cy="1325563"/>
          </a:xfrm>
          <a:prstGeom prst="rect">
            <a:avLst/>
          </a:prstGeom>
        </p:spPr>
        <p:txBody>
          <a:bodyPr/>
          <a:lstStyle>
            <a:lvl1pPr algn="l" defTabSz="914329"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200" b="1" dirty="0" smtClean="0">
                <a:latin typeface="+mn-lt"/>
              </a:rPr>
              <a:t>LEGENDA</a:t>
            </a:r>
            <a:endParaRPr lang="nl-NL" sz="3200" b="1" dirty="0">
              <a:latin typeface="+mn-lt"/>
            </a:endParaRPr>
          </a:p>
        </p:txBody>
      </p:sp>
      <p:sp>
        <p:nvSpPr>
          <p:cNvPr id="10" name="Tijdelijke aanduiding voor inhoud 22"/>
          <p:cNvSpPr txBox="1">
            <a:spLocks/>
          </p:cNvSpPr>
          <p:nvPr/>
        </p:nvSpPr>
        <p:spPr>
          <a:xfrm>
            <a:off x="1775424" y="1968355"/>
            <a:ext cx="8892988" cy="2900805"/>
          </a:xfrm>
          <a:prstGeom prst="rect">
            <a:avLst/>
          </a:prstGeom>
        </p:spPr>
        <p:txBody>
          <a:bodyPr vert="horz" lIns="91440" tIns="45720" rIns="91440" bIns="45720" rtlCol="0">
            <a:noAutofit/>
          </a:bodyPr>
          <a:lstStyle>
            <a:lvl1pPr marL="0" indent="0" algn="l" defTabSz="914329" rtl="0" eaLnBrk="1" latinLnBrk="0" hangingPunct="1">
              <a:lnSpc>
                <a:spcPct val="150000"/>
              </a:lnSpc>
              <a:spcBef>
                <a:spcPts val="0"/>
              </a:spcBef>
              <a:buFont typeface="Arial" panose="020B0604020202020204" pitchFamily="34" charset="0"/>
              <a:buNone/>
              <a:tabLst>
                <a:tab pos="719138" algn="l"/>
                <a:tab pos="8075613" algn="l"/>
              </a:tabLst>
              <a:defRPr sz="2800" kern="1200">
                <a:solidFill>
                  <a:schemeClr val="tx1"/>
                </a:solidFill>
                <a:latin typeface="+mn-lt"/>
                <a:ea typeface="+mn-ea"/>
                <a:cs typeface="+mn-cs"/>
              </a:defRPr>
            </a:lvl1pPr>
            <a:lvl2pPr marL="685747" indent="-228582" algn="l" defTabSz="91432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2911" indent="-228582" algn="l" defTabSz="91432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076" indent="-228582" algn="l" defTabSz="91432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242" indent="-228582" algn="l" defTabSz="91432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405"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1"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34"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0"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1463" indent="-271463">
              <a:lnSpc>
                <a:spcPct val="100000"/>
              </a:lnSpc>
              <a:tabLst>
                <a:tab pos="271463" algn="l"/>
                <a:tab pos="7889875" algn="l"/>
              </a:tabLst>
            </a:pPr>
            <a:r>
              <a:rPr lang="nl-NL" sz="2200" dirty="0" smtClean="0"/>
              <a:t>= 	dit symbool geeft aan dat er bij de betreffende regel(s) of vers/verzen een inhoudelijke of grammaticale vraag in het boek gesteld is.</a:t>
            </a:r>
          </a:p>
          <a:p>
            <a:pPr marL="271463" indent="-271463">
              <a:lnSpc>
                <a:spcPct val="100000"/>
              </a:lnSpc>
              <a:tabLst>
                <a:tab pos="271463" algn="l"/>
                <a:tab pos="7889875" algn="l"/>
              </a:tabLst>
            </a:pPr>
            <a:endParaRPr lang="nl-NL" sz="2200" dirty="0" smtClean="0"/>
          </a:p>
          <a:p>
            <a:pPr marL="271463" indent="-271463">
              <a:lnSpc>
                <a:spcPct val="100000"/>
              </a:lnSpc>
              <a:tabLst>
                <a:tab pos="271463" algn="l"/>
                <a:tab pos="7889875" algn="l"/>
              </a:tabLst>
            </a:pPr>
            <a:r>
              <a:rPr lang="nl-NL" sz="2200" dirty="0" smtClean="0"/>
              <a:t>= 	dit symbool geeft aan dat er in het boek een vraag over stijlfiguren gekoppeld is aan de betreffende regel(s) of vers/verzen.</a:t>
            </a:r>
          </a:p>
          <a:p>
            <a:pPr marL="271463" indent="-271463">
              <a:lnSpc>
                <a:spcPct val="100000"/>
              </a:lnSpc>
              <a:tabLst>
                <a:tab pos="271463" algn="l"/>
                <a:tab pos="7889875" algn="l"/>
              </a:tabLst>
            </a:pPr>
            <a:endParaRPr lang="nl-NL" sz="2200" dirty="0" smtClean="0"/>
          </a:p>
          <a:p>
            <a:pPr marL="271463" indent="-271463">
              <a:lnSpc>
                <a:spcPct val="100000"/>
              </a:lnSpc>
              <a:tabLst>
                <a:tab pos="271463" algn="l"/>
                <a:tab pos="7889875" algn="l"/>
              </a:tabLst>
            </a:pPr>
            <a:r>
              <a:rPr lang="nl-NL" sz="2200" dirty="0" smtClean="0"/>
              <a:t>= 	dit symbool geeft aan dat er in het boek een vraag over het metrum gesteld wordt, gekoppeld aan het betreffende vers/verzen.</a:t>
            </a:r>
          </a:p>
          <a:p>
            <a:pPr marL="271463" indent="-271463">
              <a:lnSpc>
                <a:spcPct val="100000"/>
              </a:lnSpc>
              <a:tabLst>
                <a:tab pos="271463" algn="l"/>
                <a:tab pos="7889875" algn="l"/>
              </a:tabLst>
            </a:pPr>
            <a:endParaRPr lang="nl-NL" sz="2200" dirty="0" smtClean="0"/>
          </a:p>
          <a:p>
            <a:pPr marL="271463" indent="-271463">
              <a:lnSpc>
                <a:spcPct val="100000"/>
              </a:lnSpc>
              <a:tabLst>
                <a:tab pos="271463" algn="l"/>
                <a:tab pos="7889875" algn="l"/>
              </a:tabLst>
            </a:pPr>
            <a:r>
              <a:rPr lang="nl-NL" sz="1800" i="1" dirty="0" smtClean="0"/>
              <a:t>* 	Let op: slechts de vragen die gekoppeld zijn aan specifieke regelnummers en verzen worden aangegeven in de PowerPoint. In het boek staan dikwijls meer vragen, bijvoorbeeld over de passage in zijn geheel, zonder verwijzing naar een specifieke regel of vers. </a:t>
            </a:r>
            <a:endParaRPr lang="nl-NL" sz="1800" i="1" dirty="0"/>
          </a:p>
        </p:txBody>
      </p:sp>
      <p:sp>
        <p:nvSpPr>
          <p:cNvPr id="11" name="Rechthoek 10" descr="Attentie stijlfiguur" title="Attentie stijlfiguur"/>
          <p:cNvSpPr/>
          <p:nvPr/>
        </p:nvSpPr>
        <p:spPr>
          <a:xfrm>
            <a:off x="1505424" y="3061171"/>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2" name="Rechthoek 11" descr="Zie opdracht in het leerlingenboek." title="Zie opdracht in het leerlingenboek."/>
          <p:cNvSpPr/>
          <p:nvPr/>
        </p:nvSpPr>
        <p:spPr>
          <a:xfrm>
            <a:off x="1505424" y="206084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3" name="Rechthoek 12" descr="Zie opdracht in het leerlingenboek." title="Zie opdracht in het leerlingenboek."/>
          <p:cNvSpPr/>
          <p:nvPr/>
        </p:nvSpPr>
        <p:spPr>
          <a:xfrm>
            <a:off x="911424" y="4061494"/>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
        <p:nvSpPr>
          <p:cNvPr id="15" name="Rond hoek zelfde zijde rechthoek 14">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88746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b. 	‘Jupiter laat Aeneas in de steek’ (I, 238-253)</a:t>
            </a:r>
            <a:br>
              <a:rPr lang="nl-NL" smtClean="0"/>
            </a:br>
            <a:endParaRPr lang="nl-NL" dirty="0"/>
          </a:p>
        </p:txBody>
      </p:sp>
      <p:sp>
        <p:nvSpPr>
          <p:cNvPr id="2" name="Tijdelijke aanduiding voor inhoud 1"/>
          <p:cNvSpPr>
            <a:spLocks noGrp="1"/>
          </p:cNvSpPr>
          <p:nvPr>
            <p:ph idx="1"/>
          </p:nvPr>
        </p:nvSpPr>
        <p:spPr/>
        <p:txBody>
          <a:bodyPr/>
          <a:lstStyle/>
          <a:p>
            <a:pPr lvl="0"/>
            <a:r>
              <a:rPr lang="nl-NL" altLang="nl-NL" dirty="0" smtClean="0"/>
              <a:t>…	zie vorige dia</a:t>
            </a:r>
          </a:p>
          <a:p>
            <a:pPr lvl="0"/>
            <a:r>
              <a:rPr lang="nl-NL" altLang="nl-NL" dirty="0" smtClean="0"/>
              <a:t>	</a:t>
            </a:r>
            <a:r>
              <a:rPr lang="nl-NL" altLang="nl-NL" dirty="0" err="1" smtClean="0"/>
              <a:t>Hic</a:t>
            </a:r>
            <a:r>
              <a:rPr lang="nl-NL" altLang="nl-NL" dirty="0" smtClean="0"/>
              <a:t> </a:t>
            </a:r>
            <a:r>
              <a:rPr lang="nl-NL" altLang="nl-NL" dirty="0" err="1" smtClean="0"/>
              <a:t>tamen</a:t>
            </a:r>
            <a:r>
              <a:rPr lang="nl-NL" altLang="nl-NL" dirty="0" smtClean="0"/>
              <a:t> </a:t>
            </a:r>
            <a:r>
              <a:rPr lang="nl-NL" altLang="nl-NL" dirty="0" err="1" smtClean="0"/>
              <a:t>ille</a:t>
            </a:r>
            <a:r>
              <a:rPr lang="nl-NL" altLang="nl-NL" dirty="0" smtClean="0"/>
              <a:t> </a:t>
            </a:r>
            <a:r>
              <a:rPr lang="nl-NL" altLang="nl-NL" dirty="0" err="1" smtClean="0"/>
              <a:t>urbem</a:t>
            </a:r>
            <a:r>
              <a:rPr lang="nl-NL" altLang="nl-NL" dirty="0" smtClean="0"/>
              <a:t> </a:t>
            </a:r>
            <a:r>
              <a:rPr lang="nl-NL" altLang="nl-NL" dirty="0" err="1" smtClean="0"/>
              <a:t>Patavi</a:t>
            </a:r>
            <a:r>
              <a:rPr lang="nl-NL" altLang="nl-NL" dirty="0" smtClean="0"/>
              <a:t> </a:t>
            </a:r>
            <a:r>
              <a:rPr lang="nl-NL" altLang="nl-NL" dirty="0" err="1" smtClean="0"/>
              <a:t>sedesque</a:t>
            </a:r>
            <a:r>
              <a:rPr lang="nl-NL" altLang="nl-NL" dirty="0" smtClean="0"/>
              <a:t> </a:t>
            </a:r>
            <a:r>
              <a:rPr lang="nl-NL" altLang="nl-NL" dirty="0" err="1" smtClean="0"/>
              <a:t>locavit</a:t>
            </a:r>
            <a:r>
              <a:rPr lang="nl-NL" altLang="nl-NL" dirty="0" smtClean="0"/>
              <a:t>	</a:t>
            </a:r>
            <a:r>
              <a:rPr lang="nl-NL" altLang="nl-NL" dirty="0" smtClean="0">
                <a:hlinkClick r:id="rId5" action="ppaction://hlinksldjump"/>
              </a:rPr>
              <a:t>Regel 247-249</a:t>
            </a:r>
            <a:endParaRPr lang="nl-NL" altLang="nl-NL" dirty="0" smtClean="0"/>
          </a:p>
          <a:p>
            <a:pPr lvl="0"/>
            <a:r>
              <a:rPr lang="nl-NL" altLang="nl-NL" dirty="0" smtClean="0"/>
              <a:t>	</a:t>
            </a:r>
            <a:r>
              <a:rPr lang="nl-NL" altLang="nl-NL" dirty="0" err="1" smtClean="0"/>
              <a:t>Teucrorum</a:t>
            </a:r>
            <a:r>
              <a:rPr lang="nl-NL" altLang="nl-NL" dirty="0" smtClean="0"/>
              <a:t> et </a:t>
            </a:r>
            <a:r>
              <a:rPr lang="nl-NL" altLang="nl-NL" dirty="0" err="1" smtClean="0"/>
              <a:t>genti</a:t>
            </a:r>
            <a:r>
              <a:rPr lang="nl-NL" altLang="nl-NL" dirty="0" smtClean="0"/>
              <a:t> nomen </a:t>
            </a:r>
            <a:r>
              <a:rPr lang="nl-NL" altLang="nl-NL" dirty="0" err="1" smtClean="0"/>
              <a:t>dedit</a:t>
            </a:r>
            <a:r>
              <a:rPr lang="nl-NL" altLang="nl-NL" dirty="0" smtClean="0"/>
              <a:t> </a:t>
            </a:r>
            <a:r>
              <a:rPr lang="nl-NL" altLang="nl-NL" dirty="0" err="1" smtClean="0"/>
              <a:t>armaque</a:t>
            </a:r>
            <a:r>
              <a:rPr lang="nl-NL" altLang="nl-NL" dirty="0" smtClean="0"/>
              <a:t> </a:t>
            </a:r>
            <a:r>
              <a:rPr lang="nl-NL" altLang="nl-NL" dirty="0" err="1" smtClean="0"/>
              <a:t>fixit</a:t>
            </a:r>
            <a:endParaRPr lang="nl-NL" altLang="nl-NL" dirty="0" smtClean="0"/>
          </a:p>
          <a:p>
            <a:pPr lvl="0"/>
            <a:r>
              <a:rPr lang="nl-NL" altLang="nl-NL" dirty="0" smtClean="0"/>
              <a:t>	</a:t>
            </a:r>
            <a:r>
              <a:rPr lang="nl-NL" altLang="nl-NL" dirty="0" err="1" smtClean="0"/>
              <a:t>Troia</a:t>
            </a:r>
            <a:r>
              <a:rPr lang="nl-NL" altLang="nl-NL" dirty="0" smtClean="0"/>
              <a:t>, </a:t>
            </a:r>
            <a:r>
              <a:rPr lang="nl-NL" altLang="nl-NL" dirty="0" err="1" smtClean="0"/>
              <a:t>nunc</a:t>
            </a:r>
            <a:r>
              <a:rPr lang="nl-NL" altLang="nl-NL" dirty="0" smtClean="0"/>
              <a:t> </a:t>
            </a:r>
            <a:r>
              <a:rPr lang="nl-NL" altLang="nl-NL" dirty="0" err="1" smtClean="0"/>
              <a:t>placida</a:t>
            </a:r>
            <a:r>
              <a:rPr lang="nl-NL" altLang="nl-NL" dirty="0" smtClean="0"/>
              <a:t> </a:t>
            </a:r>
            <a:r>
              <a:rPr lang="nl-NL" altLang="nl-NL" dirty="0" err="1" smtClean="0"/>
              <a:t>compostus</a:t>
            </a:r>
            <a:r>
              <a:rPr lang="nl-NL" altLang="nl-NL" dirty="0" smtClean="0"/>
              <a:t> pace </a:t>
            </a:r>
            <a:r>
              <a:rPr lang="nl-NL" altLang="nl-NL" dirty="0" err="1" smtClean="0"/>
              <a:t>quiescit</a:t>
            </a:r>
            <a:r>
              <a:rPr lang="nl-NL" altLang="nl-NL" dirty="0" smtClean="0"/>
              <a:t>:</a:t>
            </a:r>
          </a:p>
          <a:p>
            <a:pPr lvl="0"/>
            <a:r>
              <a:rPr lang="nl-NL" altLang="nl-NL" dirty="0" smtClean="0"/>
              <a:t>250	</a:t>
            </a:r>
            <a:r>
              <a:rPr lang="nl-NL" altLang="nl-NL" dirty="0" err="1" smtClean="0"/>
              <a:t>nos</a:t>
            </a:r>
            <a:r>
              <a:rPr lang="nl-NL" altLang="nl-NL" dirty="0" smtClean="0"/>
              <a:t>, </a:t>
            </a:r>
            <a:r>
              <a:rPr lang="nl-NL" altLang="nl-NL" dirty="0" err="1" smtClean="0"/>
              <a:t>tua</a:t>
            </a:r>
            <a:r>
              <a:rPr lang="nl-NL" altLang="nl-NL" dirty="0" smtClean="0"/>
              <a:t> </a:t>
            </a:r>
            <a:r>
              <a:rPr lang="nl-NL" altLang="nl-NL" dirty="0" err="1" smtClean="0"/>
              <a:t>progenies</a:t>
            </a:r>
            <a:r>
              <a:rPr lang="nl-NL" altLang="nl-NL" dirty="0" smtClean="0"/>
              <a:t>, </a:t>
            </a:r>
            <a:r>
              <a:rPr lang="nl-NL" altLang="nl-NL" dirty="0" err="1" smtClean="0"/>
              <a:t>caeli</a:t>
            </a:r>
            <a:r>
              <a:rPr lang="nl-NL" altLang="nl-NL" dirty="0" smtClean="0"/>
              <a:t> </a:t>
            </a:r>
            <a:r>
              <a:rPr lang="nl-NL" altLang="nl-NL" dirty="0" err="1" smtClean="0"/>
              <a:t>quibus</a:t>
            </a:r>
            <a:r>
              <a:rPr lang="nl-NL" altLang="nl-NL" dirty="0" smtClean="0"/>
              <a:t> </a:t>
            </a:r>
            <a:r>
              <a:rPr lang="nl-NL" altLang="nl-NL" dirty="0" err="1" smtClean="0"/>
              <a:t>adnuis</a:t>
            </a:r>
            <a:r>
              <a:rPr lang="nl-NL" altLang="nl-NL" dirty="0" smtClean="0"/>
              <a:t> </a:t>
            </a:r>
            <a:r>
              <a:rPr lang="nl-NL" altLang="nl-NL" dirty="0" err="1" smtClean="0"/>
              <a:t>arcem</a:t>
            </a:r>
            <a:r>
              <a:rPr lang="nl-NL" altLang="nl-NL" dirty="0" smtClean="0"/>
              <a:t>,	</a:t>
            </a:r>
            <a:r>
              <a:rPr lang="nl-NL" altLang="nl-NL" dirty="0" smtClean="0">
                <a:hlinkClick r:id="rId6" action="ppaction://hlinksldjump"/>
              </a:rPr>
              <a:t>Regel 250-253</a:t>
            </a:r>
            <a:endParaRPr lang="nl-NL" altLang="nl-NL" dirty="0" smtClean="0"/>
          </a:p>
          <a:p>
            <a:pPr lvl="0"/>
            <a:r>
              <a:rPr lang="nl-NL" altLang="nl-NL" dirty="0" smtClean="0"/>
              <a:t>	</a:t>
            </a:r>
            <a:r>
              <a:rPr lang="nl-NL" altLang="nl-NL" dirty="0" err="1" smtClean="0"/>
              <a:t>navibus</a:t>
            </a:r>
            <a:r>
              <a:rPr lang="nl-NL" altLang="nl-NL" dirty="0" smtClean="0"/>
              <a:t> (</a:t>
            </a:r>
            <a:r>
              <a:rPr lang="nl-NL" altLang="nl-NL" dirty="0" err="1" smtClean="0"/>
              <a:t>infandum</a:t>
            </a:r>
            <a:r>
              <a:rPr lang="nl-NL" altLang="nl-NL" dirty="0" smtClean="0"/>
              <a:t>!) </a:t>
            </a:r>
            <a:r>
              <a:rPr lang="nl-NL" altLang="nl-NL" dirty="0" err="1" smtClean="0"/>
              <a:t>amissis</a:t>
            </a:r>
            <a:r>
              <a:rPr lang="nl-NL" altLang="nl-NL" dirty="0" smtClean="0"/>
              <a:t> </a:t>
            </a:r>
            <a:r>
              <a:rPr lang="nl-NL" altLang="nl-NL" dirty="0" err="1" smtClean="0"/>
              <a:t>unius</a:t>
            </a:r>
            <a:r>
              <a:rPr lang="nl-NL" altLang="nl-NL" dirty="0" smtClean="0"/>
              <a:t> ob </a:t>
            </a:r>
            <a:r>
              <a:rPr lang="nl-NL" altLang="nl-NL" dirty="0" err="1" smtClean="0"/>
              <a:t>iram</a:t>
            </a:r>
            <a:endParaRPr lang="nl-NL" altLang="nl-NL" dirty="0" smtClean="0"/>
          </a:p>
          <a:p>
            <a:pPr lvl="0"/>
            <a:r>
              <a:rPr lang="nl-NL" altLang="nl-NL" dirty="0" smtClean="0"/>
              <a:t>	</a:t>
            </a:r>
            <a:r>
              <a:rPr lang="nl-NL" altLang="nl-NL" dirty="0" err="1" smtClean="0"/>
              <a:t>prodimur</a:t>
            </a:r>
            <a:r>
              <a:rPr lang="nl-NL" altLang="nl-NL" dirty="0" smtClean="0"/>
              <a:t> </a:t>
            </a:r>
            <a:r>
              <a:rPr lang="nl-NL" altLang="nl-NL" dirty="0" err="1" smtClean="0"/>
              <a:t>atque</a:t>
            </a:r>
            <a:r>
              <a:rPr lang="nl-NL" altLang="nl-NL" dirty="0" smtClean="0"/>
              <a:t> </a:t>
            </a:r>
            <a:r>
              <a:rPr lang="nl-NL" altLang="nl-NL" dirty="0" err="1" smtClean="0"/>
              <a:t>Italis</a:t>
            </a:r>
            <a:r>
              <a:rPr lang="nl-NL" altLang="nl-NL" dirty="0" smtClean="0"/>
              <a:t> longe </a:t>
            </a:r>
            <a:r>
              <a:rPr lang="nl-NL" altLang="nl-NL" dirty="0" err="1" smtClean="0"/>
              <a:t>disiungimur</a:t>
            </a:r>
            <a:r>
              <a:rPr lang="nl-NL" altLang="nl-NL" dirty="0" smtClean="0"/>
              <a:t> </a:t>
            </a:r>
            <a:r>
              <a:rPr lang="nl-NL" altLang="nl-NL" dirty="0" err="1" smtClean="0"/>
              <a:t>oris</a:t>
            </a:r>
            <a:r>
              <a:rPr lang="nl-NL" altLang="nl-NL" dirty="0" smtClean="0"/>
              <a:t>.</a:t>
            </a:r>
          </a:p>
          <a:p>
            <a:pPr lvl="0"/>
            <a:r>
              <a:rPr lang="nl-NL" altLang="nl-NL" dirty="0" smtClean="0"/>
              <a:t>	</a:t>
            </a:r>
            <a:r>
              <a:rPr lang="nl-NL" altLang="nl-NL" dirty="0" err="1" smtClean="0"/>
              <a:t>Hic</a:t>
            </a:r>
            <a:r>
              <a:rPr lang="nl-NL" altLang="nl-NL" dirty="0" smtClean="0"/>
              <a:t> </a:t>
            </a:r>
            <a:r>
              <a:rPr lang="nl-NL" altLang="nl-NL" dirty="0" err="1" smtClean="0"/>
              <a:t>pietatis</a:t>
            </a:r>
            <a:r>
              <a:rPr lang="nl-NL" altLang="nl-NL" dirty="0" smtClean="0"/>
              <a:t> </a:t>
            </a:r>
            <a:r>
              <a:rPr lang="nl-NL" altLang="nl-NL" dirty="0" err="1" smtClean="0"/>
              <a:t>honos</a:t>
            </a:r>
            <a:r>
              <a:rPr lang="nl-NL" altLang="nl-NL" dirty="0" smtClean="0"/>
              <a:t>? Sic </a:t>
            </a:r>
            <a:r>
              <a:rPr lang="nl-NL" altLang="nl-NL" dirty="0" err="1" smtClean="0"/>
              <a:t>nos</a:t>
            </a:r>
            <a:r>
              <a:rPr lang="nl-NL" altLang="nl-NL" dirty="0" smtClean="0"/>
              <a:t> in </a:t>
            </a:r>
            <a:r>
              <a:rPr lang="nl-NL" altLang="nl-NL" dirty="0" err="1" smtClean="0"/>
              <a:t>sceptra</a:t>
            </a:r>
            <a:r>
              <a:rPr lang="nl-NL" altLang="nl-NL" dirty="0" smtClean="0"/>
              <a:t> </a:t>
            </a:r>
            <a:r>
              <a:rPr lang="nl-NL" altLang="nl-NL" dirty="0" err="1" smtClean="0"/>
              <a:t>reponis</a:t>
            </a:r>
            <a:r>
              <a:rPr lang="nl-NL" altLang="nl-NL" dirty="0" smtClean="0"/>
              <a:t>?’</a:t>
            </a:r>
          </a:p>
          <a:p>
            <a:endParaRPr lang="nl-NL" dirty="0"/>
          </a:p>
        </p:txBody>
      </p:sp>
      <p:sp>
        <p:nvSpPr>
          <p:cNvPr id="11" name="Rectangle 4"/>
          <p:cNvSpPr>
            <a:spLocks noChangeArrowheads="1"/>
          </p:cNvSpPr>
          <p:nvPr/>
        </p:nvSpPr>
        <p:spPr bwMode="auto">
          <a:xfrm>
            <a:off x="1055440" y="1988840"/>
            <a:ext cx="1065840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spcBef>
                <a:spcPct val="0"/>
              </a:spcBef>
              <a:spcAft>
                <a:spcPct val="0"/>
              </a:spcAft>
              <a:tabLst>
                <a:tab pos="715963" algn="l"/>
                <a:tab pos="7535863" algn="l"/>
              </a:tabLst>
            </a:pPr>
            <a:endParaRPr lang="nl-NL" altLang="nl-NL" sz="2200" dirty="0"/>
          </a:p>
        </p:txBody>
      </p:sp>
      <p:sp>
        <p:nvSpPr>
          <p:cNvPr id="4" name="Rond hoek zelfde zijde rechthoek 3">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a:t>
            </a:r>
            <a:endParaRPr lang="nl-NL" b="1" spc="300" dirty="0"/>
          </a:p>
        </p:txBody>
      </p:sp>
      <p:sp>
        <p:nvSpPr>
          <p:cNvPr id="5" name="Rond hoek zelfde zijde rechthoek 4">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a:t>
            </a:r>
            <a:endParaRPr lang="nl-NL" b="1" spc="300" dirty="0"/>
          </a:p>
        </p:txBody>
      </p:sp>
    </p:spTree>
    <p:extLst>
      <p:ext uri="{BB962C8B-B14F-4D97-AF65-F5344CB8AC3E}">
        <p14:creationId xmlns:p14="http://schemas.microsoft.com/office/powerpoint/2010/main" val="651848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52A1E4D-4340-5149-A1D3-6B5D1007947F}"/>
              </a:ext>
            </a:extLst>
          </p:cNvPr>
          <p:cNvSpPr>
            <a:spLocks noGrp="1"/>
          </p:cNvSpPr>
          <p:nvPr>
            <p:ph type="title"/>
          </p:nvPr>
        </p:nvSpPr>
        <p:spPr/>
        <p:txBody>
          <a:bodyPr/>
          <a:lstStyle/>
          <a:p>
            <a:r>
              <a:rPr lang="nl-NL" smtClean="0"/>
              <a:t>b. 	‘Jupiter laat Aeneas in de steek’, 238-241</a:t>
            </a:r>
            <a:br>
              <a:rPr lang="nl-NL" smtClean="0"/>
            </a:br>
            <a:endParaRPr lang="nl-NL" dirty="0"/>
          </a:p>
        </p:txBody>
      </p:sp>
      <p:sp>
        <p:nvSpPr>
          <p:cNvPr id="3" name="Tijdelijke aanduiding voor inhoud 2">
            <a:extLst>
              <a:ext uri="{FF2B5EF4-FFF2-40B4-BE49-F238E27FC236}">
                <a16:creationId xmlns:a16="http://schemas.microsoft.com/office/drawing/2014/main" xmlns="" id="{AFBA2CA7-A72A-6E44-A2C6-D21BA89ADBF3}"/>
              </a:ext>
            </a:extLst>
          </p:cNvPr>
          <p:cNvSpPr>
            <a:spLocks noGrp="1"/>
          </p:cNvSpPr>
          <p:nvPr>
            <p:ph idx="1"/>
          </p:nvPr>
        </p:nvSpPr>
        <p:spPr/>
        <p:txBody>
          <a:bodyPr/>
          <a:lstStyle/>
          <a:p>
            <a:pPr lvl="0"/>
            <a:r>
              <a:rPr lang="nl-NL" altLang="nl-NL" smtClean="0"/>
              <a:t>	‘Hoc equidem occasum Troiae tristisque ruinas</a:t>
            </a:r>
          </a:p>
          <a:p>
            <a:pPr lvl="0"/>
            <a:r>
              <a:rPr lang="nl-NL" altLang="nl-NL" smtClean="0"/>
              <a:t>	solabar fatis contraria fata rependens;				</a:t>
            </a:r>
          </a:p>
          <a:p>
            <a:pPr lvl="0"/>
            <a:r>
              <a:rPr lang="nl-NL" altLang="nl-NL" smtClean="0"/>
              <a:t>240	nunc eadem fortuna viros tot casibus actos</a:t>
            </a:r>
          </a:p>
          <a:p>
            <a:pPr lvl="0"/>
            <a:r>
              <a:rPr lang="nl-NL" altLang="nl-NL" smtClean="0"/>
              <a:t>	insequitur. Quem das finem, rex magne, laborum?</a:t>
            </a:r>
            <a:endParaRPr lang="nl-NL" dirty="0"/>
          </a:p>
        </p:txBody>
      </p:sp>
      <p:sp>
        <p:nvSpPr>
          <p:cNvPr id="6" name="Rond hoek zelfde zijde rechthoek 5">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a:t>
            </a:r>
            <a:endParaRPr lang="nl-NL" b="1" spc="300" dirty="0"/>
          </a:p>
        </p:txBody>
      </p:sp>
      <p:sp>
        <p:nvSpPr>
          <p:cNvPr id="7" name="Rond hoek zelfde zijde rechthoek 6">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a:t>
            </a:r>
            <a:endParaRPr lang="nl-NL" b="1" spc="300" dirty="0"/>
          </a:p>
        </p:txBody>
      </p:sp>
      <p:sp>
        <p:nvSpPr>
          <p:cNvPr id="8" name="Rond hoek zelfde zijde rechthoek 7">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0" name="Rechthoek 9" descr="Zie opdracht in het leerlingenboek." title="Zie opdracht in het leerlingenboek."/>
          <p:cNvSpPr/>
          <p:nvPr/>
        </p:nvSpPr>
        <p:spPr>
          <a:xfrm>
            <a:off x="10920336" y="271092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
        <p:nvSpPr>
          <p:cNvPr id="11" name="Rechthoek 10" descr="Attentie stijlfiguur" title="Attentie stijlfiguur"/>
          <p:cNvSpPr/>
          <p:nvPr/>
        </p:nvSpPr>
        <p:spPr>
          <a:xfrm>
            <a:off x="10920336" y="3975669"/>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S</a:t>
            </a:r>
            <a:endParaRPr lang="nl-NL" b="1" dirty="0"/>
          </a:p>
        </p:txBody>
      </p:sp>
    </p:spTree>
    <p:extLst>
      <p:ext uri="{BB962C8B-B14F-4D97-AF65-F5344CB8AC3E}">
        <p14:creationId xmlns:p14="http://schemas.microsoft.com/office/powerpoint/2010/main" val="3896680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41E7BEA-8C4A-C546-8E97-50384C217255}"/>
              </a:ext>
            </a:extLst>
          </p:cNvPr>
          <p:cNvSpPr>
            <a:spLocks noGrp="1"/>
          </p:cNvSpPr>
          <p:nvPr>
            <p:ph type="title"/>
          </p:nvPr>
        </p:nvSpPr>
        <p:spPr/>
        <p:txBody>
          <a:bodyPr/>
          <a:lstStyle/>
          <a:p>
            <a:r>
              <a:rPr lang="nl-NL" smtClean="0"/>
              <a:t>b. 	‘Jupiter laat Aeneas in de steek’, 242-246</a:t>
            </a:r>
            <a:endParaRPr lang="nl-NL" dirty="0"/>
          </a:p>
        </p:txBody>
      </p:sp>
      <p:sp>
        <p:nvSpPr>
          <p:cNvPr id="3" name="Tijdelijke aanduiding voor inhoud 2">
            <a:extLst>
              <a:ext uri="{FF2B5EF4-FFF2-40B4-BE49-F238E27FC236}">
                <a16:creationId xmlns:a16="http://schemas.microsoft.com/office/drawing/2014/main" xmlns="" id="{239C8D44-9783-8043-9099-F5DDBD33C825}"/>
              </a:ext>
            </a:extLst>
          </p:cNvPr>
          <p:cNvSpPr>
            <a:spLocks noGrp="1"/>
          </p:cNvSpPr>
          <p:nvPr>
            <p:ph idx="1"/>
          </p:nvPr>
        </p:nvSpPr>
        <p:spPr/>
        <p:txBody>
          <a:bodyPr/>
          <a:lstStyle/>
          <a:p>
            <a:pPr lvl="0"/>
            <a:r>
              <a:rPr lang="pt-BR" altLang="nl-NL" smtClean="0"/>
              <a:t>	Antenor potuit mediis elapsus Achivis</a:t>
            </a:r>
          </a:p>
          <a:p>
            <a:pPr lvl="0"/>
            <a:r>
              <a:rPr lang="pt-BR" altLang="nl-NL" smtClean="0"/>
              <a:t>	Illyricos penetrare sinus atque intima tutus	</a:t>
            </a:r>
          </a:p>
          <a:p>
            <a:pPr lvl="0"/>
            <a:r>
              <a:rPr lang="pt-BR" altLang="nl-NL" smtClean="0"/>
              <a:t>	regna Liburnorum et fontem superare Timavi,</a:t>
            </a:r>
          </a:p>
          <a:p>
            <a:pPr lvl="0"/>
            <a:r>
              <a:rPr lang="pt-BR" altLang="nl-NL" smtClean="0"/>
              <a:t>245	unde per ora novem vasto cum murmure montis</a:t>
            </a:r>
          </a:p>
          <a:p>
            <a:pPr lvl="0"/>
            <a:r>
              <a:rPr lang="pt-BR" altLang="nl-NL" smtClean="0"/>
              <a:t>	it mare proruptum et pelago premit arva sonanti.</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a:t>
            </a:r>
            <a:endParaRPr lang="nl-NL" b="1" spc="300" dirty="0"/>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a:t>
            </a:r>
            <a:endParaRPr lang="nl-NL" b="1" spc="300" dirty="0"/>
          </a:p>
        </p:txBody>
      </p:sp>
      <p:sp>
        <p:nvSpPr>
          <p:cNvPr id="8" name="Rond hoek zelfde zijde rechthoek 7">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9" name="Rechthoek 8" descr="Zie opdracht in het leerlingenboek." title="Zie opdracht in het leerlingenboek."/>
          <p:cNvSpPr/>
          <p:nvPr/>
        </p:nvSpPr>
        <p:spPr>
          <a:xfrm>
            <a:off x="10920336" y="271092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Tree>
    <p:extLst>
      <p:ext uri="{BB962C8B-B14F-4D97-AF65-F5344CB8AC3E}">
        <p14:creationId xmlns:p14="http://schemas.microsoft.com/office/powerpoint/2010/main" val="1294485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41E7BEA-8C4A-C546-8E97-50384C217255}"/>
              </a:ext>
            </a:extLst>
          </p:cNvPr>
          <p:cNvSpPr>
            <a:spLocks noGrp="1"/>
          </p:cNvSpPr>
          <p:nvPr>
            <p:ph type="title"/>
          </p:nvPr>
        </p:nvSpPr>
        <p:spPr/>
        <p:txBody>
          <a:bodyPr/>
          <a:lstStyle/>
          <a:p>
            <a:r>
              <a:rPr lang="nl-NL" smtClean="0"/>
              <a:t>b. 	‘Jupiter laat Aeneas in de steek’, 247-249</a:t>
            </a:r>
            <a:endParaRPr lang="nl-NL" dirty="0"/>
          </a:p>
        </p:txBody>
      </p:sp>
      <p:sp>
        <p:nvSpPr>
          <p:cNvPr id="3" name="Tijdelijke aanduiding voor inhoud 2">
            <a:extLst>
              <a:ext uri="{FF2B5EF4-FFF2-40B4-BE49-F238E27FC236}">
                <a16:creationId xmlns:a16="http://schemas.microsoft.com/office/drawing/2014/main" xmlns="" id="{239C8D44-9783-8043-9099-F5DDBD33C825}"/>
              </a:ext>
            </a:extLst>
          </p:cNvPr>
          <p:cNvSpPr>
            <a:spLocks noGrp="1"/>
          </p:cNvSpPr>
          <p:nvPr>
            <p:ph idx="1"/>
          </p:nvPr>
        </p:nvSpPr>
        <p:spPr/>
        <p:txBody>
          <a:bodyPr/>
          <a:lstStyle/>
          <a:p>
            <a:pPr lvl="0"/>
            <a:r>
              <a:rPr lang="pt-BR" altLang="nl-NL" smtClean="0"/>
              <a:t>247	Hic tamen ille urbem Patavi sedesque locavit</a:t>
            </a:r>
          </a:p>
          <a:p>
            <a:pPr lvl="0"/>
            <a:r>
              <a:rPr lang="pt-BR" altLang="nl-NL" smtClean="0"/>
              <a:t>	Teucrorum et genti nomen dedit armaque fixit </a:t>
            </a:r>
          </a:p>
          <a:p>
            <a:pPr lvl="0"/>
            <a:r>
              <a:rPr lang="pt-BR" altLang="nl-NL" smtClean="0"/>
              <a:t>	Troia, nunc placida compostus pace quiescit: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a:t>
            </a:r>
            <a:endParaRPr lang="nl-NL" b="1" spc="300" dirty="0"/>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a:t>
            </a:r>
            <a:endParaRPr lang="nl-NL" b="1" spc="300" dirty="0"/>
          </a:p>
        </p:txBody>
      </p:sp>
      <p:sp>
        <p:nvSpPr>
          <p:cNvPr id="8" name="Rond hoek zelfde zijde rechthoek 7">
            <a:hlinkClick r:id="rId2"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9" name="Rechthoek 8" descr="Zie opdracht in het leerlingenboek." title="Zie opdracht in het leerlingenboek."/>
          <p:cNvSpPr/>
          <p:nvPr/>
        </p:nvSpPr>
        <p:spPr>
          <a:xfrm>
            <a:off x="10920336" y="271092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Tree>
    <p:extLst>
      <p:ext uri="{BB962C8B-B14F-4D97-AF65-F5344CB8AC3E}">
        <p14:creationId xmlns:p14="http://schemas.microsoft.com/office/powerpoint/2010/main" val="839008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41E7BEA-8C4A-C546-8E97-50384C217255}"/>
              </a:ext>
            </a:extLst>
          </p:cNvPr>
          <p:cNvSpPr>
            <a:spLocks noGrp="1"/>
          </p:cNvSpPr>
          <p:nvPr>
            <p:ph type="title"/>
          </p:nvPr>
        </p:nvSpPr>
        <p:spPr/>
        <p:txBody>
          <a:bodyPr/>
          <a:lstStyle/>
          <a:p>
            <a:r>
              <a:rPr lang="nl-NL" smtClean="0"/>
              <a:t>b. 	‘Jupiter laat Aeneas in de steek’, 250-253</a:t>
            </a:r>
            <a:endParaRPr lang="nl-NL" dirty="0"/>
          </a:p>
        </p:txBody>
      </p:sp>
      <p:sp>
        <p:nvSpPr>
          <p:cNvPr id="3" name="Tijdelijke aanduiding voor inhoud 2">
            <a:extLst>
              <a:ext uri="{FF2B5EF4-FFF2-40B4-BE49-F238E27FC236}">
                <a16:creationId xmlns:a16="http://schemas.microsoft.com/office/drawing/2014/main" xmlns="" id="{239C8D44-9783-8043-9099-F5DDBD33C825}"/>
              </a:ext>
            </a:extLst>
          </p:cNvPr>
          <p:cNvSpPr>
            <a:spLocks noGrp="1"/>
          </p:cNvSpPr>
          <p:nvPr>
            <p:ph idx="1"/>
          </p:nvPr>
        </p:nvSpPr>
        <p:spPr/>
        <p:txBody>
          <a:bodyPr/>
          <a:lstStyle/>
          <a:p>
            <a:pPr lvl="0"/>
            <a:r>
              <a:rPr lang="pt-BR" altLang="nl-NL" smtClean="0"/>
              <a:t>250	nos, tua progenies, caeli quibus adnuis arcem,</a:t>
            </a:r>
          </a:p>
          <a:p>
            <a:pPr lvl="0"/>
            <a:r>
              <a:rPr lang="pt-BR" altLang="nl-NL" smtClean="0"/>
              <a:t>	navibus (infandum!) amissis unius ob iram	</a:t>
            </a:r>
          </a:p>
          <a:p>
            <a:pPr lvl="0"/>
            <a:r>
              <a:rPr lang="pt-BR" altLang="nl-NL" smtClean="0"/>
              <a:t>	prodimur atque Italis longe disiungimur oris.</a:t>
            </a:r>
          </a:p>
          <a:p>
            <a:pPr lvl="0"/>
            <a:r>
              <a:rPr lang="pt-BR" altLang="nl-NL" smtClean="0"/>
              <a:t>	Hic pietatis honos? Sic nos in sceptra reponis?’</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a:t>
            </a:r>
            <a:endParaRPr lang="nl-NL" b="1" spc="300" dirty="0"/>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a:t>
            </a:r>
            <a:endParaRPr lang="nl-NL" b="1" spc="300" dirty="0"/>
          </a:p>
        </p:txBody>
      </p:sp>
      <p:sp>
        <p:nvSpPr>
          <p:cNvPr id="8" name="Rond hoek zelfde zijde rechthoek 7">
            <a:hlinkClick r:id="rId2"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9" name="Rechthoek 8" descr="Zie opdracht in het leerlingenboek." title="Zie opdracht in het leerlingenboek."/>
          <p:cNvSpPr/>
          <p:nvPr/>
        </p:nvSpPr>
        <p:spPr>
          <a:xfrm>
            <a:off x="10920336" y="271092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Tree>
    <p:extLst>
      <p:ext uri="{BB962C8B-B14F-4D97-AF65-F5344CB8AC3E}">
        <p14:creationId xmlns:p14="http://schemas.microsoft.com/office/powerpoint/2010/main" val="3941396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c. 	De belofte van Jupiter (I, 254-266)</a:t>
            </a:r>
            <a:br>
              <a:rPr lang="nl-NL" smtClean="0"/>
            </a:br>
            <a:endParaRPr lang="nl-NL" dirty="0"/>
          </a:p>
        </p:txBody>
      </p:sp>
      <p:sp>
        <p:nvSpPr>
          <p:cNvPr id="2" name="Tijdelijke aanduiding voor inhoud 1"/>
          <p:cNvSpPr>
            <a:spLocks noGrp="1"/>
          </p:cNvSpPr>
          <p:nvPr>
            <p:ph idx="1"/>
          </p:nvPr>
        </p:nvSpPr>
        <p:spPr>
          <a:xfrm>
            <a:off x="1055440" y="1700808"/>
            <a:ext cx="10081120" cy="4351338"/>
          </a:xfrm>
        </p:spPr>
        <p:txBody>
          <a:bodyPr/>
          <a:lstStyle/>
          <a:p>
            <a:pPr lvl="0"/>
            <a:r>
              <a:rPr lang="nl-NL" altLang="nl-NL" sz="2200" dirty="0" smtClean="0"/>
              <a:t>	</a:t>
            </a:r>
            <a:r>
              <a:rPr lang="nl-NL" altLang="nl-NL" sz="2200" dirty="0" err="1" smtClean="0"/>
              <a:t>Olli</a:t>
            </a:r>
            <a:r>
              <a:rPr lang="nl-NL" altLang="nl-NL" sz="2200" dirty="0" smtClean="0"/>
              <a:t> </a:t>
            </a:r>
            <a:r>
              <a:rPr lang="nl-NL" altLang="nl-NL" sz="2200" dirty="0" err="1" smtClean="0"/>
              <a:t>subridens</a:t>
            </a:r>
            <a:r>
              <a:rPr lang="nl-NL" altLang="nl-NL" sz="2200" dirty="0" smtClean="0"/>
              <a:t> </a:t>
            </a:r>
            <a:r>
              <a:rPr lang="nl-NL" altLang="nl-NL" sz="2200" dirty="0" err="1" smtClean="0"/>
              <a:t>hominum</a:t>
            </a:r>
            <a:r>
              <a:rPr lang="nl-NL" altLang="nl-NL" sz="2200" dirty="0" smtClean="0"/>
              <a:t> </a:t>
            </a:r>
            <a:r>
              <a:rPr lang="nl-NL" altLang="nl-NL" sz="2200" dirty="0" err="1" smtClean="0"/>
              <a:t>sator</a:t>
            </a:r>
            <a:r>
              <a:rPr lang="nl-NL" altLang="nl-NL" sz="2200" dirty="0" smtClean="0"/>
              <a:t> </a:t>
            </a:r>
            <a:r>
              <a:rPr lang="nl-NL" altLang="nl-NL" sz="2200" dirty="0" err="1" smtClean="0"/>
              <a:t>atque</a:t>
            </a:r>
            <a:r>
              <a:rPr lang="nl-NL" altLang="nl-NL" sz="2200" dirty="0" smtClean="0"/>
              <a:t> </a:t>
            </a:r>
            <a:r>
              <a:rPr lang="nl-NL" altLang="nl-NL" sz="2200" dirty="0" err="1" smtClean="0"/>
              <a:t>deorum</a:t>
            </a:r>
            <a:r>
              <a:rPr lang="nl-NL" altLang="nl-NL" sz="2200" dirty="0" smtClean="0"/>
              <a:t>	</a:t>
            </a:r>
            <a:r>
              <a:rPr lang="nl-NL" altLang="nl-NL" sz="2200" dirty="0" smtClean="0">
                <a:hlinkClick r:id="rId5" action="ppaction://hlinksldjump"/>
              </a:rPr>
              <a:t>Regel 254-256</a:t>
            </a:r>
            <a:endParaRPr lang="nl-NL" altLang="nl-NL" sz="2200" dirty="0" smtClean="0"/>
          </a:p>
          <a:p>
            <a:pPr lvl="0"/>
            <a:r>
              <a:rPr lang="nl-NL" altLang="nl-NL" sz="2200" dirty="0" smtClean="0"/>
              <a:t>255	</a:t>
            </a:r>
            <a:r>
              <a:rPr lang="nl-NL" altLang="nl-NL" sz="2200" dirty="0" err="1" smtClean="0"/>
              <a:t>vultu</a:t>
            </a:r>
            <a:r>
              <a:rPr lang="nl-NL" altLang="nl-NL" sz="2200" dirty="0" smtClean="0"/>
              <a:t>, quo </a:t>
            </a:r>
            <a:r>
              <a:rPr lang="nl-NL" altLang="nl-NL" sz="2200" dirty="0" err="1" smtClean="0"/>
              <a:t>caelum</a:t>
            </a:r>
            <a:r>
              <a:rPr lang="nl-NL" altLang="nl-NL" sz="2200" dirty="0" smtClean="0"/>
              <a:t> </a:t>
            </a:r>
            <a:r>
              <a:rPr lang="nl-NL" altLang="nl-NL" sz="2200" dirty="0" err="1" smtClean="0"/>
              <a:t>tempestatesque</a:t>
            </a:r>
            <a:r>
              <a:rPr lang="nl-NL" altLang="nl-NL" sz="2200" dirty="0" smtClean="0"/>
              <a:t> </a:t>
            </a:r>
            <a:r>
              <a:rPr lang="nl-NL" altLang="nl-NL" sz="2200" dirty="0" err="1" smtClean="0"/>
              <a:t>serenat</a:t>
            </a:r>
            <a:r>
              <a:rPr lang="nl-NL" altLang="nl-NL" sz="2200" dirty="0" smtClean="0"/>
              <a:t>,</a:t>
            </a:r>
          </a:p>
          <a:p>
            <a:pPr lvl="0"/>
            <a:r>
              <a:rPr lang="nl-NL" altLang="nl-NL" sz="2200" dirty="0" smtClean="0"/>
              <a:t>	</a:t>
            </a:r>
            <a:r>
              <a:rPr lang="nl-NL" altLang="nl-NL" sz="2200" dirty="0" err="1" smtClean="0"/>
              <a:t>oscula</a:t>
            </a:r>
            <a:r>
              <a:rPr lang="nl-NL" altLang="nl-NL" sz="2200" dirty="0" smtClean="0"/>
              <a:t> </a:t>
            </a:r>
            <a:r>
              <a:rPr lang="nl-NL" altLang="nl-NL" sz="2200" dirty="0" err="1" smtClean="0"/>
              <a:t>libavit</a:t>
            </a:r>
            <a:r>
              <a:rPr lang="nl-NL" altLang="nl-NL" sz="2200" dirty="0" smtClean="0"/>
              <a:t> </a:t>
            </a:r>
            <a:r>
              <a:rPr lang="nl-NL" altLang="nl-NL" sz="2200" dirty="0" err="1" smtClean="0"/>
              <a:t>natae</a:t>
            </a:r>
            <a:r>
              <a:rPr lang="nl-NL" altLang="nl-NL" sz="2200" dirty="0" smtClean="0"/>
              <a:t>, </a:t>
            </a:r>
            <a:r>
              <a:rPr lang="nl-NL" altLang="nl-NL" sz="2200" dirty="0" err="1" smtClean="0"/>
              <a:t>dehinc</a:t>
            </a:r>
            <a:r>
              <a:rPr lang="nl-NL" altLang="nl-NL" sz="2200" dirty="0" smtClean="0"/>
              <a:t> </a:t>
            </a:r>
            <a:r>
              <a:rPr lang="nl-NL" altLang="nl-NL" sz="2200" dirty="0" err="1" smtClean="0"/>
              <a:t>talia</a:t>
            </a:r>
            <a:r>
              <a:rPr lang="nl-NL" altLang="nl-NL" sz="2200" dirty="0" smtClean="0"/>
              <a:t> </a:t>
            </a:r>
            <a:r>
              <a:rPr lang="nl-NL" altLang="nl-NL" sz="2200" dirty="0" err="1" smtClean="0"/>
              <a:t>fatur</a:t>
            </a:r>
            <a:r>
              <a:rPr lang="nl-NL" altLang="nl-NL" sz="2200" dirty="0" smtClean="0"/>
              <a:t>:</a:t>
            </a:r>
          </a:p>
          <a:p>
            <a:pPr lvl="0"/>
            <a:r>
              <a:rPr lang="nl-NL" altLang="nl-NL" sz="2200" dirty="0" smtClean="0"/>
              <a:t>	‘</a:t>
            </a:r>
            <a:r>
              <a:rPr lang="nl-NL" altLang="nl-NL" sz="2200" dirty="0" err="1" smtClean="0"/>
              <a:t>Parce</a:t>
            </a:r>
            <a:r>
              <a:rPr lang="nl-NL" altLang="nl-NL" sz="2200" dirty="0" smtClean="0"/>
              <a:t> </a:t>
            </a:r>
            <a:r>
              <a:rPr lang="nl-NL" altLang="nl-NL" sz="2200" dirty="0" err="1" smtClean="0"/>
              <a:t>metu</a:t>
            </a:r>
            <a:r>
              <a:rPr lang="nl-NL" altLang="nl-NL" sz="2200" dirty="0" smtClean="0"/>
              <a:t>, </a:t>
            </a:r>
            <a:r>
              <a:rPr lang="nl-NL" altLang="nl-NL" sz="2200" dirty="0" err="1" smtClean="0"/>
              <a:t>Cytherea</a:t>
            </a:r>
            <a:r>
              <a:rPr lang="nl-NL" altLang="nl-NL" sz="2200" dirty="0" smtClean="0"/>
              <a:t>, </a:t>
            </a:r>
            <a:r>
              <a:rPr lang="nl-NL" altLang="nl-NL" sz="2200" dirty="0" err="1" smtClean="0"/>
              <a:t>manent</a:t>
            </a:r>
            <a:r>
              <a:rPr lang="nl-NL" altLang="nl-NL" sz="2200" dirty="0" smtClean="0"/>
              <a:t> </a:t>
            </a:r>
            <a:r>
              <a:rPr lang="nl-NL" altLang="nl-NL" sz="2200" dirty="0" err="1" smtClean="0"/>
              <a:t>immota</a:t>
            </a:r>
            <a:r>
              <a:rPr lang="nl-NL" altLang="nl-NL" sz="2200" dirty="0" smtClean="0"/>
              <a:t> </a:t>
            </a:r>
            <a:r>
              <a:rPr lang="nl-NL" altLang="nl-NL" sz="2200" dirty="0" err="1" smtClean="0"/>
              <a:t>tuorum</a:t>
            </a:r>
            <a:r>
              <a:rPr lang="nl-NL" altLang="nl-NL" sz="2200" dirty="0" smtClean="0"/>
              <a:t>	</a:t>
            </a:r>
            <a:r>
              <a:rPr lang="nl-NL" altLang="nl-NL" sz="2200" dirty="0" smtClean="0">
                <a:hlinkClick r:id="rId6" action="ppaction://hlinksldjump"/>
              </a:rPr>
              <a:t>Regel 257-260</a:t>
            </a:r>
            <a:endParaRPr lang="nl-NL" altLang="nl-NL" sz="2200" dirty="0" smtClean="0"/>
          </a:p>
          <a:p>
            <a:pPr lvl="0"/>
            <a:r>
              <a:rPr lang="nl-NL" altLang="nl-NL" sz="2200" dirty="0" smtClean="0"/>
              <a:t>	fata </a:t>
            </a:r>
            <a:r>
              <a:rPr lang="nl-NL" altLang="nl-NL" sz="2200" dirty="0" err="1" smtClean="0"/>
              <a:t>tibi</a:t>
            </a:r>
            <a:r>
              <a:rPr lang="nl-NL" altLang="nl-NL" sz="2200" dirty="0" smtClean="0"/>
              <a:t>; </a:t>
            </a:r>
            <a:r>
              <a:rPr lang="nl-NL" altLang="nl-NL" sz="2200" dirty="0" err="1" smtClean="0"/>
              <a:t>cernes</a:t>
            </a:r>
            <a:r>
              <a:rPr lang="nl-NL" altLang="nl-NL" sz="2200" dirty="0" smtClean="0"/>
              <a:t> </a:t>
            </a:r>
            <a:r>
              <a:rPr lang="nl-NL" altLang="nl-NL" sz="2200" dirty="0" err="1" smtClean="0"/>
              <a:t>urbem</a:t>
            </a:r>
            <a:r>
              <a:rPr lang="nl-NL" altLang="nl-NL" sz="2200" dirty="0" smtClean="0"/>
              <a:t> et </a:t>
            </a:r>
            <a:r>
              <a:rPr lang="nl-NL" altLang="nl-NL" sz="2200" dirty="0" err="1" smtClean="0"/>
              <a:t>promissa</a:t>
            </a:r>
            <a:r>
              <a:rPr lang="nl-NL" altLang="nl-NL" sz="2200" dirty="0" smtClean="0"/>
              <a:t> </a:t>
            </a:r>
            <a:r>
              <a:rPr lang="nl-NL" altLang="nl-NL" sz="2200" dirty="0" err="1" smtClean="0"/>
              <a:t>Lavini</a:t>
            </a:r>
            <a:endParaRPr lang="nl-NL" altLang="nl-NL" sz="2200" dirty="0" smtClean="0"/>
          </a:p>
          <a:p>
            <a:pPr lvl="0"/>
            <a:r>
              <a:rPr lang="nl-NL" altLang="nl-NL" sz="2200" dirty="0" smtClean="0"/>
              <a:t>	</a:t>
            </a:r>
            <a:r>
              <a:rPr lang="nl-NL" altLang="nl-NL" sz="2200" dirty="0" err="1" smtClean="0"/>
              <a:t>moenia</a:t>
            </a:r>
            <a:r>
              <a:rPr lang="nl-NL" altLang="nl-NL" sz="2200" dirty="0" smtClean="0"/>
              <a:t> </a:t>
            </a:r>
            <a:r>
              <a:rPr lang="nl-NL" altLang="nl-NL" sz="2200" dirty="0" err="1" smtClean="0"/>
              <a:t>sublimemque</a:t>
            </a:r>
            <a:r>
              <a:rPr lang="nl-NL" altLang="nl-NL" sz="2200" dirty="0" smtClean="0"/>
              <a:t> </a:t>
            </a:r>
            <a:r>
              <a:rPr lang="nl-NL" altLang="nl-NL" sz="2200" dirty="0" err="1" smtClean="0"/>
              <a:t>feres</a:t>
            </a:r>
            <a:r>
              <a:rPr lang="nl-NL" altLang="nl-NL" sz="2200" dirty="0" smtClean="0"/>
              <a:t> ad </a:t>
            </a:r>
            <a:r>
              <a:rPr lang="nl-NL" altLang="nl-NL" sz="2200" dirty="0" err="1" smtClean="0"/>
              <a:t>sidera</a:t>
            </a:r>
            <a:r>
              <a:rPr lang="nl-NL" altLang="nl-NL" sz="2200" dirty="0" smtClean="0"/>
              <a:t> </a:t>
            </a:r>
            <a:r>
              <a:rPr lang="nl-NL" altLang="nl-NL" sz="2200" dirty="0" err="1" smtClean="0"/>
              <a:t>caeli</a:t>
            </a:r>
            <a:endParaRPr lang="nl-NL" altLang="nl-NL" sz="2200" dirty="0" smtClean="0"/>
          </a:p>
          <a:p>
            <a:pPr lvl="0"/>
            <a:r>
              <a:rPr lang="nl-NL" altLang="nl-NL" sz="2200" dirty="0" smtClean="0"/>
              <a:t>260	</a:t>
            </a:r>
            <a:r>
              <a:rPr lang="nl-NL" altLang="nl-NL" sz="2200" dirty="0" err="1" smtClean="0"/>
              <a:t>magnanimum</a:t>
            </a:r>
            <a:r>
              <a:rPr lang="nl-NL" altLang="nl-NL" sz="2200" dirty="0" smtClean="0"/>
              <a:t> </a:t>
            </a:r>
            <a:r>
              <a:rPr lang="nl-NL" altLang="nl-NL" sz="2200" dirty="0" err="1" smtClean="0"/>
              <a:t>Aenean</a:t>
            </a:r>
            <a:r>
              <a:rPr lang="nl-NL" altLang="nl-NL" sz="2200" dirty="0" smtClean="0"/>
              <a:t>; </a:t>
            </a:r>
            <a:r>
              <a:rPr lang="nl-NL" altLang="nl-NL" sz="2200" dirty="0" err="1" smtClean="0"/>
              <a:t>neque</a:t>
            </a:r>
            <a:r>
              <a:rPr lang="nl-NL" altLang="nl-NL" sz="2200" dirty="0" smtClean="0"/>
              <a:t> me </a:t>
            </a:r>
            <a:r>
              <a:rPr lang="nl-NL" altLang="nl-NL" sz="2200" dirty="0" err="1" smtClean="0"/>
              <a:t>sententia</a:t>
            </a:r>
            <a:r>
              <a:rPr lang="nl-NL" altLang="nl-NL" sz="2200" dirty="0" smtClean="0"/>
              <a:t> </a:t>
            </a:r>
            <a:r>
              <a:rPr lang="nl-NL" altLang="nl-NL" sz="2200" dirty="0" err="1" smtClean="0"/>
              <a:t>vertit</a:t>
            </a:r>
            <a:r>
              <a:rPr lang="nl-NL" altLang="nl-NL" sz="2200" dirty="0" smtClean="0"/>
              <a:t>.</a:t>
            </a:r>
          </a:p>
          <a:p>
            <a:pPr lvl="0"/>
            <a:r>
              <a:rPr lang="nl-NL" altLang="nl-NL" sz="2200" dirty="0" smtClean="0"/>
              <a:t>	</a:t>
            </a:r>
            <a:r>
              <a:rPr lang="nl-NL" altLang="nl-NL" sz="2200" dirty="0" err="1" smtClean="0"/>
              <a:t>Hic</a:t>
            </a:r>
            <a:r>
              <a:rPr lang="nl-NL" altLang="nl-NL" sz="2200" dirty="0" smtClean="0"/>
              <a:t> </a:t>
            </a:r>
            <a:r>
              <a:rPr lang="nl-NL" altLang="nl-NL" sz="2200" dirty="0" err="1" smtClean="0"/>
              <a:t>tibi</a:t>
            </a:r>
            <a:r>
              <a:rPr lang="nl-NL" altLang="nl-NL" sz="2200" dirty="0" smtClean="0"/>
              <a:t> (</a:t>
            </a:r>
            <a:r>
              <a:rPr lang="nl-NL" altLang="nl-NL" sz="2200" dirty="0" err="1" smtClean="0"/>
              <a:t>fabor</a:t>
            </a:r>
            <a:r>
              <a:rPr lang="nl-NL" altLang="nl-NL" sz="2200" dirty="0" smtClean="0"/>
              <a:t> </a:t>
            </a:r>
            <a:r>
              <a:rPr lang="nl-NL" altLang="nl-NL" sz="2200" dirty="0" err="1" smtClean="0"/>
              <a:t>enim</a:t>
            </a:r>
            <a:r>
              <a:rPr lang="nl-NL" altLang="nl-NL" sz="2200" dirty="0" smtClean="0"/>
              <a:t>, </a:t>
            </a:r>
            <a:r>
              <a:rPr lang="nl-NL" altLang="nl-NL" sz="2200" dirty="0" err="1" smtClean="0"/>
              <a:t>quando</a:t>
            </a:r>
            <a:r>
              <a:rPr lang="nl-NL" altLang="nl-NL" sz="2200" dirty="0" smtClean="0"/>
              <a:t> </a:t>
            </a:r>
            <a:r>
              <a:rPr lang="nl-NL" altLang="nl-NL" sz="2200" dirty="0" err="1" smtClean="0"/>
              <a:t>haec</a:t>
            </a:r>
            <a:r>
              <a:rPr lang="nl-NL" altLang="nl-NL" sz="2200" dirty="0" smtClean="0"/>
              <a:t> te </a:t>
            </a:r>
            <a:r>
              <a:rPr lang="nl-NL" altLang="nl-NL" sz="2200" dirty="0" err="1" smtClean="0"/>
              <a:t>cura</a:t>
            </a:r>
            <a:r>
              <a:rPr lang="nl-NL" altLang="nl-NL" sz="2200" dirty="0" smtClean="0"/>
              <a:t> </a:t>
            </a:r>
            <a:r>
              <a:rPr lang="nl-NL" altLang="nl-NL" sz="2200" dirty="0" err="1" smtClean="0"/>
              <a:t>remordet</a:t>
            </a:r>
            <a:r>
              <a:rPr lang="nl-NL" altLang="nl-NL" sz="2200" dirty="0" smtClean="0"/>
              <a:t>,	</a:t>
            </a:r>
            <a:r>
              <a:rPr lang="nl-NL" altLang="nl-NL" sz="2200" dirty="0" smtClean="0">
                <a:hlinkClick r:id="rId7" action="ppaction://hlinksldjump"/>
              </a:rPr>
              <a:t>Regel 261-266</a:t>
            </a:r>
            <a:endParaRPr lang="nl-NL" altLang="nl-NL" sz="2200" dirty="0" smtClean="0"/>
          </a:p>
          <a:p>
            <a:pPr lvl="0"/>
            <a:r>
              <a:rPr lang="nl-NL" altLang="nl-NL" sz="2200" dirty="0" smtClean="0"/>
              <a:t>	</a:t>
            </a:r>
            <a:r>
              <a:rPr lang="nl-NL" altLang="nl-NL" sz="2200" dirty="0" err="1" smtClean="0"/>
              <a:t>longius</a:t>
            </a:r>
            <a:r>
              <a:rPr lang="nl-NL" altLang="nl-NL" sz="2200" dirty="0" smtClean="0"/>
              <a:t>, et </a:t>
            </a:r>
            <a:r>
              <a:rPr lang="nl-NL" altLang="nl-NL" sz="2200" dirty="0" err="1" smtClean="0"/>
              <a:t>volvens</a:t>
            </a:r>
            <a:r>
              <a:rPr lang="nl-NL" altLang="nl-NL" sz="2200" dirty="0" smtClean="0"/>
              <a:t> </a:t>
            </a:r>
            <a:r>
              <a:rPr lang="nl-NL" altLang="nl-NL" sz="2200" dirty="0" err="1" smtClean="0"/>
              <a:t>fatorum</a:t>
            </a:r>
            <a:r>
              <a:rPr lang="nl-NL" altLang="nl-NL" sz="2200" dirty="0" smtClean="0"/>
              <a:t> arcana </a:t>
            </a:r>
            <a:r>
              <a:rPr lang="nl-NL" altLang="nl-NL" sz="2200" dirty="0" err="1" smtClean="0"/>
              <a:t>movebo</a:t>
            </a:r>
            <a:r>
              <a:rPr lang="nl-NL" altLang="nl-NL" sz="2200" dirty="0" smtClean="0"/>
              <a:t>)</a:t>
            </a:r>
          </a:p>
          <a:p>
            <a:pPr lvl="0"/>
            <a:r>
              <a:rPr lang="nl-NL" altLang="nl-NL" sz="2200" dirty="0" smtClean="0"/>
              <a:t>	</a:t>
            </a:r>
            <a:r>
              <a:rPr lang="nl-NL" altLang="nl-NL" sz="2200" dirty="0" err="1" smtClean="0"/>
              <a:t>bellum</a:t>
            </a:r>
            <a:r>
              <a:rPr lang="nl-NL" altLang="nl-NL" sz="2200" dirty="0" smtClean="0"/>
              <a:t> </a:t>
            </a:r>
            <a:r>
              <a:rPr lang="nl-NL" altLang="nl-NL" sz="2200" dirty="0" err="1" smtClean="0"/>
              <a:t>ingens</a:t>
            </a:r>
            <a:r>
              <a:rPr lang="nl-NL" altLang="nl-NL" sz="2200" dirty="0" smtClean="0"/>
              <a:t> </a:t>
            </a:r>
            <a:r>
              <a:rPr lang="nl-NL" altLang="nl-NL" sz="2200" dirty="0" err="1" smtClean="0"/>
              <a:t>geret</a:t>
            </a:r>
            <a:r>
              <a:rPr lang="nl-NL" altLang="nl-NL" sz="2200" dirty="0" smtClean="0"/>
              <a:t> Italia </a:t>
            </a:r>
            <a:r>
              <a:rPr lang="nl-NL" altLang="nl-NL" sz="2200" dirty="0" err="1" smtClean="0"/>
              <a:t>populosque</a:t>
            </a:r>
            <a:r>
              <a:rPr lang="nl-NL" altLang="nl-NL" sz="2200" dirty="0" smtClean="0"/>
              <a:t> </a:t>
            </a:r>
            <a:r>
              <a:rPr lang="nl-NL" altLang="nl-NL" sz="2200" dirty="0" err="1" smtClean="0"/>
              <a:t>ferocis</a:t>
            </a:r>
            <a:endParaRPr lang="nl-NL" altLang="nl-NL" sz="2200" dirty="0" smtClean="0"/>
          </a:p>
          <a:p>
            <a:pPr lvl="0"/>
            <a:r>
              <a:rPr lang="nl-NL" altLang="nl-NL" sz="2200" dirty="0" smtClean="0"/>
              <a:t>	</a:t>
            </a:r>
            <a:r>
              <a:rPr lang="nl-NL" altLang="nl-NL" sz="2200" dirty="0" err="1" smtClean="0"/>
              <a:t>contundet</a:t>
            </a:r>
            <a:r>
              <a:rPr lang="nl-NL" altLang="nl-NL" sz="2200" dirty="0" smtClean="0"/>
              <a:t> </a:t>
            </a:r>
            <a:r>
              <a:rPr lang="nl-NL" altLang="nl-NL" sz="2200" dirty="0" err="1" smtClean="0"/>
              <a:t>moresque</a:t>
            </a:r>
            <a:r>
              <a:rPr lang="nl-NL" altLang="nl-NL" sz="2200" dirty="0" smtClean="0"/>
              <a:t> </a:t>
            </a:r>
            <a:r>
              <a:rPr lang="nl-NL" altLang="nl-NL" sz="2200" dirty="0" err="1" smtClean="0"/>
              <a:t>viris</a:t>
            </a:r>
            <a:r>
              <a:rPr lang="nl-NL" altLang="nl-NL" sz="2200" dirty="0" smtClean="0"/>
              <a:t> et </a:t>
            </a:r>
            <a:r>
              <a:rPr lang="nl-NL" altLang="nl-NL" sz="2200" dirty="0" err="1" smtClean="0"/>
              <a:t>moenia</a:t>
            </a:r>
            <a:r>
              <a:rPr lang="nl-NL" altLang="nl-NL" sz="2200" dirty="0" smtClean="0"/>
              <a:t> </a:t>
            </a:r>
            <a:r>
              <a:rPr lang="nl-NL" altLang="nl-NL" sz="2200" dirty="0" err="1" smtClean="0"/>
              <a:t>ponet</a:t>
            </a:r>
            <a:r>
              <a:rPr lang="nl-NL" altLang="nl-NL" sz="2200" dirty="0" smtClean="0"/>
              <a:t>,</a:t>
            </a:r>
          </a:p>
          <a:p>
            <a:pPr lvl="0"/>
            <a:r>
              <a:rPr lang="nl-NL" altLang="nl-NL" sz="2200" dirty="0" smtClean="0"/>
              <a:t>265	</a:t>
            </a:r>
            <a:r>
              <a:rPr lang="nl-NL" altLang="nl-NL" sz="2200" dirty="0" err="1" smtClean="0"/>
              <a:t>tertia</a:t>
            </a:r>
            <a:r>
              <a:rPr lang="nl-NL" altLang="nl-NL" sz="2200" dirty="0" smtClean="0"/>
              <a:t> </a:t>
            </a:r>
            <a:r>
              <a:rPr lang="nl-NL" altLang="nl-NL" sz="2200" dirty="0" err="1" smtClean="0"/>
              <a:t>dum</a:t>
            </a:r>
            <a:r>
              <a:rPr lang="nl-NL" altLang="nl-NL" sz="2200" dirty="0" smtClean="0"/>
              <a:t> </a:t>
            </a:r>
            <a:r>
              <a:rPr lang="nl-NL" altLang="nl-NL" sz="2200" dirty="0" err="1" smtClean="0"/>
              <a:t>Latio</a:t>
            </a:r>
            <a:r>
              <a:rPr lang="nl-NL" altLang="nl-NL" sz="2200" dirty="0" smtClean="0"/>
              <a:t> </a:t>
            </a:r>
            <a:r>
              <a:rPr lang="nl-NL" altLang="nl-NL" sz="2200" dirty="0" err="1" smtClean="0"/>
              <a:t>regnantem</a:t>
            </a:r>
            <a:r>
              <a:rPr lang="nl-NL" altLang="nl-NL" sz="2200" dirty="0" smtClean="0"/>
              <a:t> </a:t>
            </a:r>
            <a:r>
              <a:rPr lang="nl-NL" altLang="nl-NL" sz="2200" dirty="0" err="1" smtClean="0"/>
              <a:t>viderit</a:t>
            </a:r>
            <a:r>
              <a:rPr lang="nl-NL" altLang="nl-NL" sz="2200" dirty="0" smtClean="0"/>
              <a:t> </a:t>
            </a:r>
            <a:r>
              <a:rPr lang="nl-NL" altLang="nl-NL" sz="2200" dirty="0" err="1" smtClean="0"/>
              <a:t>aestas</a:t>
            </a:r>
            <a:r>
              <a:rPr lang="nl-NL" altLang="nl-NL" sz="2200" dirty="0" smtClean="0"/>
              <a:t>,</a:t>
            </a:r>
          </a:p>
          <a:p>
            <a:pPr lvl="0"/>
            <a:r>
              <a:rPr lang="nl-NL" altLang="nl-NL" sz="2200" dirty="0" smtClean="0"/>
              <a:t>	</a:t>
            </a:r>
            <a:r>
              <a:rPr lang="nl-NL" altLang="nl-NL" sz="2200" dirty="0" err="1" smtClean="0"/>
              <a:t>ternaque</a:t>
            </a:r>
            <a:r>
              <a:rPr lang="nl-NL" altLang="nl-NL" sz="2200" dirty="0" smtClean="0"/>
              <a:t> </a:t>
            </a:r>
            <a:r>
              <a:rPr lang="nl-NL" altLang="nl-NL" sz="2200" dirty="0" err="1" smtClean="0"/>
              <a:t>transierint</a:t>
            </a:r>
            <a:r>
              <a:rPr lang="nl-NL" altLang="nl-NL" sz="2200" dirty="0" smtClean="0"/>
              <a:t> </a:t>
            </a:r>
            <a:r>
              <a:rPr lang="nl-NL" altLang="nl-NL" sz="2200" dirty="0" err="1" smtClean="0"/>
              <a:t>Rutulis</a:t>
            </a:r>
            <a:r>
              <a:rPr lang="nl-NL" altLang="nl-NL" sz="2200" dirty="0" smtClean="0"/>
              <a:t> </a:t>
            </a:r>
            <a:r>
              <a:rPr lang="nl-NL" altLang="nl-NL" sz="2200" dirty="0" err="1" smtClean="0"/>
              <a:t>hiberna</a:t>
            </a:r>
            <a:r>
              <a:rPr lang="nl-NL" altLang="nl-NL" sz="2200" dirty="0" smtClean="0"/>
              <a:t> </a:t>
            </a:r>
            <a:r>
              <a:rPr lang="nl-NL" altLang="nl-NL" sz="2200" dirty="0" err="1" smtClean="0"/>
              <a:t>subactis</a:t>
            </a:r>
            <a:r>
              <a:rPr lang="nl-NL" altLang="nl-NL" sz="2200" dirty="0" smtClean="0"/>
              <a:t>.’</a:t>
            </a:r>
          </a:p>
          <a:p>
            <a:endParaRPr lang="nl-NL" sz="2200" dirty="0"/>
          </a:p>
        </p:txBody>
      </p:sp>
      <p:sp>
        <p:nvSpPr>
          <p:cNvPr id="5" name="Rectangle 4"/>
          <p:cNvSpPr>
            <a:spLocks noChangeArrowheads="1"/>
          </p:cNvSpPr>
          <p:nvPr/>
        </p:nvSpPr>
        <p:spPr bwMode="auto">
          <a:xfrm>
            <a:off x="1055440" y="1716999"/>
            <a:ext cx="10082336" cy="443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spcBef>
                <a:spcPct val="0"/>
              </a:spcBef>
              <a:spcAft>
                <a:spcPct val="0"/>
              </a:spcAft>
              <a:tabLst>
                <a:tab pos="715963" algn="l"/>
                <a:tab pos="7535863" algn="l"/>
              </a:tabLst>
            </a:pPr>
            <a:endParaRPr lang="nl-NL" altLang="nl-NL" sz="2200" dirty="0"/>
          </a:p>
        </p:txBody>
      </p:sp>
      <p:sp>
        <p:nvSpPr>
          <p:cNvPr id="4" name="Rond hoek zelfde zijde rechthoek 3">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a:t>
            </a:r>
            <a:endParaRPr lang="nl-NL" b="1" spc="300" dirty="0"/>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a:t>
            </a:r>
            <a:endParaRPr lang="nl-NL" b="1" spc="300" dirty="0"/>
          </a:p>
        </p:txBody>
      </p:sp>
    </p:spTree>
    <p:extLst>
      <p:ext uri="{BB962C8B-B14F-4D97-AF65-F5344CB8AC3E}">
        <p14:creationId xmlns:p14="http://schemas.microsoft.com/office/powerpoint/2010/main" val="1208979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3814A64-6028-814C-83F1-0C3F088D79A4}"/>
              </a:ext>
            </a:extLst>
          </p:cNvPr>
          <p:cNvSpPr>
            <a:spLocks noGrp="1"/>
          </p:cNvSpPr>
          <p:nvPr>
            <p:ph type="title"/>
          </p:nvPr>
        </p:nvSpPr>
        <p:spPr/>
        <p:txBody>
          <a:bodyPr/>
          <a:lstStyle/>
          <a:p>
            <a:r>
              <a:rPr lang="nl-NL" smtClean="0"/>
              <a:t>c. 	De belofte van Jupiter, 254-256</a:t>
            </a:r>
            <a:endParaRPr lang="nl-NL" dirty="0"/>
          </a:p>
        </p:txBody>
      </p:sp>
      <p:sp>
        <p:nvSpPr>
          <p:cNvPr id="3" name="Tijdelijke aanduiding voor inhoud 2">
            <a:extLst>
              <a:ext uri="{FF2B5EF4-FFF2-40B4-BE49-F238E27FC236}">
                <a16:creationId xmlns:a16="http://schemas.microsoft.com/office/drawing/2014/main" xmlns="" id="{89F52128-2B36-5A43-BCDB-E03B8B3C8B40}"/>
              </a:ext>
            </a:extLst>
          </p:cNvPr>
          <p:cNvSpPr>
            <a:spLocks noGrp="1"/>
          </p:cNvSpPr>
          <p:nvPr>
            <p:ph idx="1"/>
          </p:nvPr>
        </p:nvSpPr>
        <p:spPr/>
        <p:txBody>
          <a:bodyPr/>
          <a:lstStyle/>
          <a:p>
            <a:pPr lvl="0"/>
            <a:r>
              <a:rPr lang="nl-NL" altLang="nl-NL" smtClean="0"/>
              <a:t>	Olli subridens hominum sator atque deorum</a:t>
            </a:r>
          </a:p>
          <a:p>
            <a:pPr lvl="0"/>
            <a:r>
              <a:rPr lang="nl-NL" altLang="nl-NL" smtClean="0"/>
              <a:t>255	vultu, quo caelum tempestatesque serenat,</a:t>
            </a:r>
          </a:p>
          <a:p>
            <a:pPr lvl="0"/>
            <a:r>
              <a:rPr lang="nl-NL" altLang="nl-NL" smtClean="0"/>
              <a:t>	oscula libavit natae, dehinc talia fatur:</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a:t>
            </a:r>
            <a:endParaRPr lang="nl-NL" b="1" spc="300" dirty="0"/>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a:t>
            </a:r>
            <a:endParaRPr lang="nl-NL" b="1" spc="300" dirty="0"/>
          </a:p>
        </p:txBody>
      </p:sp>
      <p:sp>
        <p:nvSpPr>
          <p:cNvPr id="7" name="Rond hoek zelfde zijde rechthoek 6">
            <a:hlinkClick r:id="rId2"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Tree>
    <p:extLst>
      <p:ext uri="{BB962C8B-B14F-4D97-AF65-F5344CB8AC3E}">
        <p14:creationId xmlns:p14="http://schemas.microsoft.com/office/powerpoint/2010/main" val="2332786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D192963-C058-4941-B490-64F8FBAC812F}"/>
              </a:ext>
            </a:extLst>
          </p:cNvPr>
          <p:cNvSpPr>
            <a:spLocks noGrp="1"/>
          </p:cNvSpPr>
          <p:nvPr>
            <p:ph type="title"/>
          </p:nvPr>
        </p:nvSpPr>
        <p:spPr/>
        <p:txBody>
          <a:bodyPr/>
          <a:lstStyle/>
          <a:p>
            <a:r>
              <a:rPr lang="nl-NL" smtClean="0"/>
              <a:t>c. 	De belofte van Jupiter, 257-260</a:t>
            </a:r>
            <a:endParaRPr lang="nl-NL" dirty="0"/>
          </a:p>
        </p:txBody>
      </p:sp>
      <p:sp>
        <p:nvSpPr>
          <p:cNvPr id="3" name="Tijdelijke aanduiding voor inhoud 2">
            <a:extLst>
              <a:ext uri="{FF2B5EF4-FFF2-40B4-BE49-F238E27FC236}">
                <a16:creationId xmlns:a16="http://schemas.microsoft.com/office/drawing/2014/main" xmlns="" id="{0F54FFE6-428A-E14D-B347-0E1BA11F7757}"/>
              </a:ext>
            </a:extLst>
          </p:cNvPr>
          <p:cNvSpPr>
            <a:spLocks noGrp="1"/>
          </p:cNvSpPr>
          <p:nvPr>
            <p:ph idx="1"/>
          </p:nvPr>
        </p:nvSpPr>
        <p:spPr/>
        <p:txBody>
          <a:bodyPr/>
          <a:lstStyle/>
          <a:p>
            <a:pPr lvl="0"/>
            <a:r>
              <a:rPr lang="nl-NL" altLang="nl-NL" dirty="0" smtClean="0"/>
              <a:t>	‘</a:t>
            </a:r>
            <a:r>
              <a:rPr lang="nl-NL" altLang="nl-NL" dirty="0" err="1" smtClean="0"/>
              <a:t>Parce</a:t>
            </a:r>
            <a:r>
              <a:rPr lang="nl-NL" altLang="nl-NL" dirty="0" smtClean="0"/>
              <a:t> </a:t>
            </a:r>
            <a:r>
              <a:rPr lang="nl-NL" altLang="nl-NL" dirty="0" err="1" smtClean="0"/>
              <a:t>metu</a:t>
            </a:r>
            <a:r>
              <a:rPr lang="nl-NL" altLang="nl-NL" dirty="0" smtClean="0"/>
              <a:t>, </a:t>
            </a:r>
            <a:r>
              <a:rPr lang="nl-NL" altLang="nl-NL" dirty="0" err="1" smtClean="0"/>
              <a:t>Cytherea</a:t>
            </a:r>
            <a:r>
              <a:rPr lang="nl-NL" altLang="nl-NL" dirty="0" smtClean="0"/>
              <a:t>, </a:t>
            </a:r>
            <a:r>
              <a:rPr lang="nl-NL" altLang="nl-NL" dirty="0" err="1" smtClean="0"/>
              <a:t>manent</a:t>
            </a:r>
            <a:r>
              <a:rPr lang="nl-NL" altLang="nl-NL" dirty="0" smtClean="0"/>
              <a:t> </a:t>
            </a:r>
            <a:r>
              <a:rPr lang="nl-NL" altLang="nl-NL" dirty="0" err="1" smtClean="0"/>
              <a:t>immota</a:t>
            </a:r>
            <a:r>
              <a:rPr lang="nl-NL" altLang="nl-NL" dirty="0" smtClean="0"/>
              <a:t> </a:t>
            </a:r>
            <a:r>
              <a:rPr lang="nl-NL" altLang="nl-NL" dirty="0" err="1" smtClean="0"/>
              <a:t>tuorum</a:t>
            </a:r>
            <a:endParaRPr lang="nl-NL" altLang="nl-NL" dirty="0" smtClean="0"/>
          </a:p>
          <a:p>
            <a:pPr lvl="0"/>
            <a:r>
              <a:rPr lang="nl-NL" altLang="nl-NL" dirty="0" smtClean="0"/>
              <a:t>	fata </a:t>
            </a:r>
            <a:r>
              <a:rPr lang="nl-NL" altLang="nl-NL" dirty="0" err="1" smtClean="0"/>
              <a:t>tibi</a:t>
            </a:r>
            <a:r>
              <a:rPr lang="nl-NL" altLang="nl-NL" dirty="0" smtClean="0"/>
              <a:t>; </a:t>
            </a:r>
            <a:r>
              <a:rPr lang="nl-NL" altLang="nl-NL" dirty="0" err="1" smtClean="0"/>
              <a:t>cernes</a:t>
            </a:r>
            <a:r>
              <a:rPr lang="nl-NL" altLang="nl-NL" dirty="0" smtClean="0"/>
              <a:t> </a:t>
            </a:r>
            <a:r>
              <a:rPr lang="nl-NL" altLang="nl-NL" dirty="0" err="1" smtClean="0"/>
              <a:t>urbem</a:t>
            </a:r>
            <a:r>
              <a:rPr lang="nl-NL" altLang="nl-NL" dirty="0" smtClean="0"/>
              <a:t> et </a:t>
            </a:r>
            <a:r>
              <a:rPr lang="nl-NL" altLang="nl-NL" dirty="0" err="1" smtClean="0"/>
              <a:t>promissa</a:t>
            </a:r>
            <a:r>
              <a:rPr lang="nl-NL" altLang="nl-NL" dirty="0" smtClean="0"/>
              <a:t> </a:t>
            </a:r>
            <a:r>
              <a:rPr lang="nl-NL" altLang="nl-NL" dirty="0" err="1" smtClean="0"/>
              <a:t>Lavini</a:t>
            </a:r>
            <a:endParaRPr lang="nl-NL" altLang="nl-NL" dirty="0" smtClean="0"/>
          </a:p>
          <a:p>
            <a:pPr lvl="0"/>
            <a:r>
              <a:rPr lang="nl-NL" altLang="nl-NL" dirty="0" smtClean="0"/>
              <a:t>	</a:t>
            </a:r>
            <a:r>
              <a:rPr lang="nl-NL" altLang="nl-NL" dirty="0" err="1" smtClean="0"/>
              <a:t>moenia</a:t>
            </a:r>
            <a:r>
              <a:rPr lang="nl-NL" altLang="nl-NL" dirty="0" smtClean="0"/>
              <a:t> </a:t>
            </a:r>
            <a:r>
              <a:rPr lang="nl-NL" altLang="nl-NL" dirty="0" err="1" smtClean="0"/>
              <a:t>sublimemque</a:t>
            </a:r>
            <a:r>
              <a:rPr lang="nl-NL" altLang="nl-NL" dirty="0" smtClean="0"/>
              <a:t> </a:t>
            </a:r>
            <a:r>
              <a:rPr lang="nl-NL" altLang="nl-NL" dirty="0" err="1" smtClean="0"/>
              <a:t>feres</a:t>
            </a:r>
            <a:r>
              <a:rPr lang="nl-NL" altLang="nl-NL" dirty="0" smtClean="0"/>
              <a:t> ad </a:t>
            </a:r>
            <a:r>
              <a:rPr lang="nl-NL" altLang="nl-NL" dirty="0" err="1" smtClean="0"/>
              <a:t>sidera</a:t>
            </a:r>
            <a:r>
              <a:rPr lang="nl-NL" altLang="nl-NL" dirty="0" smtClean="0"/>
              <a:t> </a:t>
            </a:r>
            <a:r>
              <a:rPr lang="nl-NL" altLang="nl-NL" dirty="0" err="1" smtClean="0"/>
              <a:t>caeli</a:t>
            </a:r>
            <a:endParaRPr lang="nl-NL" altLang="nl-NL" dirty="0" smtClean="0"/>
          </a:p>
          <a:p>
            <a:pPr lvl="0"/>
            <a:r>
              <a:rPr lang="nl-NL" altLang="nl-NL" dirty="0" smtClean="0"/>
              <a:t>260	</a:t>
            </a:r>
            <a:r>
              <a:rPr lang="nl-NL" altLang="nl-NL" dirty="0" err="1" smtClean="0"/>
              <a:t>magnanimum</a:t>
            </a:r>
            <a:r>
              <a:rPr lang="nl-NL" altLang="nl-NL" dirty="0" smtClean="0"/>
              <a:t> </a:t>
            </a:r>
            <a:r>
              <a:rPr lang="nl-NL" altLang="nl-NL" dirty="0" err="1" smtClean="0"/>
              <a:t>Aenean</a:t>
            </a:r>
            <a:r>
              <a:rPr lang="nl-NL" altLang="nl-NL" dirty="0" smtClean="0"/>
              <a:t>; </a:t>
            </a:r>
            <a:r>
              <a:rPr lang="nl-NL" altLang="nl-NL" dirty="0" err="1" smtClean="0"/>
              <a:t>neque</a:t>
            </a:r>
            <a:r>
              <a:rPr lang="nl-NL" altLang="nl-NL" dirty="0" smtClean="0"/>
              <a:t> me </a:t>
            </a:r>
            <a:r>
              <a:rPr lang="nl-NL" altLang="nl-NL" dirty="0" err="1" smtClean="0"/>
              <a:t>sententia</a:t>
            </a:r>
            <a:r>
              <a:rPr lang="nl-NL" altLang="nl-NL" dirty="0" smtClean="0"/>
              <a:t> </a:t>
            </a:r>
            <a:r>
              <a:rPr lang="nl-NL" altLang="nl-NL" dirty="0" err="1" smtClean="0"/>
              <a:t>vertit</a:t>
            </a:r>
            <a:r>
              <a:rPr lang="nl-NL" altLang="nl-NL" dirty="0" smtClean="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a:t>
            </a:r>
            <a:endParaRPr lang="nl-NL" b="1" spc="300" dirty="0"/>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a:t>
            </a:r>
            <a:endParaRPr lang="nl-NL" b="1" spc="300" dirty="0"/>
          </a:p>
        </p:txBody>
      </p:sp>
      <p:sp>
        <p:nvSpPr>
          <p:cNvPr id="7" name="Rond hoek zelfde zijde rechthoek 6">
            <a:hlinkClick r:id="rId2"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9" name="Rechthoek 8" descr="Zie opdracht in het leerlingenboek." title="Zie opdracht in het leerlingenboek."/>
          <p:cNvSpPr/>
          <p:nvPr/>
        </p:nvSpPr>
        <p:spPr>
          <a:xfrm>
            <a:off x="10920336" y="271092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
        <p:nvSpPr>
          <p:cNvPr id="10" name="Rechthoek 9" descr="Zie opdracht in het leerlingenboek." title="Zie opdracht in het leerlingenboek."/>
          <p:cNvSpPr/>
          <p:nvPr/>
        </p:nvSpPr>
        <p:spPr>
          <a:xfrm>
            <a:off x="10920336" y="393305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Tree>
    <p:extLst>
      <p:ext uri="{BB962C8B-B14F-4D97-AF65-F5344CB8AC3E}">
        <p14:creationId xmlns:p14="http://schemas.microsoft.com/office/powerpoint/2010/main" val="4177584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26D8E8-2644-A14C-9AF6-60A3A968F23C}"/>
              </a:ext>
            </a:extLst>
          </p:cNvPr>
          <p:cNvSpPr>
            <a:spLocks noGrp="1"/>
          </p:cNvSpPr>
          <p:nvPr>
            <p:ph type="title"/>
          </p:nvPr>
        </p:nvSpPr>
        <p:spPr/>
        <p:txBody>
          <a:bodyPr/>
          <a:lstStyle/>
          <a:p>
            <a:r>
              <a:rPr lang="nl-NL" smtClean="0"/>
              <a:t>c. 	De belofte van Jupiter, 261-266</a:t>
            </a:r>
            <a:endParaRPr lang="nl-NL" dirty="0"/>
          </a:p>
        </p:txBody>
      </p:sp>
      <p:sp>
        <p:nvSpPr>
          <p:cNvPr id="3" name="Tijdelijke aanduiding voor inhoud 2">
            <a:extLst>
              <a:ext uri="{FF2B5EF4-FFF2-40B4-BE49-F238E27FC236}">
                <a16:creationId xmlns:a16="http://schemas.microsoft.com/office/drawing/2014/main" xmlns="" id="{C1434424-6586-FF4B-ABEF-0B7930203F4C}"/>
              </a:ext>
            </a:extLst>
          </p:cNvPr>
          <p:cNvSpPr>
            <a:spLocks noGrp="1"/>
          </p:cNvSpPr>
          <p:nvPr>
            <p:ph idx="1"/>
          </p:nvPr>
        </p:nvSpPr>
        <p:spPr/>
        <p:txBody>
          <a:bodyPr/>
          <a:lstStyle/>
          <a:p>
            <a:pPr lvl="0"/>
            <a:r>
              <a:rPr lang="nl-NL" altLang="nl-NL" smtClean="0"/>
              <a:t>	Hic tibi (fabor enim, quando haec te cura remordet,	</a:t>
            </a:r>
          </a:p>
          <a:p>
            <a:pPr lvl="0"/>
            <a:r>
              <a:rPr lang="nl-NL" altLang="nl-NL" smtClean="0"/>
              <a:t>	longius, et volvens fatorum arcana movebo)</a:t>
            </a:r>
          </a:p>
          <a:p>
            <a:pPr lvl="0"/>
            <a:r>
              <a:rPr lang="nl-NL" altLang="nl-NL" smtClean="0"/>
              <a:t>	bellum ingens geret Italia populosque ferocis</a:t>
            </a:r>
          </a:p>
          <a:p>
            <a:pPr lvl="0"/>
            <a:r>
              <a:rPr lang="nl-NL" altLang="nl-NL" smtClean="0"/>
              <a:t>	contundet moresque viris et moenia ponet, 		</a:t>
            </a:r>
          </a:p>
          <a:p>
            <a:pPr lvl="0"/>
            <a:r>
              <a:rPr lang="nl-NL" altLang="nl-NL" smtClean="0"/>
              <a:t>265	tertia dum Latio regnantem viderit aestas,</a:t>
            </a:r>
          </a:p>
          <a:p>
            <a:pPr lvl="0"/>
            <a:r>
              <a:rPr lang="nl-NL" altLang="nl-NL" smtClean="0"/>
              <a:t> 	ternaque transierint Rutulis hiberna subactis.’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a:t>
            </a:r>
            <a:endParaRPr lang="nl-NL" b="1" spc="300" dirty="0"/>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a:t>
            </a:r>
            <a:endParaRPr lang="nl-NL" b="1" spc="300" dirty="0"/>
          </a:p>
        </p:txBody>
      </p:sp>
      <p:sp>
        <p:nvSpPr>
          <p:cNvPr id="7" name="Rond hoek zelfde zijde rechthoek 6">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9" name="Rechthoek 8" descr="Zie opdracht in het leerlingenboek." title="Zie opdracht in het leerlingenboek."/>
          <p:cNvSpPr/>
          <p:nvPr/>
        </p:nvSpPr>
        <p:spPr>
          <a:xfrm>
            <a:off x="10920336" y="208296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
        <p:nvSpPr>
          <p:cNvPr id="10" name="Rechthoek 9" descr="Zie opdracht in het leerlingenboek." title="Zie opdracht in het leerlingenboek."/>
          <p:cNvSpPr/>
          <p:nvPr/>
        </p:nvSpPr>
        <p:spPr>
          <a:xfrm>
            <a:off x="10920336" y="5276017"/>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
        <p:nvSpPr>
          <p:cNvPr id="11" name="Rechthoek 10" descr="Attentie stijlfiguur" title="Attentie stijlfiguur"/>
          <p:cNvSpPr/>
          <p:nvPr/>
        </p:nvSpPr>
        <p:spPr>
          <a:xfrm>
            <a:off x="10920336" y="4660092"/>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S</a:t>
            </a:r>
            <a:endParaRPr lang="nl-NL" b="1" dirty="0"/>
          </a:p>
        </p:txBody>
      </p:sp>
      <p:sp>
        <p:nvSpPr>
          <p:cNvPr id="15" name="Rechthoek 14" descr="Zie opdracht in het leerlingenboek." title="Zie opdracht in het leerlingenboek."/>
          <p:cNvSpPr/>
          <p:nvPr/>
        </p:nvSpPr>
        <p:spPr>
          <a:xfrm>
            <a:off x="10920336" y="4044167"/>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Tree>
    <p:extLst>
      <p:ext uri="{BB962C8B-B14F-4D97-AF65-F5344CB8AC3E}">
        <p14:creationId xmlns:p14="http://schemas.microsoft.com/office/powerpoint/2010/main" val="9993007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d. 	Het nageslacht van Aeneas zal machtig worden (I, 267-282)</a:t>
            </a:r>
            <a:br>
              <a:rPr lang="nl-NL" smtClean="0"/>
            </a:br>
            <a:endParaRPr lang="nl-NL" dirty="0"/>
          </a:p>
        </p:txBody>
      </p:sp>
      <p:sp>
        <p:nvSpPr>
          <p:cNvPr id="2" name="Tijdelijke aanduiding voor inhoud 1"/>
          <p:cNvSpPr>
            <a:spLocks noGrp="1"/>
          </p:cNvSpPr>
          <p:nvPr>
            <p:ph idx="1"/>
          </p:nvPr>
        </p:nvSpPr>
        <p:spPr/>
        <p:txBody>
          <a:bodyPr/>
          <a:lstStyle/>
          <a:p>
            <a:pPr lvl="0"/>
            <a:r>
              <a:rPr lang="nl-NL" altLang="nl-NL" dirty="0" smtClean="0"/>
              <a:t>	‘At </a:t>
            </a:r>
            <a:r>
              <a:rPr lang="nl-NL" altLang="nl-NL" dirty="0" err="1" smtClean="0"/>
              <a:t>puer</a:t>
            </a:r>
            <a:r>
              <a:rPr lang="nl-NL" altLang="nl-NL" dirty="0" smtClean="0"/>
              <a:t> </a:t>
            </a:r>
            <a:r>
              <a:rPr lang="nl-NL" altLang="nl-NL" dirty="0" err="1" smtClean="0"/>
              <a:t>Ascanius</a:t>
            </a:r>
            <a:r>
              <a:rPr lang="nl-NL" altLang="nl-NL" dirty="0" smtClean="0"/>
              <a:t>, </a:t>
            </a:r>
            <a:r>
              <a:rPr lang="nl-NL" altLang="nl-NL" dirty="0" err="1" smtClean="0"/>
              <a:t>cui</a:t>
            </a:r>
            <a:r>
              <a:rPr lang="nl-NL" altLang="nl-NL" dirty="0" smtClean="0"/>
              <a:t> </a:t>
            </a:r>
            <a:r>
              <a:rPr lang="nl-NL" altLang="nl-NL" dirty="0" err="1" smtClean="0"/>
              <a:t>nunc</a:t>
            </a:r>
            <a:r>
              <a:rPr lang="nl-NL" altLang="nl-NL" dirty="0" smtClean="0"/>
              <a:t> </a:t>
            </a:r>
            <a:r>
              <a:rPr lang="nl-NL" altLang="nl-NL" dirty="0" err="1" smtClean="0"/>
              <a:t>cognomen</a:t>
            </a:r>
            <a:r>
              <a:rPr lang="nl-NL" altLang="nl-NL" dirty="0" smtClean="0"/>
              <a:t> </a:t>
            </a:r>
            <a:r>
              <a:rPr lang="nl-NL" altLang="nl-NL" dirty="0" err="1" smtClean="0"/>
              <a:t>Iulo</a:t>
            </a:r>
            <a:r>
              <a:rPr lang="nl-NL" altLang="nl-NL" dirty="0" smtClean="0"/>
              <a:t>	</a:t>
            </a:r>
            <a:r>
              <a:rPr lang="nl-NL" altLang="nl-NL" dirty="0" smtClean="0">
                <a:hlinkClick r:id="rId5" action="ppaction://hlinksldjump"/>
              </a:rPr>
              <a:t>Regel 267-271</a:t>
            </a:r>
            <a:endParaRPr lang="nl-NL" altLang="nl-NL" dirty="0" smtClean="0"/>
          </a:p>
          <a:p>
            <a:pPr lvl="0"/>
            <a:r>
              <a:rPr lang="nl-NL" altLang="nl-NL" dirty="0" smtClean="0"/>
              <a:t>	</a:t>
            </a:r>
            <a:r>
              <a:rPr lang="nl-NL" altLang="nl-NL" dirty="0" err="1" smtClean="0"/>
              <a:t>additur</a:t>
            </a:r>
            <a:r>
              <a:rPr lang="nl-NL" altLang="nl-NL" dirty="0" smtClean="0"/>
              <a:t> (</a:t>
            </a:r>
            <a:r>
              <a:rPr lang="nl-NL" altLang="nl-NL" dirty="0" err="1" smtClean="0"/>
              <a:t>Ilus</a:t>
            </a:r>
            <a:r>
              <a:rPr lang="nl-NL" altLang="nl-NL" dirty="0" smtClean="0"/>
              <a:t> </a:t>
            </a:r>
            <a:r>
              <a:rPr lang="nl-NL" altLang="nl-NL" dirty="0" err="1" smtClean="0"/>
              <a:t>erat</a:t>
            </a:r>
            <a:r>
              <a:rPr lang="nl-NL" altLang="nl-NL" dirty="0" smtClean="0"/>
              <a:t>, </a:t>
            </a:r>
            <a:r>
              <a:rPr lang="nl-NL" altLang="nl-NL" dirty="0" err="1" smtClean="0"/>
              <a:t>dum</a:t>
            </a:r>
            <a:r>
              <a:rPr lang="nl-NL" altLang="nl-NL" dirty="0" smtClean="0"/>
              <a:t> </a:t>
            </a:r>
            <a:r>
              <a:rPr lang="nl-NL" altLang="nl-NL" dirty="0" err="1" smtClean="0"/>
              <a:t>res</a:t>
            </a:r>
            <a:r>
              <a:rPr lang="nl-NL" altLang="nl-NL" dirty="0" smtClean="0"/>
              <a:t> </a:t>
            </a:r>
            <a:r>
              <a:rPr lang="nl-NL" altLang="nl-NL" dirty="0" err="1" smtClean="0"/>
              <a:t>stetit</a:t>
            </a:r>
            <a:r>
              <a:rPr lang="nl-NL" altLang="nl-NL" dirty="0" smtClean="0"/>
              <a:t> </a:t>
            </a:r>
            <a:r>
              <a:rPr lang="nl-NL" altLang="nl-NL" dirty="0" err="1" smtClean="0"/>
              <a:t>Ilia</a:t>
            </a:r>
            <a:r>
              <a:rPr lang="nl-NL" altLang="nl-NL" dirty="0" smtClean="0"/>
              <a:t> </a:t>
            </a:r>
            <a:r>
              <a:rPr lang="nl-NL" altLang="nl-NL" dirty="0" err="1" smtClean="0"/>
              <a:t>regno</a:t>
            </a:r>
            <a:r>
              <a:rPr lang="nl-NL" altLang="nl-NL" dirty="0" smtClean="0"/>
              <a:t>),</a:t>
            </a:r>
          </a:p>
          <a:p>
            <a:pPr lvl="0"/>
            <a:r>
              <a:rPr lang="nl-NL" altLang="nl-NL" dirty="0" smtClean="0"/>
              <a:t>	</a:t>
            </a:r>
            <a:r>
              <a:rPr lang="nl-NL" altLang="nl-NL" dirty="0" err="1" smtClean="0"/>
              <a:t>triginta</a:t>
            </a:r>
            <a:r>
              <a:rPr lang="nl-NL" altLang="nl-NL" dirty="0" smtClean="0"/>
              <a:t> </a:t>
            </a:r>
            <a:r>
              <a:rPr lang="nl-NL" altLang="nl-NL" dirty="0" err="1" smtClean="0"/>
              <a:t>magnos</a:t>
            </a:r>
            <a:r>
              <a:rPr lang="nl-NL" altLang="nl-NL" dirty="0" smtClean="0"/>
              <a:t> </a:t>
            </a:r>
            <a:r>
              <a:rPr lang="nl-NL" altLang="nl-NL" dirty="0" err="1" smtClean="0"/>
              <a:t>volvendis</a:t>
            </a:r>
            <a:r>
              <a:rPr lang="nl-NL" altLang="nl-NL" dirty="0" smtClean="0"/>
              <a:t> </a:t>
            </a:r>
            <a:r>
              <a:rPr lang="nl-NL" altLang="nl-NL" dirty="0" err="1" smtClean="0"/>
              <a:t>mensibus</a:t>
            </a:r>
            <a:r>
              <a:rPr lang="nl-NL" altLang="nl-NL" dirty="0" smtClean="0"/>
              <a:t> </a:t>
            </a:r>
            <a:r>
              <a:rPr lang="nl-NL" altLang="nl-NL" dirty="0" err="1" smtClean="0"/>
              <a:t>orbis</a:t>
            </a:r>
            <a:endParaRPr lang="nl-NL" altLang="nl-NL" dirty="0" smtClean="0"/>
          </a:p>
          <a:p>
            <a:pPr lvl="0"/>
            <a:r>
              <a:rPr lang="nl-NL" altLang="nl-NL" dirty="0" smtClean="0"/>
              <a:t>270	</a:t>
            </a:r>
            <a:r>
              <a:rPr lang="nl-NL" altLang="nl-NL" dirty="0" err="1" smtClean="0"/>
              <a:t>imperio</a:t>
            </a:r>
            <a:r>
              <a:rPr lang="nl-NL" altLang="nl-NL" dirty="0" smtClean="0"/>
              <a:t> </a:t>
            </a:r>
            <a:r>
              <a:rPr lang="nl-NL" altLang="nl-NL" dirty="0" err="1" smtClean="0"/>
              <a:t>explebit</a:t>
            </a:r>
            <a:r>
              <a:rPr lang="nl-NL" altLang="nl-NL" dirty="0" smtClean="0"/>
              <a:t>, </a:t>
            </a:r>
            <a:r>
              <a:rPr lang="nl-NL" altLang="nl-NL" dirty="0" err="1" smtClean="0"/>
              <a:t>regnumque</a:t>
            </a:r>
            <a:r>
              <a:rPr lang="nl-NL" altLang="nl-NL" dirty="0" smtClean="0"/>
              <a:t> </a:t>
            </a:r>
            <a:r>
              <a:rPr lang="nl-NL" altLang="nl-NL" dirty="0" err="1" smtClean="0"/>
              <a:t>ab</a:t>
            </a:r>
            <a:r>
              <a:rPr lang="nl-NL" altLang="nl-NL" dirty="0" smtClean="0"/>
              <a:t> </a:t>
            </a:r>
            <a:r>
              <a:rPr lang="nl-NL" altLang="nl-NL" dirty="0" err="1" smtClean="0"/>
              <a:t>sede</a:t>
            </a:r>
            <a:r>
              <a:rPr lang="nl-NL" altLang="nl-NL" dirty="0" smtClean="0"/>
              <a:t> </a:t>
            </a:r>
            <a:r>
              <a:rPr lang="nl-NL" altLang="nl-NL" dirty="0" err="1" smtClean="0"/>
              <a:t>Lavini</a:t>
            </a:r>
            <a:endParaRPr lang="nl-NL" altLang="nl-NL" dirty="0" smtClean="0"/>
          </a:p>
          <a:p>
            <a:pPr lvl="0"/>
            <a:r>
              <a:rPr lang="nl-NL" altLang="nl-NL" dirty="0" smtClean="0"/>
              <a:t>	</a:t>
            </a:r>
            <a:r>
              <a:rPr lang="nl-NL" altLang="nl-NL" dirty="0" err="1" smtClean="0"/>
              <a:t>transferet</a:t>
            </a:r>
            <a:r>
              <a:rPr lang="nl-NL" altLang="nl-NL" dirty="0" smtClean="0"/>
              <a:t>, et </a:t>
            </a:r>
            <a:r>
              <a:rPr lang="nl-NL" altLang="nl-NL" dirty="0" err="1" smtClean="0"/>
              <a:t>Longam</a:t>
            </a:r>
            <a:r>
              <a:rPr lang="nl-NL" altLang="nl-NL" dirty="0" smtClean="0"/>
              <a:t> </a:t>
            </a:r>
            <a:r>
              <a:rPr lang="nl-NL" altLang="nl-NL" dirty="0" err="1" smtClean="0"/>
              <a:t>multa</a:t>
            </a:r>
            <a:r>
              <a:rPr lang="nl-NL" altLang="nl-NL" dirty="0" smtClean="0"/>
              <a:t> vi </a:t>
            </a:r>
            <a:r>
              <a:rPr lang="nl-NL" altLang="nl-NL" dirty="0" err="1" smtClean="0"/>
              <a:t>muniet</a:t>
            </a:r>
            <a:r>
              <a:rPr lang="nl-NL" altLang="nl-NL" dirty="0" smtClean="0"/>
              <a:t> </a:t>
            </a:r>
            <a:r>
              <a:rPr lang="nl-NL" altLang="nl-NL" dirty="0" err="1" smtClean="0"/>
              <a:t>Albam</a:t>
            </a:r>
            <a:r>
              <a:rPr lang="nl-NL" altLang="nl-NL" dirty="0" smtClean="0"/>
              <a:t>. </a:t>
            </a:r>
          </a:p>
          <a:p>
            <a:pPr lvl="0"/>
            <a:r>
              <a:rPr lang="nl-NL" altLang="nl-NL" dirty="0" smtClean="0"/>
              <a:t>	</a:t>
            </a:r>
            <a:r>
              <a:rPr lang="nl-NL" altLang="nl-NL" dirty="0" err="1" smtClean="0"/>
              <a:t>Hic</a:t>
            </a:r>
            <a:r>
              <a:rPr lang="nl-NL" altLang="nl-NL" dirty="0" smtClean="0"/>
              <a:t> </a:t>
            </a:r>
            <a:r>
              <a:rPr lang="nl-NL" altLang="nl-NL" dirty="0" err="1" smtClean="0"/>
              <a:t>iam</a:t>
            </a:r>
            <a:r>
              <a:rPr lang="nl-NL" altLang="nl-NL" dirty="0" smtClean="0"/>
              <a:t> ter </a:t>
            </a:r>
            <a:r>
              <a:rPr lang="nl-NL" altLang="nl-NL" dirty="0" err="1" smtClean="0"/>
              <a:t>centum</a:t>
            </a:r>
            <a:r>
              <a:rPr lang="nl-NL" altLang="nl-NL" dirty="0" smtClean="0"/>
              <a:t> </a:t>
            </a:r>
            <a:r>
              <a:rPr lang="nl-NL" altLang="nl-NL" dirty="0" err="1" smtClean="0"/>
              <a:t>totos</a:t>
            </a:r>
            <a:r>
              <a:rPr lang="nl-NL" altLang="nl-NL" dirty="0" smtClean="0"/>
              <a:t> </a:t>
            </a:r>
            <a:r>
              <a:rPr lang="nl-NL" altLang="nl-NL" dirty="0" err="1" smtClean="0"/>
              <a:t>regnabitur</a:t>
            </a:r>
            <a:r>
              <a:rPr lang="nl-NL" altLang="nl-NL" dirty="0" smtClean="0"/>
              <a:t> </a:t>
            </a:r>
            <a:r>
              <a:rPr lang="nl-NL" altLang="nl-NL" dirty="0" err="1" smtClean="0"/>
              <a:t>annos</a:t>
            </a:r>
            <a:r>
              <a:rPr lang="nl-NL" altLang="nl-NL" dirty="0" smtClean="0"/>
              <a:t>	</a:t>
            </a:r>
            <a:r>
              <a:rPr lang="nl-NL" altLang="nl-NL" dirty="0" smtClean="0">
                <a:hlinkClick r:id="rId6" action="ppaction://hlinksldjump"/>
              </a:rPr>
              <a:t>Regel 272-274</a:t>
            </a:r>
            <a:endParaRPr lang="nl-NL" altLang="nl-NL" dirty="0" smtClean="0"/>
          </a:p>
          <a:p>
            <a:pPr lvl="0"/>
            <a:r>
              <a:rPr lang="nl-NL" altLang="nl-NL" dirty="0" smtClean="0"/>
              <a:t>	</a:t>
            </a:r>
            <a:r>
              <a:rPr lang="nl-NL" altLang="nl-NL" dirty="0" err="1" smtClean="0"/>
              <a:t>gente</a:t>
            </a:r>
            <a:r>
              <a:rPr lang="nl-NL" altLang="nl-NL" dirty="0" smtClean="0"/>
              <a:t> sub </a:t>
            </a:r>
            <a:r>
              <a:rPr lang="nl-NL" altLang="nl-NL" dirty="0" err="1" smtClean="0"/>
              <a:t>Hectorea</a:t>
            </a:r>
            <a:r>
              <a:rPr lang="nl-NL" altLang="nl-NL" dirty="0" smtClean="0"/>
              <a:t>, </a:t>
            </a:r>
            <a:r>
              <a:rPr lang="nl-NL" altLang="nl-NL" dirty="0" err="1" smtClean="0"/>
              <a:t>donec</a:t>
            </a:r>
            <a:r>
              <a:rPr lang="nl-NL" altLang="nl-NL" dirty="0" smtClean="0"/>
              <a:t> </a:t>
            </a:r>
            <a:r>
              <a:rPr lang="nl-NL" altLang="nl-NL" dirty="0" err="1" smtClean="0"/>
              <a:t>regina</a:t>
            </a:r>
            <a:r>
              <a:rPr lang="nl-NL" altLang="nl-NL" dirty="0" smtClean="0"/>
              <a:t> </a:t>
            </a:r>
            <a:r>
              <a:rPr lang="nl-NL" altLang="nl-NL" dirty="0" err="1" smtClean="0"/>
              <a:t>sacerdos</a:t>
            </a:r>
            <a:endParaRPr lang="nl-NL" altLang="nl-NL" dirty="0" smtClean="0"/>
          </a:p>
          <a:p>
            <a:pPr lvl="0"/>
            <a:r>
              <a:rPr lang="nl-NL" altLang="nl-NL" dirty="0" smtClean="0"/>
              <a:t>	Marte gravis </a:t>
            </a:r>
            <a:r>
              <a:rPr lang="nl-NL" altLang="nl-NL" dirty="0" err="1" smtClean="0"/>
              <a:t>geminam</a:t>
            </a:r>
            <a:r>
              <a:rPr lang="nl-NL" altLang="nl-NL" dirty="0" smtClean="0"/>
              <a:t> </a:t>
            </a:r>
            <a:r>
              <a:rPr lang="nl-NL" altLang="nl-NL" dirty="0" err="1" smtClean="0"/>
              <a:t>partu</a:t>
            </a:r>
            <a:r>
              <a:rPr lang="nl-NL" altLang="nl-NL" dirty="0" smtClean="0"/>
              <a:t> </a:t>
            </a:r>
            <a:r>
              <a:rPr lang="nl-NL" altLang="nl-NL" dirty="0" err="1" smtClean="0"/>
              <a:t>dabit</a:t>
            </a:r>
            <a:r>
              <a:rPr lang="nl-NL" altLang="nl-NL" dirty="0" smtClean="0"/>
              <a:t> </a:t>
            </a:r>
            <a:r>
              <a:rPr lang="nl-NL" altLang="nl-NL" dirty="0" err="1" smtClean="0"/>
              <a:t>Ilia</a:t>
            </a:r>
            <a:r>
              <a:rPr lang="nl-NL" altLang="nl-NL" dirty="0" smtClean="0"/>
              <a:t> </a:t>
            </a:r>
            <a:r>
              <a:rPr lang="nl-NL" altLang="nl-NL" dirty="0" err="1" smtClean="0"/>
              <a:t>prolem</a:t>
            </a:r>
            <a:r>
              <a:rPr lang="nl-NL" altLang="nl-NL" dirty="0" smtClean="0"/>
              <a:t>.</a:t>
            </a:r>
          </a:p>
          <a:p>
            <a:pPr lvl="0"/>
            <a:r>
              <a:rPr lang="nl-NL" altLang="nl-NL" dirty="0" smtClean="0"/>
              <a:t>…	tot 282 zie volgende dia</a:t>
            </a:r>
          </a:p>
          <a:p>
            <a:endParaRPr lang="nl-NL" dirty="0"/>
          </a:p>
        </p:txBody>
      </p:sp>
      <p:sp>
        <p:nvSpPr>
          <p:cNvPr id="4" name="Rectangle 4"/>
          <p:cNvSpPr>
            <a:spLocks noChangeArrowheads="1"/>
          </p:cNvSpPr>
          <p:nvPr/>
        </p:nvSpPr>
        <p:spPr bwMode="auto">
          <a:xfrm>
            <a:off x="1055440" y="1988840"/>
            <a:ext cx="1065840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spcBef>
                <a:spcPct val="0"/>
              </a:spcBef>
              <a:spcAft>
                <a:spcPct val="0"/>
              </a:spcAft>
              <a:tabLst>
                <a:tab pos="715963" algn="l"/>
                <a:tab pos="7535863" algn="l"/>
              </a:tabLst>
            </a:pPr>
            <a:endParaRPr lang="nl-NL" altLang="nl-NL" sz="2200" i="1"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a:t>
            </a:r>
            <a:endParaRPr lang="nl-NL" b="1" spc="300" dirty="0"/>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a:t>
            </a:r>
            <a:endParaRPr lang="nl-NL" b="1" spc="300" dirty="0"/>
          </a:p>
        </p:txBody>
      </p:sp>
    </p:spTree>
    <p:extLst>
      <p:ext uri="{BB962C8B-B14F-4D97-AF65-F5344CB8AC3E}">
        <p14:creationId xmlns:p14="http://schemas.microsoft.com/office/powerpoint/2010/main" val="182467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fgeronde rechthoek 1">
            <a:hlinkClick r:id="rId3" action="ppaction://hlinksldjump"/>
            <a:hlinkHover r:id="" action="ppaction://noaction" highlightClick="1"/>
          </p:cNvPr>
          <p:cNvSpPr/>
          <p:nvPr/>
        </p:nvSpPr>
        <p:spPr>
          <a:xfrm>
            <a:off x="1757518" y="2132856"/>
            <a:ext cx="8676964" cy="432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38" algn="l"/>
              </a:tabLst>
            </a:pPr>
            <a:r>
              <a:rPr lang="nl-NL" sz="2300" b="1" dirty="0">
                <a:solidFill>
                  <a:schemeClr val="bg1"/>
                </a:solidFill>
                <a:latin typeface="Calibri" panose="020F0502020204030204" pitchFamily="34" charset="0"/>
                <a:ea typeface="Times New Roman" panose="02020603050405020304" pitchFamily="18" charset="0"/>
                <a:cs typeface="GR Times New Roman"/>
              </a:rPr>
              <a:t>a. </a:t>
            </a:r>
            <a:r>
              <a:rPr lang="nl-NL" sz="2300" b="1" dirty="0" smtClean="0">
                <a:solidFill>
                  <a:schemeClr val="bg1"/>
                </a:solidFill>
                <a:latin typeface="Calibri" panose="020F0502020204030204" pitchFamily="34" charset="0"/>
                <a:ea typeface="Times New Roman" panose="02020603050405020304" pitchFamily="18" charset="0"/>
                <a:cs typeface="GR Times New Roman"/>
              </a:rPr>
              <a:t>	Venus </a:t>
            </a:r>
            <a:r>
              <a:rPr lang="nl-NL" sz="2300" b="1" dirty="0">
                <a:solidFill>
                  <a:schemeClr val="bg1"/>
                </a:solidFill>
                <a:latin typeface="Calibri" panose="020F0502020204030204" pitchFamily="34" charset="0"/>
                <a:ea typeface="Times New Roman" panose="02020603050405020304" pitchFamily="18" charset="0"/>
                <a:cs typeface="GR Times New Roman"/>
              </a:rPr>
              <a:t>beklaagt zich bij Jupiter om het lot van Aeneas (I, 223-237)</a:t>
            </a:r>
            <a:endParaRPr lang="nl-NL" sz="2300" dirty="0">
              <a:solidFill>
                <a:schemeClr val="bg1"/>
              </a:solidFill>
            </a:endParaRPr>
          </a:p>
        </p:txBody>
      </p:sp>
      <p:sp>
        <p:nvSpPr>
          <p:cNvPr id="3" name="Tekstvak 2"/>
          <p:cNvSpPr txBox="1"/>
          <p:nvPr/>
        </p:nvSpPr>
        <p:spPr>
          <a:xfrm>
            <a:off x="461374" y="620688"/>
            <a:ext cx="11269252" cy="954107"/>
          </a:xfrm>
          <a:prstGeom prst="rect">
            <a:avLst/>
          </a:prstGeom>
          <a:noFill/>
        </p:spPr>
        <p:txBody>
          <a:bodyPr wrap="square" rtlCol="0">
            <a:spAutoFit/>
          </a:bodyPr>
          <a:lstStyle/>
          <a:p>
            <a:pPr algn="ctr"/>
            <a:r>
              <a:rPr lang="nl-NL" sz="2800" b="1" dirty="0"/>
              <a:t>HOOFDSTUK 2  DE GODEN EN HET LOT VAN </a:t>
            </a:r>
            <a:r>
              <a:rPr lang="nl-NL" sz="2800" b="1" dirty="0" smtClean="0"/>
              <a:t>AENEAS</a:t>
            </a:r>
          </a:p>
          <a:p>
            <a:pPr algn="ctr"/>
            <a:r>
              <a:rPr lang="nl-NL" sz="2800" b="1" dirty="0"/>
              <a:t>2. VENUS VRAAGT JUPITER OM STEUN VOOR AENEAS (I, 223-304)</a:t>
            </a:r>
          </a:p>
        </p:txBody>
      </p:sp>
      <p:sp>
        <p:nvSpPr>
          <p:cNvPr id="4" name="Afgeronde rechthoek 3">
            <a:hlinkClick r:id="rId4" action="ppaction://hlinksldjump"/>
            <a:hlinkHover r:id="" action="ppaction://noaction" highlightClick="1"/>
          </p:cNvPr>
          <p:cNvSpPr/>
          <p:nvPr/>
        </p:nvSpPr>
        <p:spPr>
          <a:xfrm>
            <a:off x="1757518" y="2786586"/>
            <a:ext cx="8676964" cy="432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38" algn="l"/>
              </a:tabLst>
            </a:pPr>
            <a:r>
              <a:rPr lang="nl-NL" sz="2300" b="1" dirty="0">
                <a:solidFill>
                  <a:schemeClr val="bg1"/>
                </a:solidFill>
                <a:latin typeface="Calibri" panose="020F0502020204030204" pitchFamily="34" charset="0"/>
                <a:ea typeface="Times New Roman" panose="02020603050405020304" pitchFamily="18" charset="0"/>
                <a:cs typeface="GR Times New Roman"/>
              </a:rPr>
              <a:t>b. </a:t>
            </a:r>
            <a:r>
              <a:rPr lang="nl-NL" sz="2300" b="1" dirty="0" smtClean="0">
                <a:solidFill>
                  <a:schemeClr val="bg1"/>
                </a:solidFill>
                <a:latin typeface="Calibri" panose="020F0502020204030204" pitchFamily="34" charset="0"/>
                <a:ea typeface="Times New Roman" panose="02020603050405020304" pitchFamily="18" charset="0"/>
                <a:cs typeface="GR Times New Roman"/>
              </a:rPr>
              <a:t>	‘</a:t>
            </a:r>
            <a:r>
              <a:rPr lang="nl-NL" sz="2300" b="1" dirty="0">
                <a:solidFill>
                  <a:schemeClr val="bg1"/>
                </a:solidFill>
                <a:latin typeface="Calibri" panose="020F0502020204030204" pitchFamily="34" charset="0"/>
                <a:ea typeface="Times New Roman" panose="02020603050405020304" pitchFamily="18" charset="0"/>
                <a:cs typeface="GR Times New Roman"/>
              </a:rPr>
              <a:t>Jupiter laat Aeneas in de steek’ (I, 238-253)</a:t>
            </a:r>
            <a:endParaRPr lang="nl-NL" sz="2300" dirty="0">
              <a:solidFill>
                <a:schemeClr val="bg1"/>
              </a:solidFill>
            </a:endParaRPr>
          </a:p>
        </p:txBody>
      </p:sp>
      <p:sp>
        <p:nvSpPr>
          <p:cNvPr id="5" name="Afgeronde rechthoek 4">
            <a:hlinkClick r:id="rId5" action="ppaction://hlinksldjump"/>
            <a:hlinkHover r:id="" action="ppaction://noaction" highlightClick="1"/>
          </p:cNvPr>
          <p:cNvSpPr/>
          <p:nvPr/>
        </p:nvSpPr>
        <p:spPr>
          <a:xfrm>
            <a:off x="1757518" y="3440316"/>
            <a:ext cx="8676964" cy="432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38" algn="l"/>
              </a:tabLst>
            </a:pPr>
            <a:r>
              <a:rPr lang="nl-NL" sz="2300" b="1" dirty="0">
                <a:solidFill>
                  <a:schemeClr val="bg1"/>
                </a:solidFill>
                <a:latin typeface="Calibri" panose="020F0502020204030204" pitchFamily="34" charset="0"/>
                <a:ea typeface="Times New Roman" panose="02020603050405020304" pitchFamily="18" charset="0"/>
                <a:cs typeface="GR Times New Roman"/>
              </a:rPr>
              <a:t>c. </a:t>
            </a:r>
            <a:r>
              <a:rPr lang="nl-NL" sz="2300" b="1" dirty="0" smtClean="0">
                <a:solidFill>
                  <a:schemeClr val="bg1"/>
                </a:solidFill>
                <a:latin typeface="Calibri" panose="020F0502020204030204" pitchFamily="34" charset="0"/>
                <a:ea typeface="Times New Roman" panose="02020603050405020304" pitchFamily="18" charset="0"/>
                <a:cs typeface="GR Times New Roman"/>
              </a:rPr>
              <a:t>	De </a:t>
            </a:r>
            <a:r>
              <a:rPr lang="nl-NL" sz="2300" b="1" dirty="0">
                <a:solidFill>
                  <a:schemeClr val="bg1"/>
                </a:solidFill>
                <a:latin typeface="Calibri" panose="020F0502020204030204" pitchFamily="34" charset="0"/>
                <a:ea typeface="Times New Roman" panose="02020603050405020304" pitchFamily="18" charset="0"/>
                <a:cs typeface="GR Times New Roman"/>
              </a:rPr>
              <a:t>belofte van Jupiter (I, 254-266)</a:t>
            </a:r>
            <a:endParaRPr lang="nl-NL" sz="2300" dirty="0">
              <a:solidFill>
                <a:schemeClr val="bg1"/>
              </a:solidFill>
            </a:endParaRPr>
          </a:p>
        </p:txBody>
      </p:sp>
      <p:sp>
        <p:nvSpPr>
          <p:cNvPr id="6" name="Afgeronde rechthoek 5">
            <a:hlinkClick r:id="rId6" action="ppaction://hlinksldjump"/>
            <a:hlinkHover r:id="" action="ppaction://noaction" highlightClick="1"/>
          </p:cNvPr>
          <p:cNvSpPr/>
          <p:nvPr/>
        </p:nvSpPr>
        <p:spPr>
          <a:xfrm>
            <a:off x="1757518" y="4094046"/>
            <a:ext cx="8676964" cy="432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38" algn="l"/>
              </a:tabLst>
            </a:pPr>
            <a:r>
              <a:rPr lang="nl-NL" sz="2300" b="1" dirty="0">
                <a:solidFill>
                  <a:schemeClr val="bg1"/>
                </a:solidFill>
                <a:latin typeface="Calibri" panose="020F0502020204030204" pitchFamily="34" charset="0"/>
                <a:ea typeface="Times New Roman" panose="02020603050405020304" pitchFamily="18" charset="0"/>
                <a:cs typeface="GR Times New Roman"/>
              </a:rPr>
              <a:t>d. </a:t>
            </a:r>
            <a:r>
              <a:rPr lang="nl-NL" sz="2300" b="1" dirty="0" smtClean="0">
                <a:solidFill>
                  <a:schemeClr val="bg1"/>
                </a:solidFill>
                <a:latin typeface="Calibri" panose="020F0502020204030204" pitchFamily="34" charset="0"/>
                <a:ea typeface="Times New Roman" panose="02020603050405020304" pitchFamily="18" charset="0"/>
                <a:cs typeface="GR Times New Roman"/>
              </a:rPr>
              <a:t>	Het </a:t>
            </a:r>
            <a:r>
              <a:rPr lang="nl-NL" sz="2300" b="1" dirty="0">
                <a:solidFill>
                  <a:schemeClr val="bg1"/>
                </a:solidFill>
                <a:latin typeface="Calibri" panose="020F0502020204030204" pitchFamily="34" charset="0"/>
                <a:ea typeface="Times New Roman" panose="02020603050405020304" pitchFamily="18" charset="0"/>
                <a:cs typeface="GR Times New Roman"/>
              </a:rPr>
              <a:t>nageslacht van Aeneas zal machtig worden (I, 267-282)</a:t>
            </a:r>
            <a:endParaRPr lang="nl-NL" sz="2300" dirty="0">
              <a:solidFill>
                <a:schemeClr val="bg1"/>
              </a:solidFill>
            </a:endParaRPr>
          </a:p>
        </p:txBody>
      </p:sp>
      <p:sp>
        <p:nvSpPr>
          <p:cNvPr id="7" name="Afgeronde rechthoek 6">
            <a:hlinkClick r:id="rId7" action="ppaction://hlinksldjump"/>
            <a:hlinkHover r:id="" action="ppaction://noaction" highlightClick="1"/>
          </p:cNvPr>
          <p:cNvSpPr/>
          <p:nvPr/>
        </p:nvSpPr>
        <p:spPr>
          <a:xfrm>
            <a:off x="1757518" y="4747776"/>
            <a:ext cx="8676964" cy="432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38" algn="l"/>
              </a:tabLst>
            </a:pPr>
            <a:r>
              <a:rPr lang="nl-NL" sz="2300" b="1" dirty="0">
                <a:solidFill>
                  <a:schemeClr val="bg1"/>
                </a:solidFill>
                <a:latin typeface="Calibri" panose="020F0502020204030204" pitchFamily="34" charset="0"/>
                <a:ea typeface="Times New Roman" panose="02020603050405020304" pitchFamily="18" charset="0"/>
                <a:cs typeface="GR Times New Roman"/>
              </a:rPr>
              <a:t>e. </a:t>
            </a:r>
            <a:r>
              <a:rPr lang="nl-NL" sz="2300" b="1" dirty="0" smtClean="0">
                <a:solidFill>
                  <a:schemeClr val="bg1"/>
                </a:solidFill>
                <a:latin typeface="Calibri" panose="020F0502020204030204" pitchFamily="34" charset="0"/>
                <a:ea typeface="Times New Roman" panose="02020603050405020304" pitchFamily="18" charset="0"/>
                <a:cs typeface="GR Times New Roman"/>
              </a:rPr>
              <a:t>	Jupiter </a:t>
            </a:r>
            <a:r>
              <a:rPr lang="nl-NL" sz="2300" b="1" dirty="0">
                <a:solidFill>
                  <a:schemeClr val="bg1"/>
                </a:solidFill>
                <a:latin typeface="Calibri" panose="020F0502020204030204" pitchFamily="34" charset="0"/>
                <a:ea typeface="Times New Roman" panose="02020603050405020304" pitchFamily="18" charset="0"/>
                <a:cs typeface="GR Times New Roman"/>
              </a:rPr>
              <a:t>kondigt de komst van Augustus aan (I, 283-296)</a:t>
            </a:r>
            <a:endParaRPr lang="nl-NL" sz="2300" dirty="0">
              <a:solidFill>
                <a:schemeClr val="bg1"/>
              </a:solidFill>
            </a:endParaRPr>
          </a:p>
        </p:txBody>
      </p:sp>
      <p:sp>
        <p:nvSpPr>
          <p:cNvPr id="8" name="Afgeronde rechthoek 7">
            <a:hlinkClick r:id="rId8" action="ppaction://hlinksldjump"/>
            <a:hlinkHover r:id="" action="ppaction://noaction" highlightClick="1"/>
          </p:cNvPr>
          <p:cNvSpPr/>
          <p:nvPr/>
        </p:nvSpPr>
        <p:spPr>
          <a:xfrm>
            <a:off x="1757518" y="5401506"/>
            <a:ext cx="8676964" cy="432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38" algn="l"/>
              </a:tabLst>
            </a:pPr>
            <a:r>
              <a:rPr lang="nl-NL" sz="2300" b="1" dirty="0">
                <a:solidFill>
                  <a:schemeClr val="bg1"/>
                </a:solidFill>
                <a:latin typeface="Calibri" panose="020F0502020204030204" pitchFamily="34" charset="0"/>
                <a:ea typeface="Times New Roman" panose="02020603050405020304" pitchFamily="18" charset="0"/>
                <a:cs typeface="GR Times New Roman"/>
              </a:rPr>
              <a:t>f. </a:t>
            </a:r>
            <a:r>
              <a:rPr lang="nl-NL" sz="2300" b="1" dirty="0" smtClean="0">
                <a:solidFill>
                  <a:schemeClr val="bg1"/>
                </a:solidFill>
                <a:latin typeface="Calibri" panose="020F0502020204030204" pitchFamily="34" charset="0"/>
                <a:ea typeface="Times New Roman" panose="02020603050405020304" pitchFamily="18" charset="0"/>
                <a:cs typeface="GR Times New Roman"/>
              </a:rPr>
              <a:t>	Mercurius </a:t>
            </a:r>
            <a:r>
              <a:rPr lang="nl-NL" sz="2300" b="1" dirty="0">
                <a:solidFill>
                  <a:schemeClr val="bg1"/>
                </a:solidFill>
                <a:latin typeface="Calibri" panose="020F0502020204030204" pitchFamily="34" charset="0"/>
                <a:ea typeface="Times New Roman" panose="02020603050405020304" pitchFamily="18" charset="0"/>
                <a:cs typeface="GR Times New Roman"/>
              </a:rPr>
              <a:t>gaat naar Carthago (I, 297-304)</a:t>
            </a:r>
            <a:endParaRPr lang="nl-NL" sz="2300" dirty="0">
              <a:solidFill>
                <a:schemeClr val="bg1"/>
              </a:solidFill>
            </a:endParaRPr>
          </a:p>
        </p:txBody>
      </p:sp>
      <p:sp>
        <p:nvSpPr>
          <p:cNvPr id="9" name="Rond hoek zelfde zijde rechthoek 8">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10" name="Rond hoek zelfde zijde rechthoek 9">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3646317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d. 	Het nageslacht van Aeneas zal machtig worden (I, 267-282)</a:t>
            </a:r>
            <a:br>
              <a:rPr lang="nl-NL" smtClean="0"/>
            </a:br>
            <a:endParaRPr lang="nl-NL" dirty="0"/>
          </a:p>
        </p:txBody>
      </p:sp>
      <p:sp>
        <p:nvSpPr>
          <p:cNvPr id="2" name="Tijdelijke aanduiding voor inhoud 1"/>
          <p:cNvSpPr>
            <a:spLocks noGrp="1"/>
          </p:cNvSpPr>
          <p:nvPr>
            <p:ph idx="1"/>
          </p:nvPr>
        </p:nvSpPr>
        <p:spPr/>
        <p:txBody>
          <a:bodyPr/>
          <a:lstStyle/>
          <a:p>
            <a:pPr lvl="0"/>
            <a:r>
              <a:rPr lang="nl-NL" altLang="nl-NL" dirty="0" smtClean="0"/>
              <a:t>…	zie vorige dia</a:t>
            </a:r>
          </a:p>
          <a:p>
            <a:pPr lvl="0"/>
            <a:r>
              <a:rPr lang="nl-NL" altLang="nl-NL" dirty="0" smtClean="0"/>
              <a:t>275	Inde </a:t>
            </a:r>
            <a:r>
              <a:rPr lang="nl-NL" altLang="nl-NL" dirty="0" err="1" smtClean="0"/>
              <a:t>lupae</a:t>
            </a:r>
            <a:r>
              <a:rPr lang="nl-NL" altLang="nl-NL" dirty="0" smtClean="0"/>
              <a:t> </a:t>
            </a:r>
            <a:r>
              <a:rPr lang="nl-NL" altLang="nl-NL" dirty="0" err="1" smtClean="0"/>
              <a:t>fulvo</a:t>
            </a:r>
            <a:r>
              <a:rPr lang="nl-NL" altLang="nl-NL" dirty="0" smtClean="0"/>
              <a:t> </a:t>
            </a:r>
            <a:r>
              <a:rPr lang="nl-NL" altLang="nl-NL" dirty="0" err="1" smtClean="0"/>
              <a:t>nutricis</a:t>
            </a:r>
            <a:r>
              <a:rPr lang="nl-NL" altLang="nl-NL" dirty="0" smtClean="0"/>
              <a:t> </a:t>
            </a:r>
            <a:r>
              <a:rPr lang="nl-NL" altLang="nl-NL" dirty="0" err="1" smtClean="0"/>
              <a:t>tegmine</a:t>
            </a:r>
            <a:r>
              <a:rPr lang="nl-NL" altLang="nl-NL" dirty="0" smtClean="0"/>
              <a:t> </a:t>
            </a:r>
            <a:r>
              <a:rPr lang="nl-NL" altLang="nl-NL" dirty="0" err="1" smtClean="0"/>
              <a:t>laetus</a:t>
            </a:r>
            <a:r>
              <a:rPr lang="nl-NL" altLang="nl-NL" dirty="0" smtClean="0"/>
              <a:t>	</a:t>
            </a:r>
            <a:r>
              <a:rPr lang="nl-NL" altLang="nl-NL" dirty="0" smtClean="0">
                <a:hlinkClick r:id="rId5" action="ppaction://hlinksldjump"/>
              </a:rPr>
              <a:t>Regel 275-277</a:t>
            </a:r>
            <a:endParaRPr lang="nl-NL" altLang="nl-NL" dirty="0" smtClean="0"/>
          </a:p>
          <a:p>
            <a:pPr lvl="0"/>
            <a:r>
              <a:rPr lang="nl-NL" altLang="nl-NL" dirty="0" smtClean="0"/>
              <a:t>	Romulus </a:t>
            </a:r>
            <a:r>
              <a:rPr lang="nl-NL" altLang="nl-NL" dirty="0" err="1" smtClean="0"/>
              <a:t>excipiet</a:t>
            </a:r>
            <a:r>
              <a:rPr lang="nl-NL" altLang="nl-NL" dirty="0" smtClean="0"/>
              <a:t> </a:t>
            </a:r>
            <a:r>
              <a:rPr lang="nl-NL" altLang="nl-NL" dirty="0" err="1" smtClean="0"/>
              <a:t>gentem</a:t>
            </a:r>
            <a:r>
              <a:rPr lang="nl-NL" altLang="nl-NL" dirty="0" smtClean="0"/>
              <a:t> et </a:t>
            </a:r>
            <a:r>
              <a:rPr lang="nl-NL" altLang="nl-NL" dirty="0" err="1" smtClean="0"/>
              <a:t>Mavortia</a:t>
            </a:r>
            <a:r>
              <a:rPr lang="nl-NL" altLang="nl-NL" dirty="0" smtClean="0"/>
              <a:t> </a:t>
            </a:r>
            <a:r>
              <a:rPr lang="nl-NL" altLang="nl-NL" dirty="0" err="1" smtClean="0"/>
              <a:t>condet</a:t>
            </a:r>
            <a:endParaRPr lang="nl-NL" altLang="nl-NL" dirty="0" smtClean="0"/>
          </a:p>
          <a:p>
            <a:pPr lvl="0"/>
            <a:r>
              <a:rPr lang="nl-NL" altLang="nl-NL" dirty="0" smtClean="0"/>
              <a:t>	</a:t>
            </a:r>
            <a:r>
              <a:rPr lang="nl-NL" altLang="nl-NL" dirty="0" err="1" smtClean="0"/>
              <a:t>moenia</a:t>
            </a:r>
            <a:r>
              <a:rPr lang="nl-NL" altLang="nl-NL" dirty="0" smtClean="0"/>
              <a:t> </a:t>
            </a:r>
            <a:r>
              <a:rPr lang="nl-NL" altLang="nl-NL" dirty="0" err="1" smtClean="0"/>
              <a:t>Romanosque</a:t>
            </a:r>
            <a:r>
              <a:rPr lang="nl-NL" altLang="nl-NL" dirty="0" smtClean="0"/>
              <a:t> </a:t>
            </a:r>
            <a:r>
              <a:rPr lang="nl-NL" altLang="nl-NL" dirty="0" err="1" smtClean="0"/>
              <a:t>suo</a:t>
            </a:r>
            <a:r>
              <a:rPr lang="nl-NL" altLang="nl-NL" dirty="0" smtClean="0"/>
              <a:t> de </a:t>
            </a:r>
            <a:r>
              <a:rPr lang="nl-NL" altLang="nl-NL" dirty="0" err="1" smtClean="0"/>
              <a:t>nomine</a:t>
            </a:r>
            <a:r>
              <a:rPr lang="nl-NL" altLang="nl-NL" dirty="0" smtClean="0"/>
              <a:t> </a:t>
            </a:r>
            <a:r>
              <a:rPr lang="nl-NL" altLang="nl-NL" dirty="0" err="1" smtClean="0"/>
              <a:t>dicet</a:t>
            </a:r>
            <a:r>
              <a:rPr lang="nl-NL" altLang="nl-NL" dirty="0" smtClean="0"/>
              <a:t>.</a:t>
            </a:r>
          </a:p>
          <a:p>
            <a:pPr lvl="0"/>
            <a:r>
              <a:rPr lang="nl-NL" altLang="nl-NL" dirty="0" smtClean="0"/>
              <a:t>	His ego </a:t>
            </a:r>
            <a:r>
              <a:rPr lang="nl-NL" altLang="nl-NL" dirty="0" err="1" smtClean="0"/>
              <a:t>nec</a:t>
            </a:r>
            <a:r>
              <a:rPr lang="nl-NL" altLang="nl-NL" dirty="0" smtClean="0"/>
              <a:t> </a:t>
            </a:r>
            <a:r>
              <a:rPr lang="nl-NL" altLang="nl-NL" dirty="0" err="1" smtClean="0"/>
              <a:t>metas</a:t>
            </a:r>
            <a:r>
              <a:rPr lang="nl-NL" altLang="nl-NL" dirty="0" smtClean="0"/>
              <a:t> </a:t>
            </a:r>
            <a:r>
              <a:rPr lang="nl-NL" altLang="nl-NL" dirty="0" err="1" smtClean="0"/>
              <a:t>rerum</a:t>
            </a:r>
            <a:r>
              <a:rPr lang="nl-NL" altLang="nl-NL" dirty="0" smtClean="0"/>
              <a:t> </a:t>
            </a:r>
            <a:r>
              <a:rPr lang="nl-NL" altLang="nl-NL" dirty="0" err="1" smtClean="0"/>
              <a:t>nec</a:t>
            </a:r>
            <a:r>
              <a:rPr lang="nl-NL" altLang="nl-NL" dirty="0" smtClean="0"/>
              <a:t> tempora </a:t>
            </a:r>
            <a:r>
              <a:rPr lang="nl-NL" altLang="nl-NL" dirty="0" err="1" smtClean="0"/>
              <a:t>pono</a:t>
            </a:r>
            <a:r>
              <a:rPr lang="nl-NL" altLang="nl-NL" dirty="0" smtClean="0"/>
              <a:t>:	</a:t>
            </a:r>
            <a:r>
              <a:rPr lang="nl-NL" altLang="nl-NL" dirty="0" smtClean="0">
                <a:hlinkClick r:id="rId6" action="ppaction://hlinksldjump"/>
              </a:rPr>
              <a:t>Regel 278-282</a:t>
            </a:r>
            <a:endParaRPr lang="nl-NL" altLang="nl-NL" dirty="0" smtClean="0"/>
          </a:p>
          <a:p>
            <a:pPr lvl="0"/>
            <a:r>
              <a:rPr lang="nl-NL" altLang="nl-NL" dirty="0" smtClean="0"/>
              <a:t>	imperium sine fine </a:t>
            </a:r>
            <a:r>
              <a:rPr lang="nl-NL" altLang="nl-NL" dirty="0" err="1" smtClean="0"/>
              <a:t>dedi</a:t>
            </a:r>
            <a:r>
              <a:rPr lang="nl-NL" altLang="nl-NL" dirty="0" smtClean="0"/>
              <a:t>. Quin </a:t>
            </a:r>
            <a:r>
              <a:rPr lang="nl-NL" altLang="nl-NL" dirty="0" err="1" smtClean="0"/>
              <a:t>aspera</a:t>
            </a:r>
            <a:r>
              <a:rPr lang="nl-NL" altLang="nl-NL" dirty="0" smtClean="0"/>
              <a:t> </a:t>
            </a:r>
            <a:r>
              <a:rPr lang="nl-NL" altLang="nl-NL" dirty="0" err="1" smtClean="0"/>
              <a:t>Iuno</a:t>
            </a:r>
            <a:r>
              <a:rPr lang="nl-NL" altLang="nl-NL" dirty="0" smtClean="0"/>
              <a:t>,</a:t>
            </a:r>
          </a:p>
          <a:p>
            <a:pPr lvl="0"/>
            <a:r>
              <a:rPr lang="nl-NL" altLang="nl-NL" dirty="0" smtClean="0"/>
              <a:t>280	</a:t>
            </a:r>
            <a:r>
              <a:rPr lang="nl-NL" altLang="nl-NL" dirty="0" err="1" smtClean="0"/>
              <a:t>quae</a:t>
            </a:r>
            <a:r>
              <a:rPr lang="nl-NL" altLang="nl-NL" dirty="0" smtClean="0"/>
              <a:t> mare </a:t>
            </a:r>
            <a:r>
              <a:rPr lang="nl-NL" altLang="nl-NL" dirty="0" err="1" smtClean="0"/>
              <a:t>nunc</a:t>
            </a:r>
            <a:r>
              <a:rPr lang="nl-NL" altLang="nl-NL" dirty="0" smtClean="0"/>
              <a:t> </a:t>
            </a:r>
            <a:r>
              <a:rPr lang="nl-NL" altLang="nl-NL" dirty="0" err="1" smtClean="0"/>
              <a:t>terrasque</a:t>
            </a:r>
            <a:r>
              <a:rPr lang="nl-NL" altLang="nl-NL" dirty="0" smtClean="0"/>
              <a:t> </a:t>
            </a:r>
            <a:r>
              <a:rPr lang="nl-NL" altLang="nl-NL" dirty="0" err="1" smtClean="0"/>
              <a:t>metu</a:t>
            </a:r>
            <a:r>
              <a:rPr lang="nl-NL" altLang="nl-NL" dirty="0" smtClean="0"/>
              <a:t> </a:t>
            </a:r>
            <a:r>
              <a:rPr lang="nl-NL" altLang="nl-NL" dirty="0" err="1" smtClean="0"/>
              <a:t>caelumque</a:t>
            </a:r>
            <a:r>
              <a:rPr lang="nl-NL" altLang="nl-NL" dirty="0" smtClean="0"/>
              <a:t> </a:t>
            </a:r>
            <a:r>
              <a:rPr lang="nl-NL" altLang="nl-NL" dirty="0" err="1" smtClean="0"/>
              <a:t>fatigat</a:t>
            </a:r>
            <a:r>
              <a:rPr lang="nl-NL" altLang="nl-NL" dirty="0" smtClean="0"/>
              <a:t>,</a:t>
            </a:r>
          </a:p>
          <a:p>
            <a:pPr lvl="0"/>
            <a:r>
              <a:rPr lang="nl-NL" altLang="nl-NL" dirty="0" smtClean="0"/>
              <a:t>	</a:t>
            </a:r>
            <a:r>
              <a:rPr lang="nl-NL" altLang="nl-NL" dirty="0" err="1" smtClean="0"/>
              <a:t>consilia</a:t>
            </a:r>
            <a:r>
              <a:rPr lang="nl-NL" altLang="nl-NL" dirty="0" smtClean="0"/>
              <a:t> in </a:t>
            </a:r>
            <a:r>
              <a:rPr lang="nl-NL" altLang="nl-NL" dirty="0" err="1" smtClean="0"/>
              <a:t>melius</a:t>
            </a:r>
            <a:r>
              <a:rPr lang="nl-NL" altLang="nl-NL" dirty="0" smtClean="0"/>
              <a:t> </a:t>
            </a:r>
            <a:r>
              <a:rPr lang="nl-NL" altLang="nl-NL" dirty="0" err="1" smtClean="0"/>
              <a:t>referet</a:t>
            </a:r>
            <a:r>
              <a:rPr lang="nl-NL" altLang="nl-NL" dirty="0" smtClean="0"/>
              <a:t>, </a:t>
            </a:r>
            <a:r>
              <a:rPr lang="nl-NL" altLang="nl-NL" dirty="0" err="1" smtClean="0"/>
              <a:t>mecumque</a:t>
            </a:r>
            <a:r>
              <a:rPr lang="nl-NL" altLang="nl-NL" dirty="0" smtClean="0"/>
              <a:t> </a:t>
            </a:r>
            <a:r>
              <a:rPr lang="nl-NL" altLang="nl-NL" dirty="0" err="1" smtClean="0"/>
              <a:t>fovebit</a:t>
            </a:r>
            <a:endParaRPr lang="nl-NL" altLang="nl-NL" dirty="0" smtClean="0"/>
          </a:p>
          <a:p>
            <a:pPr lvl="0"/>
            <a:r>
              <a:rPr lang="nl-NL" altLang="nl-NL" dirty="0" smtClean="0"/>
              <a:t>	</a:t>
            </a:r>
            <a:r>
              <a:rPr lang="nl-NL" altLang="nl-NL" dirty="0" err="1" smtClean="0"/>
              <a:t>Romanos</a:t>
            </a:r>
            <a:r>
              <a:rPr lang="nl-NL" altLang="nl-NL" dirty="0" smtClean="0"/>
              <a:t>, </a:t>
            </a:r>
            <a:r>
              <a:rPr lang="nl-NL" altLang="nl-NL" dirty="0" err="1" smtClean="0"/>
              <a:t>rerum</a:t>
            </a:r>
            <a:r>
              <a:rPr lang="nl-NL" altLang="nl-NL" dirty="0" smtClean="0"/>
              <a:t> </a:t>
            </a:r>
            <a:r>
              <a:rPr lang="nl-NL" altLang="nl-NL" dirty="0" err="1" smtClean="0"/>
              <a:t>dominos</a:t>
            </a:r>
            <a:r>
              <a:rPr lang="nl-NL" altLang="nl-NL" dirty="0" smtClean="0"/>
              <a:t> </a:t>
            </a:r>
            <a:r>
              <a:rPr lang="nl-NL" altLang="nl-NL" dirty="0" err="1" smtClean="0"/>
              <a:t>gentemque</a:t>
            </a:r>
            <a:r>
              <a:rPr lang="nl-NL" altLang="nl-NL" dirty="0" smtClean="0"/>
              <a:t> </a:t>
            </a:r>
            <a:r>
              <a:rPr lang="nl-NL" altLang="nl-NL" dirty="0" err="1" smtClean="0"/>
              <a:t>togatam</a:t>
            </a:r>
            <a:r>
              <a:rPr lang="nl-NL" altLang="nl-NL" dirty="0" smtClean="0"/>
              <a:t>.’</a:t>
            </a:r>
          </a:p>
          <a:p>
            <a:endParaRPr lang="nl-NL" dirty="0"/>
          </a:p>
        </p:txBody>
      </p:sp>
      <p:sp>
        <p:nvSpPr>
          <p:cNvPr id="4" name="Rectangle 4"/>
          <p:cNvSpPr>
            <a:spLocks noChangeArrowheads="1"/>
          </p:cNvSpPr>
          <p:nvPr/>
        </p:nvSpPr>
        <p:spPr bwMode="auto">
          <a:xfrm>
            <a:off x="1055440" y="1988840"/>
            <a:ext cx="1065840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spcBef>
                <a:spcPct val="0"/>
              </a:spcBef>
              <a:spcAft>
                <a:spcPct val="0"/>
              </a:spcAft>
              <a:tabLst>
                <a:tab pos="715963" algn="l"/>
                <a:tab pos="7535863" algn="l"/>
              </a:tabLst>
            </a:pPr>
            <a:endParaRPr lang="nl-NL" altLang="nl-NL" sz="2200"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a:t>
            </a:r>
            <a:endParaRPr lang="nl-NL" b="1" spc="300" dirty="0"/>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a:t>
            </a:r>
            <a:endParaRPr lang="nl-NL" b="1" spc="300" dirty="0"/>
          </a:p>
        </p:txBody>
      </p:sp>
    </p:spTree>
    <p:extLst>
      <p:ext uri="{BB962C8B-B14F-4D97-AF65-F5344CB8AC3E}">
        <p14:creationId xmlns:p14="http://schemas.microsoft.com/office/powerpoint/2010/main" val="1095390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648F4D7-4662-4934-9CB1-262F978B5B08}"/>
              </a:ext>
            </a:extLst>
          </p:cNvPr>
          <p:cNvSpPr>
            <a:spLocks noGrp="1"/>
          </p:cNvSpPr>
          <p:nvPr>
            <p:ph type="title"/>
          </p:nvPr>
        </p:nvSpPr>
        <p:spPr/>
        <p:txBody>
          <a:bodyPr/>
          <a:lstStyle/>
          <a:p>
            <a:r>
              <a:rPr lang="nl-NL" smtClean="0"/>
              <a:t>d. 	Het nageslacht van Aeneas zal machtig worden, 267-271</a:t>
            </a:r>
            <a:endParaRPr lang="nl-NL" dirty="0"/>
          </a:p>
        </p:txBody>
      </p:sp>
      <p:sp>
        <p:nvSpPr>
          <p:cNvPr id="3" name="Tijdelijke aanduiding voor inhoud 2">
            <a:extLst>
              <a:ext uri="{FF2B5EF4-FFF2-40B4-BE49-F238E27FC236}">
                <a16:creationId xmlns:a16="http://schemas.microsoft.com/office/drawing/2014/main" xmlns="" id="{70B4D4FE-B5DF-4ED4-B6D3-C3515EB642CE}"/>
              </a:ext>
            </a:extLst>
          </p:cNvPr>
          <p:cNvSpPr>
            <a:spLocks noGrp="1"/>
          </p:cNvSpPr>
          <p:nvPr>
            <p:ph idx="1"/>
          </p:nvPr>
        </p:nvSpPr>
        <p:spPr/>
        <p:txBody>
          <a:bodyPr/>
          <a:lstStyle/>
          <a:p>
            <a:pPr lvl="0"/>
            <a:r>
              <a:rPr lang="nl-NL" altLang="nl-NL" smtClean="0"/>
              <a:t>	‘At puer Ascanius, cui nunc cognomen Iulo</a:t>
            </a:r>
          </a:p>
          <a:p>
            <a:pPr lvl="0"/>
            <a:r>
              <a:rPr lang="nl-NL" altLang="nl-NL" smtClean="0"/>
              <a:t>	additur (Ilus erat, dum res stetit Ilia regno),</a:t>
            </a:r>
          </a:p>
          <a:p>
            <a:pPr lvl="0"/>
            <a:r>
              <a:rPr lang="nl-NL" altLang="nl-NL" smtClean="0"/>
              <a:t>	triginta magnos volvendis mensibus orbis</a:t>
            </a:r>
          </a:p>
          <a:p>
            <a:pPr lvl="0"/>
            <a:r>
              <a:rPr lang="nl-NL" altLang="nl-NL" smtClean="0"/>
              <a:t>270	imperio explebit, regnumque ab sede Lavini</a:t>
            </a:r>
          </a:p>
          <a:p>
            <a:pPr lvl="0"/>
            <a:r>
              <a:rPr lang="nl-NL" altLang="nl-NL" smtClean="0"/>
              <a:t>	transferet, et Longam multa vi muniet Albam.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a:t>
            </a:r>
            <a:endParaRPr lang="nl-NL" b="1" spc="300" dirty="0"/>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a:t>
            </a:r>
            <a:endParaRPr lang="nl-NL" b="1" spc="300" dirty="0"/>
          </a:p>
        </p:txBody>
      </p:sp>
      <p:sp>
        <p:nvSpPr>
          <p:cNvPr id="7" name="Rond hoek zelfde zijde rechthoek 6">
            <a:hlinkClick r:id="rId2"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Tree>
    <p:extLst>
      <p:ext uri="{BB962C8B-B14F-4D97-AF65-F5344CB8AC3E}">
        <p14:creationId xmlns:p14="http://schemas.microsoft.com/office/powerpoint/2010/main" val="1681165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933A214-7A74-4DC1-8BAE-42F7F1EBB60B}"/>
              </a:ext>
            </a:extLst>
          </p:cNvPr>
          <p:cNvSpPr>
            <a:spLocks noGrp="1"/>
          </p:cNvSpPr>
          <p:nvPr>
            <p:ph type="title"/>
          </p:nvPr>
        </p:nvSpPr>
        <p:spPr/>
        <p:txBody>
          <a:bodyPr/>
          <a:lstStyle/>
          <a:p>
            <a:r>
              <a:rPr lang="nl-NL" smtClean="0"/>
              <a:t>d. 	Het nageslacht van Aeneas zal machtig worden, 272-274</a:t>
            </a:r>
            <a:endParaRPr lang="nl-NL" dirty="0"/>
          </a:p>
        </p:txBody>
      </p:sp>
      <p:sp>
        <p:nvSpPr>
          <p:cNvPr id="3" name="Tijdelijke aanduiding voor inhoud 2">
            <a:extLst>
              <a:ext uri="{FF2B5EF4-FFF2-40B4-BE49-F238E27FC236}">
                <a16:creationId xmlns:a16="http://schemas.microsoft.com/office/drawing/2014/main" xmlns="" id="{032E0C77-6C48-48F7-B68E-609850B848B8}"/>
              </a:ext>
            </a:extLst>
          </p:cNvPr>
          <p:cNvSpPr>
            <a:spLocks noGrp="1"/>
          </p:cNvSpPr>
          <p:nvPr>
            <p:ph idx="1"/>
          </p:nvPr>
        </p:nvSpPr>
        <p:spPr/>
        <p:txBody>
          <a:bodyPr/>
          <a:lstStyle/>
          <a:p>
            <a:pPr lvl="0"/>
            <a:r>
              <a:rPr lang="nl-NL" altLang="nl-NL" dirty="0" smtClean="0"/>
              <a:t>	</a:t>
            </a:r>
            <a:r>
              <a:rPr lang="nl-NL" altLang="nl-NL" dirty="0" err="1" smtClean="0"/>
              <a:t>Hic</a:t>
            </a:r>
            <a:r>
              <a:rPr lang="nl-NL" altLang="nl-NL" dirty="0" smtClean="0"/>
              <a:t> </a:t>
            </a:r>
            <a:r>
              <a:rPr lang="nl-NL" altLang="nl-NL" dirty="0" err="1" smtClean="0"/>
              <a:t>iam</a:t>
            </a:r>
            <a:r>
              <a:rPr lang="nl-NL" altLang="nl-NL" dirty="0" smtClean="0"/>
              <a:t> ter </a:t>
            </a:r>
            <a:r>
              <a:rPr lang="nl-NL" altLang="nl-NL" dirty="0" err="1" smtClean="0"/>
              <a:t>centum</a:t>
            </a:r>
            <a:r>
              <a:rPr lang="nl-NL" altLang="nl-NL" dirty="0" smtClean="0"/>
              <a:t> </a:t>
            </a:r>
            <a:r>
              <a:rPr lang="nl-NL" altLang="nl-NL" dirty="0" err="1" smtClean="0"/>
              <a:t>totos</a:t>
            </a:r>
            <a:r>
              <a:rPr lang="nl-NL" altLang="nl-NL" dirty="0" smtClean="0"/>
              <a:t> </a:t>
            </a:r>
            <a:r>
              <a:rPr lang="nl-NL" altLang="nl-NL" dirty="0" err="1" smtClean="0"/>
              <a:t>regnabitur</a:t>
            </a:r>
            <a:r>
              <a:rPr lang="nl-NL" altLang="nl-NL" dirty="0" smtClean="0"/>
              <a:t> </a:t>
            </a:r>
            <a:r>
              <a:rPr lang="nl-NL" altLang="nl-NL" dirty="0" err="1" smtClean="0"/>
              <a:t>annos</a:t>
            </a:r>
            <a:endParaRPr lang="nl-NL" altLang="nl-NL" dirty="0" smtClean="0"/>
          </a:p>
          <a:p>
            <a:pPr lvl="0"/>
            <a:r>
              <a:rPr lang="nl-NL" altLang="nl-NL" dirty="0" smtClean="0"/>
              <a:t>	</a:t>
            </a:r>
            <a:r>
              <a:rPr lang="nl-NL" altLang="nl-NL" dirty="0" err="1" smtClean="0"/>
              <a:t>gente</a:t>
            </a:r>
            <a:r>
              <a:rPr lang="nl-NL" altLang="nl-NL" dirty="0" smtClean="0"/>
              <a:t> sub </a:t>
            </a:r>
            <a:r>
              <a:rPr lang="nl-NL" altLang="nl-NL" dirty="0" err="1" smtClean="0"/>
              <a:t>Hectorea</a:t>
            </a:r>
            <a:r>
              <a:rPr lang="nl-NL" altLang="nl-NL" dirty="0" smtClean="0"/>
              <a:t>, </a:t>
            </a:r>
            <a:r>
              <a:rPr lang="nl-NL" altLang="nl-NL" dirty="0" err="1" smtClean="0"/>
              <a:t>donec</a:t>
            </a:r>
            <a:r>
              <a:rPr lang="nl-NL" altLang="nl-NL" dirty="0" smtClean="0"/>
              <a:t> </a:t>
            </a:r>
            <a:r>
              <a:rPr lang="nl-NL" altLang="nl-NL" dirty="0" err="1" smtClean="0"/>
              <a:t>regina</a:t>
            </a:r>
            <a:r>
              <a:rPr lang="nl-NL" altLang="nl-NL" dirty="0" smtClean="0"/>
              <a:t> </a:t>
            </a:r>
            <a:r>
              <a:rPr lang="nl-NL" altLang="nl-NL" dirty="0" err="1" smtClean="0"/>
              <a:t>sacerdos</a:t>
            </a:r>
            <a:endParaRPr lang="nl-NL" altLang="nl-NL" dirty="0" smtClean="0"/>
          </a:p>
          <a:p>
            <a:pPr lvl="0"/>
            <a:r>
              <a:rPr lang="nl-NL" altLang="nl-NL" dirty="0" smtClean="0"/>
              <a:t>	Marte gravis </a:t>
            </a:r>
            <a:r>
              <a:rPr lang="nl-NL" altLang="nl-NL" dirty="0" err="1" smtClean="0"/>
              <a:t>geminam</a:t>
            </a:r>
            <a:r>
              <a:rPr lang="nl-NL" altLang="nl-NL" dirty="0" smtClean="0"/>
              <a:t> </a:t>
            </a:r>
            <a:r>
              <a:rPr lang="nl-NL" altLang="nl-NL" dirty="0" err="1" smtClean="0"/>
              <a:t>partu</a:t>
            </a:r>
            <a:r>
              <a:rPr lang="nl-NL" altLang="nl-NL" dirty="0" smtClean="0"/>
              <a:t> </a:t>
            </a:r>
            <a:r>
              <a:rPr lang="nl-NL" altLang="nl-NL" dirty="0" err="1" smtClean="0"/>
              <a:t>dabit</a:t>
            </a:r>
            <a:r>
              <a:rPr lang="nl-NL" altLang="nl-NL" dirty="0" smtClean="0"/>
              <a:t> </a:t>
            </a:r>
            <a:r>
              <a:rPr lang="nl-NL" altLang="nl-NL" dirty="0" err="1" smtClean="0"/>
              <a:t>Ilia</a:t>
            </a:r>
            <a:r>
              <a:rPr lang="nl-NL" altLang="nl-NL" dirty="0" smtClean="0"/>
              <a:t> </a:t>
            </a:r>
            <a:r>
              <a:rPr lang="nl-NL" altLang="nl-NL" dirty="0" err="1" smtClean="0"/>
              <a:t>prolem</a:t>
            </a:r>
            <a:r>
              <a:rPr lang="nl-NL" altLang="nl-NL" dirty="0" smtClean="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a:t>
            </a:r>
            <a:endParaRPr lang="nl-NL" b="1" spc="300" dirty="0"/>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a:t>
            </a:r>
            <a:endParaRPr lang="nl-NL" b="1" spc="300" dirty="0"/>
          </a:p>
        </p:txBody>
      </p:sp>
      <p:sp>
        <p:nvSpPr>
          <p:cNvPr id="7" name="Rond hoek zelfde zijde rechthoek 6">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Tree>
    <p:extLst>
      <p:ext uri="{BB962C8B-B14F-4D97-AF65-F5344CB8AC3E}">
        <p14:creationId xmlns:p14="http://schemas.microsoft.com/office/powerpoint/2010/main" val="3122751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933A214-7A74-4DC1-8BAE-42F7F1EBB60B}"/>
              </a:ext>
            </a:extLst>
          </p:cNvPr>
          <p:cNvSpPr>
            <a:spLocks noGrp="1"/>
          </p:cNvSpPr>
          <p:nvPr>
            <p:ph type="title"/>
          </p:nvPr>
        </p:nvSpPr>
        <p:spPr/>
        <p:txBody>
          <a:bodyPr/>
          <a:lstStyle/>
          <a:p>
            <a:r>
              <a:rPr lang="nl-NL" smtClean="0"/>
              <a:t>d. 	Het nageslacht van Aeneas zal machtig worden, 275-277</a:t>
            </a:r>
            <a:endParaRPr lang="nl-NL" dirty="0"/>
          </a:p>
        </p:txBody>
      </p:sp>
      <p:sp>
        <p:nvSpPr>
          <p:cNvPr id="3" name="Tijdelijke aanduiding voor inhoud 2">
            <a:extLst>
              <a:ext uri="{FF2B5EF4-FFF2-40B4-BE49-F238E27FC236}">
                <a16:creationId xmlns:a16="http://schemas.microsoft.com/office/drawing/2014/main" xmlns="" id="{032E0C77-6C48-48F7-B68E-609850B848B8}"/>
              </a:ext>
            </a:extLst>
          </p:cNvPr>
          <p:cNvSpPr>
            <a:spLocks noGrp="1"/>
          </p:cNvSpPr>
          <p:nvPr>
            <p:ph idx="1"/>
          </p:nvPr>
        </p:nvSpPr>
        <p:spPr/>
        <p:txBody>
          <a:bodyPr/>
          <a:lstStyle/>
          <a:p>
            <a:pPr lvl="0"/>
            <a:r>
              <a:rPr lang="nl-NL" altLang="nl-NL" smtClean="0"/>
              <a:t>275	Inde lupae fulvo nutricis tegmine laetus</a:t>
            </a:r>
          </a:p>
          <a:p>
            <a:pPr lvl="0"/>
            <a:r>
              <a:rPr lang="nl-NL" altLang="nl-NL" smtClean="0"/>
              <a:t>	Romulus excipiet gentem et Mavortia condet</a:t>
            </a:r>
          </a:p>
          <a:p>
            <a:pPr lvl="0"/>
            <a:r>
              <a:rPr lang="nl-NL" altLang="nl-NL" smtClean="0"/>
              <a:t>	moenia Romanosque suo de nomine dicet.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a:t>
            </a:r>
            <a:endParaRPr lang="nl-NL" b="1" spc="300" dirty="0"/>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a:t>
            </a:r>
            <a:endParaRPr lang="nl-NL" b="1" spc="300" dirty="0"/>
          </a:p>
        </p:txBody>
      </p:sp>
      <p:sp>
        <p:nvSpPr>
          <p:cNvPr id="7" name="Rond hoek zelfde zijde rechthoek 6">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9" name="Rechthoek 8" descr="Zie opdracht in het leerlingenboek." title="Zie opdracht in het leerlingenboek."/>
          <p:cNvSpPr/>
          <p:nvPr/>
        </p:nvSpPr>
        <p:spPr>
          <a:xfrm>
            <a:off x="10920336" y="208296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Tree>
    <p:extLst>
      <p:ext uri="{BB962C8B-B14F-4D97-AF65-F5344CB8AC3E}">
        <p14:creationId xmlns:p14="http://schemas.microsoft.com/office/powerpoint/2010/main" val="2746260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933A214-7A74-4DC1-8BAE-42F7F1EBB60B}"/>
              </a:ext>
            </a:extLst>
          </p:cNvPr>
          <p:cNvSpPr>
            <a:spLocks noGrp="1"/>
          </p:cNvSpPr>
          <p:nvPr>
            <p:ph type="title"/>
          </p:nvPr>
        </p:nvSpPr>
        <p:spPr/>
        <p:txBody>
          <a:bodyPr/>
          <a:lstStyle/>
          <a:p>
            <a:r>
              <a:rPr lang="nl-NL" smtClean="0"/>
              <a:t>d. 	Het nageslacht van Aeneas zal machtig worden, 278-282</a:t>
            </a:r>
            <a:endParaRPr lang="nl-NL" dirty="0"/>
          </a:p>
        </p:txBody>
      </p:sp>
      <p:sp>
        <p:nvSpPr>
          <p:cNvPr id="3" name="Tijdelijke aanduiding voor inhoud 2">
            <a:extLst>
              <a:ext uri="{FF2B5EF4-FFF2-40B4-BE49-F238E27FC236}">
                <a16:creationId xmlns:a16="http://schemas.microsoft.com/office/drawing/2014/main" xmlns="" id="{032E0C77-6C48-48F7-B68E-609850B848B8}"/>
              </a:ext>
            </a:extLst>
          </p:cNvPr>
          <p:cNvSpPr>
            <a:spLocks noGrp="1"/>
          </p:cNvSpPr>
          <p:nvPr>
            <p:ph idx="1"/>
          </p:nvPr>
        </p:nvSpPr>
        <p:spPr/>
        <p:txBody>
          <a:bodyPr/>
          <a:lstStyle/>
          <a:p>
            <a:pPr lvl="0"/>
            <a:r>
              <a:rPr lang="nl-NL" altLang="nl-NL" smtClean="0"/>
              <a:t>	His ego nec metas rerum nec tempora pono:</a:t>
            </a:r>
          </a:p>
          <a:p>
            <a:pPr lvl="0"/>
            <a:r>
              <a:rPr lang="nl-NL" altLang="nl-NL" smtClean="0"/>
              <a:t>	imperium sine fine dedi. Quin aspera Iuno,</a:t>
            </a:r>
          </a:p>
          <a:p>
            <a:pPr lvl="0"/>
            <a:r>
              <a:rPr lang="nl-NL" altLang="nl-NL" smtClean="0"/>
              <a:t>280	quae mare nunc terrasque metu caelumque fatigat,</a:t>
            </a:r>
          </a:p>
          <a:p>
            <a:pPr lvl="0"/>
            <a:r>
              <a:rPr lang="nl-NL" altLang="nl-NL" smtClean="0"/>
              <a:t>	consilia in melius referet, mecumque fovebit</a:t>
            </a:r>
          </a:p>
          <a:p>
            <a:pPr lvl="0"/>
            <a:r>
              <a:rPr lang="nl-NL" altLang="nl-NL" smtClean="0"/>
              <a:t>	Romanos, rerum dominos gentemque togatam.’</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a:t>
            </a:r>
            <a:endParaRPr lang="nl-NL" b="1" spc="300" dirty="0"/>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a:t>
            </a:r>
            <a:endParaRPr lang="nl-NL" b="1" spc="300" dirty="0"/>
          </a:p>
        </p:txBody>
      </p:sp>
      <p:sp>
        <p:nvSpPr>
          <p:cNvPr id="7" name="Rond hoek zelfde zijde rechthoek 6">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9" name="Rechthoek 8" descr="Zie opdracht in het leerlingenboek." title="Zie opdracht in het leerlingenboek."/>
          <p:cNvSpPr/>
          <p:nvPr/>
        </p:nvSpPr>
        <p:spPr>
          <a:xfrm>
            <a:off x="10920336" y="271092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
        <p:nvSpPr>
          <p:cNvPr id="10" name="Rechthoek 9" descr="Zie opdracht in het leerlingenboek." title="Zie opdracht in het leerlingenboek."/>
          <p:cNvSpPr/>
          <p:nvPr/>
        </p:nvSpPr>
        <p:spPr>
          <a:xfrm>
            <a:off x="10920336" y="3348067"/>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Tree>
    <p:extLst>
      <p:ext uri="{BB962C8B-B14F-4D97-AF65-F5344CB8AC3E}">
        <p14:creationId xmlns:p14="http://schemas.microsoft.com/office/powerpoint/2010/main" val="119908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e. 	Jupiter kondigt de komst van Augustus aan (I, 283-296)</a:t>
            </a:r>
            <a:br>
              <a:rPr lang="nl-NL" smtClean="0"/>
            </a:br>
            <a:endParaRPr lang="nl-NL" dirty="0"/>
          </a:p>
        </p:txBody>
      </p:sp>
      <p:sp>
        <p:nvSpPr>
          <p:cNvPr id="2" name="Tijdelijke aanduiding voor inhoud 1"/>
          <p:cNvSpPr>
            <a:spLocks noGrp="1"/>
          </p:cNvSpPr>
          <p:nvPr>
            <p:ph idx="1"/>
          </p:nvPr>
        </p:nvSpPr>
        <p:spPr>
          <a:xfrm>
            <a:off x="1055440" y="1412776"/>
            <a:ext cx="10081120" cy="4351338"/>
          </a:xfrm>
        </p:spPr>
        <p:txBody>
          <a:bodyPr/>
          <a:lstStyle/>
          <a:p>
            <a:pPr lvl="0"/>
            <a:r>
              <a:rPr lang="nl-NL" altLang="nl-NL" sz="2200" dirty="0" smtClean="0"/>
              <a:t>	‘Sic </a:t>
            </a:r>
            <a:r>
              <a:rPr lang="nl-NL" altLang="nl-NL" sz="2200" dirty="0" err="1" smtClean="0"/>
              <a:t>placitum</a:t>
            </a:r>
            <a:r>
              <a:rPr lang="nl-NL" altLang="nl-NL" sz="2200" dirty="0" smtClean="0"/>
              <a:t>. </a:t>
            </a:r>
            <a:r>
              <a:rPr lang="nl-NL" altLang="nl-NL" sz="2200" dirty="0" err="1" smtClean="0"/>
              <a:t>Veniet</a:t>
            </a:r>
            <a:r>
              <a:rPr lang="nl-NL" altLang="nl-NL" sz="2200" dirty="0" smtClean="0"/>
              <a:t> </a:t>
            </a:r>
            <a:r>
              <a:rPr lang="nl-NL" altLang="nl-NL" sz="2200" dirty="0" err="1" smtClean="0"/>
              <a:t>lustris</a:t>
            </a:r>
            <a:r>
              <a:rPr lang="nl-NL" altLang="nl-NL" sz="2200" dirty="0" smtClean="0"/>
              <a:t> </a:t>
            </a:r>
            <a:r>
              <a:rPr lang="nl-NL" altLang="nl-NL" sz="2200" dirty="0" err="1" smtClean="0"/>
              <a:t>labentibus</a:t>
            </a:r>
            <a:r>
              <a:rPr lang="nl-NL" altLang="nl-NL" sz="2200" dirty="0" smtClean="0"/>
              <a:t> </a:t>
            </a:r>
            <a:r>
              <a:rPr lang="nl-NL" altLang="nl-NL" sz="2200" dirty="0" err="1" smtClean="0"/>
              <a:t>aetas</a:t>
            </a:r>
            <a:r>
              <a:rPr lang="nl-NL" altLang="nl-NL" sz="2200" dirty="0" smtClean="0"/>
              <a:t>	</a:t>
            </a:r>
            <a:r>
              <a:rPr lang="nl-NL" altLang="nl-NL" sz="2200" dirty="0" smtClean="0">
                <a:hlinkClick r:id="rId5" action="ppaction://hlinksldjump"/>
              </a:rPr>
              <a:t>Regel 283-285</a:t>
            </a:r>
            <a:endParaRPr lang="nl-NL" altLang="nl-NL" sz="2200" dirty="0" smtClean="0"/>
          </a:p>
          <a:p>
            <a:pPr lvl="0"/>
            <a:r>
              <a:rPr lang="nl-NL" altLang="nl-NL" sz="2200" dirty="0" smtClean="0"/>
              <a:t>	cum </a:t>
            </a:r>
            <a:r>
              <a:rPr lang="nl-NL" altLang="nl-NL" sz="2200" dirty="0" err="1" smtClean="0"/>
              <a:t>domus</a:t>
            </a:r>
            <a:r>
              <a:rPr lang="nl-NL" altLang="nl-NL" sz="2200" dirty="0" smtClean="0"/>
              <a:t> </a:t>
            </a:r>
            <a:r>
              <a:rPr lang="nl-NL" altLang="nl-NL" sz="2200" dirty="0" err="1" smtClean="0"/>
              <a:t>Assaraci</a:t>
            </a:r>
            <a:r>
              <a:rPr lang="nl-NL" altLang="nl-NL" sz="2200" dirty="0" smtClean="0"/>
              <a:t> </a:t>
            </a:r>
            <a:r>
              <a:rPr lang="nl-NL" altLang="nl-NL" sz="2200" dirty="0" err="1" smtClean="0"/>
              <a:t>Pthiam</a:t>
            </a:r>
            <a:r>
              <a:rPr lang="nl-NL" altLang="nl-NL" sz="2200" dirty="0" smtClean="0"/>
              <a:t> </a:t>
            </a:r>
            <a:r>
              <a:rPr lang="nl-NL" altLang="nl-NL" sz="2200" dirty="0" err="1" smtClean="0"/>
              <a:t>clarasque</a:t>
            </a:r>
            <a:r>
              <a:rPr lang="nl-NL" altLang="nl-NL" sz="2200" dirty="0" smtClean="0"/>
              <a:t> </a:t>
            </a:r>
            <a:r>
              <a:rPr lang="nl-NL" altLang="nl-NL" sz="2200" dirty="0" err="1" smtClean="0"/>
              <a:t>Mycenas</a:t>
            </a:r>
            <a:endParaRPr lang="nl-NL" altLang="nl-NL" sz="2200" dirty="0" smtClean="0"/>
          </a:p>
          <a:p>
            <a:pPr lvl="0"/>
            <a:r>
              <a:rPr lang="nl-NL" altLang="nl-NL" sz="2200" dirty="0" smtClean="0"/>
              <a:t>285	</a:t>
            </a:r>
            <a:r>
              <a:rPr lang="nl-NL" altLang="nl-NL" sz="2200" dirty="0" err="1" smtClean="0"/>
              <a:t>servitio</a:t>
            </a:r>
            <a:r>
              <a:rPr lang="nl-NL" altLang="nl-NL" sz="2200" dirty="0" smtClean="0"/>
              <a:t> </a:t>
            </a:r>
            <a:r>
              <a:rPr lang="nl-NL" altLang="nl-NL" sz="2200" dirty="0" err="1" smtClean="0"/>
              <a:t>premet</a:t>
            </a:r>
            <a:r>
              <a:rPr lang="nl-NL" altLang="nl-NL" sz="2200" dirty="0" smtClean="0"/>
              <a:t> </a:t>
            </a:r>
            <a:r>
              <a:rPr lang="nl-NL" altLang="nl-NL" sz="2200" dirty="0" err="1" smtClean="0"/>
              <a:t>ac</a:t>
            </a:r>
            <a:r>
              <a:rPr lang="nl-NL" altLang="nl-NL" sz="2200" dirty="0" smtClean="0"/>
              <a:t> </a:t>
            </a:r>
            <a:r>
              <a:rPr lang="nl-NL" altLang="nl-NL" sz="2200" dirty="0" err="1" smtClean="0"/>
              <a:t>victis</a:t>
            </a:r>
            <a:r>
              <a:rPr lang="nl-NL" altLang="nl-NL" sz="2200" dirty="0" smtClean="0"/>
              <a:t> </a:t>
            </a:r>
            <a:r>
              <a:rPr lang="nl-NL" altLang="nl-NL" sz="2200" dirty="0" err="1" smtClean="0"/>
              <a:t>dominabitur</a:t>
            </a:r>
            <a:r>
              <a:rPr lang="nl-NL" altLang="nl-NL" sz="2200" dirty="0" smtClean="0"/>
              <a:t> </a:t>
            </a:r>
            <a:r>
              <a:rPr lang="nl-NL" altLang="nl-NL" sz="2200" dirty="0" err="1" smtClean="0"/>
              <a:t>Argis</a:t>
            </a:r>
            <a:r>
              <a:rPr lang="nl-NL" altLang="nl-NL" sz="2200" dirty="0" smtClean="0"/>
              <a:t>.</a:t>
            </a:r>
          </a:p>
          <a:p>
            <a:pPr lvl="0"/>
            <a:r>
              <a:rPr lang="nl-NL" altLang="nl-NL" sz="2200" dirty="0" smtClean="0"/>
              <a:t>	</a:t>
            </a:r>
            <a:r>
              <a:rPr lang="nl-NL" altLang="nl-NL" sz="2200" dirty="0" err="1" smtClean="0"/>
              <a:t>Nascetur</a:t>
            </a:r>
            <a:r>
              <a:rPr lang="nl-NL" altLang="nl-NL" sz="2200" dirty="0" smtClean="0"/>
              <a:t> </a:t>
            </a:r>
            <a:r>
              <a:rPr lang="nl-NL" altLang="nl-NL" sz="2200" dirty="0" err="1" smtClean="0"/>
              <a:t>pulchra</a:t>
            </a:r>
            <a:r>
              <a:rPr lang="nl-NL" altLang="nl-NL" sz="2200" dirty="0" smtClean="0"/>
              <a:t> </a:t>
            </a:r>
            <a:r>
              <a:rPr lang="nl-NL" altLang="nl-NL" sz="2200" dirty="0" err="1" smtClean="0"/>
              <a:t>Troianus</a:t>
            </a:r>
            <a:r>
              <a:rPr lang="nl-NL" altLang="nl-NL" sz="2200" dirty="0" smtClean="0"/>
              <a:t> origine Caesar,	</a:t>
            </a:r>
            <a:r>
              <a:rPr lang="nl-NL" altLang="nl-NL" sz="2200" dirty="0" smtClean="0">
                <a:hlinkClick r:id="rId6" action="ppaction://hlinksldjump"/>
              </a:rPr>
              <a:t>Regel 286-290</a:t>
            </a:r>
            <a:endParaRPr lang="nl-NL" altLang="nl-NL" sz="2200" dirty="0" smtClean="0"/>
          </a:p>
          <a:p>
            <a:pPr lvl="0"/>
            <a:r>
              <a:rPr lang="nl-NL" altLang="nl-NL" sz="2200" dirty="0" smtClean="0"/>
              <a:t>	imperium </a:t>
            </a:r>
            <a:r>
              <a:rPr lang="nl-NL" altLang="nl-NL" sz="2200" dirty="0" err="1" smtClean="0"/>
              <a:t>Oceano</a:t>
            </a:r>
            <a:r>
              <a:rPr lang="nl-NL" altLang="nl-NL" sz="2200" dirty="0" smtClean="0"/>
              <a:t>, </a:t>
            </a:r>
            <a:r>
              <a:rPr lang="nl-NL" altLang="nl-NL" sz="2200" dirty="0" err="1" smtClean="0"/>
              <a:t>famam</a:t>
            </a:r>
            <a:r>
              <a:rPr lang="nl-NL" altLang="nl-NL" sz="2200" dirty="0" smtClean="0"/>
              <a:t> </a:t>
            </a:r>
            <a:r>
              <a:rPr lang="nl-NL" altLang="nl-NL" sz="2200" dirty="0" err="1" smtClean="0"/>
              <a:t>qui</a:t>
            </a:r>
            <a:r>
              <a:rPr lang="nl-NL" altLang="nl-NL" sz="2200" dirty="0" smtClean="0"/>
              <a:t> </a:t>
            </a:r>
            <a:r>
              <a:rPr lang="nl-NL" altLang="nl-NL" sz="2200" dirty="0" err="1" smtClean="0"/>
              <a:t>terminet</a:t>
            </a:r>
            <a:r>
              <a:rPr lang="nl-NL" altLang="nl-NL" sz="2200" dirty="0" smtClean="0"/>
              <a:t> </a:t>
            </a:r>
            <a:r>
              <a:rPr lang="nl-NL" altLang="nl-NL" sz="2200" dirty="0" err="1" smtClean="0"/>
              <a:t>astris</a:t>
            </a:r>
            <a:r>
              <a:rPr lang="nl-NL" altLang="nl-NL" sz="2200" dirty="0" smtClean="0"/>
              <a:t>,</a:t>
            </a:r>
          </a:p>
          <a:p>
            <a:pPr lvl="0"/>
            <a:r>
              <a:rPr lang="nl-NL" altLang="nl-NL" sz="2200" dirty="0" smtClean="0"/>
              <a:t>	</a:t>
            </a:r>
            <a:r>
              <a:rPr lang="nl-NL" altLang="nl-NL" sz="2200" dirty="0" err="1" smtClean="0"/>
              <a:t>Iulius</a:t>
            </a:r>
            <a:r>
              <a:rPr lang="nl-NL" altLang="nl-NL" sz="2200" dirty="0" smtClean="0"/>
              <a:t>, a </a:t>
            </a:r>
            <a:r>
              <a:rPr lang="nl-NL" altLang="nl-NL" sz="2200" dirty="0" err="1" smtClean="0"/>
              <a:t>magno</a:t>
            </a:r>
            <a:r>
              <a:rPr lang="nl-NL" altLang="nl-NL" sz="2200" dirty="0" smtClean="0"/>
              <a:t> </a:t>
            </a:r>
            <a:r>
              <a:rPr lang="nl-NL" altLang="nl-NL" sz="2200" dirty="0" err="1" smtClean="0"/>
              <a:t>demissum</a:t>
            </a:r>
            <a:r>
              <a:rPr lang="nl-NL" altLang="nl-NL" sz="2200" dirty="0" smtClean="0"/>
              <a:t> nomen </a:t>
            </a:r>
            <a:r>
              <a:rPr lang="nl-NL" altLang="nl-NL" sz="2200" dirty="0" err="1" smtClean="0"/>
              <a:t>Iulo</a:t>
            </a:r>
            <a:r>
              <a:rPr lang="nl-NL" altLang="nl-NL" sz="2200" dirty="0" smtClean="0"/>
              <a:t>.</a:t>
            </a:r>
          </a:p>
          <a:p>
            <a:pPr lvl="0"/>
            <a:r>
              <a:rPr lang="nl-NL" altLang="nl-NL" sz="2200" dirty="0" smtClean="0"/>
              <a:t>	</a:t>
            </a:r>
            <a:r>
              <a:rPr lang="nl-NL" altLang="nl-NL" sz="2200" dirty="0" err="1" smtClean="0"/>
              <a:t>Hunc</a:t>
            </a:r>
            <a:r>
              <a:rPr lang="nl-NL" altLang="nl-NL" sz="2200" dirty="0" smtClean="0"/>
              <a:t> tu olim </a:t>
            </a:r>
            <a:r>
              <a:rPr lang="nl-NL" altLang="nl-NL" sz="2200" dirty="0" err="1" smtClean="0"/>
              <a:t>caelo</a:t>
            </a:r>
            <a:r>
              <a:rPr lang="nl-NL" altLang="nl-NL" sz="2200" dirty="0" smtClean="0"/>
              <a:t> </a:t>
            </a:r>
            <a:r>
              <a:rPr lang="nl-NL" altLang="nl-NL" sz="2200" dirty="0" err="1" smtClean="0"/>
              <a:t>spoliis</a:t>
            </a:r>
            <a:r>
              <a:rPr lang="nl-NL" altLang="nl-NL" sz="2200" dirty="0" smtClean="0"/>
              <a:t> </a:t>
            </a:r>
            <a:r>
              <a:rPr lang="nl-NL" altLang="nl-NL" sz="2200" dirty="0" err="1" smtClean="0"/>
              <a:t>Orientis</a:t>
            </a:r>
            <a:r>
              <a:rPr lang="nl-NL" altLang="nl-NL" sz="2200" dirty="0" smtClean="0"/>
              <a:t> </a:t>
            </a:r>
            <a:r>
              <a:rPr lang="nl-NL" altLang="nl-NL" sz="2200" dirty="0" err="1" smtClean="0"/>
              <a:t>onustum</a:t>
            </a:r>
            <a:endParaRPr lang="nl-NL" altLang="nl-NL" sz="2200" dirty="0" smtClean="0"/>
          </a:p>
          <a:p>
            <a:pPr lvl="0"/>
            <a:r>
              <a:rPr lang="nl-NL" altLang="nl-NL" sz="2200" dirty="0" smtClean="0"/>
              <a:t>290	</a:t>
            </a:r>
            <a:r>
              <a:rPr lang="nl-NL" altLang="nl-NL" sz="2200" dirty="0" err="1" smtClean="0"/>
              <a:t>accipies</a:t>
            </a:r>
            <a:r>
              <a:rPr lang="nl-NL" altLang="nl-NL" sz="2200" dirty="0" smtClean="0"/>
              <a:t> </a:t>
            </a:r>
            <a:r>
              <a:rPr lang="nl-NL" altLang="nl-NL" sz="2200" dirty="0" err="1" smtClean="0"/>
              <a:t>secura</a:t>
            </a:r>
            <a:r>
              <a:rPr lang="nl-NL" altLang="nl-NL" sz="2200" dirty="0" smtClean="0"/>
              <a:t>; </a:t>
            </a:r>
            <a:r>
              <a:rPr lang="nl-NL" altLang="nl-NL" sz="2200" dirty="0" err="1" smtClean="0"/>
              <a:t>vocabitur</a:t>
            </a:r>
            <a:r>
              <a:rPr lang="nl-NL" altLang="nl-NL" sz="2200" dirty="0" smtClean="0"/>
              <a:t> </a:t>
            </a:r>
            <a:r>
              <a:rPr lang="nl-NL" altLang="nl-NL" sz="2200" dirty="0" err="1" smtClean="0"/>
              <a:t>hic</a:t>
            </a:r>
            <a:r>
              <a:rPr lang="nl-NL" altLang="nl-NL" sz="2200" dirty="0" smtClean="0"/>
              <a:t> </a:t>
            </a:r>
            <a:r>
              <a:rPr lang="nl-NL" altLang="nl-NL" sz="2200" dirty="0" err="1" smtClean="0"/>
              <a:t>quoque</a:t>
            </a:r>
            <a:r>
              <a:rPr lang="nl-NL" altLang="nl-NL" sz="2200" dirty="0" smtClean="0"/>
              <a:t> </a:t>
            </a:r>
            <a:r>
              <a:rPr lang="nl-NL" altLang="nl-NL" sz="2200" dirty="0" err="1" smtClean="0"/>
              <a:t>votis</a:t>
            </a:r>
            <a:r>
              <a:rPr lang="nl-NL" altLang="nl-NL" sz="2200" dirty="0" smtClean="0"/>
              <a:t>.</a:t>
            </a:r>
          </a:p>
          <a:p>
            <a:pPr lvl="0"/>
            <a:r>
              <a:rPr lang="nl-NL" altLang="nl-NL" sz="2200" dirty="0" smtClean="0"/>
              <a:t>	</a:t>
            </a:r>
            <a:r>
              <a:rPr lang="nl-NL" altLang="nl-NL" sz="2200" dirty="0" err="1" smtClean="0"/>
              <a:t>Aspera</a:t>
            </a:r>
            <a:r>
              <a:rPr lang="nl-NL" altLang="nl-NL" sz="2200" dirty="0" smtClean="0"/>
              <a:t> </a:t>
            </a:r>
            <a:r>
              <a:rPr lang="nl-NL" altLang="nl-NL" sz="2200" dirty="0" err="1" smtClean="0"/>
              <a:t>tum</a:t>
            </a:r>
            <a:r>
              <a:rPr lang="nl-NL" altLang="nl-NL" sz="2200" dirty="0" smtClean="0"/>
              <a:t> </a:t>
            </a:r>
            <a:r>
              <a:rPr lang="nl-NL" altLang="nl-NL" sz="2200" dirty="0" err="1" smtClean="0"/>
              <a:t>positis</a:t>
            </a:r>
            <a:r>
              <a:rPr lang="nl-NL" altLang="nl-NL" sz="2200" dirty="0" smtClean="0"/>
              <a:t> </a:t>
            </a:r>
            <a:r>
              <a:rPr lang="nl-NL" altLang="nl-NL" sz="2200" dirty="0" err="1" smtClean="0"/>
              <a:t>mitescent</a:t>
            </a:r>
            <a:r>
              <a:rPr lang="nl-NL" altLang="nl-NL" sz="2200" dirty="0" smtClean="0"/>
              <a:t> </a:t>
            </a:r>
            <a:r>
              <a:rPr lang="nl-NL" altLang="nl-NL" sz="2200" dirty="0" err="1" smtClean="0"/>
              <a:t>saecula</a:t>
            </a:r>
            <a:r>
              <a:rPr lang="nl-NL" altLang="nl-NL" sz="2200" dirty="0" smtClean="0"/>
              <a:t> </a:t>
            </a:r>
            <a:r>
              <a:rPr lang="nl-NL" altLang="nl-NL" sz="2200" dirty="0" err="1" smtClean="0"/>
              <a:t>bellis</a:t>
            </a:r>
            <a:r>
              <a:rPr lang="nl-NL" altLang="nl-NL" sz="2200" dirty="0" smtClean="0"/>
              <a:t>:	</a:t>
            </a:r>
            <a:r>
              <a:rPr lang="nl-NL" altLang="nl-NL" sz="2200" dirty="0" smtClean="0">
                <a:hlinkClick r:id="rId7" action="ppaction://hlinksldjump"/>
              </a:rPr>
              <a:t>Regel 291-296</a:t>
            </a:r>
            <a:endParaRPr lang="nl-NL" altLang="nl-NL" sz="2200" dirty="0" smtClean="0"/>
          </a:p>
          <a:p>
            <a:pPr lvl="0"/>
            <a:r>
              <a:rPr lang="nl-NL" altLang="nl-NL" sz="2200" dirty="0" smtClean="0"/>
              <a:t>	</a:t>
            </a:r>
            <a:r>
              <a:rPr lang="nl-NL" altLang="nl-NL" sz="2200" dirty="0" err="1" smtClean="0"/>
              <a:t>cana</a:t>
            </a:r>
            <a:r>
              <a:rPr lang="nl-NL" altLang="nl-NL" sz="2200" dirty="0" smtClean="0"/>
              <a:t> Fides et Vesta, Remo cum </a:t>
            </a:r>
            <a:r>
              <a:rPr lang="nl-NL" altLang="nl-NL" sz="2200" dirty="0" err="1" smtClean="0"/>
              <a:t>fratre</a:t>
            </a:r>
            <a:r>
              <a:rPr lang="nl-NL" altLang="nl-NL" sz="2200" dirty="0" smtClean="0"/>
              <a:t> </a:t>
            </a:r>
            <a:r>
              <a:rPr lang="nl-NL" altLang="nl-NL" sz="2200" dirty="0" err="1" smtClean="0"/>
              <a:t>Quirinus</a:t>
            </a:r>
            <a:endParaRPr lang="nl-NL" altLang="nl-NL" sz="2200" dirty="0" smtClean="0"/>
          </a:p>
          <a:p>
            <a:pPr lvl="0"/>
            <a:r>
              <a:rPr lang="nl-NL" altLang="nl-NL" sz="2200" dirty="0" smtClean="0"/>
              <a:t>	</a:t>
            </a:r>
            <a:r>
              <a:rPr lang="nl-NL" altLang="nl-NL" sz="2200" dirty="0" err="1" smtClean="0"/>
              <a:t>iura</a:t>
            </a:r>
            <a:r>
              <a:rPr lang="nl-NL" altLang="nl-NL" sz="2200" dirty="0" smtClean="0"/>
              <a:t> </a:t>
            </a:r>
            <a:r>
              <a:rPr lang="nl-NL" altLang="nl-NL" sz="2200" dirty="0" err="1" smtClean="0"/>
              <a:t>dabunt</a:t>
            </a:r>
            <a:r>
              <a:rPr lang="nl-NL" altLang="nl-NL" sz="2200" dirty="0" smtClean="0"/>
              <a:t>; </a:t>
            </a:r>
            <a:r>
              <a:rPr lang="nl-NL" altLang="nl-NL" sz="2200" dirty="0" err="1" smtClean="0"/>
              <a:t>dirae</a:t>
            </a:r>
            <a:r>
              <a:rPr lang="nl-NL" altLang="nl-NL" sz="2200" dirty="0" smtClean="0"/>
              <a:t> </a:t>
            </a:r>
            <a:r>
              <a:rPr lang="nl-NL" altLang="nl-NL" sz="2200" dirty="0" err="1" smtClean="0"/>
              <a:t>ferro</a:t>
            </a:r>
            <a:r>
              <a:rPr lang="nl-NL" altLang="nl-NL" sz="2200" dirty="0" smtClean="0"/>
              <a:t> et </a:t>
            </a:r>
            <a:r>
              <a:rPr lang="nl-NL" altLang="nl-NL" sz="2200" dirty="0" err="1" smtClean="0"/>
              <a:t>compagibus</a:t>
            </a:r>
            <a:r>
              <a:rPr lang="nl-NL" altLang="nl-NL" sz="2200" dirty="0" smtClean="0"/>
              <a:t> </a:t>
            </a:r>
            <a:r>
              <a:rPr lang="nl-NL" altLang="nl-NL" sz="2200" dirty="0" err="1" smtClean="0"/>
              <a:t>artis</a:t>
            </a:r>
            <a:endParaRPr lang="nl-NL" altLang="nl-NL" sz="2200" dirty="0" smtClean="0"/>
          </a:p>
          <a:p>
            <a:pPr lvl="0"/>
            <a:r>
              <a:rPr lang="nl-NL" altLang="nl-NL" sz="2200" dirty="0" smtClean="0"/>
              <a:t>	</a:t>
            </a:r>
            <a:r>
              <a:rPr lang="nl-NL" altLang="nl-NL" sz="2200" dirty="0" err="1" smtClean="0"/>
              <a:t>claudentur</a:t>
            </a:r>
            <a:r>
              <a:rPr lang="nl-NL" altLang="nl-NL" sz="2200" dirty="0" smtClean="0"/>
              <a:t> Belli portae; </a:t>
            </a:r>
            <a:r>
              <a:rPr lang="nl-NL" altLang="nl-NL" sz="2200" dirty="0" err="1" smtClean="0"/>
              <a:t>Furor</a:t>
            </a:r>
            <a:r>
              <a:rPr lang="nl-NL" altLang="nl-NL" sz="2200" dirty="0" smtClean="0"/>
              <a:t> </a:t>
            </a:r>
            <a:r>
              <a:rPr lang="nl-NL" altLang="nl-NL" sz="2200" dirty="0" err="1" smtClean="0"/>
              <a:t>impius</a:t>
            </a:r>
            <a:r>
              <a:rPr lang="nl-NL" altLang="nl-NL" sz="2200" dirty="0" smtClean="0"/>
              <a:t> </a:t>
            </a:r>
            <a:r>
              <a:rPr lang="nl-NL" altLang="nl-NL" sz="2200" dirty="0" err="1" smtClean="0"/>
              <a:t>intus</a:t>
            </a:r>
            <a:endParaRPr lang="nl-NL" altLang="nl-NL" sz="2200" dirty="0" smtClean="0"/>
          </a:p>
          <a:p>
            <a:pPr lvl="0"/>
            <a:r>
              <a:rPr lang="nl-NL" altLang="nl-NL" sz="2200" dirty="0" smtClean="0"/>
              <a:t>295	</a:t>
            </a:r>
            <a:r>
              <a:rPr lang="nl-NL" altLang="nl-NL" sz="2200" dirty="0" err="1" smtClean="0"/>
              <a:t>saeva</a:t>
            </a:r>
            <a:r>
              <a:rPr lang="nl-NL" altLang="nl-NL" sz="2200" dirty="0" smtClean="0"/>
              <a:t> </a:t>
            </a:r>
            <a:r>
              <a:rPr lang="nl-NL" altLang="nl-NL" sz="2200" dirty="0" err="1" smtClean="0"/>
              <a:t>sedens</a:t>
            </a:r>
            <a:r>
              <a:rPr lang="nl-NL" altLang="nl-NL" sz="2200" dirty="0" smtClean="0"/>
              <a:t> super </a:t>
            </a:r>
            <a:r>
              <a:rPr lang="nl-NL" altLang="nl-NL" sz="2200" dirty="0" err="1" smtClean="0"/>
              <a:t>arma</a:t>
            </a:r>
            <a:r>
              <a:rPr lang="nl-NL" altLang="nl-NL" sz="2200" dirty="0" smtClean="0"/>
              <a:t> et </a:t>
            </a:r>
            <a:r>
              <a:rPr lang="nl-NL" altLang="nl-NL" sz="2200" dirty="0" err="1" smtClean="0"/>
              <a:t>centum</a:t>
            </a:r>
            <a:r>
              <a:rPr lang="nl-NL" altLang="nl-NL" sz="2200" dirty="0" smtClean="0"/>
              <a:t> </a:t>
            </a:r>
            <a:r>
              <a:rPr lang="nl-NL" altLang="nl-NL" sz="2200" dirty="0" err="1" smtClean="0"/>
              <a:t>vinctus</a:t>
            </a:r>
            <a:r>
              <a:rPr lang="nl-NL" altLang="nl-NL" sz="2200" dirty="0" smtClean="0"/>
              <a:t> </a:t>
            </a:r>
            <a:r>
              <a:rPr lang="nl-NL" altLang="nl-NL" sz="2200" dirty="0" err="1" smtClean="0"/>
              <a:t>aënis</a:t>
            </a:r>
            <a:endParaRPr lang="nl-NL" altLang="nl-NL" sz="2200" dirty="0" smtClean="0"/>
          </a:p>
          <a:p>
            <a:pPr lvl="0"/>
            <a:r>
              <a:rPr lang="nl-NL" altLang="nl-NL" sz="2200" dirty="0" smtClean="0"/>
              <a:t>	post </a:t>
            </a:r>
            <a:r>
              <a:rPr lang="nl-NL" altLang="nl-NL" sz="2200" dirty="0" err="1" smtClean="0"/>
              <a:t>tergum</a:t>
            </a:r>
            <a:r>
              <a:rPr lang="nl-NL" altLang="nl-NL" sz="2200" dirty="0" smtClean="0"/>
              <a:t> </a:t>
            </a:r>
            <a:r>
              <a:rPr lang="nl-NL" altLang="nl-NL" sz="2200" dirty="0" err="1" smtClean="0"/>
              <a:t>nodis</a:t>
            </a:r>
            <a:r>
              <a:rPr lang="nl-NL" altLang="nl-NL" sz="2200" dirty="0" smtClean="0"/>
              <a:t> </a:t>
            </a:r>
            <a:r>
              <a:rPr lang="nl-NL" altLang="nl-NL" sz="2200" dirty="0" err="1" smtClean="0"/>
              <a:t>fremet</a:t>
            </a:r>
            <a:r>
              <a:rPr lang="nl-NL" altLang="nl-NL" sz="2200" dirty="0" smtClean="0"/>
              <a:t> </a:t>
            </a:r>
            <a:r>
              <a:rPr lang="nl-NL" altLang="nl-NL" sz="2200" dirty="0" err="1" smtClean="0"/>
              <a:t>horridus</a:t>
            </a:r>
            <a:r>
              <a:rPr lang="nl-NL" altLang="nl-NL" sz="2200" dirty="0" smtClean="0"/>
              <a:t> ore </a:t>
            </a:r>
            <a:r>
              <a:rPr lang="nl-NL" altLang="nl-NL" sz="2200" dirty="0" err="1" smtClean="0"/>
              <a:t>cruento</a:t>
            </a:r>
            <a:r>
              <a:rPr lang="nl-NL" altLang="nl-NL" sz="2200" dirty="0" smtClean="0"/>
              <a:t>.’</a:t>
            </a:r>
          </a:p>
          <a:p>
            <a:endParaRPr lang="nl-NL" sz="2200"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a:t>
            </a:r>
            <a:endParaRPr lang="nl-NL" b="1" spc="300" dirty="0"/>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a:t>
            </a:r>
            <a:endParaRPr lang="nl-NL" b="1" spc="300" dirty="0"/>
          </a:p>
        </p:txBody>
      </p:sp>
    </p:spTree>
    <p:extLst>
      <p:ext uri="{BB962C8B-B14F-4D97-AF65-F5344CB8AC3E}">
        <p14:creationId xmlns:p14="http://schemas.microsoft.com/office/powerpoint/2010/main" val="2129602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3EBA968-59B1-42C5-9484-93885899364E}"/>
              </a:ext>
            </a:extLst>
          </p:cNvPr>
          <p:cNvSpPr>
            <a:spLocks noGrp="1"/>
          </p:cNvSpPr>
          <p:nvPr>
            <p:ph type="title"/>
          </p:nvPr>
        </p:nvSpPr>
        <p:spPr/>
        <p:txBody>
          <a:bodyPr/>
          <a:lstStyle/>
          <a:p>
            <a:r>
              <a:rPr lang="nl-NL" smtClean="0"/>
              <a:t>e. 	Jupiter kondigt de komst van Augustus aan, 283-285</a:t>
            </a:r>
            <a:endParaRPr lang="nl-NL" dirty="0" smtClean="0"/>
          </a:p>
        </p:txBody>
      </p:sp>
      <p:sp>
        <p:nvSpPr>
          <p:cNvPr id="3" name="Tijdelijke aanduiding voor inhoud 2">
            <a:extLst>
              <a:ext uri="{FF2B5EF4-FFF2-40B4-BE49-F238E27FC236}">
                <a16:creationId xmlns:a16="http://schemas.microsoft.com/office/drawing/2014/main" xmlns="" id="{C8E5DF6F-820F-48FB-8A81-EB577227B4C1}"/>
              </a:ext>
            </a:extLst>
          </p:cNvPr>
          <p:cNvSpPr>
            <a:spLocks noGrp="1"/>
          </p:cNvSpPr>
          <p:nvPr>
            <p:ph idx="1"/>
          </p:nvPr>
        </p:nvSpPr>
        <p:spPr/>
        <p:txBody>
          <a:bodyPr/>
          <a:lstStyle/>
          <a:p>
            <a:pPr lvl="0"/>
            <a:r>
              <a:rPr lang="nl-NL" altLang="nl-NL" dirty="0" smtClean="0"/>
              <a:t>	‘Sic </a:t>
            </a:r>
            <a:r>
              <a:rPr lang="nl-NL" altLang="nl-NL" dirty="0" err="1" smtClean="0"/>
              <a:t>placitum</a:t>
            </a:r>
            <a:r>
              <a:rPr lang="nl-NL" altLang="nl-NL" dirty="0" smtClean="0"/>
              <a:t>. </a:t>
            </a:r>
            <a:r>
              <a:rPr lang="nl-NL" altLang="nl-NL" dirty="0" err="1" smtClean="0"/>
              <a:t>Veniet</a:t>
            </a:r>
            <a:r>
              <a:rPr lang="nl-NL" altLang="nl-NL" dirty="0" smtClean="0"/>
              <a:t> </a:t>
            </a:r>
            <a:r>
              <a:rPr lang="nl-NL" altLang="nl-NL" dirty="0" err="1" smtClean="0"/>
              <a:t>lustris</a:t>
            </a:r>
            <a:r>
              <a:rPr lang="nl-NL" altLang="nl-NL" dirty="0" smtClean="0"/>
              <a:t> </a:t>
            </a:r>
            <a:r>
              <a:rPr lang="nl-NL" altLang="nl-NL" dirty="0" err="1" smtClean="0"/>
              <a:t>labentibus</a:t>
            </a:r>
            <a:r>
              <a:rPr lang="nl-NL" altLang="nl-NL" dirty="0" smtClean="0"/>
              <a:t> </a:t>
            </a:r>
            <a:r>
              <a:rPr lang="nl-NL" altLang="nl-NL" dirty="0" err="1" smtClean="0"/>
              <a:t>aetas</a:t>
            </a:r>
            <a:endParaRPr lang="nl-NL" altLang="nl-NL" dirty="0" smtClean="0"/>
          </a:p>
          <a:p>
            <a:pPr lvl="0"/>
            <a:r>
              <a:rPr lang="nl-NL" altLang="nl-NL" dirty="0" smtClean="0"/>
              <a:t>	cum </a:t>
            </a:r>
            <a:r>
              <a:rPr lang="nl-NL" altLang="nl-NL" dirty="0" err="1" smtClean="0"/>
              <a:t>domus</a:t>
            </a:r>
            <a:r>
              <a:rPr lang="nl-NL" altLang="nl-NL" dirty="0" smtClean="0"/>
              <a:t> </a:t>
            </a:r>
            <a:r>
              <a:rPr lang="nl-NL" altLang="nl-NL" dirty="0" err="1" smtClean="0"/>
              <a:t>Assaraci</a:t>
            </a:r>
            <a:r>
              <a:rPr lang="nl-NL" altLang="nl-NL" dirty="0" smtClean="0"/>
              <a:t> </a:t>
            </a:r>
            <a:r>
              <a:rPr lang="nl-NL" altLang="nl-NL" dirty="0" err="1" smtClean="0"/>
              <a:t>Pthiam</a:t>
            </a:r>
            <a:r>
              <a:rPr lang="nl-NL" altLang="nl-NL" dirty="0" smtClean="0"/>
              <a:t> </a:t>
            </a:r>
            <a:r>
              <a:rPr lang="nl-NL" altLang="nl-NL" dirty="0" err="1" smtClean="0"/>
              <a:t>clarasque</a:t>
            </a:r>
            <a:r>
              <a:rPr lang="nl-NL" altLang="nl-NL" dirty="0" smtClean="0"/>
              <a:t> </a:t>
            </a:r>
            <a:r>
              <a:rPr lang="nl-NL" altLang="nl-NL" dirty="0" err="1" smtClean="0"/>
              <a:t>Mycenas</a:t>
            </a:r>
            <a:endParaRPr lang="nl-NL" altLang="nl-NL" dirty="0" smtClean="0"/>
          </a:p>
          <a:p>
            <a:pPr lvl="0"/>
            <a:r>
              <a:rPr lang="nl-NL" altLang="nl-NL" dirty="0" smtClean="0"/>
              <a:t>285	</a:t>
            </a:r>
            <a:r>
              <a:rPr lang="nl-NL" altLang="nl-NL" dirty="0" err="1" smtClean="0"/>
              <a:t>servitio</a:t>
            </a:r>
            <a:r>
              <a:rPr lang="nl-NL" altLang="nl-NL" dirty="0" smtClean="0"/>
              <a:t> </a:t>
            </a:r>
            <a:r>
              <a:rPr lang="nl-NL" altLang="nl-NL" dirty="0" err="1" smtClean="0"/>
              <a:t>premet</a:t>
            </a:r>
            <a:r>
              <a:rPr lang="nl-NL" altLang="nl-NL" dirty="0" smtClean="0"/>
              <a:t> </a:t>
            </a:r>
            <a:r>
              <a:rPr lang="nl-NL" altLang="nl-NL" dirty="0" err="1" smtClean="0"/>
              <a:t>ac</a:t>
            </a:r>
            <a:r>
              <a:rPr lang="nl-NL" altLang="nl-NL" dirty="0" smtClean="0"/>
              <a:t> </a:t>
            </a:r>
            <a:r>
              <a:rPr lang="nl-NL" altLang="nl-NL" dirty="0" err="1" smtClean="0"/>
              <a:t>victis</a:t>
            </a:r>
            <a:r>
              <a:rPr lang="nl-NL" altLang="nl-NL" dirty="0" smtClean="0"/>
              <a:t> </a:t>
            </a:r>
            <a:r>
              <a:rPr lang="nl-NL" altLang="nl-NL" dirty="0" err="1" smtClean="0"/>
              <a:t>dominabitur</a:t>
            </a:r>
            <a:r>
              <a:rPr lang="nl-NL" altLang="nl-NL" dirty="0" smtClean="0"/>
              <a:t> </a:t>
            </a:r>
            <a:r>
              <a:rPr lang="nl-NL" altLang="nl-NL" dirty="0" err="1" smtClean="0"/>
              <a:t>Argis</a:t>
            </a:r>
            <a:r>
              <a:rPr lang="nl-NL" altLang="nl-NL" dirty="0" smtClean="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a:t>
            </a:r>
            <a:endParaRPr lang="nl-NL" b="1" spc="300" dirty="0"/>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a:t>
            </a:r>
            <a:endParaRPr lang="nl-NL" b="1" spc="300" dirty="0"/>
          </a:p>
        </p:txBody>
      </p:sp>
      <p:sp>
        <p:nvSpPr>
          <p:cNvPr id="7" name="Rond hoek zelfde zijde rechthoek 6">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Tree>
    <p:extLst>
      <p:ext uri="{BB962C8B-B14F-4D97-AF65-F5344CB8AC3E}">
        <p14:creationId xmlns:p14="http://schemas.microsoft.com/office/powerpoint/2010/main" val="35326463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07B9B68-1F9C-45D0-981F-C12A565C25EE}"/>
              </a:ext>
            </a:extLst>
          </p:cNvPr>
          <p:cNvSpPr>
            <a:spLocks noGrp="1"/>
          </p:cNvSpPr>
          <p:nvPr>
            <p:ph type="title"/>
          </p:nvPr>
        </p:nvSpPr>
        <p:spPr/>
        <p:txBody>
          <a:bodyPr/>
          <a:lstStyle/>
          <a:p>
            <a:r>
              <a:rPr lang="nl-NL" smtClean="0"/>
              <a:t>e. 	Jupiter kondigt de komst van Augustus aan, 286-290</a:t>
            </a:r>
            <a:endParaRPr lang="nl-NL" dirty="0"/>
          </a:p>
        </p:txBody>
      </p:sp>
      <p:sp>
        <p:nvSpPr>
          <p:cNvPr id="3" name="Tijdelijke aanduiding voor inhoud 2">
            <a:extLst>
              <a:ext uri="{FF2B5EF4-FFF2-40B4-BE49-F238E27FC236}">
                <a16:creationId xmlns:a16="http://schemas.microsoft.com/office/drawing/2014/main" xmlns="" id="{6A1FC9DD-18C6-4053-94F6-964BF48B73B3}"/>
              </a:ext>
            </a:extLst>
          </p:cNvPr>
          <p:cNvSpPr>
            <a:spLocks noGrp="1"/>
          </p:cNvSpPr>
          <p:nvPr>
            <p:ph idx="1"/>
          </p:nvPr>
        </p:nvSpPr>
        <p:spPr/>
        <p:txBody>
          <a:bodyPr/>
          <a:lstStyle/>
          <a:p>
            <a:pPr lvl="0"/>
            <a:r>
              <a:rPr lang="nl-NL" smtClean="0"/>
              <a:t>	Nascetur pulchra Troianus origine Caesar,</a:t>
            </a:r>
          </a:p>
          <a:p>
            <a:pPr lvl="0"/>
            <a:r>
              <a:rPr lang="nl-NL" smtClean="0"/>
              <a:t>	imperium Oceano, famam qui terminet astris,</a:t>
            </a:r>
          </a:p>
          <a:p>
            <a:pPr lvl="0"/>
            <a:r>
              <a:rPr lang="nl-NL" smtClean="0"/>
              <a:t>	Iulius, a magno demissum nomen Iulo.</a:t>
            </a:r>
          </a:p>
          <a:p>
            <a:pPr lvl="0"/>
            <a:r>
              <a:rPr lang="nl-NL" smtClean="0"/>
              <a:t>	Hunc tu olim caelo spoliis Orientis onustum</a:t>
            </a:r>
          </a:p>
          <a:p>
            <a:pPr lvl="0"/>
            <a:r>
              <a:rPr lang="nl-NL" smtClean="0"/>
              <a:t>290	accipies secura; vocabitur hic quoque votis.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a:t>
            </a:r>
            <a:endParaRPr lang="nl-NL" b="1" spc="300" dirty="0"/>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a:t>
            </a:r>
            <a:endParaRPr lang="nl-NL" b="1" spc="300" dirty="0"/>
          </a:p>
        </p:txBody>
      </p:sp>
      <p:sp>
        <p:nvSpPr>
          <p:cNvPr id="7" name="Rond hoek zelfde zijde rechthoek 6">
            <a:hlinkClick r:id="rId2"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9" name="Rechthoek 8" descr="Zie opdracht in het leerlingenboek." title="Zie opdracht in het leerlingenboek."/>
          <p:cNvSpPr/>
          <p:nvPr/>
        </p:nvSpPr>
        <p:spPr>
          <a:xfrm>
            <a:off x="10920336" y="458112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Tree>
    <p:extLst>
      <p:ext uri="{BB962C8B-B14F-4D97-AF65-F5344CB8AC3E}">
        <p14:creationId xmlns:p14="http://schemas.microsoft.com/office/powerpoint/2010/main" val="1931123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7D7278F-7332-44D5-882A-E6FE979541DF}"/>
              </a:ext>
            </a:extLst>
          </p:cNvPr>
          <p:cNvSpPr>
            <a:spLocks noGrp="1"/>
          </p:cNvSpPr>
          <p:nvPr>
            <p:ph type="title"/>
          </p:nvPr>
        </p:nvSpPr>
        <p:spPr/>
        <p:txBody>
          <a:bodyPr/>
          <a:lstStyle/>
          <a:p>
            <a:r>
              <a:rPr lang="nl-NL" smtClean="0"/>
              <a:t>e. 	Jupiter kondigt de komst van Augustus aan, 291-296</a:t>
            </a:r>
            <a:endParaRPr lang="nl-NL" dirty="0"/>
          </a:p>
        </p:txBody>
      </p:sp>
      <p:sp>
        <p:nvSpPr>
          <p:cNvPr id="3" name="Tijdelijke aanduiding voor inhoud 2">
            <a:extLst>
              <a:ext uri="{FF2B5EF4-FFF2-40B4-BE49-F238E27FC236}">
                <a16:creationId xmlns:a16="http://schemas.microsoft.com/office/drawing/2014/main" xmlns="" id="{6C392E40-DCB5-4FB9-9F08-C53C6F2878E0}"/>
              </a:ext>
            </a:extLst>
          </p:cNvPr>
          <p:cNvSpPr>
            <a:spLocks noGrp="1"/>
          </p:cNvSpPr>
          <p:nvPr>
            <p:ph idx="1"/>
          </p:nvPr>
        </p:nvSpPr>
        <p:spPr/>
        <p:txBody>
          <a:bodyPr/>
          <a:lstStyle/>
          <a:p>
            <a:pPr lvl="0"/>
            <a:r>
              <a:rPr lang="nl-NL" altLang="nl-NL" smtClean="0"/>
              <a:t>	Aspera tum positis mitescent saecula bellis:</a:t>
            </a:r>
          </a:p>
          <a:p>
            <a:pPr lvl="0"/>
            <a:r>
              <a:rPr lang="nl-NL" altLang="nl-NL" smtClean="0"/>
              <a:t>	cana Fides et Vesta, Remo cum fratre Quirinus</a:t>
            </a:r>
          </a:p>
          <a:p>
            <a:pPr lvl="0"/>
            <a:r>
              <a:rPr lang="nl-NL" altLang="nl-NL" smtClean="0"/>
              <a:t>	iura dabunt; dirae ferro et compagibus artis</a:t>
            </a:r>
          </a:p>
          <a:p>
            <a:pPr lvl="0"/>
            <a:r>
              <a:rPr lang="nl-NL" altLang="nl-NL" smtClean="0"/>
              <a:t>	claudentur Belli portae; Furor impius intus</a:t>
            </a:r>
          </a:p>
          <a:p>
            <a:pPr lvl="0"/>
            <a:r>
              <a:rPr lang="nl-NL" altLang="nl-NL" smtClean="0"/>
              <a:t>295	saeva sedens super arma et centum vinctus aënis</a:t>
            </a:r>
          </a:p>
          <a:p>
            <a:pPr lvl="0"/>
            <a:r>
              <a:rPr lang="nl-NL" altLang="nl-NL" smtClean="0"/>
              <a:t>	post tergum nodis fremet horridus ore cruento.’</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a:t>
            </a:r>
            <a:endParaRPr lang="nl-NL" b="1" spc="300" dirty="0"/>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a:t>
            </a:r>
            <a:endParaRPr lang="nl-NL" b="1" spc="300" dirty="0"/>
          </a:p>
        </p:txBody>
      </p:sp>
      <p:sp>
        <p:nvSpPr>
          <p:cNvPr id="7" name="Rond hoek zelfde zijde rechthoek 6">
            <a:hlinkClick r:id="rId2"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9" name="Rechthoek 8" descr="Zie opdracht in het leerlingenboek." title="Zie opdracht in het leerlingenboek."/>
          <p:cNvSpPr/>
          <p:nvPr/>
        </p:nvSpPr>
        <p:spPr>
          <a:xfrm>
            <a:off x="10920336" y="263691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
        <p:nvSpPr>
          <p:cNvPr id="11" name="Rechthoek 10" descr="Attentie stijlfiguur" title="Attentie stijlfiguur"/>
          <p:cNvSpPr/>
          <p:nvPr/>
        </p:nvSpPr>
        <p:spPr>
          <a:xfrm>
            <a:off x="10920336" y="4581128"/>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S</a:t>
            </a:r>
            <a:endParaRPr lang="nl-NL" b="1" dirty="0"/>
          </a:p>
        </p:txBody>
      </p:sp>
    </p:spTree>
    <p:extLst>
      <p:ext uri="{BB962C8B-B14F-4D97-AF65-F5344CB8AC3E}">
        <p14:creationId xmlns:p14="http://schemas.microsoft.com/office/powerpoint/2010/main" val="31051890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f. 	Mercurius gaat naar Carthago (I, 297-304)</a:t>
            </a:r>
            <a:br>
              <a:rPr lang="nl-NL" smtClean="0"/>
            </a:br>
            <a:endParaRPr lang="nl-NL" dirty="0"/>
          </a:p>
        </p:txBody>
      </p:sp>
      <p:sp>
        <p:nvSpPr>
          <p:cNvPr id="2" name="Tijdelijke aanduiding voor inhoud 1"/>
          <p:cNvSpPr>
            <a:spLocks noGrp="1"/>
          </p:cNvSpPr>
          <p:nvPr>
            <p:ph idx="1"/>
          </p:nvPr>
        </p:nvSpPr>
        <p:spPr/>
        <p:txBody>
          <a:bodyPr/>
          <a:lstStyle/>
          <a:p>
            <a:pPr lvl="0"/>
            <a:r>
              <a:rPr lang="nl-NL" altLang="nl-NL" dirty="0" smtClean="0"/>
              <a:t>	</a:t>
            </a:r>
            <a:r>
              <a:rPr lang="nl-NL" altLang="nl-NL" dirty="0" err="1" smtClean="0"/>
              <a:t>Haec</a:t>
            </a:r>
            <a:r>
              <a:rPr lang="nl-NL" altLang="nl-NL" dirty="0" smtClean="0"/>
              <a:t> </a:t>
            </a:r>
            <a:r>
              <a:rPr lang="nl-NL" altLang="nl-NL" dirty="0" err="1" smtClean="0"/>
              <a:t>ait</a:t>
            </a:r>
            <a:r>
              <a:rPr lang="nl-NL" altLang="nl-NL" dirty="0" smtClean="0"/>
              <a:t> et </a:t>
            </a:r>
            <a:r>
              <a:rPr lang="nl-NL" altLang="nl-NL" dirty="0" err="1" smtClean="0"/>
              <a:t>Maia</a:t>
            </a:r>
            <a:r>
              <a:rPr lang="nl-NL" altLang="nl-NL" dirty="0" smtClean="0"/>
              <a:t> </a:t>
            </a:r>
            <a:r>
              <a:rPr lang="nl-NL" altLang="nl-NL" dirty="0" err="1" smtClean="0"/>
              <a:t>genitum</a:t>
            </a:r>
            <a:r>
              <a:rPr lang="nl-NL" altLang="nl-NL" dirty="0" smtClean="0"/>
              <a:t> </a:t>
            </a:r>
            <a:r>
              <a:rPr lang="nl-NL" altLang="nl-NL" dirty="0" err="1" smtClean="0"/>
              <a:t>demittit</a:t>
            </a:r>
            <a:r>
              <a:rPr lang="nl-NL" altLang="nl-NL" dirty="0" smtClean="0"/>
              <a:t> </a:t>
            </a:r>
            <a:r>
              <a:rPr lang="nl-NL" altLang="nl-NL" dirty="0" err="1" smtClean="0"/>
              <a:t>ab</a:t>
            </a:r>
            <a:r>
              <a:rPr lang="nl-NL" altLang="nl-NL" dirty="0" smtClean="0"/>
              <a:t> alto,	</a:t>
            </a:r>
            <a:r>
              <a:rPr lang="nl-NL" altLang="nl-NL" dirty="0" smtClean="0">
                <a:hlinkClick r:id="rId5" action="ppaction://hlinksldjump"/>
              </a:rPr>
              <a:t>Regel 297-301</a:t>
            </a:r>
            <a:endParaRPr lang="nl-NL" altLang="nl-NL" dirty="0" smtClean="0"/>
          </a:p>
          <a:p>
            <a:pPr lvl="0"/>
            <a:r>
              <a:rPr lang="nl-NL" altLang="nl-NL" dirty="0" smtClean="0"/>
              <a:t>	ut </a:t>
            </a:r>
            <a:r>
              <a:rPr lang="nl-NL" altLang="nl-NL" dirty="0" err="1" smtClean="0"/>
              <a:t>terrae</a:t>
            </a:r>
            <a:r>
              <a:rPr lang="nl-NL" altLang="nl-NL" dirty="0" smtClean="0"/>
              <a:t> </a:t>
            </a:r>
            <a:r>
              <a:rPr lang="nl-NL" altLang="nl-NL" dirty="0" err="1" smtClean="0"/>
              <a:t>utque</a:t>
            </a:r>
            <a:r>
              <a:rPr lang="nl-NL" altLang="nl-NL" dirty="0" smtClean="0"/>
              <a:t> novae </a:t>
            </a:r>
            <a:r>
              <a:rPr lang="nl-NL" altLang="nl-NL" dirty="0" err="1" smtClean="0"/>
              <a:t>pateant</a:t>
            </a:r>
            <a:r>
              <a:rPr lang="nl-NL" altLang="nl-NL" dirty="0" smtClean="0"/>
              <a:t> </a:t>
            </a:r>
            <a:r>
              <a:rPr lang="nl-NL" altLang="nl-NL" dirty="0" err="1" smtClean="0"/>
              <a:t>Karthaginis</a:t>
            </a:r>
            <a:r>
              <a:rPr lang="nl-NL" altLang="nl-NL" dirty="0" smtClean="0"/>
              <a:t> </a:t>
            </a:r>
            <a:r>
              <a:rPr lang="nl-NL" altLang="nl-NL" dirty="0" err="1" smtClean="0"/>
              <a:t>arces</a:t>
            </a:r>
            <a:endParaRPr lang="nl-NL" altLang="nl-NL" dirty="0" smtClean="0"/>
          </a:p>
          <a:p>
            <a:pPr lvl="0"/>
            <a:r>
              <a:rPr lang="nl-NL" altLang="nl-NL" dirty="0" smtClean="0"/>
              <a:t>	</a:t>
            </a:r>
            <a:r>
              <a:rPr lang="nl-NL" altLang="nl-NL" dirty="0" err="1" smtClean="0"/>
              <a:t>hospitio</a:t>
            </a:r>
            <a:r>
              <a:rPr lang="nl-NL" altLang="nl-NL" dirty="0" smtClean="0"/>
              <a:t> </a:t>
            </a:r>
            <a:r>
              <a:rPr lang="nl-NL" altLang="nl-NL" dirty="0" err="1" smtClean="0"/>
              <a:t>Teucris</a:t>
            </a:r>
            <a:r>
              <a:rPr lang="nl-NL" altLang="nl-NL" dirty="0" smtClean="0"/>
              <a:t>, ne </a:t>
            </a:r>
            <a:r>
              <a:rPr lang="nl-NL" altLang="nl-NL" dirty="0" err="1" smtClean="0"/>
              <a:t>fati</a:t>
            </a:r>
            <a:r>
              <a:rPr lang="nl-NL" altLang="nl-NL" dirty="0" smtClean="0"/>
              <a:t> </a:t>
            </a:r>
            <a:r>
              <a:rPr lang="nl-NL" altLang="nl-NL" dirty="0" err="1" smtClean="0"/>
              <a:t>nescia</a:t>
            </a:r>
            <a:r>
              <a:rPr lang="nl-NL" altLang="nl-NL" dirty="0" smtClean="0"/>
              <a:t> Dido</a:t>
            </a:r>
          </a:p>
          <a:p>
            <a:pPr lvl="0"/>
            <a:r>
              <a:rPr lang="nl-NL" altLang="nl-NL" dirty="0" smtClean="0"/>
              <a:t>300	</a:t>
            </a:r>
            <a:r>
              <a:rPr lang="nl-NL" altLang="nl-NL" dirty="0" err="1" smtClean="0"/>
              <a:t>finibus</a:t>
            </a:r>
            <a:r>
              <a:rPr lang="nl-NL" altLang="nl-NL" dirty="0" smtClean="0"/>
              <a:t> </a:t>
            </a:r>
            <a:r>
              <a:rPr lang="nl-NL" altLang="nl-NL" dirty="0" err="1" smtClean="0"/>
              <a:t>arceret</a:t>
            </a:r>
            <a:r>
              <a:rPr lang="nl-NL" altLang="nl-NL" dirty="0" smtClean="0"/>
              <a:t>. Volat </a:t>
            </a:r>
            <a:r>
              <a:rPr lang="nl-NL" altLang="nl-NL" dirty="0" err="1" smtClean="0"/>
              <a:t>ille</a:t>
            </a:r>
            <a:r>
              <a:rPr lang="nl-NL" altLang="nl-NL" dirty="0" smtClean="0"/>
              <a:t> per </a:t>
            </a:r>
            <a:r>
              <a:rPr lang="nl-NL" altLang="nl-NL" dirty="0" err="1" smtClean="0"/>
              <a:t>aëra</a:t>
            </a:r>
            <a:r>
              <a:rPr lang="nl-NL" altLang="nl-NL" dirty="0" smtClean="0"/>
              <a:t> magnum</a:t>
            </a:r>
          </a:p>
          <a:p>
            <a:pPr lvl="0"/>
            <a:r>
              <a:rPr lang="nl-NL" altLang="nl-NL" dirty="0" smtClean="0"/>
              <a:t>	</a:t>
            </a:r>
            <a:r>
              <a:rPr lang="nl-NL" altLang="nl-NL" dirty="0" err="1" smtClean="0"/>
              <a:t>remigio</a:t>
            </a:r>
            <a:r>
              <a:rPr lang="nl-NL" altLang="nl-NL" dirty="0" smtClean="0"/>
              <a:t> </a:t>
            </a:r>
            <a:r>
              <a:rPr lang="nl-NL" altLang="nl-NL" dirty="0" err="1" smtClean="0"/>
              <a:t>alarum</a:t>
            </a:r>
            <a:r>
              <a:rPr lang="nl-NL" altLang="nl-NL" dirty="0" smtClean="0"/>
              <a:t> </a:t>
            </a:r>
            <a:r>
              <a:rPr lang="nl-NL" altLang="nl-NL" dirty="0" err="1" smtClean="0"/>
              <a:t>ac</a:t>
            </a:r>
            <a:r>
              <a:rPr lang="nl-NL" altLang="nl-NL" dirty="0" smtClean="0"/>
              <a:t> </a:t>
            </a:r>
            <a:r>
              <a:rPr lang="nl-NL" altLang="nl-NL" dirty="0" err="1" smtClean="0"/>
              <a:t>Libyae</a:t>
            </a:r>
            <a:r>
              <a:rPr lang="nl-NL" altLang="nl-NL" dirty="0" smtClean="0"/>
              <a:t> </a:t>
            </a:r>
            <a:r>
              <a:rPr lang="nl-NL" altLang="nl-NL" dirty="0" err="1" smtClean="0"/>
              <a:t>citus</a:t>
            </a:r>
            <a:r>
              <a:rPr lang="nl-NL" altLang="nl-NL" dirty="0" smtClean="0"/>
              <a:t> </a:t>
            </a:r>
            <a:r>
              <a:rPr lang="nl-NL" altLang="nl-NL" dirty="0" err="1" smtClean="0"/>
              <a:t>astitit</a:t>
            </a:r>
            <a:r>
              <a:rPr lang="nl-NL" altLang="nl-NL" dirty="0" smtClean="0"/>
              <a:t> </a:t>
            </a:r>
            <a:r>
              <a:rPr lang="nl-NL" altLang="nl-NL" dirty="0" err="1" smtClean="0"/>
              <a:t>oris</a:t>
            </a:r>
            <a:r>
              <a:rPr lang="nl-NL" altLang="nl-NL" dirty="0" smtClean="0"/>
              <a:t>.</a:t>
            </a:r>
          </a:p>
          <a:p>
            <a:pPr lvl="0"/>
            <a:r>
              <a:rPr lang="nl-NL" altLang="nl-NL" dirty="0" smtClean="0"/>
              <a:t>	Et </a:t>
            </a:r>
            <a:r>
              <a:rPr lang="nl-NL" altLang="nl-NL" dirty="0" err="1" smtClean="0"/>
              <a:t>iam</a:t>
            </a:r>
            <a:r>
              <a:rPr lang="nl-NL" altLang="nl-NL" dirty="0" smtClean="0"/>
              <a:t> </a:t>
            </a:r>
            <a:r>
              <a:rPr lang="nl-NL" altLang="nl-NL" dirty="0" err="1" smtClean="0"/>
              <a:t>iussa</a:t>
            </a:r>
            <a:r>
              <a:rPr lang="nl-NL" altLang="nl-NL" dirty="0" smtClean="0"/>
              <a:t> facit, </a:t>
            </a:r>
            <a:r>
              <a:rPr lang="nl-NL" altLang="nl-NL" dirty="0" err="1" smtClean="0"/>
              <a:t>ponuntque</a:t>
            </a:r>
            <a:r>
              <a:rPr lang="nl-NL" altLang="nl-NL" dirty="0" smtClean="0"/>
              <a:t> </a:t>
            </a:r>
            <a:r>
              <a:rPr lang="nl-NL" altLang="nl-NL" dirty="0" err="1" smtClean="0"/>
              <a:t>ferocia</a:t>
            </a:r>
            <a:r>
              <a:rPr lang="nl-NL" altLang="nl-NL" dirty="0" smtClean="0"/>
              <a:t> </a:t>
            </a:r>
            <a:r>
              <a:rPr lang="nl-NL" altLang="nl-NL" dirty="0" err="1" smtClean="0"/>
              <a:t>Poeni</a:t>
            </a:r>
            <a:r>
              <a:rPr lang="nl-NL" altLang="nl-NL" dirty="0" smtClean="0"/>
              <a:t>	</a:t>
            </a:r>
            <a:r>
              <a:rPr lang="nl-NL" altLang="nl-NL" dirty="0" smtClean="0">
                <a:hlinkClick r:id="rId6" action="ppaction://hlinksldjump"/>
              </a:rPr>
              <a:t>Regel 302-304</a:t>
            </a:r>
            <a:endParaRPr lang="nl-NL" altLang="nl-NL" dirty="0" smtClean="0"/>
          </a:p>
          <a:p>
            <a:pPr lvl="0"/>
            <a:r>
              <a:rPr lang="nl-NL" altLang="nl-NL" dirty="0" smtClean="0"/>
              <a:t>	</a:t>
            </a:r>
            <a:r>
              <a:rPr lang="nl-NL" altLang="nl-NL" dirty="0" err="1" smtClean="0"/>
              <a:t>corda</a:t>
            </a:r>
            <a:r>
              <a:rPr lang="nl-NL" altLang="nl-NL" dirty="0" smtClean="0"/>
              <a:t> </a:t>
            </a:r>
            <a:r>
              <a:rPr lang="nl-NL" altLang="nl-NL" dirty="0" err="1" smtClean="0"/>
              <a:t>volente</a:t>
            </a:r>
            <a:r>
              <a:rPr lang="nl-NL" altLang="nl-NL" dirty="0" smtClean="0"/>
              <a:t> deo; in </a:t>
            </a:r>
            <a:r>
              <a:rPr lang="nl-NL" altLang="nl-NL" dirty="0" err="1" smtClean="0"/>
              <a:t>primis</a:t>
            </a:r>
            <a:r>
              <a:rPr lang="nl-NL" altLang="nl-NL" dirty="0" smtClean="0"/>
              <a:t> </a:t>
            </a:r>
            <a:r>
              <a:rPr lang="nl-NL" altLang="nl-NL" dirty="0" err="1" smtClean="0"/>
              <a:t>regina</a:t>
            </a:r>
            <a:r>
              <a:rPr lang="nl-NL" altLang="nl-NL" dirty="0" smtClean="0"/>
              <a:t> </a:t>
            </a:r>
            <a:r>
              <a:rPr lang="nl-NL" altLang="nl-NL" dirty="0" err="1" smtClean="0"/>
              <a:t>quietum</a:t>
            </a:r>
            <a:endParaRPr lang="nl-NL" altLang="nl-NL" dirty="0" smtClean="0"/>
          </a:p>
          <a:p>
            <a:pPr lvl="0"/>
            <a:r>
              <a:rPr lang="nl-NL" altLang="nl-NL" dirty="0" smtClean="0"/>
              <a:t>	</a:t>
            </a:r>
            <a:r>
              <a:rPr lang="nl-NL" altLang="nl-NL" dirty="0" err="1" smtClean="0"/>
              <a:t>accipit</a:t>
            </a:r>
            <a:r>
              <a:rPr lang="nl-NL" altLang="nl-NL" dirty="0" smtClean="0"/>
              <a:t> in </a:t>
            </a:r>
            <a:r>
              <a:rPr lang="nl-NL" altLang="nl-NL" dirty="0" err="1" smtClean="0"/>
              <a:t>Teucros</a:t>
            </a:r>
            <a:r>
              <a:rPr lang="nl-NL" altLang="nl-NL" dirty="0" smtClean="0"/>
              <a:t> </a:t>
            </a:r>
            <a:r>
              <a:rPr lang="nl-NL" altLang="nl-NL" dirty="0" err="1" smtClean="0"/>
              <a:t>animum</a:t>
            </a:r>
            <a:r>
              <a:rPr lang="nl-NL" altLang="nl-NL" dirty="0" smtClean="0"/>
              <a:t> </a:t>
            </a:r>
            <a:r>
              <a:rPr lang="nl-NL" altLang="nl-NL" dirty="0" err="1" smtClean="0"/>
              <a:t>mentemque</a:t>
            </a:r>
            <a:r>
              <a:rPr lang="nl-NL" altLang="nl-NL" dirty="0" smtClean="0"/>
              <a:t> </a:t>
            </a:r>
            <a:r>
              <a:rPr lang="nl-NL" altLang="nl-NL" dirty="0" err="1" smtClean="0"/>
              <a:t>benignam</a:t>
            </a:r>
            <a:r>
              <a:rPr lang="nl-NL" altLang="nl-NL" dirty="0" smtClean="0"/>
              <a:t>.</a:t>
            </a:r>
          </a:p>
          <a:p>
            <a:endParaRPr lang="nl-NL" dirty="0"/>
          </a:p>
        </p:txBody>
      </p:sp>
      <p:sp>
        <p:nvSpPr>
          <p:cNvPr id="4" name="Rectangle 4"/>
          <p:cNvSpPr>
            <a:spLocks noChangeArrowheads="1"/>
          </p:cNvSpPr>
          <p:nvPr/>
        </p:nvSpPr>
        <p:spPr bwMode="auto">
          <a:xfrm>
            <a:off x="1055440" y="1988840"/>
            <a:ext cx="10514384"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spcBef>
                <a:spcPct val="0"/>
              </a:spcBef>
              <a:spcAft>
                <a:spcPct val="0"/>
              </a:spcAft>
              <a:tabLst>
                <a:tab pos="539750" algn="l"/>
                <a:tab pos="7535863" algn="l"/>
              </a:tabLst>
            </a:pPr>
            <a:endParaRPr lang="nl-NL" altLang="nl-NL" sz="2200"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a:t>
            </a:r>
            <a:endParaRPr lang="nl-NL" b="1" spc="300" dirty="0"/>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a:t>
            </a:r>
            <a:endParaRPr lang="nl-NL" b="1" spc="300" dirty="0"/>
          </a:p>
        </p:txBody>
      </p:sp>
    </p:spTree>
    <p:extLst>
      <p:ext uri="{BB962C8B-B14F-4D97-AF65-F5344CB8AC3E}">
        <p14:creationId xmlns:p14="http://schemas.microsoft.com/office/powerpoint/2010/main" val="127003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a:xfrm>
            <a:off x="1055440" y="548680"/>
            <a:ext cx="10081120" cy="979200"/>
          </a:xfrm>
        </p:spPr>
        <p:txBody>
          <a:bodyPr/>
          <a:lstStyle/>
          <a:p>
            <a:r>
              <a:rPr lang="nl-NL" dirty="0">
                <a:solidFill>
                  <a:srgbClr val="000000"/>
                </a:solidFill>
                <a:latin typeface="Calibri" panose="020F0502020204030204" pitchFamily="34" charset="0"/>
                <a:ea typeface="Times New Roman" panose="02020603050405020304" pitchFamily="18" charset="0"/>
                <a:cs typeface="GR Times New Roman"/>
              </a:rPr>
              <a:t>a. 	Venus beklaagt zich bij Jupiter om het lot van Aeneas (I, 223-237)</a:t>
            </a:r>
            <a:r>
              <a:rPr lang="nl-NL" altLang="nl-NL" dirty="0"/>
              <a:t/>
            </a:r>
            <a:br>
              <a:rPr lang="nl-NL" altLang="nl-NL" dirty="0"/>
            </a:br>
            <a:endParaRPr lang="nl-NL" dirty="0"/>
          </a:p>
        </p:txBody>
      </p:sp>
      <p:sp>
        <p:nvSpPr>
          <p:cNvPr id="5" name="Rectangle 2"/>
          <p:cNvSpPr>
            <a:spLocks noGrp="1" noChangeArrowheads="1"/>
          </p:cNvSpPr>
          <p:nvPr>
            <p:ph idx="1"/>
          </p:nvPr>
        </p:nvSpPr>
        <p:spPr/>
        <p:txBody>
          <a:bodyPr/>
          <a:lstStyle/>
          <a:p>
            <a:r>
              <a:rPr lang="nl-NL" altLang="nl-NL" dirty="0" smtClean="0"/>
              <a:t>	Et </a:t>
            </a:r>
            <a:r>
              <a:rPr lang="nl-NL" altLang="nl-NL" dirty="0" err="1" smtClean="0"/>
              <a:t>iam</a:t>
            </a:r>
            <a:r>
              <a:rPr lang="nl-NL" altLang="nl-NL" dirty="0" smtClean="0"/>
              <a:t> </a:t>
            </a:r>
            <a:r>
              <a:rPr lang="nl-NL" altLang="nl-NL" dirty="0" err="1" smtClean="0"/>
              <a:t>finis</a:t>
            </a:r>
            <a:r>
              <a:rPr lang="nl-NL" altLang="nl-NL" dirty="0" smtClean="0"/>
              <a:t> </a:t>
            </a:r>
            <a:r>
              <a:rPr lang="nl-NL" altLang="nl-NL" dirty="0" err="1" smtClean="0"/>
              <a:t>erat</a:t>
            </a:r>
            <a:r>
              <a:rPr lang="nl-NL" altLang="nl-NL" dirty="0" smtClean="0"/>
              <a:t>, cum </a:t>
            </a:r>
            <a:r>
              <a:rPr lang="nl-NL" altLang="nl-NL" dirty="0" err="1" smtClean="0"/>
              <a:t>Iuppiter</a:t>
            </a:r>
            <a:r>
              <a:rPr lang="nl-NL" altLang="nl-NL" dirty="0" smtClean="0"/>
              <a:t> </a:t>
            </a:r>
            <a:r>
              <a:rPr lang="nl-NL" altLang="nl-NL" dirty="0" err="1" smtClean="0"/>
              <a:t>aethere</a:t>
            </a:r>
            <a:r>
              <a:rPr lang="nl-NL" altLang="nl-NL" dirty="0" smtClean="0"/>
              <a:t> </a:t>
            </a:r>
            <a:r>
              <a:rPr lang="nl-NL" altLang="nl-NL" dirty="0" err="1" smtClean="0"/>
              <a:t>summo</a:t>
            </a:r>
            <a:r>
              <a:rPr lang="nl-NL" altLang="nl-NL" dirty="0" smtClean="0"/>
              <a:t>	</a:t>
            </a:r>
            <a:r>
              <a:rPr lang="nl-NL" altLang="nl-NL" dirty="0" smtClean="0">
                <a:hlinkClick r:id="rId5" action="ppaction://hlinksldjump"/>
              </a:rPr>
              <a:t>Regel 223-226</a:t>
            </a:r>
            <a:endParaRPr lang="nl-NL" altLang="nl-NL" dirty="0" smtClean="0"/>
          </a:p>
          <a:p>
            <a:r>
              <a:rPr lang="nl-NL" altLang="nl-NL" dirty="0" smtClean="0"/>
              <a:t>	</a:t>
            </a:r>
            <a:r>
              <a:rPr lang="nl-NL" altLang="nl-NL" dirty="0" err="1" smtClean="0"/>
              <a:t>despiciens</a:t>
            </a:r>
            <a:r>
              <a:rPr lang="nl-NL" altLang="nl-NL" dirty="0" smtClean="0"/>
              <a:t> mare </a:t>
            </a:r>
            <a:r>
              <a:rPr lang="nl-NL" altLang="nl-NL" dirty="0" err="1" smtClean="0"/>
              <a:t>velivolum</a:t>
            </a:r>
            <a:r>
              <a:rPr lang="nl-NL" altLang="nl-NL" dirty="0" smtClean="0"/>
              <a:t> </a:t>
            </a:r>
            <a:r>
              <a:rPr lang="nl-NL" altLang="nl-NL" dirty="0" err="1" smtClean="0"/>
              <a:t>terrasque</a:t>
            </a:r>
            <a:r>
              <a:rPr lang="nl-NL" altLang="nl-NL" dirty="0" smtClean="0"/>
              <a:t> </a:t>
            </a:r>
            <a:r>
              <a:rPr lang="nl-NL" altLang="nl-NL" dirty="0" err="1" smtClean="0"/>
              <a:t>iacentis</a:t>
            </a:r>
            <a:endParaRPr lang="nl-NL" altLang="nl-NL" dirty="0" smtClean="0"/>
          </a:p>
          <a:p>
            <a:r>
              <a:rPr lang="nl-NL" altLang="nl-NL" dirty="0" smtClean="0"/>
              <a:t>225	</a:t>
            </a:r>
            <a:r>
              <a:rPr lang="nl-NL" altLang="nl-NL" dirty="0" err="1" smtClean="0"/>
              <a:t>litoraque</a:t>
            </a:r>
            <a:r>
              <a:rPr lang="nl-NL" altLang="nl-NL" dirty="0" smtClean="0"/>
              <a:t> et </a:t>
            </a:r>
            <a:r>
              <a:rPr lang="nl-NL" altLang="nl-NL" dirty="0" err="1" smtClean="0"/>
              <a:t>latos</a:t>
            </a:r>
            <a:r>
              <a:rPr lang="nl-NL" altLang="nl-NL" dirty="0" smtClean="0"/>
              <a:t> </a:t>
            </a:r>
            <a:r>
              <a:rPr lang="nl-NL" altLang="nl-NL" dirty="0" err="1" smtClean="0"/>
              <a:t>populos</a:t>
            </a:r>
            <a:r>
              <a:rPr lang="nl-NL" altLang="nl-NL" dirty="0" smtClean="0"/>
              <a:t>, sic </a:t>
            </a:r>
            <a:r>
              <a:rPr lang="nl-NL" altLang="nl-NL" dirty="0" err="1" smtClean="0"/>
              <a:t>vertice</a:t>
            </a:r>
            <a:r>
              <a:rPr lang="nl-NL" altLang="nl-NL" dirty="0" smtClean="0"/>
              <a:t> </a:t>
            </a:r>
            <a:r>
              <a:rPr lang="nl-NL" altLang="nl-NL" dirty="0" err="1" smtClean="0"/>
              <a:t>caeli</a:t>
            </a:r>
            <a:endParaRPr lang="nl-NL" altLang="nl-NL" dirty="0" smtClean="0"/>
          </a:p>
          <a:p>
            <a:r>
              <a:rPr lang="nl-NL" altLang="nl-NL" dirty="0" smtClean="0"/>
              <a:t>	</a:t>
            </a:r>
            <a:r>
              <a:rPr lang="nl-NL" altLang="nl-NL" dirty="0" err="1" smtClean="0"/>
              <a:t>constitit</a:t>
            </a:r>
            <a:r>
              <a:rPr lang="nl-NL" altLang="nl-NL" dirty="0" smtClean="0"/>
              <a:t> et </a:t>
            </a:r>
            <a:r>
              <a:rPr lang="nl-NL" altLang="nl-NL" dirty="0" err="1" smtClean="0"/>
              <a:t>Libyae</a:t>
            </a:r>
            <a:r>
              <a:rPr lang="nl-NL" altLang="nl-NL" dirty="0" smtClean="0"/>
              <a:t> </a:t>
            </a:r>
            <a:r>
              <a:rPr lang="nl-NL" altLang="nl-NL" dirty="0" err="1" smtClean="0"/>
              <a:t>defixit</a:t>
            </a:r>
            <a:r>
              <a:rPr lang="nl-NL" altLang="nl-NL" dirty="0" smtClean="0"/>
              <a:t> </a:t>
            </a:r>
            <a:r>
              <a:rPr lang="nl-NL" altLang="nl-NL" dirty="0" err="1" smtClean="0"/>
              <a:t>lumina</a:t>
            </a:r>
            <a:r>
              <a:rPr lang="nl-NL" altLang="nl-NL" dirty="0" smtClean="0"/>
              <a:t> </a:t>
            </a:r>
            <a:r>
              <a:rPr lang="nl-NL" altLang="nl-NL" dirty="0" err="1" smtClean="0"/>
              <a:t>regnis</a:t>
            </a:r>
            <a:r>
              <a:rPr lang="nl-NL" altLang="nl-NL" dirty="0" smtClean="0"/>
              <a:t>.</a:t>
            </a:r>
          </a:p>
          <a:p>
            <a:r>
              <a:rPr lang="nl-NL" altLang="nl-NL" dirty="0" smtClean="0"/>
              <a:t>	</a:t>
            </a:r>
            <a:r>
              <a:rPr lang="nl-NL" altLang="nl-NL" dirty="0" err="1" smtClean="0"/>
              <a:t>Atque</a:t>
            </a:r>
            <a:r>
              <a:rPr lang="nl-NL" altLang="nl-NL" dirty="0" smtClean="0"/>
              <a:t> </a:t>
            </a:r>
            <a:r>
              <a:rPr lang="nl-NL" altLang="nl-NL" dirty="0" err="1" smtClean="0"/>
              <a:t>illum</a:t>
            </a:r>
            <a:r>
              <a:rPr lang="nl-NL" altLang="nl-NL" dirty="0" smtClean="0"/>
              <a:t> </a:t>
            </a:r>
            <a:r>
              <a:rPr lang="nl-NL" altLang="nl-NL" dirty="0" err="1" smtClean="0"/>
              <a:t>talis</a:t>
            </a:r>
            <a:r>
              <a:rPr lang="nl-NL" altLang="nl-NL" dirty="0" smtClean="0"/>
              <a:t> </a:t>
            </a:r>
            <a:r>
              <a:rPr lang="nl-NL" altLang="nl-NL" dirty="0" err="1" smtClean="0"/>
              <a:t>iactantem</a:t>
            </a:r>
            <a:r>
              <a:rPr lang="nl-NL" altLang="nl-NL" dirty="0" smtClean="0"/>
              <a:t> </a:t>
            </a:r>
            <a:r>
              <a:rPr lang="nl-NL" altLang="nl-NL" dirty="0" err="1" smtClean="0"/>
              <a:t>pectore</a:t>
            </a:r>
            <a:r>
              <a:rPr lang="nl-NL" altLang="nl-NL" dirty="0" smtClean="0"/>
              <a:t> </a:t>
            </a:r>
            <a:r>
              <a:rPr lang="nl-NL" altLang="nl-NL" dirty="0" err="1" smtClean="0"/>
              <a:t>curas</a:t>
            </a:r>
            <a:r>
              <a:rPr lang="nl-NL" altLang="nl-NL" dirty="0" smtClean="0"/>
              <a:t>	</a:t>
            </a:r>
            <a:r>
              <a:rPr lang="nl-NL" altLang="nl-NL" dirty="0" smtClean="0">
                <a:hlinkClick r:id="rId6" action="ppaction://hlinksldjump"/>
              </a:rPr>
              <a:t>Regel 227-229</a:t>
            </a:r>
            <a:endParaRPr lang="nl-NL" altLang="nl-NL" dirty="0" smtClean="0"/>
          </a:p>
          <a:p>
            <a:r>
              <a:rPr lang="nl-NL" altLang="nl-NL" dirty="0" smtClean="0"/>
              <a:t>	</a:t>
            </a:r>
            <a:r>
              <a:rPr lang="nl-NL" altLang="nl-NL" dirty="0" err="1" smtClean="0"/>
              <a:t>tristior</a:t>
            </a:r>
            <a:r>
              <a:rPr lang="nl-NL" altLang="nl-NL" dirty="0" smtClean="0"/>
              <a:t> et </a:t>
            </a:r>
            <a:r>
              <a:rPr lang="nl-NL" altLang="nl-NL" dirty="0" err="1" smtClean="0"/>
              <a:t>lacrimis</a:t>
            </a:r>
            <a:r>
              <a:rPr lang="nl-NL" altLang="nl-NL" dirty="0" smtClean="0"/>
              <a:t> </a:t>
            </a:r>
            <a:r>
              <a:rPr lang="nl-NL" altLang="nl-NL" dirty="0" err="1" smtClean="0"/>
              <a:t>oculos</a:t>
            </a:r>
            <a:r>
              <a:rPr lang="nl-NL" altLang="nl-NL" dirty="0" smtClean="0"/>
              <a:t> </a:t>
            </a:r>
            <a:r>
              <a:rPr lang="nl-NL" altLang="nl-NL" dirty="0" err="1" smtClean="0"/>
              <a:t>suffusa</a:t>
            </a:r>
            <a:r>
              <a:rPr lang="nl-NL" altLang="nl-NL" dirty="0" smtClean="0"/>
              <a:t> </a:t>
            </a:r>
            <a:r>
              <a:rPr lang="nl-NL" altLang="nl-NL" dirty="0" err="1" smtClean="0"/>
              <a:t>nitentis</a:t>
            </a:r>
            <a:endParaRPr lang="nl-NL" altLang="nl-NL" dirty="0" smtClean="0"/>
          </a:p>
          <a:p>
            <a:r>
              <a:rPr lang="nl-NL" altLang="nl-NL" dirty="0" smtClean="0"/>
              <a:t>	</a:t>
            </a:r>
            <a:r>
              <a:rPr lang="nl-NL" altLang="nl-NL" dirty="0" err="1" smtClean="0"/>
              <a:t>adloquitur</a:t>
            </a:r>
            <a:r>
              <a:rPr lang="nl-NL" altLang="nl-NL" dirty="0" smtClean="0"/>
              <a:t> Venus: (</a:t>
            </a:r>
            <a:r>
              <a:rPr lang="nl-NL" altLang="nl-NL" dirty="0"/>
              <a:t>‘O </a:t>
            </a:r>
            <a:r>
              <a:rPr lang="nl-NL" altLang="nl-NL" dirty="0" err="1"/>
              <a:t>qui</a:t>
            </a:r>
            <a:r>
              <a:rPr lang="nl-NL" altLang="nl-NL" dirty="0"/>
              <a:t> </a:t>
            </a:r>
            <a:r>
              <a:rPr lang="nl-NL" altLang="nl-NL" dirty="0" err="1"/>
              <a:t>res</a:t>
            </a:r>
            <a:r>
              <a:rPr lang="nl-NL" altLang="nl-NL" dirty="0"/>
              <a:t> </a:t>
            </a:r>
            <a:r>
              <a:rPr lang="nl-NL" altLang="nl-NL" dirty="0" err="1"/>
              <a:t>hominumque</a:t>
            </a:r>
            <a:r>
              <a:rPr lang="nl-NL" altLang="nl-NL" dirty="0"/>
              <a:t> </a:t>
            </a:r>
            <a:r>
              <a:rPr lang="nl-NL" altLang="nl-NL" dirty="0" err="1"/>
              <a:t>deumque</a:t>
            </a:r>
            <a:r>
              <a:rPr lang="nl-NL" altLang="nl-NL" dirty="0" smtClean="0"/>
              <a:t>)</a:t>
            </a:r>
          </a:p>
          <a:p>
            <a:r>
              <a:rPr lang="nl-NL" altLang="nl-NL" i="1" dirty="0" smtClean="0"/>
              <a:t>…	t/m 237 zie volgende dia</a:t>
            </a:r>
            <a:endParaRPr lang="nl-NL" altLang="nl-NL" i="1" dirty="0"/>
          </a:p>
        </p:txBody>
      </p:sp>
      <p:sp>
        <p:nvSpPr>
          <p:cNvPr id="14" name="Rond hoek zelfde zijde rechthoek 13">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a:t>
            </a:r>
            <a:endParaRPr lang="nl-NL" b="1" spc="300" dirty="0"/>
          </a:p>
        </p:txBody>
      </p:sp>
      <p:sp>
        <p:nvSpPr>
          <p:cNvPr id="7" name="Rond hoek zelfde zijde rechthoek 6">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a:t>
            </a:r>
            <a:endParaRPr lang="nl-NL" b="1" spc="300" dirty="0"/>
          </a:p>
        </p:txBody>
      </p:sp>
    </p:spTree>
    <p:extLst>
      <p:ext uri="{BB962C8B-B14F-4D97-AF65-F5344CB8AC3E}">
        <p14:creationId xmlns:p14="http://schemas.microsoft.com/office/powerpoint/2010/main" val="3263599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21F9CD1-3B90-4F04-96E0-860F7F181E62}"/>
              </a:ext>
            </a:extLst>
          </p:cNvPr>
          <p:cNvSpPr>
            <a:spLocks noGrp="1"/>
          </p:cNvSpPr>
          <p:nvPr>
            <p:ph type="title"/>
          </p:nvPr>
        </p:nvSpPr>
        <p:spPr/>
        <p:txBody>
          <a:bodyPr/>
          <a:lstStyle/>
          <a:p>
            <a:r>
              <a:rPr lang="nl-NL" smtClean="0"/>
              <a:t>f. 	Mercurius gaat naar Carthago, 297-301</a:t>
            </a:r>
            <a:endParaRPr lang="nl-NL" dirty="0"/>
          </a:p>
        </p:txBody>
      </p:sp>
      <p:sp>
        <p:nvSpPr>
          <p:cNvPr id="3" name="Tijdelijke aanduiding voor inhoud 2">
            <a:extLst>
              <a:ext uri="{FF2B5EF4-FFF2-40B4-BE49-F238E27FC236}">
                <a16:creationId xmlns:a16="http://schemas.microsoft.com/office/drawing/2014/main" xmlns="" id="{DD2C6641-4019-4899-89ED-A30C82556FD2}"/>
              </a:ext>
            </a:extLst>
          </p:cNvPr>
          <p:cNvSpPr>
            <a:spLocks noGrp="1"/>
          </p:cNvSpPr>
          <p:nvPr>
            <p:ph idx="1"/>
          </p:nvPr>
        </p:nvSpPr>
        <p:spPr/>
        <p:txBody>
          <a:bodyPr/>
          <a:lstStyle/>
          <a:p>
            <a:pPr lvl="0"/>
            <a:r>
              <a:rPr lang="nl-NL" altLang="nl-NL" smtClean="0"/>
              <a:t>	Haec ait et Maia genitum demittit ab alto,</a:t>
            </a:r>
          </a:p>
          <a:p>
            <a:pPr lvl="0"/>
            <a:r>
              <a:rPr lang="nl-NL" altLang="nl-NL" smtClean="0"/>
              <a:t> 	ut terrae utque novae pateant Karthaginis arces</a:t>
            </a:r>
          </a:p>
          <a:p>
            <a:pPr lvl="0"/>
            <a:r>
              <a:rPr lang="nl-NL" altLang="nl-NL" smtClean="0"/>
              <a:t>	hospitio Teucris, ne fati nescia Dido</a:t>
            </a:r>
          </a:p>
          <a:p>
            <a:pPr lvl="0"/>
            <a:r>
              <a:rPr lang="nl-NL" altLang="nl-NL" smtClean="0"/>
              <a:t>300	finibus arceret. Volat ille per aëra magnum</a:t>
            </a:r>
          </a:p>
          <a:p>
            <a:pPr lvl="0"/>
            <a:r>
              <a:rPr lang="nl-NL" altLang="nl-NL" smtClean="0"/>
              <a:t>	remigio alarum ac Libyae citus astitit oris.</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a:t>
            </a:r>
            <a:endParaRPr lang="nl-NL" b="1" spc="300" dirty="0"/>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a:t>
            </a:r>
            <a:endParaRPr lang="nl-NL" b="1" spc="300" dirty="0"/>
          </a:p>
        </p:txBody>
      </p:sp>
      <p:sp>
        <p:nvSpPr>
          <p:cNvPr id="7" name="Rond hoek zelfde zijde rechthoek 6">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9" name="Rechthoek 8" descr="Zie opdracht in het leerlingenboek." title="Zie opdracht in het leerlingenboek."/>
          <p:cNvSpPr/>
          <p:nvPr/>
        </p:nvSpPr>
        <p:spPr>
          <a:xfrm>
            <a:off x="10920336" y="208296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
        <p:nvSpPr>
          <p:cNvPr id="10" name="Rechthoek 9" descr="Zie opdracht in het leerlingenboek." title="Zie opdracht in het leerlingenboek."/>
          <p:cNvSpPr/>
          <p:nvPr/>
        </p:nvSpPr>
        <p:spPr>
          <a:xfrm>
            <a:off x="10920336" y="3341909"/>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Tree>
    <p:extLst>
      <p:ext uri="{BB962C8B-B14F-4D97-AF65-F5344CB8AC3E}">
        <p14:creationId xmlns:p14="http://schemas.microsoft.com/office/powerpoint/2010/main" val="9294777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D65FBF7-7A76-4818-995C-311B2761209E}"/>
              </a:ext>
            </a:extLst>
          </p:cNvPr>
          <p:cNvSpPr>
            <a:spLocks noGrp="1"/>
          </p:cNvSpPr>
          <p:nvPr>
            <p:ph type="title"/>
          </p:nvPr>
        </p:nvSpPr>
        <p:spPr/>
        <p:txBody>
          <a:bodyPr/>
          <a:lstStyle/>
          <a:p>
            <a:r>
              <a:rPr lang="nl-NL" smtClean="0"/>
              <a:t>f. 	Mercurius gaat naar Carthago, 302-304</a:t>
            </a:r>
            <a:endParaRPr lang="nl-NL" dirty="0"/>
          </a:p>
        </p:txBody>
      </p:sp>
      <p:sp>
        <p:nvSpPr>
          <p:cNvPr id="3" name="Tijdelijke aanduiding voor inhoud 2">
            <a:extLst>
              <a:ext uri="{FF2B5EF4-FFF2-40B4-BE49-F238E27FC236}">
                <a16:creationId xmlns:a16="http://schemas.microsoft.com/office/drawing/2014/main" xmlns="" id="{0ABF3B67-6793-4C96-A959-D3E106879EA8}"/>
              </a:ext>
            </a:extLst>
          </p:cNvPr>
          <p:cNvSpPr>
            <a:spLocks noGrp="1"/>
          </p:cNvSpPr>
          <p:nvPr>
            <p:ph idx="1"/>
          </p:nvPr>
        </p:nvSpPr>
        <p:spPr/>
        <p:txBody>
          <a:bodyPr/>
          <a:lstStyle/>
          <a:p>
            <a:pPr lvl="0"/>
            <a:r>
              <a:rPr lang="nl-NL" altLang="nl-NL" smtClean="0"/>
              <a:t>	Et iam iussa facit, ponuntque ferocia Poeni</a:t>
            </a:r>
          </a:p>
          <a:p>
            <a:pPr lvl="0"/>
            <a:r>
              <a:rPr lang="nl-NL" altLang="nl-NL" smtClean="0"/>
              <a:t>	corda volente deo; in primis regina quietum</a:t>
            </a:r>
          </a:p>
          <a:p>
            <a:pPr lvl="0"/>
            <a:r>
              <a:rPr lang="nl-NL" altLang="nl-NL" smtClean="0"/>
              <a:t>	accipit in Teucros animum mentemque benignam.</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a:t>
            </a:r>
            <a:endParaRPr lang="nl-NL" b="1" spc="300" dirty="0"/>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a:t>
            </a:r>
            <a:endParaRPr lang="nl-NL" b="1" spc="300" dirty="0"/>
          </a:p>
        </p:txBody>
      </p:sp>
      <p:sp>
        <p:nvSpPr>
          <p:cNvPr id="7" name="Rond hoek zelfde zijde rechthoek 6">
            <a:hlinkClick r:id="rId2"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LATIJN - NEDERLANDS</a:t>
            </a:r>
            <a:endParaRPr lang="nl-NL" b="1" spc="300" dirty="0"/>
          </a:p>
        </p:txBody>
      </p:sp>
      <p:sp>
        <p:nvSpPr>
          <p:cNvPr id="9" name="Rechthoek 8" descr="Zie opdracht in het leerlingenboek." title="Zie opdracht in het leerlingenboek."/>
          <p:cNvSpPr/>
          <p:nvPr/>
        </p:nvSpPr>
        <p:spPr>
          <a:xfrm>
            <a:off x="10920336" y="198884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Tree>
    <p:extLst>
      <p:ext uri="{BB962C8B-B14F-4D97-AF65-F5344CB8AC3E}">
        <p14:creationId xmlns:p14="http://schemas.microsoft.com/office/powerpoint/2010/main" val="2245502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xmlns="" id="{5FADBE73-3F94-1C4A-993C-C47FAB8131B1}"/>
              </a:ext>
            </a:extLst>
          </p:cNvPr>
          <p:cNvSpPr>
            <a:spLocks noGrp="1"/>
          </p:cNvSpPr>
          <p:nvPr>
            <p:ph type="title"/>
          </p:nvPr>
        </p:nvSpPr>
        <p:spPr/>
        <p:txBody>
          <a:bodyPr/>
          <a:lstStyle/>
          <a:p>
            <a:r>
              <a:rPr lang="nl-NL" smtClean="0"/>
              <a:t>a. 	Venus beklaagt zich bij Jupiter om het lot van Aeneas, </a:t>
            </a:r>
            <a:br>
              <a:rPr lang="nl-NL" smtClean="0"/>
            </a:br>
            <a:r>
              <a:rPr lang="nl-NL" smtClean="0"/>
              <a:t>223-226</a:t>
            </a:r>
            <a:endParaRPr lang="nl-NL" dirty="0"/>
          </a:p>
        </p:txBody>
      </p:sp>
      <p:sp>
        <p:nvSpPr>
          <p:cNvPr id="5" name="Rectangle 2"/>
          <p:cNvSpPr>
            <a:spLocks noGrp="1" noChangeArrowheads="1"/>
          </p:cNvSpPr>
          <p:nvPr>
            <p:ph idx="1"/>
          </p:nvPr>
        </p:nvSpPr>
        <p:spPr>
          <a:xfrm>
            <a:off x="1055440" y="1988840"/>
            <a:ext cx="9001000" cy="4351338"/>
          </a:xfrm>
        </p:spPr>
        <p:txBody>
          <a:bodyPr/>
          <a:lstStyle/>
          <a:p>
            <a:pPr lvl="0"/>
            <a:r>
              <a:rPr lang="nl-NL" altLang="nl-NL" dirty="0" smtClean="0"/>
              <a:t>223	Et </a:t>
            </a:r>
            <a:r>
              <a:rPr lang="nl-NL" altLang="nl-NL" dirty="0" err="1" smtClean="0"/>
              <a:t>iam</a:t>
            </a:r>
            <a:r>
              <a:rPr lang="nl-NL" altLang="nl-NL" dirty="0" smtClean="0"/>
              <a:t> </a:t>
            </a:r>
            <a:r>
              <a:rPr lang="nl-NL" altLang="nl-NL" dirty="0" err="1" smtClean="0"/>
              <a:t>finis</a:t>
            </a:r>
            <a:r>
              <a:rPr lang="nl-NL" altLang="nl-NL" dirty="0" smtClean="0"/>
              <a:t> </a:t>
            </a:r>
            <a:r>
              <a:rPr lang="nl-NL" altLang="nl-NL" dirty="0" err="1" smtClean="0"/>
              <a:t>erat</a:t>
            </a:r>
            <a:r>
              <a:rPr lang="nl-NL" altLang="nl-NL" dirty="0" smtClean="0"/>
              <a:t>, cum </a:t>
            </a:r>
            <a:r>
              <a:rPr lang="nl-NL" altLang="nl-NL" dirty="0" err="1" smtClean="0"/>
              <a:t>Iuppiter</a:t>
            </a:r>
            <a:r>
              <a:rPr lang="nl-NL" altLang="nl-NL" dirty="0" smtClean="0"/>
              <a:t> </a:t>
            </a:r>
            <a:r>
              <a:rPr lang="nl-NL" altLang="nl-NL" dirty="0" err="1" smtClean="0"/>
              <a:t>aethere</a:t>
            </a:r>
            <a:r>
              <a:rPr lang="nl-NL" altLang="nl-NL" dirty="0" smtClean="0"/>
              <a:t> </a:t>
            </a:r>
            <a:r>
              <a:rPr lang="nl-NL" altLang="nl-NL" dirty="0" err="1" smtClean="0"/>
              <a:t>summo</a:t>
            </a:r>
            <a:endParaRPr lang="nl-NL" altLang="nl-NL" dirty="0" smtClean="0"/>
          </a:p>
          <a:p>
            <a:pPr lvl="0"/>
            <a:r>
              <a:rPr lang="nl-NL" altLang="nl-NL" dirty="0" smtClean="0"/>
              <a:t>224	</a:t>
            </a:r>
            <a:r>
              <a:rPr lang="nl-NL" altLang="nl-NL" dirty="0" err="1" smtClean="0"/>
              <a:t>despiciens</a:t>
            </a:r>
            <a:r>
              <a:rPr lang="nl-NL" altLang="nl-NL" dirty="0" smtClean="0"/>
              <a:t> mare </a:t>
            </a:r>
            <a:r>
              <a:rPr lang="nl-NL" altLang="nl-NL" dirty="0" err="1" smtClean="0"/>
              <a:t>velivolum</a:t>
            </a:r>
            <a:r>
              <a:rPr lang="nl-NL" altLang="nl-NL" dirty="0" smtClean="0"/>
              <a:t> </a:t>
            </a:r>
            <a:r>
              <a:rPr lang="nl-NL" altLang="nl-NL" dirty="0" err="1" smtClean="0"/>
              <a:t>terrasque</a:t>
            </a:r>
            <a:r>
              <a:rPr lang="nl-NL" altLang="nl-NL" dirty="0" smtClean="0"/>
              <a:t> </a:t>
            </a:r>
            <a:r>
              <a:rPr lang="nl-NL" altLang="nl-NL" dirty="0" err="1" smtClean="0"/>
              <a:t>iacentis</a:t>
            </a:r>
            <a:endParaRPr lang="nl-NL" altLang="nl-NL" dirty="0" smtClean="0"/>
          </a:p>
          <a:p>
            <a:pPr lvl="0"/>
            <a:r>
              <a:rPr lang="nl-NL" altLang="nl-NL" dirty="0" smtClean="0"/>
              <a:t>225	</a:t>
            </a:r>
            <a:r>
              <a:rPr lang="nl-NL" altLang="nl-NL" dirty="0" err="1" smtClean="0"/>
              <a:t>litoraque</a:t>
            </a:r>
            <a:r>
              <a:rPr lang="nl-NL" altLang="nl-NL" dirty="0" smtClean="0"/>
              <a:t> et </a:t>
            </a:r>
            <a:r>
              <a:rPr lang="nl-NL" altLang="nl-NL" dirty="0" err="1" smtClean="0"/>
              <a:t>latos</a:t>
            </a:r>
            <a:r>
              <a:rPr lang="nl-NL" altLang="nl-NL" dirty="0" smtClean="0"/>
              <a:t> </a:t>
            </a:r>
            <a:r>
              <a:rPr lang="nl-NL" altLang="nl-NL" dirty="0" err="1" smtClean="0"/>
              <a:t>populos</a:t>
            </a:r>
            <a:r>
              <a:rPr lang="nl-NL" altLang="nl-NL" dirty="0" smtClean="0"/>
              <a:t>, sic </a:t>
            </a:r>
            <a:r>
              <a:rPr lang="nl-NL" altLang="nl-NL" dirty="0" err="1" smtClean="0"/>
              <a:t>vertice</a:t>
            </a:r>
            <a:r>
              <a:rPr lang="nl-NL" altLang="nl-NL" dirty="0" smtClean="0"/>
              <a:t> </a:t>
            </a:r>
            <a:r>
              <a:rPr lang="nl-NL" altLang="nl-NL" dirty="0" err="1" smtClean="0"/>
              <a:t>caeli</a:t>
            </a:r>
            <a:r>
              <a:rPr lang="nl-NL" altLang="nl-NL" dirty="0" smtClean="0"/>
              <a:t>	</a:t>
            </a:r>
          </a:p>
          <a:p>
            <a:pPr lvl="0"/>
            <a:r>
              <a:rPr lang="nl-NL" altLang="nl-NL" dirty="0" smtClean="0"/>
              <a:t>226	</a:t>
            </a:r>
            <a:r>
              <a:rPr lang="nl-NL" altLang="nl-NL" dirty="0" err="1" smtClean="0"/>
              <a:t>constitit</a:t>
            </a:r>
            <a:r>
              <a:rPr lang="nl-NL" altLang="nl-NL" dirty="0" smtClean="0"/>
              <a:t> et </a:t>
            </a:r>
            <a:r>
              <a:rPr lang="nl-NL" altLang="nl-NL" dirty="0" err="1" smtClean="0"/>
              <a:t>Libyae</a:t>
            </a:r>
            <a:r>
              <a:rPr lang="nl-NL" altLang="nl-NL" dirty="0" smtClean="0"/>
              <a:t> </a:t>
            </a:r>
            <a:r>
              <a:rPr lang="nl-NL" altLang="nl-NL" dirty="0" err="1" smtClean="0"/>
              <a:t>defixit</a:t>
            </a:r>
            <a:r>
              <a:rPr lang="nl-NL" altLang="nl-NL" dirty="0" smtClean="0"/>
              <a:t> </a:t>
            </a:r>
            <a:r>
              <a:rPr lang="nl-NL" altLang="nl-NL" dirty="0" err="1" smtClean="0"/>
              <a:t>lumina</a:t>
            </a:r>
            <a:r>
              <a:rPr lang="nl-NL" altLang="nl-NL" dirty="0" smtClean="0"/>
              <a:t> </a:t>
            </a:r>
            <a:r>
              <a:rPr lang="nl-NL" altLang="nl-NL" dirty="0" err="1" smtClean="0"/>
              <a:t>regnis</a:t>
            </a:r>
            <a:r>
              <a:rPr lang="nl-NL" altLang="nl-NL" dirty="0" smtClean="0"/>
              <a:t>.</a:t>
            </a:r>
          </a:p>
          <a:p>
            <a:pPr lvl="0"/>
            <a:endParaRPr lang="nl-NL" altLang="nl-NL" dirty="0" smtClean="0"/>
          </a:p>
          <a:p>
            <a:pPr lvl="0"/>
            <a:r>
              <a:rPr lang="nl-NL" altLang="nl-NL" dirty="0" smtClean="0"/>
              <a:t>223 En reeds was/kwam er een einde (aan), toen Jupiter vanaf het hoogste punt van de hemel naar beneden kijkend naar de door zeilschepen bevaren zee en de in de diepte liggende/uitgestrekte landen, 225 (en) de kusten en zich wijd en zijd uitstrekkende volkeren, zó op het hoogste punt van de hemel bleef staan en zijn ogen strak richtte op het rijk van Libië. </a:t>
            </a:r>
            <a:endParaRPr lang="nl-NL" altLang="nl-NL" dirty="0"/>
          </a:p>
        </p:txBody>
      </p:sp>
      <p:sp>
        <p:nvSpPr>
          <p:cNvPr id="18" name="Rond hoek zelfde zijde rechthoek 17">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22" name="Rond hoek zelfde zijde rechthoek 21">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 </a:t>
            </a:r>
            <a:r>
              <a:rPr lang="nl-NL" spc="300" dirty="0" smtClean="0"/>
              <a:t>VERTALING</a:t>
            </a:r>
            <a:endParaRPr lang="nl-NL" spc="300" dirty="0"/>
          </a:p>
        </p:txBody>
      </p:sp>
      <p:sp>
        <p:nvSpPr>
          <p:cNvPr id="7" name="Rechthoek 6" descr="Zie opdracht in het leerlingenboek." title="Zie opdracht in het leerlingenboek."/>
          <p:cNvSpPr/>
          <p:nvPr/>
        </p:nvSpPr>
        <p:spPr>
          <a:xfrm>
            <a:off x="11002576" y="2831641"/>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Tree>
    <p:extLst>
      <p:ext uri="{BB962C8B-B14F-4D97-AF65-F5344CB8AC3E}">
        <p14:creationId xmlns:p14="http://schemas.microsoft.com/office/powerpoint/2010/main" val="9615391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xmlns="" id="{6CAAA26F-CBE9-744A-A422-ADA785B73DCC}"/>
              </a:ext>
            </a:extLst>
          </p:cNvPr>
          <p:cNvSpPr>
            <a:spLocks noGrp="1"/>
          </p:cNvSpPr>
          <p:nvPr>
            <p:ph type="title"/>
          </p:nvPr>
        </p:nvSpPr>
        <p:spPr/>
        <p:txBody>
          <a:bodyPr/>
          <a:lstStyle/>
          <a:p>
            <a:r>
              <a:rPr lang="nl-NL" smtClean="0"/>
              <a:t>a. 	Venus beklaagt zich bij Jupiter om het lot van Aeneas, </a:t>
            </a:r>
            <a:br>
              <a:rPr lang="nl-NL" smtClean="0"/>
            </a:br>
            <a:r>
              <a:rPr lang="nl-NL" smtClean="0"/>
              <a:t>227-229</a:t>
            </a:r>
            <a:endParaRPr lang="nl-NL" dirty="0"/>
          </a:p>
        </p:txBody>
      </p:sp>
      <p:sp>
        <p:nvSpPr>
          <p:cNvPr id="5" name="Rectangle 2"/>
          <p:cNvSpPr>
            <a:spLocks noGrp="1" noChangeArrowheads="1"/>
          </p:cNvSpPr>
          <p:nvPr>
            <p:ph idx="1"/>
          </p:nvPr>
        </p:nvSpPr>
        <p:spPr/>
        <p:txBody>
          <a:bodyPr/>
          <a:lstStyle/>
          <a:p>
            <a:pPr lvl="0"/>
            <a:r>
              <a:rPr lang="nl-NL" altLang="nl-NL" dirty="0" smtClean="0"/>
              <a:t>227	</a:t>
            </a:r>
            <a:r>
              <a:rPr lang="nl-NL" altLang="nl-NL" dirty="0" err="1" smtClean="0"/>
              <a:t>Atque</a:t>
            </a:r>
            <a:r>
              <a:rPr lang="nl-NL" altLang="nl-NL" dirty="0" smtClean="0"/>
              <a:t> </a:t>
            </a:r>
            <a:r>
              <a:rPr lang="nl-NL" altLang="nl-NL" dirty="0" err="1" smtClean="0"/>
              <a:t>illum</a:t>
            </a:r>
            <a:r>
              <a:rPr lang="nl-NL" altLang="nl-NL" dirty="0" smtClean="0"/>
              <a:t> </a:t>
            </a:r>
            <a:r>
              <a:rPr lang="nl-NL" altLang="nl-NL" dirty="0" err="1" smtClean="0"/>
              <a:t>talis</a:t>
            </a:r>
            <a:r>
              <a:rPr lang="nl-NL" altLang="nl-NL" dirty="0" smtClean="0"/>
              <a:t> </a:t>
            </a:r>
            <a:r>
              <a:rPr lang="nl-NL" altLang="nl-NL" dirty="0" err="1" smtClean="0"/>
              <a:t>iactantem</a:t>
            </a:r>
            <a:r>
              <a:rPr lang="nl-NL" altLang="nl-NL" dirty="0" smtClean="0"/>
              <a:t> </a:t>
            </a:r>
            <a:r>
              <a:rPr lang="nl-NL" altLang="nl-NL" dirty="0" err="1" smtClean="0"/>
              <a:t>pectore</a:t>
            </a:r>
            <a:r>
              <a:rPr lang="nl-NL" altLang="nl-NL" dirty="0" smtClean="0"/>
              <a:t> </a:t>
            </a:r>
            <a:r>
              <a:rPr lang="nl-NL" altLang="nl-NL" dirty="0" err="1" smtClean="0"/>
              <a:t>curas</a:t>
            </a:r>
            <a:r>
              <a:rPr lang="nl-NL" altLang="nl-NL" dirty="0" smtClean="0"/>
              <a:t>	</a:t>
            </a:r>
          </a:p>
          <a:p>
            <a:pPr lvl="0"/>
            <a:r>
              <a:rPr lang="nl-NL" altLang="nl-NL" dirty="0" smtClean="0"/>
              <a:t>228	</a:t>
            </a:r>
            <a:r>
              <a:rPr lang="nl-NL" altLang="nl-NL" dirty="0" err="1" smtClean="0"/>
              <a:t>tristior</a:t>
            </a:r>
            <a:r>
              <a:rPr lang="nl-NL" altLang="nl-NL" dirty="0" smtClean="0"/>
              <a:t> et </a:t>
            </a:r>
            <a:r>
              <a:rPr lang="nl-NL" altLang="nl-NL" dirty="0" err="1" smtClean="0"/>
              <a:t>lacrimis</a:t>
            </a:r>
            <a:r>
              <a:rPr lang="nl-NL" altLang="nl-NL" dirty="0" smtClean="0"/>
              <a:t> </a:t>
            </a:r>
            <a:r>
              <a:rPr lang="nl-NL" altLang="nl-NL" dirty="0" err="1" smtClean="0"/>
              <a:t>oculos</a:t>
            </a:r>
            <a:r>
              <a:rPr lang="nl-NL" altLang="nl-NL" dirty="0" smtClean="0"/>
              <a:t> </a:t>
            </a:r>
            <a:r>
              <a:rPr lang="nl-NL" altLang="nl-NL" dirty="0" err="1" smtClean="0"/>
              <a:t>suffusa</a:t>
            </a:r>
            <a:r>
              <a:rPr lang="nl-NL" altLang="nl-NL" dirty="0" smtClean="0"/>
              <a:t> </a:t>
            </a:r>
            <a:r>
              <a:rPr lang="nl-NL" altLang="nl-NL" dirty="0" err="1" smtClean="0"/>
              <a:t>nitentis</a:t>
            </a:r>
            <a:endParaRPr lang="nl-NL" altLang="nl-NL" dirty="0" smtClean="0"/>
          </a:p>
          <a:p>
            <a:pPr lvl="0"/>
            <a:r>
              <a:rPr lang="nl-NL" altLang="nl-NL" dirty="0" smtClean="0"/>
              <a:t>229	</a:t>
            </a:r>
            <a:r>
              <a:rPr lang="nl-NL" altLang="nl-NL" dirty="0" err="1" smtClean="0"/>
              <a:t>adloquitur</a:t>
            </a:r>
            <a:r>
              <a:rPr lang="nl-NL" altLang="nl-NL" dirty="0" smtClean="0"/>
              <a:t> Venus:</a:t>
            </a:r>
          </a:p>
          <a:p>
            <a:pPr lvl="0"/>
            <a:endParaRPr lang="nl-NL" altLang="nl-NL" dirty="0" smtClean="0"/>
          </a:p>
          <a:p>
            <a:pPr lvl="0"/>
            <a:r>
              <a:rPr lang="nl-NL" altLang="nl-NL" dirty="0" smtClean="0"/>
              <a:t>En hem, die zich in dergelijke zorgen verdiepte, sprak Venus aan nogal bedroefd/ bedroefder en haar stralende ogen nat van tranen: </a:t>
            </a:r>
            <a:endParaRPr lang="nl-NL" altLang="nl-NL" dirty="0"/>
          </a:p>
        </p:txBody>
      </p:sp>
      <p:sp>
        <p:nvSpPr>
          <p:cNvPr id="14" name="Rond hoek zelfde zijde rechthoek 13">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5" name="Rond hoek zelfde zijde rechthoek 14">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 </a:t>
            </a:r>
            <a:r>
              <a:rPr lang="nl-NL" spc="300" dirty="0" smtClean="0"/>
              <a:t>VERTALING</a:t>
            </a:r>
            <a:endParaRPr lang="nl-NL" spc="300" dirty="0"/>
          </a:p>
        </p:txBody>
      </p:sp>
      <p:sp>
        <p:nvSpPr>
          <p:cNvPr id="16" name="Rond hoek zelfde zijde rechthoek 15">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 </a:t>
            </a:r>
            <a:r>
              <a:rPr lang="nl-NL" spc="300" dirty="0" smtClean="0"/>
              <a:t>VERTALING</a:t>
            </a:r>
            <a:endParaRPr lang="nl-NL" spc="300" dirty="0"/>
          </a:p>
        </p:txBody>
      </p:sp>
      <p:sp>
        <p:nvSpPr>
          <p:cNvPr id="8" name="Rechthoek 7" descr="Zie opdracht in het leerlingenboek." title="Zie opdracht in het leerlingenboek."/>
          <p:cNvSpPr/>
          <p:nvPr/>
        </p:nvSpPr>
        <p:spPr>
          <a:xfrm>
            <a:off x="11140196" y="2079127"/>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
        <p:nvSpPr>
          <p:cNvPr id="10" name="Rechthoek 9" descr="Zie opdracht in het leerlingenboek." title="Zie opdracht in het leerlingenboek."/>
          <p:cNvSpPr/>
          <p:nvPr/>
        </p:nvSpPr>
        <p:spPr>
          <a:xfrm>
            <a:off x="11137576" y="243892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Tree>
    <p:extLst>
      <p:ext uri="{BB962C8B-B14F-4D97-AF65-F5344CB8AC3E}">
        <p14:creationId xmlns:p14="http://schemas.microsoft.com/office/powerpoint/2010/main" val="17910538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xmlns="" id="{5AC2D353-839E-C74A-98C9-3CC81F61111F}"/>
              </a:ext>
            </a:extLst>
          </p:cNvPr>
          <p:cNvSpPr>
            <a:spLocks noGrp="1"/>
          </p:cNvSpPr>
          <p:nvPr>
            <p:ph type="title"/>
          </p:nvPr>
        </p:nvSpPr>
        <p:spPr/>
        <p:txBody>
          <a:bodyPr/>
          <a:lstStyle/>
          <a:p>
            <a:r>
              <a:rPr lang="nl-NL" smtClean="0"/>
              <a:t>a. 	Venus beklaagt zich bij Jupiter om het lot van Aeneas, </a:t>
            </a:r>
            <a:br>
              <a:rPr lang="nl-NL" smtClean="0"/>
            </a:br>
            <a:r>
              <a:rPr lang="nl-NL" smtClean="0"/>
              <a:t>229-233</a:t>
            </a:r>
            <a:endParaRPr lang="nl-NL" dirty="0"/>
          </a:p>
        </p:txBody>
      </p:sp>
      <p:sp>
        <p:nvSpPr>
          <p:cNvPr id="5" name="Rectangle 2"/>
          <p:cNvSpPr>
            <a:spLocks noGrp="1" noChangeArrowheads="1"/>
          </p:cNvSpPr>
          <p:nvPr>
            <p:ph idx="1"/>
          </p:nvPr>
        </p:nvSpPr>
        <p:spPr>
          <a:xfrm>
            <a:off x="1055440" y="1988840"/>
            <a:ext cx="9289032" cy="4351338"/>
          </a:xfrm>
        </p:spPr>
        <p:txBody>
          <a:bodyPr/>
          <a:lstStyle/>
          <a:p>
            <a:r>
              <a:rPr lang="nl-NL" altLang="nl-NL" dirty="0" smtClean="0"/>
              <a:t>229		‘O </a:t>
            </a:r>
            <a:r>
              <a:rPr lang="nl-NL" altLang="nl-NL" dirty="0" err="1" smtClean="0"/>
              <a:t>qui</a:t>
            </a:r>
            <a:r>
              <a:rPr lang="nl-NL" altLang="nl-NL" dirty="0" smtClean="0"/>
              <a:t> </a:t>
            </a:r>
            <a:r>
              <a:rPr lang="nl-NL" altLang="nl-NL" dirty="0" err="1" smtClean="0"/>
              <a:t>res</a:t>
            </a:r>
            <a:r>
              <a:rPr lang="nl-NL" altLang="nl-NL" dirty="0" smtClean="0"/>
              <a:t> </a:t>
            </a:r>
            <a:r>
              <a:rPr lang="nl-NL" altLang="nl-NL" dirty="0" err="1" smtClean="0"/>
              <a:t>hominumque</a:t>
            </a:r>
            <a:r>
              <a:rPr lang="nl-NL" altLang="nl-NL" dirty="0" smtClean="0"/>
              <a:t> </a:t>
            </a:r>
            <a:r>
              <a:rPr lang="nl-NL" altLang="nl-NL" dirty="0" err="1" smtClean="0"/>
              <a:t>deumque</a:t>
            </a:r>
            <a:endParaRPr lang="nl-NL" altLang="nl-NL" dirty="0" smtClean="0"/>
          </a:p>
          <a:p>
            <a:r>
              <a:rPr lang="nl-NL" altLang="nl-NL" dirty="0" smtClean="0"/>
              <a:t>230	</a:t>
            </a:r>
            <a:r>
              <a:rPr lang="nl-NL" altLang="nl-NL" dirty="0" err="1" smtClean="0"/>
              <a:t>aeternis</a:t>
            </a:r>
            <a:r>
              <a:rPr lang="nl-NL" altLang="nl-NL" dirty="0" smtClean="0"/>
              <a:t> </a:t>
            </a:r>
            <a:r>
              <a:rPr lang="nl-NL" altLang="nl-NL" dirty="0" err="1" smtClean="0"/>
              <a:t>regis</a:t>
            </a:r>
            <a:r>
              <a:rPr lang="nl-NL" altLang="nl-NL" dirty="0" smtClean="0"/>
              <a:t> </a:t>
            </a:r>
            <a:r>
              <a:rPr lang="nl-NL" altLang="nl-NL" dirty="0" err="1" smtClean="0"/>
              <a:t>imperiis</a:t>
            </a:r>
            <a:r>
              <a:rPr lang="nl-NL" altLang="nl-NL" dirty="0" smtClean="0"/>
              <a:t> et </a:t>
            </a:r>
            <a:r>
              <a:rPr lang="nl-NL" altLang="nl-NL" dirty="0" err="1" smtClean="0"/>
              <a:t>fulmine</a:t>
            </a:r>
            <a:r>
              <a:rPr lang="nl-NL" altLang="nl-NL" dirty="0" smtClean="0"/>
              <a:t> </a:t>
            </a:r>
            <a:r>
              <a:rPr lang="nl-NL" altLang="nl-NL" dirty="0" err="1" smtClean="0"/>
              <a:t>terres</a:t>
            </a:r>
            <a:r>
              <a:rPr lang="nl-NL" altLang="nl-NL" dirty="0" smtClean="0"/>
              <a:t>,</a:t>
            </a:r>
          </a:p>
          <a:p>
            <a:r>
              <a:rPr lang="nl-NL" altLang="nl-NL" dirty="0" smtClean="0"/>
              <a:t>231	</a:t>
            </a:r>
            <a:r>
              <a:rPr lang="nl-NL" altLang="nl-NL" dirty="0" err="1" smtClean="0"/>
              <a:t>quid</a:t>
            </a:r>
            <a:r>
              <a:rPr lang="nl-NL" altLang="nl-NL" dirty="0" smtClean="0"/>
              <a:t> </a:t>
            </a:r>
            <a:r>
              <a:rPr lang="nl-NL" altLang="nl-NL" dirty="0" err="1" smtClean="0"/>
              <a:t>meus</a:t>
            </a:r>
            <a:r>
              <a:rPr lang="nl-NL" altLang="nl-NL" dirty="0" smtClean="0"/>
              <a:t> Aeneas in te </a:t>
            </a:r>
            <a:r>
              <a:rPr lang="nl-NL" altLang="nl-NL" dirty="0" err="1" smtClean="0"/>
              <a:t>committere</a:t>
            </a:r>
            <a:r>
              <a:rPr lang="nl-NL" altLang="nl-NL" dirty="0" smtClean="0"/>
              <a:t> tantum, </a:t>
            </a:r>
          </a:p>
          <a:p>
            <a:r>
              <a:rPr lang="nl-NL" altLang="nl-NL" dirty="0" smtClean="0"/>
              <a:t>232	</a:t>
            </a:r>
            <a:r>
              <a:rPr lang="nl-NL" altLang="nl-NL" dirty="0" err="1" smtClean="0"/>
              <a:t>quid</a:t>
            </a:r>
            <a:r>
              <a:rPr lang="nl-NL" altLang="nl-NL" dirty="0" smtClean="0"/>
              <a:t> </a:t>
            </a:r>
            <a:r>
              <a:rPr lang="nl-NL" altLang="nl-NL" dirty="0" err="1" smtClean="0"/>
              <a:t>Troes</a:t>
            </a:r>
            <a:r>
              <a:rPr lang="nl-NL" altLang="nl-NL" dirty="0" smtClean="0"/>
              <a:t> </a:t>
            </a:r>
            <a:r>
              <a:rPr lang="nl-NL" altLang="nl-NL" dirty="0" err="1" smtClean="0"/>
              <a:t>potuere</a:t>
            </a:r>
            <a:r>
              <a:rPr lang="nl-NL" altLang="nl-NL" dirty="0" smtClean="0"/>
              <a:t>, </a:t>
            </a:r>
            <a:r>
              <a:rPr lang="nl-NL" altLang="nl-NL" dirty="0" err="1" smtClean="0"/>
              <a:t>quibus</a:t>
            </a:r>
            <a:r>
              <a:rPr lang="nl-NL" altLang="nl-NL" dirty="0" smtClean="0"/>
              <a:t>, tot </a:t>
            </a:r>
            <a:r>
              <a:rPr lang="nl-NL" altLang="nl-NL" dirty="0" err="1" smtClean="0"/>
              <a:t>funera</a:t>
            </a:r>
            <a:r>
              <a:rPr lang="nl-NL" altLang="nl-NL" dirty="0" smtClean="0"/>
              <a:t> </a:t>
            </a:r>
            <a:r>
              <a:rPr lang="nl-NL" altLang="nl-NL" dirty="0" err="1" smtClean="0"/>
              <a:t>passis</a:t>
            </a:r>
            <a:r>
              <a:rPr lang="nl-NL" altLang="nl-NL" dirty="0" smtClean="0"/>
              <a:t>, </a:t>
            </a:r>
          </a:p>
          <a:p>
            <a:r>
              <a:rPr lang="nl-NL" altLang="nl-NL" dirty="0" smtClean="0"/>
              <a:t>233	</a:t>
            </a:r>
            <a:r>
              <a:rPr lang="nl-NL" altLang="nl-NL" dirty="0" err="1" smtClean="0"/>
              <a:t>cunctus</a:t>
            </a:r>
            <a:r>
              <a:rPr lang="nl-NL" altLang="nl-NL" dirty="0" smtClean="0"/>
              <a:t> ob </a:t>
            </a:r>
            <a:r>
              <a:rPr lang="nl-NL" altLang="nl-NL" dirty="0" err="1" smtClean="0"/>
              <a:t>Italiam</a:t>
            </a:r>
            <a:r>
              <a:rPr lang="nl-NL" altLang="nl-NL" dirty="0" smtClean="0"/>
              <a:t> </a:t>
            </a:r>
            <a:r>
              <a:rPr lang="nl-NL" altLang="nl-NL" dirty="0" err="1" smtClean="0"/>
              <a:t>terrarum</a:t>
            </a:r>
            <a:r>
              <a:rPr lang="nl-NL" altLang="nl-NL" dirty="0" smtClean="0"/>
              <a:t> </a:t>
            </a:r>
            <a:r>
              <a:rPr lang="nl-NL" altLang="nl-NL" dirty="0" err="1" smtClean="0"/>
              <a:t>clauditur</a:t>
            </a:r>
            <a:r>
              <a:rPr lang="nl-NL" altLang="nl-NL" dirty="0" smtClean="0"/>
              <a:t> </a:t>
            </a:r>
            <a:r>
              <a:rPr lang="nl-NL" altLang="nl-NL" dirty="0" err="1" smtClean="0"/>
              <a:t>orbis</a:t>
            </a:r>
            <a:r>
              <a:rPr lang="nl-NL" altLang="nl-NL" dirty="0" smtClean="0"/>
              <a:t>?</a:t>
            </a:r>
          </a:p>
          <a:p>
            <a:endParaRPr lang="nl-NL" altLang="nl-NL" dirty="0" smtClean="0"/>
          </a:p>
          <a:p>
            <a:r>
              <a:rPr lang="nl-NL" altLang="nl-NL" dirty="0" smtClean="0"/>
              <a:t>‘O u, die de lotgevallen van (en) mensen en goden 230 bestuurt met uw eeuwige macht/gezag en (hen) met de bliksem bang maakt, wat voor ergs kon mijn Aeneas jegens u begaan, wat konden de Trojanen begaan, voor wie, na zoveel verliezen te hebben geleden, de gehele wereld wegens Italië wordt afgesloten?</a:t>
            </a:r>
            <a:endParaRPr lang="nl-NL" altLang="nl-NL" dirty="0"/>
          </a:p>
        </p:txBody>
      </p:sp>
      <p:sp>
        <p:nvSpPr>
          <p:cNvPr id="12" name="Rond hoek zelfde zijde rechthoek 11">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 </a:t>
            </a:r>
            <a:r>
              <a:rPr lang="nl-NL" spc="300" dirty="0" smtClean="0"/>
              <a:t>VERTALING</a:t>
            </a:r>
            <a:endParaRPr lang="nl-NL" spc="300" dirty="0"/>
          </a:p>
        </p:txBody>
      </p:sp>
      <p:sp>
        <p:nvSpPr>
          <p:cNvPr id="13" name="Rond hoek zelfde zijde rechthoek 12">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 </a:t>
            </a:r>
            <a:r>
              <a:rPr lang="nl-NL" spc="300" dirty="0" smtClean="0"/>
              <a:t>VERTALING</a:t>
            </a:r>
            <a:endParaRPr lang="nl-NL" spc="300" dirty="0"/>
          </a:p>
        </p:txBody>
      </p:sp>
      <p:sp>
        <p:nvSpPr>
          <p:cNvPr id="14" name="Rond hoek zelfde zijde rechthoek 13">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9" name="Rechthoek 8" descr="Attentie stijlfiguur" title="Attentie stijlfiguur"/>
          <p:cNvSpPr/>
          <p:nvPr/>
        </p:nvSpPr>
        <p:spPr>
          <a:xfrm>
            <a:off x="10920336" y="3573016"/>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S</a:t>
            </a:r>
            <a:endParaRPr lang="nl-NL" b="1" dirty="0"/>
          </a:p>
        </p:txBody>
      </p:sp>
      <p:sp>
        <p:nvSpPr>
          <p:cNvPr id="10" name="Rechthoek 9" descr="Attentie stijlfiguur" title="Attentie stijlfiguur"/>
          <p:cNvSpPr/>
          <p:nvPr/>
        </p:nvSpPr>
        <p:spPr>
          <a:xfrm>
            <a:off x="10920336" y="2844197"/>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S</a:t>
            </a:r>
            <a:endParaRPr lang="nl-NL" b="1" dirty="0"/>
          </a:p>
        </p:txBody>
      </p:sp>
    </p:spTree>
    <p:extLst>
      <p:ext uri="{BB962C8B-B14F-4D97-AF65-F5344CB8AC3E}">
        <p14:creationId xmlns:p14="http://schemas.microsoft.com/office/powerpoint/2010/main" val="18028616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xmlns="" id="{5AC2D353-839E-C74A-98C9-3CC81F61111F}"/>
              </a:ext>
            </a:extLst>
          </p:cNvPr>
          <p:cNvSpPr>
            <a:spLocks noGrp="1"/>
          </p:cNvSpPr>
          <p:nvPr>
            <p:ph type="title"/>
          </p:nvPr>
        </p:nvSpPr>
        <p:spPr/>
        <p:txBody>
          <a:bodyPr/>
          <a:lstStyle/>
          <a:p>
            <a:r>
              <a:rPr lang="nl-NL" smtClean="0"/>
              <a:t>a. 	Venus beklaagt zich bij Jupiter om het lot van Aeneas, </a:t>
            </a:r>
            <a:br>
              <a:rPr lang="nl-NL" smtClean="0"/>
            </a:br>
            <a:r>
              <a:rPr lang="nl-NL" smtClean="0"/>
              <a:t>234-237</a:t>
            </a:r>
            <a:endParaRPr lang="nl-NL" dirty="0"/>
          </a:p>
        </p:txBody>
      </p:sp>
      <p:sp>
        <p:nvSpPr>
          <p:cNvPr id="5" name="Rectangle 2"/>
          <p:cNvSpPr>
            <a:spLocks noGrp="1" noChangeArrowheads="1"/>
          </p:cNvSpPr>
          <p:nvPr>
            <p:ph idx="1"/>
          </p:nvPr>
        </p:nvSpPr>
        <p:spPr/>
        <p:txBody>
          <a:bodyPr/>
          <a:lstStyle/>
          <a:p>
            <a:r>
              <a:rPr lang="nl-NL" altLang="nl-NL" smtClean="0"/>
              <a:t>234	Certe hinc Romanos olim, volventibus annis,</a:t>
            </a:r>
          </a:p>
          <a:p>
            <a:r>
              <a:rPr lang="nl-NL" altLang="nl-NL" smtClean="0"/>
              <a:t>235	hinc fore ductores, revocato a sanguine Teucri,</a:t>
            </a:r>
          </a:p>
          <a:p>
            <a:r>
              <a:rPr lang="nl-NL" altLang="nl-NL" smtClean="0"/>
              <a:t>236	qui mare, qui terras omnis dicione tenerent,</a:t>
            </a:r>
          </a:p>
          <a:p>
            <a:r>
              <a:rPr lang="nl-NL" altLang="nl-NL" smtClean="0"/>
              <a:t>237	pollicitus – Quae te, genitor, sententia vertit?’</a:t>
            </a:r>
          </a:p>
          <a:p>
            <a:endParaRPr lang="nl-NL" altLang="nl-NL" smtClean="0"/>
          </a:p>
          <a:p>
            <a:r>
              <a:rPr lang="nl-NL" altLang="nl-NL" smtClean="0"/>
              <a:t>Zeker hebt u beloofd dat uit hen de Romeinen eens na verloop van jaren 235 leiders zouden zijn, uit hen, (nl.) van het herstelde bloed van Teucer, die de zee, die alle landen onder hun gezag moesten houden – Welke opvatting heeft u, vader, tot andere gedachten gebracht?’</a:t>
            </a:r>
            <a:endParaRPr lang="nl-NL" altLang="nl-NL" dirty="0"/>
          </a:p>
        </p:txBody>
      </p:sp>
      <p:sp>
        <p:nvSpPr>
          <p:cNvPr id="12" name="Rond hoek zelfde zijde rechthoek 11">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 </a:t>
            </a:r>
            <a:r>
              <a:rPr lang="nl-NL" spc="300" dirty="0" smtClean="0"/>
              <a:t>VERTALING</a:t>
            </a:r>
            <a:endParaRPr lang="nl-NL" spc="300" dirty="0"/>
          </a:p>
        </p:txBody>
      </p:sp>
      <p:sp>
        <p:nvSpPr>
          <p:cNvPr id="13" name="Rond hoek zelfde zijde rechthoek 12">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 </a:t>
            </a:r>
            <a:r>
              <a:rPr lang="nl-NL" spc="300" dirty="0" smtClean="0"/>
              <a:t>VERTALING</a:t>
            </a:r>
            <a:endParaRPr lang="nl-NL" spc="300" dirty="0"/>
          </a:p>
        </p:txBody>
      </p:sp>
      <p:sp>
        <p:nvSpPr>
          <p:cNvPr id="14" name="Rond hoek zelfde zijde rechthoek 13">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9" name="Rechthoek 8" descr="Zie opdracht in het leerlingenboek." title="Zie opdracht in het leerlingenboek."/>
          <p:cNvSpPr/>
          <p:nvPr/>
        </p:nvSpPr>
        <p:spPr>
          <a:xfrm>
            <a:off x="10920336" y="2132856"/>
            <a:ext cx="27262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Tree>
    <p:extLst>
      <p:ext uri="{BB962C8B-B14F-4D97-AF65-F5344CB8AC3E}">
        <p14:creationId xmlns:p14="http://schemas.microsoft.com/office/powerpoint/2010/main" val="31725568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b. 	‘Jupiter laat Aeneas in de steek’, 238-241</a:t>
            </a:r>
            <a:endParaRPr lang="nl-NL" dirty="0"/>
          </a:p>
        </p:txBody>
      </p:sp>
      <p:sp>
        <p:nvSpPr>
          <p:cNvPr id="3" name="Tijdelijke aanduiding voor inhoud 2"/>
          <p:cNvSpPr>
            <a:spLocks noGrp="1"/>
          </p:cNvSpPr>
          <p:nvPr>
            <p:ph idx="1"/>
          </p:nvPr>
        </p:nvSpPr>
        <p:spPr>
          <a:xfrm>
            <a:off x="1055440" y="1988840"/>
            <a:ext cx="8136904" cy="4351338"/>
          </a:xfrm>
        </p:spPr>
        <p:txBody>
          <a:bodyPr/>
          <a:lstStyle/>
          <a:p>
            <a:pPr lvl="0"/>
            <a:r>
              <a:rPr lang="nl-NL" altLang="nl-NL" dirty="0" smtClean="0"/>
              <a:t>238	‘Hoc </a:t>
            </a:r>
            <a:r>
              <a:rPr lang="nl-NL" altLang="nl-NL" dirty="0" err="1" smtClean="0"/>
              <a:t>equidem</a:t>
            </a:r>
            <a:r>
              <a:rPr lang="nl-NL" altLang="nl-NL" dirty="0" smtClean="0"/>
              <a:t> </a:t>
            </a:r>
            <a:r>
              <a:rPr lang="nl-NL" altLang="nl-NL" dirty="0" err="1" smtClean="0"/>
              <a:t>occasum</a:t>
            </a:r>
            <a:r>
              <a:rPr lang="nl-NL" altLang="nl-NL" dirty="0" smtClean="0"/>
              <a:t> </a:t>
            </a:r>
            <a:r>
              <a:rPr lang="nl-NL" altLang="nl-NL" dirty="0" err="1" smtClean="0"/>
              <a:t>Troiae</a:t>
            </a:r>
            <a:r>
              <a:rPr lang="nl-NL" altLang="nl-NL" dirty="0" smtClean="0"/>
              <a:t> </a:t>
            </a:r>
            <a:r>
              <a:rPr lang="nl-NL" altLang="nl-NL" dirty="0" err="1" smtClean="0"/>
              <a:t>tristisque</a:t>
            </a:r>
            <a:r>
              <a:rPr lang="nl-NL" altLang="nl-NL" dirty="0" smtClean="0"/>
              <a:t> </a:t>
            </a:r>
            <a:r>
              <a:rPr lang="nl-NL" altLang="nl-NL" dirty="0" err="1" smtClean="0"/>
              <a:t>ruinas</a:t>
            </a:r>
            <a:endParaRPr lang="nl-NL" altLang="nl-NL" dirty="0" smtClean="0"/>
          </a:p>
          <a:p>
            <a:pPr lvl="0"/>
            <a:r>
              <a:rPr lang="nl-NL" altLang="nl-NL" dirty="0" smtClean="0"/>
              <a:t>239	</a:t>
            </a:r>
            <a:r>
              <a:rPr lang="nl-NL" altLang="nl-NL" dirty="0" err="1" smtClean="0"/>
              <a:t>solabar</a:t>
            </a:r>
            <a:r>
              <a:rPr lang="nl-NL" altLang="nl-NL" dirty="0" smtClean="0"/>
              <a:t> </a:t>
            </a:r>
            <a:r>
              <a:rPr lang="nl-NL" altLang="nl-NL" dirty="0" err="1" smtClean="0"/>
              <a:t>fatis</a:t>
            </a:r>
            <a:r>
              <a:rPr lang="nl-NL" altLang="nl-NL" dirty="0" smtClean="0"/>
              <a:t> </a:t>
            </a:r>
            <a:r>
              <a:rPr lang="nl-NL" altLang="nl-NL" dirty="0" err="1" smtClean="0"/>
              <a:t>contraria</a:t>
            </a:r>
            <a:r>
              <a:rPr lang="nl-NL" altLang="nl-NL" dirty="0" smtClean="0"/>
              <a:t> fata </a:t>
            </a:r>
            <a:r>
              <a:rPr lang="nl-NL" altLang="nl-NL" dirty="0" err="1" smtClean="0"/>
              <a:t>rependens</a:t>
            </a:r>
            <a:r>
              <a:rPr lang="nl-NL" altLang="nl-NL" dirty="0" smtClean="0"/>
              <a:t>;	</a:t>
            </a:r>
          </a:p>
          <a:p>
            <a:pPr lvl="0"/>
            <a:r>
              <a:rPr lang="nl-NL" altLang="nl-NL" dirty="0" smtClean="0"/>
              <a:t>240	</a:t>
            </a:r>
            <a:r>
              <a:rPr lang="nl-NL" altLang="nl-NL" dirty="0" err="1" smtClean="0"/>
              <a:t>nunc</a:t>
            </a:r>
            <a:r>
              <a:rPr lang="nl-NL" altLang="nl-NL" dirty="0" smtClean="0"/>
              <a:t> </a:t>
            </a:r>
            <a:r>
              <a:rPr lang="nl-NL" altLang="nl-NL" dirty="0" err="1" smtClean="0"/>
              <a:t>eadem</a:t>
            </a:r>
            <a:r>
              <a:rPr lang="nl-NL" altLang="nl-NL" dirty="0" smtClean="0"/>
              <a:t> </a:t>
            </a:r>
            <a:r>
              <a:rPr lang="nl-NL" altLang="nl-NL" dirty="0" err="1" smtClean="0"/>
              <a:t>fortuna</a:t>
            </a:r>
            <a:r>
              <a:rPr lang="nl-NL" altLang="nl-NL" dirty="0" smtClean="0"/>
              <a:t> </a:t>
            </a:r>
            <a:r>
              <a:rPr lang="nl-NL" altLang="nl-NL" dirty="0" err="1" smtClean="0"/>
              <a:t>viros</a:t>
            </a:r>
            <a:r>
              <a:rPr lang="nl-NL" altLang="nl-NL" dirty="0" smtClean="0"/>
              <a:t> tot </a:t>
            </a:r>
            <a:r>
              <a:rPr lang="nl-NL" altLang="nl-NL" dirty="0" err="1" smtClean="0"/>
              <a:t>casibus</a:t>
            </a:r>
            <a:r>
              <a:rPr lang="nl-NL" altLang="nl-NL" dirty="0" smtClean="0"/>
              <a:t> </a:t>
            </a:r>
            <a:r>
              <a:rPr lang="nl-NL" altLang="nl-NL" dirty="0" err="1" smtClean="0"/>
              <a:t>actos</a:t>
            </a:r>
            <a:endParaRPr lang="nl-NL" altLang="nl-NL" dirty="0" smtClean="0"/>
          </a:p>
          <a:p>
            <a:pPr lvl="0"/>
            <a:r>
              <a:rPr lang="nl-NL" altLang="nl-NL" dirty="0" smtClean="0"/>
              <a:t>241	</a:t>
            </a:r>
            <a:r>
              <a:rPr lang="nl-NL" altLang="nl-NL" dirty="0" err="1" smtClean="0"/>
              <a:t>insequitur</a:t>
            </a:r>
            <a:r>
              <a:rPr lang="nl-NL" altLang="nl-NL" dirty="0" smtClean="0"/>
              <a:t>. Quem das </a:t>
            </a:r>
            <a:r>
              <a:rPr lang="nl-NL" altLang="nl-NL" dirty="0" err="1" smtClean="0"/>
              <a:t>finem</a:t>
            </a:r>
            <a:r>
              <a:rPr lang="nl-NL" altLang="nl-NL" dirty="0" smtClean="0"/>
              <a:t>, rex </a:t>
            </a:r>
            <a:r>
              <a:rPr lang="nl-NL" altLang="nl-NL" dirty="0" err="1" smtClean="0"/>
              <a:t>magne</a:t>
            </a:r>
            <a:r>
              <a:rPr lang="nl-NL" altLang="nl-NL" dirty="0" smtClean="0"/>
              <a:t>, </a:t>
            </a:r>
            <a:r>
              <a:rPr lang="nl-NL" altLang="nl-NL" dirty="0" err="1" smtClean="0"/>
              <a:t>laborum</a:t>
            </a:r>
            <a:r>
              <a:rPr lang="nl-NL" altLang="nl-NL" dirty="0" smtClean="0"/>
              <a:t>?	</a:t>
            </a:r>
          </a:p>
          <a:p>
            <a:pPr lvl="0"/>
            <a:endParaRPr lang="nl-NL" altLang="nl-NL" dirty="0" smtClean="0"/>
          </a:p>
          <a:p>
            <a:pPr lvl="0"/>
            <a:r>
              <a:rPr lang="nl-NL" altLang="nl-NL" dirty="0" smtClean="0"/>
              <a:t>238 Met deze belofte inderdaad zocht ik troost voor de ondergang en de sombere puinhopen van Troje, terwijl ik (steeds) tegen het lot het tegenovergestelde lot deed opwegen; 240 nu achtervolgt hetzelfde ongeluk de mannen, die door zoveel lotgevallen zijn opgejaagd. Welk einde geeft u, grote koning, aan hun inspanningen/ellende? </a:t>
            </a:r>
            <a:endParaRPr lang="nl-NL" dirty="0"/>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 </a:t>
            </a:r>
            <a:r>
              <a:rPr lang="nl-NL" spc="300" dirty="0" smtClean="0"/>
              <a:t>VERTALING</a:t>
            </a:r>
            <a:endParaRPr lang="nl-NL" spc="300" dirty="0"/>
          </a:p>
        </p:txBody>
      </p:sp>
      <p:sp>
        <p:nvSpPr>
          <p:cNvPr id="10" name="Rond hoek zelfde zijde rechthoek 9">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 </a:t>
            </a:r>
            <a:r>
              <a:rPr lang="nl-NL" spc="300" dirty="0" smtClean="0"/>
              <a:t>VERTALING</a:t>
            </a:r>
            <a:endParaRPr lang="nl-NL" spc="300" dirty="0"/>
          </a:p>
        </p:txBody>
      </p:sp>
      <p:sp>
        <p:nvSpPr>
          <p:cNvPr id="12" name="Rond hoek zelfde zijde rechthoek 11">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8" name="Rechthoek 7" descr="Zie opdracht in het leerlingenboek." title="Zie opdracht in het leerlingenboek."/>
          <p:cNvSpPr/>
          <p:nvPr/>
        </p:nvSpPr>
        <p:spPr>
          <a:xfrm>
            <a:off x="10920336" y="2472093"/>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
        <p:nvSpPr>
          <p:cNvPr id="11" name="Rechthoek 10" descr="Attentie stijlfiguur" title="Attentie stijlfiguur"/>
          <p:cNvSpPr/>
          <p:nvPr/>
        </p:nvSpPr>
        <p:spPr>
          <a:xfrm>
            <a:off x="10920336" y="3225346"/>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S</a:t>
            </a:r>
            <a:endParaRPr lang="nl-NL" b="1" dirty="0"/>
          </a:p>
        </p:txBody>
      </p:sp>
    </p:spTree>
    <p:extLst>
      <p:ext uri="{BB962C8B-B14F-4D97-AF65-F5344CB8AC3E}">
        <p14:creationId xmlns:p14="http://schemas.microsoft.com/office/powerpoint/2010/main" val="23939648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smtClean="0"/>
              <a:t>b. 	‘Jupiter laat Aeneas in de steek’, 242-246</a:t>
            </a:r>
            <a:endParaRPr lang="nl-NL" dirty="0"/>
          </a:p>
        </p:txBody>
      </p:sp>
      <p:sp>
        <p:nvSpPr>
          <p:cNvPr id="13" name="Tijdelijke aanduiding voor inhoud 12"/>
          <p:cNvSpPr>
            <a:spLocks noGrp="1"/>
          </p:cNvSpPr>
          <p:nvPr>
            <p:ph idx="1"/>
          </p:nvPr>
        </p:nvSpPr>
        <p:spPr>
          <a:xfrm>
            <a:off x="1055440" y="1988840"/>
            <a:ext cx="8856984" cy="4351338"/>
          </a:xfrm>
        </p:spPr>
        <p:txBody>
          <a:bodyPr/>
          <a:lstStyle/>
          <a:p>
            <a:pPr lvl="0"/>
            <a:r>
              <a:rPr lang="pt-BR" altLang="nl-NL" dirty="0" smtClean="0"/>
              <a:t>242	Antenor potuit mediis elapsus Achivis</a:t>
            </a:r>
          </a:p>
          <a:p>
            <a:pPr lvl="0"/>
            <a:r>
              <a:rPr lang="pt-BR" altLang="nl-NL" dirty="0" smtClean="0"/>
              <a:t>243	Illyricos penetrare sinus atque intima tutus</a:t>
            </a:r>
          </a:p>
          <a:p>
            <a:pPr lvl="0"/>
            <a:r>
              <a:rPr lang="pt-BR" altLang="nl-NL" dirty="0" smtClean="0"/>
              <a:t>244	regna Liburnorum et fontem superare Timavi,</a:t>
            </a:r>
          </a:p>
          <a:p>
            <a:pPr lvl="0"/>
            <a:r>
              <a:rPr lang="pt-BR" altLang="nl-NL" dirty="0" smtClean="0"/>
              <a:t>245	unde per ora novem vasto cum murmure montis</a:t>
            </a:r>
          </a:p>
          <a:p>
            <a:pPr lvl="0"/>
            <a:r>
              <a:rPr lang="pt-BR" altLang="nl-NL" dirty="0" smtClean="0"/>
              <a:t>246	it mare proruptum et pelago premit arva sonanti.</a:t>
            </a:r>
          </a:p>
          <a:p>
            <a:pPr lvl="0"/>
            <a:endParaRPr lang="nl-NL" altLang="nl-NL" dirty="0" smtClean="0"/>
          </a:p>
          <a:p>
            <a:pPr lvl="0"/>
            <a:r>
              <a:rPr lang="nl-NL" altLang="nl-NL" dirty="0" err="1" smtClean="0"/>
              <a:t>Antenor</a:t>
            </a:r>
            <a:r>
              <a:rPr lang="nl-NL" altLang="nl-NL" dirty="0" smtClean="0"/>
              <a:t> kon, ontsnapt uit het midden van de Grieken, veilig in de </a:t>
            </a:r>
            <a:r>
              <a:rPr lang="nl-NL" altLang="nl-NL" dirty="0" err="1" smtClean="0"/>
              <a:t>Illyrische</a:t>
            </a:r>
            <a:r>
              <a:rPr lang="nl-NL" altLang="nl-NL" dirty="0" smtClean="0"/>
              <a:t> baaien en het binnenste van het rijk van de </a:t>
            </a:r>
            <a:r>
              <a:rPr lang="nl-NL" altLang="nl-NL" dirty="0" err="1" smtClean="0"/>
              <a:t>Liburniërs</a:t>
            </a:r>
            <a:r>
              <a:rPr lang="nl-NL" altLang="nl-NL" dirty="0" smtClean="0"/>
              <a:t> doordringen en de bron van </a:t>
            </a:r>
            <a:r>
              <a:rPr lang="nl-NL" altLang="nl-NL" dirty="0" err="1" smtClean="0"/>
              <a:t>Timavus</a:t>
            </a:r>
            <a:r>
              <a:rPr lang="nl-NL" altLang="nl-NL" dirty="0" smtClean="0"/>
              <a:t> voorbijvaren, 245 vanwaar hij door negen gaten met een enorm gebulder van de berg (voort)gaat als een zee die zich een weg baant en met zijn bruisende watermassa de akkers overspoelt. </a:t>
            </a:r>
            <a:endParaRPr lang="nl-NL" dirty="0"/>
          </a:p>
        </p:txBody>
      </p:sp>
      <p:sp>
        <p:nvSpPr>
          <p:cNvPr id="8" name="Rond hoek zelfde zijde rechthoek 7">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 </a:t>
            </a:r>
            <a:r>
              <a:rPr lang="nl-NL" spc="300" dirty="0" smtClean="0"/>
              <a:t>VERTALING</a:t>
            </a:r>
            <a:endParaRPr lang="nl-NL" spc="300" dirty="0"/>
          </a:p>
        </p:txBody>
      </p:sp>
      <p:sp>
        <p:nvSpPr>
          <p:cNvPr id="9" name="Rond hoek zelfde zijde rechthoek 8">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 </a:t>
            </a:r>
            <a:r>
              <a:rPr lang="nl-NL" spc="300" dirty="0" smtClean="0"/>
              <a:t>VERTALING</a:t>
            </a:r>
            <a:endParaRPr lang="nl-NL" spc="300" dirty="0"/>
          </a:p>
        </p:txBody>
      </p:sp>
      <p:sp>
        <p:nvSpPr>
          <p:cNvPr id="10" name="Rond hoek zelfde zijde rechthoek 9">
            <a:hlinkClick r:id="rId4"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1" name="Rechthoek 10" descr="Zie opdracht in het leerlingenboek." title="Zie opdracht in het leerlingenboek."/>
          <p:cNvSpPr/>
          <p:nvPr/>
        </p:nvSpPr>
        <p:spPr>
          <a:xfrm>
            <a:off x="10920336" y="243892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Tree>
    <p:extLst>
      <p:ext uri="{BB962C8B-B14F-4D97-AF65-F5344CB8AC3E}">
        <p14:creationId xmlns:p14="http://schemas.microsoft.com/office/powerpoint/2010/main" val="35822747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smtClean="0"/>
              <a:t>b. 	‘Jupiter laat Aeneas in de steek’, 247-249</a:t>
            </a:r>
            <a:endParaRPr lang="nl-NL" dirty="0"/>
          </a:p>
        </p:txBody>
      </p:sp>
      <p:sp>
        <p:nvSpPr>
          <p:cNvPr id="13" name="Tijdelijke aanduiding voor inhoud 12"/>
          <p:cNvSpPr>
            <a:spLocks noGrp="1"/>
          </p:cNvSpPr>
          <p:nvPr>
            <p:ph idx="1"/>
          </p:nvPr>
        </p:nvSpPr>
        <p:spPr/>
        <p:txBody>
          <a:bodyPr/>
          <a:lstStyle/>
          <a:p>
            <a:pPr lvl="0"/>
            <a:r>
              <a:rPr lang="pt-BR" altLang="nl-NL" smtClean="0"/>
              <a:t>247	Hic tamen ille urbem Patavi sedesque locavit</a:t>
            </a:r>
          </a:p>
          <a:p>
            <a:pPr lvl="0"/>
            <a:r>
              <a:rPr lang="pt-BR" altLang="nl-NL" smtClean="0"/>
              <a:t>248	Teucrorum et genti nomen dedit armaque fixit</a:t>
            </a:r>
          </a:p>
          <a:p>
            <a:pPr lvl="0"/>
            <a:r>
              <a:rPr lang="pt-BR" altLang="nl-NL" smtClean="0"/>
              <a:t>249	Troia, nunc placida compostus pace quiescit:</a:t>
            </a:r>
            <a:endParaRPr lang="nl-NL" altLang="nl-NL" smtClean="0"/>
          </a:p>
          <a:p>
            <a:pPr lvl="0"/>
            <a:endParaRPr lang="nl-NL" altLang="nl-NL" smtClean="0"/>
          </a:p>
          <a:p>
            <a:pPr lvl="0"/>
            <a:r>
              <a:rPr lang="nl-NL" altLang="nl-NL" smtClean="0"/>
              <a:t>Hier heeft hij toch de stad Patavum en de woonplaats van de Trojanen aangelegd en aan het volk een naam gegeven en de Trojaanse wapens opgehangen, nu leidt hij een rustig leven, tot rust gebracht in een kalme vrede: </a:t>
            </a:r>
            <a:endParaRPr lang="nl-NL" dirty="0"/>
          </a:p>
        </p:txBody>
      </p:sp>
      <p:sp>
        <p:nvSpPr>
          <p:cNvPr id="8" name="Rond hoek zelfde zijde rechthoek 7">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 </a:t>
            </a:r>
            <a:r>
              <a:rPr lang="nl-NL" spc="300" dirty="0" smtClean="0"/>
              <a:t>VERTALING</a:t>
            </a:r>
            <a:endParaRPr lang="nl-NL" spc="300" dirty="0"/>
          </a:p>
        </p:txBody>
      </p:sp>
      <p:sp>
        <p:nvSpPr>
          <p:cNvPr id="9" name="Rond hoek zelfde zijde rechthoek 8">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 </a:t>
            </a:r>
            <a:r>
              <a:rPr lang="nl-NL" spc="300" dirty="0" smtClean="0"/>
              <a:t>VERTALING</a:t>
            </a:r>
            <a:endParaRPr lang="nl-NL" spc="300" dirty="0"/>
          </a:p>
        </p:txBody>
      </p:sp>
      <p:sp>
        <p:nvSpPr>
          <p:cNvPr id="10" name="Rond hoek zelfde zijde rechthoek 9">
            <a:hlinkClick r:id="rId4"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7" name="Rechthoek 6" descr="Zie opdracht in het leerlingenboek." title="Zie opdracht in het leerlingenboek."/>
          <p:cNvSpPr/>
          <p:nvPr/>
        </p:nvSpPr>
        <p:spPr>
          <a:xfrm>
            <a:off x="10920336" y="249289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Tree>
    <p:extLst>
      <p:ext uri="{BB962C8B-B14F-4D97-AF65-F5344CB8AC3E}">
        <p14:creationId xmlns:p14="http://schemas.microsoft.com/office/powerpoint/2010/main" val="17099340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smtClean="0"/>
              <a:t>b. 	‘Jupiter laat Aeneas in de steek’, 250-253</a:t>
            </a:r>
            <a:endParaRPr lang="nl-NL" dirty="0"/>
          </a:p>
        </p:txBody>
      </p:sp>
      <p:sp>
        <p:nvSpPr>
          <p:cNvPr id="13" name="Tijdelijke aanduiding voor inhoud 12"/>
          <p:cNvSpPr>
            <a:spLocks noGrp="1"/>
          </p:cNvSpPr>
          <p:nvPr>
            <p:ph idx="1"/>
          </p:nvPr>
        </p:nvSpPr>
        <p:spPr/>
        <p:txBody>
          <a:bodyPr/>
          <a:lstStyle/>
          <a:p>
            <a:pPr lvl="0"/>
            <a:r>
              <a:rPr lang="pt-BR" altLang="nl-NL" smtClean="0"/>
              <a:t>250	nos, tua progenies, caeli quibus adnuis arcem,</a:t>
            </a:r>
          </a:p>
          <a:p>
            <a:pPr lvl="0"/>
            <a:r>
              <a:rPr lang="pt-BR" altLang="nl-NL" smtClean="0"/>
              <a:t>251	navibus (infandum!) amissis unius ob iram	</a:t>
            </a:r>
          </a:p>
          <a:p>
            <a:pPr lvl="0"/>
            <a:r>
              <a:rPr lang="pt-BR" altLang="nl-NL" smtClean="0"/>
              <a:t>252	prodimur atque Italis longe disiungimur oris.</a:t>
            </a:r>
          </a:p>
          <a:p>
            <a:pPr lvl="0"/>
            <a:r>
              <a:rPr lang="pt-BR" altLang="nl-NL" smtClean="0"/>
              <a:t>253	Hic pietatis honos? Sic nos in sceptra reponis?’</a:t>
            </a:r>
          </a:p>
          <a:p>
            <a:pPr lvl="0"/>
            <a:endParaRPr lang="nl-NL" altLang="nl-NL" smtClean="0"/>
          </a:p>
          <a:p>
            <a:pPr lvl="0"/>
            <a:r>
              <a:rPr lang="nl-NL" altLang="nl-NL" smtClean="0"/>
              <a:t>250 wij, uw nageslacht, aan wie u de burcht van de hemel belooft, worden, na schepen (gruwelijk!) verloren te hebben wegens de toorn van één, verraden en gescheiden ver van de Italische kusten. Is dit de beloning voor trouw/plichtsbesef? Herstelt u ons zo in onze koninklijke waardigheid?’</a:t>
            </a:r>
            <a:endParaRPr lang="nl-NL" dirty="0"/>
          </a:p>
        </p:txBody>
      </p:sp>
      <p:sp>
        <p:nvSpPr>
          <p:cNvPr id="8" name="Rond hoek zelfde zijde rechthoek 7">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 </a:t>
            </a:r>
            <a:r>
              <a:rPr lang="nl-NL" spc="300" dirty="0" smtClean="0"/>
              <a:t>VERTALING</a:t>
            </a:r>
            <a:endParaRPr lang="nl-NL" spc="300" dirty="0"/>
          </a:p>
        </p:txBody>
      </p:sp>
      <p:sp>
        <p:nvSpPr>
          <p:cNvPr id="9" name="Rond hoek zelfde zijde rechthoek 8">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 </a:t>
            </a:r>
            <a:r>
              <a:rPr lang="nl-NL" spc="300" dirty="0" smtClean="0"/>
              <a:t>VERTALING</a:t>
            </a:r>
            <a:endParaRPr lang="nl-NL" spc="300" dirty="0"/>
          </a:p>
        </p:txBody>
      </p:sp>
      <p:sp>
        <p:nvSpPr>
          <p:cNvPr id="10" name="Rond hoek zelfde zijde rechthoek 9">
            <a:hlinkClick r:id="rId4"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7" name="Rechthoek 6" descr="Zie opdracht in het leerlingenboek." title="Zie opdracht in het leerlingenboek."/>
          <p:cNvSpPr/>
          <p:nvPr/>
        </p:nvSpPr>
        <p:spPr>
          <a:xfrm>
            <a:off x="10920336" y="249289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Tree>
    <p:extLst>
      <p:ext uri="{BB962C8B-B14F-4D97-AF65-F5344CB8AC3E}">
        <p14:creationId xmlns:p14="http://schemas.microsoft.com/office/powerpoint/2010/main" val="1101126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a:xfrm>
            <a:off x="1055440" y="548680"/>
            <a:ext cx="10081120" cy="979200"/>
          </a:xfrm>
        </p:spPr>
        <p:txBody>
          <a:bodyPr/>
          <a:lstStyle/>
          <a:p>
            <a:r>
              <a:rPr lang="nl-NL" dirty="0">
                <a:solidFill>
                  <a:srgbClr val="000000"/>
                </a:solidFill>
                <a:latin typeface="Calibri" panose="020F0502020204030204" pitchFamily="34" charset="0"/>
                <a:ea typeface="Times New Roman" panose="02020603050405020304" pitchFamily="18" charset="0"/>
                <a:cs typeface="GR Times New Roman"/>
              </a:rPr>
              <a:t>a. 	Venus beklaagt zich bij Jupiter om het lot van Aeneas (I, 223-237)</a:t>
            </a:r>
            <a:r>
              <a:rPr lang="nl-NL" altLang="nl-NL" dirty="0"/>
              <a:t/>
            </a:r>
            <a:br>
              <a:rPr lang="nl-NL" altLang="nl-NL" dirty="0"/>
            </a:br>
            <a:endParaRPr lang="nl-NL" dirty="0"/>
          </a:p>
        </p:txBody>
      </p:sp>
      <p:sp>
        <p:nvSpPr>
          <p:cNvPr id="5" name="Rectangle 2"/>
          <p:cNvSpPr>
            <a:spLocks noGrp="1" noChangeArrowheads="1"/>
          </p:cNvSpPr>
          <p:nvPr>
            <p:ph idx="1"/>
          </p:nvPr>
        </p:nvSpPr>
        <p:spPr/>
        <p:txBody>
          <a:bodyPr/>
          <a:lstStyle/>
          <a:p>
            <a:r>
              <a:rPr lang="nl-NL" altLang="nl-NL" sz="2400" i="1" dirty="0" smtClean="0"/>
              <a:t>…	zie vorige dia</a:t>
            </a:r>
          </a:p>
          <a:p>
            <a:pPr>
              <a:tabLst>
                <a:tab pos="717550" algn="l"/>
                <a:tab pos="1882775" algn="l"/>
                <a:tab pos="7983538" algn="l"/>
              </a:tabLst>
            </a:pPr>
            <a:r>
              <a:rPr lang="nl-NL" altLang="nl-NL" sz="2400" dirty="0" smtClean="0"/>
              <a:t>	(</a:t>
            </a:r>
            <a:r>
              <a:rPr lang="nl-NL" altLang="nl-NL" dirty="0" err="1"/>
              <a:t>adloquitur</a:t>
            </a:r>
            <a:r>
              <a:rPr lang="nl-NL" altLang="nl-NL" dirty="0"/>
              <a:t> Venus</a:t>
            </a:r>
            <a:r>
              <a:rPr lang="nl-NL" altLang="nl-NL" dirty="0" smtClean="0"/>
              <a:t>:</a:t>
            </a:r>
            <a:r>
              <a:rPr lang="nl-NL" altLang="nl-NL" sz="2400" dirty="0" smtClean="0"/>
              <a:t>) ‘O </a:t>
            </a:r>
            <a:r>
              <a:rPr lang="nl-NL" altLang="nl-NL" sz="2400" dirty="0" err="1" smtClean="0"/>
              <a:t>qui</a:t>
            </a:r>
            <a:r>
              <a:rPr lang="nl-NL" altLang="nl-NL" sz="2400" dirty="0" smtClean="0"/>
              <a:t> </a:t>
            </a:r>
            <a:r>
              <a:rPr lang="nl-NL" altLang="nl-NL" sz="2400" dirty="0" err="1" smtClean="0"/>
              <a:t>res</a:t>
            </a:r>
            <a:r>
              <a:rPr lang="nl-NL" altLang="nl-NL" sz="2400" dirty="0" smtClean="0"/>
              <a:t> </a:t>
            </a:r>
            <a:r>
              <a:rPr lang="nl-NL" altLang="nl-NL" sz="2400" dirty="0" err="1" smtClean="0"/>
              <a:t>hominumque</a:t>
            </a:r>
            <a:r>
              <a:rPr lang="nl-NL" altLang="nl-NL" sz="2400" dirty="0" smtClean="0"/>
              <a:t> </a:t>
            </a:r>
            <a:r>
              <a:rPr lang="nl-NL" altLang="nl-NL" sz="2400" dirty="0" err="1" smtClean="0"/>
              <a:t>deumque</a:t>
            </a:r>
            <a:r>
              <a:rPr lang="nl-NL" altLang="nl-NL" sz="2400" dirty="0" smtClean="0"/>
              <a:t>	</a:t>
            </a:r>
            <a:r>
              <a:rPr lang="nl-NL" altLang="nl-NL" sz="2400" dirty="0" smtClean="0">
                <a:hlinkClick r:id="rId5" action="ppaction://hlinksldjump"/>
              </a:rPr>
              <a:t>Regel 229-233</a:t>
            </a:r>
            <a:endParaRPr lang="nl-NL" altLang="nl-NL" sz="2400" dirty="0" smtClean="0"/>
          </a:p>
          <a:p>
            <a:pPr>
              <a:tabLst>
                <a:tab pos="717550" algn="l"/>
                <a:tab pos="1882775" algn="l"/>
                <a:tab pos="7983538" algn="l"/>
              </a:tabLst>
            </a:pPr>
            <a:r>
              <a:rPr lang="nl-NL" altLang="nl-NL" sz="2400" dirty="0" smtClean="0"/>
              <a:t>230	</a:t>
            </a:r>
            <a:r>
              <a:rPr lang="nl-NL" altLang="nl-NL" sz="2400" dirty="0" err="1" smtClean="0"/>
              <a:t>aeternis</a:t>
            </a:r>
            <a:r>
              <a:rPr lang="nl-NL" altLang="nl-NL" sz="2400" dirty="0" smtClean="0"/>
              <a:t> </a:t>
            </a:r>
            <a:r>
              <a:rPr lang="nl-NL" altLang="nl-NL" sz="2400" dirty="0" err="1" smtClean="0"/>
              <a:t>regis</a:t>
            </a:r>
            <a:r>
              <a:rPr lang="nl-NL" altLang="nl-NL" sz="2400" dirty="0" smtClean="0"/>
              <a:t> </a:t>
            </a:r>
            <a:r>
              <a:rPr lang="nl-NL" altLang="nl-NL" sz="2400" dirty="0" err="1" smtClean="0"/>
              <a:t>imperiis</a:t>
            </a:r>
            <a:r>
              <a:rPr lang="nl-NL" altLang="nl-NL" sz="2400" dirty="0" smtClean="0"/>
              <a:t> et </a:t>
            </a:r>
            <a:r>
              <a:rPr lang="nl-NL" altLang="nl-NL" sz="2400" dirty="0" err="1" smtClean="0"/>
              <a:t>fulmine</a:t>
            </a:r>
            <a:r>
              <a:rPr lang="nl-NL" altLang="nl-NL" sz="2400" dirty="0" smtClean="0"/>
              <a:t> </a:t>
            </a:r>
            <a:r>
              <a:rPr lang="nl-NL" altLang="nl-NL" sz="2400" dirty="0" err="1" smtClean="0"/>
              <a:t>terres</a:t>
            </a:r>
            <a:r>
              <a:rPr lang="nl-NL" altLang="nl-NL" sz="2400" dirty="0" smtClean="0"/>
              <a:t>,</a:t>
            </a:r>
          </a:p>
          <a:p>
            <a:r>
              <a:rPr lang="nl-NL" altLang="nl-NL" sz="2400" dirty="0" smtClean="0"/>
              <a:t>	</a:t>
            </a:r>
            <a:r>
              <a:rPr lang="nl-NL" altLang="nl-NL" sz="2400" dirty="0" err="1" smtClean="0"/>
              <a:t>quid</a:t>
            </a:r>
            <a:r>
              <a:rPr lang="nl-NL" altLang="nl-NL" sz="2400" dirty="0" smtClean="0"/>
              <a:t> </a:t>
            </a:r>
            <a:r>
              <a:rPr lang="nl-NL" altLang="nl-NL" sz="2400" dirty="0" err="1" smtClean="0"/>
              <a:t>meus</a:t>
            </a:r>
            <a:r>
              <a:rPr lang="nl-NL" altLang="nl-NL" sz="2400" dirty="0" smtClean="0"/>
              <a:t> Aeneas in te </a:t>
            </a:r>
            <a:r>
              <a:rPr lang="nl-NL" altLang="nl-NL" sz="2400" dirty="0" err="1" smtClean="0"/>
              <a:t>committere</a:t>
            </a:r>
            <a:r>
              <a:rPr lang="nl-NL" altLang="nl-NL" sz="2400" dirty="0" smtClean="0"/>
              <a:t> tantum,</a:t>
            </a:r>
          </a:p>
          <a:p>
            <a:r>
              <a:rPr lang="nl-NL" altLang="nl-NL" sz="2400" dirty="0" smtClean="0"/>
              <a:t>	</a:t>
            </a:r>
            <a:r>
              <a:rPr lang="nl-NL" altLang="nl-NL" sz="2400" dirty="0" err="1" smtClean="0"/>
              <a:t>quid</a:t>
            </a:r>
            <a:r>
              <a:rPr lang="nl-NL" altLang="nl-NL" sz="2400" dirty="0" smtClean="0"/>
              <a:t> </a:t>
            </a:r>
            <a:r>
              <a:rPr lang="nl-NL" altLang="nl-NL" sz="2400" dirty="0" err="1" smtClean="0"/>
              <a:t>Troes</a:t>
            </a:r>
            <a:r>
              <a:rPr lang="nl-NL" altLang="nl-NL" sz="2400" dirty="0" smtClean="0"/>
              <a:t> </a:t>
            </a:r>
            <a:r>
              <a:rPr lang="nl-NL" altLang="nl-NL" sz="2400" dirty="0" err="1" smtClean="0"/>
              <a:t>potuere</a:t>
            </a:r>
            <a:r>
              <a:rPr lang="nl-NL" altLang="nl-NL" sz="2400" dirty="0" smtClean="0"/>
              <a:t>, </a:t>
            </a:r>
            <a:r>
              <a:rPr lang="nl-NL" altLang="nl-NL" sz="2400" dirty="0" err="1" smtClean="0"/>
              <a:t>quibus</a:t>
            </a:r>
            <a:r>
              <a:rPr lang="nl-NL" altLang="nl-NL" sz="2400" dirty="0" smtClean="0"/>
              <a:t>, tot </a:t>
            </a:r>
            <a:r>
              <a:rPr lang="nl-NL" altLang="nl-NL" sz="2400" dirty="0" err="1" smtClean="0"/>
              <a:t>funera</a:t>
            </a:r>
            <a:r>
              <a:rPr lang="nl-NL" altLang="nl-NL" sz="2400" dirty="0" smtClean="0"/>
              <a:t> </a:t>
            </a:r>
            <a:r>
              <a:rPr lang="nl-NL" altLang="nl-NL" sz="2400" dirty="0" err="1" smtClean="0"/>
              <a:t>passis</a:t>
            </a:r>
            <a:r>
              <a:rPr lang="nl-NL" altLang="nl-NL" sz="2400" dirty="0" smtClean="0"/>
              <a:t>,</a:t>
            </a:r>
          </a:p>
          <a:p>
            <a:r>
              <a:rPr lang="nl-NL" altLang="nl-NL" sz="2400" dirty="0" smtClean="0"/>
              <a:t>	</a:t>
            </a:r>
            <a:r>
              <a:rPr lang="nl-NL" altLang="nl-NL" sz="2400" dirty="0" err="1" smtClean="0"/>
              <a:t>cunctus</a:t>
            </a:r>
            <a:r>
              <a:rPr lang="nl-NL" altLang="nl-NL" sz="2400" dirty="0" smtClean="0"/>
              <a:t> ob </a:t>
            </a:r>
            <a:r>
              <a:rPr lang="nl-NL" altLang="nl-NL" sz="2400" dirty="0" err="1" smtClean="0"/>
              <a:t>Italiam</a:t>
            </a:r>
            <a:r>
              <a:rPr lang="nl-NL" altLang="nl-NL" sz="2400" dirty="0" smtClean="0"/>
              <a:t> </a:t>
            </a:r>
            <a:r>
              <a:rPr lang="nl-NL" altLang="nl-NL" sz="2400" dirty="0" err="1" smtClean="0"/>
              <a:t>terrarum</a:t>
            </a:r>
            <a:r>
              <a:rPr lang="nl-NL" altLang="nl-NL" sz="2400" dirty="0" smtClean="0"/>
              <a:t> </a:t>
            </a:r>
            <a:r>
              <a:rPr lang="nl-NL" altLang="nl-NL" sz="2400" dirty="0" err="1" smtClean="0"/>
              <a:t>clauditur</a:t>
            </a:r>
            <a:r>
              <a:rPr lang="nl-NL" altLang="nl-NL" sz="2400" dirty="0" smtClean="0"/>
              <a:t> </a:t>
            </a:r>
            <a:r>
              <a:rPr lang="nl-NL" altLang="nl-NL" sz="2400" dirty="0" err="1" smtClean="0"/>
              <a:t>orbis</a:t>
            </a:r>
            <a:r>
              <a:rPr lang="nl-NL" altLang="nl-NL" sz="2400" dirty="0" smtClean="0"/>
              <a:t>?</a:t>
            </a:r>
          </a:p>
          <a:p>
            <a:r>
              <a:rPr lang="nl-NL" altLang="nl-NL" sz="2400" dirty="0" smtClean="0"/>
              <a:t>	</a:t>
            </a:r>
            <a:r>
              <a:rPr lang="nl-NL" altLang="nl-NL" sz="2400" dirty="0" err="1" smtClean="0"/>
              <a:t>Certe</a:t>
            </a:r>
            <a:r>
              <a:rPr lang="nl-NL" altLang="nl-NL" sz="2400" dirty="0" smtClean="0"/>
              <a:t> </a:t>
            </a:r>
            <a:r>
              <a:rPr lang="nl-NL" altLang="nl-NL" sz="2400" dirty="0" err="1" smtClean="0"/>
              <a:t>hinc</a:t>
            </a:r>
            <a:r>
              <a:rPr lang="nl-NL" altLang="nl-NL" sz="2400" dirty="0" smtClean="0"/>
              <a:t> </a:t>
            </a:r>
            <a:r>
              <a:rPr lang="nl-NL" altLang="nl-NL" sz="2400" dirty="0" err="1" smtClean="0"/>
              <a:t>Romanos</a:t>
            </a:r>
            <a:r>
              <a:rPr lang="nl-NL" altLang="nl-NL" sz="2400" dirty="0" smtClean="0"/>
              <a:t> olim, </a:t>
            </a:r>
            <a:r>
              <a:rPr lang="nl-NL" altLang="nl-NL" sz="2400" dirty="0" err="1" smtClean="0"/>
              <a:t>volventibus</a:t>
            </a:r>
            <a:r>
              <a:rPr lang="nl-NL" altLang="nl-NL" sz="2400" dirty="0" smtClean="0"/>
              <a:t> </a:t>
            </a:r>
            <a:r>
              <a:rPr lang="nl-NL" altLang="nl-NL" sz="2400" dirty="0" err="1" smtClean="0"/>
              <a:t>annis</a:t>
            </a:r>
            <a:r>
              <a:rPr lang="nl-NL" altLang="nl-NL" sz="2400" dirty="0" smtClean="0"/>
              <a:t>,	</a:t>
            </a:r>
            <a:r>
              <a:rPr lang="nl-NL" altLang="nl-NL" sz="2400" dirty="0" smtClean="0">
                <a:hlinkClick r:id="rId6" action="ppaction://hlinksldjump"/>
              </a:rPr>
              <a:t>Regel 234-237</a:t>
            </a:r>
            <a:endParaRPr lang="nl-NL" altLang="nl-NL" sz="2400" dirty="0" smtClean="0"/>
          </a:p>
          <a:p>
            <a:r>
              <a:rPr lang="nl-NL" altLang="nl-NL" sz="2400" dirty="0" smtClean="0"/>
              <a:t>235	</a:t>
            </a:r>
            <a:r>
              <a:rPr lang="nl-NL" altLang="nl-NL" sz="2400" dirty="0" err="1" smtClean="0"/>
              <a:t>hinc</a:t>
            </a:r>
            <a:r>
              <a:rPr lang="nl-NL" altLang="nl-NL" sz="2400" dirty="0" smtClean="0"/>
              <a:t> </a:t>
            </a:r>
            <a:r>
              <a:rPr lang="nl-NL" altLang="nl-NL" sz="2400" dirty="0" err="1" smtClean="0"/>
              <a:t>fore</a:t>
            </a:r>
            <a:r>
              <a:rPr lang="nl-NL" altLang="nl-NL" sz="2400" dirty="0" smtClean="0"/>
              <a:t> </a:t>
            </a:r>
            <a:r>
              <a:rPr lang="nl-NL" altLang="nl-NL" sz="2400" dirty="0" err="1" smtClean="0"/>
              <a:t>ductores</a:t>
            </a:r>
            <a:r>
              <a:rPr lang="nl-NL" altLang="nl-NL" sz="2400" dirty="0" smtClean="0"/>
              <a:t>, </a:t>
            </a:r>
            <a:r>
              <a:rPr lang="nl-NL" altLang="nl-NL" sz="2400" dirty="0" err="1" smtClean="0"/>
              <a:t>revocato</a:t>
            </a:r>
            <a:r>
              <a:rPr lang="nl-NL" altLang="nl-NL" sz="2400" dirty="0" smtClean="0"/>
              <a:t> a sanguine </a:t>
            </a:r>
            <a:r>
              <a:rPr lang="nl-NL" altLang="nl-NL" sz="2400" dirty="0" err="1" smtClean="0"/>
              <a:t>Teucri</a:t>
            </a:r>
            <a:r>
              <a:rPr lang="nl-NL" altLang="nl-NL" sz="2400" dirty="0" smtClean="0"/>
              <a:t>,</a:t>
            </a:r>
          </a:p>
          <a:p>
            <a:r>
              <a:rPr lang="nl-NL" altLang="nl-NL" sz="2400" dirty="0" smtClean="0"/>
              <a:t>	</a:t>
            </a:r>
            <a:r>
              <a:rPr lang="nl-NL" altLang="nl-NL" sz="2400" dirty="0" err="1" smtClean="0"/>
              <a:t>qui</a:t>
            </a:r>
            <a:r>
              <a:rPr lang="nl-NL" altLang="nl-NL" sz="2400" dirty="0" smtClean="0"/>
              <a:t> mare, </a:t>
            </a:r>
            <a:r>
              <a:rPr lang="nl-NL" altLang="nl-NL" sz="2400" dirty="0" err="1" smtClean="0"/>
              <a:t>qui</a:t>
            </a:r>
            <a:r>
              <a:rPr lang="nl-NL" altLang="nl-NL" sz="2400" dirty="0" smtClean="0"/>
              <a:t> terras </a:t>
            </a:r>
            <a:r>
              <a:rPr lang="nl-NL" altLang="nl-NL" sz="2400" dirty="0" err="1" smtClean="0"/>
              <a:t>omnis</a:t>
            </a:r>
            <a:r>
              <a:rPr lang="nl-NL" altLang="nl-NL" sz="2400" dirty="0" smtClean="0"/>
              <a:t> </a:t>
            </a:r>
            <a:r>
              <a:rPr lang="nl-NL" altLang="nl-NL" sz="2400" dirty="0" err="1" smtClean="0"/>
              <a:t>dicione</a:t>
            </a:r>
            <a:r>
              <a:rPr lang="nl-NL" altLang="nl-NL" sz="2400" dirty="0" smtClean="0"/>
              <a:t> </a:t>
            </a:r>
            <a:r>
              <a:rPr lang="nl-NL" altLang="nl-NL" sz="2400" dirty="0" err="1" smtClean="0"/>
              <a:t>tenerent</a:t>
            </a:r>
            <a:r>
              <a:rPr lang="nl-NL" altLang="nl-NL" sz="2400" dirty="0" smtClean="0"/>
              <a:t>,</a:t>
            </a:r>
          </a:p>
          <a:p>
            <a:r>
              <a:rPr lang="nl-NL" altLang="nl-NL" sz="2400" dirty="0" smtClean="0"/>
              <a:t>	</a:t>
            </a:r>
            <a:r>
              <a:rPr lang="nl-NL" altLang="nl-NL" sz="2400" dirty="0" err="1" smtClean="0"/>
              <a:t>pollicitus</a:t>
            </a:r>
            <a:r>
              <a:rPr lang="nl-NL" altLang="nl-NL" sz="2400" dirty="0" smtClean="0"/>
              <a:t> – </a:t>
            </a:r>
            <a:r>
              <a:rPr lang="nl-NL" altLang="nl-NL" sz="2400" dirty="0" err="1" smtClean="0"/>
              <a:t>Quae</a:t>
            </a:r>
            <a:r>
              <a:rPr lang="nl-NL" altLang="nl-NL" sz="2400" dirty="0" smtClean="0"/>
              <a:t> te, </a:t>
            </a:r>
            <a:r>
              <a:rPr lang="nl-NL" altLang="nl-NL" sz="2400" dirty="0" err="1" smtClean="0"/>
              <a:t>genitor</a:t>
            </a:r>
            <a:r>
              <a:rPr lang="nl-NL" altLang="nl-NL" sz="2400" dirty="0" smtClean="0"/>
              <a:t>, </a:t>
            </a:r>
            <a:r>
              <a:rPr lang="nl-NL" altLang="nl-NL" sz="2400" dirty="0" err="1" smtClean="0"/>
              <a:t>sententia</a:t>
            </a:r>
            <a:r>
              <a:rPr lang="nl-NL" altLang="nl-NL" sz="2400" dirty="0" smtClean="0"/>
              <a:t> </a:t>
            </a:r>
            <a:r>
              <a:rPr lang="nl-NL" altLang="nl-NL" sz="2400" dirty="0" err="1" smtClean="0"/>
              <a:t>vertit</a:t>
            </a:r>
            <a:r>
              <a:rPr lang="nl-NL" altLang="nl-NL" sz="2400" dirty="0" smtClean="0"/>
              <a:t>?’</a:t>
            </a:r>
            <a:endParaRPr lang="nl-NL" altLang="nl-NL" sz="2400" dirty="0"/>
          </a:p>
        </p:txBody>
      </p:sp>
      <p:sp>
        <p:nvSpPr>
          <p:cNvPr id="14" name="Rond hoek zelfde zijde rechthoek 13">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a:t>
            </a:r>
            <a:endParaRPr lang="nl-NL" b="1" spc="300" dirty="0"/>
          </a:p>
        </p:txBody>
      </p:sp>
      <p:sp>
        <p:nvSpPr>
          <p:cNvPr id="7" name="Rond hoek zelfde zijde rechthoek 6">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a:t>
            </a:r>
            <a:endParaRPr lang="nl-NL" b="1" spc="300" dirty="0"/>
          </a:p>
        </p:txBody>
      </p:sp>
    </p:spTree>
    <p:extLst>
      <p:ext uri="{BB962C8B-B14F-4D97-AF65-F5344CB8AC3E}">
        <p14:creationId xmlns:p14="http://schemas.microsoft.com/office/powerpoint/2010/main" val="9242312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c. 	De belofte van Jupiter, 254-256</a:t>
            </a:r>
            <a:endParaRPr lang="nl-NL" dirty="0"/>
          </a:p>
        </p:txBody>
      </p:sp>
      <p:sp>
        <p:nvSpPr>
          <p:cNvPr id="3" name="Tijdelijke aanduiding voor inhoud 2"/>
          <p:cNvSpPr>
            <a:spLocks noGrp="1"/>
          </p:cNvSpPr>
          <p:nvPr>
            <p:ph idx="1"/>
          </p:nvPr>
        </p:nvSpPr>
        <p:spPr/>
        <p:txBody>
          <a:bodyPr/>
          <a:lstStyle/>
          <a:p>
            <a:pPr lvl="0"/>
            <a:r>
              <a:rPr lang="nl-NL" altLang="nl-NL" smtClean="0"/>
              <a:t>254	Olli subridens hominum sator atque deorum</a:t>
            </a:r>
          </a:p>
          <a:p>
            <a:pPr lvl="0"/>
            <a:r>
              <a:rPr lang="nl-NL" altLang="nl-NL" smtClean="0"/>
              <a:t>255	vultu, quo caelum tempestatesque serenat,</a:t>
            </a:r>
          </a:p>
          <a:p>
            <a:pPr lvl="0"/>
            <a:r>
              <a:rPr lang="nl-NL" altLang="nl-NL" smtClean="0"/>
              <a:t>256	oscula libavit natae, dehinc talia fatur:</a:t>
            </a:r>
          </a:p>
          <a:p>
            <a:pPr lvl="0"/>
            <a:endParaRPr lang="nl-NL" altLang="nl-NL" smtClean="0"/>
          </a:p>
          <a:p>
            <a:pPr lvl="0"/>
            <a:r>
              <a:rPr lang="nl-NL" altLang="nl-NL" smtClean="0"/>
              <a:t>254 Terwijl de vader van mensen en goden haar toelacht 255 met het gezicht/de gelaatstrekken, waarmee hij de hemel en stormen doet opklaren, raakte hij licht de lippen van zijn dochter aan/ kuste even zijn dochter, vervolgens zegt hij dergelijke woorden: </a:t>
            </a:r>
            <a:endParaRPr lang="nl-NL" dirty="0"/>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 </a:t>
            </a:r>
            <a:r>
              <a:rPr lang="nl-NL" spc="300" dirty="0" smtClean="0"/>
              <a:t>VERTALING</a:t>
            </a:r>
            <a:endParaRPr lang="nl-NL" spc="300" dirty="0"/>
          </a:p>
        </p:txBody>
      </p:sp>
      <p:sp>
        <p:nvSpPr>
          <p:cNvPr id="11" name="Rond hoek zelfde zijde rechthoek 10">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 </a:t>
            </a:r>
            <a:r>
              <a:rPr lang="nl-NL" spc="300" dirty="0" smtClean="0"/>
              <a:t>VERTALING</a:t>
            </a:r>
            <a:endParaRPr lang="nl-NL" spc="300" dirty="0"/>
          </a:p>
        </p:txBody>
      </p:sp>
      <p:sp>
        <p:nvSpPr>
          <p:cNvPr id="12" name="Rond hoek zelfde zijde rechthoek 11">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Tree>
    <p:extLst>
      <p:ext uri="{BB962C8B-B14F-4D97-AF65-F5344CB8AC3E}">
        <p14:creationId xmlns:p14="http://schemas.microsoft.com/office/powerpoint/2010/main" val="11069991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c. 	De belofte van Jupiter, 257-260</a:t>
            </a:r>
            <a:endParaRPr lang="nl-NL" dirty="0"/>
          </a:p>
        </p:txBody>
      </p:sp>
      <p:sp>
        <p:nvSpPr>
          <p:cNvPr id="3" name="Tijdelijke aanduiding voor inhoud 2"/>
          <p:cNvSpPr>
            <a:spLocks noGrp="1"/>
          </p:cNvSpPr>
          <p:nvPr>
            <p:ph idx="1"/>
          </p:nvPr>
        </p:nvSpPr>
        <p:spPr/>
        <p:txBody>
          <a:bodyPr/>
          <a:lstStyle/>
          <a:p>
            <a:pPr lvl="0"/>
            <a:r>
              <a:rPr lang="nl-NL" altLang="nl-NL" smtClean="0"/>
              <a:t>257	‘Parce metu, Cytherea, manent immota tuorum</a:t>
            </a:r>
          </a:p>
          <a:p>
            <a:pPr lvl="0"/>
            <a:r>
              <a:rPr lang="nl-NL" altLang="nl-NL" smtClean="0"/>
              <a:t>258	fata tibi; cernes urbem et promissa Lavini</a:t>
            </a:r>
          </a:p>
          <a:p>
            <a:pPr lvl="0"/>
            <a:r>
              <a:rPr lang="nl-NL" altLang="nl-NL" smtClean="0"/>
              <a:t>259	moenia sublimemque feres ad sidera caeli</a:t>
            </a:r>
          </a:p>
          <a:p>
            <a:pPr lvl="0"/>
            <a:r>
              <a:rPr lang="nl-NL" altLang="nl-NL" smtClean="0"/>
              <a:t>260	magnanimum Aenean; neque me sententia vertit.	</a:t>
            </a:r>
          </a:p>
          <a:p>
            <a:pPr lvl="0"/>
            <a:endParaRPr lang="nl-NL" smtClean="0"/>
          </a:p>
          <a:p>
            <a:r>
              <a:rPr lang="nl-NL" smtClean="0"/>
              <a:t>‘Hou op bang te zijn, Cytherea, ik zeg het je, het lot van de jouwen blijft onveranderlijk; je zult een stad zien en de beloofde muren van Lavinium en jij zult de edele Aeneas (om)hoog brengen naar de sterren van de hemel; 260 en niet heeft een mening mij tot andere gedachten gebracht.</a:t>
            </a:r>
            <a:endParaRPr lang="nl-NL" dirty="0"/>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 </a:t>
            </a:r>
            <a:r>
              <a:rPr lang="nl-NL" spc="300" dirty="0" smtClean="0"/>
              <a:t>VERTALING</a:t>
            </a:r>
            <a:endParaRPr lang="nl-NL" spc="300" dirty="0"/>
          </a:p>
        </p:txBody>
      </p:sp>
      <p:sp>
        <p:nvSpPr>
          <p:cNvPr id="11" name="Rond hoek zelfde zijde rechthoek 10">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 </a:t>
            </a:r>
            <a:r>
              <a:rPr lang="nl-NL" spc="300" dirty="0" smtClean="0"/>
              <a:t>VERTALING</a:t>
            </a:r>
            <a:endParaRPr lang="nl-NL" spc="300" dirty="0"/>
          </a:p>
        </p:txBody>
      </p:sp>
      <p:sp>
        <p:nvSpPr>
          <p:cNvPr id="12" name="Rond hoek zelfde zijde rechthoek 11">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8" name="Rechthoek 7" descr="Zie opdracht in het leerlingenboek." title="Zie opdracht in het leerlingenboek."/>
          <p:cNvSpPr/>
          <p:nvPr/>
        </p:nvSpPr>
        <p:spPr>
          <a:xfrm>
            <a:off x="10920336" y="249289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
        <p:nvSpPr>
          <p:cNvPr id="9" name="Rechthoek 8" descr="Zie opdracht in het leerlingenboek." title="Zie opdracht in het leerlingenboek."/>
          <p:cNvSpPr/>
          <p:nvPr/>
        </p:nvSpPr>
        <p:spPr>
          <a:xfrm>
            <a:off x="10920336" y="321297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Tree>
    <p:extLst>
      <p:ext uri="{BB962C8B-B14F-4D97-AF65-F5344CB8AC3E}">
        <p14:creationId xmlns:p14="http://schemas.microsoft.com/office/powerpoint/2010/main" val="39450412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c. 	De belofte van Jupiter, 261-266</a:t>
            </a:r>
            <a:endParaRPr lang="nl-NL" dirty="0"/>
          </a:p>
        </p:txBody>
      </p:sp>
      <p:sp>
        <p:nvSpPr>
          <p:cNvPr id="3" name="Tijdelijke aanduiding voor inhoud 2"/>
          <p:cNvSpPr>
            <a:spLocks noGrp="1"/>
          </p:cNvSpPr>
          <p:nvPr>
            <p:ph idx="1"/>
          </p:nvPr>
        </p:nvSpPr>
        <p:spPr>
          <a:xfrm>
            <a:off x="1055440" y="1440000"/>
            <a:ext cx="9145016" cy="4351338"/>
          </a:xfrm>
        </p:spPr>
        <p:txBody>
          <a:bodyPr/>
          <a:lstStyle/>
          <a:p>
            <a:pPr lvl="0"/>
            <a:r>
              <a:rPr lang="nl-NL" altLang="nl-NL" dirty="0" smtClean="0"/>
              <a:t>261	</a:t>
            </a:r>
            <a:r>
              <a:rPr lang="nl-NL" altLang="nl-NL" dirty="0" err="1" smtClean="0"/>
              <a:t>Hic</a:t>
            </a:r>
            <a:r>
              <a:rPr lang="nl-NL" altLang="nl-NL" dirty="0" smtClean="0"/>
              <a:t> </a:t>
            </a:r>
            <a:r>
              <a:rPr lang="nl-NL" altLang="nl-NL" dirty="0" err="1" smtClean="0"/>
              <a:t>tibi</a:t>
            </a:r>
            <a:r>
              <a:rPr lang="nl-NL" altLang="nl-NL" dirty="0" smtClean="0"/>
              <a:t> (</a:t>
            </a:r>
            <a:r>
              <a:rPr lang="nl-NL" altLang="nl-NL" dirty="0" err="1" smtClean="0"/>
              <a:t>fabor</a:t>
            </a:r>
            <a:r>
              <a:rPr lang="nl-NL" altLang="nl-NL" dirty="0" smtClean="0"/>
              <a:t> </a:t>
            </a:r>
            <a:r>
              <a:rPr lang="nl-NL" altLang="nl-NL" dirty="0" err="1" smtClean="0"/>
              <a:t>enim</a:t>
            </a:r>
            <a:r>
              <a:rPr lang="nl-NL" altLang="nl-NL" dirty="0" smtClean="0"/>
              <a:t>, </a:t>
            </a:r>
            <a:r>
              <a:rPr lang="nl-NL" altLang="nl-NL" dirty="0" err="1" smtClean="0"/>
              <a:t>quando</a:t>
            </a:r>
            <a:r>
              <a:rPr lang="nl-NL" altLang="nl-NL" dirty="0" smtClean="0"/>
              <a:t> </a:t>
            </a:r>
            <a:r>
              <a:rPr lang="nl-NL" altLang="nl-NL" dirty="0" err="1" smtClean="0"/>
              <a:t>haec</a:t>
            </a:r>
            <a:r>
              <a:rPr lang="nl-NL" altLang="nl-NL" dirty="0" smtClean="0"/>
              <a:t> te </a:t>
            </a:r>
            <a:r>
              <a:rPr lang="nl-NL" altLang="nl-NL" dirty="0" err="1" smtClean="0"/>
              <a:t>cura</a:t>
            </a:r>
            <a:r>
              <a:rPr lang="nl-NL" altLang="nl-NL" dirty="0" smtClean="0"/>
              <a:t> </a:t>
            </a:r>
            <a:r>
              <a:rPr lang="nl-NL" altLang="nl-NL" dirty="0" err="1" smtClean="0"/>
              <a:t>remordet</a:t>
            </a:r>
            <a:r>
              <a:rPr lang="nl-NL" altLang="nl-NL" dirty="0" smtClean="0"/>
              <a:t>,</a:t>
            </a:r>
          </a:p>
          <a:p>
            <a:pPr lvl="0"/>
            <a:r>
              <a:rPr lang="nl-NL" altLang="nl-NL" dirty="0" smtClean="0"/>
              <a:t>262	</a:t>
            </a:r>
            <a:r>
              <a:rPr lang="nl-NL" altLang="nl-NL" dirty="0" err="1" smtClean="0"/>
              <a:t>longius</a:t>
            </a:r>
            <a:r>
              <a:rPr lang="nl-NL" altLang="nl-NL" dirty="0" smtClean="0"/>
              <a:t>, et </a:t>
            </a:r>
            <a:r>
              <a:rPr lang="nl-NL" altLang="nl-NL" dirty="0" err="1" smtClean="0"/>
              <a:t>volvens</a:t>
            </a:r>
            <a:r>
              <a:rPr lang="nl-NL" altLang="nl-NL" dirty="0" smtClean="0"/>
              <a:t> </a:t>
            </a:r>
            <a:r>
              <a:rPr lang="nl-NL" altLang="nl-NL" dirty="0" err="1" smtClean="0"/>
              <a:t>fatorum</a:t>
            </a:r>
            <a:r>
              <a:rPr lang="nl-NL" altLang="nl-NL" dirty="0" smtClean="0"/>
              <a:t> arcana </a:t>
            </a:r>
            <a:r>
              <a:rPr lang="nl-NL" altLang="nl-NL" dirty="0" err="1" smtClean="0"/>
              <a:t>movebo</a:t>
            </a:r>
            <a:r>
              <a:rPr lang="nl-NL" altLang="nl-NL" dirty="0" smtClean="0"/>
              <a:t>)</a:t>
            </a:r>
          </a:p>
          <a:p>
            <a:pPr lvl="0"/>
            <a:r>
              <a:rPr lang="nl-NL" altLang="nl-NL" dirty="0" smtClean="0"/>
              <a:t>263	</a:t>
            </a:r>
            <a:r>
              <a:rPr lang="nl-NL" altLang="nl-NL" dirty="0" err="1" smtClean="0"/>
              <a:t>bellum</a:t>
            </a:r>
            <a:r>
              <a:rPr lang="nl-NL" altLang="nl-NL" dirty="0" smtClean="0"/>
              <a:t> </a:t>
            </a:r>
            <a:r>
              <a:rPr lang="nl-NL" altLang="nl-NL" dirty="0" err="1" smtClean="0"/>
              <a:t>ingens</a:t>
            </a:r>
            <a:r>
              <a:rPr lang="nl-NL" altLang="nl-NL" dirty="0" smtClean="0"/>
              <a:t> </a:t>
            </a:r>
            <a:r>
              <a:rPr lang="nl-NL" altLang="nl-NL" dirty="0" err="1" smtClean="0"/>
              <a:t>geret</a:t>
            </a:r>
            <a:r>
              <a:rPr lang="nl-NL" altLang="nl-NL" dirty="0" smtClean="0"/>
              <a:t> Italia </a:t>
            </a:r>
            <a:r>
              <a:rPr lang="nl-NL" altLang="nl-NL" dirty="0" err="1" smtClean="0"/>
              <a:t>populosque</a:t>
            </a:r>
            <a:r>
              <a:rPr lang="nl-NL" altLang="nl-NL" dirty="0" smtClean="0"/>
              <a:t> </a:t>
            </a:r>
            <a:r>
              <a:rPr lang="nl-NL" altLang="nl-NL" dirty="0" err="1" smtClean="0"/>
              <a:t>ferocis</a:t>
            </a:r>
            <a:endParaRPr lang="nl-NL" altLang="nl-NL" dirty="0" smtClean="0"/>
          </a:p>
          <a:p>
            <a:pPr lvl="0"/>
            <a:r>
              <a:rPr lang="nl-NL" altLang="nl-NL" dirty="0" smtClean="0"/>
              <a:t>264	</a:t>
            </a:r>
            <a:r>
              <a:rPr lang="nl-NL" altLang="nl-NL" dirty="0" err="1" smtClean="0"/>
              <a:t>contundet</a:t>
            </a:r>
            <a:r>
              <a:rPr lang="nl-NL" altLang="nl-NL" dirty="0" smtClean="0"/>
              <a:t> </a:t>
            </a:r>
            <a:r>
              <a:rPr lang="nl-NL" altLang="nl-NL" dirty="0" err="1" smtClean="0"/>
              <a:t>moresque</a:t>
            </a:r>
            <a:r>
              <a:rPr lang="nl-NL" altLang="nl-NL" dirty="0" smtClean="0"/>
              <a:t> </a:t>
            </a:r>
            <a:r>
              <a:rPr lang="nl-NL" altLang="nl-NL" dirty="0" err="1" smtClean="0"/>
              <a:t>viris</a:t>
            </a:r>
            <a:r>
              <a:rPr lang="nl-NL" altLang="nl-NL" dirty="0" smtClean="0"/>
              <a:t> et </a:t>
            </a:r>
            <a:r>
              <a:rPr lang="nl-NL" altLang="nl-NL" dirty="0" err="1" smtClean="0"/>
              <a:t>moenia</a:t>
            </a:r>
            <a:r>
              <a:rPr lang="nl-NL" altLang="nl-NL" dirty="0" smtClean="0"/>
              <a:t> </a:t>
            </a:r>
            <a:r>
              <a:rPr lang="nl-NL" altLang="nl-NL" dirty="0" err="1" smtClean="0"/>
              <a:t>ponet</a:t>
            </a:r>
            <a:r>
              <a:rPr lang="nl-NL" altLang="nl-NL" dirty="0" smtClean="0"/>
              <a:t>, </a:t>
            </a:r>
          </a:p>
          <a:p>
            <a:pPr lvl="0"/>
            <a:r>
              <a:rPr lang="nl-NL" altLang="nl-NL" dirty="0" smtClean="0"/>
              <a:t>265	</a:t>
            </a:r>
            <a:r>
              <a:rPr lang="nl-NL" altLang="nl-NL" dirty="0" err="1" smtClean="0"/>
              <a:t>tertia</a:t>
            </a:r>
            <a:r>
              <a:rPr lang="nl-NL" altLang="nl-NL" dirty="0" smtClean="0"/>
              <a:t> </a:t>
            </a:r>
            <a:r>
              <a:rPr lang="nl-NL" altLang="nl-NL" dirty="0" err="1" smtClean="0"/>
              <a:t>dum</a:t>
            </a:r>
            <a:r>
              <a:rPr lang="nl-NL" altLang="nl-NL" dirty="0" smtClean="0"/>
              <a:t> </a:t>
            </a:r>
            <a:r>
              <a:rPr lang="nl-NL" altLang="nl-NL" dirty="0" err="1" smtClean="0"/>
              <a:t>Latio</a:t>
            </a:r>
            <a:r>
              <a:rPr lang="nl-NL" altLang="nl-NL" dirty="0" smtClean="0"/>
              <a:t> </a:t>
            </a:r>
            <a:r>
              <a:rPr lang="nl-NL" altLang="nl-NL" dirty="0" err="1" smtClean="0"/>
              <a:t>regnantem</a:t>
            </a:r>
            <a:r>
              <a:rPr lang="nl-NL" altLang="nl-NL" dirty="0" smtClean="0"/>
              <a:t> </a:t>
            </a:r>
            <a:r>
              <a:rPr lang="nl-NL" altLang="nl-NL" dirty="0" err="1" smtClean="0"/>
              <a:t>viderit</a:t>
            </a:r>
            <a:r>
              <a:rPr lang="nl-NL" altLang="nl-NL" dirty="0" smtClean="0"/>
              <a:t> </a:t>
            </a:r>
            <a:r>
              <a:rPr lang="nl-NL" altLang="nl-NL" dirty="0" err="1" smtClean="0"/>
              <a:t>aestas</a:t>
            </a:r>
            <a:r>
              <a:rPr lang="nl-NL" altLang="nl-NL" dirty="0" smtClean="0"/>
              <a:t>,	</a:t>
            </a:r>
          </a:p>
          <a:p>
            <a:pPr lvl="0"/>
            <a:r>
              <a:rPr lang="nl-NL" altLang="nl-NL" dirty="0" smtClean="0"/>
              <a:t>266	</a:t>
            </a:r>
            <a:r>
              <a:rPr lang="nl-NL" altLang="nl-NL" dirty="0" err="1" smtClean="0"/>
              <a:t>ternaque</a:t>
            </a:r>
            <a:r>
              <a:rPr lang="nl-NL" altLang="nl-NL" dirty="0" smtClean="0"/>
              <a:t> </a:t>
            </a:r>
            <a:r>
              <a:rPr lang="nl-NL" altLang="nl-NL" dirty="0" err="1" smtClean="0"/>
              <a:t>transierint</a:t>
            </a:r>
            <a:r>
              <a:rPr lang="nl-NL" altLang="nl-NL" dirty="0" smtClean="0"/>
              <a:t> </a:t>
            </a:r>
            <a:r>
              <a:rPr lang="nl-NL" altLang="nl-NL" dirty="0" err="1" smtClean="0"/>
              <a:t>Rutulis</a:t>
            </a:r>
            <a:r>
              <a:rPr lang="nl-NL" altLang="nl-NL" dirty="0" smtClean="0"/>
              <a:t> </a:t>
            </a:r>
            <a:r>
              <a:rPr lang="nl-NL" altLang="nl-NL" dirty="0" err="1" smtClean="0"/>
              <a:t>hiberna</a:t>
            </a:r>
            <a:r>
              <a:rPr lang="nl-NL" altLang="nl-NL" dirty="0" smtClean="0"/>
              <a:t> </a:t>
            </a:r>
            <a:r>
              <a:rPr lang="nl-NL" altLang="nl-NL" dirty="0" err="1" smtClean="0"/>
              <a:t>subactis</a:t>
            </a:r>
            <a:r>
              <a:rPr lang="nl-NL" altLang="nl-NL" dirty="0" smtClean="0"/>
              <a:t>.’</a:t>
            </a:r>
          </a:p>
          <a:p>
            <a:pPr lvl="0"/>
            <a:endParaRPr lang="nl-NL" altLang="nl-NL" dirty="0" smtClean="0"/>
          </a:p>
          <a:p>
            <a:pPr lvl="0">
              <a:lnSpc>
                <a:spcPct val="100000"/>
              </a:lnSpc>
            </a:pPr>
            <a:r>
              <a:rPr lang="nl-NL" altLang="nl-NL" sz="2200" dirty="0" smtClean="0"/>
              <a:t>Hij, ik zeg het je, (want ik zal langer spreken, aangezien de zorg hierover jou verontrust, en terwijl ik ze ontrol/voor de geest haal zal ik de geheimen van het lot openbaren) zal een geweldige oorlog voeren in Italië en woeste volkeren vernietigen en voor de mensen gebruiken instellen en muren plaatsen, 265 totdat de derde zomer hem zal hebben zien regeren in </a:t>
            </a:r>
            <a:r>
              <a:rPr lang="nl-NL" altLang="nl-NL" sz="2200" dirty="0" err="1" smtClean="0"/>
              <a:t>Latium</a:t>
            </a:r>
            <a:r>
              <a:rPr lang="nl-NL" altLang="nl-NL" sz="2200" dirty="0" smtClean="0"/>
              <a:t> en drie winters voor de </a:t>
            </a:r>
            <a:r>
              <a:rPr lang="nl-NL" altLang="nl-NL" sz="2200" dirty="0" err="1" smtClean="0"/>
              <a:t>Rutuliërs</a:t>
            </a:r>
            <a:r>
              <a:rPr lang="nl-NL" altLang="nl-NL" sz="2200" dirty="0" smtClean="0"/>
              <a:t>, nadat ze zijn onderworpen, voorbij zullen zijn gegaan.’</a:t>
            </a:r>
            <a:endParaRPr lang="nl-NL" sz="2200" dirty="0"/>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 </a:t>
            </a:r>
            <a:r>
              <a:rPr lang="nl-NL" spc="300" dirty="0" smtClean="0"/>
              <a:t>VERTALING</a:t>
            </a:r>
            <a:endParaRPr lang="nl-NL" spc="300" dirty="0"/>
          </a:p>
        </p:txBody>
      </p:sp>
      <p:sp>
        <p:nvSpPr>
          <p:cNvPr id="11" name="Rond hoek zelfde zijde rechthoek 10">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 </a:t>
            </a:r>
            <a:r>
              <a:rPr lang="nl-NL" spc="300" dirty="0" smtClean="0"/>
              <a:t>VERTALING</a:t>
            </a:r>
            <a:endParaRPr lang="nl-NL" spc="300" dirty="0"/>
          </a:p>
        </p:txBody>
      </p:sp>
      <p:sp>
        <p:nvSpPr>
          <p:cNvPr id="12" name="Rond hoek zelfde zijde rechthoek 11">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8" name="Rechthoek 7" descr="Zie opdracht in het leerlingenboek." title="Zie opdracht in het leerlingenboek."/>
          <p:cNvSpPr/>
          <p:nvPr/>
        </p:nvSpPr>
        <p:spPr>
          <a:xfrm>
            <a:off x="10920336" y="1532691"/>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
        <p:nvSpPr>
          <p:cNvPr id="9" name="Rechthoek 8" descr="Zie opdracht in het leerlingenboek." title="Zie opdracht in het leerlingenboek."/>
          <p:cNvSpPr/>
          <p:nvPr/>
        </p:nvSpPr>
        <p:spPr>
          <a:xfrm>
            <a:off x="10920336" y="3450787"/>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
        <p:nvSpPr>
          <p:cNvPr id="13" name="Rechthoek 12" descr="Attentie stijlfiguur" title="Attentie stijlfiguur"/>
          <p:cNvSpPr/>
          <p:nvPr/>
        </p:nvSpPr>
        <p:spPr>
          <a:xfrm>
            <a:off x="10920336" y="3067292"/>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S</a:t>
            </a:r>
            <a:endParaRPr lang="nl-NL" b="1" dirty="0"/>
          </a:p>
        </p:txBody>
      </p:sp>
      <p:sp>
        <p:nvSpPr>
          <p:cNvPr id="14" name="Rechthoek 13" descr="Zie opdracht in het leerlingenboek." title="Zie opdracht in het leerlingenboek."/>
          <p:cNvSpPr/>
          <p:nvPr/>
        </p:nvSpPr>
        <p:spPr>
          <a:xfrm>
            <a:off x="10920336" y="2683797"/>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Tree>
    <p:extLst>
      <p:ext uri="{BB962C8B-B14F-4D97-AF65-F5344CB8AC3E}">
        <p14:creationId xmlns:p14="http://schemas.microsoft.com/office/powerpoint/2010/main" val="29409013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d. 	Het nageslacht van Aeneas zal machtig worden, 267-271</a:t>
            </a:r>
            <a:endParaRPr lang="nl-NL" dirty="0"/>
          </a:p>
        </p:txBody>
      </p:sp>
      <p:sp>
        <p:nvSpPr>
          <p:cNvPr id="6" name="Tijdelijke aanduiding voor inhoud 5"/>
          <p:cNvSpPr>
            <a:spLocks noGrp="1"/>
          </p:cNvSpPr>
          <p:nvPr>
            <p:ph idx="1"/>
          </p:nvPr>
        </p:nvSpPr>
        <p:spPr>
          <a:xfrm>
            <a:off x="1055440" y="1988840"/>
            <a:ext cx="9505056" cy="4351338"/>
          </a:xfrm>
        </p:spPr>
        <p:txBody>
          <a:bodyPr/>
          <a:lstStyle/>
          <a:p>
            <a:pPr lvl="0"/>
            <a:r>
              <a:rPr lang="nl-NL" altLang="nl-NL" dirty="0" smtClean="0"/>
              <a:t>267	‘At </a:t>
            </a:r>
            <a:r>
              <a:rPr lang="nl-NL" altLang="nl-NL" dirty="0" err="1" smtClean="0"/>
              <a:t>puer</a:t>
            </a:r>
            <a:r>
              <a:rPr lang="nl-NL" altLang="nl-NL" dirty="0" smtClean="0"/>
              <a:t> </a:t>
            </a:r>
            <a:r>
              <a:rPr lang="nl-NL" altLang="nl-NL" dirty="0" err="1" smtClean="0"/>
              <a:t>Ascanius</a:t>
            </a:r>
            <a:r>
              <a:rPr lang="nl-NL" altLang="nl-NL" dirty="0" smtClean="0"/>
              <a:t>, </a:t>
            </a:r>
            <a:r>
              <a:rPr lang="nl-NL" altLang="nl-NL" dirty="0" err="1" smtClean="0"/>
              <a:t>cui</a:t>
            </a:r>
            <a:r>
              <a:rPr lang="nl-NL" altLang="nl-NL" dirty="0" smtClean="0"/>
              <a:t> </a:t>
            </a:r>
            <a:r>
              <a:rPr lang="nl-NL" altLang="nl-NL" dirty="0" err="1" smtClean="0"/>
              <a:t>nunc</a:t>
            </a:r>
            <a:r>
              <a:rPr lang="nl-NL" altLang="nl-NL" dirty="0" smtClean="0"/>
              <a:t> </a:t>
            </a:r>
            <a:r>
              <a:rPr lang="nl-NL" altLang="nl-NL" dirty="0" err="1" smtClean="0"/>
              <a:t>cognomen</a:t>
            </a:r>
            <a:r>
              <a:rPr lang="nl-NL" altLang="nl-NL" dirty="0" smtClean="0"/>
              <a:t> </a:t>
            </a:r>
            <a:r>
              <a:rPr lang="nl-NL" altLang="nl-NL" dirty="0" err="1" smtClean="0"/>
              <a:t>Iulo</a:t>
            </a:r>
            <a:endParaRPr lang="nl-NL" altLang="nl-NL" dirty="0" smtClean="0"/>
          </a:p>
          <a:p>
            <a:pPr lvl="0"/>
            <a:r>
              <a:rPr lang="nl-NL" altLang="nl-NL" dirty="0" smtClean="0"/>
              <a:t>268	</a:t>
            </a:r>
            <a:r>
              <a:rPr lang="nl-NL" altLang="nl-NL" dirty="0" err="1" smtClean="0"/>
              <a:t>additur</a:t>
            </a:r>
            <a:r>
              <a:rPr lang="nl-NL" altLang="nl-NL" dirty="0" smtClean="0"/>
              <a:t> (</a:t>
            </a:r>
            <a:r>
              <a:rPr lang="nl-NL" altLang="nl-NL" dirty="0" err="1" smtClean="0"/>
              <a:t>Ilus</a:t>
            </a:r>
            <a:r>
              <a:rPr lang="nl-NL" altLang="nl-NL" dirty="0" smtClean="0"/>
              <a:t> </a:t>
            </a:r>
            <a:r>
              <a:rPr lang="nl-NL" altLang="nl-NL" dirty="0" err="1" smtClean="0"/>
              <a:t>erat</a:t>
            </a:r>
            <a:r>
              <a:rPr lang="nl-NL" altLang="nl-NL" dirty="0" smtClean="0"/>
              <a:t>, </a:t>
            </a:r>
            <a:r>
              <a:rPr lang="nl-NL" altLang="nl-NL" dirty="0" err="1" smtClean="0"/>
              <a:t>dum</a:t>
            </a:r>
            <a:r>
              <a:rPr lang="nl-NL" altLang="nl-NL" dirty="0" smtClean="0"/>
              <a:t> </a:t>
            </a:r>
            <a:r>
              <a:rPr lang="nl-NL" altLang="nl-NL" dirty="0" err="1" smtClean="0"/>
              <a:t>res</a:t>
            </a:r>
            <a:r>
              <a:rPr lang="nl-NL" altLang="nl-NL" dirty="0" smtClean="0"/>
              <a:t> </a:t>
            </a:r>
            <a:r>
              <a:rPr lang="nl-NL" altLang="nl-NL" dirty="0" err="1" smtClean="0"/>
              <a:t>stetit</a:t>
            </a:r>
            <a:r>
              <a:rPr lang="nl-NL" altLang="nl-NL" dirty="0" smtClean="0"/>
              <a:t> </a:t>
            </a:r>
            <a:r>
              <a:rPr lang="nl-NL" altLang="nl-NL" dirty="0" err="1" smtClean="0"/>
              <a:t>Ilia</a:t>
            </a:r>
            <a:r>
              <a:rPr lang="nl-NL" altLang="nl-NL" dirty="0" smtClean="0"/>
              <a:t> </a:t>
            </a:r>
            <a:r>
              <a:rPr lang="nl-NL" altLang="nl-NL" dirty="0" err="1" smtClean="0"/>
              <a:t>regno</a:t>
            </a:r>
            <a:r>
              <a:rPr lang="nl-NL" altLang="nl-NL" dirty="0" smtClean="0"/>
              <a:t>),</a:t>
            </a:r>
          </a:p>
          <a:p>
            <a:pPr lvl="0"/>
            <a:r>
              <a:rPr lang="nl-NL" altLang="nl-NL" dirty="0" smtClean="0"/>
              <a:t>269	</a:t>
            </a:r>
            <a:r>
              <a:rPr lang="nl-NL" altLang="nl-NL" dirty="0" err="1" smtClean="0"/>
              <a:t>triginta</a:t>
            </a:r>
            <a:r>
              <a:rPr lang="nl-NL" altLang="nl-NL" dirty="0" smtClean="0"/>
              <a:t> </a:t>
            </a:r>
            <a:r>
              <a:rPr lang="nl-NL" altLang="nl-NL" dirty="0" err="1" smtClean="0"/>
              <a:t>magnos</a:t>
            </a:r>
            <a:r>
              <a:rPr lang="nl-NL" altLang="nl-NL" dirty="0" smtClean="0"/>
              <a:t> </a:t>
            </a:r>
            <a:r>
              <a:rPr lang="nl-NL" altLang="nl-NL" dirty="0" err="1" smtClean="0"/>
              <a:t>volvendis</a:t>
            </a:r>
            <a:r>
              <a:rPr lang="nl-NL" altLang="nl-NL" dirty="0" smtClean="0"/>
              <a:t> </a:t>
            </a:r>
            <a:r>
              <a:rPr lang="nl-NL" altLang="nl-NL" dirty="0" err="1" smtClean="0"/>
              <a:t>mensibus</a:t>
            </a:r>
            <a:r>
              <a:rPr lang="nl-NL" altLang="nl-NL" dirty="0" smtClean="0"/>
              <a:t> </a:t>
            </a:r>
            <a:r>
              <a:rPr lang="nl-NL" altLang="nl-NL" dirty="0" err="1" smtClean="0"/>
              <a:t>orbis</a:t>
            </a:r>
            <a:endParaRPr lang="nl-NL" altLang="nl-NL" dirty="0" smtClean="0"/>
          </a:p>
          <a:p>
            <a:pPr lvl="0"/>
            <a:r>
              <a:rPr lang="nl-NL" altLang="nl-NL" dirty="0" smtClean="0"/>
              <a:t>270	</a:t>
            </a:r>
            <a:r>
              <a:rPr lang="nl-NL" altLang="nl-NL" dirty="0" err="1" smtClean="0"/>
              <a:t>imperio</a:t>
            </a:r>
            <a:r>
              <a:rPr lang="nl-NL" altLang="nl-NL" dirty="0" smtClean="0"/>
              <a:t> </a:t>
            </a:r>
            <a:r>
              <a:rPr lang="nl-NL" altLang="nl-NL" dirty="0" err="1" smtClean="0"/>
              <a:t>explebit</a:t>
            </a:r>
            <a:r>
              <a:rPr lang="nl-NL" altLang="nl-NL" dirty="0" smtClean="0"/>
              <a:t>, </a:t>
            </a:r>
            <a:r>
              <a:rPr lang="nl-NL" altLang="nl-NL" dirty="0" err="1" smtClean="0"/>
              <a:t>regnumque</a:t>
            </a:r>
            <a:r>
              <a:rPr lang="nl-NL" altLang="nl-NL" dirty="0" smtClean="0"/>
              <a:t> </a:t>
            </a:r>
            <a:r>
              <a:rPr lang="nl-NL" altLang="nl-NL" dirty="0" err="1" smtClean="0"/>
              <a:t>ab</a:t>
            </a:r>
            <a:r>
              <a:rPr lang="nl-NL" altLang="nl-NL" dirty="0" smtClean="0"/>
              <a:t> </a:t>
            </a:r>
            <a:r>
              <a:rPr lang="nl-NL" altLang="nl-NL" dirty="0" err="1" smtClean="0"/>
              <a:t>sede</a:t>
            </a:r>
            <a:r>
              <a:rPr lang="nl-NL" altLang="nl-NL" dirty="0" smtClean="0"/>
              <a:t> </a:t>
            </a:r>
            <a:r>
              <a:rPr lang="nl-NL" altLang="nl-NL" dirty="0" err="1" smtClean="0"/>
              <a:t>Lavini</a:t>
            </a:r>
            <a:endParaRPr lang="nl-NL" altLang="nl-NL" dirty="0" smtClean="0"/>
          </a:p>
          <a:p>
            <a:pPr lvl="0"/>
            <a:r>
              <a:rPr lang="nl-NL" altLang="nl-NL" dirty="0" smtClean="0"/>
              <a:t>271	</a:t>
            </a:r>
            <a:r>
              <a:rPr lang="nl-NL" altLang="nl-NL" dirty="0" err="1" smtClean="0"/>
              <a:t>transferet</a:t>
            </a:r>
            <a:r>
              <a:rPr lang="nl-NL" altLang="nl-NL" dirty="0" smtClean="0"/>
              <a:t>, et </a:t>
            </a:r>
            <a:r>
              <a:rPr lang="nl-NL" altLang="nl-NL" dirty="0" err="1" smtClean="0"/>
              <a:t>Longam</a:t>
            </a:r>
            <a:r>
              <a:rPr lang="nl-NL" altLang="nl-NL" dirty="0" smtClean="0"/>
              <a:t> </a:t>
            </a:r>
            <a:r>
              <a:rPr lang="nl-NL" altLang="nl-NL" dirty="0" err="1" smtClean="0"/>
              <a:t>multa</a:t>
            </a:r>
            <a:r>
              <a:rPr lang="nl-NL" altLang="nl-NL" dirty="0" smtClean="0"/>
              <a:t> vi </a:t>
            </a:r>
            <a:r>
              <a:rPr lang="nl-NL" altLang="nl-NL" dirty="0" err="1" smtClean="0"/>
              <a:t>muniet</a:t>
            </a:r>
            <a:r>
              <a:rPr lang="nl-NL" altLang="nl-NL" dirty="0" smtClean="0"/>
              <a:t> </a:t>
            </a:r>
            <a:r>
              <a:rPr lang="nl-NL" altLang="nl-NL" dirty="0" err="1" smtClean="0"/>
              <a:t>Albam</a:t>
            </a:r>
            <a:r>
              <a:rPr lang="nl-NL" altLang="nl-NL" dirty="0" smtClean="0"/>
              <a:t>.</a:t>
            </a:r>
          </a:p>
          <a:p>
            <a:pPr lvl="0"/>
            <a:endParaRPr lang="nl-NL" altLang="nl-NL" dirty="0" smtClean="0"/>
          </a:p>
          <a:p>
            <a:pPr lvl="0"/>
            <a:r>
              <a:rPr lang="nl-NL" altLang="nl-NL" sz="2200" dirty="0" smtClean="0"/>
              <a:t>267 ‘Maar de jongen </a:t>
            </a:r>
            <a:r>
              <a:rPr lang="nl-NL" altLang="nl-NL" sz="2200" dirty="0" err="1" smtClean="0"/>
              <a:t>Ascanius</a:t>
            </a:r>
            <a:r>
              <a:rPr lang="nl-NL" altLang="nl-NL" sz="2200" dirty="0" smtClean="0"/>
              <a:t>, aan wie nu de naam (van) </a:t>
            </a:r>
            <a:r>
              <a:rPr lang="nl-NL" altLang="nl-NL" sz="2200" dirty="0" err="1" smtClean="0"/>
              <a:t>Iulus</a:t>
            </a:r>
            <a:r>
              <a:rPr lang="nl-NL" altLang="nl-NL" sz="2200" dirty="0" smtClean="0"/>
              <a:t> wordt toegevoegd (hij heette </a:t>
            </a:r>
            <a:r>
              <a:rPr lang="nl-NL" altLang="nl-NL" sz="2200" dirty="0" err="1" smtClean="0"/>
              <a:t>Ilus</a:t>
            </a:r>
            <a:r>
              <a:rPr lang="nl-NL" altLang="nl-NL" sz="2200" dirty="0" smtClean="0"/>
              <a:t>, zolang de Trojaanse staat met zijn koninklijke macht standhield) zal dertig jaarkringen met het voortrollen van de maanden 270 vol maken met zijn gezag, en hij zal het rijk overbrengen van de woonplaats </a:t>
            </a:r>
            <a:r>
              <a:rPr lang="nl-NL" altLang="nl-NL" sz="2200" dirty="0" err="1" smtClean="0"/>
              <a:t>Lavinium</a:t>
            </a:r>
            <a:r>
              <a:rPr lang="nl-NL" altLang="nl-NL" sz="2200" dirty="0" smtClean="0"/>
              <a:t>, en hij zal met grote inspanning Alba </a:t>
            </a:r>
            <a:r>
              <a:rPr lang="nl-NL" altLang="nl-NL" sz="2200" dirty="0" err="1" smtClean="0"/>
              <a:t>Longa</a:t>
            </a:r>
            <a:r>
              <a:rPr lang="nl-NL" altLang="nl-NL" sz="2200" dirty="0" smtClean="0"/>
              <a:t> bouwen (en versterken). </a:t>
            </a:r>
            <a:endParaRPr lang="nl-NL" sz="2200" dirty="0"/>
          </a:p>
        </p:txBody>
      </p:sp>
      <p:sp>
        <p:nvSpPr>
          <p:cNvPr id="4" name="Rectangle 4"/>
          <p:cNvSpPr>
            <a:spLocks noChangeArrowheads="1"/>
          </p:cNvSpPr>
          <p:nvPr/>
        </p:nvSpPr>
        <p:spPr bwMode="auto">
          <a:xfrm>
            <a:off x="982800" y="1556792"/>
            <a:ext cx="9434264"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539750" algn="l"/>
              </a:tabLst>
            </a:pPr>
            <a:endParaRPr lang="nl-NL" altLang="nl-NL" sz="2200" dirty="0"/>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 </a:t>
            </a:r>
            <a:r>
              <a:rPr lang="nl-NL" spc="300" dirty="0" smtClean="0"/>
              <a:t>VERTALING</a:t>
            </a:r>
            <a:endParaRPr lang="nl-NL" spc="300" dirty="0"/>
          </a:p>
        </p:txBody>
      </p:sp>
      <p:sp>
        <p:nvSpPr>
          <p:cNvPr id="11" name="Rond hoek zelfde zijde rechthoek 10">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 </a:t>
            </a:r>
            <a:r>
              <a:rPr lang="nl-NL" spc="300" dirty="0" smtClean="0"/>
              <a:t>VERTALING</a:t>
            </a:r>
            <a:endParaRPr lang="nl-NL" spc="300" dirty="0"/>
          </a:p>
        </p:txBody>
      </p:sp>
      <p:sp>
        <p:nvSpPr>
          <p:cNvPr id="12" name="Rond hoek zelfde zijde rechthoek 11">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Tree>
    <p:extLst>
      <p:ext uri="{BB962C8B-B14F-4D97-AF65-F5344CB8AC3E}">
        <p14:creationId xmlns:p14="http://schemas.microsoft.com/office/powerpoint/2010/main" val="3086581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d. 	Het nageslacht van Aeneas zal machtig worden, 272-274</a:t>
            </a:r>
            <a:endParaRPr lang="nl-NL" dirty="0"/>
          </a:p>
        </p:txBody>
      </p:sp>
      <p:sp>
        <p:nvSpPr>
          <p:cNvPr id="6" name="Tijdelijke aanduiding voor inhoud 5"/>
          <p:cNvSpPr>
            <a:spLocks noGrp="1"/>
          </p:cNvSpPr>
          <p:nvPr>
            <p:ph idx="1"/>
          </p:nvPr>
        </p:nvSpPr>
        <p:spPr>
          <a:xfrm>
            <a:off x="1055440" y="1988840"/>
            <a:ext cx="8856984" cy="4351338"/>
          </a:xfrm>
        </p:spPr>
        <p:txBody>
          <a:bodyPr/>
          <a:lstStyle/>
          <a:p>
            <a:pPr lvl="0"/>
            <a:r>
              <a:rPr lang="nl-NL" altLang="nl-NL" dirty="0" smtClean="0"/>
              <a:t>272	</a:t>
            </a:r>
            <a:r>
              <a:rPr lang="nl-NL" altLang="nl-NL" dirty="0" err="1" smtClean="0"/>
              <a:t>Hic</a:t>
            </a:r>
            <a:r>
              <a:rPr lang="nl-NL" altLang="nl-NL" dirty="0" smtClean="0"/>
              <a:t> </a:t>
            </a:r>
            <a:r>
              <a:rPr lang="nl-NL" altLang="nl-NL" dirty="0" err="1" smtClean="0"/>
              <a:t>iam</a:t>
            </a:r>
            <a:r>
              <a:rPr lang="nl-NL" altLang="nl-NL" dirty="0" smtClean="0"/>
              <a:t> ter </a:t>
            </a:r>
            <a:r>
              <a:rPr lang="nl-NL" altLang="nl-NL" dirty="0" err="1" smtClean="0"/>
              <a:t>centum</a:t>
            </a:r>
            <a:r>
              <a:rPr lang="nl-NL" altLang="nl-NL" dirty="0" smtClean="0"/>
              <a:t> </a:t>
            </a:r>
            <a:r>
              <a:rPr lang="nl-NL" altLang="nl-NL" dirty="0" err="1" smtClean="0"/>
              <a:t>totos</a:t>
            </a:r>
            <a:r>
              <a:rPr lang="nl-NL" altLang="nl-NL" dirty="0" smtClean="0"/>
              <a:t> </a:t>
            </a:r>
            <a:r>
              <a:rPr lang="nl-NL" altLang="nl-NL" dirty="0" err="1" smtClean="0"/>
              <a:t>regnabitur</a:t>
            </a:r>
            <a:r>
              <a:rPr lang="nl-NL" altLang="nl-NL" dirty="0" smtClean="0"/>
              <a:t> </a:t>
            </a:r>
            <a:r>
              <a:rPr lang="nl-NL" altLang="nl-NL" dirty="0" err="1" smtClean="0"/>
              <a:t>annos</a:t>
            </a:r>
            <a:endParaRPr lang="nl-NL" altLang="nl-NL" dirty="0" smtClean="0"/>
          </a:p>
          <a:p>
            <a:pPr lvl="0"/>
            <a:r>
              <a:rPr lang="nl-NL" altLang="nl-NL" dirty="0" smtClean="0"/>
              <a:t>273	</a:t>
            </a:r>
            <a:r>
              <a:rPr lang="nl-NL" altLang="nl-NL" dirty="0" err="1" smtClean="0"/>
              <a:t>gente</a:t>
            </a:r>
            <a:r>
              <a:rPr lang="nl-NL" altLang="nl-NL" dirty="0" smtClean="0"/>
              <a:t> sub </a:t>
            </a:r>
            <a:r>
              <a:rPr lang="nl-NL" altLang="nl-NL" dirty="0" err="1" smtClean="0"/>
              <a:t>Hectorea</a:t>
            </a:r>
            <a:r>
              <a:rPr lang="nl-NL" altLang="nl-NL" dirty="0" smtClean="0"/>
              <a:t>, </a:t>
            </a:r>
            <a:r>
              <a:rPr lang="nl-NL" altLang="nl-NL" dirty="0" err="1" smtClean="0"/>
              <a:t>donec</a:t>
            </a:r>
            <a:r>
              <a:rPr lang="nl-NL" altLang="nl-NL" dirty="0" smtClean="0"/>
              <a:t> </a:t>
            </a:r>
            <a:r>
              <a:rPr lang="nl-NL" altLang="nl-NL" dirty="0" err="1" smtClean="0"/>
              <a:t>regina</a:t>
            </a:r>
            <a:r>
              <a:rPr lang="nl-NL" altLang="nl-NL" dirty="0" smtClean="0"/>
              <a:t> </a:t>
            </a:r>
            <a:r>
              <a:rPr lang="nl-NL" altLang="nl-NL" dirty="0" err="1" smtClean="0"/>
              <a:t>sacerdos</a:t>
            </a:r>
            <a:endParaRPr lang="nl-NL" altLang="nl-NL" dirty="0" smtClean="0"/>
          </a:p>
          <a:p>
            <a:pPr lvl="0"/>
            <a:r>
              <a:rPr lang="nl-NL" altLang="nl-NL" dirty="0" smtClean="0"/>
              <a:t>274	Marte gravis </a:t>
            </a:r>
            <a:r>
              <a:rPr lang="nl-NL" altLang="nl-NL" dirty="0" err="1" smtClean="0"/>
              <a:t>geminam</a:t>
            </a:r>
            <a:r>
              <a:rPr lang="nl-NL" altLang="nl-NL" dirty="0" smtClean="0"/>
              <a:t> </a:t>
            </a:r>
            <a:r>
              <a:rPr lang="nl-NL" altLang="nl-NL" dirty="0" err="1" smtClean="0"/>
              <a:t>partu</a:t>
            </a:r>
            <a:r>
              <a:rPr lang="nl-NL" altLang="nl-NL" dirty="0" smtClean="0"/>
              <a:t> </a:t>
            </a:r>
            <a:r>
              <a:rPr lang="nl-NL" altLang="nl-NL" dirty="0" err="1" smtClean="0"/>
              <a:t>dabit</a:t>
            </a:r>
            <a:r>
              <a:rPr lang="nl-NL" altLang="nl-NL" dirty="0" smtClean="0"/>
              <a:t> </a:t>
            </a:r>
            <a:r>
              <a:rPr lang="nl-NL" altLang="nl-NL" dirty="0" err="1" smtClean="0"/>
              <a:t>Ilia</a:t>
            </a:r>
            <a:r>
              <a:rPr lang="nl-NL" altLang="nl-NL" dirty="0" smtClean="0"/>
              <a:t> </a:t>
            </a:r>
            <a:r>
              <a:rPr lang="nl-NL" altLang="nl-NL" dirty="0" err="1" smtClean="0"/>
              <a:t>prolem</a:t>
            </a:r>
            <a:r>
              <a:rPr lang="nl-NL" altLang="nl-NL" dirty="0" smtClean="0"/>
              <a:t>.</a:t>
            </a:r>
          </a:p>
          <a:p>
            <a:pPr lvl="0"/>
            <a:endParaRPr lang="nl-NL" altLang="nl-NL" dirty="0" smtClean="0"/>
          </a:p>
          <a:p>
            <a:pPr lvl="0"/>
            <a:r>
              <a:rPr lang="nl-NL" altLang="nl-NL" dirty="0" smtClean="0"/>
              <a:t>Dan zal hier driemaal honderd gehele jaren/de volle driehonderd jaar een koninklijke heerschappij zijn onder het Trojaanse geslacht, totdat </a:t>
            </a:r>
            <a:r>
              <a:rPr lang="nl-NL" altLang="nl-NL" dirty="0" err="1" smtClean="0"/>
              <a:t>Ilia</a:t>
            </a:r>
            <a:r>
              <a:rPr lang="nl-NL" altLang="nl-NL" dirty="0" smtClean="0"/>
              <a:t>, een priesteres van koninklijke afkomst, zwanger van Mars een tweeling zal baren.</a:t>
            </a:r>
            <a:endParaRPr lang="nl-NL" dirty="0"/>
          </a:p>
        </p:txBody>
      </p:sp>
      <p:sp>
        <p:nvSpPr>
          <p:cNvPr id="5" name="Rectangle 4"/>
          <p:cNvSpPr>
            <a:spLocks noChangeArrowheads="1"/>
          </p:cNvSpPr>
          <p:nvPr/>
        </p:nvSpPr>
        <p:spPr bwMode="auto">
          <a:xfrm>
            <a:off x="990000" y="1800000"/>
            <a:ext cx="950568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539750" algn="l"/>
                <a:tab pos="1795463" algn="l"/>
              </a:tabLst>
            </a:pPr>
            <a:endParaRPr lang="nl-NL" altLang="nl-NL" sz="2200" dirty="0"/>
          </a:p>
        </p:txBody>
      </p:sp>
      <p:sp>
        <p:nvSpPr>
          <p:cNvPr id="11" name="Rond hoek zelfde zijde rechthoek 10">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 </a:t>
            </a:r>
            <a:r>
              <a:rPr lang="nl-NL" spc="300" dirty="0" smtClean="0"/>
              <a:t>VERTALING</a:t>
            </a:r>
            <a:endParaRPr lang="nl-NL" spc="300" dirty="0"/>
          </a:p>
        </p:txBody>
      </p:sp>
      <p:sp>
        <p:nvSpPr>
          <p:cNvPr id="12" name="Rond hoek zelfde zijde rechthoek 11">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 </a:t>
            </a:r>
            <a:r>
              <a:rPr lang="nl-NL" spc="300" dirty="0" smtClean="0"/>
              <a:t>VERTALING</a:t>
            </a:r>
            <a:endParaRPr lang="nl-NL" spc="300" dirty="0"/>
          </a:p>
        </p:txBody>
      </p:sp>
      <p:sp>
        <p:nvSpPr>
          <p:cNvPr id="13" name="Rond hoek zelfde zijde rechthoek 12">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Tree>
    <p:extLst>
      <p:ext uri="{BB962C8B-B14F-4D97-AF65-F5344CB8AC3E}">
        <p14:creationId xmlns:p14="http://schemas.microsoft.com/office/powerpoint/2010/main" val="17858037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d. 	Het nageslacht van Aeneas zal machtig worden, 275-277</a:t>
            </a:r>
            <a:endParaRPr lang="nl-NL" dirty="0"/>
          </a:p>
        </p:txBody>
      </p:sp>
      <p:sp>
        <p:nvSpPr>
          <p:cNvPr id="6" name="Tijdelijke aanduiding voor inhoud 5"/>
          <p:cNvSpPr>
            <a:spLocks noGrp="1"/>
          </p:cNvSpPr>
          <p:nvPr>
            <p:ph idx="1"/>
          </p:nvPr>
        </p:nvSpPr>
        <p:spPr/>
        <p:txBody>
          <a:bodyPr/>
          <a:lstStyle/>
          <a:p>
            <a:pPr lvl="0"/>
            <a:r>
              <a:rPr lang="nl-NL" altLang="nl-NL" smtClean="0"/>
              <a:t>275	Inde lupae fulvo nutricis tegmine laetus</a:t>
            </a:r>
          </a:p>
          <a:p>
            <a:pPr lvl="0"/>
            <a:r>
              <a:rPr lang="nl-NL" altLang="nl-NL" smtClean="0"/>
              <a:t>276	Romulus excipiet gentem et Mavortia condet</a:t>
            </a:r>
          </a:p>
          <a:p>
            <a:pPr lvl="0"/>
            <a:r>
              <a:rPr lang="nl-NL" altLang="nl-NL" smtClean="0"/>
              <a:t>277	moenia Romanosque suo de nomine dicet.</a:t>
            </a:r>
          </a:p>
          <a:p>
            <a:pPr lvl="0"/>
            <a:endParaRPr lang="nl-NL" altLang="nl-NL" smtClean="0"/>
          </a:p>
          <a:p>
            <a:pPr lvl="0"/>
            <a:r>
              <a:rPr lang="nl-NL" altLang="nl-NL" smtClean="0"/>
              <a:t>275 Vervolgens zal Romulus trots met de bruingele bedekking van de wolvin, zijn voedster, het volk overnemen en voortzetten en hij zal de muren van Mars stichten en het (volk) Romeinen noemen naar zijn eigen naam.</a:t>
            </a:r>
            <a:endParaRPr lang="nl-NL" dirty="0"/>
          </a:p>
        </p:txBody>
      </p:sp>
      <p:sp>
        <p:nvSpPr>
          <p:cNvPr id="5" name="Rectangle 4"/>
          <p:cNvSpPr>
            <a:spLocks noChangeArrowheads="1"/>
          </p:cNvSpPr>
          <p:nvPr/>
        </p:nvSpPr>
        <p:spPr bwMode="auto">
          <a:xfrm>
            <a:off x="990000" y="1800000"/>
            <a:ext cx="950568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539750" algn="l"/>
                <a:tab pos="1795463" algn="l"/>
              </a:tabLst>
            </a:pPr>
            <a:endParaRPr lang="nl-NL" altLang="nl-NL" sz="2200" dirty="0"/>
          </a:p>
        </p:txBody>
      </p:sp>
      <p:sp>
        <p:nvSpPr>
          <p:cNvPr id="11" name="Rond hoek zelfde zijde rechthoek 10">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 </a:t>
            </a:r>
            <a:r>
              <a:rPr lang="nl-NL" spc="300" dirty="0" smtClean="0"/>
              <a:t>VERTALING</a:t>
            </a:r>
            <a:endParaRPr lang="nl-NL" spc="300" dirty="0"/>
          </a:p>
        </p:txBody>
      </p:sp>
      <p:sp>
        <p:nvSpPr>
          <p:cNvPr id="12" name="Rond hoek zelfde zijde rechthoek 11">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 </a:t>
            </a:r>
            <a:r>
              <a:rPr lang="nl-NL" spc="300" dirty="0" smtClean="0"/>
              <a:t>VERTALING</a:t>
            </a:r>
            <a:endParaRPr lang="nl-NL" spc="300" dirty="0"/>
          </a:p>
        </p:txBody>
      </p:sp>
      <p:sp>
        <p:nvSpPr>
          <p:cNvPr id="13" name="Rond hoek zelfde zijde rechthoek 12">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9" name="Rechthoek 8" descr="Zie opdracht in het leerlingenboek." title="Zie opdracht in het leerlingenboek."/>
          <p:cNvSpPr/>
          <p:nvPr/>
        </p:nvSpPr>
        <p:spPr>
          <a:xfrm>
            <a:off x="10920336" y="206084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Tree>
    <p:extLst>
      <p:ext uri="{BB962C8B-B14F-4D97-AF65-F5344CB8AC3E}">
        <p14:creationId xmlns:p14="http://schemas.microsoft.com/office/powerpoint/2010/main" val="36036080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d. 	Het nageslacht van Aeneas zal machtig worden, 278-282</a:t>
            </a:r>
            <a:endParaRPr lang="nl-NL" dirty="0"/>
          </a:p>
        </p:txBody>
      </p:sp>
      <p:sp>
        <p:nvSpPr>
          <p:cNvPr id="6" name="Tijdelijke aanduiding voor inhoud 5"/>
          <p:cNvSpPr>
            <a:spLocks noGrp="1"/>
          </p:cNvSpPr>
          <p:nvPr>
            <p:ph idx="1"/>
          </p:nvPr>
        </p:nvSpPr>
        <p:spPr>
          <a:xfrm>
            <a:off x="1055440" y="1988840"/>
            <a:ext cx="9440240" cy="4351338"/>
          </a:xfrm>
        </p:spPr>
        <p:txBody>
          <a:bodyPr/>
          <a:lstStyle/>
          <a:p>
            <a:pPr lvl="0"/>
            <a:r>
              <a:rPr lang="nl-NL" altLang="nl-NL" dirty="0" smtClean="0"/>
              <a:t>278	His ego </a:t>
            </a:r>
            <a:r>
              <a:rPr lang="nl-NL" altLang="nl-NL" dirty="0" err="1" smtClean="0"/>
              <a:t>nec</a:t>
            </a:r>
            <a:r>
              <a:rPr lang="nl-NL" altLang="nl-NL" dirty="0" smtClean="0"/>
              <a:t> </a:t>
            </a:r>
            <a:r>
              <a:rPr lang="nl-NL" altLang="nl-NL" dirty="0" err="1" smtClean="0"/>
              <a:t>metas</a:t>
            </a:r>
            <a:r>
              <a:rPr lang="nl-NL" altLang="nl-NL" dirty="0" smtClean="0"/>
              <a:t> </a:t>
            </a:r>
            <a:r>
              <a:rPr lang="nl-NL" altLang="nl-NL" dirty="0" err="1" smtClean="0"/>
              <a:t>rerum</a:t>
            </a:r>
            <a:r>
              <a:rPr lang="nl-NL" altLang="nl-NL" dirty="0" smtClean="0"/>
              <a:t> </a:t>
            </a:r>
            <a:r>
              <a:rPr lang="nl-NL" altLang="nl-NL" dirty="0" err="1" smtClean="0"/>
              <a:t>nec</a:t>
            </a:r>
            <a:r>
              <a:rPr lang="nl-NL" altLang="nl-NL" dirty="0" smtClean="0"/>
              <a:t> tempora </a:t>
            </a:r>
            <a:r>
              <a:rPr lang="nl-NL" altLang="nl-NL" dirty="0" err="1" smtClean="0"/>
              <a:t>pono</a:t>
            </a:r>
            <a:r>
              <a:rPr lang="nl-NL" altLang="nl-NL" dirty="0" smtClean="0"/>
              <a:t>:</a:t>
            </a:r>
          </a:p>
          <a:p>
            <a:pPr lvl="0"/>
            <a:r>
              <a:rPr lang="nl-NL" altLang="nl-NL" dirty="0" smtClean="0"/>
              <a:t>279	imperium sine fine </a:t>
            </a:r>
            <a:r>
              <a:rPr lang="nl-NL" altLang="nl-NL" dirty="0" err="1" smtClean="0"/>
              <a:t>dedi</a:t>
            </a:r>
            <a:r>
              <a:rPr lang="nl-NL" altLang="nl-NL" dirty="0" smtClean="0"/>
              <a:t>. Quin </a:t>
            </a:r>
            <a:r>
              <a:rPr lang="nl-NL" altLang="nl-NL" dirty="0" err="1" smtClean="0"/>
              <a:t>aspera</a:t>
            </a:r>
            <a:r>
              <a:rPr lang="nl-NL" altLang="nl-NL" dirty="0" smtClean="0"/>
              <a:t> </a:t>
            </a:r>
            <a:r>
              <a:rPr lang="nl-NL" altLang="nl-NL" dirty="0" err="1" smtClean="0"/>
              <a:t>Iuno</a:t>
            </a:r>
            <a:r>
              <a:rPr lang="nl-NL" altLang="nl-NL" dirty="0" smtClean="0"/>
              <a:t>,</a:t>
            </a:r>
          </a:p>
          <a:p>
            <a:pPr lvl="0"/>
            <a:r>
              <a:rPr lang="nl-NL" altLang="nl-NL" dirty="0" smtClean="0"/>
              <a:t>280	</a:t>
            </a:r>
            <a:r>
              <a:rPr lang="nl-NL" altLang="nl-NL" dirty="0" err="1" smtClean="0"/>
              <a:t>quae</a:t>
            </a:r>
            <a:r>
              <a:rPr lang="nl-NL" altLang="nl-NL" dirty="0" smtClean="0"/>
              <a:t> mare </a:t>
            </a:r>
            <a:r>
              <a:rPr lang="nl-NL" altLang="nl-NL" dirty="0" err="1" smtClean="0"/>
              <a:t>nunc</a:t>
            </a:r>
            <a:r>
              <a:rPr lang="nl-NL" altLang="nl-NL" dirty="0" smtClean="0"/>
              <a:t> </a:t>
            </a:r>
            <a:r>
              <a:rPr lang="nl-NL" altLang="nl-NL" dirty="0" err="1" smtClean="0"/>
              <a:t>terrasque</a:t>
            </a:r>
            <a:r>
              <a:rPr lang="nl-NL" altLang="nl-NL" dirty="0" smtClean="0"/>
              <a:t> </a:t>
            </a:r>
            <a:r>
              <a:rPr lang="nl-NL" altLang="nl-NL" dirty="0" err="1" smtClean="0"/>
              <a:t>metu</a:t>
            </a:r>
            <a:r>
              <a:rPr lang="nl-NL" altLang="nl-NL" dirty="0" smtClean="0"/>
              <a:t> </a:t>
            </a:r>
            <a:r>
              <a:rPr lang="nl-NL" altLang="nl-NL" dirty="0" err="1" smtClean="0"/>
              <a:t>caelumque</a:t>
            </a:r>
            <a:r>
              <a:rPr lang="nl-NL" altLang="nl-NL" dirty="0" smtClean="0"/>
              <a:t> </a:t>
            </a:r>
            <a:r>
              <a:rPr lang="nl-NL" altLang="nl-NL" dirty="0" err="1" smtClean="0"/>
              <a:t>fatigat</a:t>
            </a:r>
            <a:r>
              <a:rPr lang="nl-NL" altLang="nl-NL" dirty="0" smtClean="0"/>
              <a:t>,</a:t>
            </a:r>
          </a:p>
          <a:p>
            <a:pPr lvl="0"/>
            <a:r>
              <a:rPr lang="nl-NL" altLang="nl-NL" dirty="0" smtClean="0"/>
              <a:t>281	</a:t>
            </a:r>
            <a:r>
              <a:rPr lang="nl-NL" altLang="nl-NL" dirty="0" err="1" smtClean="0"/>
              <a:t>consilia</a:t>
            </a:r>
            <a:r>
              <a:rPr lang="nl-NL" altLang="nl-NL" dirty="0" smtClean="0"/>
              <a:t> in </a:t>
            </a:r>
            <a:r>
              <a:rPr lang="nl-NL" altLang="nl-NL" dirty="0" err="1" smtClean="0"/>
              <a:t>melius</a:t>
            </a:r>
            <a:r>
              <a:rPr lang="nl-NL" altLang="nl-NL" dirty="0" smtClean="0"/>
              <a:t> </a:t>
            </a:r>
            <a:r>
              <a:rPr lang="nl-NL" altLang="nl-NL" dirty="0" err="1" smtClean="0"/>
              <a:t>referet</a:t>
            </a:r>
            <a:r>
              <a:rPr lang="nl-NL" altLang="nl-NL" dirty="0" smtClean="0"/>
              <a:t>, </a:t>
            </a:r>
            <a:r>
              <a:rPr lang="nl-NL" altLang="nl-NL" dirty="0" err="1" smtClean="0"/>
              <a:t>mecumque</a:t>
            </a:r>
            <a:r>
              <a:rPr lang="nl-NL" altLang="nl-NL" dirty="0" smtClean="0"/>
              <a:t> </a:t>
            </a:r>
            <a:r>
              <a:rPr lang="nl-NL" altLang="nl-NL" dirty="0" err="1" smtClean="0"/>
              <a:t>fovebit</a:t>
            </a:r>
            <a:endParaRPr lang="nl-NL" altLang="nl-NL" dirty="0" smtClean="0"/>
          </a:p>
          <a:p>
            <a:pPr lvl="0"/>
            <a:r>
              <a:rPr lang="nl-NL" altLang="nl-NL" dirty="0" smtClean="0"/>
              <a:t>282	</a:t>
            </a:r>
            <a:r>
              <a:rPr lang="nl-NL" altLang="nl-NL" dirty="0" err="1" smtClean="0"/>
              <a:t>Romanos</a:t>
            </a:r>
            <a:r>
              <a:rPr lang="nl-NL" altLang="nl-NL" dirty="0" smtClean="0"/>
              <a:t>, </a:t>
            </a:r>
            <a:r>
              <a:rPr lang="nl-NL" altLang="nl-NL" dirty="0" err="1" smtClean="0"/>
              <a:t>rerum</a:t>
            </a:r>
            <a:r>
              <a:rPr lang="nl-NL" altLang="nl-NL" dirty="0" smtClean="0"/>
              <a:t> </a:t>
            </a:r>
            <a:r>
              <a:rPr lang="nl-NL" altLang="nl-NL" dirty="0" err="1" smtClean="0"/>
              <a:t>dominos</a:t>
            </a:r>
            <a:r>
              <a:rPr lang="nl-NL" altLang="nl-NL" dirty="0" smtClean="0"/>
              <a:t> </a:t>
            </a:r>
            <a:r>
              <a:rPr lang="nl-NL" altLang="nl-NL" dirty="0" err="1" smtClean="0"/>
              <a:t>gentemque</a:t>
            </a:r>
            <a:r>
              <a:rPr lang="nl-NL" altLang="nl-NL" dirty="0" smtClean="0"/>
              <a:t> </a:t>
            </a:r>
            <a:r>
              <a:rPr lang="nl-NL" altLang="nl-NL" dirty="0" err="1" smtClean="0"/>
              <a:t>togatam</a:t>
            </a:r>
            <a:r>
              <a:rPr lang="nl-NL" altLang="nl-NL" dirty="0" smtClean="0"/>
              <a:t>.’</a:t>
            </a:r>
          </a:p>
          <a:p>
            <a:pPr lvl="0"/>
            <a:endParaRPr lang="nl-NL" altLang="nl-NL" dirty="0" smtClean="0"/>
          </a:p>
          <a:p>
            <a:pPr lvl="0"/>
            <a:r>
              <a:rPr lang="nl-NL" altLang="nl-NL" sz="2200" dirty="0" smtClean="0"/>
              <a:t>Aan dezen stel ik noch grenzen van macht noch tijden/ een periode vast: ik gaf (hun) een heerschappij zonder grens/einde. Ja zelfs de verbitterde Juno, 280 die nu zee, (en) aarde en hemel uit angst/ met angst vermoeit/afmat, zal haar plannen ten goede (doen) keren, en met mij de Romeinen koesteren, de heersers van de wereld en het in toga gehulde volk.’</a:t>
            </a:r>
            <a:endParaRPr lang="nl-NL" sz="2200" dirty="0"/>
          </a:p>
        </p:txBody>
      </p:sp>
      <p:sp>
        <p:nvSpPr>
          <p:cNvPr id="5" name="Rectangle 4"/>
          <p:cNvSpPr>
            <a:spLocks noChangeArrowheads="1"/>
          </p:cNvSpPr>
          <p:nvPr/>
        </p:nvSpPr>
        <p:spPr bwMode="auto">
          <a:xfrm>
            <a:off x="990000" y="1800000"/>
            <a:ext cx="950568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539750" algn="l"/>
                <a:tab pos="1795463" algn="l"/>
              </a:tabLst>
            </a:pPr>
            <a:endParaRPr lang="nl-NL" altLang="nl-NL" sz="2200" dirty="0"/>
          </a:p>
        </p:txBody>
      </p:sp>
      <p:sp>
        <p:nvSpPr>
          <p:cNvPr id="11" name="Rond hoek zelfde zijde rechthoek 10">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 </a:t>
            </a:r>
            <a:r>
              <a:rPr lang="nl-NL" spc="300" dirty="0" smtClean="0"/>
              <a:t>VERTALING</a:t>
            </a:r>
            <a:endParaRPr lang="nl-NL" spc="300" dirty="0"/>
          </a:p>
        </p:txBody>
      </p:sp>
      <p:sp>
        <p:nvSpPr>
          <p:cNvPr id="12" name="Rond hoek zelfde zijde rechthoek 11">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 </a:t>
            </a:r>
            <a:r>
              <a:rPr lang="nl-NL" spc="300" dirty="0" smtClean="0"/>
              <a:t>VERTALING</a:t>
            </a:r>
            <a:endParaRPr lang="nl-NL" spc="300" dirty="0"/>
          </a:p>
        </p:txBody>
      </p:sp>
      <p:sp>
        <p:nvSpPr>
          <p:cNvPr id="13" name="Rond hoek zelfde zijde rechthoek 12">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9" name="Rechthoek 8" descr="Zie opdracht in het leerlingenboek." title="Zie opdracht in het leerlingenboek."/>
          <p:cNvSpPr/>
          <p:nvPr/>
        </p:nvSpPr>
        <p:spPr>
          <a:xfrm>
            <a:off x="10920336" y="211358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
        <p:nvSpPr>
          <p:cNvPr id="10" name="Rechthoek 9" descr="Zie opdracht in het leerlingenboek." title="Zie opdracht in het leerlingenboek."/>
          <p:cNvSpPr/>
          <p:nvPr/>
        </p:nvSpPr>
        <p:spPr>
          <a:xfrm>
            <a:off x="10920336" y="249289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Tree>
    <p:extLst>
      <p:ext uri="{BB962C8B-B14F-4D97-AF65-F5344CB8AC3E}">
        <p14:creationId xmlns:p14="http://schemas.microsoft.com/office/powerpoint/2010/main" val="20636544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e. 	Jupiter kondigt de komst van Augustus aan, 283-285</a:t>
            </a:r>
            <a:endParaRPr lang="nl-NL" dirty="0"/>
          </a:p>
        </p:txBody>
      </p:sp>
      <p:sp>
        <p:nvSpPr>
          <p:cNvPr id="6" name="Tijdelijke aanduiding voor inhoud 5"/>
          <p:cNvSpPr>
            <a:spLocks noGrp="1"/>
          </p:cNvSpPr>
          <p:nvPr>
            <p:ph idx="1"/>
          </p:nvPr>
        </p:nvSpPr>
        <p:spPr>
          <a:xfrm>
            <a:off x="1055440" y="1988840"/>
            <a:ext cx="8424936" cy="4351338"/>
          </a:xfrm>
        </p:spPr>
        <p:txBody>
          <a:bodyPr/>
          <a:lstStyle/>
          <a:p>
            <a:pPr lvl="0"/>
            <a:r>
              <a:rPr lang="nl-NL" altLang="nl-NL" dirty="0" smtClean="0"/>
              <a:t>283	‘Sic </a:t>
            </a:r>
            <a:r>
              <a:rPr lang="nl-NL" altLang="nl-NL" dirty="0" err="1" smtClean="0"/>
              <a:t>placitum</a:t>
            </a:r>
            <a:r>
              <a:rPr lang="nl-NL" altLang="nl-NL" dirty="0" smtClean="0"/>
              <a:t>. </a:t>
            </a:r>
            <a:r>
              <a:rPr lang="nl-NL" altLang="nl-NL" dirty="0" err="1" smtClean="0"/>
              <a:t>Veniet</a:t>
            </a:r>
            <a:r>
              <a:rPr lang="nl-NL" altLang="nl-NL" dirty="0" smtClean="0"/>
              <a:t> </a:t>
            </a:r>
            <a:r>
              <a:rPr lang="nl-NL" altLang="nl-NL" dirty="0" err="1" smtClean="0"/>
              <a:t>lustris</a:t>
            </a:r>
            <a:r>
              <a:rPr lang="nl-NL" altLang="nl-NL" dirty="0" smtClean="0"/>
              <a:t> </a:t>
            </a:r>
            <a:r>
              <a:rPr lang="nl-NL" altLang="nl-NL" dirty="0" err="1" smtClean="0"/>
              <a:t>labentibus</a:t>
            </a:r>
            <a:r>
              <a:rPr lang="nl-NL" altLang="nl-NL" dirty="0" smtClean="0"/>
              <a:t> </a:t>
            </a:r>
            <a:r>
              <a:rPr lang="nl-NL" altLang="nl-NL" dirty="0" err="1" smtClean="0"/>
              <a:t>aetas</a:t>
            </a:r>
            <a:endParaRPr lang="nl-NL" altLang="nl-NL" dirty="0" smtClean="0"/>
          </a:p>
          <a:p>
            <a:pPr lvl="0"/>
            <a:r>
              <a:rPr lang="nl-NL" altLang="nl-NL" dirty="0" smtClean="0"/>
              <a:t>284	cum </a:t>
            </a:r>
            <a:r>
              <a:rPr lang="nl-NL" altLang="nl-NL" dirty="0" err="1" smtClean="0"/>
              <a:t>domus</a:t>
            </a:r>
            <a:r>
              <a:rPr lang="nl-NL" altLang="nl-NL" dirty="0" smtClean="0"/>
              <a:t> </a:t>
            </a:r>
            <a:r>
              <a:rPr lang="nl-NL" altLang="nl-NL" dirty="0" err="1" smtClean="0"/>
              <a:t>Assaraci</a:t>
            </a:r>
            <a:r>
              <a:rPr lang="nl-NL" altLang="nl-NL" dirty="0" smtClean="0"/>
              <a:t> </a:t>
            </a:r>
            <a:r>
              <a:rPr lang="nl-NL" altLang="nl-NL" dirty="0" err="1" smtClean="0"/>
              <a:t>Pthiam</a:t>
            </a:r>
            <a:r>
              <a:rPr lang="nl-NL" altLang="nl-NL" dirty="0" smtClean="0"/>
              <a:t> </a:t>
            </a:r>
            <a:r>
              <a:rPr lang="nl-NL" altLang="nl-NL" dirty="0" err="1" smtClean="0"/>
              <a:t>clarasque</a:t>
            </a:r>
            <a:r>
              <a:rPr lang="nl-NL" altLang="nl-NL" dirty="0" smtClean="0"/>
              <a:t> </a:t>
            </a:r>
            <a:r>
              <a:rPr lang="nl-NL" altLang="nl-NL" dirty="0" err="1" smtClean="0"/>
              <a:t>Mycenas</a:t>
            </a:r>
            <a:endParaRPr lang="nl-NL" altLang="nl-NL" dirty="0" smtClean="0"/>
          </a:p>
          <a:p>
            <a:pPr lvl="0"/>
            <a:r>
              <a:rPr lang="nl-NL" altLang="nl-NL" dirty="0" smtClean="0"/>
              <a:t>285	</a:t>
            </a:r>
            <a:r>
              <a:rPr lang="nl-NL" altLang="nl-NL" dirty="0" err="1" smtClean="0"/>
              <a:t>servitio</a:t>
            </a:r>
            <a:r>
              <a:rPr lang="nl-NL" altLang="nl-NL" dirty="0" smtClean="0"/>
              <a:t> </a:t>
            </a:r>
            <a:r>
              <a:rPr lang="nl-NL" altLang="nl-NL" dirty="0" err="1" smtClean="0"/>
              <a:t>premet</a:t>
            </a:r>
            <a:r>
              <a:rPr lang="nl-NL" altLang="nl-NL" dirty="0" smtClean="0"/>
              <a:t> </a:t>
            </a:r>
            <a:r>
              <a:rPr lang="nl-NL" altLang="nl-NL" dirty="0" err="1" smtClean="0"/>
              <a:t>ac</a:t>
            </a:r>
            <a:r>
              <a:rPr lang="nl-NL" altLang="nl-NL" dirty="0" smtClean="0"/>
              <a:t> </a:t>
            </a:r>
            <a:r>
              <a:rPr lang="nl-NL" altLang="nl-NL" dirty="0" err="1" smtClean="0"/>
              <a:t>victis</a:t>
            </a:r>
            <a:r>
              <a:rPr lang="nl-NL" altLang="nl-NL" dirty="0" smtClean="0"/>
              <a:t> </a:t>
            </a:r>
            <a:r>
              <a:rPr lang="nl-NL" altLang="nl-NL" dirty="0" err="1" smtClean="0"/>
              <a:t>dominabitur</a:t>
            </a:r>
            <a:r>
              <a:rPr lang="nl-NL" altLang="nl-NL" dirty="0" smtClean="0"/>
              <a:t> </a:t>
            </a:r>
            <a:r>
              <a:rPr lang="nl-NL" altLang="nl-NL" dirty="0" err="1" smtClean="0"/>
              <a:t>Argis</a:t>
            </a:r>
            <a:r>
              <a:rPr lang="nl-NL" altLang="nl-NL" dirty="0" smtClean="0"/>
              <a:t>.</a:t>
            </a:r>
          </a:p>
          <a:p>
            <a:pPr lvl="0"/>
            <a:endParaRPr lang="nl-NL" altLang="nl-NL" dirty="0" smtClean="0"/>
          </a:p>
          <a:p>
            <a:pPr lvl="0"/>
            <a:r>
              <a:rPr lang="nl-NL" altLang="nl-NL" dirty="0" smtClean="0"/>
              <a:t>283 ‘Zo is besloten. Wanneer de jaren verglijden/ Met het verglijden van de jaren zal er een tijd komen wanneer het huis van </a:t>
            </a:r>
            <a:r>
              <a:rPr lang="nl-NL" altLang="nl-NL" dirty="0" err="1" smtClean="0"/>
              <a:t>Assaracus</a:t>
            </a:r>
            <a:r>
              <a:rPr lang="nl-NL" altLang="nl-NL" dirty="0" smtClean="0"/>
              <a:t> </a:t>
            </a:r>
            <a:r>
              <a:rPr lang="nl-NL" altLang="nl-NL" dirty="0" err="1" smtClean="0"/>
              <a:t>Phthia</a:t>
            </a:r>
            <a:r>
              <a:rPr lang="nl-NL" altLang="nl-NL" dirty="0" smtClean="0"/>
              <a:t> en het beroemde Mycene 285 in/met slavernij zal onderdrukken en het overwonnen Argos zal overheersen.</a:t>
            </a:r>
            <a:endParaRPr lang="nl-NL" dirty="0"/>
          </a:p>
        </p:txBody>
      </p:sp>
      <p:sp>
        <p:nvSpPr>
          <p:cNvPr id="5" name="Rectangle 4"/>
          <p:cNvSpPr>
            <a:spLocks noChangeArrowheads="1"/>
          </p:cNvSpPr>
          <p:nvPr/>
        </p:nvSpPr>
        <p:spPr bwMode="auto">
          <a:xfrm>
            <a:off x="982800" y="1800000"/>
            <a:ext cx="950568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539750" algn="l"/>
                <a:tab pos="1619250" algn="l"/>
              </a:tabLst>
            </a:pPr>
            <a:endParaRPr lang="nl-NL" altLang="nl-NL" sz="2200" dirty="0"/>
          </a:p>
        </p:txBody>
      </p:sp>
      <p:sp>
        <p:nvSpPr>
          <p:cNvPr id="11" name="Rond hoek zelfde zijde rechthoek 10">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 </a:t>
            </a:r>
            <a:r>
              <a:rPr lang="nl-NL" spc="300" dirty="0" smtClean="0"/>
              <a:t>VERTALING</a:t>
            </a:r>
            <a:endParaRPr lang="nl-NL" spc="300" dirty="0"/>
          </a:p>
        </p:txBody>
      </p:sp>
      <p:sp>
        <p:nvSpPr>
          <p:cNvPr id="12" name="Rond hoek zelfde zijde rechthoek 11">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 </a:t>
            </a:r>
            <a:r>
              <a:rPr lang="nl-NL" spc="300" dirty="0" smtClean="0"/>
              <a:t>VERTALING</a:t>
            </a:r>
            <a:endParaRPr lang="nl-NL" spc="300" dirty="0"/>
          </a:p>
        </p:txBody>
      </p:sp>
      <p:sp>
        <p:nvSpPr>
          <p:cNvPr id="13" name="Rond hoek zelfde zijde rechthoek 12">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Tree>
    <p:extLst>
      <p:ext uri="{BB962C8B-B14F-4D97-AF65-F5344CB8AC3E}">
        <p14:creationId xmlns:p14="http://schemas.microsoft.com/office/powerpoint/2010/main" val="25450773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e. 	Jupiter kondigt de komst van Augustus aan, 286-290</a:t>
            </a:r>
            <a:endParaRPr lang="nl-NL" dirty="0"/>
          </a:p>
        </p:txBody>
      </p:sp>
      <p:sp>
        <p:nvSpPr>
          <p:cNvPr id="6" name="Tijdelijke aanduiding voor inhoud 5"/>
          <p:cNvSpPr>
            <a:spLocks noGrp="1"/>
          </p:cNvSpPr>
          <p:nvPr>
            <p:ph idx="1"/>
          </p:nvPr>
        </p:nvSpPr>
        <p:spPr>
          <a:xfrm>
            <a:off x="1055440" y="1988840"/>
            <a:ext cx="8928992" cy="4351338"/>
          </a:xfrm>
        </p:spPr>
        <p:txBody>
          <a:bodyPr/>
          <a:lstStyle/>
          <a:p>
            <a:pPr lvl="0"/>
            <a:r>
              <a:rPr lang="nl-NL" altLang="nl-NL" dirty="0" smtClean="0"/>
              <a:t>286	</a:t>
            </a:r>
            <a:r>
              <a:rPr lang="nl-NL" altLang="nl-NL" dirty="0" err="1" smtClean="0"/>
              <a:t>Nascetur</a:t>
            </a:r>
            <a:r>
              <a:rPr lang="nl-NL" altLang="nl-NL" dirty="0" smtClean="0"/>
              <a:t> </a:t>
            </a:r>
            <a:r>
              <a:rPr lang="nl-NL" altLang="nl-NL" dirty="0" err="1" smtClean="0"/>
              <a:t>pulchra</a:t>
            </a:r>
            <a:r>
              <a:rPr lang="nl-NL" altLang="nl-NL" dirty="0" smtClean="0"/>
              <a:t> </a:t>
            </a:r>
            <a:r>
              <a:rPr lang="nl-NL" altLang="nl-NL" dirty="0" err="1" smtClean="0"/>
              <a:t>Troianus</a:t>
            </a:r>
            <a:r>
              <a:rPr lang="nl-NL" altLang="nl-NL" dirty="0" smtClean="0"/>
              <a:t> origine Caesar,</a:t>
            </a:r>
          </a:p>
          <a:p>
            <a:pPr lvl="0"/>
            <a:r>
              <a:rPr lang="nl-NL" altLang="nl-NL" dirty="0" smtClean="0"/>
              <a:t>287	imperium </a:t>
            </a:r>
            <a:r>
              <a:rPr lang="nl-NL" altLang="nl-NL" dirty="0" err="1" smtClean="0"/>
              <a:t>Oceano</a:t>
            </a:r>
            <a:r>
              <a:rPr lang="nl-NL" altLang="nl-NL" dirty="0" smtClean="0"/>
              <a:t>, </a:t>
            </a:r>
            <a:r>
              <a:rPr lang="nl-NL" altLang="nl-NL" dirty="0" err="1" smtClean="0"/>
              <a:t>famam</a:t>
            </a:r>
            <a:r>
              <a:rPr lang="nl-NL" altLang="nl-NL" dirty="0" smtClean="0"/>
              <a:t> </a:t>
            </a:r>
            <a:r>
              <a:rPr lang="nl-NL" altLang="nl-NL" dirty="0" err="1" smtClean="0"/>
              <a:t>qui</a:t>
            </a:r>
            <a:r>
              <a:rPr lang="nl-NL" altLang="nl-NL" dirty="0" smtClean="0"/>
              <a:t> </a:t>
            </a:r>
            <a:r>
              <a:rPr lang="nl-NL" altLang="nl-NL" dirty="0" err="1" smtClean="0"/>
              <a:t>terminet</a:t>
            </a:r>
            <a:r>
              <a:rPr lang="nl-NL" altLang="nl-NL" dirty="0" smtClean="0"/>
              <a:t> </a:t>
            </a:r>
            <a:r>
              <a:rPr lang="nl-NL" altLang="nl-NL" dirty="0" err="1" smtClean="0"/>
              <a:t>astris</a:t>
            </a:r>
            <a:r>
              <a:rPr lang="nl-NL" altLang="nl-NL" dirty="0" smtClean="0"/>
              <a:t>,</a:t>
            </a:r>
          </a:p>
          <a:p>
            <a:pPr lvl="0"/>
            <a:r>
              <a:rPr lang="nl-NL" altLang="nl-NL" dirty="0" smtClean="0"/>
              <a:t>288	</a:t>
            </a:r>
            <a:r>
              <a:rPr lang="nl-NL" altLang="nl-NL" dirty="0" err="1" smtClean="0"/>
              <a:t>Iulius</a:t>
            </a:r>
            <a:r>
              <a:rPr lang="nl-NL" altLang="nl-NL" dirty="0" smtClean="0"/>
              <a:t>, a </a:t>
            </a:r>
            <a:r>
              <a:rPr lang="nl-NL" altLang="nl-NL" dirty="0" err="1" smtClean="0"/>
              <a:t>magno</a:t>
            </a:r>
            <a:r>
              <a:rPr lang="nl-NL" altLang="nl-NL" dirty="0" smtClean="0"/>
              <a:t> </a:t>
            </a:r>
            <a:r>
              <a:rPr lang="nl-NL" altLang="nl-NL" dirty="0" err="1" smtClean="0"/>
              <a:t>demissum</a:t>
            </a:r>
            <a:r>
              <a:rPr lang="nl-NL" altLang="nl-NL" dirty="0" smtClean="0"/>
              <a:t> nomen </a:t>
            </a:r>
            <a:r>
              <a:rPr lang="nl-NL" altLang="nl-NL" dirty="0" err="1" smtClean="0"/>
              <a:t>Iulo</a:t>
            </a:r>
            <a:r>
              <a:rPr lang="nl-NL" altLang="nl-NL" dirty="0" smtClean="0"/>
              <a:t>.</a:t>
            </a:r>
          </a:p>
          <a:p>
            <a:pPr lvl="0"/>
            <a:r>
              <a:rPr lang="nl-NL" altLang="nl-NL" dirty="0" smtClean="0"/>
              <a:t>289	</a:t>
            </a:r>
            <a:r>
              <a:rPr lang="nl-NL" altLang="nl-NL" dirty="0" err="1" smtClean="0"/>
              <a:t>Hunc</a:t>
            </a:r>
            <a:r>
              <a:rPr lang="nl-NL" altLang="nl-NL" dirty="0" smtClean="0"/>
              <a:t> tu olim </a:t>
            </a:r>
            <a:r>
              <a:rPr lang="nl-NL" altLang="nl-NL" dirty="0" err="1" smtClean="0"/>
              <a:t>caelo</a:t>
            </a:r>
            <a:r>
              <a:rPr lang="nl-NL" altLang="nl-NL" dirty="0" smtClean="0"/>
              <a:t> </a:t>
            </a:r>
            <a:r>
              <a:rPr lang="nl-NL" altLang="nl-NL" dirty="0" err="1" smtClean="0"/>
              <a:t>spoliis</a:t>
            </a:r>
            <a:r>
              <a:rPr lang="nl-NL" altLang="nl-NL" dirty="0" smtClean="0"/>
              <a:t> </a:t>
            </a:r>
            <a:r>
              <a:rPr lang="nl-NL" altLang="nl-NL" dirty="0" err="1" smtClean="0"/>
              <a:t>Orientis</a:t>
            </a:r>
            <a:r>
              <a:rPr lang="nl-NL" altLang="nl-NL" dirty="0" smtClean="0"/>
              <a:t> </a:t>
            </a:r>
            <a:r>
              <a:rPr lang="nl-NL" altLang="nl-NL" dirty="0" err="1" smtClean="0"/>
              <a:t>onustum</a:t>
            </a:r>
            <a:endParaRPr lang="nl-NL" altLang="nl-NL" dirty="0" smtClean="0"/>
          </a:p>
          <a:p>
            <a:pPr lvl="0"/>
            <a:r>
              <a:rPr lang="nl-NL" altLang="nl-NL" dirty="0" smtClean="0"/>
              <a:t>290	</a:t>
            </a:r>
            <a:r>
              <a:rPr lang="nl-NL" altLang="nl-NL" dirty="0" err="1" smtClean="0"/>
              <a:t>accipies</a:t>
            </a:r>
            <a:r>
              <a:rPr lang="nl-NL" altLang="nl-NL" dirty="0" smtClean="0"/>
              <a:t> </a:t>
            </a:r>
            <a:r>
              <a:rPr lang="nl-NL" altLang="nl-NL" dirty="0" err="1" smtClean="0"/>
              <a:t>secura</a:t>
            </a:r>
            <a:r>
              <a:rPr lang="nl-NL" altLang="nl-NL" dirty="0" smtClean="0"/>
              <a:t>; </a:t>
            </a:r>
            <a:r>
              <a:rPr lang="nl-NL" altLang="nl-NL" dirty="0" err="1" smtClean="0"/>
              <a:t>vocabitur</a:t>
            </a:r>
            <a:r>
              <a:rPr lang="nl-NL" altLang="nl-NL" dirty="0" smtClean="0"/>
              <a:t> </a:t>
            </a:r>
            <a:r>
              <a:rPr lang="nl-NL" altLang="nl-NL" dirty="0" err="1" smtClean="0"/>
              <a:t>hic</a:t>
            </a:r>
            <a:r>
              <a:rPr lang="nl-NL" altLang="nl-NL" dirty="0" smtClean="0"/>
              <a:t> </a:t>
            </a:r>
            <a:r>
              <a:rPr lang="nl-NL" altLang="nl-NL" dirty="0" err="1" smtClean="0"/>
              <a:t>quoque</a:t>
            </a:r>
            <a:r>
              <a:rPr lang="nl-NL" altLang="nl-NL" dirty="0" smtClean="0"/>
              <a:t> </a:t>
            </a:r>
            <a:r>
              <a:rPr lang="nl-NL" altLang="nl-NL" dirty="0" err="1" smtClean="0"/>
              <a:t>votis</a:t>
            </a:r>
            <a:r>
              <a:rPr lang="nl-NL" altLang="nl-NL" dirty="0" smtClean="0"/>
              <a:t>.</a:t>
            </a:r>
          </a:p>
          <a:p>
            <a:pPr lvl="0"/>
            <a:endParaRPr lang="nl-NL" altLang="nl-NL" dirty="0" smtClean="0"/>
          </a:p>
          <a:p>
            <a:pPr lvl="0"/>
            <a:r>
              <a:rPr lang="nl-NL" altLang="nl-NL" sz="2300" dirty="0" smtClean="0"/>
              <a:t>Een Trojaan zal geboren worden van edel geslacht, Caesar, zodanig dat hij/wiens bestemming het is dat hij zijn rijk met de Oceaan, zijn roem met de sterren afbakent, Julius, een naam afgeleid van de grote </a:t>
            </a:r>
            <a:r>
              <a:rPr lang="nl-NL" altLang="nl-NL" sz="2300" dirty="0" err="1" smtClean="0"/>
              <a:t>Julus</a:t>
            </a:r>
            <a:r>
              <a:rPr lang="nl-NL" altLang="nl-NL" sz="2300" dirty="0" smtClean="0"/>
              <a:t>. Eens zal jij deze, beladen met buit van het Oosten, in de hemel 290 onbezorgd opnemen; ook hij zal met gebeden aangeroepen worden. </a:t>
            </a:r>
            <a:endParaRPr lang="nl-NL" sz="2300" dirty="0"/>
          </a:p>
        </p:txBody>
      </p:sp>
      <p:sp>
        <p:nvSpPr>
          <p:cNvPr id="5" name="Rectangle 4"/>
          <p:cNvSpPr>
            <a:spLocks noChangeArrowheads="1"/>
          </p:cNvSpPr>
          <p:nvPr/>
        </p:nvSpPr>
        <p:spPr bwMode="auto">
          <a:xfrm>
            <a:off x="982800" y="1800000"/>
            <a:ext cx="950568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539750" algn="l"/>
                <a:tab pos="1619250" algn="l"/>
              </a:tabLst>
            </a:pPr>
            <a:endParaRPr lang="nl-NL" altLang="nl-NL" sz="2200" dirty="0"/>
          </a:p>
        </p:txBody>
      </p:sp>
      <p:sp>
        <p:nvSpPr>
          <p:cNvPr id="11" name="Rond hoek zelfde zijde rechthoek 10">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 </a:t>
            </a:r>
            <a:r>
              <a:rPr lang="nl-NL" spc="300" dirty="0" smtClean="0"/>
              <a:t>VERTALING</a:t>
            </a:r>
            <a:endParaRPr lang="nl-NL" spc="300" dirty="0"/>
          </a:p>
        </p:txBody>
      </p:sp>
      <p:sp>
        <p:nvSpPr>
          <p:cNvPr id="12" name="Rond hoek zelfde zijde rechthoek 11">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 </a:t>
            </a:r>
            <a:r>
              <a:rPr lang="nl-NL" spc="300" dirty="0" smtClean="0"/>
              <a:t>VERTALING</a:t>
            </a:r>
            <a:endParaRPr lang="nl-NL" spc="300" dirty="0"/>
          </a:p>
        </p:txBody>
      </p:sp>
      <p:sp>
        <p:nvSpPr>
          <p:cNvPr id="13" name="Rond hoek zelfde zijde rechthoek 12">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9" name="Rechthoek 8" descr="Zie opdracht in het leerlingenboek." title="Zie opdracht in het leerlingenboek."/>
          <p:cNvSpPr/>
          <p:nvPr/>
        </p:nvSpPr>
        <p:spPr>
          <a:xfrm>
            <a:off x="10920336" y="364186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Tree>
    <p:extLst>
      <p:ext uri="{BB962C8B-B14F-4D97-AF65-F5344CB8AC3E}">
        <p14:creationId xmlns:p14="http://schemas.microsoft.com/office/powerpoint/2010/main" val="33861072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e. 	Jupiter kondigt de komst van Augustus aan, 291-296</a:t>
            </a:r>
            <a:endParaRPr lang="nl-NL" dirty="0"/>
          </a:p>
        </p:txBody>
      </p:sp>
      <p:sp>
        <p:nvSpPr>
          <p:cNvPr id="6" name="Tijdelijke aanduiding voor inhoud 5"/>
          <p:cNvSpPr>
            <a:spLocks noGrp="1"/>
          </p:cNvSpPr>
          <p:nvPr>
            <p:ph idx="1"/>
          </p:nvPr>
        </p:nvSpPr>
        <p:spPr>
          <a:xfrm>
            <a:off x="1055440" y="1440000"/>
            <a:ext cx="9289032" cy="4351338"/>
          </a:xfrm>
        </p:spPr>
        <p:txBody>
          <a:bodyPr/>
          <a:lstStyle/>
          <a:p>
            <a:pPr lvl="0"/>
            <a:r>
              <a:rPr lang="nl-NL" altLang="nl-NL" dirty="0" smtClean="0"/>
              <a:t>291	</a:t>
            </a:r>
            <a:r>
              <a:rPr lang="nl-NL" altLang="nl-NL" dirty="0" err="1" smtClean="0"/>
              <a:t>Aspera</a:t>
            </a:r>
            <a:r>
              <a:rPr lang="nl-NL" altLang="nl-NL" dirty="0" smtClean="0"/>
              <a:t> </a:t>
            </a:r>
            <a:r>
              <a:rPr lang="nl-NL" altLang="nl-NL" dirty="0" err="1" smtClean="0"/>
              <a:t>tum</a:t>
            </a:r>
            <a:r>
              <a:rPr lang="nl-NL" altLang="nl-NL" dirty="0" smtClean="0"/>
              <a:t> </a:t>
            </a:r>
            <a:r>
              <a:rPr lang="nl-NL" altLang="nl-NL" dirty="0" err="1" smtClean="0"/>
              <a:t>positis</a:t>
            </a:r>
            <a:r>
              <a:rPr lang="nl-NL" altLang="nl-NL" dirty="0" smtClean="0"/>
              <a:t> </a:t>
            </a:r>
            <a:r>
              <a:rPr lang="nl-NL" altLang="nl-NL" dirty="0" err="1" smtClean="0"/>
              <a:t>mitescent</a:t>
            </a:r>
            <a:r>
              <a:rPr lang="nl-NL" altLang="nl-NL" dirty="0" smtClean="0"/>
              <a:t> </a:t>
            </a:r>
            <a:r>
              <a:rPr lang="nl-NL" altLang="nl-NL" dirty="0" err="1" smtClean="0"/>
              <a:t>saecula</a:t>
            </a:r>
            <a:r>
              <a:rPr lang="nl-NL" altLang="nl-NL" dirty="0" smtClean="0"/>
              <a:t> </a:t>
            </a:r>
            <a:r>
              <a:rPr lang="nl-NL" altLang="nl-NL" dirty="0" err="1" smtClean="0"/>
              <a:t>bellis</a:t>
            </a:r>
            <a:r>
              <a:rPr lang="nl-NL" altLang="nl-NL" dirty="0" smtClean="0"/>
              <a:t>:</a:t>
            </a:r>
          </a:p>
          <a:p>
            <a:pPr lvl="0"/>
            <a:r>
              <a:rPr lang="nl-NL" altLang="nl-NL" dirty="0" smtClean="0"/>
              <a:t>292	</a:t>
            </a:r>
            <a:r>
              <a:rPr lang="nl-NL" altLang="nl-NL" dirty="0" err="1" smtClean="0"/>
              <a:t>cana</a:t>
            </a:r>
            <a:r>
              <a:rPr lang="nl-NL" altLang="nl-NL" dirty="0" smtClean="0"/>
              <a:t> Fides et Vesta, Remo cum </a:t>
            </a:r>
            <a:r>
              <a:rPr lang="nl-NL" altLang="nl-NL" dirty="0" err="1" smtClean="0"/>
              <a:t>fratre</a:t>
            </a:r>
            <a:r>
              <a:rPr lang="nl-NL" altLang="nl-NL" dirty="0" smtClean="0"/>
              <a:t> </a:t>
            </a:r>
            <a:r>
              <a:rPr lang="nl-NL" altLang="nl-NL" dirty="0" err="1" smtClean="0"/>
              <a:t>Quirinus</a:t>
            </a:r>
            <a:endParaRPr lang="nl-NL" altLang="nl-NL" dirty="0" smtClean="0"/>
          </a:p>
          <a:p>
            <a:pPr lvl="0"/>
            <a:r>
              <a:rPr lang="nl-NL" altLang="nl-NL" dirty="0" smtClean="0"/>
              <a:t>293	</a:t>
            </a:r>
            <a:r>
              <a:rPr lang="nl-NL" altLang="nl-NL" dirty="0" err="1" smtClean="0"/>
              <a:t>iura</a:t>
            </a:r>
            <a:r>
              <a:rPr lang="nl-NL" altLang="nl-NL" dirty="0" smtClean="0"/>
              <a:t> </a:t>
            </a:r>
            <a:r>
              <a:rPr lang="nl-NL" altLang="nl-NL" dirty="0" err="1" smtClean="0"/>
              <a:t>dabunt</a:t>
            </a:r>
            <a:r>
              <a:rPr lang="nl-NL" altLang="nl-NL" dirty="0" smtClean="0"/>
              <a:t>; </a:t>
            </a:r>
            <a:r>
              <a:rPr lang="nl-NL" altLang="nl-NL" dirty="0" err="1" smtClean="0"/>
              <a:t>dirae</a:t>
            </a:r>
            <a:r>
              <a:rPr lang="nl-NL" altLang="nl-NL" dirty="0" smtClean="0"/>
              <a:t> </a:t>
            </a:r>
            <a:r>
              <a:rPr lang="nl-NL" altLang="nl-NL" dirty="0" err="1" smtClean="0"/>
              <a:t>ferro</a:t>
            </a:r>
            <a:r>
              <a:rPr lang="nl-NL" altLang="nl-NL" dirty="0" smtClean="0"/>
              <a:t> et </a:t>
            </a:r>
            <a:r>
              <a:rPr lang="nl-NL" altLang="nl-NL" dirty="0" err="1" smtClean="0"/>
              <a:t>compagibus</a:t>
            </a:r>
            <a:r>
              <a:rPr lang="nl-NL" altLang="nl-NL" dirty="0" smtClean="0"/>
              <a:t> </a:t>
            </a:r>
            <a:r>
              <a:rPr lang="nl-NL" altLang="nl-NL" dirty="0" err="1" smtClean="0"/>
              <a:t>artis</a:t>
            </a:r>
            <a:endParaRPr lang="nl-NL" altLang="nl-NL" dirty="0" smtClean="0"/>
          </a:p>
          <a:p>
            <a:pPr lvl="0"/>
            <a:r>
              <a:rPr lang="nl-NL" altLang="nl-NL" dirty="0" smtClean="0"/>
              <a:t>294	</a:t>
            </a:r>
            <a:r>
              <a:rPr lang="nl-NL" altLang="nl-NL" dirty="0" err="1" smtClean="0"/>
              <a:t>claudentur</a:t>
            </a:r>
            <a:r>
              <a:rPr lang="nl-NL" altLang="nl-NL" dirty="0" smtClean="0"/>
              <a:t> Belli portae; </a:t>
            </a:r>
            <a:r>
              <a:rPr lang="nl-NL" altLang="nl-NL" dirty="0" err="1" smtClean="0"/>
              <a:t>Furor</a:t>
            </a:r>
            <a:r>
              <a:rPr lang="nl-NL" altLang="nl-NL" dirty="0" smtClean="0"/>
              <a:t> </a:t>
            </a:r>
            <a:r>
              <a:rPr lang="nl-NL" altLang="nl-NL" dirty="0" err="1" smtClean="0"/>
              <a:t>impius</a:t>
            </a:r>
            <a:r>
              <a:rPr lang="nl-NL" altLang="nl-NL" dirty="0" smtClean="0"/>
              <a:t> </a:t>
            </a:r>
            <a:r>
              <a:rPr lang="nl-NL" altLang="nl-NL" dirty="0" err="1" smtClean="0"/>
              <a:t>intus</a:t>
            </a:r>
            <a:endParaRPr lang="nl-NL" altLang="nl-NL" dirty="0" smtClean="0"/>
          </a:p>
          <a:p>
            <a:pPr lvl="0"/>
            <a:r>
              <a:rPr lang="nl-NL" altLang="nl-NL" dirty="0" smtClean="0"/>
              <a:t>295	</a:t>
            </a:r>
            <a:r>
              <a:rPr lang="nl-NL" altLang="nl-NL" dirty="0" err="1" smtClean="0"/>
              <a:t>saeva</a:t>
            </a:r>
            <a:r>
              <a:rPr lang="nl-NL" altLang="nl-NL" dirty="0" smtClean="0"/>
              <a:t> </a:t>
            </a:r>
            <a:r>
              <a:rPr lang="nl-NL" altLang="nl-NL" dirty="0" err="1" smtClean="0"/>
              <a:t>sedens</a:t>
            </a:r>
            <a:r>
              <a:rPr lang="nl-NL" altLang="nl-NL" dirty="0" smtClean="0"/>
              <a:t> super </a:t>
            </a:r>
            <a:r>
              <a:rPr lang="nl-NL" altLang="nl-NL" dirty="0" err="1" smtClean="0"/>
              <a:t>arma</a:t>
            </a:r>
            <a:r>
              <a:rPr lang="nl-NL" altLang="nl-NL" dirty="0" smtClean="0"/>
              <a:t> et </a:t>
            </a:r>
            <a:r>
              <a:rPr lang="nl-NL" altLang="nl-NL" dirty="0" err="1" smtClean="0"/>
              <a:t>centum</a:t>
            </a:r>
            <a:r>
              <a:rPr lang="nl-NL" altLang="nl-NL" dirty="0" smtClean="0"/>
              <a:t> </a:t>
            </a:r>
            <a:r>
              <a:rPr lang="nl-NL" altLang="nl-NL" dirty="0" err="1" smtClean="0"/>
              <a:t>vinctus</a:t>
            </a:r>
            <a:r>
              <a:rPr lang="nl-NL" altLang="nl-NL" dirty="0" smtClean="0"/>
              <a:t> </a:t>
            </a:r>
            <a:r>
              <a:rPr lang="nl-NL" altLang="nl-NL" dirty="0" err="1" smtClean="0"/>
              <a:t>aënis</a:t>
            </a:r>
            <a:endParaRPr lang="nl-NL" altLang="nl-NL" dirty="0" smtClean="0"/>
          </a:p>
          <a:p>
            <a:pPr lvl="0"/>
            <a:r>
              <a:rPr lang="nl-NL" altLang="nl-NL" dirty="0" smtClean="0"/>
              <a:t>296	post </a:t>
            </a:r>
            <a:r>
              <a:rPr lang="nl-NL" altLang="nl-NL" dirty="0" err="1" smtClean="0"/>
              <a:t>tergum</a:t>
            </a:r>
            <a:r>
              <a:rPr lang="nl-NL" altLang="nl-NL" dirty="0" smtClean="0"/>
              <a:t> </a:t>
            </a:r>
            <a:r>
              <a:rPr lang="nl-NL" altLang="nl-NL" dirty="0" err="1" smtClean="0"/>
              <a:t>nodis</a:t>
            </a:r>
            <a:r>
              <a:rPr lang="nl-NL" altLang="nl-NL" dirty="0" smtClean="0"/>
              <a:t> </a:t>
            </a:r>
            <a:r>
              <a:rPr lang="nl-NL" altLang="nl-NL" dirty="0" err="1" smtClean="0"/>
              <a:t>fremet</a:t>
            </a:r>
            <a:r>
              <a:rPr lang="nl-NL" altLang="nl-NL" dirty="0" smtClean="0"/>
              <a:t> </a:t>
            </a:r>
            <a:r>
              <a:rPr lang="nl-NL" altLang="nl-NL" dirty="0" err="1" smtClean="0"/>
              <a:t>horridus</a:t>
            </a:r>
            <a:r>
              <a:rPr lang="nl-NL" altLang="nl-NL" dirty="0" smtClean="0"/>
              <a:t> ore </a:t>
            </a:r>
            <a:r>
              <a:rPr lang="nl-NL" altLang="nl-NL" dirty="0" err="1" smtClean="0"/>
              <a:t>cruento</a:t>
            </a:r>
            <a:r>
              <a:rPr lang="nl-NL" altLang="nl-NL" dirty="0" smtClean="0"/>
              <a:t>.’</a:t>
            </a:r>
          </a:p>
          <a:p>
            <a:pPr lvl="0"/>
            <a:endParaRPr lang="nl-NL" altLang="nl-NL" dirty="0" smtClean="0"/>
          </a:p>
          <a:p>
            <a:pPr lvl="0">
              <a:lnSpc>
                <a:spcPct val="100000"/>
              </a:lnSpc>
            </a:pPr>
            <a:r>
              <a:rPr lang="nl-NL" altLang="nl-NL" sz="2100" dirty="0" smtClean="0"/>
              <a:t>Generaties van geweld zullen dan, wanneer de oorlogen beëindigd zijn, verzachten: de eerbiedwaardige Fides en Vesta, (en) </a:t>
            </a:r>
            <a:r>
              <a:rPr lang="nl-NL" altLang="nl-NL" sz="2100" dirty="0" err="1" smtClean="0"/>
              <a:t>Quirinus</a:t>
            </a:r>
            <a:r>
              <a:rPr lang="nl-NL" altLang="nl-NL" sz="2100" dirty="0" smtClean="0"/>
              <a:t> samen met zijn broer Remus zullen wetgevers zijn; verschrikkelijk in hun stevige ijzeren frame zullen de poorten van de Oorlog gesloten worden; de goddeloze </a:t>
            </a:r>
            <a:r>
              <a:rPr lang="nl-NL" altLang="nl-NL" sz="2100" dirty="0" err="1" smtClean="0"/>
              <a:t>Furor</a:t>
            </a:r>
            <a:r>
              <a:rPr lang="nl-NL" altLang="nl-NL" sz="2100" dirty="0" smtClean="0"/>
              <a:t> zal, daarbinnen 295 zittend bovenop de woeste/grimmige wapens en geboeid met honderd metalen ketens op zijn rug, huiveringwekkend brullen met zijn bebloede mond/gelaat.’</a:t>
            </a:r>
            <a:endParaRPr lang="nl-NL" sz="2100" dirty="0"/>
          </a:p>
        </p:txBody>
      </p:sp>
      <p:sp>
        <p:nvSpPr>
          <p:cNvPr id="5" name="Rectangle 4"/>
          <p:cNvSpPr>
            <a:spLocks noChangeArrowheads="1"/>
          </p:cNvSpPr>
          <p:nvPr/>
        </p:nvSpPr>
        <p:spPr bwMode="auto">
          <a:xfrm>
            <a:off x="982800" y="1800000"/>
            <a:ext cx="950568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539750" algn="l"/>
                <a:tab pos="1619250" algn="l"/>
              </a:tabLst>
            </a:pPr>
            <a:endParaRPr lang="nl-NL" altLang="nl-NL" sz="2200" dirty="0"/>
          </a:p>
        </p:txBody>
      </p:sp>
      <p:sp>
        <p:nvSpPr>
          <p:cNvPr id="11" name="Rond hoek zelfde zijde rechthoek 10">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 </a:t>
            </a:r>
            <a:r>
              <a:rPr lang="nl-NL" spc="300" dirty="0" smtClean="0"/>
              <a:t>VERTALING</a:t>
            </a:r>
            <a:endParaRPr lang="nl-NL" spc="300" dirty="0"/>
          </a:p>
        </p:txBody>
      </p:sp>
      <p:sp>
        <p:nvSpPr>
          <p:cNvPr id="12" name="Rond hoek zelfde zijde rechthoek 11">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 </a:t>
            </a:r>
            <a:r>
              <a:rPr lang="nl-NL" spc="300" dirty="0" smtClean="0"/>
              <a:t>VERTALING</a:t>
            </a:r>
            <a:endParaRPr lang="nl-NL" spc="300" dirty="0"/>
          </a:p>
        </p:txBody>
      </p:sp>
      <p:sp>
        <p:nvSpPr>
          <p:cNvPr id="13" name="Rond hoek zelfde zijde rechthoek 12">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9" name="Rechthoek 8" descr="Zie opdracht in het leerlingenboek." title="Zie opdracht in het leerlingenboek."/>
          <p:cNvSpPr/>
          <p:nvPr/>
        </p:nvSpPr>
        <p:spPr>
          <a:xfrm>
            <a:off x="10920336" y="193486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
        <p:nvSpPr>
          <p:cNvPr id="10" name="Rechthoek 9" descr="Attentie stijlfiguur" title="Attentie stijlfiguur"/>
          <p:cNvSpPr/>
          <p:nvPr/>
        </p:nvSpPr>
        <p:spPr>
          <a:xfrm>
            <a:off x="10920336" y="3068960"/>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S</a:t>
            </a:r>
            <a:endParaRPr lang="nl-NL" b="1" dirty="0"/>
          </a:p>
        </p:txBody>
      </p:sp>
    </p:spTree>
    <p:extLst>
      <p:ext uri="{BB962C8B-B14F-4D97-AF65-F5344CB8AC3E}">
        <p14:creationId xmlns:p14="http://schemas.microsoft.com/office/powerpoint/2010/main" val="1290900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FADBE73-3F94-1C4A-993C-C47FAB8131B1}"/>
              </a:ext>
            </a:extLst>
          </p:cNvPr>
          <p:cNvSpPr>
            <a:spLocks noGrp="1"/>
          </p:cNvSpPr>
          <p:nvPr>
            <p:ph type="title"/>
          </p:nvPr>
        </p:nvSpPr>
        <p:spPr/>
        <p:txBody>
          <a:bodyPr/>
          <a:lstStyle/>
          <a:p>
            <a:r>
              <a:rPr lang="nl-NL" smtClean="0"/>
              <a:t>a. 	Venus beklaagt zich bij Jupiter om het lot van Aeneas, </a:t>
            </a:r>
            <a:br>
              <a:rPr lang="nl-NL" smtClean="0"/>
            </a:br>
            <a:r>
              <a:rPr lang="nl-NL" smtClean="0"/>
              <a:t>223-226</a:t>
            </a:r>
            <a:endParaRPr lang="nl-NL" dirty="0"/>
          </a:p>
        </p:txBody>
      </p:sp>
      <p:sp>
        <p:nvSpPr>
          <p:cNvPr id="3" name="Tijdelijke aanduiding voor inhoud 2">
            <a:extLst>
              <a:ext uri="{FF2B5EF4-FFF2-40B4-BE49-F238E27FC236}">
                <a16:creationId xmlns:a16="http://schemas.microsoft.com/office/drawing/2014/main" xmlns="" id="{0D380840-AA52-D743-A4AF-9C439A53CC46}"/>
              </a:ext>
            </a:extLst>
          </p:cNvPr>
          <p:cNvSpPr>
            <a:spLocks noGrp="1"/>
          </p:cNvSpPr>
          <p:nvPr>
            <p:ph idx="1"/>
          </p:nvPr>
        </p:nvSpPr>
        <p:spPr/>
        <p:txBody>
          <a:bodyPr/>
          <a:lstStyle/>
          <a:p>
            <a:r>
              <a:rPr lang="nl-NL" altLang="nl-NL" dirty="0" smtClean="0"/>
              <a:t>	Et </a:t>
            </a:r>
            <a:r>
              <a:rPr lang="nl-NL" altLang="nl-NL" dirty="0" err="1" smtClean="0"/>
              <a:t>iam</a:t>
            </a:r>
            <a:r>
              <a:rPr lang="nl-NL" altLang="nl-NL" dirty="0" smtClean="0"/>
              <a:t> </a:t>
            </a:r>
            <a:r>
              <a:rPr lang="nl-NL" altLang="nl-NL" dirty="0" err="1" smtClean="0"/>
              <a:t>finis</a:t>
            </a:r>
            <a:r>
              <a:rPr lang="nl-NL" altLang="nl-NL" dirty="0" smtClean="0"/>
              <a:t> </a:t>
            </a:r>
            <a:r>
              <a:rPr lang="nl-NL" altLang="nl-NL" dirty="0" err="1" smtClean="0"/>
              <a:t>erat</a:t>
            </a:r>
            <a:r>
              <a:rPr lang="nl-NL" altLang="nl-NL" dirty="0" smtClean="0"/>
              <a:t>, cum </a:t>
            </a:r>
            <a:r>
              <a:rPr lang="nl-NL" altLang="nl-NL" dirty="0" err="1" smtClean="0"/>
              <a:t>Iuppiter</a:t>
            </a:r>
            <a:r>
              <a:rPr lang="nl-NL" altLang="nl-NL" dirty="0" smtClean="0"/>
              <a:t> </a:t>
            </a:r>
            <a:r>
              <a:rPr lang="nl-NL" altLang="nl-NL" dirty="0" err="1" smtClean="0"/>
              <a:t>aethere</a:t>
            </a:r>
            <a:r>
              <a:rPr lang="nl-NL" altLang="nl-NL" dirty="0" smtClean="0"/>
              <a:t> </a:t>
            </a:r>
            <a:r>
              <a:rPr lang="nl-NL" altLang="nl-NL" dirty="0" err="1" smtClean="0"/>
              <a:t>summo</a:t>
            </a:r>
            <a:endParaRPr lang="nl-NL" altLang="nl-NL" dirty="0" smtClean="0"/>
          </a:p>
          <a:p>
            <a:r>
              <a:rPr lang="nl-NL" altLang="nl-NL" dirty="0" smtClean="0"/>
              <a:t>	</a:t>
            </a:r>
            <a:r>
              <a:rPr lang="nl-NL" altLang="nl-NL" dirty="0" err="1" smtClean="0"/>
              <a:t>despiciens</a:t>
            </a:r>
            <a:r>
              <a:rPr lang="nl-NL" altLang="nl-NL" dirty="0" smtClean="0"/>
              <a:t> mare </a:t>
            </a:r>
            <a:r>
              <a:rPr lang="nl-NL" altLang="nl-NL" dirty="0" err="1" smtClean="0"/>
              <a:t>velivolum</a:t>
            </a:r>
            <a:r>
              <a:rPr lang="nl-NL" altLang="nl-NL" dirty="0" smtClean="0"/>
              <a:t> </a:t>
            </a:r>
            <a:r>
              <a:rPr lang="nl-NL" altLang="nl-NL" dirty="0" err="1" smtClean="0"/>
              <a:t>terrasque</a:t>
            </a:r>
            <a:r>
              <a:rPr lang="nl-NL" altLang="nl-NL" dirty="0" smtClean="0"/>
              <a:t> </a:t>
            </a:r>
            <a:r>
              <a:rPr lang="nl-NL" altLang="nl-NL" dirty="0" err="1" smtClean="0"/>
              <a:t>iacentis</a:t>
            </a:r>
            <a:endParaRPr lang="nl-NL" altLang="nl-NL" dirty="0" smtClean="0"/>
          </a:p>
          <a:p>
            <a:r>
              <a:rPr lang="nl-NL" altLang="nl-NL" dirty="0" smtClean="0"/>
              <a:t>225	</a:t>
            </a:r>
            <a:r>
              <a:rPr lang="nl-NL" altLang="nl-NL" dirty="0" err="1" smtClean="0"/>
              <a:t>litoraque</a:t>
            </a:r>
            <a:r>
              <a:rPr lang="nl-NL" altLang="nl-NL" dirty="0" smtClean="0"/>
              <a:t> et </a:t>
            </a:r>
            <a:r>
              <a:rPr lang="nl-NL" altLang="nl-NL" dirty="0" err="1" smtClean="0"/>
              <a:t>latos</a:t>
            </a:r>
            <a:r>
              <a:rPr lang="nl-NL" altLang="nl-NL" dirty="0" smtClean="0"/>
              <a:t> </a:t>
            </a:r>
            <a:r>
              <a:rPr lang="nl-NL" altLang="nl-NL" dirty="0" err="1" smtClean="0"/>
              <a:t>populos</a:t>
            </a:r>
            <a:r>
              <a:rPr lang="nl-NL" altLang="nl-NL" dirty="0" smtClean="0"/>
              <a:t>, sic </a:t>
            </a:r>
            <a:r>
              <a:rPr lang="nl-NL" altLang="nl-NL" dirty="0" err="1" smtClean="0"/>
              <a:t>vertice</a:t>
            </a:r>
            <a:r>
              <a:rPr lang="nl-NL" altLang="nl-NL" dirty="0" smtClean="0"/>
              <a:t> </a:t>
            </a:r>
            <a:r>
              <a:rPr lang="nl-NL" altLang="nl-NL" dirty="0" err="1" smtClean="0"/>
              <a:t>caeli</a:t>
            </a:r>
            <a:endParaRPr lang="nl-NL" altLang="nl-NL" dirty="0" smtClean="0"/>
          </a:p>
          <a:p>
            <a:r>
              <a:rPr lang="nl-NL" altLang="nl-NL" dirty="0" smtClean="0"/>
              <a:t>	</a:t>
            </a:r>
            <a:r>
              <a:rPr lang="nl-NL" altLang="nl-NL" dirty="0" err="1" smtClean="0"/>
              <a:t>constitit</a:t>
            </a:r>
            <a:r>
              <a:rPr lang="nl-NL" altLang="nl-NL" dirty="0" smtClean="0"/>
              <a:t> et </a:t>
            </a:r>
            <a:r>
              <a:rPr lang="nl-NL" altLang="nl-NL" dirty="0" err="1" smtClean="0"/>
              <a:t>Libyae</a:t>
            </a:r>
            <a:r>
              <a:rPr lang="nl-NL" altLang="nl-NL" dirty="0" smtClean="0"/>
              <a:t> </a:t>
            </a:r>
            <a:r>
              <a:rPr lang="nl-NL" altLang="nl-NL" dirty="0" err="1" smtClean="0"/>
              <a:t>defixit</a:t>
            </a:r>
            <a:r>
              <a:rPr lang="nl-NL" altLang="nl-NL" dirty="0" smtClean="0"/>
              <a:t> </a:t>
            </a:r>
            <a:r>
              <a:rPr lang="nl-NL" altLang="nl-NL" dirty="0" err="1" smtClean="0"/>
              <a:t>lumina</a:t>
            </a:r>
            <a:r>
              <a:rPr lang="nl-NL" altLang="nl-NL" dirty="0" smtClean="0"/>
              <a:t> </a:t>
            </a:r>
            <a:r>
              <a:rPr lang="nl-NL" altLang="nl-NL" dirty="0" err="1" smtClean="0"/>
              <a:t>regnis</a:t>
            </a:r>
            <a:r>
              <a:rPr lang="nl-NL" altLang="nl-NL" dirty="0" smtClean="0"/>
              <a:t>.</a:t>
            </a:r>
            <a:endParaRPr lang="nl-NL" dirty="0"/>
          </a:p>
        </p:txBody>
      </p:sp>
      <p:sp>
        <p:nvSpPr>
          <p:cNvPr id="17" name="Rond hoek zelfde zijde rechthoek 16">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9" name="Rond hoek zelfde zijde rechthoek 18">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a:t>
            </a:r>
            <a:endParaRPr lang="nl-NL" b="1" spc="300" dirty="0"/>
          </a:p>
        </p:txBody>
      </p:sp>
      <p:sp>
        <p:nvSpPr>
          <p:cNvPr id="20" name="Rond hoek zelfde zijde rechthoek 19">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a:t>
            </a:r>
            <a:endParaRPr lang="nl-NL" b="1" spc="300" dirty="0"/>
          </a:p>
        </p:txBody>
      </p:sp>
      <p:sp>
        <p:nvSpPr>
          <p:cNvPr id="9" name="Rechthoek 8" descr="Zie opdracht in het leerlingenboek." title="Zie opdracht in het leerlingenboek."/>
          <p:cNvSpPr/>
          <p:nvPr/>
        </p:nvSpPr>
        <p:spPr>
          <a:xfrm>
            <a:off x="10920336" y="328498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Tree>
    <p:extLst>
      <p:ext uri="{BB962C8B-B14F-4D97-AF65-F5344CB8AC3E}">
        <p14:creationId xmlns:p14="http://schemas.microsoft.com/office/powerpoint/2010/main" val="31550189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f. 	Mercurius gaat naar Carthago, 297-301</a:t>
            </a:r>
            <a:endParaRPr lang="nl-NL" dirty="0"/>
          </a:p>
        </p:txBody>
      </p:sp>
      <p:sp>
        <p:nvSpPr>
          <p:cNvPr id="6" name="Tijdelijke aanduiding voor inhoud 5"/>
          <p:cNvSpPr>
            <a:spLocks noGrp="1"/>
          </p:cNvSpPr>
          <p:nvPr>
            <p:ph idx="1"/>
          </p:nvPr>
        </p:nvSpPr>
        <p:spPr>
          <a:xfrm>
            <a:off x="1055440" y="1988840"/>
            <a:ext cx="9577064" cy="4351338"/>
          </a:xfrm>
        </p:spPr>
        <p:txBody>
          <a:bodyPr/>
          <a:lstStyle/>
          <a:p>
            <a:pPr lvl="0"/>
            <a:r>
              <a:rPr lang="nl-NL" altLang="nl-NL" dirty="0" smtClean="0"/>
              <a:t>297	</a:t>
            </a:r>
            <a:r>
              <a:rPr lang="nl-NL" altLang="nl-NL" dirty="0" err="1" smtClean="0"/>
              <a:t>Haec</a:t>
            </a:r>
            <a:r>
              <a:rPr lang="nl-NL" altLang="nl-NL" dirty="0" smtClean="0"/>
              <a:t> </a:t>
            </a:r>
            <a:r>
              <a:rPr lang="nl-NL" altLang="nl-NL" dirty="0" err="1" smtClean="0"/>
              <a:t>ait</a:t>
            </a:r>
            <a:r>
              <a:rPr lang="nl-NL" altLang="nl-NL" dirty="0" smtClean="0"/>
              <a:t> et </a:t>
            </a:r>
            <a:r>
              <a:rPr lang="nl-NL" altLang="nl-NL" dirty="0" err="1" smtClean="0"/>
              <a:t>Maia</a:t>
            </a:r>
            <a:r>
              <a:rPr lang="nl-NL" altLang="nl-NL" dirty="0" smtClean="0"/>
              <a:t> </a:t>
            </a:r>
            <a:r>
              <a:rPr lang="nl-NL" altLang="nl-NL" dirty="0" err="1" smtClean="0"/>
              <a:t>genitum</a:t>
            </a:r>
            <a:r>
              <a:rPr lang="nl-NL" altLang="nl-NL" dirty="0" smtClean="0"/>
              <a:t> </a:t>
            </a:r>
            <a:r>
              <a:rPr lang="nl-NL" altLang="nl-NL" dirty="0" err="1" smtClean="0"/>
              <a:t>demittit</a:t>
            </a:r>
            <a:r>
              <a:rPr lang="nl-NL" altLang="nl-NL" dirty="0" smtClean="0"/>
              <a:t> </a:t>
            </a:r>
            <a:r>
              <a:rPr lang="nl-NL" altLang="nl-NL" dirty="0" err="1" smtClean="0"/>
              <a:t>ab</a:t>
            </a:r>
            <a:r>
              <a:rPr lang="nl-NL" altLang="nl-NL" dirty="0" smtClean="0"/>
              <a:t> alto,	</a:t>
            </a:r>
          </a:p>
          <a:p>
            <a:pPr lvl="0"/>
            <a:r>
              <a:rPr lang="nl-NL" altLang="nl-NL" dirty="0" smtClean="0"/>
              <a:t>298	ut </a:t>
            </a:r>
            <a:r>
              <a:rPr lang="nl-NL" altLang="nl-NL" dirty="0" err="1" smtClean="0"/>
              <a:t>terrae</a:t>
            </a:r>
            <a:r>
              <a:rPr lang="nl-NL" altLang="nl-NL" dirty="0" smtClean="0"/>
              <a:t> </a:t>
            </a:r>
            <a:r>
              <a:rPr lang="nl-NL" altLang="nl-NL" dirty="0" err="1" smtClean="0"/>
              <a:t>utque</a:t>
            </a:r>
            <a:r>
              <a:rPr lang="nl-NL" altLang="nl-NL" dirty="0" smtClean="0"/>
              <a:t> novae </a:t>
            </a:r>
            <a:r>
              <a:rPr lang="nl-NL" altLang="nl-NL" dirty="0" err="1" smtClean="0"/>
              <a:t>pateant</a:t>
            </a:r>
            <a:r>
              <a:rPr lang="nl-NL" altLang="nl-NL" dirty="0" smtClean="0"/>
              <a:t> </a:t>
            </a:r>
            <a:r>
              <a:rPr lang="nl-NL" altLang="nl-NL" dirty="0" err="1" smtClean="0"/>
              <a:t>Karthaginis</a:t>
            </a:r>
            <a:r>
              <a:rPr lang="nl-NL" altLang="nl-NL" dirty="0" smtClean="0"/>
              <a:t> </a:t>
            </a:r>
            <a:r>
              <a:rPr lang="nl-NL" altLang="nl-NL" dirty="0" err="1" smtClean="0"/>
              <a:t>arces</a:t>
            </a:r>
            <a:endParaRPr lang="nl-NL" altLang="nl-NL" dirty="0" smtClean="0"/>
          </a:p>
          <a:p>
            <a:pPr lvl="0"/>
            <a:r>
              <a:rPr lang="nl-NL" altLang="nl-NL" dirty="0" smtClean="0"/>
              <a:t>299	</a:t>
            </a:r>
            <a:r>
              <a:rPr lang="nl-NL" altLang="nl-NL" dirty="0" err="1" smtClean="0"/>
              <a:t>hospitio</a:t>
            </a:r>
            <a:r>
              <a:rPr lang="nl-NL" altLang="nl-NL" dirty="0" smtClean="0"/>
              <a:t> </a:t>
            </a:r>
            <a:r>
              <a:rPr lang="nl-NL" altLang="nl-NL" dirty="0" err="1" smtClean="0"/>
              <a:t>Teucris</a:t>
            </a:r>
            <a:r>
              <a:rPr lang="nl-NL" altLang="nl-NL" dirty="0" smtClean="0"/>
              <a:t>, ne </a:t>
            </a:r>
            <a:r>
              <a:rPr lang="nl-NL" altLang="nl-NL" dirty="0" err="1" smtClean="0"/>
              <a:t>fati</a:t>
            </a:r>
            <a:r>
              <a:rPr lang="nl-NL" altLang="nl-NL" dirty="0" smtClean="0"/>
              <a:t> </a:t>
            </a:r>
            <a:r>
              <a:rPr lang="nl-NL" altLang="nl-NL" dirty="0" err="1" smtClean="0"/>
              <a:t>nescia</a:t>
            </a:r>
            <a:r>
              <a:rPr lang="nl-NL" altLang="nl-NL" dirty="0" smtClean="0"/>
              <a:t> Dido</a:t>
            </a:r>
          </a:p>
          <a:p>
            <a:pPr lvl="0"/>
            <a:r>
              <a:rPr lang="nl-NL" altLang="nl-NL" dirty="0" smtClean="0"/>
              <a:t>300	</a:t>
            </a:r>
            <a:r>
              <a:rPr lang="nl-NL" altLang="nl-NL" dirty="0" err="1" smtClean="0"/>
              <a:t>finibus</a:t>
            </a:r>
            <a:r>
              <a:rPr lang="nl-NL" altLang="nl-NL" dirty="0" smtClean="0"/>
              <a:t> </a:t>
            </a:r>
            <a:r>
              <a:rPr lang="nl-NL" altLang="nl-NL" dirty="0" err="1" smtClean="0"/>
              <a:t>arceret</a:t>
            </a:r>
            <a:r>
              <a:rPr lang="nl-NL" altLang="nl-NL" dirty="0" smtClean="0"/>
              <a:t>. Volat </a:t>
            </a:r>
            <a:r>
              <a:rPr lang="nl-NL" altLang="nl-NL" dirty="0" err="1" smtClean="0"/>
              <a:t>ille</a:t>
            </a:r>
            <a:r>
              <a:rPr lang="nl-NL" altLang="nl-NL" dirty="0" smtClean="0"/>
              <a:t> per </a:t>
            </a:r>
            <a:r>
              <a:rPr lang="nl-NL" altLang="nl-NL" dirty="0" err="1" smtClean="0"/>
              <a:t>aëra</a:t>
            </a:r>
            <a:r>
              <a:rPr lang="nl-NL" altLang="nl-NL" dirty="0" smtClean="0"/>
              <a:t> magnum</a:t>
            </a:r>
          </a:p>
          <a:p>
            <a:pPr lvl="0"/>
            <a:r>
              <a:rPr lang="nl-NL" altLang="nl-NL" dirty="0" smtClean="0"/>
              <a:t>301	</a:t>
            </a:r>
            <a:r>
              <a:rPr lang="nl-NL" altLang="nl-NL" dirty="0" err="1" smtClean="0"/>
              <a:t>remigio</a:t>
            </a:r>
            <a:r>
              <a:rPr lang="nl-NL" altLang="nl-NL" dirty="0" smtClean="0"/>
              <a:t> </a:t>
            </a:r>
            <a:r>
              <a:rPr lang="nl-NL" altLang="nl-NL" dirty="0" err="1" smtClean="0"/>
              <a:t>alarum</a:t>
            </a:r>
            <a:r>
              <a:rPr lang="nl-NL" altLang="nl-NL" dirty="0" smtClean="0"/>
              <a:t> </a:t>
            </a:r>
            <a:r>
              <a:rPr lang="nl-NL" altLang="nl-NL" dirty="0" err="1" smtClean="0"/>
              <a:t>ac</a:t>
            </a:r>
            <a:r>
              <a:rPr lang="nl-NL" altLang="nl-NL" dirty="0" smtClean="0"/>
              <a:t> </a:t>
            </a:r>
            <a:r>
              <a:rPr lang="nl-NL" altLang="nl-NL" dirty="0" err="1" smtClean="0"/>
              <a:t>Libyae</a:t>
            </a:r>
            <a:r>
              <a:rPr lang="nl-NL" altLang="nl-NL" dirty="0" smtClean="0"/>
              <a:t> </a:t>
            </a:r>
            <a:r>
              <a:rPr lang="nl-NL" altLang="nl-NL" dirty="0" err="1" smtClean="0"/>
              <a:t>citus</a:t>
            </a:r>
            <a:r>
              <a:rPr lang="nl-NL" altLang="nl-NL" dirty="0" smtClean="0"/>
              <a:t> </a:t>
            </a:r>
            <a:r>
              <a:rPr lang="nl-NL" altLang="nl-NL" dirty="0" err="1" smtClean="0"/>
              <a:t>astitit</a:t>
            </a:r>
            <a:r>
              <a:rPr lang="nl-NL" altLang="nl-NL" dirty="0" smtClean="0"/>
              <a:t> </a:t>
            </a:r>
            <a:r>
              <a:rPr lang="nl-NL" altLang="nl-NL" dirty="0" err="1" smtClean="0"/>
              <a:t>oris</a:t>
            </a:r>
            <a:r>
              <a:rPr lang="nl-NL" altLang="nl-NL" dirty="0" smtClean="0"/>
              <a:t>.</a:t>
            </a:r>
          </a:p>
          <a:p>
            <a:pPr lvl="0"/>
            <a:endParaRPr lang="nl-NL" altLang="nl-NL" dirty="0" smtClean="0"/>
          </a:p>
          <a:p>
            <a:pPr lvl="0">
              <a:lnSpc>
                <a:spcPct val="100000"/>
              </a:lnSpc>
            </a:pPr>
            <a:r>
              <a:rPr lang="nl-NL" altLang="nl-NL" sz="2200" dirty="0" smtClean="0"/>
              <a:t>297 Dit zegt hij en hij stuurt de zoon van </a:t>
            </a:r>
            <a:r>
              <a:rPr lang="nl-NL" altLang="nl-NL" sz="2200" dirty="0" err="1" smtClean="0"/>
              <a:t>Maia</a:t>
            </a:r>
            <a:r>
              <a:rPr lang="nl-NL" altLang="nl-NL" sz="2200" dirty="0" smtClean="0"/>
              <a:t> naar beneden uit de hemel, opdat/om ervoor te zorgen dat het land, dat de burcht van het nieuwe Carthago gastvrij openstaat voor de Trojanen, om te voorkomen dat Dido, onkundig met het lot, 300 hen zou weren uit haar gebied. Hij vliegt door het uitgestrekte luchtruim met/op de riemen van zijn vleugels en snel bleef hij staan op de kust(en) van Libië. </a:t>
            </a:r>
            <a:endParaRPr lang="nl-NL" sz="2200" dirty="0"/>
          </a:p>
        </p:txBody>
      </p:sp>
      <p:sp>
        <p:nvSpPr>
          <p:cNvPr id="4" name="Rectangle 4"/>
          <p:cNvSpPr>
            <a:spLocks noChangeArrowheads="1"/>
          </p:cNvSpPr>
          <p:nvPr/>
        </p:nvSpPr>
        <p:spPr bwMode="auto">
          <a:xfrm>
            <a:off x="990000" y="1800000"/>
            <a:ext cx="9361664"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spcBef>
                <a:spcPct val="0"/>
              </a:spcBef>
              <a:spcAft>
                <a:spcPct val="0"/>
              </a:spcAft>
              <a:tabLst>
                <a:tab pos="539750" algn="l"/>
              </a:tabLst>
            </a:pPr>
            <a:endParaRPr lang="nl-NL" altLang="nl-NL" sz="2200" dirty="0"/>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 </a:t>
            </a:r>
            <a:r>
              <a:rPr lang="nl-NL" spc="300" dirty="0" smtClean="0"/>
              <a:t>VERTALING</a:t>
            </a:r>
            <a:endParaRPr lang="nl-NL" spc="300" dirty="0"/>
          </a:p>
        </p:txBody>
      </p:sp>
      <p:sp>
        <p:nvSpPr>
          <p:cNvPr id="11" name="Rond hoek zelfde zijde rechthoek 10">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 </a:t>
            </a:r>
            <a:r>
              <a:rPr lang="nl-NL" spc="300" dirty="0" smtClean="0"/>
              <a:t>VERTALING</a:t>
            </a:r>
            <a:endParaRPr lang="nl-NL" spc="300" dirty="0"/>
          </a:p>
        </p:txBody>
      </p:sp>
      <p:sp>
        <p:nvSpPr>
          <p:cNvPr id="12" name="Rond hoek zelfde zijde rechthoek 11">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LATIJN</a:t>
            </a:r>
            <a:endParaRPr lang="nl-NL" b="1" spc="300" dirty="0"/>
          </a:p>
        </p:txBody>
      </p:sp>
      <p:sp>
        <p:nvSpPr>
          <p:cNvPr id="9" name="Rechthoek 8" descr="Zie opdracht in het leerlingenboek." title="Zie opdracht in het leerlingenboek."/>
          <p:cNvSpPr/>
          <p:nvPr/>
        </p:nvSpPr>
        <p:spPr>
          <a:xfrm>
            <a:off x="10920336" y="208975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
        <p:nvSpPr>
          <p:cNvPr id="13" name="Rechthoek 12" descr="Zie opdracht in het leerlingenboek." title="Zie opdracht in het leerlingenboek."/>
          <p:cNvSpPr/>
          <p:nvPr/>
        </p:nvSpPr>
        <p:spPr>
          <a:xfrm>
            <a:off x="10920336" y="285293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Tree>
    <p:extLst>
      <p:ext uri="{BB962C8B-B14F-4D97-AF65-F5344CB8AC3E}">
        <p14:creationId xmlns:p14="http://schemas.microsoft.com/office/powerpoint/2010/main" val="15213056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f. 	Mercurius gaat naar Carthago, 302-304</a:t>
            </a:r>
            <a:endParaRPr lang="nl-NL" dirty="0"/>
          </a:p>
        </p:txBody>
      </p:sp>
      <p:sp>
        <p:nvSpPr>
          <p:cNvPr id="6" name="Tijdelijke aanduiding voor inhoud 5"/>
          <p:cNvSpPr>
            <a:spLocks noGrp="1"/>
          </p:cNvSpPr>
          <p:nvPr>
            <p:ph idx="1"/>
          </p:nvPr>
        </p:nvSpPr>
        <p:spPr/>
        <p:txBody>
          <a:bodyPr/>
          <a:lstStyle/>
          <a:p>
            <a:pPr lvl="0"/>
            <a:r>
              <a:rPr lang="nl-NL" altLang="nl-NL" dirty="0" smtClean="0"/>
              <a:t>302	Et </a:t>
            </a:r>
            <a:r>
              <a:rPr lang="nl-NL" altLang="nl-NL" dirty="0" err="1" smtClean="0"/>
              <a:t>iam</a:t>
            </a:r>
            <a:r>
              <a:rPr lang="nl-NL" altLang="nl-NL" dirty="0" smtClean="0"/>
              <a:t> </a:t>
            </a:r>
            <a:r>
              <a:rPr lang="nl-NL" altLang="nl-NL" dirty="0" err="1" smtClean="0"/>
              <a:t>iussa</a:t>
            </a:r>
            <a:r>
              <a:rPr lang="nl-NL" altLang="nl-NL" dirty="0" smtClean="0"/>
              <a:t> facit, </a:t>
            </a:r>
            <a:r>
              <a:rPr lang="nl-NL" altLang="nl-NL" dirty="0" err="1" smtClean="0"/>
              <a:t>ponuntque</a:t>
            </a:r>
            <a:r>
              <a:rPr lang="nl-NL" altLang="nl-NL" dirty="0" smtClean="0"/>
              <a:t> </a:t>
            </a:r>
            <a:r>
              <a:rPr lang="nl-NL" altLang="nl-NL" dirty="0" err="1" smtClean="0"/>
              <a:t>ferocia</a:t>
            </a:r>
            <a:r>
              <a:rPr lang="nl-NL" altLang="nl-NL" dirty="0" smtClean="0"/>
              <a:t> </a:t>
            </a:r>
            <a:r>
              <a:rPr lang="nl-NL" altLang="nl-NL" dirty="0" err="1" smtClean="0"/>
              <a:t>Poeni</a:t>
            </a:r>
            <a:endParaRPr lang="nl-NL" altLang="nl-NL" dirty="0" smtClean="0"/>
          </a:p>
          <a:p>
            <a:pPr lvl="0"/>
            <a:r>
              <a:rPr lang="nl-NL" altLang="nl-NL" dirty="0" smtClean="0"/>
              <a:t>303	</a:t>
            </a:r>
            <a:r>
              <a:rPr lang="nl-NL" altLang="nl-NL" dirty="0" err="1" smtClean="0"/>
              <a:t>corda</a:t>
            </a:r>
            <a:r>
              <a:rPr lang="nl-NL" altLang="nl-NL" dirty="0" smtClean="0"/>
              <a:t> </a:t>
            </a:r>
            <a:r>
              <a:rPr lang="nl-NL" altLang="nl-NL" dirty="0" err="1" smtClean="0"/>
              <a:t>volente</a:t>
            </a:r>
            <a:r>
              <a:rPr lang="nl-NL" altLang="nl-NL" dirty="0" smtClean="0"/>
              <a:t> deo; in </a:t>
            </a:r>
            <a:r>
              <a:rPr lang="nl-NL" altLang="nl-NL" dirty="0" err="1" smtClean="0"/>
              <a:t>primis</a:t>
            </a:r>
            <a:r>
              <a:rPr lang="nl-NL" altLang="nl-NL" dirty="0" smtClean="0"/>
              <a:t> </a:t>
            </a:r>
            <a:r>
              <a:rPr lang="nl-NL" altLang="nl-NL" dirty="0" err="1" smtClean="0"/>
              <a:t>regina</a:t>
            </a:r>
            <a:r>
              <a:rPr lang="nl-NL" altLang="nl-NL" dirty="0" smtClean="0"/>
              <a:t> </a:t>
            </a:r>
            <a:r>
              <a:rPr lang="nl-NL" altLang="nl-NL" dirty="0" err="1" smtClean="0"/>
              <a:t>quietum</a:t>
            </a:r>
            <a:endParaRPr lang="nl-NL" altLang="nl-NL" dirty="0" smtClean="0"/>
          </a:p>
          <a:p>
            <a:pPr lvl="0"/>
            <a:r>
              <a:rPr lang="nl-NL" altLang="nl-NL" dirty="0" smtClean="0"/>
              <a:t>304	</a:t>
            </a:r>
            <a:r>
              <a:rPr lang="nl-NL" altLang="nl-NL" dirty="0" err="1" smtClean="0"/>
              <a:t>accipit</a:t>
            </a:r>
            <a:r>
              <a:rPr lang="nl-NL" altLang="nl-NL" dirty="0" smtClean="0"/>
              <a:t> in </a:t>
            </a:r>
            <a:r>
              <a:rPr lang="nl-NL" altLang="nl-NL" dirty="0" err="1" smtClean="0"/>
              <a:t>Teucros</a:t>
            </a:r>
            <a:r>
              <a:rPr lang="nl-NL" altLang="nl-NL" dirty="0" smtClean="0"/>
              <a:t> </a:t>
            </a:r>
            <a:r>
              <a:rPr lang="nl-NL" altLang="nl-NL" dirty="0" err="1" smtClean="0"/>
              <a:t>animum</a:t>
            </a:r>
            <a:r>
              <a:rPr lang="nl-NL" altLang="nl-NL" dirty="0" smtClean="0"/>
              <a:t> </a:t>
            </a:r>
            <a:r>
              <a:rPr lang="nl-NL" altLang="nl-NL" dirty="0" err="1" smtClean="0"/>
              <a:t>mentemque</a:t>
            </a:r>
            <a:r>
              <a:rPr lang="nl-NL" altLang="nl-NL" dirty="0" smtClean="0"/>
              <a:t> </a:t>
            </a:r>
            <a:r>
              <a:rPr lang="nl-NL" altLang="nl-NL" dirty="0" err="1" smtClean="0"/>
              <a:t>benignam</a:t>
            </a:r>
            <a:r>
              <a:rPr lang="nl-NL" altLang="nl-NL" dirty="0" smtClean="0"/>
              <a:t>.</a:t>
            </a:r>
          </a:p>
          <a:p>
            <a:pPr lvl="0"/>
            <a:endParaRPr lang="nl-NL" altLang="nl-NL" dirty="0" smtClean="0"/>
          </a:p>
          <a:p>
            <a:pPr lvl="0"/>
            <a:r>
              <a:rPr lang="nl-NL" altLang="nl-NL" dirty="0" smtClean="0"/>
              <a:t>En reeds brengt hij de bevelen over en de </a:t>
            </a:r>
            <a:r>
              <a:rPr lang="nl-NL" altLang="nl-NL" dirty="0" err="1" smtClean="0"/>
              <a:t>Poeniërs</a:t>
            </a:r>
            <a:r>
              <a:rPr lang="nl-NL" altLang="nl-NL" dirty="0" smtClean="0"/>
              <a:t> laten hun woeste geest varen omdat de god het wil; vooral de koningin krijgt een rustig gevoel en neemt een vriendelijke houding aan ten opzichte van de Trojanen.</a:t>
            </a:r>
            <a:endParaRPr lang="nl-NL" dirty="0"/>
          </a:p>
        </p:txBody>
      </p:sp>
      <p:sp>
        <p:nvSpPr>
          <p:cNvPr id="4" name="Rectangle 4"/>
          <p:cNvSpPr>
            <a:spLocks noChangeArrowheads="1"/>
          </p:cNvSpPr>
          <p:nvPr/>
        </p:nvSpPr>
        <p:spPr bwMode="auto">
          <a:xfrm>
            <a:off x="982800" y="1800000"/>
            <a:ext cx="964969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539750" algn="l"/>
                <a:tab pos="2147888" algn="l"/>
                <a:tab pos="8786813" algn="l"/>
              </a:tabLst>
            </a:pPr>
            <a:endParaRPr lang="el-GR" altLang="nl-NL" sz="2200" dirty="0"/>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 </a:t>
            </a:r>
            <a:r>
              <a:rPr lang="nl-NL" spc="300" dirty="0" smtClean="0"/>
              <a:t>VERTALING</a:t>
            </a:r>
            <a:endParaRPr lang="nl-NL" spc="300" dirty="0"/>
          </a:p>
        </p:txBody>
      </p:sp>
      <p:sp>
        <p:nvSpPr>
          <p:cNvPr id="11" name="Rond hoek zelfde zijde rechthoek 10">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LATIJN</a:t>
            </a:r>
            <a:endParaRPr lang="nl-NL" b="1" spc="300" dirty="0"/>
          </a:p>
        </p:txBody>
      </p:sp>
      <p:sp>
        <p:nvSpPr>
          <p:cNvPr id="12" name="Rechthoek 11" descr="Zie opdracht in het leerlingenboek." title="Zie opdracht in het leerlingenboek."/>
          <p:cNvSpPr/>
          <p:nvPr/>
        </p:nvSpPr>
        <p:spPr>
          <a:xfrm>
            <a:off x="10920336" y="206084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Tree>
    <p:extLst>
      <p:ext uri="{BB962C8B-B14F-4D97-AF65-F5344CB8AC3E}">
        <p14:creationId xmlns:p14="http://schemas.microsoft.com/office/powerpoint/2010/main" val="2979462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CAAA26F-CBE9-744A-A422-ADA785B73DCC}"/>
              </a:ext>
            </a:extLst>
          </p:cNvPr>
          <p:cNvSpPr>
            <a:spLocks noGrp="1"/>
          </p:cNvSpPr>
          <p:nvPr>
            <p:ph type="title"/>
          </p:nvPr>
        </p:nvSpPr>
        <p:spPr/>
        <p:txBody>
          <a:bodyPr/>
          <a:lstStyle/>
          <a:p>
            <a:r>
              <a:rPr lang="nl-NL" smtClean="0"/>
              <a:t>a. 	Venus beklaagt zich bij Jupiter om het lot van Aeneas, </a:t>
            </a:r>
            <a:br>
              <a:rPr lang="nl-NL" smtClean="0"/>
            </a:br>
            <a:r>
              <a:rPr lang="nl-NL" smtClean="0"/>
              <a:t>227-229</a:t>
            </a:r>
            <a:endParaRPr lang="nl-NL" dirty="0"/>
          </a:p>
        </p:txBody>
      </p:sp>
      <p:sp>
        <p:nvSpPr>
          <p:cNvPr id="3" name="Tijdelijke aanduiding voor inhoud 2">
            <a:extLst>
              <a:ext uri="{FF2B5EF4-FFF2-40B4-BE49-F238E27FC236}">
                <a16:creationId xmlns:a16="http://schemas.microsoft.com/office/drawing/2014/main" xmlns="" id="{E48BA687-ED03-3447-BF39-674EC4615124}"/>
              </a:ext>
            </a:extLst>
          </p:cNvPr>
          <p:cNvSpPr>
            <a:spLocks noGrp="1"/>
          </p:cNvSpPr>
          <p:nvPr>
            <p:ph idx="1"/>
          </p:nvPr>
        </p:nvSpPr>
        <p:spPr/>
        <p:txBody>
          <a:bodyPr/>
          <a:lstStyle/>
          <a:p>
            <a:pPr lvl="0"/>
            <a:r>
              <a:rPr lang="nl-NL" altLang="nl-NL" dirty="0" smtClean="0"/>
              <a:t>227	</a:t>
            </a:r>
            <a:r>
              <a:rPr lang="nl-NL" altLang="nl-NL" dirty="0" err="1" smtClean="0"/>
              <a:t>Atque</a:t>
            </a:r>
            <a:r>
              <a:rPr lang="nl-NL" altLang="nl-NL" dirty="0" smtClean="0"/>
              <a:t> </a:t>
            </a:r>
            <a:r>
              <a:rPr lang="nl-NL" altLang="nl-NL" dirty="0" err="1" smtClean="0"/>
              <a:t>illum</a:t>
            </a:r>
            <a:r>
              <a:rPr lang="nl-NL" altLang="nl-NL" dirty="0" smtClean="0"/>
              <a:t> </a:t>
            </a:r>
            <a:r>
              <a:rPr lang="nl-NL" altLang="nl-NL" dirty="0" err="1" smtClean="0"/>
              <a:t>talis</a:t>
            </a:r>
            <a:r>
              <a:rPr lang="nl-NL" altLang="nl-NL" dirty="0" smtClean="0"/>
              <a:t> </a:t>
            </a:r>
            <a:r>
              <a:rPr lang="nl-NL" altLang="nl-NL" dirty="0" err="1" smtClean="0"/>
              <a:t>iactantem</a:t>
            </a:r>
            <a:r>
              <a:rPr lang="nl-NL" altLang="nl-NL" dirty="0" smtClean="0"/>
              <a:t> </a:t>
            </a:r>
            <a:r>
              <a:rPr lang="nl-NL" altLang="nl-NL" dirty="0" err="1" smtClean="0"/>
              <a:t>pectore</a:t>
            </a:r>
            <a:r>
              <a:rPr lang="nl-NL" altLang="nl-NL" dirty="0" smtClean="0"/>
              <a:t> </a:t>
            </a:r>
            <a:r>
              <a:rPr lang="nl-NL" altLang="nl-NL" dirty="0" err="1" smtClean="0"/>
              <a:t>curas</a:t>
            </a:r>
            <a:r>
              <a:rPr lang="nl-NL" altLang="nl-NL" dirty="0" smtClean="0"/>
              <a:t> 		</a:t>
            </a:r>
          </a:p>
          <a:p>
            <a:pPr lvl="0"/>
            <a:r>
              <a:rPr lang="nl-NL" altLang="nl-NL" dirty="0" smtClean="0"/>
              <a:t>	</a:t>
            </a:r>
            <a:r>
              <a:rPr lang="nl-NL" altLang="nl-NL" dirty="0" err="1" smtClean="0"/>
              <a:t>tristior</a:t>
            </a:r>
            <a:r>
              <a:rPr lang="nl-NL" altLang="nl-NL" dirty="0" smtClean="0"/>
              <a:t> et </a:t>
            </a:r>
            <a:r>
              <a:rPr lang="nl-NL" altLang="nl-NL" dirty="0" err="1" smtClean="0"/>
              <a:t>lacrimis</a:t>
            </a:r>
            <a:r>
              <a:rPr lang="nl-NL" altLang="nl-NL" dirty="0" smtClean="0"/>
              <a:t> </a:t>
            </a:r>
            <a:r>
              <a:rPr lang="nl-NL" altLang="nl-NL" dirty="0" err="1" smtClean="0"/>
              <a:t>oculos</a:t>
            </a:r>
            <a:r>
              <a:rPr lang="nl-NL" altLang="nl-NL" dirty="0" smtClean="0"/>
              <a:t> </a:t>
            </a:r>
            <a:r>
              <a:rPr lang="nl-NL" altLang="nl-NL" dirty="0" err="1" smtClean="0"/>
              <a:t>suffusa</a:t>
            </a:r>
            <a:r>
              <a:rPr lang="nl-NL" altLang="nl-NL" dirty="0" smtClean="0"/>
              <a:t> </a:t>
            </a:r>
            <a:r>
              <a:rPr lang="nl-NL" altLang="nl-NL" dirty="0" err="1" smtClean="0"/>
              <a:t>nitentis</a:t>
            </a:r>
            <a:r>
              <a:rPr lang="nl-NL" altLang="nl-NL" dirty="0" smtClean="0"/>
              <a:t> </a:t>
            </a:r>
          </a:p>
          <a:p>
            <a:pPr lvl="0"/>
            <a:r>
              <a:rPr lang="nl-NL" altLang="nl-NL" dirty="0" smtClean="0"/>
              <a:t>	</a:t>
            </a:r>
            <a:r>
              <a:rPr lang="nl-NL" altLang="nl-NL" dirty="0" err="1" smtClean="0"/>
              <a:t>adloquitur</a:t>
            </a:r>
            <a:r>
              <a:rPr lang="nl-NL" altLang="nl-NL" dirty="0" smtClean="0"/>
              <a:t> Venus: </a:t>
            </a:r>
            <a:r>
              <a:rPr lang="nl-NL" altLang="nl-NL" dirty="0"/>
              <a:t>(‘O </a:t>
            </a:r>
            <a:r>
              <a:rPr lang="nl-NL" altLang="nl-NL" dirty="0" err="1"/>
              <a:t>qui</a:t>
            </a:r>
            <a:r>
              <a:rPr lang="nl-NL" altLang="nl-NL" dirty="0"/>
              <a:t> </a:t>
            </a:r>
            <a:r>
              <a:rPr lang="nl-NL" altLang="nl-NL" dirty="0" err="1"/>
              <a:t>res</a:t>
            </a:r>
            <a:r>
              <a:rPr lang="nl-NL" altLang="nl-NL" dirty="0"/>
              <a:t> </a:t>
            </a:r>
            <a:r>
              <a:rPr lang="nl-NL" altLang="nl-NL" dirty="0" err="1"/>
              <a:t>hominumque</a:t>
            </a:r>
            <a:r>
              <a:rPr lang="nl-NL" altLang="nl-NL" dirty="0"/>
              <a:t> </a:t>
            </a:r>
            <a:r>
              <a:rPr lang="nl-NL" altLang="nl-NL" dirty="0" err="1"/>
              <a:t>deumque</a:t>
            </a:r>
            <a:r>
              <a:rPr lang="nl-NL" altLang="nl-NL" dirty="0"/>
              <a:t>)</a:t>
            </a:r>
            <a:endParaRPr lang="nl-NL" dirty="0"/>
          </a:p>
        </p:txBody>
      </p:sp>
      <p:sp>
        <p:nvSpPr>
          <p:cNvPr id="14" name="Rond hoek zelfde zijde rechthoek 13">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a:t>
            </a:r>
            <a:endParaRPr lang="nl-NL" b="1" spc="300" dirty="0"/>
          </a:p>
        </p:txBody>
      </p:sp>
      <p:sp>
        <p:nvSpPr>
          <p:cNvPr id="15" name="Rond hoek zelfde zijde rechthoek 14">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a:t>
            </a:r>
            <a:endParaRPr lang="nl-NL" b="1" spc="300" dirty="0"/>
          </a:p>
        </p:txBody>
      </p:sp>
      <p:sp>
        <p:nvSpPr>
          <p:cNvPr id="8" name="Rond hoek zelfde zijde rechthoek 7">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9" name="Rechthoek 8" descr="Zie opdracht in het leerlingenboek." title="Zie opdracht in het leerlingenboek."/>
          <p:cNvSpPr/>
          <p:nvPr/>
        </p:nvSpPr>
        <p:spPr>
          <a:xfrm>
            <a:off x="10920336" y="207194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
        <p:nvSpPr>
          <p:cNvPr id="10" name="Rechthoek 9" descr="Zie opdracht in het leerlingenboek." title="Zie opdracht in het leerlingenboek."/>
          <p:cNvSpPr/>
          <p:nvPr/>
        </p:nvSpPr>
        <p:spPr>
          <a:xfrm>
            <a:off x="10920336" y="271133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Tree>
    <p:extLst>
      <p:ext uri="{BB962C8B-B14F-4D97-AF65-F5344CB8AC3E}">
        <p14:creationId xmlns:p14="http://schemas.microsoft.com/office/powerpoint/2010/main" val="2639289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AC2D353-839E-C74A-98C9-3CC81F61111F}"/>
              </a:ext>
            </a:extLst>
          </p:cNvPr>
          <p:cNvSpPr>
            <a:spLocks noGrp="1"/>
          </p:cNvSpPr>
          <p:nvPr>
            <p:ph type="title"/>
          </p:nvPr>
        </p:nvSpPr>
        <p:spPr/>
        <p:txBody>
          <a:bodyPr/>
          <a:lstStyle/>
          <a:p>
            <a:r>
              <a:rPr lang="nl-NL" smtClean="0"/>
              <a:t>a. 	Venus beklaagt zich bij Jupiter om het lot van Aeneas, </a:t>
            </a:r>
            <a:br>
              <a:rPr lang="nl-NL" smtClean="0"/>
            </a:br>
            <a:r>
              <a:rPr lang="nl-NL" smtClean="0"/>
              <a:t>229-233</a:t>
            </a:r>
            <a:endParaRPr lang="nl-NL" dirty="0"/>
          </a:p>
        </p:txBody>
      </p:sp>
      <p:sp>
        <p:nvSpPr>
          <p:cNvPr id="3" name="Tijdelijke aanduiding voor inhoud 2">
            <a:extLst>
              <a:ext uri="{FF2B5EF4-FFF2-40B4-BE49-F238E27FC236}">
                <a16:creationId xmlns:a16="http://schemas.microsoft.com/office/drawing/2014/main" xmlns="" id="{1482BEC4-1AF7-8F46-B134-2E7EB5A41D4E}"/>
              </a:ext>
            </a:extLst>
          </p:cNvPr>
          <p:cNvSpPr>
            <a:spLocks noGrp="1"/>
          </p:cNvSpPr>
          <p:nvPr>
            <p:ph idx="1"/>
          </p:nvPr>
        </p:nvSpPr>
        <p:spPr/>
        <p:txBody>
          <a:bodyPr/>
          <a:lstStyle/>
          <a:p>
            <a:pPr>
              <a:tabLst>
                <a:tab pos="717550" algn="l"/>
                <a:tab pos="2060575" algn="l"/>
              </a:tabLst>
            </a:pPr>
            <a:r>
              <a:rPr lang="nl-NL" altLang="nl-NL" dirty="0" smtClean="0"/>
              <a:t>229	</a:t>
            </a:r>
            <a:r>
              <a:rPr lang="nl-NL" altLang="nl-NL" dirty="0"/>
              <a:t>(</a:t>
            </a:r>
            <a:r>
              <a:rPr lang="nl-NL" altLang="nl-NL" dirty="0" err="1"/>
              <a:t>adloquitur</a:t>
            </a:r>
            <a:r>
              <a:rPr lang="nl-NL" altLang="nl-NL" dirty="0"/>
              <a:t> Venus: </a:t>
            </a:r>
            <a:r>
              <a:rPr lang="nl-NL" altLang="nl-NL" dirty="0" smtClean="0"/>
              <a:t>) ‘O </a:t>
            </a:r>
            <a:r>
              <a:rPr lang="nl-NL" altLang="nl-NL" dirty="0" err="1" smtClean="0"/>
              <a:t>qui</a:t>
            </a:r>
            <a:r>
              <a:rPr lang="nl-NL" altLang="nl-NL" dirty="0" smtClean="0"/>
              <a:t> </a:t>
            </a:r>
            <a:r>
              <a:rPr lang="nl-NL" altLang="nl-NL" dirty="0" err="1" smtClean="0"/>
              <a:t>res</a:t>
            </a:r>
            <a:r>
              <a:rPr lang="nl-NL" altLang="nl-NL" dirty="0" smtClean="0"/>
              <a:t> </a:t>
            </a:r>
            <a:r>
              <a:rPr lang="nl-NL" altLang="nl-NL" dirty="0" err="1" smtClean="0"/>
              <a:t>hominumque</a:t>
            </a:r>
            <a:r>
              <a:rPr lang="nl-NL" altLang="nl-NL" dirty="0" smtClean="0"/>
              <a:t> </a:t>
            </a:r>
            <a:r>
              <a:rPr lang="nl-NL" altLang="nl-NL" dirty="0" err="1" smtClean="0"/>
              <a:t>deumque</a:t>
            </a:r>
            <a:endParaRPr lang="nl-NL" altLang="nl-NL" dirty="0" smtClean="0"/>
          </a:p>
          <a:p>
            <a:r>
              <a:rPr lang="nl-NL" altLang="nl-NL" dirty="0" smtClean="0"/>
              <a:t>230	</a:t>
            </a:r>
            <a:r>
              <a:rPr lang="nl-NL" altLang="nl-NL" dirty="0" err="1" smtClean="0"/>
              <a:t>aeternis</a:t>
            </a:r>
            <a:r>
              <a:rPr lang="nl-NL" altLang="nl-NL" dirty="0" smtClean="0"/>
              <a:t> </a:t>
            </a:r>
            <a:r>
              <a:rPr lang="nl-NL" altLang="nl-NL" dirty="0" err="1" smtClean="0"/>
              <a:t>regis</a:t>
            </a:r>
            <a:r>
              <a:rPr lang="nl-NL" altLang="nl-NL" dirty="0" smtClean="0"/>
              <a:t> </a:t>
            </a:r>
            <a:r>
              <a:rPr lang="nl-NL" altLang="nl-NL" dirty="0" err="1" smtClean="0"/>
              <a:t>imperiis</a:t>
            </a:r>
            <a:r>
              <a:rPr lang="nl-NL" altLang="nl-NL" dirty="0" smtClean="0"/>
              <a:t> et </a:t>
            </a:r>
            <a:r>
              <a:rPr lang="nl-NL" altLang="nl-NL" dirty="0" err="1" smtClean="0"/>
              <a:t>fulmine</a:t>
            </a:r>
            <a:r>
              <a:rPr lang="nl-NL" altLang="nl-NL" dirty="0" smtClean="0"/>
              <a:t> </a:t>
            </a:r>
            <a:r>
              <a:rPr lang="nl-NL" altLang="nl-NL" dirty="0" err="1" smtClean="0"/>
              <a:t>terres</a:t>
            </a:r>
            <a:r>
              <a:rPr lang="nl-NL" altLang="nl-NL" dirty="0" smtClean="0"/>
              <a:t>,</a:t>
            </a:r>
          </a:p>
          <a:p>
            <a:r>
              <a:rPr lang="nl-NL" altLang="nl-NL" dirty="0" smtClean="0"/>
              <a:t>	</a:t>
            </a:r>
            <a:r>
              <a:rPr lang="nl-NL" altLang="nl-NL" dirty="0" err="1" smtClean="0"/>
              <a:t>quid</a:t>
            </a:r>
            <a:r>
              <a:rPr lang="nl-NL" altLang="nl-NL" dirty="0" smtClean="0"/>
              <a:t> </a:t>
            </a:r>
            <a:r>
              <a:rPr lang="nl-NL" altLang="nl-NL" dirty="0" err="1" smtClean="0"/>
              <a:t>meus</a:t>
            </a:r>
            <a:r>
              <a:rPr lang="nl-NL" altLang="nl-NL" dirty="0" smtClean="0"/>
              <a:t> Aeneas in te </a:t>
            </a:r>
            <a:r>
              <a:rPr lang="nl-NL" altLang="nl-NL" dirty="0" err="1" smtClean="0"/>
              <a:t>committere</a:t>
            </a:r>
            <a:r>
              <a:rPr lang="nl-NL" altLang="nl-NL" dirty="0" smtClean="0"/>
              <a:t> tantum, </a:t>
            </a:r>
          </a:p>
          <a:p>
            <a:r>
              <a:rPr lang="nl-NL" altLang="nl-NL" dirty="0" smtClean="0"/>
              <a:t>	</a:t>
            </a:r>
            <a:r>
              <a:rPr lang="nl-NL" altLang="nl-NL" dirty="0" err="1" smtClean="0"/>
              <a:t>quid</a:t>
            </a:r>
            <a:r>
              <a:rPr lang="nl-NL" altLang="nl-NL" dirty="0" smtClean="0"/>
              <a:t> </a:t>
            </a:r>
            <a:r>
              <a:rPr lang="nl-NL" altLang="nl-NL" dirty="0" err="1" smtClean="0"/>
              <a:t>Troes</a:t>
            </a:r>
            <a:r>
              <a:rPr lang="nl-NL" altLang="nl-NL" dirty="0" smtClean="0"/>
              <a:t> </a:t>
            </a:r>
            <a:r>
              <a:rPr lang="nl-NL" altLang="nl-NL" dirty="0" err="1" smtClean="0"/>
              <a:t>potuere</a:t>
            </a:r>
            <a:r>
              <a:rPr lang="nl-NL" altLang="nl-NL" dirty="0" smtClean="0"/>
              <a:t>, </a:t>
            </a:r>
            <a:r>
              <a:rPr lang="nl-NL" altLang="nl-NL" dirty="0" err="1" smtClean="0"/>
              <a:t>quibus</a:t>
            </a:r>
            <a:r>
              <a:rPr lang="nl-NL" altLang="nl-NL" dirty="0" smtClean="0"/>
              <a:t>, tot </a:t>
            </a:r>
            <a:r>
              <a:rPr lang="nl-NL" altLang="nl-NL" dirty="0" err="1" smtClean="0"/>
              <a:t>funera</a:t>
            </a:r>
            <a:r>
              <a:rPr lang="nl-NL" altLang="nl-NL" dirty="0" smtClean="0"/>
              <a:t> </a:t>
            </a:r>
            <a:r>
              <a:rPr lang="nl-NL" altLang="nl-NL" dirty="0" err="1" smtClean="0"/>
              <a:t>passis</a:t>
            </a:r>
            <a:r>
              <a:rPr lang="nl-NL" altLang="nl-NL" dirty="0" smtClean="0"/>
              <a:t>,</a:t>
            </a:r>
          </a:p>
          <a:p>
            <a:r>
              <a:rPr lang="nl-NL" altLang="nl-NL" dirty="0" smtClean="0"/>
              <a:t>	</a:t>
            </a:r>
            <a:r>
              <a:rPr lang="nl-NL" altLang="nl-NL" dirty="0" err="1" smtClean="0"/>
              <a:t>cunctus</a:t>
            </a:r>
            <a:r>
              <a:rPr lang="nl-NL" altLang="nl-NL" dirty="0" smtClean="0"/>
              <a:t> ob </a:t>
            </a:r>
            <a:r>
              <a:rPr lang="nl-NL" altLang="nl-NL" dirty="0" err="1" smtClean="0"/>
              <a:t>Italiam</a:t>
            </a:r>
            <a:r>
              <a:rPr lang="nl-NL" altLang="nl-NL" dirty="0" smtClean="0"/>
              <a:t> </a:t>
            </a:r>
            <a:r>
              <a:rPr lang="nl-NL" altLang="nl-NL" dirty="0" err="1" smtClean="0"/>
              <a:t>terrarum</a:t>
            </a:r>
            <a:r>
              <a:rPr lang="nl-NL" altLang="nl-NL" dirty="0" smtClean="0"/>
              <a:t> </a:t>
            </a:r>
            <a:r>
              <a:rPr lang="nl-NL" altLang="nl-NL" dirty="0" err="1" smtClean="0"/>
              <a:t>clauditur</a:t>
            </a:r>
            <a:r>
              <a:rPr lang="nl-NL" altLang="nl-NL" dirty="0" smtClean="0"/>
              <a:t> </a:t>
            </a:r>
            <a:r>
              <a:rPr lang="nl-NL" altLang="nl-NL" dirty="0" err="1" smtClean="0"/>
              <a:t>orbis</a:t>
            </a:r>
            <a:r>
              <a:rPr lang="nl-NL" altLang="nl-NL" dirty="0" smtClean="0"/>
              <a:t>? </a:t>
            </a:r>
            <a:endParaRPr lang="el-GR" altLang="nl-NL" dirty="0"/>
          </a:p>
        </p:txBody>
      </p:sp>
      <p:sp>
        <p:nvSpPr>
          <p:cNvPr id="6" name="Rond hoek zelfde zijde rechthoek 5">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a:t>
            </a:r>
            <a:endParaRPr lang="nl-NL" b="1" spc="300" dirty="0"/>
          </a:p>
        </p:txBody>
      </p:sp>
      <p:sp>
        <p:nvSpPr>
          <p:cNvPr id="7" name="Rond hoek zelfde zijde rechthoek 6">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a:t>
            </a:r>
            <a:endParaRPr lang="nl-NL" b="1" spc="300" dirty="0"/>
          </a:p>
        </p:txBody>
      </p:sp>
      <p:sp>
        <p:nvSpPr>
          <p:cNvPr id="9" name="Rond hoek zelfde zijde rechthoek 8">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0" name="Rechthoek 9" descr="Attentie stijlfiguur" title="Attentie stijlfiguur"/>
          <p:cNvSpPr/>
          <p:nvPr/>
        </p:nvSpPr>
        <p:spPr>
          <a:xfrm>
            <a:off x="10920336" y="4581128"/>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S</a:t>
            </a:r>
            <a:endParaRPr lang="nl-NL" b="1" dirty="0"/>
          </a:p>
        </p:txBody>
      </p:sp>
      <p:sp>
        <p:nvSpPr>
          <p:cNvPr id="11" name="Rechthoek 10" descr="Attentie stijlfiguur" title="Attentie stijlfiguur"/>
          <p:cNvSpPr/>
          <p:nvPr/>
        </p:nvSpPr>
        <p:spPr>
          <a:xfrm>
            <a:off x="10920336" y="3334516"/>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S</a:t>
            </a:r>
            <a:endParaRPr lang="nl-NL" b="1" dirty="0"/>
          </a:p>
        </p:txBody>
      </p:sp>
    </p:spTree>
    <p:extLst>
      <p:ext uri="{BB962C8B-B14F-4D97-AF65-F5344CB8AC3E}">
        <p14:creationId xmlns:p14="http://schemas.microsoft.com/office/powerpoint/2010/main" val="3881997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AC2D353-839E-C74A-98C9-3CC81F61111F}"/>
              </a:ext>
            </a:extLst>
          </p:cNvPr>
          <p:cNvSpPr>
            <a:spLocks noGrp="1"/>
          </p:cNvSpPr>
          <p:nvPr>
            <p:ph type="title"/>
          </p:nvPr>
        </p:nvSpPr>
        <p:spPr/>
        <p:txBody>
          <a:bodyPr/>
          <a:lstStyle/>
          <a:p>
            <a:r>
              <a:rPr lang="nl-NL" smtClean="0"/>
              <a:t>a. 	Venus beklaagt zich bij Jupiter om het lot van Aeneas, </a:t>
            </a:r>
            <a:br>
              <a:rPr lang="nl-NL" smtClean="0"/>
            </a:br>
            <a:r>
              <a:rPr lang="nl-NL" smtClean="0"/>
              <a:t>234-237</a:t>
            </a:r>
            <a:endParaRPr lang="nl-NL" dirty="0"/>
          </a:p>
        </p:txBody>
      </p:sp>
      <p:sp>
        <p:nvSpPr>
          <p:cNvPr id="3" name="Tijdelijke aanduiding voor inhoud 2">
            <a:extLst>
              <a:ext uri="{FF2B5EF4-FFF2-40B4-BE49-F238E27FC236}">
                <a16:creationId xmlns:a16="http://schemas.microsoft.com/office/drawing/2014/main" xmlns="" id="{1482BEC4-1AF7-8F46-B134-2E7EB5A41D4E}"/>
              </a:ext>
            </a:extLst>
          </p:cNvPr>
          <p:cNvSpPr>
            <a:spLocks noGrp="1"/>
          </p:cNvSpPr>
          <p:nvPr>
            <p:ph idx="1"/>
          </p:nvPr>
        </p:nvSpPr>
        <p:spPr/>
        <p:txBody>
          <a:bodyPr/>
          <a:lstStyle/>
          <a:p>
            <a:r>
              <a:rPr lang="nl-NL" altLang="nl-NL" smtClean="0"/>
              <a:t>	Certe hinc Romanos olim, volventibus annis,</a:t>
            </a:r>
          </a:p>
          <a:p>
            <a:r>
              <a:rPr lang="nl-NL" altLang="nl-NL" smtClean="0"/>
              <a:t>235	hinc fore ductores, revocato a sanguine Teucri,</a:t>
            </a:r>
          </a:p>
          <a:p>
            <a:r>
              <a:rPr lang="nl-NL" altLang="nl-NL" smtClean="0"/>
              <a:t>	qui mare, qui terras omnis dicione tenerent,</a:t>
            </a:r>
          </a:p>
          <a:p>
            <a:r>
              <a:rPr lang="nl-NL" altLang="nl-NL" smtClean="0"/>
              <a:t>	pollicitus – Quae te, genitor, sententia vertit?’</a:t>
            </a:r>
            <a:endParaRPr lang="nl-NL" dirty="0"/>
          </a:p>
        </p:txBody>
      </p:sp>
      <p:sp>
        <p:nvSpPr>
          <p:cNvPr id="6" name="Rond hoek zelfde zijde rechthoek 5">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a:t>
            </a:r>
            <a:endParaRPr lang="nl-NL" b="1" spc="300" dirty="0"/>
          </a:p>
        </p:txBody>
      </p:sp>
      <p:sp>
        <p:nvSpPr>
          <p:cNvPr id="7" name="Rond hoek zelfde zijde rechthoek 6">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a:t>
            </a:r>
            <a:endParaRPr lang="nl-NL" b="1" spc="300" dirty="0"/>
          </a:p>
        </p:txBody>
      </p:sp>
      <p:sp>
        <p:nvSpPr>
          <p:cNvPr id="9" name="Rond hoek zelfde zijde rechthoek 8">
            <a:hlinkClick r:id="rId2"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0" name="Rechthoek 9" descr="Zie opdracht in het leerlingenboek." title="Zie opdracht in het leerlingenboek."/>
          <p:cNvSpPr/>
          <p:nvPr/>
        </p:nvSpPr>
        <p:spPr>
          <a:xfrm>
            <a:off x="10920336" y="207194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Tree>
    <p:extLst>
      <p:ext uri="{BB962C8B-B14F-4D97-AF65-F5344CB8AC3E}">
        <p14:creationId xmlns:p14="http://schemas.microsoft.com/office/powerpoint/2010/main" val="3424094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b. 	‘Jupiter laat Aeneas in de steek’ (I, 238-253)</a:t>
            </a:r>
            <a:br>
              <a:rPr lang="nl-NL" smtClean="0"/>
            </a:br>
            <a:endParaRPr lang="nl-NL" dirty="0"/>
          </a:p>
        </p:txBody>
      </p:sp>
      <p:sp>
        <p:nvSpPr>
          <p:cNvPr id="6" name="Tijdelijke aanduiding voor inhoud 5"/>
          <p:cNvSpPr>
            <a:spLocks noGrp="1"/>
          </p:cNvSpPr>
          <p:nvPr>
            <p:ph idx="1"/>
          </p:nvPr>
        </p:nvSpPr>
        <p:spPr/>
        <p:txBody>
          <a:bodyPr/>
          <a:lstStyle/>
          <a:p>
            <a:pPr lvl="0" eaLnBrk="0" fontAlgn="base" hangingPunct="0">
              <a:spcBef>
                <a:spcPct val="0"/>
              </a:spcBef>
              <a:spcAft>
                <a:spcPct val="0"/>
              </a:spcAft>
              <a:tabLst>
                <a:tab pos="715963" algn="l"/>
                <a:tab pos="7535863" algn="l"/>
              </a:tabLst>
            </a:pPr>
            <a:r>
              <a:rPr lang="nl-NL" altLang="nl-NL" dirty="0"/>
              <a:t>	‘Hoc </a:t>
            </a:r>
            <a:r>
              <a:rPr lang="nl-NL" altLang="nl-NL" dirty="0" err="1"/>
              <a:t>equidem</a:t>
            </a:r>
            <a:r>
              <a:rPr lang="nl-NL" altLang="nl-NL" dirty="0"/>
              <a:t> </a:t>
            </a:r>
            <a:r>
              <a:rPr lang="nl-NL" altLang="nl-NL" dirty="0" err="1"/>
              <a:t>occasum</a:t>
            </a:r>
            <a:r>
              <a:rPr lang="nl-NL" altLang="nl-NL" dirty="0"/>
              <a:t> </a:t>
            </a:r>
            <a:r>
              <a:rPr lang="nl-NL" altLang="nl-NL" dirty="0" err="1"/>
              <a:t>Troiae</a:t>
            </a:r>
            <a:r>
              <a:rPr lang="nl-NL" altLang="nl-NL" dirty="0"/>
              <a:t> </a:t>
            </a:r>
            <a:r>
              <a:rPr lang="nl-NL" altLang="nl-NL" dirty="0" err="1"/>
              <a:t>tristisque</a:t>
            </a:r>
            <a:r>
              <a:rPr lang="nl-NL" altLang="nl-NL" dirty="0"/>
              <a:t> </a:t>
            </a:r>
            <a:r>
              <a:rPr lang="nl-NL" altLang="nl-NL" dirty="0" err="1"/>
              <a:t>ruinas</a:t>
            </a:r>
            <a:r>
              <a:rPr lang="nl-NL" altLang="nl-NL" dirty="0"/>
              <a:t>	</a:t>
            </a:r>
            <a:r>
              <a:rPr lang="nl-NL" altLang="nl-NL" dirty="0">
                <a:hlinkClick r:id="rId5" action="ppaction://hlinksldjump"/>
              </a:rPr>
              <a:t>Regel 238-241</a:t>
            </a:r>
            <a:endParaRPr lang="nl-NL" altLang="nl-NL" dirty="0"/>
          </a:p>
          <a:p>
            <a:pPr lvl="0" eaLnBrk="0" fontAlgn="base" hangingPunct="0">
              <a:spcBef>
                <a:spcPct val="0"/>
              </a:spcBef>
              <a:spcAft>
                <a:spcPct val="0"/>
              </a:spcAft>
              <a:tabLst>
                <a:tab pos="715963" algn="l"/>
                <a:tab pos="7535863" algn="l"/>
              </a:tabLst>
            </a:pPr>
            <a:r>
              <a:rPr lang="nl-NL" altLang="nl-NL" dirty="0"/>
              <a:t>	</a:t>
            </a:r>
            <a:r>
              <a:rPr lang="nl-NL" altLang="nl-NL" dirty="0" err="1"/>
              <a:t>solabar</a:t>
            </a:r>
            <a:r>
              <a:rPr lang="nl-NL" altLang="nl-NL" dirty="0"/>
              <a:t> </a:t>
            </a:r>
            <a:r>
              <a:rPr lang="nl-NL" altLang="nl-NL" dirty="0" err="1"/>
              <a:t>fatis</a:t>
            </a:r>
            <a:r>
              <a:rPr lang="nl-NL" altLang="nl-NL" dirty="0"/>
              <a:t> </a:t>
            </a:r>
            <a:r>
              <a:rPr lang="nl-NL" altLang="nl-NL" dirty="0" err="1"/>
              <a:t>contraria</a:t>
            </a:r>
            <a:r>
              <a:rPr lang="nl-NL" altLang="nl-NL" dirty="0"/>
              <a:t> fata </a:t>
            </a:r>
            <a:r>
              <a:rPr lang="nl-NL" altLang="nl-NL" dirty="0" err="1"/>
              <a:t>rependens</a:t>
            </a:r>
            <a:r>
              <a:rPr lang="nl-NL" altLang="nl-NL" dirty="0"/>
              <a:t>;</a:t>
            </a:r>
          </a:p>
          <a:p>
            <a:pPr lvl="0" eaLnBrk="0" fontAlgn="base" hangingPunct="0">
              <a:spcBef>
                <a:spcPct val="0"/>
              </a:spcBef>
              <a:spcAft>
                <a:spcPct val="0"/>
              </a:spcAft>
              <a:tabLst>
                <a:tab pos="715963" algn="l"/>
                <a:tab pos="7535863" algn="l"/>
              </a:tabLst>
            </a:pPr>
            <a:r>
              <a:rPr lang="nl-NL" altLang="nl-NL" dirty="0"/>
              <a:t>240	</a:t>
            </a:r>
            <a:r>
              <a:rPr lang="nl-NL" altLang="nl-NL" dirty="0" err="1"/>
              <a:t>nunc</a:t>
            </a:r>
            <a:r>
              <a:rPr lang="nl-NL" altLang="nl-NL" dirty="0"/>
              <a:t> </a:t>
            </a:r>
            <a:r>
              <a:rPr lang="nl-NL" altLang="nl-NL" dirty="0" err="1"/>
              <a:t>eadem</a:t>
            </a:r>
            <a:r>
              <a:rPr lang="nl-NL" altLang="nl-NL" dirty="0"/>
              <a:t> </a:t>
            </a:r>
            <a:r>
              <a:rPr lang="nl-NL" altLang="nl-NL" dirty="0" err="1"/>
              <a:t>fortuna</a:t>
            </a:r>
            <a:r>
              <a:rPr lang="nl-NL" altLang="nl-NL" dirty="0"/>
              <a:t> </a:t>
            </a:r>
            <a:r>
              <a:rPr lang="nl-NL" altLang="nl-NL" dirty="0" err="1"/>
              <a:t>viros</a:t>
            </a:r>
            <a:r>
              <a:rPr lang="nl-NL" altLang="nl-NL" dirty="0"/>
              <a:t> tot </a:t>
            </a:r>
            <a:r>
              <a:rPr lang="nl-NL" altLang="nl-NL" dirty="0" err="1"/>
              <a:t>casibus</a:t>
            </a:r>
            <a:r>
              <a:rPr lang="nl-NL" altLang="nl-NL" dirty="0"/>
              <a:t> </a:t>
            </a:r>
            <a:r>
              <a:rPr lang="nl-NL" altLang="nl-NL" dirty="0" err="1"/>
              <a:t>actos</a:t>
            </a:r>
            <a:endParaRPr lang="nl-NL" altLang="nl-NL" dirty="0"/>
          </a:p>
          <a:p>
            <a:pPr lvl="0" eaLnBrk="0" fontAlgn="base" hangingPunct="0">
              <a:spcBef>
                <a:spcPct val="0"/>
              </a:spcBef>
              <a:spcAft>
                <a:spcPct val="0"/>
              </a:spcAft>
              <a:tabLst>
                <a:tab pos="715963" algn="l"/>
                <a:tab pos="7535863" algn="l"/>
              </a:tabLst>
            </a:pPr>
            <a:r>
              <a:rPr lang="nl-NL" altLang="nl-NL" dirty="0"/>
              <a:t>	</a:t>
            </a:r>
            <a:r>
              <a:rPr lang="nl-NL" altLang="nl-NL" dirty="0" err="1"/>
              <a:t>insequitur</a:t>
            </a:r>
            <a:r>
              <a:rPr lang="nl-NL" altLang="nl-NL" dirty="0"/>
              <a:t>. Quem das </a:t>
            </a:r>
            <a:r>
              <a:rPr lang="nl-NL" altLang="nl-NL" dirty="0" err="1"/>
              <a:t>finem</a:t>
            </a:r>
            <a:r>
              <a:rPr lang="nl-NL" altLang="nl-NL" dirty="0"/>
              <a:t>, rex </a:t>
            </a:r>
            <a:r>
              <a:rPr lang="nl-NL" altLang="nl-NL" dirty="0" err="1"/>
              <a:t>magne</a:t>
            </a:r>
            <a:r>
              <a:rPr lang="nl-NL" altLang="nl-NL" dirty="0"/>
              <a:t>, </a:t>
            </a:r>
            <a:r>
              <a:rPr lang="nl-NL" altLang="nl-NL" dirty="0" err="1"/>
              <a:t>laborum</a:t>
            </a:r>
            <a:r>
              <a:rPr lang="nl-NL" altLang="nl-NL" dirty="0"/>
              <a:t>?</a:t>
            </a:r>
          </a:p>
          <a:p>
            <a:pPr lvl="0" eaLnBrk="0" fontAlgn="base" hangingPunct="0">
              <a:spcBef>
                <a:spcPct val="0"/>
              </a:spcBef>
              <a:spcAft>
                <a:spcPct val="0"/>
              </a:spcAft>
              <a:tabLst>
                <a:tab pos="715963" algn="l"/>
                <a:tab pos="7535863" algn="l"/>
              </a:tabLst>
            </a:pPr>
            <a:r>
              <a:rPr lang="nl-NL" altLang="nl-NL" dirty="0"/>
              <a:t>	</a:t>
            </a:r>
            <a:r>
              <a:rPr lang="nl-NL" altLang="nl-NL" dirty="0" err="1"/>
              <a:t>Antenor</a:t>
            </a:r>
            <a:r>
              <a:rPr lang="nl-NL" altLang="nl-NL" dirty="0"/>
              <a:t> </a:t>
            </a:r>
            <a:r>
              <a:rPr lang="nl-NL" altLang="nl-NL" dirty="0" err="1"/>
              <a:t>potuit</a:t>
            </a:r>
            <a:r>
              <a:rPr lang="nl-NL" altLang="nl-NL" dirty="0"/>
              <a:t> </a:t>
            </a:r>
            <a:r>
              <a:rPr lang="nl-NL" altLang="nl-NL" dirty="0" err="1"/>
              <a:t>mediis</a:t>
            </a:r>
            <a:r>
              <a:rPr lang="nl-NL" altLang="nl-NL" dirty="0"/>
              <a:t> </a:t>
            </a:r>
            <a:r>
              <a:rPr lang="nl-NL" altLang="nl-NL" dirty="0" err="1"/>
              <a:t>elapsus</a:t>
            </a:r>
            <a:r>
              <a:rPr lang="nl-NL" altLang="nl-NL" dirty="0"/>
              <a:t> </a:t>
            </a:r>
            <a:r>
              <a:rPr lang="nl-NL" altLang="nl-NL" dirty="0" err="1"/>
              <a:t>Achivis</a:t>
            </a:r>
            <a:r>
              <a:rPr lang="nl-NL" altLang="nl-NL" dirty="0"/>
              <a:t>	</a:t>
            </a:r>
            <a:r>
              <a:rPr lang="nl-NL" altLang="nl-NL" dirty="0">
                <a:hlinkClick r:id="rId6" action="ppaction://hlinksldjump"/>
              </a:rPr>
              <a:t>Regel 242-246</a:t>
            </a:r>
            <a:endParaRPr lang="nl-NL" altLang="nl-NL" dirty="0"/>
          </a:p>
          <a:p>
            <a:pPr lvl="0" eaLnBrk="0" fontAlgn="base" hangingPunct="0">
              <a:spcBef>
                <a:spcPct val="0"/>
              </a:spcBef>
              <a:spcAft>
                <a:spcPct val="0"/>
              </a:spcAft>
              <a:tabLst>
                <a:tab pos="715963" algn="l"/>
                <a:tab pos="7535863" algn="l"/>
              </a:tabLst>
            </a:pPr>
            <a:r>
              <a:rPr lang="nl-NL" altLang="nl-NL" dirty="0"/>
              <a:t>	</a:t>
            </a:r>
            <a:r>
              <a:rPr lang="nl-NL" altLang="nl-NL" dirty="0" err="1"/>
              <a:t>Illyricos</a:t>
            </a:r>
            <a:r>
              <a:rPr lang="nl-NL" altLang="nl-NL" dirty="0"/>
              <a:t> </a:t>
            </a:r>
            <a:r>
              <a:rPr lang="nl-NL" altLang="nl-NL" dirty="0" err="1"/>
              <a:t>penetrare</a:t>
            </a:r>
            <a:r>
              <a:rPr lang="nl-NL" altLang="nl-NL" dirty="0"/>
              <a:t> sinus </a:t>
            </a:r>
            <a:r>
              <a:rPr lang="nl-NL" altLang="nl-NL" dirty="0" err="1"/>
              <a:t>atque</a:t>
            </a:r>
            <a:r>
              <a:rPr lang="nl-NL" altLang="nl-NL" dirty="0"/>
              <a:t> </a:t>
            </a:r>
            <a:r>
              <a:rPr lang="nl-NL" altLang="nl-NL" dirty="0" err="1"/>
              <a:t>intima</a:t>
            </a:r>
            <a:r>
              <a:rPr lang="nl-NL" altLang="nl-NL" dirty="0"/>
              <a:t> </a:t>
            </a:r>
            <a:r>
              <a:rPr lang="nl-NL" altLang="nl-NL" dirty="0" err="1"/>
              <a:t>tutus</a:t>
            </a:r>
            <a:endParaRPr lang="nl-NL" altLang="nl-NL" dirty="0"/>
          </a:p>
          <a:p>
            <a:pPr lvl="0" eaLnBrk="0" fontAlgn="base" hangingPunct="0">
              <a:spcBef>
                <a:spcPct val="0"/>
              </a:spcBef>
              <a:spcAft>
                <a:spcPct val="0"/>
              </a:spcAft>
              <a:tabLst>
                <a:tab pos="715963" algn="l"/>
                <a:tab pos="7535863" algn="l"/>
              </a:tabLst>
            </a:pPr>
            <a:r>
              <a:rPr lang="nl-NL" altLang="nl-NL" dirty="0"/>
              <a:t>	</a:t>
            </a:r>
            <a:r>
              <a:rPr lang="nl-NL" altLang="nl-NL" dirty="0" err="1"/>
              <a:t>regna</a:t>
            </a:r>
            <a:r>
              <a:rPr lang="nl-NL" altLang="nl-NL" dirty="0"/>
              <a:t> </a:t>
            </a:r>
            <a:r>
              <a:rPr lang="nl-NL" altLang="nl-NL" dirty="0" err="1"/>
              <a:t>Liburnorum</a:t>
            </a:r>
            <a:r>
              <a:rPr lang="nl-NL" altLang="nl-NL" dirty="0"/>
              <a:t> et </a:t>
            </a:r>
            <a:r>
              <a:rPr lang="nl-NL" altLang="nl-NL" dirty="0" err="1"/>
              <a:t>fontem</a:t>
            </a:r>
            <a:r>
              <a:rPr lang="nl-NL" altLang="nl-NL" dirty="0"/>
              <a:t> </a:t>
            </a:r>
            <a:r>
              <a:rPr lang="nl-NL" altLang="nl-NL" dirty="0" err="1"/>
              <a:t>superare</a:t>
            </a:r>
            <a:r>
              <a:rPr lang="nl-NL" altLang="nl-NL" dirty="0"/>
              <a:t> </a:t>
            </a:r>
            <a:r>
              <a:rPr lang="nl-NL" altLang="nl-NL" dirty="0" err="1"/>
              <a:t>Timavi</a:t>
            </a:r>
            <a:r>
              <a:rPr lang="nl-NL" altLang="nl-NL" dirty="0"/>
              <a:t>,</a:t>
            </a:r>
          </a:p>
          <a:p>
            <a:pPr lvl="0" eaLnBrk="0" fontAlgn="base" hangingPunct="0">
              <a:spcBef>
                <a:spcPct val="0"/>
              </a:spcBef>
              <a:spcAft>
                <a:spcPct val="0"/>
              </a:spcAft>
              <a:tabLst>
                <a:tab pos="715963" algn="l"/>
                <a:tab pos="7535863" algn="l"/>
              </a:tabLst>
            </a:pPr>
            <a:r>
              <a:rPr lang="nl-NL" altLang="nl-NL" dirty="0"/>
              <a:t>245	</a:t>
            </a:r>
            <a:r>
              <a:rPr lang="nl-NL" altLang="nl-NL" dirty="0" err="1"/>
              <a:t>unde</a:t>
            </a:r>
            <a:r>
              <a:rPr lang="nl-NL" altLang="nl-NL" dirty="0"/>
              <a:t> per </a:t>
            </a:r>
            <a:r>
              <a:rPr lang="nl-NL" altLang="nl-NL" dirty="0" err="1"/>
              <a:t>ora</a:t>
            </a:r>
            <a:r>
              <a:rPr lang="nl-NL" altLang="nl-NL" dirty="0"/>
              <a:t> </a:t>
            </a:r>
            <a:r>
              <a:rPr lang="nl-NL" altLang="nl-NL" dirty="0" err="1"/>
              <a:t>novem</a:t>
            </a:r>
            <a:r>
              <a:rPr lang="nl-NL" altLang="nl-NL" dirty="0"/>
              <a:t> </a:t>
            </a:r>
            <a:r>
              <a:rPr lang="nl-NL" altLang="nl-NL" dirty="0" err="1"/>
              <a:t>vasto</a:t>
            </a:r>
            <a:r>
              <a:rPr lang="nl-NL" altLang="nl-NL" dirty="0"/>
              <a:t> cum </a:t>
            </a:r>
            <a:r>
              <a:rPr lang="nl-NL" altLang="nl-NL" dirty="0" err="1"/>
              <a:t>murmure</a:t>
            </a:r>
            <a:r>
              <a:rPr lang="nl-NL" altLang="nl-NL" dirty="0"/>
              <a:t> </a:t>
            </a:r>
            <a:r>
              <a:rPr lang="nl-NL" altLang="nl-NL" dirty="0" err="1"/>
              <a:t>montis</a:t>
            </a:r>
            <a:endParaRPr lang="nl-NL" altLang="nl-NL" dirty="0"/>
          </a:p>
          <a:p>
            <a:pPr lvl="0" eaLnBrk="0" fontAlgn="base" hangingPunct="0">
              <a:spcBef>
                <a:spcPct val="0"/>
              </a:spcBef>
              <a:spcAft>
                <a:spcPct val="0"/>
              </a:spcAft>
              <a:tabLst>
                <a:tab pos="715963" algn="l"/>
                <a:tab pos="7535863" algn="l"/>
              </a:tabLst>
            </a:pPr>
            <a:r>
              <a:rPr lang="nl-NL" altLang="nl-NL" dirty="0"/>
              <a:t>	</a:t>
            </a:r>
            <a:r>
              <a:rPr lang="nl-NL" altLang="nl-NL" dirty="0" err="1"/>
              <a:t>it</a:t>
            </a:r>
            <a:r>
              <a:rPr lang="nl-NL" altLang="nl-NL" dirty="0"/>
              <a:t> mare </a:t>
            </a:r>
            <a:r>
              <a:rPr lang="nl-NL" altLang="nl-NL" dirty="0" err="1"/>
              <a:t>proruptum</a:t>
            </a:r>
            <a:r>
              <a:rPr lang="nl-NL" altLang="nl-NL" dirty="0"/>
              <a:t> et </a:t>
            </a:r>
            <a:r>
              <a:rPr lang="nl-NL" altLang="nl-NL" dirty="0" err="1"/>
              <a:t>pelago</a:t>
            </a:r>
            <a:r>
              <a:rPr lang="nl-NL" altLang="nl-NL" dirty="0"/>
              <a:t> </a:t>
            </a:r>
            <a:r>
              <a:rPr lang="nl-NL" altLang="nl-NL" dirty="0" err="1"/>
              <a:t>premit</a:t>
            </a:r>
            <a:r>
              <a:rPr lang="nl-NL" altLang="nl-NL" dirty="0"/>
              <a:t> </a:t>
            </a:r>
            <a:r>
              <a:rPr lang="nl-NL" altLang="nl-NL" dirty="0" err="1"/>
              <a:t>arva</a:t>
            </a:r>
            <a:r>
              <a:rPr lang="nl-NL" altLang="nl-NL" dirty="0"/>
              <a:t> </a:t>
            </a:r>
            <a:r>
              <a:rPr lang="nl-NL" altLang="nl-NL" dirty="0" err="1"/>
              <a:t>sonanti</a:t>
            </a:r>
            <a:r>
              <a:rPr lang="nl-NL" altLang="nl-NL" dirty="0"/>
              <a:t>.</a:t>
            </a:r>
          </a:p>
          <a:p>
            <a:pPr lvl="0" eaLnBrk="0" fontAlgn="base" hangingPunct="0">
              <a:spcBef>
                <a:spcPct val="0"/>
              </a:spcBef>
              <a:spcAft>
                <a:spcPct val="0"/>
              </a:spcAft>
              <a:tabLst>
                <a:tab pos="715963" algn="l"/>
                <a:tab pos="7535863" algn="l"/>
              </a:tabLst>
            </a:pPr>
            <a:r>
              <a:rPr lang="nl-NL" altLang="nl-NL" i="1" dirty="0"/>
              <a:t>… 	t/m 253 zie volgende dia</a:t>
            </a:r>
          </a:p>
          <a:p>
            <a:endParaRPr lang="nl-NL" dirty="0"/>
          </a:p>
        </p:txBody>
      </p:sp>
      <p:sp>
        <p:nvSpPr>
          <p:cNvPr id="11" name="Rectangle 4"/>
          <p:cNvSpPr>
            <a:spLocks noChangeArrowheads="1"/>
          </p:cNvSpPr>
          <p:nvPr/>
        </p:nvSpPr>
        <p:spPr bwMode="auto">
          <a:xfrm>
            <a:off x="1055440" y="1988840"/>
            <a:ext cx="1065840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spcBef>
                <a:spcPct val="0"/>
              </a:spcBef>
              <a:spcAft>
                <a:spcPct val="0"/>
              </a:spcAft>
              <a:tabLst>
                <a:tab pos="715963" algn="l"/>
                <a:tab pos="7535863" algn="l"/>
              </a:tabLst>
            </a:pPr>
            <a:endParaRPr lang="nl-NL" altLang="nl-NL" sz="2200" i="1" dirty="0"/>
          </a:p>
        </p:txBody>
      </p:sp>
      <p:sp>
        <p:nvSpPr>
          <p:cNvPr id="4" name="Rond hoek zelfde zijde rechthoek 3">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VORIGE</a:t>
            </a:r>
            <a:endParaRPr lang="nl-NL" b="1" spc="300" dirty="0"/>
          </a:p>
        </p:txBody>
      </p:sp>
      <p:sp>
        <p:nvSpPr>
          <p:cNvPr id="5" name="Rond hoek zelfde zijde rechthoek 4">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smtClean="0"/>
              <a:t>VOLGENDE</a:t>
            </a:r>
            <a:endParaRPr lang="nl-NL" b="1" spc="300" dirty="0"/>
          </a:p>
        </p:txBody>
      </p:sp>
    </p:spTree>
    <p:extLst>
      <p:ext uri="{BB962C8B-B14F-4D97-AF65-F5344CB8AC3E}">
        <p14:creationId xmlns:p14="http://schemas.microsoft.com/office/powerpoint/2010/main" val="3356063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4194</TotalTime>
  <Words>517</Words>
  <Application>Microsoft Office PowerPoint</Application>
  <PresentationFormat>Breedbeeld</PresentationFormat>
  <Paragraphs>601</Paragraphs>
  <Slides>51</Slides>
  <Notes>39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51</vt:i4>
      </vt:variant>
    </vt:vector>
  </HeadingPairs>
  <TitlesOfParts>
    <vt:vector size="57" baseType="lpstr">
      <vt:lpstr>Arial</vt:lpstr>
      <vt:lpstr>Calibri</vt:lpstr>
      <vt:lpstr>Calibri Light</vt:lpstr>
      <vt:lpstr>GR Times New Roman</vt:lpstr>
      <vt:lpstr>Times New Roman</vt:lpstr>
      <vt:lpstr>Kantoorthema</vt:lpstr>
      <vt:lpstr>PowerPoint-presentatie</vt:lpstr>
      <vt:lpstr>PowerPoint-presentatie</vt:lpstr>
      <vt:lpstr>a.  Venus beklaagt zich bij Jupiter om het lot van Aeneas (I, 223-237) </vt:lpstr>
      <vt:lpstr>a.  Venus beklaagt zich bij Jupiter om het lot van Aeneas (I, 223-237) </vt:lpstr>
      <vt:lpstr>a.  Venus beklaagt zich bij Jupiter om het lot van Aeneas,  223-226</vt:lpstr>
      <vt:lpstr>a.  Venus beklaagt zich bij Jupiter om het lot van Aeneas,  227-229</vt:lpstr>
      <vt:lpstr>a.  Venus beklaagt zich bij Jupiter om het lot van Aeneas,  229-233</vt:lpstr>
      <vt:lpstr>a.  Venus beklaagt zich bij Jupiter om het lot van Aeneas,  234-237</vt:lpstr>
      <vt:lpstr>b.  ‘Jupiter laat Aeneas in de steek’ (I, 238-253) </vt:lpstr>
      <vt:lpstr>b.  ‘Jupiter laat Aeneas in de steek’ (I, 238-253) </vt:lpstr>
      <vt:lpstr>b.  ‘Jupiter laat Aeneas in de steek’, 238-241 </vt:lpstr>
      <vt:lpstr>b.  ‘Jupiter laat Aeneas in de steek’, 242-246</vt:lpstr>
      <vt:lpstr>b.  ‘Jupiter laat Aeneas in de steek’, 247-249</vt:lpstr>
      <vt:lpstr>b.  ‘Jupiter laat Aeneas in de steek’, 250-253</vt:lpstr>
      <vt:lpstr>c.  De belofte van Jupiter (I, 254-266) </vt:lpstr>
      <vt:lpstr>c.  De belofte van Jupiter, 254-256</vt:lpstr>
      <vt:lpstr>c.  De belofte van Jupiter, 257-260</vt:lpstr>
      <vt:lpstr>c.  De belofte van Jupiter, 261-266</vt:lpstr>
      <vt:lpstr>d.  Het nageslacht van Aeneas zal machtig worden (I, 267-282) </vt:lpstr>
      <vt:lpstr>d.  Het nageslacht van Aeneas zal machtig worden (I, 267-282) </vt:lpstr>
      <vt:lpstr>d.  Het nageslacht van Aeneas zal machtig worden, 267-271</vt:lpstr>
      <vt:lpstr>d.  Het nageslacht van Aeneas zal machtig worden, 272-274</vt:lpstr>
      <vt:lpstr>d.  Het nageslacht van Aeneas zal machtig worden, 275-277</vt:lpstr>
      <vt:lpstr>d.  Het nageslacht van Aeneas zal machtig worden, 278-282</vt:lpstr>
      <vt:lpstr>e.  Jupiter kondigt de komst van Augustus aan (I, 283-296) </vt:lpstr>
      <vt:lpstr>e.  Jupiter kondigt de komst van Augustus aan, 283-285</vt:lpstr>
      <vt:lpstr>e.  Jupiter kondigt de komst van Augustus aan, 286-290</vt:lpstr>
      <vt:lpstr>e.  Jupiter kondigt de komst van Augustus aan, 291-296</vt:lpstr>
      <vt:lpstr>f.  Mercurius gaat naar Carthago (I, 297-304) </vt:lpstr>
      <vt:lpstr>f.  Mercurius gaat naar Carthago, 297-301</vt:lpstr>
      <vt:lpstr>f.  Mercurius gaat naar Carthago, 302-304</vt:lpstr>
      <vt:lpstr>a.  Venus beklaagt zich bij Jupiter om het lot van Aeneas,  223-226</vt:lpstr>
      <vt:lpstr>a.  Venus beklaagt zich bij Jupiter om het lot van Aeneas,  227-229</vt:lpstr>
      <vt:lpstr>a.  Venus beklaagt zich bij Jupiter om het lot van Aeneas,  229-233</vt:lpstr>
      <vt:lpstr>a.  Venus beklaagt zich bij Jupiter om het lot van Aeneas,  234-237</vt:lpstr>
      <vt:lpstr>b.  ‘Jupiter laat Aeneas in de steek’, 238-241</vt:lpstr>
      <vt:lpstr>b.  ‘Jupiter laat Aeneas in de steek’, 242-246</vt:lpstr>
      <vt:lpstr>b.  ‘Jupiter laat Aeneas in de steek’, 247-249</vt:lpstr>
      <vt:lpstr>b.  ‘Jupiter laat Aeneas in de steek’, 250-253</vt:lpstr>
      <vt:lpstr>c.  De belofte van Jupiter, 254-256</vt:lpstr>
      <vt:lpstr>c.  De belofte van Jupiter, 257-260</vt:lpstr>
      <vt:lpstr>c.  De belofte van Jupiter, 261-266</vt:lpstr>
      <vt:lpstr>d.  Het nageslacht van Aeneas zal machtig worden, 267-271</vt:lpstr>
      <vt:lpstr>d.  Het nageslacht van Aeneas zal machtig worden, 272-274</vt:lpstr>
      <vt:lpstr>d.  Het nageslacht van Aeneas zal machtig worden, 275-277</vt:lpstr>
      <vt:lpstr>d.  Het nageslacht van Aeneas zal machtig worden, 278-282</vt:lpstr>
      <vt:lpstr>e.  Jupiter kondigt de komst van Augustus aan, 283-285</vt:lpstr>
      <vt:lpstr>e.  Jupiter kondigt de komst van Augustus aan, 286-290</vt:lpstr>
      <vt:lpstr>e.  Jupiter kondigt de komst van Augustus aan, 291-296</vt:lpstr>
      <vt:lpstr>f.  Mercurius gaat naar Carthago, 297-301</vt:lpstr>
      <vt:lpstr>f.  Mercurius gaat naar Carthago, 302-304</vt:lpstr>
    </vt:vector>
  </TitlesOfParts>
  <Company>Eisma Media Groep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Karin de Boer</dc:creator>
  <cp:lastModifiedBy>Karin de Boer</cp:lastModifiedBy>
  <cp:revision>469</cp:revision>
  <cp:lastPrinted>2019-05-03T09:49:56Z</cp:lastPrinted>
  <dcterms:created xsi:type="dcterms:W3CDTF">2019-04-03T09:51:50Z</dcterms:created>
  <dcterms:modified xsi:type="dcterms:W3CDTF">2019-07-03T08:28:38Z</dcterms:modified>
</cp:coreProperties>
</file>