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diagrams/data1.xml" ContentType="application/vnd.openxmlformats-officedocument.drawingml.diagramData+xml"/>
  <Override PartName="/ppt/presentation.xml" ContentType="application/vnd.openxmlformats-officedocument.presentationml.presentation.main+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32.xml" ContentType="application/vnd.openxmlformats-officedocument.presentationml.slide+xml"/>
  <Override PartName="/ppt/slides/slide15.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16.xml" ContentType="application/vnd.openxmlformats-officedocument.presentationml.slide+xml"/>
  <Override PartName="/ppt/slides/slide1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17.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26.xml" ContentType="application/vnd.openxmlformats-officedocument.presentationml.slide+xml"/>
  <Override PartName="/ppt/slides/slide28.xml" ContentType="application/vnd.openxmlformats-officedocument.presentationml.slide+xml"/>
  <Override PartName="/ppt/slides/slide24.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5.xml" ContentType="application/vnd.openxmlformats-officedocument.presentationml.slide+xml"/>
  <Override PartName="/ppt/slides/slide22.xml" ContentType="application/vnd.openxmlformats-officedocument.presentationml.slide+xml"/>
  <Override PartName="/ppt/slides/slide21.xml" ContentType="application/vnd.openxmlformats-officedocument.presentationml.slide+xml"/>
  <Override PartName="/ppt/slides/slide23.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notesSlides/notesSlide6.xml" ContentType="application/vnd.openxmlformats-officedocument.presentationml.notesSlide+xml"/>
  <Override PartName="/ppt/notesSlides/notesSlide5.xml" ContentType="application/vnd.openxmlformats-officedocument.presentationml.notesSlide+xml"/>
  <Override PartName="/ppt/notesSlides/notesSlide4.xml" ContentType="application/vnd.openxmlformats-officedocument.presentationml.notesSlide+xml"/>
  <Override PartName="/ppt/notesSlides/notesSlide3.xml" ContentType="application/vnd.openxmlformats-officedocument.presentationml.notesSlide+xml"/>
  <Override PartName="/ppt/notesSlides/notesSlide2.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3.xml" ContentType="application/vnd.openxmlformats-officedocument.presentationml.notesSlide+xml"/>
  <Override PartName="/ppt/notesSlides/notesSlide11.xml" ContentType="application/vnd.openxmlformats-officedocument.presentationml.notesSlide+xml"/>
  <Override PartName="/ppt/notesSlides/notesSlide10.xml" ContentType="application/vnd.openxmlformats-officedocument.presentationml.notesSlide+xml"/>
  <Override PartName="/ppt/notesSlides/notesSlide1.xml" ContentType="application/vnd.openxmlformats-officedocument.presentationml.notesSlide+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14.xml" ContentType="application/vnd.openxmlformats-officedocument.presentationml.notesSlide+xml"/>
  <Override PartName="/ppt/notesSlides/notesSlide12.xml" ContentType="application/vnd.openxmlformats-officedocument.presentationml.notesSlide+xml"/>
  <Override PartName="/ppt/notesSlides/notesSlide29.xml" ContentType="application/vnd.openxmlformats-officedocument.presentationml.notesSlide+xml"/>
  <Override PartName="/ppt/notesSlides/notesSlide21.xml" ContentType="application/vnd.openxmlformats-officedocument.presentationml.notesSlide+xml"/>
  <Override PartName="/ppt/notesSlides/notesSlide15.xml" ContentType="application/vnd.openxmlformats-officedocument.presentationml.notesSlide+xml"/>
  <Override PartName="/ppt/notesSlides/notesSlide19.xml" ContentType="application/vnd.openxmlformats-officedocument.presentationml.notesSlide+xml"/>
  <Override PartName="/ppt/notesSlides/notesSlide18.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8.xml" ContentType="application/vnd.openxmlformats-officedocument.presentationml.notesSlide+xml"/>
  <Override PartName="/ppt/notesSlides/notesSlide27.xml" ContentType="application/vnd.openxmlformats-officedocument.presentationml.notesSlide+xml"/>
  <Override PartName="/ppt/notesSlides/notesSlide26.xml" ContentType="application/vnd.openxmlformats-officedocument.presentationml.notesSlide+xml"/>
  <Override PartName="/ppt/notesSlides/notesSlide25.xml" ContentType="application/vnd.openxmlformats-officedocument.presentationml.notesSlide+xml"/>
  <Override PartName="/ppt/notesSlides/notesSlide17.xml" ContentType="application/vnd.openxmlformats-officedocument.presentationml.notesSlide+xml"/>
  <Override PartName="/ppt/notesSlides/notesSlide20.xml" ContentType="application/vnd.openxmlformats-officedocument.presentationml.notesSlide+xml"/>
  <Override PartName="/ppt/notesSlides/notesSlide16.xml" ContentType="application/vnd.openxmlformats-officedocument.presentationml.notesSlide+xml"/>
  <Override PartName="/ppt/theme/theme1.xml" ContentType="application/vnd.openxmlformats-officedocument.them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diagrams/quickStyle1.xml" ContentType="application/vnd.openxmlformats-officedocument.drawingml.diagramStyle+xml"/>
  <Override PartName="/ppt/diagrams/layout1.xml" ContentType="application/vnd.openxmlformats-officedocument.drawingml.diagramLayout+xml"/>
  <Override PartName="/ppt/diagrams/drawing1.xml" ContentType="application/vnd.ms-office.drawingml.diagramDrawing+xml"/>
  <Override PartName="/ppt/theme/theme2.xml" ContentType="application/vnd.openxmlformats-officedocument.theme+xml"/>
  <Override PartName="/ppt/diagrams/colors1.xml" ContentType="application/vnd.openxmlformats-officedocument.drawingml.diagramColors+xml"/>
  <Override PartName="/ppt/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1" r:id="rId1"/>
  </p:sldMasterIdLst>
  <p:notesMasterIdLst>
    <p:notesMasterId r:id="rId34"/>
  </p:notesMasterIdLst>
  <p:handoutMasterIdLst>
    <p:handoutMasterId r:id="rId35"/>
  </p:handoutMasterIdLst>
  <p:sldIdLst>
    <p:sldId id="273" r:id="rId2"/>
    <p:sldId id="912" r:id="rId3"/>
    <p:sldId id="950" r:id="rId4"/>
    <p:sldId id="913" r:id="rId5"/>
    <p:sldId id="915" r:id="rId6"/>
    <p:sldId id="945" r:id="rId7"/>
    <p:sldId id="924" r:id="rId8"/>
    <p:sldId id="925" r:id="rId9"/>
    <p:sldId id="926" r:id="rId10"/>
    <p:sldId id="927" r:id="rId11"/>
    <p:sldId id="928" r:id="rId12"/>
    <p:sldId id="929" r:id="rId13"/>
    <p:sldId id="930" r:id="rId14"/>
    <p:sldId id="931" r:id="rId15"/>
    <p:sldId id="932" r:id="rId16"/>
    <p:sldId id="935" r:id="rId17"/>
    <p:sldId id="948" r:id="rId18"/>
    <p:sldId id="949" r:id="rId19"/>
    <p:sldId id="933" r:id="rId20"/>
    <p:sldId id="953" r:id="rId21"/>
    <p:sldId id="946" r:id="rId22"/>
    <p:sldId id="941" r:id="rId23"/>
    <p:sldId id="942" r:id="rId24"/>
    <p:sldId id="943" r:id="rId25"/>
    <p:sldId id="944" r:id="rId26"/>
    <p:sldId id="936" r:id="rId27"/>
    <p:sldId id="937" r:id="rId28"/>
    <p:sldId id="938" r:id="rId29"/>
    <p:sldId id="939" r:id="rId30"/>
    <p:sldId id="940" r:id="rId31"/>
    <p:sldId id="951" r:id="rId32"/>
    <p:sldId id="952" r:id="rId33"/>
  </p:sldIdLst>
  <p:sldSz cx="9144000" cy="6858000" type="screen4x3"/>
  <p:notesSz cx="6794500" cy="9931400"/>
  <p:defaultTextStyle>
    <a:defPPr>
      <a:defRPr lang="en-GB"/>
    </a:defPPr>
    <a:lvl1pPr algn="ctr" rtl="0" eaLnBrk="0" fontAlgn="base" hangingPunct="0">
      <a:spcBef>
        <a:spcPct val="50000"/>
      </a:spcBef>
      <a:spcAft>
        <a:spcPct val="0"/>
      </a:spcAft>
      <a:defRPr kumimoji="1" sz="1400" b="1" kern="1200">
        <a:solidFill>
          <a:schemeClr val="tx1"/>
        </a:solidFill>
        <a:latin typeface="Arial" panose="020B0604020202020204" pitchFamily="34" charset="0"/>
        <a:ea typeface="+mn-ea"/>
        <a:cs typeface="+mn-cs"/>
      </a:defRPr>
    </a:lvl1pPr>
    <a:lvl2pPr marL="457200" algn="ctr" rtl="0" eaLnBrk="0" fontAlgn="base" hangingPunct="0">
      <a:spcBef>
        <a:spcPct val="50000"/>
      </a:spcBef>
      <a:spcAft>
        <a:spcPct val="0"/>
      </a:spcAft>
      <a:defRPr kumimoji="1" sz="1400" b="1" kern="1200">
        <a:solidFill>
          <a:schemeClr val="tx1"/>
        </a:solidFill>
        <a:latin typeface="Arial" panose="020B0604020202020204" pitchFamily="34" charset="0"/>
        <a:ea typeface="+mn-ea"/>
        <a:cs typeface="+mn-cs"/>
      </a:defRPr>
    </a:lvl2pPr>
    <a:lvl3pPr marL="914400" algn="ctr" rtl="0" eaLnBrk="0" fontAlgn="base" hangingPunct="0">
      <a:spcBef>
        <a:spcPct val="50000"/>
      </a:spcBef>
      <a:spcAft>
        <a:spcPct val="0"/>
      </a:spcAft>
      <a:defRPr kumimoji="1" sz="1400" b="1" kern="1200">
        <a:solidFill>
          <a:schemeClr val="tx1"/>
        </a:solidFill>
        <a:latin typeface="Arial" panose="020B0604020202020204" pitchFamily="34" charset="0"/>
        <a:ea typeface="+mn-ea"/>
        <a:cs typeface="+mn-cs"/>
      </a:defRPr>
    </a:lvl3pPr>
    <a:lvl4pPr marL="1371600" algn="ctr" rtl="0" eaLnBrk="0" fontAlgn="base" hangingPunct="0">
      <a:spcBef>
        <a:spcPct val="50000"/>
      </a:spcBef>
      <a:spcAft>
        <a:spcPct val="0"/>
      </a:spcAft>
      <a:defRPr kumimoji="1" sz="1400" b="1" kern="1200">
        <a:solidFill>
          <a:schemeClr val="tx1"/>
        </a:solidFill>
        <a:latin typeface="Arial" panose="020B0604020202020204" pitchFamily="34" charset="0"/>
        <a:ea typeface="+mn-ea"/>
        <a:cs typeface="+mn-cs"/>
      </a:defRPr>
    </a:lvl4pPr>
    <a:lvl5pPr marL="1828800" algn="ctr" rtl="0" eaLnBrk="0" fontAlgn="base" hangingPunct="0">
      <a:spcBef>
        <a:spcPct val="50000"/>
      </a:spcBef>
      <a:spcAft>
        <a:spcPct val="0"/>
      </a:spcAft>
      <a:defRPr kumimoji="1" sz="1400" b="1" kern="1200">
        <a:solidFill>
          <a:schemeClr val="tx1"/>
        </a:solidFill>
        <a:latin typeface="Arial" panose="020B0604020202020204" pitchFamily="34" charset="0"/>
        <a:ea typeface="+mn-ea"/>
        <a:cs typeface="+mn-cs"/>
      </a:defRPr>
    </a:lvl5pPr>
    <a:lvl6pPr marL="2286000" algn="l" defTabSz="914400" rtl="0" eaLnBrk="1" latinLnBrk="0" hangingPunct="1">
      <a:defRPr kumimoji="1" sz="1400" b="1" kern="1200">
        <a:solidFill>
          <a:schemeClr val="tx1"/>
        </a:solidFill>
        <a:latin typeface="Arial" panose="020B0604020202020204" pitchFamily="34" charset="0"/>
        <a:ea typeface="+mn-ea"/>
        <a:cs typeface="+mn-cs"/>
      </a:defRPr>
    </a:lvl6pPr>
    <a:lvl7pPr marL="2743200" algn="l" defTabSz="914400" rtl="0" eaLnBrk="1" latinLnBrk="0" hangingPunct="1">
      <a:defRPr kumimoji="1" sz="1400" b="1" kern="1200">
        <a:solidFill>
          <a:schemeClr val="tx1"/>
        </a:solidFill>
        <a:latin typeface="Arial" panose="020B0604020202020204" pitchFamily="34" charset="0"/>
        <a:ea typeface="+mn-ea"/>
        <a:cs typeface="+mn-cs"/>
      </a:defRPr>
    </a:lvl7pPr>
    <a:lvl8pPr marL="3200400" algn="l" defTabSz="914400" rtl="0" eaLnBrk="1" latinLnBrk="0" hangingPunct="1">
      <a:defRPr kumimoji="1" sz="1400" b="1" kern="1200">
        <a:solidFill>
          <a:schemeClr val="tx1"/>
        </a:solidFill>
        <a:latin typeface="Arial" panose="020B0604020202020204" pitchFamily="34" charset="0"/>
        <a:ea typeface="+mn-ea"/>
        <a:cs typeface="+mn-cs"/>
      </a:defRPr>
    </a:lvl8pPr>
    <a:lvl9pPr marL="3657600" algn="l" defTabSz="914400" rtl="0" eaLnBrk="1" latinLnBrk="0" hangingPunct="1">
      <a:defRPr kumimoji="1" sz="1400"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0033"/>
    <a:srgbClr val="003B80"/>
    <a:srgbClr val="FF0066"/>
    <a:srgbClr val="A4A72B"/>
    <a:srgbClr val="2D303F"/>
    <a:srgbClr val="FF4B4B"/>
    <a:srgbClr val="C1C432"/>
    <a:srgbClr val="D1D458"/>
    <a:srgbClr val="DEE08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165" autoAdjust="0"/>
    <p:restoredTop sz="54736" autoAdjust="0"/>
  </p:normalViewPr>
  <p:slideViewPr>
    <p:cSldViewPr snapToGrid="0">
      <p:cViewPr varScale="1">
        <p:scale>
          <a:sx n="37" d="100"/>
          <a:sy n="37" d="100"/>
        </p:scale>
        <p:origin x="1984" y="40"/>
      </p:cViewPr>
      <p:guideLst>
        <p:guide orient="horz" pos="2160"/>
        <p:guide pos="2880"/>
      </p:guideLst>
    </p:cSldViewPr>
  </p:slideViewPr>
  <p:notesTextViewPr>
    <p:cViewPr>
      <p:scale>
        <a:sx n="100" d="100"/>
        <a:sy n="100" d="100"/>
      </p:scale>
      <p:origin x="0" y="0"/>
    </p:cViewPr>
  </p:notesTextViewPr>
  <p:sorterViewPr>
    <p:cViewPr>
      <p:scale>
        <a:sx n="75" d="100"/>
        <a:sy n="75" d="100"/>
      </p:scale>
      <p:origin x="0" y="0"/>
    </p:cViewPr>
  </p:sorter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42" Type="http://schemas.openxmlformats.org/officeDocument/2006/relationships/customXml" Target="../customXml/item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A3AF162-6ECB-4602-A812-E7CAABA5917A}"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n-US"/>
        </a:p>
      </dgm:t>
    </dgm:pt>
    <dgm:pt modelId="{7458BAEA-0163-46A5-B844-0D8D1E6316C0}">
      <dgm:prSet phldrT="[Text]"/>
      <dgm:spPr>
        <a:solidFill>
          <a:srgbClr val="A4A72B"/>
        </a:solidFill>
      </dgm:spPr>
      <dgm:t>
        <a:bodyPr/>
        <a:lstStyle/>
        <a:p>
          <a:r>
            <a:rPr lang="nl-NL" dirty="0" err="1"/>
            <a:t>Immuunsyteem</a:t>
          </a:r>
          <a:endParaRPr lang="en-US" dirty="0"/>
        </a:p>
      </dgm:t>
    </dgm:pt>
    <dgm:pt modelId="{9593400E-BBBD-4FE8-A543-703A2C01DDDB}" type="parTrans" cxnId="{57B161C6-B075-48F4-8B9E-19E9BC89426A}">
      <dgm:prSet/>
      <dgm:spPr/>
      <dgm:t>
        <a:bodyPr/>
        <a:lstStyle/>
        <a:p>
          <a:endParaRPr lang="en-US"/>
        </a:p>
      </dgm:t>
    </dgm:pt>
    <dgm:pt modelId="{C1F9B37E-3765-4111-BDC2-378B69FF3014}" type="sibTrans" cxnId="{57B161C6-B075-48F4-8B9E-19E9BC89426A}">
      <dgm:prSet/>
      <dgm:spPr/>
      <dgm:t>
        <a:bodyPr/>
        <a:lstStyle/>
        <a:p>
          <a:endParaRPr lang="en-US"/>
        </a:p>
      </dgm:t>
    </dgm:pt>
    <dgm:pt modelId="{8ADCF974-E590-4EBB-90FE-7D4F3AB756BF}" type="asst">
      <dgm:prSet phldrT="[Text]"/>
      <dgm:spPr>
        <a:solidFill>
          <a:srgbClr val="002060"/>
        </a:solidFill>
      </dgm:spPr>
      <dgm:t>
        <a:bodyPr/>
        <a:lstStyle/>
        <a:p>
          <a:r>
            <a:rPr lang="nl-NL" dirty="0"/>
            <a:t>Niet-specifiek</a:t>
          </a:r>
          <a:endParaRPr lang="en-US" dirty="0"/>
        </a:p>
      </dgm:t>
    </dgm:pt>
    <dgm:pt modelId="{5D0C64BF-3789-4C7F-B6B6-AFC9EA774411}" type="parTrans" cxnId="{CF561152-1D0F-4C7A-860E-413083787DFC}">
      <dgm:prSet/>
      <dgm:spPr/>
      <dgm:t>
        <a:bodyPr/>
        <a:lstStyle/>
        <a:p>
          <a:endParaRPr lang="en-US"/>
        </a:p>
      </dgm:t>
    </dgm:pt>
    <dgm:pt modelId="{4465B293-00C6-4E6B-9FBB-5782E6C6FEC7}" type="sibTrans" cxnId="{CF561152-1D0F-4C7A-860E-413083787DFC}">
      <dgm:prSet/>
      <dgm:spPr/>
      <dgm:t>
        <a:bodyPr/>
        <a:lstStyle/>
        <a:p>
          <a:endParaRPr lang="en-US"/>
        </a:p>
      </dgm:t>
    </dgm:pt>
    <dgm:pt modelId="{4891CE7A-457B-4C99-9E2B-094F4712B78A}" type="asst">
      <dgm:prSet phldrT="[Text]"/>
      <dgm:spPr>
        <a:solidFill>
          <a:srgbClr val="660033"/>
        </a:solidFill>
      </dgm:spPr>
      <dgm:t>
        <a:bodyPr/>
        <a:lstStyle/>
        <a:p>
          <a:r>
            <a:rPr lang="nl-NL" dirty="0"/>
            <a:t>Specifiek</a:t>
          </a:r>
          <a:endParaRPr lang="en-US" dirty="0"/>
        </a:p>
      </dgm:t>
    </dgm:pt>
    <dgm:pt modelId="{E9D1B2FB-738F-48A2-993A-86CCAE99CA29}" type="parTrans" cxnId="{C316C10D-BE50-41B9-96D5-77E1205EC89E}">
      <dgm:prSet/>
      <dgm:spPr/>
      <dgm:t>
        <a:bodyPr/>
        <a:lstStyle/>
        <a:p>
          <a:endParaRPr lang="en-US"/>
        </a:p>
      </dgm:t>
    </dgm:pt>
    <dgm:pt modelId="{E4585FAE-63F8-47A9-B61D-DA0507557903}" type="sibTrans" cxnId="{C316C10D-BE50-41B9-96D5-77E1205EC89E}">
      <dgm:prSet/>
      <dgm:spPr/>
      <dgm:t>
        <a:bodyPr/>
        <a:lstStyle/>
        <a:p>
          <a:endParaRPr lang="en-US"/>
        </a:p>
      </dgm:t>
    </dgm:pt>
    <dgm:pt modelId="{2D958AB8-BFC1-4D91-BA80-027B336F8D4C}" type="asst">
      <dgm:prSet phldrT="[Text]"/>
      <dgm:spPr>
        <a:solidFill>
          <a:srgbClr val="FF0066"/>
        </a:solidFill>
      </dgm:spPr>
      <dgm:t>
        <a:bodyPr/>
        <a:lstStyle/>
        <a:p>
          <a:r>
            <a:rPr lang="nl-NL" dirty="0"/>
            <a:t>Humorale respons: </a:t>
          </a:r>
        </a:p>
        <a:p>
          <a:r>
            <a:rPr lang="nl-NL" dirty="0"/>
            <a:t>B-lymfocyten</a:t>
          </a:r>
          <a:endParaRPr lang="en-US" dirty="0"/>
        </a:p>
      </dgm:t>
    </dgm:pt>
    <dgm:pt modelId="{6B8831E6-EDD1-4A86-88FE-EF38B13FBFEE}" type="parTrans" cxnId="{2710B4FD-16AA-48BE-87F2-5ADFA3563A26}">
      <dgm:prSet/>
      <dgm:spPr/>
      <dgm:t>
        <a:bodyPr/>
        <a:lstStyle/>
        <a:p>
          <a:endParaRPr lang="en-US"/>
        </a:p>
      </dgm:t>
    </dgm:pt>
    <dgm:pt modelId="{D2D433B5-EB80-4CB1-9E42-EB56B48F0A79}" type="sibTrans" cxnId="{2710B4FD-16AA-48BE-87F2-5ADFA3563A26}">
      <dgm:prSet/>
      <dgm:spPr/>
      <dgm:t>
        <a:bodyPr/>
        <a:lstStyle/>
        <a:p>
          <a:endParaRPr lang="en-US"/>
        </a:p>
      </dgm:t>
    </dgm:pt>
    <dgm:pt modelId="{980C0A78-8B2B-4ACE-A173-CEF49897A2D4}" type="asst">
      <dgm:prSet phldrT="[Text]"/>
      <dgm:spPr>
        <a:solidFill>
          <a:srgbClr val="FF0066"/>
        </a:solidFill>
      </dgm:spPr>
      <dgm:t>
        <a:bodyPr/>
        <a:lstStyle/>
        <a:p>
          <a:r>
            <a:rPr lang="nl-NL" dirty="0" err="1"/>
            <a:t>Cellullaire</a:t>
          </a:r>
          <a:r>
            <a:rPr lang="nl-NL" dirty="0"/>
            <a:t> respons: </a:t>
          </a:r>
        </a:p>
        <a:p>
          <a:r>
            <a:rPr lang="nl-NL" dirty="0"/>
            <a:t>T-lymfocyten</a:t>
          </a:r>
          <a:endParaRPr lang="en-US" dirty="0"/>
        </a:p>
      </dgm:t>
    </dgm:pt>
    <dgm:pt modelId="{904B81FD-F938-4302-9069-C1ACCFDD6AE8}" type="parTrans" cxnId="{6E91EA5C-92BF-4586-9B7F-3190FF84DC9F}">
      <dgm:prSet/>
      <dgm:spPr/>
      <dgm:t>
        <a:bodyPr/>
        <a:lstStyle/>
        <a:p>
          <a:endParaRPr lang="en-US"/>
        </a:p>
      </dgm:t>
    </dgm:pt>
    <dgm:pt modelId="{E9FA5767-7CDF-4E42-B97D-64F2CE4CC677}" type="sibTrans" cxnId="{6E91EA5C-92BF-4586-9B7F-3190FF84DC9F}">
      <dgm:prSet/>
      <dgm:spPr/>
      <dgm:t>
        <a:bodyPr/>
        <a:lstStyle/>
        <a:p>
          <a:endParaRPr lang="en-US"/>
        </a:p>
      </dgm:t>
    </dgm:pt>
    <dgm:pt modelId="{26EFC504-9335-4372-B1F0-34F136D7B7B4}" type="asst">
      <dgm:prSet phldrT="[Text]"/>
      <dgm:spPr>
        <a:solidFill>
          <a:srgbClr val="00B0F0"/>
        </a:solidFill>
      </dgm:spPr>
      <dgm:t>
        <a:bodyPr/>
        <a:lstStyle/>
        <a:p>
          <a:r>
            <a:rPr lang="nl-NL" dirty="0"/>
            <a:t>1</a:t>
          </a:r>
          <a:r>
            <a:rPr lang="nl-NL" baseline="30000" dirty="0"/>
            <a:t>e</a:t>
          </a:r>
          <a:r>
            <a:rPr lang="nl-NL" dirty="0"/>
            <a:t> afweerlinie</a:t>
          </a:r>
          <a:endParaRPr lang="en-US" dirty="0"/>
        </a:p>
      </dgm:t>
    </dgm:pt>
    <dgm:pt modelId="{E68BEBB6-FF71-42FF-8C6B-2D4661EB85AC}" type="parTrans" cxnId="{0C42AFD9-67B5-4361-AFA9-7D833993B755}">
      <dgm:prSet/>
      <dgm:spPr/>
      <dgm:t>
        <a:bodyPr/>
        <a:lstStyle/>
        <a:p>
          <a:endParaRPr lang="en-US"/>
        </a:p>
      </dgm:t>
    </dgm:pt>
    <dgm:pt modelId="{1C383921-F516-4791-9A9D-F8D43CF457AE}" type="sibTrans" cxnId="{0C42AFD9-67B5-4361-AFA9-7D833993B755}">
      <dgm:prSet/>
      <dgm:spPr/>
      <dgm:t>
        <a:bodyPr/>
        <a:lstStyle/>
        <a:p>
          <a:endParaRPr lang="en-US"/>
        </a:p>
      </dgm:t>
    </dgm:pt>
    <dgm:pt modelId="{20A89C08-23AD-4EAB-8B86-2A66F3177516}" type="asst">
      <dgm:prSet phldrT="[Text]"/>
      <dgm:spPr>
        <a:solidFill>
          <a:srgbClr val="0070C0"/>
        </a:solidFill>
      </dgm:spPr>
      <dgm:t>
        <a:bodyPr/>
        <a:lstStyle/>
        <a:p>
          <a:r>
            <a:rPr lang="nl-NL" dirty="0"/>
            <a:t>2</a:t>
          </a:r>
          <a:r>
            <a:rPr lang="nl-NL" baseline="30000" dirty="0"/>
            <a:t>e</a:t>
          </a:r>
          <a:r>
            <a:rPr lang="nl-NL" dirty="0"/>
            <a:t> afweerlinie:</a:t>
          </a:r>
          <a:endParaRPr lang="en-US" dirty="0"/>
        </a:p>
      </dgm:t>
    </dgm:pt>
    <dgm:pt modelId="{E2A080A8-F597-444F-B6BB-AAFC83139D08}" type="parTrans" cxnId="{BC5CFA57-4E74-4C1B-9933-D185D7EBF8BF}">
      <dgm:prSet/>
      <dgm:spPr/>
      <dgm:t>
        <a:bodyPr/>
        <a:lstStyle/>
        <a:p>
          <a:endParaRPr lang="en-US"/>
        </a:p>
      </dgm:t>
    </dgm:pt>
    <dgm:pt modelId="{44E596A4-331D-475A-9BF7-8AA835C09F2F}" type="sibTrans" cxnId="{BC5CFA57-4E74-4C1B-9933-D185D7EBF8BF}">
      <dgm:prSet/>
      <dgm:spPr/>
      <dgm:t>
        <a:bodyPr/>
        <a:lstStyle/>
        <a:p>
          <a:endParaRPr lang="en-US"/>
        </a:p>
      </dgm:t>
    </dgm:pt>
    <dgm:pt modelId="{D4FBA681-7650-4EB5-B148-660BCE3B9619}" type="asst">
      <dgm:prSet phldrT="[Text]"/>
      <dgm:spPr>
        <a:solidFill>
          <a:srgbClr val="0070C0"/>
        </a:solidFill>
      </dgm:spPr>
      <dgm:t>
        <a:bodyPr/>
        <a:lstStyle/>
        <a:p>
          <a:r>
            <a:rPr lang="nl-NL" dirty="0"/>
            <a:t>Fagocytose</a:t>
          </a:r>
          <a:endParaRPr lang="en-US" dirty="0"/>
        </a:p>
      </dgm:t>
    </dgm:pt>
    <dgm:pt modelId="{0B28D2BB-8373-4561-AB81-960FC96FF961}" type="parTrans" cxnId="{A46B3812-ED8E-4F4E-A17F-31279D0966CA}">
      <dgm:prSet/>
      <dgm:spPr/>
      <dgm:t>
        <a:bodyPr/>
        <a:lstStyle/>
        <a:p>
          <a:endParaRPr lang="en-US"/>
        </a:p>
      </dgm:t>
    </dgm:pt>
    <dgm:pt modelId="{B946BE8F-81D9-4F9A-ADF8-02A2BF7B682C}" type="sibTrans" cxnId="{A46B3812-ED8E-4F4E-A17F-31279D0966CA}">
      <dgm:prSet/>
      <dgm:spPr/>
      <dgm:t>
        <a:bodyPr/>
        <a:lstStyle/>
        <a:p>
          <a:endParaRPr lang="en-US"/>
        </a:p>
      </dgm:t>
    </dgm:pt>
    <dgm:pt modelId="{95682272-3762-4F0B-A6C7-A3FA00CC3D19}" type="asst">
      <dgm:prSet phldrT="[Text]"/>
      <dgm:spPr>
        <a:solidFill>
          <a:srgbClr val="0070C0"/>
        </a:solidFill>
      </dgm:spPr>
      <dgm:t>
        <a:bodyPr/>
        <a:lstStyle/>
        <a:p>
          <a:r>
            <a:rPr lang="nl-NL" dirty="0"/>
            <a:t>Ontsteking, koorts, complement</a:t>
          </a:r>
          <a:endParaRPr lang="en-US" dirty="0"/>
        </a:p>
      </dgm:t>
    </dgm:pt>
    <dgm:pt modelId="{3070DCC7-5D43-4A7E-BBA1-B2EC6E6A6ED9}" type="parTrans" cxnId="{19D3DA73-F999-4DEB-970B-1843422451E3}">
      <dgm:prSet/>
      <dgm:spPr/>
      <dgm:t>
        <a:bodyPr/>
        <a:lstStyle/>
        <a:p>
          <a:endParaRPr lang="en-US"/>
        </a:p>
      </dgm:t>
    </dgm:pt>
    <dgm:pt modelId="{EC1D1FC4-8F4C-4590-AD4A-025D3DE07736}" type="sibTrans" cxnId="{19D3DA73-F999-4DEB-970B-1843422451E3}">
      <dgm:prSet/>
      <dgm:spPr/>
      <dgm:t>
        <a:bodyPr/>
        <a:lstStyle/>
        <a:p>
          <a:endParaRPr lang="en-US"/>
        </a:p>
      </dgm:t>
    </dgm:pt>
    <dgm:pt modelId="{26DB4C96-49BD-4A24-82BB-A068C93BA8DD}" type="asst">
      <dgm:prSet phldrT="[Text]"/>
      <dgm:spPr>
        <a:solidFill>
          <a:srgbClr val="FF0066"/>
        </a:solidFill>
      </dgm:spPr>
      <dgm:t>
        <a:bodyPr/>
        <a:lstStyle/>
        <a:p>
          <a:r>
            <a:rPr lang="nl-NL" dirty="0"/>
            <a:t>3</a:t>
          </a:r>
          <a:r>
            <a:rPr lang="nl-NL" baseline="30000" dirty="0"/>
            <a:t>e</a:t>
          </a:r>
          <a:r>
            <a:rPr lang="nl-NL" dirty="0"/>
            <a:t> afweerlinie</a:t>
          </a:r>
          <a:endParaRPr lang="en-US" dirty="0"/>
        </a:p>
      </dgm:t>
    </dgm:pt>
    <dgm:pt modelId="{DCBAA017-75E7-4237-B5F2-C16A32C7639E}" type="parTrans" cxnId="{76F36542-819B-4632-9AD1-C6890C665992}">
      <dgm:prSet/>
      <dgm:spPr/>
      <dgm:t>
        <a:bodyPr/>
        <a:lstStyle/>
        <a:p>
          <a:endParaRPr lang="en-US"/>
        </a:p>
      </dgm:t>
    </dgm:pt>
    <dgm:pt modelId="{E48AD638-F513-4B8E-92B9-8C8E7CF78C1A}" type="sibTrans" cxnId="{76F36542-819B-4632-9AD1-C6890C665992}">
      <dgm:prSet/>
      <dgm:spPr/>
      <dgm:t>
        <a:bodyPr/>
        <a:lstStyle/>
        <a:p>
          <a:endParaRPr lang="en-US"/>
        </a:p>
      </dgm:t>
    </dgm:pt>
    <dgm:pt modelId="{EC2B3B0F-051D-449C-ABA4-072AD54EE1F9}" type="asst">
      <dgm:prSet phldrT="[Text]"/>
      <dgm:spPr>
        <a:solidFill>
          <a:srgbClr val="00B0F0"/>
        </a:solidFill>
      </dgm:spPr>
      <dgm:t>
        <a:bodyPr/>
        <a:lstStyle/>
        <a:p>
          <a:r>
            <a:rPr lang="nl-NL" dirty="0"/>
            <a:t>Chemische barrière</a:t>
          </a:r>
          <a:endParaRPr lang="en-US" dirty="0"/>
        </a:p>
      </dgm:t>
    </dgm:pt>
    <dgm:pt modelId="{21F35893-3D29-4B29-B8A2-6BE7B098D59E}" type="parTrans" cxnId="{D20F231E-A101-4764-A19A-1CD85D4AF8EA}">
      <dgm:prSet/>
      <dgm:spPr/>
      <dgm:t>
        <a:bodyPr/>
        <a:lstStyle/>
        <a:p>
          <a:endParaRPr lang="en-US"/>
        </a:p>
      </dgm:t>
    </dgm:pt>
    <dgm:pt modelId="{6F93AB8B-2D40-4C35-8204-F5C9B1317D18}" type="sibTrans" cxnId="{D20F231E-A101-4764-A19A-1CD85D4AF8EA}">
      <dgm:prSet/>
      <dgm:spPr/>
      <dgm:t>
        <a:bodyPr/>
        <a:lstStyle/>
        <a:p>
          <a:endParaRPr lang="en-US"/>
        </a:p>
      </dgm:t>
    </dgm:pt>
    <dgm:pt modelId="{2801807F-FA2A-4A5F-99F7-E731D3CA2916}" type="asst">
      <dgm:prSet phldrT="[Text]"/>
      <dgm:spPr>
        <a:solidFill>
          <a:srgbClr val="00B0F0"/>
        </a:solidFill>
      </dgm:spPr>
      <dgm:t>
        <a:bodyPr/>
        <a:lstStyle/>
        <a:p>
          <a:r>
            <a:rPr lang="nl-NL"/>
            <a:t>Fysieke barrière</a:t>
          </a:r>
          <a:endParaRPr lang="en-US" dirty="0"/>
        </a:p>
      </dgm:t>
    </dgm:pt>
    <dgm:pt modelId="{705F4B33-125D-4BDD-9B97-532FE352CE63}" type="parTrans" cxnId="{99C81CFD-488E-4020-866C-8B3710704B4B}">
      <dgm:prSet/>
      <dgm:spPr/>
      <dgm:t>
        <a:bodyPr/>
        <a:lstStyle/>
        <a:p>
          <a:endParaRPr lang="en-US"/>
        </a:p>
      </dgm:t>
    </dgm:pt>
    <dgm:pt modelId="{8F359E84-27E1-4B7E-A3E2-12DC4ACCEFB1}" type="sibTrans" cxnId="{99C81CFD-488E-4020-866C-8B3710704B4B}">
      <dgm:prSet/>
      <dgm:spPr/>
      <dgm:t>
        <a:bodyPr/>
        <a:lstStyle/>
        <a:p>
          <a:endParaRPr lang="en-US"/>
        </a:p>
      </dgm:t>
    </dgm:pt>
    <dgm:pt modelId="{CB1F5DD5-DAEC-415A-9ED6-DA5EF25DDC4B}" type="asst">
      <dgm:prSet phldrT="[Text]"/>
      <dgm:spPr>
        <a:solidFill>
          <a:srgbClr val="0070C0"/>
        </a:solidFill>
      </dgm:spPr>
      <dgm:t>
        <a:bodyPr/>
        <a:lstStyle/>
        <a:p>
          <a:r>
            <a:rPr lang="nl-NL" dirty="0"/>
            <a:t>NK-cellen</a:t>
          </a:r>
          <a:endParaRPr lang="en-US" dirty="0"/>
        </a:p>
      </dgm:t>
    </dgm:pt>
    <dgm:pt modelId="{D0553406-F74F-46E8-9816-4BC3CD957107}" type="parTrans" cxnId="{BBFA53C4-EE42-42DE-818E-46456B0A7183}">
      <dgm:prSet/>
      <dgm:spPr/>
      <dgm:t>
        <a:bodyPr/>
        <a:lstStyle/>
        <a:p>
          <a:endParaRPr lang="en-US"/>
        </a:p>
      </dgm:t>
    </dgm:pt>
    <dgm:pt modelId="{07386CAD-3A1B-4607-A560-E29B895A204D}" type="sibTrans" cxnId="{BBFA53C4-EE42-42DE-818E-46456B0A7183}">
      <dgm:prSet/>
      <dgm:spPr/>
      <dgm:t>
        <a:bodyPr/>
        <a:lstStyle/>
        <a:p>
          <a:endParaRPr lang="nl-NL"/>
        </a:p>
      </dgm:t>
    </dgm:pt>
    <dgm:pt modelId="{E3BED845-E234-4D8D-9C41-3331DC552E5B}" type="pres">
      <dgm:prSet presAssocID="{DA3AF162-6ECB-4602-A812-E7CAABA5917A}" presName="diagram" presStyleCnt="0">
        <dgm:presLayoutVars>
          <dgm:chPref val="1"/>
          <dgm:dir/>
          <dgm:animOne val="branch"/>
          <dgm:animLvl val="lvl"/>
          <dgm:resizeHandles val="exact"/>
        </dgm:presLayoutVars>
      </dgm:prSet>
      <dgm:spPr/>
      <dgm:t>
        <a:bodyPr/>
        <a:lstStyle/>
        <a:p>
          <a:endParaRPr lang="en-US"/>
        </a:p>
      </dgm:t>
    </dgm:pt>
    <dgm:pt modelId="{EB51F3A5-32E6-478E-911D-D9BC4847C43C}" type="pres">
      <dgm:prSet presAssocID="{7458BAEA-0163-46A5-B844-0D8D1E6316C0}" presName="root1" presStyleCnt="0"/>
      <dgm:spPr/>
    </dgm:pt>
    <dgm:pt modelId="{84DC50F7-4AF3-402C-A036-6E961A65042B}" type="pres">
      <dgm:prSet presAssocID="{7458BAEA-0163-46A5-B844-0D8D1E6316C0}" presName="LevelOneTextNode" presStyleLbl="node0" presStyleIdx="0" presStyleCnt="1">
        <dgm:presLayoutVars>
          <dgm:chPref val="3"/>
        </dgm:presLayoutVars>
      </dgm:prSet>
      <dgm:spPr/>
      <dgm:t>
        <a:bodyPr/>
        <a:lstStyle/>
        <a:p>
          <a:endParaRPr lang="en-US"/>
        </a:p>
      </dgm:t>
    </dgm:pt>
    <dgm:pt modelId="{A08FA0C7-1F8E-44C6-B10E-B8B7631440B2}" type="pres">
      <dgm:prSet presAssocID="{7458BAEA-0163-46A5-B844-0D8D1E6316C0}" presName="level2hierChild" presStyleCnt="0"/>
      <dgm:spPr/>
    </dgm:pt>
    <dgm:pt modelId="{D20DE085-CD6C-4015-B365-3123B7E9C471}" type="pres">
      <dgm:prSet presAssocID="{5D0C64BF-3789-4C7F-B6B6-AFC9EA774411}" presName="conn2-1" presStyleLbl="parChTrans1D2" presStyleIdx="0" presStyleCnt="2"/>
      <dgm:spPr/>
      <dgm:t>
        <a:bodyPr/>
        <a:lstStyle/>
        <a:p>
          <a:endParaRPr lang="en-US"/>
        </a:p>
      </dgm:t>
    </dgm:pt>
    <dgm:pt modelId="{D8372708-4F71-481C-92D3-608DE0249393}" type="pres">
      <dgm:prSet presAssocID="{5D0C64BF-3789-4C7F-B6B6-AFC9EA774411}" presName="connTx" presStyleLbl="parChTrans1D2" presStyleIdx="0" presStyleCnt="2"/>
      <dgm:spPr/>
      <dgm:t>
        <a:bodyPr/>
        <a:lstStyle/>
        <a:p>
          <a:endParaRPr lang="en-US"/>
        </a:p>
      </dgm:t>
    </dgm:pt>
    <dgm:pt modelId="{EABA17CD-5F2D-4120-B30A-D444A6F17C44}" type="pres">
      <dgm:prSet presAssocID="{8ADCF974-E590-4EBB-90FE-7D4F3AB756BF}" presName="root2" presStyleCnt="0"/>
      <dgm:spPr/>
    </dgm:pt>
    <dgm:pt modelId="{C3413251-4F53-4B89-A5A9-B1F31778CA5F}" type="pres">
      <dgm:prSet presAssocID="{8ADCF974-E590-4EBB-90FE-7D4F3AB756BF}" presName="LevelTwoTextNode" presStyleLbl="asst1" presStyleIdx="0" presStyleCnt="12">
        <dgm:presLayoutVars>
          <dgm:chPref val="3"/>
        </dgm:presLayoutVars>
      </dgm:prSet>
      <dgm:spPr/>
      <dgm:t>
        <a:bodyPr/>
        <a:lstStyle/>
        <a:p>
          <a:endParaRPr lang="en-US"/>
        </a:p>
      </dgm:t>
    </dgm:pt>
    <dgm:pt modelId="{D5D8F469-BF99-4308-B2C3-F67C36800130}" type="pres">
      <dgm:prSet presAssocID="{8ADCF974-E590-4EBB-90FE-7D4F3AB756BF}" presName="level3hierChild" presStyleCnt="0"/>
      <dgm:spPr/>
    </dgm:pt>
    <dgm:pt modelId="{736B0A44-6942-4419-9727-3557326984D8}" type="pres">
      <dgm:prSet presAssocID="{E68BEBB6-FF71-42FF-8C6B-2D4661EB85AC}" presName="conn2-1" presStyleLbl="parChTrans1D3" presStyleIdx="0" presStyleCnt="3"/>
      <dgm:spPr/>
      <dgm:t>
        <a:bodyPr/>
        <a:lstStyle/>
        <a:p>
          <a:endParaRPr lang="en-US"/>
        </a:p>
      </dgm:t>
    </dgm:pt>
    <dgm:pt modelId="{1856A733-1237-41F0-828F-912C3CD5373E}" type="pres">
      <dgm:prSet presAssocID="{E68BEBB6-FF71-42FF-8C6B-2D4661EB85AC}" presName="connTx" presStyleLbl="parChTrans1D3" presStyleIdx="0" presStyleCnt="3"/>
      <dgm:spPr/>
      <dgm:t>
        <a:bodyPr/>
        <a:lstStyle/>
        <a:p>
          <a:endParaRPr lang="en-US"/>
        </a:p>
      </dgm:t>
    </dgm:pt>
    <dgm:pt modelId="{219957FF-E08A-4E1B-AF8C-774C7090FD37}" type="pres">
      <dgm:prSet presAssocID="{26EFC504-9335-4372-B1F0-34F136D7B7B4}" presName="root2" presStyleCnt="0"/>
      <dgm:spPr/>
    </dgm:pt>
    <dgm:pt modelId="{1F9BCFA5-1CA2-4570-8D5A-F1EED8EC52CF}" type="pres">
      <dgm:prSet presAssocID="{26EFC504-9335-4372-B1F0-34F136D7B7B4}" presName="LevelTwoTextNode" presStyleLbl="asst1" presStyleIdx="1" presStyleCnt="12">
        <dgm:presLayoutVars>
          <dgm:chPref val="3"/>
        </dgm:presLayoutVars>
      </dgm:prSet>
      <dgm:spPr/>
      <dgm:t>
        <a:bodyPr/>
        <a:lstStyle/>
        <a:p>
          <a:endParaRPr lang="en-US"/>
        </a:p>
      </dgm:t>
    </dgm:pt>
    <dgm:pt modelId="{27BD3F67-0ED0-4111-8432-83A626A678EF}" type="pres">
      <dgm:prSet presAssocID="{26EFC504-9335-4372-B1F0-34F136D7B7B4}" presName="level3hierChild" presStyleCnt="0"/>
      <dgm:spPr/>
    </dgm:pt>
    <dgm:pt modelId="{8AF794D8-C525-4E32-89B8-DE6299FC4831}" type="pres">
      <dgm:prSet presAssocID="{705F4B33-125D-4BDD-9B97-532FE352CE63}" presName="conn2-1" presStyleLbl="parChTrans1D4" presStyleIdx="0" presStyleCnt="7"/>
      <dgm:spPr/>
      <dgm:t>
        <a:bodyPr/>
        <a:lstStyle/>
        <a:p>
          <a:endParaRPr lang="en-US"/>
        </a:p>
      </dgm:t>
    </dgm:pt>
    <dgm:pt modelId="{FBC6520C-55EC-4574-BAFE-61CE08192560}" type="pres">
      <dgm:prSet presAssocID="{705F4B33-125D-4BDD-9B97-532FE352CE63}" presName="connTx" presStyleLbl="parChTrans1D4" presStyleIdx="0" presStyleCnt="7"/>
      <dgm:spPr/>
      <dgm:t>
        <a:bodyPr/>
        <a:lstStyle/>
        <a:p>
          <a:endParaRPr lang="en-US"/>
        </a:p>
      </dgm:t>
    </dgm:pt>
    <dgm:pt modelId="{8413D31C-9608-4550-954F-642C6337EBA2}" type="pres">
      <dgm:prSet presAssocID="{2801807F-FA2A-4A5F-99F7-E731D3CA2916}" presName="root2" presStyleCnt="0"/>
      <dgm:spPr/>
    </dgm:pt>
    <dgm:pt modelId="{1D6AB27A-AAB7-4C7E-BE87-333159EC0A6B}" type="pres">
      <dgm:prSet presAssocID="{2801807F-FA2A-4A5F-99F7-E731D3CA2916}" presName="LevelTwoTextNode" presStyleLbl="asst1" presStyleIdx="2" presStyleCnt="12">
        <dgm:presLayoutVars>
          <dgm:chPref val="3"/>
        </dgm:presLayoutVars>
      </dgm:prSet>
      <dgm:spPr/>
      <dgm:t>
        <a:bodyPr/>
        <a:lstStyle/>
        <a:p>
          <a:endParaRPr lang="en-US"/>
        </a:p>
      </dgm:t>
    </dgm:pt>
    <dgm:pt modelId="{17C44AAF-4FED-4D45-BB9A-257A3A9AA7D4}" type="pres">
      <dgm:prSet presAssocID="{2801807F-FA2A-4A5F-99F7-E731D3CA2916}" presName="level3hierChild" presStyleCnt="0"/>
      <dgm:spPr/>
    </dgm:pt>
    <dgm:pt modelId="{019E6584-D98F-46F7-89FE-66151C299707}" type="pres">
      <dgm:prSet presAssocID="{21F35893-3D29-4B29-B8A2-6BE7B098D59E}" presName="conn2-1" presStyleLbl="parChTrans1D4" presStyleIdx="1" presStyleCnt="7"/>
      <dgm:spPr/>
      <dgm:t>
        <a:bodyPr/>
        <a:lstStyle/>
        <a:p>
          <a:endParaRPr lang="en-US"/>
        </a:p>
      </dgm:t>
    </dgm:pt>
    <dgm:pt modelId="{BE94F526-7E7C-4252-86D4-75CE208C0FFD}" type="pres">
      <dgm:prSet presAssocID="{21F35893-3D29-4B29-B8A2-6BE7B098D59E}" presName="connTx" presStyleLbl="parChTrans1D4" presStyleIdx="1" presStyleCnt="7"/>
      <dgm:spPr/>
      <dgm:t>
        <a:bodyPr/>
        <a:lstStyle/>
        <a:p>
          <a:endParaRPr lang="en-US"/>
        </a:p>
      </dgm:t>
    </dgm:pt>
    <dgm:pt modelId="{CF039C8A-A243-471A-B84A-A2232B4E3127}" type="pres">
      <dgm:prSet presAssocID="{EC2B3B0F-051D-449C-ABA4-072AD54EE1F9}" presName="root2" presStyleCnt="0"/>
      <dgm:spPr/>
    </dgm:pt>
    <dgm:pt modelId="{7D58C534-B44F-4390-9E2E-4081F5CC625F}" type="pres">
      <dgm:prSet presAssocID="{EC2B3B0F-051D-449C-ABA4-072AD54EE1F9}" presName="LevelTwoTextNode" presStyleLbl="asst1" presStyleIdx="3" presStyleCnt="12">
        <dgm:presLayoutVars>
          <dgm:chPref val="3"/>
        </dgm:presLayoutVars>
      </dgm:prSet>
      <dgm:spPr/>
      <dgm:t>
        <a:bodyPr/>
        <a:lstStyle/>
        <a:p>
          <a:endParaRPr lang="en-US"/>
        </a:p>
      </dgm:t>
    </dgm:pt>
    <dgm:pt modelId="{87CFB815-B4A0-4AC6-97A5-848552D32D9B}" type="pres">
      <dgm:prSet presAssocID="{EC2B3B0F-051D-449C-ABA4-072AD54EE1F9}" presName="level3hierChild" presStyleCnt="0"/>
      <dgm:spPr/>
    </dgm:pt>
    <dgm:pt modelId="{8A7D3518-D495-4D6E-8583-8AB60FC61A4A}" type="pres">
      <dgm:prSet presAssocID="{E2A080A8-F597-444F-B6BB-AAFC83139D08}" presName="conn2-1" presStyleLbl="parChTrans1D3" presStyleIdx="1" presStyleCnt="3"/>
      <dgm:spPr/>
      <dgm:t>
        <a:bodyPr/>
        <a:lstStyle/>
        <a:p>
          <a:endParaRPr lang="en-US"/>
        </a:p>
      </dgm:t>
    </dgm:pt>
    <dgm:pt modelId="{AC95D306-C367-44AF-BBA2-744B35C17938}" type="pres">
      <dgm:prSet presAssocID="{E2A080A8-F597-444F-B6BB-AAFC83139D08}" presName="connTx" presStyleLbl="parChTrans1D3" presStyleIdx="1" presStyleCnt="3"/>
      <dgm:spPr/>
      <dgm:t>
        <a:bodyPr/>
        <a:lstStyle/>
        <a:p>
          <a:endParaRPr lang="en-US"/>
        </a:p>
      </dgm:t>
    </dgm:pt>
    <dgm:pt modelId="{1BCB2655-A64B-48AD-A7B3-AF2FA6C83E0D}" type="pres">
      <dgm:prSet presAssocID="{20A89C08-23AD-4EAB-8B86-2A66F3177516}" presName="root2" presStyleCnt="0"/>
      <dgm:spPr/>
    </dgm:pt>
    <dgm:pt modelId="{DB9F7449-D204-48AA-8235-1AFCDE1CC636}" type="pres">
      <dgm:prSet presAssocID="{20A89C08-23AD-4EAB-8B86-2A66F3177516}" presName="LevelTwoTextNode" presStyleLbl="asst1" presStyleIdx="4" presStyleCnt="12">
        <dgm:presLayoutVars>
          <dgm:chPref val="3"/>
        </dgm:presLayoutVars>
      </dgm:prSet>
      <dgm:spPr/>
      <dgm:t>
        <a:bodyPr/>
        <a:lstStyle/>
        <a:p>
          <a:endParaRPr lang="en-US"/>
        </a:p>
      </dgm:t>
    </dgm:pt>
    <dgm:pt modelId="{95D8902E-B0F7-480A-8E24-59E12A414EFF}" type="pres">
      <dgm:prSet presAssocID="{20A89C08-23AD-4EAB-8B86-2A66F3177516}" presName="level3hierChild" presStyleCnt="0"/>
      <dgm:spPr/>
    </dgm:pt>
    <dgm:pt modelId="{4DD6E8A9-6B31-4EE1-B91C-58B8712FF710}" type="pres">
      <dgm:prSet presAssocID="{0B28D2BB-8373-4561-AB81-960FC96FF961}" presName="conn2-1" presStyleLbl="parChTrans1D4" presStyleIdx="2" presStyleCnt="7"/>
      <dgm:spPr/>
      <dgm:t>
        <a:bodyPr/>
        <a:lstStyle/>
        <a:p>
          <a:endParaRPr lang="en-US"/>
        </a:p>
      </dgm:t>
    </dgm:pt>
    <dgm:pt modelId="{F9FCC881-A1B5-4DE6-90E0-BD2F421AFD31}" type="pres">
      <dgm:prSet presAssocID="{0B28D2BB-8373-4561-AB81-960FC96FF961}" presName="connTx" presStyleLbl="parChTrans1D4" presStyleIdx="2" presStyleCnt="7"/>
      <dgm:spPr/>
      <dgm:t>
        <a:bodyPr/>
        <a:lstStyle/>
        <a:p>
          <a:endParaRPr lang="en-US"/>
        </a:p>
      </dgm:t>
    </dgm:pt>
    <dgm:pt modelId="{F6F009BA-EA44-4CAA-B0AD-E5D388504905}" type="pres">
      <dgm:prSet presAssocID="{D4FBA681-7650-4EB5-B148-660BCE3B9619}" presName="root2" presStyleCnt="0"/>
      <dgm:spPr/>
    </dgm:pt>
    <dgm:pt modelId="{76388F1F-96C6-4F44-AA31-8E2165D32B8A}" type="pres">
      <dgm:prSet presAssocID="{D4FBA681-7650-4EB5-B148-660BCE3B9619}" presName="LevelTwoTextNode" presStyleLbl="asst1" presStyleIdx="5" presStyleCnt="12">
        <dgm:presLayoutVars>
          <dgm:chPref val="3"/>
        </dgm:presLayoutVars>
      </dgm:prSet>
      <dgm:spPr/>
      <dgm:t>
        <a:bodyPr/>
        <a:lstStyle/>
        <a:p>
          <a:endParaRPr lang="en-US"/>
        </a:p>
      </dgm:t>
    </dgm:pt>
    <dgm:pt modelId="{F4C1143F-D519-4BCE-BA80-A87CB4F3A16E}" type="pres">
      <dgm:prSet presAssocID="{D4FBA681-7650-4EB5-B148-660BCE3B9619}" presName="level3hierChild" presStyleCnt="0"/>
      <dgm:spPr/>
    </dgm:pt>
    <dgm:pt modelId="{DB7DA3EA-5EA9-4231-8723-654FD24C6BCE}" type="pres">
      <dgm:prSet presAssocID="{D0553406-F74F-46E8-9816-4BC3CD957107}" presName="conn2-1" presStyleLbl="parChTrans1D4" presStyleIdx="3" presStyleCnt="7"/>
      <dgm:spPr/>
      <dgm:t>
        <a:bodyPr/>
        <a:lstStyle/>
        <a:p>
          <a:endParaRPr lang="en-US"/>
        </a:p>
      </dgm:t>
    </dgm:pt>
    <dgm:pt modelId="{C3E5D170-160E-4522-B6C6-E3CF25F427E2}" type="pres">
      <dgm:prSet presAssocID="{D0553406-F74F-46E8-9816-4BC3CD957107}" presName="connTx" presStyleLbl="parChTrans1D4" presStyleIdx="3" presStyleCnt="7"/>
      <dgm:spPr/>
      <dgm:t>
        <a:bodyPr/>
        <a:lstStyle/>
        <a:p>
          <a:endParaRPr lang="en-US"/>
        </a:p>
      </dgm:t>
    </dgm:pt>
    <dgm:pt modelId="{86BE7DAE-23F6-4341-8912-1A7572E07713}" type="pres">
      <dgm:prSet presAssocID="{CB1F5DD5-DAEC-415A-9ED6-DA5EF25DDC4B}" presName="root2" presStyleCnt="0"/>
      <dgm:spPr/>
    </dgm:pt>
    <dgm:pt modelId="{9E59EFE0-7E69-4001-A392-DCE5EB240F59}" type="pres">
      <dgm:prSet presAssocID="{CB1F5DD5-DAEC-415A-9ED6-DA5EF25DDC4B}" presName="LevelTwoTextNode" presStyleLbl="asst1" presStyleIdx="6" presStyleCnt="12">
        <dgm:presLayoutVars>
          <dgm:chPref val="3"/>
        </dgm:presLayoutVars>
      </dgm:prSet>
      <dgm:spPr/>
      <dgm:t>
        <a:bodyPr/>
        <a:lstStyle/>
        <a:p>
          <a:endParaRPr lang="en-US"/>
        </a:p>
      </dgm:t>
    </dgm:pt>
    <dgm:pt modelId="{5468F337-9CBB-4DFC-9643-5E9B5FCBF3A9}" type="pres">
      <dgm:prSet presAssocID="{CB1F5DD5-DAEC-415A-9ED6-DA5EF25DDC4B}" presName="level3hierChild" presStyleCnt="0"/>
      <dgm:spPr/>
    </dgm:pt>
    <dgm:pt modelId="{5F6A5FE5-ED9F-4DC0-8C3F-DAA7A252EB58}" type="pres">
      <dgm:prSet presAssocID="{3070DCC7-5D43-4A7E-BBA1-B2EC6E6A6ED9}" presName="conn2-1" presStyleLbl="parChTrans1D4" presStyleIdx="4" presStyleCnt="7"/>
      <dgm:spPr/>
      <dgm:t>
        <a:bodyPr/>
        <a:lstStyle/>
        <a:p>
          <a:endParaRPr lang="en-US"/>
        </a:p>
      </dgm:t>
    </dgm:pt>
    <dgm:pt modelId="{CAD14B9E-E400-49CC-9A27-88F03AEADC6F}" type="pres">
      <dgm:prSet presAssocID="{3070DCC7-5D43-4A7E-BBA1-B2EC6E6A6ED9}" presName="connTx" presStyleLbl="parChTrans1D4" presStyleIdx="4" presStyleCnt="7"/>
      <dgm:spPr/>
      <dgm:t>
        <a:bodyPr/>
        <a:lstStyle/>
        <a:p>
          <a:endParaRPr lang="en-US"/>
        </a:p>
      </dgm:t>
    </dgm:pt>
    <dgm:pt modelId="{D6A991C3-8DEB-48C8-A7E7-4A678DEE9C3A}" type="pres">
      <dgm:prSet presAssocID="{95682272-3762-4F0B-A6C7-A3FA00CC3D19}" presName="root2" presStyleCnt="0"/>
      <dgm:spPr/>
    </dgm:pt>
    <dgm:pt modelId="{1580E0B7-2DF6-43C2-A4CB-24CFEB753F7E}" type="pres">
      <dgm:prSet presAssocID="{95682272-3762-4F0B-A6C7-A3FA00CC3D19}" presName="LevelTwoTextNode" presStyleLbl="asst1" presStyleIdx="7" presStyleCnt="12">
        <dgm:presLayoutVars>
          <dgm:chPref val="3"/>
        </dgm:presLayoutVars>
      </dgm:prSet>
      <dgm:spPr/>
      <dgm:t>
        <a:bodyPr/>
        <a:lstStyle/>
        <a:p>
          <a:endParaRPr lang="en-US"/>
        </a:p>
      </dgm:t>
    </dgm:pt>
    <dgm:pt modelId="{F4A9CFF7-84C9-4CD9-A8FE-A6D82B9FFC74}" type="pres">
      <dgm:prSet presAssocID="{95682272-3762-4F0B-A6C7-A3FA00CC3D19}" presName="level3hierChild" presStyleCnt="0"/>
      <dgm:spPr/>
    </dgm:pt>
    <dgm:pt modelId="{79DA6734-5BBB-4379-9DB2-9855A63A2836}" type="pres">
      <dgm:prSet presAssocID="{E9D1B2FB-738F-48A2-993A-86CCAE99CA29}" presName="conn2-1" presStyleLbl="parChTrans1D2" presStyleIdx="1" presStyleCnt="2"/>
      <dgm:spPr/>
      <dgm:t>
        <a:bodyPr/>
        <a:lstStyle/>
        <a:p>
          <a:endParaRPr lang="en-US"/>
        </a:p>
      </dgm:t>
    </dgm:pt>
    <dgm:pt modelId="{F42D0293-953B-452B-AA9F-8F185962A375}" type="pres">
      <dgm:prSet presAssocID="{E9D1B2FB-738F-48A2-993A-86CCAE99CA29}" presName="connTx" presStyleLbl="parChTrans1D2" presStyleIdx="1" presStyleCnt="2"/>
      <dgm:spPr/>
      <dgm:t>
        <a:bodyPr/>
        <a:lstStyle/>
        <a:p>
          <a:endParaRPr lang="en-US"/>
        </a:p>
      </dgm:t>
    </dgm:pt>
    <dgm:pt modelId="{A84959A2-B2DC-48CC-ADCA-C2FB13F9032A}" type="pres">
      <dgm:prSet presAssocID="{4891CE7A-457B-4C99-9E2B-094F4712B78A}" presName="root2" presStyleCnt="0"/>
      <dgm:spPr/>
    </dgm:pt>
    <dgm:pt modelId="{5CB1E37D-8C12-442F-9729-5F34CC6B83C7}" type="pres">
      <dgm:prSet presAssocID="{4891CE7A-457B-4C99-9E2B-094F4712B78A}" presName="LevelTwoTextNode" presStyleLbl="asst1" presStyleIdx="8" presStyleCnt="12">
        <dgm:presLayoutVars>
          <dgm:chPref val="3"/>
        </dgm:presLayoutVars>
      </dgm:prSet>
      <dgm:spPr/>
      <dgm:t>
        <a:bodyPr/>
        <a:lstStyle/>
        <a:p>
          <a:endParaRPr lang="en-US"/>
        </a:p>
      </dgm:t>
    </dgm:pt>
    <dgm:pt modelId="{EEF2ED94-0B11-4020-88DD-61ACCB1F375D}" type="pres">
      <dgm:prSet presAssocID="{4891CE7A-457B-4C99-9E2B-094F4712B78A}" presName="level3hierChild" presStyleCnt="0"/>
      <dgm:spPr/>
    </dgm:pt>
    <dgm:pt modelId="{1917E9F1-8320-4331-A955-8BFC4EC659CB}" type="pres">
      <dgm:prSet presAssocID="{DCBAA017-75E7-4237-B5F2-C16A32C7639E}" presName="conn2-1" presStyleLbl="parChTrans1D3" presStyleIdx="2" presStyleCnt="3"/>
      <dgm:spPr/>
      <dgm:t>
        <a:bodyPr/>
        <a:lstStyle/>
        <a:p>
          <a:endParaRPr lang="en-US"/>
        </a:p>
      </dgm:t>
    </dgm:pt>
    <dgm:pt modelId="{CD2C99A4-7C93-4B4F-AA03-678D58A6FD1E}" type="pres">
      <dgm:prSet presAssocID="{DCBAA017-75E7-4237-B5F2-C16A32C7639E}" presName="connTx" presStyleLbl="parChTrans1D3" presStyleIdx="2" presStyleCnt="3"/>
      <dgm:spPr/>
      <dgm:t>
        <a:bodyPr/>
        <a:lstStyle/>
        <a:p>
          <a:endParaRPr lang="en-US"/>
        </a:p>
      </dgm:t>
    </dgm:pt>
    <dgm:pt modelId="{69B392E8-DDA4-447F-9FFB-0D53812268D4}" type="pres">
      <dgm:prSet presAssocID="{26DB4C96-49BD-4A24-82BB-A068C93BA8DD}" presName="root2" presStyleCnt="0"/>
      <dgm:spPr/>
    </dgm:pt>
    <dgm:pt modelId="{3F958056-0350-476C-BD84-613C327E60AD}" type="pres">
      <dgm:prSet presAssocID="{26DB4C96-49BD-4A24-82BB-A068C93BA8DD}" presName="LevelTwoTextNode" presStyleLbl="asst1" presStyleIdx="9" presStyleCnt="12">
        <dgm:presLayoutVars>
          <dgm:chPref val="3"/>
        </dgm:presLayoutVars>
      </dgm:prSet>
      <dgm:spPr/>
      <dgm:t>
        <a:bodyPr/>
        <a:lstStyle/>
        <a:p>
          <a:endParaRPr lang="en-US"/>
        </a:p>
      </dgm:t>
    </dgm:pt>
    <dgm:pt modelId="{C11DD2DC-8246-458D-A610-5F439A659C75}" type="pres">
      <dgm:prSet presAssocID="{26DB4C96-49BD-4A24-82BB-A068C93BA8DD}" presName="level3hierChild" presStyleCnt="0"/>
      <dgm:spPr/>
    </dgm:pt>
    <dgm:pt modelId="{12663074-CB18-4261-8109-BDA35E88228F}" type="pres">
      <dgm:prSet presAssocID="{6B8831E6-EDD1-4A86-88FE-EF38B13FBFEE}" presName="conn2-1" presStyleLbl="parChTrans1D4" presStyleIdx="5" presStyleCnt="7"/>
      <dgm:spPr/>
      <dgm:t>
        <a:bodyPr/>
        <a:lstStyle/>
        <a:p>
          <a:endParaRPr lang="en-US"/>
        </a:p>
      </dgm:t>
    </dgm:pt>
    <dgm:pt modelId="{36D51469-0042-46D6-80A3-3CF5F293CDFB}" type="pres">
      <dgm:prSet presAssocID="{6B8831E6-EDD1-4A86-88FE-EF38B13FBFEE}" presName="connTx" presStyleLbl="parChTrans1D4" presStyleIdx="5" presStyleCnt="7"/>
      <dgm:spPr/>
      <dgm:t>
        <a:bodyPr/>
        <a:lstStyle/>
        <a:p>
          <a:endParaRPr lang="en-US"/>
        </a:p>
      </dgm:t>
    </dgm:pt>
    <dgm:pt modelId="{7836624E-B37E-4EC9-B468-A25AC95BD94C}" type="pres">
      <dgm:prSet presAssocID="{2D958AB8-BFC1-4D91-BA80-027B336F8D4C}" presName="root2" presStyleCnt="0"/>
      <dgm:spPr/>
    </dgm:pt>
    <dgm:pt modelId="{F813CC9E-33DA-4286-A896-C5047D3A6018}" type="pres">
      <dgm:prSet presAssocID="{2D958AB8-BFC1-4D91-BA80-027B336F8D4C}" presName="LevelTwoTextNode" presStyleLbl="asst1" presStyleIdx="10" presStyleCnt="12">
        <dgm:presLayoutVars>
          <dgm:chPref val="3"/>
        </dgm:presLayoutVars>
      </dgm:prSet>
      <dgm:spPr/>
      <dgm:t>
        <a:bodyPr/>
        <a:lstStyle/>
        <a:p>
          <a:endParaRPr lang="en-US"/>
        </a:p>
      </dgm:t>
    </dgm:pt>
    <dgm:pt modelId="{E275CDDB-5A10-4473-B453-3D4A0EFD017C}" type="pres">
      <dgm:prSet presAssocID="{2D958AB8-BFC1-4D91-BA80-027B336F8D4C}" presName="level3hierChild" presStyleCnt="0"/>
      <dgm:spPr/>
    </dgm:pt>
    <dgm:pt modelId="{5A09E521-52D7-4B53-93E2-7C5A9EB1ED40}" type="pres">
      <dgm:prSet presAssocID="{904B81FD-F938-4302-9069-C1ACCFDD6AE8}" presName="conn2-1" presStyleLbl="parChTrans1D4" presStyleIdx="6" presStyleCnt="7"/>
      <dgm:spPr/>
      <dgm:t>
        <a:bodyPr/>
        <a:lstStyle/>
        <a:p>
          <a:endParaRPr lang="en-US"/>
        </a:p>
      </dgm:t>
    </dgm:pt>
    <dgm:pt modelId="{025048E2-F429-470D-81B2-7F7FC2306727}" type="pres">
      <dgm:prSet presAssocID="{904B81FD-F938-4302-9069-C1ACCFDD6AE8}" presName="connTx" presStyleLbl="parChTrans1D4" presStyleIdx="6" presStyleCnt="7"/>
      <dgm:spPr/>
      <dgm:t>
        <a:bodyPr/>
        <a:lstStyle/>
        <a:p>
          <a:endParaRPr lang="en-US"/>
        </a:p>
      </dgm:t>
    </dgm:pt>
    <dgm:pt modelId="{BE263EF4-7132-4FDE-90C2-AF167B2CB534}" type="pres">
      <dgm:prSet presAssocID="{980C0A78-8B2B-4ACE-A173-CEF49897A2D4}" presName="root2" presStyleCnt="0"/>
      <dgm:spPr/>
    </dgm:pt>
    <dgm:pt modelId="{9D2075D5-1A43-4B38-B5D8-FAE46BECF1BA}" type="pres">
      <dgm:prSet presAssocID="{980C0A78-8B2B-4ACE-A173-CEF49897A2D4}" presName="LevelTwoTextNode" presStyleLbl="asst1" presStyleIdx="11" presStyleCnt="12">
        <dgm:presLayoutVars>
          <dgm:chPref val="3"/>
        </dgm:presLayoutVars>
      </dgm:prSet>
      <dgm:spPr/>
      <dgm:t>
        <a:bodyPr/>
        <a:lstStyle/>
        <a:p>
          <a:endParaRPr lang="en-US"/>
        </a:p>
      </dgm:t>
    </dgm:pt>
    <dgm:pt modelId="{A12F1C61-26B4-4C59-96F9-6D3E1B32DA38}" type="pres">
      <dgm:prSet presAssocID="{980C0A78-8B2B-4ACE-A173-CEF49897A2D4}" presName="level3hierChild" presStyleCnt="0"/>
      <dgm:spPr/>
    </dgm:pt>
  </dgm:ptLst>
  <dgm:cxnLst>
    <dgm:cxn modelId="{1C0DD447-AC9A-4CEA-812B-8820B5D00CB8}" type="presOf" srcId="{4891CE7A-457B-4C99-9E2B-094F4712B78A}" destId="{5CB1E37D-8C12-442F-9729-5F34CC6B83C7}" srcOrd="0" destOrd="0" presId="urn:microsoft.com/office/officeart/2005/8/layout/hierarchy2"/>
    <dgm:cxn modelId="{8AFAC86B-DC3F-48B8-AC61-ECDD93A0B13C}" type="presOf" srcId="{26EFC504-9335-4372-B1F0-34F136D7B7B4}" destId="{1F9BCFA5-1CA2-4570-8D5A-F1EED8EC52CF}" srcOrd="0" destOrd="0" presId="urn:microsoft.com/office/officeart/2005/8/layout/hierarchy2"/>
    <dgm:cxn modelId="{B48488D0-72AB-484B-81B6-457088821A1C}" type="presOf" srcId="{E68BEBB6-FF71-42FF-8C6B-2D4661EB85AC}" destId="{736B0A44-6942-4419-9727-3557326984D8}" srcOrd="0" destOrd="0" presId="urn:microsoft.com/office/officeart/2005/8/layout/hierarchy2"/>
    <dgm:cxn modelId="{9570DCCD-2697-4C33-9EAC-D2AB129FE968}" type="presOf" srcId="{DCBAA017-75E7-4237-B5F2-C16A32C7639E}" destId="{CD2C99A4-7C93-4B4F-AA03-678D58A6FD1E}" srcOrd="1" destOrd="0" presId="urn:microsoft.com/office/officeart/2005/8/layout/hierarchy2"/>
    <dgm:cxn modelId="{3575C73E-2C35-4FDD-9018-0E72056D526E}" type="presOf" srcId="{E9D1B2FB-738F-48A2-993A-86CCAE99CA29}" destId="{79DA6734-5BBB-4379-9DB2-9855A63A2836}" srcOrd="0" destOrd="0" presId="urn:microsoft.com/office/officeart/2005/8/layout/hierarchy2"/>
    <dgm:cxn modelId="{FF00F893-CE49-4BF1-952B-1D31E2500BB9}" type="presOf" srcId="{95682272-3762-4F0B-A6C7-A3FA00CC3D19}" destId="{1580E0B7-2DF6-43C2-A4CB-24CFEB753F7E}" srcOrd="0" destOrd="0" presId="urn:microsoft.com/office/officeart/2005/8/layout/hierarchy2"/>
    <dgm:cxn modelId="{BC5CFA57-4E74-4C1B-9933-D185D7EBF8BF}" srcId="{8ADCF974-E590-4EBB-90FE-7D4F3AB756BF}" destId="{20A89C08-23AD-4EAB-8B86-2A66F3177516}" srcOrd="1" destOrd="0" parTransId="{E2A080A8-F597-444F-B6BB-AAFC83139D08}" sibTransId="{44E596A4-331D-475A-9BF7-8AA835C09F2F}"/>
    <dgm:cxn modelId="{07A28DB1-10A2-45BF-8946-8AB4109522CA}" type="presOf" srcId="{2801807F-FA2A-4A5F-99F7-E731D3CA2916}" destId="{1D6AB27A-AAB7-4C7E-BE87-333159EC0A6B}" srcOrd="0" destOrd="0" presId="urn:microsoft.com/office/officeart/2005/8/layout/hierarchy2"/>
    <dgm:cxn modelId="{57B161C6-B075-48F4-8B9E-19E9BC89426A}" srcId="{DA3AF162-6ECB-4602-A812-E7CAABA5917A}" destId="{7458BAEA-0163-46A5-B844-0D8D1E6316C0}" srcOrd="0" destOrd="0" parTransId="{9593400E-BBBD-4FE8-A543-703A2C01DDDB}" sibTransId="{C1F9B37E-3765-4111-BDC2-378B69FF3014}"/>
    <dgm:cxn modelId="{B6A8CDB9-BDCC-4CE8-8DD6-5F5099089343}" type="presOf" srcId="{E2A080A8-F597-444F-B6BB-AAFC83139D08}" destId="{AC95D306-C367-44AF-BBA2-744B35C17938}" srcOrd="1" destOrd="0" presId="urn:microsoft.com/office/officeart/2005/8/layout/hierarchy2"/>
    <dgm:cxn modelId="{AE467DC6-5583-4B31-8761-20DEBCFA465F}" type="presOf" srcId="{21F35893-3D29-4B29-B8A2-6BE7B098D59E}" destId="{BE94F526-7E7C-4252-86D4-75CE208C0FFD}" srcOrd="1" destOrd="0" presId="urn:microsoft.com/office/officeart/2005/8/layout/hierarchy2"/>
    <dgm:cxn modelId="{56652E24-C001-4166-9DF1-FB15F221D50F}" type="presOf" srcId="{2D958AB8-BFC1-4D91-BA80-027B336F8D4C}" destId="{F813CC9E-33DA-4286-A896-C5047D3A6018}" srcOrd="0" destOrd="0" presId="urn:microsoft.com/office/officeart/2005/8/layout/hierarchy2"/>
    <dgm:cxn modelId="{2D21D04E-F6D4-4DC7-8979-8BFE54C1C075}" type="presOf" srcId="{904B81FD-F938-4302-9069-C1ACCFDD6AE8}" destId="{5A09E521-52D7-4B53-93E2-7C5A9EB1ED40}" srcOrd="0" destOrd="0" presId="urn:microsoft.com/office/officeart/2005/8/layout/hierarchy2"/>
    <dgm:cxn modelId="{3FDCD685-CF7D-4359-B686-7E7291179F0A}" type="presOf" srcId="{DCBAA017-75E7-4237-B5F2-C16A32C7639E}" destId="{1917E9F1-8320-4331-A955-8BFC4EC659CB}" srcOrd="0" destOrd="0" presId="urn:microsoft.com/office/officeart/2005/8/layout/hierarchy2"/>
    <dgm:cxn modelId="{6E91EA5C-92BF-4586-9B7F-3190FF84DC9F}" srcId="{26DB4C96-49BD-4A24-82BB-A068C93BA8DD}" destId="{980C0A78-8B2B-4ACE-A173-CEF49897A2D4}" srcOrd="1" destOrd="0" parTransId="{904B81FD-F938-4302-9069-C1ACCFDD6AE8}" sibTransId="{E9FA5767-7CDF-4E42-B97D-64F2CE4CC677}"/>
    <dgm:cxn modelId="{C1CBDAEC-08C5-4F33-822E-1905DB789A2C}" type="presOf" srcId="{21F35893-3D29-4B29-B8A2-6BE7B098D59E}" destId="{019E6584-D98F-46F7-89FE-66151C299707}" srcOrd="0" destOrd="0" presId="urn:microsoft.com/office/officeart/2005/8/layout/hierarchy2"/>
    <dgm:cxn modelId="{CDB21A72-59FC-4ABA-830D-45D92F3995DB}" type="presOf" srcId="{E68BEBB6-FF71-42FF-8C6B-2D4661EB85AC}" destId="{1856A733-1237-41F0-828F-912C3CD5373E}" srcOrd="1" destOrd="0" presId="urn:microsoft.com/office/officeart/2005/8/layout/hierarchy2"/>
    <dgm:cxn modelId="{2710B4FD-16AA-48BE-87F2-5ADFA3563A26}" srcId="{26DB4C96-49BD-4A24-82BB-A068C93BA8DD}" destId="{2D958AB8-BFC1-4D91-BA80-027B336F8D4C}" srcOrd="0" destOrd="0" parTransId="{6B8831E6-EDD1-4A86-88FE-EF38B13FBFEE}" sibTransId="{D2D433B5-EB80-4CB1-9E42-EB56B48F0A79}"/>
    <dgm:cxn modelId="{2E7934EB-320E-48E3-AC0A-14993D39CA68}" type="presOf" srcId="{705F4B33-125D-4BDD-9B97-532FE352CE63}" destId="{FBC6520C-55EC-4574-BAFE-61CE08192560}" srcOrd="1" destOrd="0" presId="urn:microsoft.com/office/officeart/2005/8/layout/hierarchy2"/>
    <dgm:cxn modelId="{198316E3-543D-4571-A3AF-A5D296A97B51}" type="presOf" srcId="{EC2B3B0F-051D-449C-ABA4-072AD54EE1F9}" destId="{7D58C534-B44F-4390-9E2E-4081F5CC625F}" srcOrd="0" destOrd="0" presId="urn:microsoft.com/office/officeart/2005/8/layout/hierarchy2"/>
    <dgm:cxn modelId="{C8A8CF00-84AF-4B59-94FD-34A1A6CA5957}" type="presOf" srcId="{3070DCC7-5D43-4A7E-BBA1-B2EC6E6A6ED9}" destId="{5F6A5FE5-ED9F-4DC0-8C3F-DAA7A252EB58}" srcOrd="0" destOrd="0" presId="urn:microsoft.com/office/officeart/2005/8/layout/hierarchy2"/>
    <dgm:cxn modelId="{AE4CDE96-D8F0-42D6-A2BA-16EEB106B912}" type="presOf" srcId="{6B8831E6-EDD1-4A86-88FE-EF38B13FBFEE}" destId="{12663074-CB18-4261-8109-BDA35E88228F}" srcOrd="0" destOrd="0" presId="urn:microsoft.com/office/officeart/2005/8/layout/hierarchy2"/>
    <dgm:cxn modelId="{A2D4C491-C3CB-48AE-A526-65C06650915E}" type="presOf" srcId="{CB1F5DD5-DAEC-415A-9ED6-DA5EF25DDC4B}" destId="{9E59EFE0-7E69-4001-A392-DCE5EB240F59}" srcOrd="0" destOrd="0" presId="urn:microsoft.com/office/officeart/2005/8/layout/hierarchy2"/>
    <dgm:cxn modelId="{CF561152-1D0F-4C7A-860E-413083787DFC}" srcId="{7458BAEA-0163-46A5-B844-0D8D1E6316C0}" destId="{8ADCF974-E590-4EBB-90FE-7D4F3AB756BF}" srcOrd="0" destOrd="0" parTransId="{5D0C64BF-3789-4C7F-B6B6-AFC9EA774411}" sibTransId="{4465B293-00C6-4E6B-9FBB-5782E6C6FEC7}"/>
    <dgm:cxn modelId="{BBFA53C4-EE42-42DE-818E-46456B0A7183}" srcId="{20A89C08-23AD-4EAB-8B86-2A66F3177516}" destId="{CB1F5DD5-DAEC-415A-9ED6-DA5EF25DDC4B}" srcOrd="1" destOrd="0" parTransId="{D0553406-F74F-46E8-9816-4BC3CD957107}" sibTransId="{07386CAD-3A1B-4607-A560-E29B895A204D}"/>
    <dgm:cxn modelId="{984FD876-DDAF-4CDC-8F4B-3591A048CE71}" type="presOf" srcId="{8ADCF974-E590-4EBB-90FE-7D4F3AB756BF}" destId="{C3413251-4F53-4B89-A5A9-B1F31778CA5F}" srcOrd="0" destOrd="0" presId="urn:microsoft.com/office/officeart/2005/8/layout/hierarchy2"/>
    <dgm:cxn modelId="{49976E42-6E5E-4166-818F-F5E97272385E}" type="presOf" srcId="{26DB4C96-49BD-4A24-82BB-A068C93BA8DD}" destId="{3F958056-0350-476C-BD84-613C327E60AD}" srcOrd="0" destOrd="0" presId="urn:microsoft.com/office/officeart/2005/8/layout/hierarchy2"/>
    <dgm:cxn modelId="{28989940-ECED-4EFF-8295-997B853B1115}" type="presOf" srcId="{0B28D2BB-8373-4561-AB81-960FC96FF961}" destId="{4DD6E8A9-6B31-4EE1-B91C-58B8712FF710}" srcOrd="0" destOrd="0" presId="urn:microsoft.com/office/officeart/2005/8/layout/hierarchy2"/>
    <dgm:cxn modelId="{991CD8AC-9E2D-4432-9ADA-EBE53A6707E9}" type="presOf" srcId="{7458BAEA-0163-46A5-B844-0D8D1E6316C0}" destId="{84DC50F7-4AF3-402C-A036-6E961A65042B}" srcOrd="0" destOrd="0" presId="urn:microsoft.com/office/officeart/2005/8/layout/hierarchy2"/>
    <dgm:cxn modelId="{DBDA871D-B7C6-41D7-ABFC-21B04FB13C29}" type="presOf" srcId="{705F4B33-125D-4BDD-9B97-532FE352CE63}" destId="{8AF794D8-C525-4E32-89B8-DE6299FC4831}" srcOrd="0" destOrd="0" presId="urn:microsoft.com/office/officeart/2005/8/layout/hierarchy2"/>
    <dgm:cxn modelId="{5217D50E-9F62-4D08-978E-68A2A689080B}" type="presOf" srcId="{D4FBA681-7650-4EB5-B148-660BCE3B9619}" destId="{76388F1F-96C6-4F44-AA31-8E2165D32B8A}" srcOrd="0" destOrd="0" presId="urn:microsoft.com/office/officeart/2005/8/layout/hierarchy2"/>
    <dgm:cxn modelId="{A46B3812-ED8E-4F4E-A17F-31279D0966CA}" srcId="{20A89C08-23AD-4EAB-8B86-2A66F3177516}" destId="{D4FBA681-7650-4EB5-B148-660BCE3B9619}" srcOrd="0" destOrd="0" parTransId="{0B28D2BB-8373-4561-AB81-960FC96FF961}" sibTransId="{B946BE8F-81D9-4F9A-ADF8-02A2BF7B682C}"/>
    <dgm:cxn modelId="{EBD754E0-6CEA-4455-806A-1EA1C0C15DD7}" type="presOf" srcId="{E2A080A8-F597-444F-B6BB-AAFC83139D08}" destId="{8A7D3518-D495-4D6E-8583-8AB60FC61A4A}" srcOrd="0" destOrd="0" presId="urn:microsoft.com/office/officeart/2005/8/layout/hierarchy2"/>
    <dgm:cxn modelId="{15F28D10-1804-48A6-890E-7559F8DAE5C4}" type="presOf" srcId="{980C0A78-8B2B-4ACE-A173-CEF49897A2D4}" destId="{9D2075D5-1A43-4B38-B5D8-FAE46BECF1BA}" srcOrd="0" destOrd="0" presId="urn:microsoft.com/office/officeart/2005/8/layout/hierarchy2"/>
    <dgm:cxn modelId="{553A5385-1253-4A0E-821C-471068DE8888}" type="presOf" srcId="{3070DCC7-5D43-4A7E-BBA1-B2EC6E6A6ED9}" destId="{CAD14B9E-E400-49CC-9A27-88F03AEADC6F}" srcOrd="1" destOrd="0" presId="urn:microsoft.com/office/officeart/2005/8/layout/hierarchy2"/>
    <dgm:cxn modelId="{99C81CFD-488E-4020-866C-8B3710704B4B}" srcId="{26EFC504-9335-4372-B1F0-34F136D7B7B4}" destId="{2801807F-FA2A-4A5F-99F7-E731D3CA2916}" srcOrd="0" destOrd="0" parTransId="{705F4B33-125D-4BDD-9B97-532FE352CE63}" sibTransId="{8F359E84-27E1-4B7E-A3E2-12DC4ACCEFB1}"/>
    <dgm:cxn modelId="{097C14E6-6246-4DE0-89F9-241E1B5254D8}" type="presOf" srcId="{DA3AF162-6ECB-4602-A812-E7CAABA5917A}" destId="{E3BED845-E234-4D8D-9C41-3331DC552E5B}" srcOrd="0" destOrd="0" presId="urn:microsoft.com/office/officeart/2005/8/layout/hierarchy2"/>
    <dgm:cxn modelId="{E046A70D-8244-41DC-AF11-CC06DA2AE3F4}" type="presOf" srcId="{E9D1B2FB-738F-48A2-993A-86CCAE99CA29}" destId="{F42D0293-953B-452B-AA9F-8F185962A375}" srcOrd="1" destOrd="0" presId="urn:microsoft.com/office/officeart/2005/8/layout/hierarchy2"/>
    <dgm:cxn modelId="{C1E8EA48-EE16-4159-AA22-91B620743E16}" type="presOf" srcId="{5D0C64BF-3789-4C7F-B6B6-AFC9EA774411}" destId="{D8372708-4F71-481C-92D3-608DE0249393}" srcOrd="1" destOrd="0" presId="urn:microsoft.com/office/officeart/2005/8/layout/hierarchy2"/>
    <dgm:cxn modelId="{0C42AFD9-67B5-4361-AFA9-7D833993B755}" srcId="{8ADCF974-E590-4EBB-90FE-7D4F3AB756BF}" destId="{26EFC504-9335-4372-B1F0-34F136D7B7B4}" srcOrd="0" destOrd="0" parTransId="{E68BEBB6-FF71-42FF-8C6B-2D4661EB85AC}" sibTransId="{1C383921-F516-4791-9A9D-F8D43CF457AE}"/>
    <dgm:cxn modelId="{C316C10D-BE50-41B9-96D5-77E1205EC89E}" srcId="{7458BAEA-0163-46A5-B844-0D8D1E6316C0}" destId="{4891CE7A-457B-4C99-9E2B-094F4712B78A}" srcOrd="1" destOrd="0" parTransId="{E9D1B2FB-738F-48A2-993A-86CCAE99CA29}" sibTransId="{E4585FAE-63F8-47A9-B61D-DA0507557903}"/>
    <dgm:cxn modelId="{D20F231E-A101-4764-A19A-1CD85D4AF8EA}" srcId="{26EFC504-9335-4372-B1F0-34F136D7B7B4}" destId="{EC2B3B0F-051D-449C-ABA4-072AD54EE1F9}" srcOrd="1" destOrd="0" parTransId="{21F35893-3D29-4B29-B8A2-6BE7B098D59E}" sibTransId="{6F93AB8B-2D40-4C35-8204-F5C9B1317D18}"/>
    <dgm:cxn modelId="{86FE9419-7F0B-4DAC-8132-8D175402B7FB}" type="presOf" srcId="{20A89C08-23AD-4EAB-8B86-2A66F3177516}" destId="{DB9F7449-D204-48AA-8235-1AFCDE1CC636}" srcOrd="0" destOrd="0" presId="urn:microsoft.com/office/officeart/2005/8/layout/hierarchy2"/>
    <dgm:cxn modelId="{D3474544-5824-493C-B957-604664569CF1}" type="presOf" srcId="{D0553406-F74F-46E8-9816-4BC3CD957107}" destId="{DB7DA3EA-5EA9-4231-8723-654FD24C6BCE}" srcOrd="0" destOrd="0" presId="urn:microsoft.com/office/officeart/2005/8/layout/hierarchy2"/>
    <dgm:cxn modelId="{1E4BFF7D-BD81-4859-8F7E-EEC989DBC4B2}" type="presOf" srcId="{6B8831E6-EDD1-4A86-88FE-EF38B13FBFEE}" destId="{36D51469-0042-46D6-80A3-3CF5F293CDFB}" srcOrd="1" destOrd="0" presId="urn:microsoft.com/office/officeart/2005/8/layout/hierarchy2"/>
    <dgm:cxn modelId="{FD2D0625-2C8C-4B79-A49E-4ADF46BA593F}" type="presOf" srcId="{904B81FD-F938-4302-9069-C1ACCFDD6AE8}" destId="{025048E2-F429-470D-81B2-7F7FC2306727}" srcOrd="1" destOrd="0" presId="urn:microsoft.com/office/officeart/2005/8/layout/hierarchy2"/>
    <dgm:cxn modelId="{E899E338-6639-4CBA-8BFA-71193FBB7636}" type="presOf" srcId="{5D0C64BF-3789-4C7F-B6B6-AFC9EA774411}" destId="{D20DE085-CD6C-4015-B365-3123B7E9C471}" srcOrd="0" destOrd="0" presId="urn:microsoft.com/office/officeart/2005/8/layout/hierarchy2"/>
    <dgm:cxn modelId="{19D3DA73-F999-4DEB-970B-1843422451E3}" srcId="{20A89C08-23AD-4EAB-8B86-2A66F3177516}" destId="{95682272-3762-4F0B-A6C7-A3FA00CC3D19}" srcOrd="2" destOrd="0" parTransId="{3070DCC7-5D43-4A7E-BBA1-B2EC6E6A6ED9}" sibTransId="{EC1D1FC4-8F4C-4590-AD4A-025D3DE07736}"/>
    <dgm:cxn modelId="{0E8C5D96-0DD2-4E83-95A0-9992D742BDA3}" type="presOf" srcId="{0B28D2BB-8373-4561-AB81-960FC96FF961}" destId="{F9FCC881-A1B5-4DE6-90E0-BD2F421AFD31}" srcOrd="1" destOrd="0" presId="urn:microsoft.com/office/officeart/2005/8/layout/hierarchy2"/>
    <dgm:cxn modelId="{A52DC881-671B-4D21-A4E1-A101730C188C}" type="presOf" srcId="{D0553406-F74F-46E8-9816-4BC3CD957107}" destId="{C3E5D170-160E-4522-B6C6-E3CF25F427E2}" srcOrd="1" destOrd="0" presId="urn:microsoft.com/office/officeart/2005/8/layout/hierarchy2"/>
    <dgm:cxn modelId="{76F36542-819B-4632-9AD1-C6890C665992}" srcId="{4891CE7A-457B-4C99-9E2B-094F4712B78A}" destId="{26DB4C96-49BD-4A24-82BB-A068C93BA8DD}" srcOrd="0" destOrd="0" parTransId="{DCBAA017-75E7-4237-B5F2-C16A32C7639E}" sibTransId="{E48AD638-F513-4B8E-92B9-8C8E7CF78C1A}"/>
    <dgm:cxn modelId="{5B06CA49-E838-4BFD-8068-6B2EB6ECFD47}" type="presParOf" srcId="{E3BED845-E234-4D8D-9C41-3331DC552E5B}" destId="{EB51F3A5-32E6-478E-911D-D9BC4847C43C}" srcOrd="0" destOrd="0" presId="urn:microsoft.com/office/officeart/2005/8/layout/hierarchy2"/>
    <dgm:cxn modelId="{ED881CDA-D2F5-4403-AE2D-38D70C7F4607}" type="presParOf" srcId="{EB51F3A5-32E6-478E-911D-D9BC4847C43C}" destId="{84DC50F7-4AF3-402C-A036-6E961A65042B}" srcOrd="0" destOrd="0" presId="urn:microsoft.com/office/officeart/2005/8/layout/hierarchy2"/>
    <dgm:cxn modelId="{31240410-3F6A-4A37-9429-E0C7E3AE949A}" type="presParOf" srcId="{EB51F3A5-32E6-478E-911D-D9BC4847C43C}" destId="{A08FA0C7-1F8E-44C6-B10E-B8B7631440B2}" srcOrd="1" destOrd="0" presId="urn:microsoft.com/office/officeart/2005/8/layout/hierarchy2"/>
    <dgm:cxn modelId="{395E7019-2E63-4A9C-8CA3-6F3DC279417C}" type="presParOf" srcId="{A08FA0C7-1F8E-44C6-B10E-B8B7631440B2}" destId="{D20DE085-CD6C-4015-B365-3123B7E9C471}" srcOrd="0" destOrd="0" presId="urn:microsoft.com/office/officeart/2005/8/layout/hierarchy2"/>
    <dgm:cxn modelId="{1E3E4538-CA26-478F-AF17-535688770A2C}" type="presParOf" srcId="{D20DE085-CD6C-4015-B365-3123B7E9C471}" destId="{D8372708-4F71-481C-92D3-608DE0249393}" srcOrd="0" destOrd="0" presId="urn:microsoft.com/office/officeart/2005/8/layout/hierarchy2"/>
    <dgm:cxn modelId="{089EEE35-0F4A-4EDA-8F25-EBD0F22127F2}" type="presParOf" srcId="{A08FA0C7-1F8E-44C6-B10E-B8B7631440B2}" destId="{EABA17CD-5F2D-4120-B30A-D444A6F17C44}" srcOrd="1" destOrd="0" presId="urn:microsoft.com/office/officeart/2005/8/layout/hierarchy2"/>
    <dgm:cxn modelId="{C6F8343A-A94A-43A5-82CC-92D01A641A6D}" type="presParOf" srcId="{EABA17CD-5F2D-4120-B30A-D444A6F17C44}" destId="{C3413251-4F53-4B89-A5A9-B1F31778CA5F}" srcOrd="0" destOrd="0" presId="urn:microsoft.com/office/officeart/2005/8/layout/hierarchy2"/>
    <dgm:cxn modelId="{FE748CFB-6A8F-4BEB-B239-EFC5EDC03701}" type="presParOf" srcId="{EABA17CD-5F2D-4120-B30A-D444A6F17C44}" destId="{D5D8F469-BF99-4308-B2C3-F67C36800130}" srcOrd="1" destOrd="0" presId="urn:microsoft.com/office/officeart/2005/8/layout/hierarchy2"/>
    <dgm:cxn modelId="{37B49397-6FBC-4088-B6AF-ACDBBF46D8D0}" type="presParOf" srcId="{D5D8F469-BF99-4308-B2C3-F67C36800130}" destId="{736B0A44-6942-4419-9727-3557326984D8}" srcOrd="0" destOrd="0" presId="urn:microsoft.com/office/officeart/2005/8/layout/hierarchy2"/>
    <dgm:cxn modelId="{966AEDC3-E742-4E3C-8E85-F7617F9817C2}" type="presParOf" srcId="{736B0A44-6942-4419-9727-3557326984D8}" destId="{1856A733-1237-41F0-828F-912C3CD5373E}" srcOrd="0" destOrd="0" presId="urn:microsoft.com/office/officeart/2005/8/layout/hierarchy2"/>
    <dgm:cxn modelId="{3B2AC1D0-16D4-4EB6-8A59-ED6E0E7C85B7}" type="presParOf" srcId="{D5D8F469-BF99-4308-B2C3-F67C36800130}" destId="{219957FF-E08A-4E1B-AF8C-774C7090FD37}" srcOrd="1" destOrd="0" presId="urn:microsoft.com/office/officeart/2005/8/layout/hierarchy2"/>
    <dgm:cxn modelId="{0CE79C6C-9859-4F01-979D-F6252FBD0CCD}" type="presParOf" srcId="{219957FF-E08A-4E1B-AF8C-774C7090FD37}" destId="{1F9BCFA5-1CA2-4570-8D5A-F1EED8EC52CF}" srcOrd="0" destOrd="0" presId="urn:microsoft.com/office/officeart/2005/8/layout/hierarchy2"/>
    <dgm:cxn modelId="{3C931DBF-628A-4BAD-A76F-C4111DFC61A5}" type="presParOf" srcId="{219957FF-E08A-4E1B-AF8C-774C7090FD37}" destId="{27BD3F67-0ED0-4111-8432-83A626A678EF}" srcOrd="1" destOrd="0" presId="urn:microsoft.com/office/officeart/2005/8/layout/hierarchy2"/>
    <dgm:cxn modelId="{DBFCDE4B-A56B-4AD6-97BD-394E5153AE3C}" type="presParOf" srcId="{27BD3F67-0ED0-4111-8432-83A626A678EF}" destId="{8AF794D8-C525-4E32-89B8-DE6299FC4831}" srcOrd="0" destOrd="0" presId="urn:microsoft.com/office/officeart/2005/8/layout/hierarchy2"/>
    <dgm:cxn modelId="{B55F234A-6354-4472-A16F-E10ADE0DADC9}" type="presParOf" srcId="{8AF794D8-C525-4E32-89B8-DE6299FC4831}" destId="{FBC6520C-55EC-4574-BAFE-61CE08192560}" srcOrd="0" destOrd="0" presId="urn:microsoft.com/office/officeart/2005/8/layout/hierarchy2"/>
    <dgm:cxn modelId="{6EAF7C03-56C6-4607-85BC-9CAF68A9670E}" type="presParOf" srcId="{27BD3F67-0ED0-4111-8432-83A626A678EF}" destId="{8413D31C-9608-4550-954F-642C6337EBA2}" srcOrd="1" destOrd="0" presId="urn:microsoft.com/office/officeart/2005/8/layout/hierarchy2"/>
    <dgm:cxn modelId="{21CBD4CE-1493-47CA-B159-24AB718937F9}" type="presParOf" srcId="{8413D31C-9608-4550-954F-642C6337EBA2}" destId="{1D6AB27A-AAB7-4C7E-BE87-333159EC0A6B}" srcOrd="0" destOrd="0" presId="urn:microsoft.com/office/officeart/2005/8/layout/hierarchy2"/>
    <dgm:cxn modelId="{01AE7F89-B543-4D16-B9A3-32FBE865BB85}" type="presParOf" srcId="{8413D31C-9608-4550-954F-642C6337EBA2}" destId="{17C44AAF-4FED-4D45-BB9A-257A3A9AA7D4}" srcOrd="1" destOrd="0" presId="urn:microsoft.com/office/officeart/2005/8/layout/hierarchy2"/>
    <dgm:cxn modelId="{05A6AA29-A31C-466C-88F0-171FD3D61DE6}" type="presParOf" srcId="{27BD3F67-0ED0-4111-8432-83A626A678EF}" destId="{019E6584-D98F-46F7-89FE-66151C299707}" srcOrd="2" destOrd="0" presId="urn:microsoft.com/office/officeart/2005/8/layout/hierarchy2"/>
    <dgm:cxn modelId="{4D34D2B8-F615-423F-80F2-F3BA7B420DAC}" type="presParOf" srcId="{019E6584-D98F-46F7-89FE-66151C299707}" destId="{BE94F526-7E7C-4252-86D4-75CE208C0FFD}" srcOrd="0" destOrd="0" presId="urn:microsoft.com/office/officeart/2005/8/layout/hierarchy2"/>
    <dgm:cxn modelId="{EA65DCDA-907B-4A79-BD46-0B89F2A69C03}" type="presParOf" srcId="{27BD3F67-0ED0-4111-8432-83A626A678EF}" destId="{CF039C8A-A243-471A-B84A-A2232B4E3127}" srcOrd="3" destOrd="0" presId="urn:microsoft.com/office/officeart/2005/8/layout/hierarchy2"/>
    <dgm:cxn modelId="{0E7A20B2-BE87-4DEA-876B-837E03D55071}" type="presParOf" srcId="{CF039C8A-A243-471A-B84A-A2232B4E3127}" destId="{7D58C534-B44F-4390-9E2E-4081F5CC625F}" srcOrd="0" destOrd="0" presId="urn:microsoft.com/office/officeart/2005/8/layout/hierarchy2"/>
    <dgm:cxn modelId="{E97F29CC-AC96-4D65-A5AE-FDAF706981B1}" type="presParOf" srcId="{CF039C8A-A243-471A-B84A-A2232B4E3127}" destId="{87CFB815-B4A0-4AC6-97A5-848552D32D9B}" srcOrd="1" destOrd="0" presId="urn:microsoft.com/office/officeart/2005/8/layout/hierarchy2"/>
    <dgm:cxn modelId="{3E8C8678-592F-43BC-B2BD-7333847B1F18}" type="presParOf" srcId="{D5D8F469-BF99-4308-B2C3-F67C36800130}" destId="{8A7D3518-D495-4D6E-8583-8AB60FC61A4A}" srcOrd="2" destOrd="0" presId="urn:microsoft.com/office/officeart/2005/8/layout/hierarchy2"/>
    <dgm:cxn modelId="{AD6EE826-A11D-4EB2-9CDF-1ABBF1EDA75A}" type="presParOf" srcId="{8A7D3518-D495-4D6E-8583-8AB60FC61A4A}" destId="{AC95D306-C367-44AF-BBA2-744B35C17938}" srcOrd="0" destOrd="0" presId="urn:microsoft.com/office/officeart/2005/8/layout/hierarchy2"/>
    <dgm:cxn modelId="{DE44262D-FF4F-4CD0-9FDA-F33AAC07CACD}" type="presParOf" srcId="{D5D8F469-BF99-4308-B2C3-F67C36800130}" destId="{1BCB2655-A64B-48AD-A7B3-AF2FA6C83E0D}" srcOrd="3" destOrd="0" presId="urn:microsoft.com/office/officeart/2005/8/layout/hierarchy2"/>
    <dgm:cxn modelId="{EE5AF78E-BFBA-44E2-93D3-AFAB18FD2A06}" type="presParOf" srcId="{1BCB2655-A64B-48AD-A7B3-AF2FA6C83E0D}" destId="{DB9F7449-D204-48AA-8235-1AFCDE1CC636}" srcOrd="0" destOrd="0" presId="urn:microsoft.com/office/officeart/2005/8/layout/hierarchy2"/>
    <dgm:cxn modelId="{FBA2B25E-57D6-4D72-93FF-41E03D4242D4}" type="presParOf" srcId="{1BCB2655-A64B-48AD-A7B3-AF2FA6C83E0D}" destId="{95D8902E-B0F7-480A-8E24-59E12A414EFF}" srcOrd="1" destOrd="0" presId="urn:microsoft.com/office/officeart/2005/8/layout/hierarchy2"/>
    <dgm:cxn modelId="{41B03560-BA16-466D-8EB6-B7944B530C7B}" type="presParOf" srcId="{95D8902E-B0F7-480A-8E24-59E12A414EFF}" destId="{4DD6E8A9-6B31-4EE1-B91C-58B8712FF710}" srcOrd="0" destOrd="0" presId="urn:microsoft.com/office/officeart/2005/8/layout/hierarchy2"/>
    <dgm:cxn modelId="{6726139F-1C80-42F0-B7B6-D3A8251EBCE5}" type="presParOf" srcId="{4DD6E8A9-6B31-4EE1-B91C-58B8712FF710}" destId="{F9FCC881-A1B5-4DE6-90E0-BD2F421AFD31}" srcOrd="0" destOrd="0" presId="urn:microsoft.com/office/officeart/2005/8/layout/hierarchy2"/>
    <dgm:cxn modelId="{B2A561DA-65E2-45E4-80AA-277A2A6C1CA9}" type="presParOf" srcId="{95D8902E-B0F7-480A-8E24-59E12A414EFF}" destId="{F6F009BA-EA44-4CAA-B0AD-E5D388504905}" srcOrd="1" destOrd="0" presId="urn:microsoft.com/office/officeart/2005/8/layout/hierarchy2"/>
    <dgm:cxn modelId="{C867B3B7-28EB-4F59-A8B4-ADB15C34D90A}" type="presParOf" srcId="{F6F009BA-EA44-4CAA-B0AD-E5D388504905}" destId="{76388F1F-96C6-4F44-AA31-8E2165D32B8A}" srcOrd="0" destOrd="0" presId="urn:microsoft.com/office/officeart/2005/8/layout/hierarchy2"/>
    <dgm:cxn modelId="{12A9B06E-138C-45C0-9521-5B085C6F4A00}" type="presParOf" srcId="{F6F009BA-EA44-4CAA-B0AD-E5D388504905}" destId="{F4C1143F-D519-4BCE-BA80-A87CB4F3A16E}" srcOrd="1" destOrd="0" presId="urn:microsoft.com/office/officeart/2005/8/layout/hierarchy2"/>
    <dgm:cxn modelId="{6589BC91-A905-440E-9E95-BAA4971FAF3F}" type="presParOf" srcId="{95D8902E-B0F7-480A-8E24-59E12A414EFF}" destId="{DB7DA3EA-5EA9-4231-8723-654FD24C6BCE}" srcOrd="2" destOrd="0" presId="urn:microsoft.com/office/officeart/2005/8/layout/hierarchy2"/>
    <dgm:cxn modelId="{DAB1F89D-4301-4CDE-BE7C-8EB3AC688549}" type="presParOf" srcId="{DB7DA3EA-5EA9-4231-8723-654FD24C6BCE}" destId="{C3E5D170-160E-4522-B6C6-E3CF25F427E2}" srcOrd="0" destOrd="0" presId="urn:microsoft.com/office/officeart/2005/8/layout/hierarchy2"/>
    <dgm:cxn modelId="{688EF5F6-B401-4376-AF7D-11E7337B1B32}" type="presParOf" srcId="{95D8902E-B0F7-480A-8E24-59E12A414EFF}" destId="{86BE7DAE-23F6-4341-8912-1A7572E07713}" srcOrd="3" destOrd="0" presId="urn:microsoft.com/office/officeart/2005/8/layout/hierarchy2"/>
    <dgm:cxn modelId="{29E417F7-E36E-46BE-93C9-6279A128A766}" type="presParOf" srcId="{86BE7DAE-23F6-4341-8912-1A7572E07713}" destId="{9E59EFE0-7E69-4001-A392-DCE5EB240F59}" srcOrd="0" destOrd="0" presId="urn:microsoft.com/office/officeart/2005/8/layout/hierarchy2"/>
    <dgm:cxn modelId="{2DD69966-19DC-4F27-9929-14D101A70384}" type="presParOf" srcId="{86BE7DAE-23F6-4341-8912-1A7572E07713}" destId="{5468F337-9CBB-4DFC-9643-5E9B5FCBF3A9}" srcOrd="1" destOrd="0" presId="urn:microsoft.com/office/officeart/2005/8/layout/hierarchy2"/>
    <dgm:cxn modelId="{F00CA049-1CB0-4E48-8140-015906C88D1F}" type="presParOf" srcId="{95D8902E-B0F7-480A-8E24-59E12A414EFF}" destId="{5F6A5FE5-ED9F-4DC0-8C3F-DAA7A252EB58}" srcOrd="4" destOrd="0" presId="urn:microsoft.com/office/officeart/2005/8/layout/hierarchy2"/>
    <dgm:cxn modelId="{D986DBBF-D7AD-4253-A7ED-B38313202E17}" type="presParOf" srcId="{5F6A5FE5-ED9F-4DC0-8C3F-DAA7A252EB58}" destId="{CAD14B9E-E400-49CC-9A27-88F03AEADC6F}" srcOrd="0" destOrd="0" presId="urn:microsoft.com/office/officeart/2005/8/layout/hierarchy2"/>
    <dgm:cxn modelId="{4B7A7971-0538-4277-9B57-EBBCE920D6AB}" type="presParOf" srcId="{95D8902E-B0F7-480A-8E24-59E12A414EFF}" destId="{D6A991C3-8DEB-48C8-A7E7-4A678DEE9C3A}" srcOrd="5" destOrd="0" presId="urn:microsoft.com/office/officeart/2005/8/layout/hierarchy2"/>
    <dgm:cxn modelId="{FA2CD2A7-69B5-4C9E-A77B-AFC4DE7381BE}" type="presParOf" srcId="{D6A991C3-8DEB-48C8-A7E7-4A678DEE9C3A}" destId="{1580E0B7-2DF6-43C2-A4CB-24CFEB753F7E}" srcOrd="0" destOrd="0" presId="urn:microsoft.com/office/officeart/2005/8/layout/hierarchy2"/>
    <dgm:cxn modelId="{2421F429-E3EA-4D74-8C9B-C81A1B1DD1E8}" type="presParOf" srcId="{D6A991C3-8DEB-48C8-A7E7-4A678DEE9C3A}" destId="{F4A9CFF7-84C9-4CD9-A8FE-A6D82B9FFC74}" srcOrd="1" destOrd="0" presId="urn:microsoft.com/office/officeart/2005/8/layout/hierarchy2"/>
    <dgm:cxn modelId="{65285654-FDF0-4005-A32F-ED1AA46A26CF}" type="presParOf" srcId="{A08FA0C7-1F8E-44C6-B10E-B8B7631440B2}" destId="{79DA6734-5BBB-4379-9DB2-9855A63A2836}" srcOrd="2" destOrd="0" presId="urn:microsoft.com/office/officeart/2005/8/layout/hierarchy2"/>
    <dgm:cxn modelId="{34A3C9FE-AD0D-4B84-8FBC-EE2E4062911D}" type="presParOf" srcId="{79DA6734-5BBB-4379-9DB2-9855A63A2836}" destId="{F42D0293-953B-452B-AA9F-8F185962A375}" srcOrd="0" destOrd="0" presId="urn:microsoft.com/office/officeart/2005/8/layout/hierarchy2"/>
    <dgm:cxn modelId="{0F077ECA-C31D-40AD-A584-57874807DE13}" type="presParOf" srcId="{A08FA0C7-1F8E-44C6-B10E-B8B7631440B2}" destId="{A84959A2-B2DC-48CC-ADCA-C2FB13F9032A}" srcOrd="3" destOrd="0" presId="urn:microsoft.com/office/officeart/2005/8/layout/hierarchy2"/>
    <dgm:cxn modelId="{3C0F861F-A81C-4A31-8686-762B2E1A24FA}" type="presParOf" srcId="{A84959A2-B2DC-48CC-ADCA-C2FB13F9032A}" destId="{5CB1E37D-8C12-442F-9729-5F34CC6B83C7}" srcOrd="0" destOrd="0" presId="urn:microsoft.com/office/officeart/2005/8/layout/hierarchy2"/>
    <dgm:cxn modelId="{2232A96C-AFA2-48DB-8BEF-A431BFEF8C09}" type="presParOf" srcId="{A84959A2-B2DC-48CC-ADCA-C2FB13F9032A}" destId="{EEF2ED94-0B11-4020-88DD-61ACCB1F375D}" srcOrd="1" destOrd="0" presId="urn:microsoft.com/office/officeart/2005/8/layout/hierarchy2"/>
    <dgm:cxn modelId="{5954BDBF-4323-473D-B421-A83CA01DED17}" type="presParOf" srcId="{EEF2ED94-0B11-4020-88DD-61ACCB1F375D}" destId="{1917E9F1-8320-4331-A955-8BFC4EC659CB}" srcOrd="0" destOrd="0" presId="urn:microsoft.com/office/officeart/2005/8/layout/hierarchy2"/>
    <dgm:cxn modelId="{832481B7-A4D2-4230-9387-9D4E95616808}" type="presParOf" srcId="{1917E9F1-8320-4331-A955-8BFC4EC659CB}" destId="{CD2C99A4-7C93-4B4F-AA03-678D58A6FD1E}" srcOrd="0" destOrd="0" presId="urn:microsoft.com/office/officeart/2005/8/layout/hierarchy2"/>
    <dgm:cxn modelId="{70AB3AF4-7252-4937-96BD-5C563F3F67B7}" type="presParOf" srcId="{EEF2ED94-0B11-4020-88DD-61ACCB1F375D}" destId="{69B392E8-DDA4-447F-9FFB-0D53812268D4}" srcOrd="1" destOrd="0" presId="urn:microsoft.com/office/officeart/2005/8/layout/hierarchy2"/>
    <dgm:cxn modelId="{54C91FC9-2163-40E0-9C8E-0C98164CFB00}" type="presParOf" srcId="{69B392E8-DDA4-447F-9FFB-0D53812268D4}" destId="{3F958056-0350-476C-BD84-613C327E60AD}" srcOrd="0" destOrd="0" presId="urn:microsoft.com/office/officeart/2005/8/layout/hierarchy2"/>
    <dgm:cxn modelId="{CA7C4A3C-97E1-4872-B0D9-AAAF102B9AB1}" type="presParOf" srcId="{69B392E8-DDA4-447F-9FFB-0D53812268D4}" destId="{C11DD2DC-8246-458D-A610-5F439A659C75}" srcOrd="1" destOrd="0" presId="urn:microsoft.com/office/officeart/2005/8/layout/hierarchy2"/>
    <dgm:cxn modelId="{6CE81DC5-010F-445D-B0AF-86EE7A3AF406}" type="presParOf" srcId="{C11DD2DC-8246-458D-A610-5F439A659C75}" destId="{12663074-CB18-4261-8109-BDA35E88228F}" srcOrd="0" destOrd="0" presId="urn:microsoft.com/office/officeart/2005/8/layout/hierarchy2"/>
    <dgm:cxn modelId="{B3E55F1B-4351-4E50-BAF8-3B1835BA103B}" type="presParOf" srcId="{12663074-CB18-4261-8109-BDA35E88228F}" destId="{36D51469-0042-46D6-80A3-3CF5F293CDFB}" srcOrd="0" destOrd="0" presId="urn:microsoft.com/office/officeart/2005/8/layout/hierarchy2"/>
    <dgm:cxn modelId="{6D4AEE86-BC61-494B-B4AD-D9EF69B0DCD4}" type="presParOf" srcId="{C11DD2DC-8246-458D-A610-5F439A659C75}" destId="{7836624E-B37E-4EC9-B468-A25AC95BD94C}" srcOrd="1" destOrd="0" presId="urn:microsoft.com/office/officeart/2005/8/layout/hierarchy2"/>
    <dgm:cxn modelId="{01BEF9A2-EB40-46E6-9836-FF7C09064753}" type="presParOf" srcId="{7836624E-B37E-4EC9-B468-A25AC95BD94C}" destId="{F813CC9E-33DA-4286-A896-C5047D3A6018}" srcOrd="0" destOrd="0" presId="urn:microsoft.com/office/officeart/2005/8/layout/hierarchy2"/>
    <dgm:cxn modelId="{EBC3B96F-EB70-4091-958E-0DCF4F2A14FA}" type="presParOf" srcId="{7836624E-B37E-4EC9-B468-A25AC95BD94C}" destId="{E275CDDB-5A10-4473-B453-3D4A0EFD017C}" srcOrd="1" destOrd="0" presId="urn:microsoft.com/office/officeart/2005/8/layout/hierarchy2"/>
    <dgm:cxn modelId="{403B2222-DD4E-4F4E-AD3D-127821D439F6}" type="presParOf" srcId="{C11DD2DC-8246-458D-A610-5F439A659C75}" destId="{5A09E521-52D7-4B53-93E2-7C5A9EB1ED40}" srcOrd="2" destOrd="0" presId="urn:microsoft.com/office/officeart/2005/8/layout/hierarchy2"/>
    <dgm:cxn modelId="{7A0ADDCF-7592-438B-9F41-F60044390225}" type="presParOf" srcId="{5A09E521-52D7-4B53-93E2-7C5A9EB1ED40}" destId="{025048E2-F429-470D-81B2-7F7FC2306727}" srcOrd="0" destOrd="0" presId="urn:microsoft.com/office/officeart/2005/8/layout/hierarchy2"/>
    <dgm:cxn modelId="{6940A6AA-F992-4FAE-808E-FBCE846EC646}" type="presParOf" srcId="{C11DD2DC-8246-458D-A610-5F439A659C75}" destId="{BE263EF4-7132-4FDE-90C2-AF167B2CB534}" srcOrd="3" destOrd="0" presId="urn:microsoft.com/office/officeart/2005/8/layout/hierarchy2"/>
    <dgm:cxn modelId="{21201653-B34E-46E8-810B-C4957E77E6B3}" type="presParOf" srcId="{BE263EF4-7132-4FDE-90C2-AF167B2CB534}" destId="{9D2075D5-1A43-4B38-B5D8-FAE46BECF1BA}" srcOrd="0" destOrd="0" presId="urn:microsoft.com/office/officeart/2005/8/layout/hierarchy2"/>
    <dgm:cxn modelId="{6AB70963-2584-40C9-86D3-C68E8DAE5FAB}" type="presParOf" srcId="{BE263EF4-7132-4FDE-90C2-AF167B2CB534}" destId="{A12F1C61-26B4-4C59-96F9-6D3E1B32DA38}"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DC50F7-4AF3-402C-A036-6E961A65042B}">
      <dsp:nvSpPr>
        <dsp:cNvPr id="0" name=""/>
        <dsp:cNvSpPr/>
      </dsp:nvSpPr>
      <dsp:spPr>
        <a:xfrm>
          <a:off x="817950" y="2722417"/>
          <a:ext cx="1304959" cy="652479"/>
        </a:xfrm>
        <a:prstGeom prst="roundRect">
          <a:avLst>
            <a:gd name="adj" fmla="val 10000"/>
          </a:avLst>
        </a:prstGeom>
        <a:solidFill>
          <a:srgbClr val="A4A72B"/>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nl-NL" sz="1200" kern="1200" dirty="0" err="1"/>
            <a:t>Immuunsyteem</a:t>
          </a:r>
          <a:endParaRPr lang="en-US" sz="1200" kern="1200" dirty="0"/>
        </a:p>
      </dsp:txBody>
      <dsp:txXfrm>
        <a:off x="837060" y="2741527"/>
        <a:ext cx="1266739" cy="614259"/>
      </dsp:txXfrm>
    </dsp:sp>
    <dsp:sp modelId="{D20DE085-CD6C-4015-B365-3123B7E9C471}">
      <dsp:nvSpPr>
        <dsp:cNvPr id="0" name=""/>
        <dsp:cNvSpPr/>
      </dsp:nvSpPr>
      <dsp:spPr>
        <a:xfrm rot="17421335">
          <a:off x="1633591" y="2333820"/>
          <a:ext cx="1500619" cy="22763"/>
        </a:xfrm>
        <a:custGeom>
          <a:avLst/>
          <a:gdLst/>
          <a:ahLst/>
          <a:cxnLst/>
          <a:rect l="0" t="0" r="0" b="0"/>
          <a:pathLst>
            <a:path>
              <a:moveTo>
                <a:pt x="0" y="11381"/>
              </a:moveTo>
              <a:lnTo>
                <a:pt x="1500619" y="1138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346385" y="2307687"/>
        <a:ext cx="75030" cy="75030"/>
      </dsp:txXfrm>
    </dsp:sp>
    <dsp:sp modelId="{C3413251-4F53-4B89-A5A9-B1F31778CA5F}">
      <dsp:nvSpPr>
        <dsp:cNvPr id="0" name=""/>
        <dsp:cNvSpPr/>
      </dsp:nvSpPr>
      <dsp:spPr>
        <a:xfrm>
          <a:off x="2644893" y="1315508"/>
          <a:ext cx="1304959" cy="652479"/>
        </a:xfrm>
        <a:prstGeom prst="roundRect">
          <a:avLst>
            <a:gd name="adj" fmla="val 10000"/>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nl-NL" sz="1200" kern="1200" dirty="0"/>
            <a:t>Niet-specifiek</a:t>
          </a:r>
          <a:endParaRPr lang="en-US" sz="1200" kern="1200" dirty="0"/>
        </a:p>
      </dsp:txBody>
      <dsp:txXfrm>
        <a:off x="2664003" y="1334618"/>
        <a:ext cx="1266739" cy="614259"/>
      </dsp:txXfrm>
    </dsp:sp>
    <dsp:sp modelId="{736B0A44-6942-4419-9727-3557326984D8}">
      <dsp:nvSpPr>
        <dsp:cNvPr id="0" name=""/>
        <dsp:cNvSpPr/>
      </dsp:nvSpPr>
      <dsp:spPr>
        <a:xfrm rot="17945813">
          <a:off x="3674141" y="1161396"/>
          <a:ext cx="1073404" cy="22763"/>
        </a:xfrm>
        <a:custGeom>
          <a:avLst/>
          <a:gdLst/>
          <a:ahLst/>
          <a:cxnLst/>
          <a:rect l="0" t="0" r="0" b="0"/>
          <a:pathLst>
            <a:path>
              <a:moveTo>
                <a:pt x="0" y="11381"/>
              </a:moveTo>
              <a:lnTo>
                <a:pt x="1073404" y="1138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4184008" y="1145943"/>
        <a:ext cx="53670" cy="53670"/>
      </dsp:txXfrm>
    </dsp:sp>
    <dsp:sp modelId="{1F9BCFA5-1CA2-4570-8D5A-F1EED8EC52CF}">
      <dsp:nvSpPr>
        <dsp:cNvPr id="0" name=""/>
        <dsp:cNvSpPr/>
      </dsp:nvSpPr>
      <dsp:spPr>
        <a:xfrm>
          <a:off x="4471835" y="377569"/>
          <a:ext cx="1304959" cy="652479"/>
        </a:xfrm>
        <a:prstGeom prst="roundRect">
          <a:avLst>
            <a:gd name="adj" fmla="val 10000"/>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nl-NL" sz="1200" kern="1200" dirty="0"/>
            <a:t>1</a:t>
          </a:r>
          <a:r>
            <a:rPr lang="nl-NL" sz="1200" kern="1200" baseline="30000" dirty="0"/>
            <a:t>e</a:t>
          </a:r>
          <a:r>
            <a:rPr lang="nl-NL" sz="1200" kern="1200" dirty="0"/>
            <a:t> afweerlinie</a:t>
          </a:r>
          <a:endParaRPr lang="en-US" sz="1200" kern="1200" dirty="0"/>
        </a:p>
      </dsp:txBody>
      <dsp:txXfrm>
        <a:off x="4490945" y="396679"/>
        <a:ext cx="1266739" cy="614259"/>
      </dsp:txXfrm>
    </dsp:sp>
    <dsp:sp modelId="{8AF794D8-C525-4E32-89B8-DE6299FC4831}">
      <dsp:nvSpPr>
        <dsp:cNvPr id="0" name=""/>
        <dsp:cNvSpPr/>
      </dsp:nvSpPr>
      <dsp:spPr>
        <a:xfrm rot="19457599">
          <a:off x="5716374" y="504839"/>
          <a:ext cx="642824" cy="22763"/>
        </a:xfrm>
        <a:custGeom>
          <a:avLst/>
          <a:gdLst/>
          <a:ahLst/>
          <a:cxnLst/>
          <a:rect l="0" t="0" r="0" b="0"/>
          <a:pathLst>
            <a:path>
              <a:moveTo>
                <a:pt x="0" y="11381"/>
              </a:moveTo>
              <a:lnTo>
                <a:pt x="642824" y="1138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6021716" y="500150"/>
        <a:ext cx="32141" cy="32141"/>
      </dsp:txXfrm>
    </dsp:sp>
    <dsp:sp modelId="{1D6AB27A-AAB7-4C7E-BE87-333159EC0A6B}">
      <dsp:nvSpPr>
        <dsp:cNvPr id="0" name=""/>
        <dsp:cNvSpPr/>
      </dsp:nvSpPr>
      <dsp:spPr>
        <a:xfrm>
          <a:off x="6298778" y="2393"/>
          <a:ext cx="1304959" cy="652479"/>
        </a:xfrm>
        <a:prstGeom prst="roundRect">
          <a:avLst>
            <a:gd name="adj" fmla="val 10000"/>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nl-NL" sz="1200" kern="1200"/>
            <a:t>Fysieke barrière</a:t>
          </a:r>
          <a:endParaRPr lang="en-US" sz="1200" kern="1200" dirty="0"/>
        </a:p>
      </dsp:txBody>
      <dsp:txXfrm>
        <a:off x="6317888" y="21503"/>
        <a:ext cx="1266739" cy="614259"/>
      </dsp:txXfrm>
    </dsp:sp>
    <dsp:sp modelId="{019E6584-D98F-46F7-89FE-66151C299707}">
      <dsp:nvSpPr>
        <dsp:cNvPr id="0" name=""/>
        <dsp:cNvSpPr/>
      </dsp:nvSpPr>
      <dsp:spPr>
        <a:xfrm rot="2142401">
          <a:off x="5716374" y="880014"/>
          <a:ext cx="642824" cy="22763"/>
        </a:xfrm>
        <a:custGeom>
          <a:avLst/>
          <a:gdLst/>
          <a:ahLst/>
          <a:cxnLst/>
          <a:rect l="0" t="0" r="0" b="0"/>
          <a:pathLst>
            <a:path>
              <a:moveTo>
                <a:pt x="0" y="11381"/>
              </a:moveTo>
              <a:lnTo>
                <a:pt x="642824" y="1138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6021716" y="875326"/>
        <a:ext cx="32141" cy="32141"/>
      </dsp:txXfrm>
    </dsp:sp>
    <dsp:sp modelId="{7D58C534-B44F-4390-9E2E-4081F5CC625F}">
      <dsp:nvSpPr>
        <dsp:cNvPr id="0" name=""/>
        <dsp:cNvSpPr/>
      </dsp:nvSpPr>
      <dsp:spPr>
        <a:xfrm>
          <a:off x="6298778" y="752744"/>
          <a:ext cx="1304959" cy="652479"/>
        </a:xfrm>
        <a:prstGeom prst="roundRect">
          <a:avLst>
            <a:gd name="adj" fmla="val 10000"/>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nl-NL" sz="1200" kern="1200" dirty="0"/>
            <a:t>Chemische barrière</a:t>
          </a:r>
          <a:endParaRPr lang="en-US" sz="1200" kern="1200" dirty="0"/>
        </a:p>
      </dsp:txBody>
      <dsp:txXfrm>
        <a:off x="6317888" y="771854"/>
        <a:ext cx="1266739" cy="614259"/>
      </dsp:txXfrm>
    </dsp:sp>
    <dsp:sp modelId="{8A7D3518-D495-4D6E-8583-8AB60FC61A4A}">
      <dsp:nvSpPr>
        <dsp:cNvPr id="0" name=""/>
        <dsp:cNvSpPr/>
      </dsp:nvSpPr>
      <dsp:spPr>
        <a:xfrm rot="3654187">
          <a:off x="3674141" y="2099335"/>
          <a:ext cx="1073404" cy="22763"/>
        </a:xfrm>
        <a:custGeom>
          <a:avLst/>
          <a:gdLst/>
          <a:ahLst/>
          <a:cxnLst/>
          <a:rect l="0" t="0" r="0" b="0"/>
          <a:pathLst>
            <a:path>
              <a:moveTo>
                <a:pt x="0" y="11381"/>
              </a:moveTo>
              <a:lnTo>
                <a:pt x="1073404" y="1138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4184008" y="2083882"/>
        <a:ext cx="53670" cy="53670"/>
      </dsp:txXfrm>
    </dsp:sp>
    <dsp:sp modelId="{DB9F7449-D204-48AA-8235-1AFCDE1CC636}">
      <dsp:nvSpPr>
        <dsp:cNvPr id="0" name=""/>
        <dsp:cNvSpPr/>
      </dsp:nvSpPr>
      <dsp:spPr>
        <a:xfrm>
          <a:off x="4471835" y="2253447"/>
          <a:ext cx="1304959" cy="652479"/>
        </a:xfrm>
        <a:prstGeom prst="roundRect">
          <a:avLst>
            <a:gd name="adj" fmla="val 10000"/>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nl-NL" sz="1200" kern="1200" dirty="0"/>
            <a:t>2</a:t>
          </a:r>
          <a:r>
            <a:rPr lang="nl-NL" sz="1200" kern="1200" baseline="30000" dirty="0"/>
            <a:t>e</a:t>
          </a:r>
          <a:r>
            <a:rPr lang="nl-NL" sz="1200" kern="1200" dirty="0"/>
            <a:t> afweerlinie:</a:t>
          </a:r>
          <a:endParaRPr lang="en-US" sz="1200" kern="1200" dirty="0"/>
        </a:p>
      </dsp:txBody>
      <dsp:txXfrm>
        <a:off x="4490945" y="2272557"/>
        <a:ext cx="1266739" cy="614259"/>
      </dsp:txXfrm>
    </dsp:sp>
    <dsp:sp modelId="{4DD6E8A9-6B31-4EE1-B91C-58B8712FF710}">
      <dsp:nvSpPr>
        <dsp:cNvPr id="0" name=""/>
        <dsp:cNvSpPr/>
      </dsp:nvSpPr>
      <dsp:spPr>
        <a:xfrm rot="18289469">
          <a:off x="5580759" y="2193129"/>
          <a:ext cx="914053" cy="22763"/>
        </a:xfrm>
        <a:custGeom>
          <a:avLst/>
          <a:gdLst/>
          <a:ahLst/>
          <a:cxnLst/>
          <a:rect l="0" t="0" r="0" b="0"/>
          <a:pathLst>
            <a:path>
              <a:moveTo>
                <a:pt x="0" y="11381"/>
              </a:moveTo>
              <a:lnTo>
                <a:pt x="914053" y="1138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6014935" y="2181660"/>
        <a:ext cx="45702" cy="45702"/>
      </dsp:txXfrm>
    </dsp:sp>
    <dsp:sp modelId="{76388F1F-96C6-4F44-AA31-8E2165D32B8A}">
      <dsp:nvSpPr>
        <dsp:cNvPr id="0" name=""/>
        <dsp:cNvSpPr/>
      </dsp:nvSpPr>
      <dsp:spPr>
        <a:xfrm>
          <a:off x="6298778" y="1503096"/>
          <a:ext cx="1304959" cy="652479"/>
        </a:xfrm>
        <a:prstGeom prst="roundRect">
          <a:avLst>
            <a:gd name="adj" fmla="val 10000"/>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nl-NL" sz="1200" kern="1200" dirty="0"/>
            <a:t>Fagocytose</a:t>
          </a:r>
          <a:endParaRPr lang="en-US" sz="1200" kern="1200" dirty="0"/>
        </a:p>
      </dsp:txBody>
      <dsp:txXfrm>
        <a:off x="6317888" y="1522206"/>
        <a:ext cx="1266739" cy="614259"/>
      </dsp:txXfrm>
    </dsp:sp>
    <dsp:sp modelId="{DB7DA3EA-5EA9-4231-8723-654FD24C6BCE}">
      <dsp:nvSpPr>
        <dsp:cNvPr id="0" name=""/>
        <dsp:cNvSpPr/>
      </dsp:nvSpPr>
      <dsp:spPr>
        <a:xfrm>
          <a:off x="5776794" y="2568305"/>
          <a:ext cx="521983" cy="22763"/>
        </a:xfrm>
        <a:custGeom>
          <a:avLst/>
          <a:gdLst/>
          <a:ahLst/>
          <a:cxnLst/>
          <a:rect l="0" t="0" r="0" b="0"/>
          <a:pathLst>
            <a:path>
              <a:moveTo>
                <a:pt x="0" y="11381"/>
              </a:moveTo>
              <a:lnTo>
                <a:pt x="521983" y="1138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6024737" y="2566637"/>
        <a:ext cx="26099" cy="26099"/>
      </dsp:txXfrm>
    </dsp:sp>
    <dsp:sp modelId="{9E59EFE0-7E69-4001-A392-DCE5EB240F59}">
      <dsp:nvSpPr>
        <dsp:cNvPr id="0" name=""/>
        <dsp:cNvSpPr/>
      </dsp:nvSpPr>
      <dsp:spPr>
        <a:xfrm>
          <a:off x="6298778" y="2253447"/>
          <a:ext cx="1304959" cy="652479"/>
        </a:xfrm>
        <a:prstGeom prst="roundRect">
          <a:avLst>
            <a:gd name="adj" fmla="val 10000"/>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nl-NL" sz="1200" kern="1200" dirty="0"/>
            <a:t>NK-cellen</a:t>
          </a:r>
          <a:endParaRPr lang="en-US" sz="1200" kern="1200" dirty="0"/>
        </a:p>
      </dsp:txBody>
      <dsp:txXfrm>
        <a:off x="6317888" y="2272557"/>
        <a:ext cx="1266739" cy="614259"/>
      </dsp:txXfrm>
    </dsp:sp>
    <dsp:sp modelId="{5F6A5FE5-ED9F-4DC0-8C3F-DAA7A252EB58}">
      <dsp:nvSpPr>
        <dsp:cNvPr id="0" name=""/>
        <dsp:cNvSpPr/>
      </dsp:nvSpPr>
      <dsp:spPr>
        <a:xfrm rot="3310531">
          <a:off x="5580759" y="2943481"/>
          <a:ext cx="914053" cy="22763"/>
        </a:xfrm>
        <a:custGeom>
          <a:avLst/>
          <a:gdLst/>
          <a:ahLst/>
          <a:cxnLst/>
          <a:rect l="0" t="0" r="0" b="0"/>
          <a:pathLst>
            <a:path>
              <a:moveTo>
                <a:pt x="0" y="11381"/>
              </a:moveTo>
              <a:lnTo>
                <a:pt x="914053" y="1138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6014935" y="2932011"/>
        <a:ext cx="45702" cy="45702"/>
      </dsp:txXfrm>
    </dsp:sp>
    <dsp:sp modelId="{1580E0B7-2DF6-43C2-A4CB-24CFEB753F7E}">
      <dsp:nvSpPr>
        <dsp:cNvPr id="0" name=""/>
        <dsp:cNvSpPr/>
      </dsp:nvSpPr>
      <dsp:spPr>
        <a:xfrm>
          <a:off x="6298778" y="3003799"/>
          <a:ext cx="1304959" cy="652479"/>
        </a:xfrm>
        <a:prstGeom prst="roundRect">
          <a:avLst>
            <a:gd name="adj" fmla="val 10000"/>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nl-NL" sz="1200" kern="1200" dirty="0"/>
            <a:t>Ontsteking, koorts, complement</a:t>
          </a:r>
          <a:endParaRPr lang="en-US" sz="1200" kern="1200" dirty="0"/>
        </a:p>
      </dsp:txBody>
      <dsp:txXfrm>
        <a:off x="6317888" y="3022909"/>
        <a:ext cx="1266739" cy="614259"/>
      </dsp:txXfrm>
    </dsp:sp>
    <dsp:sp modelId="{79DA6734-5BBB-4379-9DB2-9855A63A2836}">
      <dsp:nvSpPr>
        <dsp:cNvPr id="0" name=""/>
        <dsp:cNvSpPr/>
      </dsp:nvSpPr>
      <dsp:spPr>
        <a:xfrm rot="4178665">
          <a:off x="1633591" y="3740729"/>
          <a:ext cx="1500619" cy="22763"/>
        </a:xfrm>
        <a:custGeom>
          <a:avLst/>
          <a:gdLst/>
          <a:ahLst/>
          <a:cxnLst/>
          <a:rect l="0" t="0" r="0" b="0"/>
          <a:pathLst>
            <a:path>
              <a:moveTo>
                <a:pt x="0" y="11381"/>
              </a:moveTo>
              <a:lnTo>
                <a:pt x="1500619" y="1138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2346385" y="3714596"/>
        <a:ext cx="75030" cy="75030"/>
      </dsp:txXfrm>
    </dsp:sp>
    <dsp:sp modelId="{5CB1E37D-8C12-442F-9729-5F34CC6B83C7}">
      <dsp:nvSpPr>
        <dsp:cNvPr id="0" name=""/>
        <dsp:cNvSpPr/>
      </dsp:nvSpPr>
      <dsp:spPr>
        <a:xfrm>
          <a:off x="2644893" y="4129326"/>
          <a:ext cx="1304959" cy="652479"/>
        </a:xfrm>
        <a:prstGeom prst="roundRect">
          <a:avLst>
            <a:gd name="adj" fmla="val 10000"/>
          </a:avLst>
        </a:prstGeom>
        <a:solidFill>
          <a:srgbClr val="66003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nl-NL" sz="1200" kern="1200" dirty="0"/>
            <a:t>Specifiek</a:t>
          </a:r>
          <a:endParaRPr lang="en-US" sz="1200" kern="1200" dirty="0"/>
        </a:p>
      </dsp:txBody>
      <dsp:txXfrm>
        <a:off x="2664003" y="4148436"/>
        <a:ext cx="1266739" cy="614259"/>
      </dsp:txXfrm>
    </dsp:sp>
    <dsp:sp modelId="{1917E9F1-8320-4331-A955-8BFC4EC659CB}">
      <dsp:nvSpPr>
        <dsp:cNvPr id="0" name=""/>
        <dsp:cNvSpPr/>
      </dsp:nvSpPr>
      <dsp:spPr>
        <a:xfrm>
          <a:off x="3949852" y="4444184"/>
          <a:ext cx="521983" cy="22763"/>
        </a:xfrm>
        <a:custGeom>
          <a:avLst/>
          <a:gdLst/>
          <a:ahLst/>
          <a:cxnLst/>
          <a:rect l="0" t="0" r="0" b="0"/>
          <a:pathLst>
            <a:path>
              <a:moveTo>
                <a:pt x="0" y="11381"/>
              </a:moveTo>
              <a:lnTo>
                <a:pt x="521983" y="1138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4197794" y="4442516"/>
        <a:ext cx="26099" cy="26099"/>
      </dsp:txXfrm>
    </dsp:sp>
    <dsp:sp modelId="{3F958056-0350-476C-BD84-613C327E60AD}">
      <dsp:nvSpPr>
        <dsp:cNvPr id="0" name=""/>
        <dsp:cNvSpPr/>
      </dsp:nvSpPr>
      <dsp:spPr>
        <a:xfrm>
          <a:off x="4471835" y="4129326"/>
          <a:ext cx="1304959" cy="652479"/>
        </a:xfrm>
        <a:prstGeom prst="roundRect">
          <a:avLst>
            <a:gd name="adj" fmla="val 10000"/>
          </a:avLst>
        </a:prstGeom>
        <a:solidFill>
          <a:srgbClr val="FF006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nl-NL" sz="1200" kern="1200" dirty="0"/>
            <a:t>3</a:t>
          </a:r>
          <a:r>
            <a:rPr lang="nl-NL" sz="1200" kern="1200" baseline="30000" dirty="0"/>
            <a:t>e</a:t>
          </a:r>
          <a:r>
            <a:rPr lang="nl-NL" sz="1200" kern="1200" dirty="0"/>
            <a:t> afweerlinie</a:t>
          </a:r>
          <a:endParaRPr lang="en-US" sz="1200" kern="1200" dirty="0"/>
        </a:p>
      </dsp:txBody>
      <dsp:txXfrm>
        <a:off x="4490945" y="4148436"/>
        <a:ext cx="1266739" cy="614259"/>
      </dsp:txXfrm>
    </dsp:sp>
    <dsp:sp modelId="{12663074-CB18-4261-8109-BDA35E88228F}">
      <dsp:nvSpPr>
        <dsp:cNvPr id="0" name=""/>
        <dsp:cNvSpPr/>
      </dsp:nvSpPr>
      <dsp:spPr>
        <a:xfrm rot="19457599">
          <a:off x="5716374" y="4256596"/>
          <a:ext cx="642824" cy="22763"/>
        </a:xfrm>
        <a:custGeom>
          <a:avLst/>
          <a:gdLst/>
          <a:ahLst/>
          <a:cxnLst/>
          <a:rect l="0" t="0" r="0" b="0"/>
          <a:pathLst>
            <a:path>
              <a:moveTo>
                <a:pt x="0" y="11381"/>
              </a:moveTo>
              <a:lnTo>
                <a:pt x="642824" y="1138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6021716" y="4251907"/>
        <a:ext cx="32141" cy="32141"/>
      </dsp:txXfrm>
    </dsp:sp>
    <dsp:sp modelId="{F813CC9E-33DA-4286-A896-C5047D3A6018}">
      <dsp:nvSpPr>
        <dsp:cNvPr id="0" name=""/>
        <dsp:cNvSpPr/>
      </dsp:nvSpPr>
      <dsp:spPr>
        <a:xfrm>
          <a:off x="6298778" y="3754150"/>
          <a:ext cx="1304959" cy="652479"/>
        </a:xfrm>
        <a:prstGeom prst="roundRect">
          <a:avLst>
            <a:gd name="adj" fmla="val 10000"/>
          </a:avLst>
        </a:prstGeom>
        <a:solidFill>
          <a:srgbClr val="FF006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nl-NL" sz="1200" kern="1200" dirty="0"/>
            <a:t>Humorale respons: </a:t>
          </a:r>
        </a:p>
        <a:p>
          <a:pPr lvl="0" algn="ctr" defTabSz="533400">
            <a:lnSpc>
              <a:spcPct val="90000"/>
            </a:lnSpc>
            <a:spcBef>
              <a:spcPct val="0"/>
            </a:spcBef>
            <a:spcAft>
              <a:spcPct val="35000"/>
            </a:spcAft>
          </a:pPr>
          <a:r>
            <a:rPr lang="nl-NL" sz="1200" kern="1200" dirty="0"/>
            <a:t>B-lymfocyten</a:t>
          </a:r>
          <a:endParaRPr lang="en-US" sz="1200" kern="1200" dirty="0"/>
        </a:p>
      </dsp:txBody>
      <dsp:txXfrm>
        <a:off x="6317888" y="3773260"/>
        <a:ext cx="1266739" cy="614259"/>
      </dsp:txXfrm>
    </dsp:sp>
    <dsp:sp modelId="{5A09E521-52D7-4B53-93E2-7C5A9EB1ED40}">
      <dsp:nvSpPr>
        <dsp:cNvPr id="0" name=""/>
        <dsp:cNvSpPr/>
      </dsp:nvSpPr>
      <dsp:spPr>
        <a:xfrm rot="2142401">
          <a:off x="5716374" y="4631772"/>
          <a:ext cx="642824" cy="22763"/>
        </a:xfrm>
        <a:custGeom>
          <a:avLst/>
          <a:gdLst/>
          <a:ahLst/>
          <a:cxnLst/>
          <a:rect l="0" t="0" r="0" b="0"/>
          <a:pathLst>
            <a:path>
              <a:moveTo>
                <a:pt x="0" y="11381"/>
              </a:moveTo>
              <a:lnTo>
                <a:pt x="642824" y="11381"/>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6021716" y="4627083"/>
        <a:ext cx="32141" cy="32141"/>
      </dsp:txXfrm>
    </dsp:sp>
    <dsp:sp modelId="{9D2075D5-1A43-4B38-B5D8-FAE46BECF1BA}">
      <dsp:nvSpPr>
        <dsp:cNvPr id="0" name=""/>
        <dsp:cNvSpPr/>
      </dsp:nvSpPr>
      <dsp:spPr>
        <a:xfrm>
          <a:off x="6298778" y="4504502"/>
          <a:ext cx="1304959" cy="652479"/>
        </a:xfrm>
        <a:prstGeom prst="roundRect">
          <a:avLst>
            <a:gd name="adj" fmla="val 10000"/>
          </a:avLst>
        </a:prstGeom>
        <a:solidFill>
          <a:srgbClr val="FF0066"/>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nl-NL" sz="1200" kern="1200" dirty="0" err="1"/>
            <a:t>Cellullaire</a:t>
          </a:r>
          <a:r>
            <a:rPr lang="nl-NL" sz="1200" kern="1200" dirty="0"/>
            <a:t> respons: </a:t>
          </a:r>
        </a:p>
        <a:p>
          <a:pPr lvl="0" algn="ctr" defTabSz="533400">
            <a:lnSpc>
              <a:spcPct val="90000"/>
            </a:lnSpc>
            <a:spcBef>
              <a:spcPct val="0"/>
            </a:spcBef>
            <a:spcAft>
              <a:spcPct val="35000"/>
            </a:spcAft>
          </a:pPr>
          <a:r>
            <a:rPr lang="nl-NL" sz="1200" kern="1200" dirty="0"/>
            <a:t>T-lymfocyten</a:t>
          </a:r>
          <a:endParaRPr lang="en-US" sz="1200" kern="1200" dirty="0"/>
        </a:p>
      </dsp:txBody>
      <dsp:txXfrm>
        <a:off x="6317888" y="4523612"/>
        <a:ext cx="1266739" cy="614259"/>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hdr" sz="quarter"/>
          </p:nvPr>
        </p:nvSpPr>
        <p:spPr bwMode="auto">
          <a:xfrm>
            <a:off x="0" y="0"/>
            <a:ext cx="2944813"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72" tIns="45236" rIns="90472" bIns="45236" numCol="1" anchor="t" anchorCtr="0" compatLnSpc="1">
            <a:prstTxWarp prst="textNoShape">
              <a:avLst/>
            </a:prstTxWarp>
          </a:bodyPr>
          <a:lstStyle>
            <a:lvl1pPr algn="l" defTabSz="904884">
              <a:spcBef>
                <a:spcPct val="0"/>
              </a:spcBef>
              <a:defRPr kumimoji="0" sz="1200" b="0">
                <a:latin typeface="Arial" charset="0"/>
              </a:defRPr>
            </a:lvl1pPr>
          </a:lstStyle>
          <a:p>
            <a:pPr>
              <a:defRPr/>
            </a:pPr>
            <a:endParaRPr lang="en-GB"/>
          </a:p>
        </p:txBody>
      </p:sp>
      <p:sp>
        <p:nvSpPr>
          <p:cNvPr id="19459" name="Rectangle 3"/>
          <p:cNvSpPr>
            <a:spLocks noGrp="1" noChangeArrowheads="1"/>
          </p:cNvSpPr>
          <p:nvPr>
            <p:ph type="dt" sz="quarter" idx="1"/>
          </p:nvPr>
        </p:nvSpPr>
        <p:spPr bwMode="auto">
          <a:xfrm>
            <a:off x="3849688" y="0"/>
            <a:ext cx="2944812"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72" tIns="45236" rIns="90472" bIns="45236" numCol="1" anchor="t" anchorCtr="0" compatLnSpc="1">
            <a:prstTxWarp prst="textNoShape">
              <a:avLst/>
            </a:prstTxWarp>
          </a:bodyPr>
          <a:lstStyle>
            <a:lvl1pPr algn="r" defTabSz="904884">
              <a:spcBef>
                <a:spcPct val="0"/>
              </a:spcBef>
              <a:defRPr kumimoji="0" sz="1200" b="0">
                <a:latin typeface="Arial" charset="0"/>
              </a:defRPr>
            </a:lvl1pPr>
          </a:lstStyle>
          <a:p>
            <a:pPr>
              <a:defRPr/>
            </a:pPr>
            <a:fld id="{9946743F-5741-4544-B897-C06684BAF7C0}" type="datetime4">
              <a:rPr lang="nl-NL" smtClean="0"/>
              <a:t>14 november 2019</a:t>
            </a:fld>
            <a:endParaRPr lang="en-GB"/>
          </a:p>
        </p:txBody>
      </p:sp>
      <p:sp>
        <p:nvSpPr>
          <p:cNvPr id="19460" name="Rectangle 4"/>
          <p:cNvSpPr>
            <a:spLocks noGrp="1" noChangeArrowheads="1"/>
          </p:cNvSpPr>
          <p:nvPr>
            <p:ph type="ftr" sz="quarter" idx="2"/>
          </p:nvPr>
        </p:nvSpPr>
        <p:spPr bwMode="auto">
          <a:xfrm>
            <a:off x="0" y="9436100"/>
            <a:ext cx="2944813"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72" tIns="45236" rIns="90472" bIns="45236" numCol="1" anchor="b" anchorCtr="0" compatLnSpc="1">
            <a:prstTxWarp prst="textNoShape">
              <a:avLst/>
            </a:prstTxWarp>
          </a:bodyPr>
          <a:lstStyle>
            <a:lvl1pPr algn="l" defTabSz="904884">
              <a:spcBef>
                <a:spcPct val="0"/>
              </a:spcBef>
              <a:defRPr kumimoji="0" sz="1200" b="0">
                <a:latin typeface="Arial" charset="0"/>
              </a:defRPr>
            </a:lvl1pPr>
          </a:lstStyle>
          <a:p>
            <a:pPr>
              <a:defRPr/>
            </a:pPr>
            <a:endParaRPr lang="en-GB"/>
          </a:p>
        </p:txBody>
      </p:sp>
      <p:sp>
        <p:nvSpPr>
          <p:cNvPr id="19461" name="Rectangle 5"/>
          <p:cNvSpPr>
            <a:spLocks noGrp="1" noChangeArrowheads="1"/>
          </p:cNvSpPr>
          <p:nvPr>
            <p:ph type="sldNum" sz="quarter" idx="3"/>
          </p:nvPr>
        </p:nvSpPr>
        <p:spPr bwMode="auto">
          <a:xfrm>
            <a:off x="3849688" y="9436100"/>
            <a:ext cx="2944812"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72" tIns="45236" rIns="90472" bIns="45236" numCol="1" anchor="b" anchorCtr="0" compatLnSpc="1">
            <a:prstTxWarp prst="textNoShape">
              <a:avLst/>
            </a:prstTxWarp>
          </a:bodyPr>
          <a:lstStyle>
            <a:lvl1pPr algn="r" defTabSz="904875">
              <a:spcBef>
                <a:spcPct val="0"/>
              </a:spcBef>
              <a:defRPr kumimoji="0" sz="1200" b="0"/>
            </a:lvl1pPr>
          </a:lstStyle>
          <a:p>
            <a:fld id="{054FABDC-5A56-4356-B7C7-F2EA89013B74}" type="slidenum">
              <a:rPr lang="en-GB" altLang="en-US"/>
              <a:pPr/>
              <a:t>‹#›</a:t>
            </a:fld>
            <a:endParaRPr lang="en-GB" altLang="en-US"/>
          </a:p>
        </p:txBody>
      </p:sp>
    </p:spTree>
    <p:extLst>
      <p:ext uri="{BB962C8B-B14F-4D97-AF65-F5344CB8AC3E}">
        <p14:creationId xmlns:p14="http://schemas.microsoft.com/office/powerpoint/2010/main" val="339958131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0" y="0"/>
            <a:ext cx="2944813"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72" tIns="45236" rIns="90472" bIns="45236" numCol="1" anchor="t" anchorCtr="0" compatLnSpc="1">
            <a:prstTxWarp prst="textNoShape">
              <a:avLst/>
            </a:prstTxWarp>
          </a:bodyPr>
          <a:lstStyle>
            <a:lvl1pPr algn="l" defTabSz="904884">
              <a:spcBef>
                <a:spcPct val="0"/>
              </a:spcBef>
              <a:defRPr kumimoji="0" sz="1200" b="0">
                <a:solidFill>
                  <a:srgbClr val="FF0000"/>
                </a:solidFill>
                <a:latin typeface="DINMittelschrift" pitchFamily="2" charset="2"/>
              </a:defRPr>
            </a:lvl1pPr>
          </a:lstStyle>
          <a:p>
            <a:pPr>
              <a:defRPr/>
            </a:pPr>
            <a:endParaRPr lang="en-GB"/>
          </a:p>
        </p:txBody>
      </p:sp>
      <p:sp>
        <p:nvSpPr>
          <p:cNvPr id="22531" name="Rectangle 3"/>
          <p:cNvSpPr>
            <a:spLocks noGrp="1" noChangeArrowheads="1"/>
          </p:cNvSpPr>
          <p:nvPr>
            <p:ph type="dt" idx="1"/>
          </p:nvPr>
        </p:nvSpPr>
        <p:spPr bwMode="auto">
          <a:xfrm>
            <a:off x="3849688" y="0"/>
            <a:ext cx="2944812"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72" tIns="45236" rIns="90472" bIns="45236" numCol="1" anchor="t" anchorCtr="0" compatLnSpc="1">
            <a:prstTxWarp prst="textNoShape">
              <a:avLst/>
            </a:prstTxWarp>
          </a:bodyPr>
          <a:lstStyle>
            <a:lvl1pPr algn="r" defTabSz="904884">
              <a:spcBef>
                <a:spcPct val="0"/>
              </a:spcBef>
              <a:defRPr kumimoji="0" sz="1200" b="0">
                <a:solidFill>
                  <a:srgbClr val="FF0000"/>
                </a:solidFill>
                <a:latin typeface="DINMittelschrift" pitchFamily="2" charset="2"/>
              </a:defRPr>
            </a:lvl1pPr>
          </a:lstStyle>
          <a:p>
            <a:pPr>
              <a:defRPr/>
            </a:pPr>
            <a:fld id="{92CE712D-1EE0-47DA-8AF6-EAD6B4B1634D}" type="datetime4">
              <a:rPr lang="nl-NL" smtClean="0"/>
              <a:t>14 november 2019</a:t>
            </a:fld>
            <a:endParaRPr lang="en-GB"/>
          </a:p>
        </p:txBody>
      </p:sp>
      <p:sp>
        <p:nvSpPr>
          <p:cNvPr id="64516" name="Rectangle 4"/>
          <p:cNvSpPr>
            <a:spLocks noGrp="1" noRot="1" noChangeAspect="1" noChangeArrowheads="1" noTextEdit="1"/>
          </p:cNvSpPr>
          <p:nvPr>
            <p:ph type="sldImg" idx="2"/>
          </p:nvPr>
        </p:nvSpPr>
        <p:spPr bwMode="auto">
          <a:xfrm>
            <a:off x="914400" y="746125"/>
            <a:ext cx="4965700" cy="372427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2533" name="Rectangle 5"/>
          <p:cNvSpPr>
            <a:spLocks noGrp="1" noChangeArrowheads="1"/>
          </p:cNvSpPr>
          <p:nvPr>
            <p:ph type="body" sz="quarter" idx="3"/>
          </p:nvPr>
        </p:nvSpPr>
        <p:spPr bwMode="auto">
          <a:xfrm>
            <a:off x="906463" y="4716463"/>
            <a:ext cx="4981575" cy="4468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72" tIns="45236" rIns="90472" bIns="45236"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22534" name="Rectangle 6"/>
          <p:cNvSpPr>
            <a:spLocks noGrp="1" noChangeArrowheads="1"/>
          </p:cNvSpPr>
          <p:nvPr>
            <p:ph type="ftr" sz="quarter" idx="4"/>
          </p:nvPr>
        </p:nvSpPr>
        <p:spPr bwMode="auto">
          <a:xfrm>
            <a:off x="0" y="9436100"/>
            <a:ext cx="2944813"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72" tIns="45236" rIns="90472" bIns="45236" numCol="1" anchor="b" anchorCtr="0" compatLnSpc="1">
            <a:prstTxWarp prst="textNoShape">
              <a:avLst/>
            </a:prstTxWarp>
          </a:bodyPr>
          <a:lstStyle>
            <a:lvl1pPr algn="l" defTabSz="904884">
              <a:spcBef>
                <a:spcPct val="0"/>
              </a:spcBef>
              <a:defRPr kumimoji="0" sz="1200" b="0">
                <a:solidFill>
                  <a:srgbClr val="FF0000"/>
                </a:solidFill>
                <a:latin typeface="DINMittelschrift" pitchFamily="2" charset="2"/>
              </a:defRPr>
            </a:lvl1pPr>
          </a:lstStyle>
          <a:p>
            <a:pPr>
              <a:defRPr/>
            </a:pPr>
            <a:endParaRPr lang="en-GB"/>
          </a:p>
        </p:txBody>
      </p:sp>
      <p:sp>
        <p:nvSpPr>
          <p:cNvPr id="22535" name="Rectangle 7"/>
          <p:cNvSpPr>
            <a:spLocks noGrp="1" noChangeArrowheads="1"/>
          </p:cNvSpPr>
          <p:nvPr>
            <p:ph type="sldNum" sz="quarter" idx="5"/>
          </p:nvPr>
        </p:nvSpPr>
        <p:spPr bwMode="auto">
          <a:xfrm>
            <a:off x="3849688" y="9436100"/>
            <a:ext cx="2944812"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72" tIns="45236" rIns="90472" bIns="45236" numCol="1" anchor="b" anchorCtr="0" compatLnSpc="1">
            <a:prstTxWarp prst="textNoShape">
              <a:avLst/>
            </a:prstTxWarp>
          </a:bodyPr>
          <a:lstStyle>
            <a:lvl1pPr algn="r" defTabSz="904875">
              <a:spcBef>
                <a:spcPct val="0"/>
              </a:spcBef>
              <a:defRPr kumimoji="0" sz="1200" b="0">
                <a:solidFill>
                  <a:srgbClr val="FF0000"/>
                </a:solidFill>
                <a:latin typeface="DINMittelschrift" pitchFamily="2" charset="2"/>
              </a:defRPr>
            </a:lvl1pPr>
          </a:lstStyle>
          <a:p>
            <a:fld id="{1D078B53-DB34-467B-A0CA-0E571B76164E}" type="slidenum">
              <a:rPr lang="en-GB" altLang="en-US"/>
              <a:pPr/>
              <a:t>‹#›</a:t>
            </a:fld>
            <a:endParaRPr lang="en-GB" altLang="en-US"/>
          </a:p>
        </p:txBody>
      </p:sp>
    </p:spTree>
    <p:extLst>
      <p:ext uri="{BB962C8B-B14F-4D97-AF65-F5344CB8AC3E}">
        <p14:creationId xmlns:p14="http://schemas.microsoft.com/office/powerpoint/2010/main" val="2358846886"/>
      </p:ext>
    </p:extLst>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p:spPr>
        <p:txBody>
          <a:bodyPr/>
          <a:lstStyle/>
          <a:p>
            <a:endParaRPr lang="en-US" altLang="en-US" dirty="0"/>
          </a:p>
        </p:txBody>
      </p:sp>
      <p:sp>
        <p:nvSpPr>
          <p:cNvPr id="65540" name="Date Placeholder 3"/>
          <p:cNvSpPr>
            <a:spLocks noGrp="1"/>
          </p:cNvSpPr>
          <p:nvPr>
            <p:ph type="dt" sz="quarter" idx="1"/>
          </p:nvPr>
        </p:nvSpPr>
        <p:spPr>
          <a:noFill/>
        </p:spPr>
        <p:txBody>
          <a:bodyPr/>
          <a:lstStyle>
            <a:lvl1pPr defTabSz="904875">
              <a:defRPr kumimoji="1" sz="1400" b="1">
                <a:solidFill>
                  <a:schemeClr val="tx1"/>
                </a:solidFill>
                <a:latin typeface="Arial" panose="020B0604020202020204" pitchFamily="34" charset="0"/>
              </a:defRPr>
            </a:lvl1pPr>
            <a:lvl2pPr marL="742950" indent="-285750" defTabSz="904875">
              <a:defRPr kumimoji="1" sz="1400" b="1">
                <a:solidFill>
                  <a:schemeClr val="tx1"/>
                </a:solidFill>
                <a:latin typeface="Arial" panose="020B0604020202020204" pitchFamily="34" charset="0"/>
              </a:defRPr>
            </a:lvl2pPr>
            <a:lvl3pPr marL="1143000" indent="-228600" defTabSz="904875">
              <a:defRPr kumimoji="1" sz="1400" b="1">
                <a:solidFill>
                  <a:schemeClr val="tx1"/>
                </a:solidFill>
                <a:latin typeface="Arial" panose="020B0604020202020204" pitchFamily="34" charset="0"/>
              </a:defRPr>
            </a:lvl3pPr>
            <a:lvl4pPr marL="1600200" indent="-228600" defTabSz="904875">
              <a:defRPr kumimoji="1" sz="1400" b="1">
                <a:solidFill>
                  <a:schemeClr val="tx1"/>
                </a:solidFill>
                <a:latin typeface="Arial" panose="020B0604020202020204" pitchFamily="34" charset="0"/>
              </a:defRPr>
            </a:lvl4pPr>
            <a:lvl5pPr marL="2057400" indent="-228600" defTabSz="904875">
              <a:defRPr kumimoji="1" sz="1400" b="1">
                <a:solidFill>
                  <a:schemeClr val="tx1"/>
                </a:solidFill>
                <a:latin typeface="Arial" panose="020B0604020202020204" pitchFamily="34" charset="0"/>
              </a:defRPr>
            </a:lvl5pPr>
            <a:lvl6pPr marL="2514600"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6pPr>
            <a:lvl7pPr marL="2971800"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7pPr>
            <a:lvl8pPr marL="3429000"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8pPr>
            <a:lvl9pPr marL="3886200"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9pPr>
          </a:lstStyle>
          <a:p>
            <a:fld id="{C66B041A-C71E-4D7B-A2AC-70806C2E8A9A}" type="datetime4">
              <a:rPr kumimoji="0" lang="nl-NL" altLang="en-US" sz="1200" b="0" smtClean="0">
                <a:solidFill>
                  <a:srgbClr val="FF0000"/>
                </a:solidFill>
                <a:latin typeface="DINMittelschrift" pitchFamily="2" charset="2"/>
              </a:rPr>
              <a:t>14 november 2019</a:t>
            </a:fld>
            <a:endParaRPr kumimoji="0" lang="en-GB" altLang="en-US" sz="1200" b="0">
              <a:solidFill>
                <a:srgbClr val="FF0000"/>
              </a:solidFill>
              <a:latin typeface="DINMittelschrift" pitchFamily="2" charset="2"/>
            </a:endParaRPr>
          </a:p>
        </p:txBody>
      </p:sp>
      <p:sp>
        <p:nvSpPr>
          <p:cNvPr id="65541" name="Slide Number Placeholder 4"/>
          <p:cNvSpPr>
            <a:spLocks noGrp="1"/>
          </p:cNvSpPr>
          <p:nvPr>
            <p:ph type="sldNum" sz="quarter" idx="5"/>
          </p:nvPr>
        </p:nvSpPr>
        <p:spPr>
          <a:noFill/>
        </p:spPr>
        <p:txBody>
          <a:bodyPr/>
          <a:lstStyle>
            <a:lvl1pPr defTabSz="904875">
              <a:defRPr kumimoji="1" sz="1400" b="1">
                <a:solidFill>
                  <a:schemeClr val="tx1"/>
                </a:solidFill>
                <a:latin typeface="Arial" panose="020B0604020202020204" pitchFamily="34" charset="0"/>
              </a:defRPr>
            </a:lvl1pPr>
            <a:lvl2pPr marL="742950" indent="-285750" defTabSz="904875">
              <a:defRPr kumimoji="1" sz="1400" b="1">
                <a:solidFill>
                  <a:schemeClr val="tx1"/>
                </a:solidFill>
                <a:latin typeface="Arial" panose="020B0604020202020204" pitchFamily="34" charset="0"/>
              </a:defRPr>
            </a:lvl2pPr>
            <a:lvl3pPr marL="1143000" indent="-228600" defTabSz="904875">
              <a:defRPr kumimoji="1" sz="1400" b="1">
                <a:solidFill>
                  <a:schemeClr val="tx1"/>
                </a:solidFill>
                <a:latin typeface="Arial" panose="020B0604020202020204" pitchFamily="34" charset="0"/>
              </a:defRPr>
            </a:lvl3pPr>
            <a:lvl4pPr marL="1600200" indent="-228600" defTabSz="904875">
              <a:defRPr kumimoji="1" sz="1400" b="1">
                <a:solidFill>
                  <a:schemeClr val="tx1"/>
                </a:solidFill>
                <a:latin typeface="Arial" panose="020B0604020202020204" pitchFamily="34" charset="0"/>
              </a:defRPr>
            </a:lvl4pPr>
            <a:lvl5pPr marL="2057400" indent="-228600" defTabSz="904875">
              <a:defRPr kumimoji="1" sz="1400" b="1">
                <a:solidFill>
                  <a:schemeClr val="tx1"/>
                </a:solidFill>
                <a:latin typeface="Arial" panose="020B0604020202020204" pitchFamily="34" charset="0"/>
              </a:defRPr>
            </a:lvl5pPr>
            <a:lvl6pPr marL="2514600"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6pPr>
            <a:lvl7pPr marL="2971800"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7pPr>
            <a:lvl8pPr marL="3429000"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8pPr>
            <a:lvl9pPr marL="3886200"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9pPr>
          </a:lstStyle>
          <a:p>
            <a:fld id="{4CAFE24C-7860-467A-8E78-74D43CAEA38A}" type="slidenum">
              <a:rPr kumimoji="0" lang="en-GB" altLang="en-US" sz="1200" b="0">
                <a:solidFill>
                  <a:srgbClr val="FF0000"/>
                </a:solidFill>
                <a:latin typeface="DINMittelschrift" pitchFamily="2" charset="2"/>
              </a:rPr>
              <a:pPr/>
              <a:t>1</a:t>
            </a:fld>
            <a:endParaRPr kumimoji="0" lang="en-GB" altLang="en-US" sz="1200" b="0">
              <a:solidFill>
                <a:srgbClr val="FF0000"/>
              </a:solidFill>
              <a:latin typeface="DINMittelschrift" pitchFamily="2" charset="2"/>
            </a:endParaRPr>
          </a:p>
        </p:txBody>
      </p:sp>
    </p:spTree>
    <p:extLst>
      <p:ext uri="{BB962C8B-B14F-4D97-AF65-F5344CB8AC3E}">
        <p14:creationId xmlns:p14="http://schemas.microsoft.com/office/powerpoint/2010/main" val="2009158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a:defRPr/>
            </a:pPr>
            <a:fld id="{92CE712D-1EE0-47DA-8AF6-EAD6B4B1634D}" type="datetime4">
              <a:rPr lang="nl-NL" smtClean="0"/>
              <a:t>14 november 2019</a:t>
            </a:fld>
            <a:endParaRPr lang="en-GB"/>
          </a:p>
        </p:txBody>
      </p:sp>
      <p:sp>
        <p:nvSpPr>
          <p:cNvPr id="5" name="Slide Number Placeholder 4"/>
          <p:cNvSpPr>
            <a:spLocks noGrp="1"/>
          </p:cNvSpPr>
          <p:nvPr>
            <p:ph type="sldNum" sz="quarter" idx="11"/>
          </p:nvPr>
        </p:nvSpPr>
        <p:spPr/>
        <p:txBody>
          <a:bodyPr/>
          <a:lstStyle/>
          <a:p>
            <a:fld id="{1D078B53-DB34-467B-A0CA-0E571B76164E}" type="slidenum">
              <a:rPr lang="en-GB" altLang="en-US" smtClean="0"/>
              <a:pPr/>
              <a:t>2</a:t>
            </a:fld>
            <a:endParaRPr lang="en-GB" altLang="en-US"/>
          </a:p>
        </p:txBody>
      </p:sp>
    </p:spTree>
    <p:extLst>
      <p:ext uri="{BB962C8B-B14F-4D97-AF65-F5344CB8AC3E}">
        <p14:creationId xmlns:p14="http://schemas.microsoft.com/office/powerpoint/2010/main" val="27887677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atum 3"/>
          <p:cNvSpPr>
            <a:spLocks noGrp="1"/>
          </p:cNvSpPr>
          <p:nvPr>
            <p:ph type="dt" idx="10"/>
          </p:nvPr>
        </p:nvSpPr>
        <p:spPr/>
        <p:txBody>
          <a:bodyPr/>
          <a:lstStyle/>
          <a:p>
            <a:pPr>
              <a:defRPr/>
            </a:pPr>
            <a:fld id="{92CE712D-1EE0-47DA-8AF6-EAD6B4B1634D}" type="datetime4">
              <a:rPr lang="nl-NL" smtClean="0"/>
              <a:t>14 november 2019</a:t>
            </a:fld>
            <a:endParaRPr lang="en-GB"/>
          </a:p>
        </p:txBody>
      </p:sp>
      <p:sp>
        <p:nvSpPr>
          <p:cNvPr id="5" name="Tijdelijke aanduiding voor dianummer 4"/>
          <p:cNvSpPr>
            <a:spLocks noGrp="1"/>
          </p:cNvSpPr>
          <p:nvPr>
            <p:ph type="sldNum" sz="quarter" idx="11"/>
          </p:nvPr>
        </p:nvSpPr>
        <p:spPr/>
        <p:txBody>
          <a:bodyPr/>
          <a:lstStyle/>
          <a:p>
            <a:fld id="{1D078B53-DB34-467B-A0CA-0E571B76164E}" type="slidenum">
              <a:rPr lang="en-GB" altLang="en-US" smtClean="0"/>
              <a:pPr/>
              <a:t>3</a:t>
            </a:fld>
            <a:endParaRPr lang="en-GB" altLang="en-US"/>
          </a:p>
        </p:txBody>
      </p:sp>
    </p:spTree>
    <p:extLst>
      <p:ext uri="{BB962C8B-B14F-4D97-AF65-F5344CB8AC3E}">
        <p14:creationId xmlns:p14="http://schemas.microsoft.com/office/powerpoint/2010/main" val="39445261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pPr>
              <a:defRPr/>
            </a:pPr>
            <a:fld id="{92CE712D-1EE0-47DA-8AF6-EAD6B4B1634D}" type="datetime4">
              <a:rPr lang="nl-NL" smtClean="0"/>
              <a:t>14 november 2019</a:t>
            </a:fld>
            <a:endParaRPr lang="en-GB"/>
          </a:p>
        </p:txBody>
      </p:sp>
      <p:sp>
        <p:nvSpPr>
          <p:cNvPr id="5" name="Slide Number Placeholder 4"/>
          <p:cNvSpPr>
            <a:spLocks noGrp="1"/>
          </p:cNvSpPr>
          <p:nvPr>
            <p:ph type="sldNum" sz="quarter" idx="11"/>
          </p:nvPr>
        </p:nvSpPr>
        <p:spPr/>
        <p:txBody>
          <a:bodyPr/>
          <a:lstStyle/>
          <a:p>
            <a:fld id="{1D078B53-DB34-467B-A0CA-0E571B76164E}" type="slidenum">
              <a:rPr lang="en-GB" altLang="en-US" smtClean="0"/>
              <a:pPr/>
              <a:t>4</a:t>
            </a:fld>
            <a:endParaRPr lang="en-GB" altLang="en-US"/>
          </a:p>
        </p:txBody>
      </p:sp>
    </p:spTree>
    <p:extLst>
      <p:ext uri="{BB962C8B-B14F-4D97-AF65-F5344CB8AC3E}">
        <p14:creationId xmlns:p14="http://schemas.microsoft.com/office/powerpoint/2010/main" val="34838205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a:ln/>
        </p:spPr>
      </p:sp>
      <p:sp>
        <p:nvSpPr>
          <p:cNvPr id="104451" name="Notes Placeholder 2"/>
          <p:cNvSpPr>
            <a:spLocks noGrp="1"/>
          </p:cNvSpPr>
          <p:nvPr>
            <p:ph type="body" idx="1"/>
          </p:nvPr>
        </p:nvSpPr>
        <p:spPr>
          <a:noFill/>
        </p:spPr>
        <p:txBody>
          <a:bodyPr/>
          <a:lstStyle/>
          <a:p>
            <a:endParaRPr lang="en-US" altLang="nl-NL" sz="1000">
              <a:latin typeface="Arial" panose="020B0604020202020204" pitchFamily="34" charset="0"/>
              <a:cs typeface="Arial" panose="020B0604020202020204" pitchFamily="34" charset="0"/>
            </a:endParaRPr>
          </a:p>
        </p:txBody>
      </p:sp>
      <p:sp>
        <p:nvSpPr>
          <p:cNvPr id="104452" name="Date Placeholder 3"/>
          <p:cNvSpPr>
            <a:spLocks noGrp="1"/>
          </p:cNvSpPr>
          <p:nvPr>
            <p:ph type="dt" sz="quarter" idx="1"/>
          </p:nvPr>
        </p:nvSpPr>
        <p:spPr>
          <a:noFill/>
        </p:spPr>
        <p:txBody>
          <a:bodyPr/>
          <a:lstStyle>
            <a:lvl1pPr defTabSz="904875">
              <a:defRPr kumimoji="1" sz="1400" b="1">
                <a:solidFill>
                  <a:schemeClr val="tx1"/>
                </a:solidFill>
                <a:latin typeface="Arial" panose="020B0604020202020204" pitchFamily="34" charset="0"/>
              </a:defRPr>
            </a:lvl1pPr>
            <a:lvl2pPr marL="746125" indent="-285750" defTabSz="904875">
              <a:defRPr kumimoji="1" sz="1400" b="1">
                <a:solidFill>
                  <a:schemeClr val="tx1"/>
                </a:solidFill>
                <a:latin typeface="Arial" panose="020B0604020202020204" pitchFamily="34" charset="0"/>
              </a:defRPr>
            </a:lvl2pPr>
            <a:lvl3pPr marL="1147763" indent="-228600" defTabSz="904875">
              <a:defRPr kumimoji="1" sz="1400" b="1">
                <a:solidFill>
                  <a:schemeClr val="tx1"/>
                </a:solidFill>
                <a:latin typeface="Arial" panose="020B0604020202020204" pitchFamily="34" charset="0"/>
              </a:defRPr>
            </a:lvl3pPr>
            <a:lvl4pPr marL="1608138" indent="-228600" defTabSz="904875">
              <a:defRPr kumimoji="1" sz="1400" b="1">
                <a:solidFill>
                  <a:schemeClr val="tx1"/>
                </a:solidFill>
                <a:latin typeface="Arial" panose="020B0604020202020204" pitchFamily="34" charset="0"/>
              </a:defRPr>
            </a:lvl4pPr>
            <a:lvl5pPr marL="2066925" indent="-228600" defTabSz="904875">
              <a:defRPr kumimoji="1" sz="1400" b="1">
                <a:solidFill>
                  <a:schemeClr val="tx1"/>
                </a:solidFill>
                <a:latin typeface="Arial" panose="020B0604020202020204" pitchFamily="34" charset="0"/>
              </a:defRPr>
            </a:lvl5pPr>
            <a:lvl6pPr marL="2524125"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6pPr>
            <a:lvl7pPr marL="2981325"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7pPr>
            <a:lvl8pPr marL="3438525"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8pPr>
            <a:lvl9pPr marL="3895725"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9pPr>
          </a:lstStyle>
          <a:p>
            <a:fld id="{82ECBF9C-0F92-4EA7-A4F0-3A20A9AD6D3E}" type="datetime4">
              <a:rPr kumimoji="0" lang="nl-NL" altLang="nl-NL" sz="1200" b="0" smtClean="0">
                <a:solidFill>
                  <a:srgbClr val="FF0000"/>
                </a:solidFill>
                <a:latin typeface="DINMittelschrift" pitchFamily="2" charset="2"/>
              </a:rPr>
              <a:t>14 november 2019</a:t>
            </a:fld>
            <a:endParaRPr kumimoji="0" lang="en-GB" altLang="nl-NL" sz="1200" b="0">
              <a:solidFill>
                <a:srgbClr val="FF0000"/>
              </a:solidFill>
              <a:latin typeface="DINMittelschrift" pitchFamily="2" charset="2"/>
            </a:endParaRPr>
          </a:p>
        </p:txBody>
      </p:sp>
      <p:sp>
        <p:nvSpPr>
          <p:cNvPr id="104453" name="Slide Number Placeholder 4"/>
          <p:cNvSpPr>
            <a:spLocks noGrp="1"/>
          </p:cNvSpPr>
          <p:nvPr>
            <p:ph type="sldNum" sz="quarter" idx="5"/>
          </p:nvPr>
        </p:nvSpPr>
        <p:spPr>
          <a:noFill/>
        </p:spPr>
        <p:txBody>
          <a:bodyPr/>
          <a:lstStyle>
            <a:lvl1pPr defTabSz="904875">
              <a:defRPr kumimoji="1" sz="1400" b="1">
                <a:solidFill>
                  <a:schemeClr val="tx1"/>
                </a:solidFill>
                <a:latin typeface="Arial" panose="020B0604020202020204" pitchFamily="34" charset="0"/>
              </a:defRPr>
            </a:lvl1pPr>
            <a:lvl2pPr marL="746125" indent="-285750" defTabSz="904875">
              <a:defRPr kumimoji="1" sz="1400" b="1">
                <a:solidFill>
                  <a:schemeClr val="tx1"/>
                </a:solidFill>
                <a:latin typeface="Arial" panose="020B0604020202020204" pitchFamily="34" charset="0"/>
              </a:defRPr>
            </a:lvl2pPr>
            <a:lvl3pPr marL="1147763" indent="-228600" defTabSz="904875">
              <a:defRPr kumimoji="1" sz="1400" b="1">
                <a:solidFill>
                  <a:schemeClr val="tx1"/>
                </a:solidFill>
                <a:latin typeface="Arial" panose="020B0604020202020204" pitchFamily="34" charset="0"/>
              </a:defRPr>
            </a:lvl3pPr>
            <a:lvl4pPr marL="1608138" indent="-228600" defTabSz="904875">
              <a:defRPr kumimoji="1" sz="1400" b="1">
                <a:solidFill>
                  <a:schemeClr val="tx1"/>
                </a:solidFill>
                <a:latin typeface="Arial" panose="020B0604020202020204" pitchFamily="34" charset="0"/>
              </a:defRPr>
            </a:lvl4pPr>
            <a:lvl5pPr marL="2066925" indent="-228600" defTabSz="904875">
              <a:defRPr kumimoji="1" sz="1400" b="1">
                <a:solidFill>
                  <a:schemeClr val="tx1"/>
                </a:solidFill>
                <a:latin typeface="Arial" panose="020B0604020202020204" pitchFamily="34" charset="0"/>
              </a:defRPr>
            </a:lvl5pPr>
            <a:lvl6pPr marL="2524125"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6pPr>
            <a:lvl7pPr marL="2981325"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7pPr>
            <a:lvl8pPr marL="3438525"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8pPr>
            <a:lvl9pPr marL="3895725"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9pPr>
          </a:lstStyle>
          <a:p>
            <a:fld id="{E1FDD171-676D-4CCE-AB26-501E6CFD013F}" type="slidenum">
              <a:rPr kumimoji="0" lang="en-GB" altLang="nl-NL" sz="1200" b="0">
                <a:solidFill>
                  <a:srgbClr val="FF0000"/>
                </a:solidFill>
                <a:latin typeface="DINMittelschrift" pitchFamily="2" charset="2"/>
              </a:rPr>
              <a:pPr/>
              <a:t>5</a:t>
            </a:fld>
            <a:endParaRPr kumimoji="0" lang="en-GB" altLang="nl-NL" sz="1200" b="0">
              <a:solidFill>
                <a:srgbClr val="FF0000"/>
              </a:solidFill>
              <a:latin typeface="DINMittelschrift" pitchFamily="2" charset="2"/>
            </a:endParaRPr>
          </a:p>
        </p:txBody>
      </p:sp>
    </p:spTree>
    <p:extLst>
      <p:ext uri="{BB962C8B-B14F-4D97-AF65-F5344CB8AC3E}">
        <p14:creationId xmlns:p14="http://schemas.microsoft.com/office/powerpoint/2010/main" val="13367817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ln/>
        </p:spPr>
      </p:sp>
      <p:sp>
        <p:nvSpPr>
          <p:cNvPr id="675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ltLang="en-US"/>
          </a:p>
        </p:txBody>
      </p:sp>
    </p:spTree>
    <p:extLst>
      <p:ext uri="{BB962C8B-B14F-4D97-AF65-F5344CB8AC3E}">
        <p14:creationId xmlns:p14="http://schemas.microsoft.com/office/powerpoint/2010/main" val="5306476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Tijdelijke aanduiding voor dia-afbeelding 1"/>
          <p:cNvSpPr>
            <a:spLocks noGrp="1" noRot="1" noChangeAspect="1" noTextEdit="1"/>
          </p:cNvSpPr>
          <p:nvPr>
            <p:ph type="sldImg"/>
          </p:nvPr>
        </p:nvSpPr>
        <p:spPr>
          <a:ln/>
        </p:spPr>
      </p:sp>
      <p:sp>
        <p:nvSpPr>
          <p:cNvPr id="109571" name="Tijdelijke aanduiding voor notities 2"/>
          <p:cNvSpPr>
            <a:spLocks noGrp="1"/>
          </p:cNvSpPr>
          <p:nvPr>
            <p:ph type="body" idx="1"/>
          </p:nvPr>
        </p:nvSpPr>
        <p:spPr>
          <a:noFill/>
        </p:spPr>
        <p:txBody>
          <a:bodyPr/>
          <a:lstStyle/>
          <a:p>
            <a:endParaRPr lang="nl-NL" altLang="en-US" sz="1000" dirty="0">
              <a:latin typeface="Arial" panose="020B0604020202020204" pitchFamily="34" charset="0"/>
              <a:cs typeface="Arial" panose="020B0604020202020204" pitchFamily="34" charset="0"/>
            </a:endParaRPr>
          </a:p>
        </p:txBody>
      </p:sp>
      <p:sp>
        <p:nvSpPr>
          <p:cNvPr id="109572" name="Tijdelijke aanduiding voor datum 3"/>
          <p:cNvSpPr>
            <a:spLocks noGrp="1"/>
          </p:cNvSpPr>
          <p:nvPr>
            <p:ph type="dt" sz="quarter" idx="1"/>
          </p:nvPr>
        </p:nvSpPr>
        <p:spPr>
          <a:noFill/>
        </p:spPr>
        <p:txBody>
          <a:bodyPr/>
          <a:lstStyle>
            <a:lvl1pPr defTabSz="904875">
              <a:defRPr kumimoji="1" sz="1400" b="1">
                <a:solidFill>
                  <a:schemeClr val="tx1"/>
                </a:solidFill>
                <a:latin typeface="Arial" panose="020B0604020202020204" pitchFamily="34" charset="0"/>
              </a:defRPr>
            </a:lvl1pPr>
            <a:lvl2pPr marL="746125" indent="-285750" defTabSz="904875">
              <a:defRPr kumimoji="1" sz="1400" b="1">
                <a:solidFill>
                  <a:schemeClr val="tx1"/>
                </a:solidFill>
                <a:latin typeface="Arial" panose="020B0604020202020204" pitchFamily="34" charset="0"/>
              </a:defRPr>
            </a:lvl2pPr>
            <a:lvl3pPr marL="1147763" indent="-228600" defTabSz="904875">
              <a:defRPr kumimoji="1" sz="1400" b="1">
                <a:solidFill>
                  <a:schemeClr val="tx1"/>
                </a:solidFill>
                <a:latin typeface="Arial" panose="020B0604020202020204" pitchFamily="34" charset="0"/>
              </a:defRPr>
            </a:lvl3pPr>
            <a:lvl4pPr marL="1608138" indent="-228600" defTabSz="904875">
              <a:defRPr kumimoji="1" sz="1400" b="1">
                <a:solidFill>
                  <a:schemeClr val="tx1"/>
                </a:solidFill>
                <a:latin typeface="Arial" panose="020B0604020202020204" pitchFamily="34" charset="0"/>
              </a:defRPr>
            </a:lvl4pPr>
            <a:lvl5pPr marL="2066925" indent="-228600" defTabSz="904875">
              <a:defRPr kumimoji="1" sz="1400" b="1">
                <a:solidFill>
                  <a:schemeClr val="tx1"/>
                </a:solidFill>
                <a:latin typeface="Arial" panose="020B0604020202020204" pitchFamily="34" charset="0"/>
              </a:defRPr>
            </a:lvl5pPr>
            <a:lvl6pPr marL="2524125"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6pPr>
            <a:lvl7pPr marL="2981325"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7pPr>
            <a:lvl8pPr marL="3438525"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8pPr>
            <a:lvl9pPr marL="3895725"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9pPr>
          </a:lstStyle>
          <a:p>
            <a:fld id="{E4BF4387-EE2B-4D0A-A6D7-0BF6453AB71D}" type="datetime4">
              <a:rPr kumimoji="0" lang="nl-NL" altLang="en-US" sz="1200" b="0" smtClean="0">
                <a:solidFill>
                  <a:srgbClr val="FF0000"/>
                </a:solidFill>
                <a:latin typeface="DINMittelschrift" pitchFamily="2" charset="2"/>
              </a:rPr>
              <a:t>14 november 2019</a:t>
            </a:fld>
            <a:endParaRPr kumimoji="0" lang="en-GB" altLang="en-US" sz="1200" b="0">
              <a:solidFill>
                <a:srgbClr val="FF0000"/>
              </a:solidFill>
              <a:latin typeface="DINMittelschrift" pitchFamily="2" charset="2"/>
            </a:endParaRPr>
          </a:p>
        </p:txBody>
      </p:sp>
      <p:sp>
        <p:nvSpPr>
          <p:cNvPr id="109573" name="Tijdelijke aanduiding voor dianummer 4"/>
          <p:cNvSpPr>
            <a:spLocks noGrp="1"/>
          </p:cNvSpPr>
          <p:nvPr>
            <p:ph type="sldNum" sz="quarter" idx="5"/>
          </p:nvPr>
        </p:nvSpPr>
        <p:spPr>
          <a:noFill/>
        </p:spPr>
        <p:txBody>
          <a:bodyPr/>
          <a:lstStyle>
            <a:lvl1pPr defTabSz="904875">
              <a:defRPr kumimoji="1" sz="1400" b="1">
                <a:solidFill>
                  <a:schemeClr val="tx1"/>
                </a:solidFill>
                <a:latin typeface="Arial" panose="020B0604020202020204" pitchFamily="34" charset="0"/>
              </a:defRPr>
            </a:lvl1pPr>
            <a:lvl2pPr marL="746125" indent="-285750" defTabSz="904875">
              <a:defRPr kumimoji="1" sz="1400" b="1">
                <a:solidFill>
                  <a:schemeClr val="tx1"/>
                </a:solidFill>
                <a:latin typeface="Arial" panose="020B0604020202020204" pitchFamily="34" charset="0"/>
              </a:defRPr>
            </a:lvl2pPr>
            <a:lvl3pPr marL="1147763" indent="-228600" defTabSz="904875">
              <a:defRPr kumimoji="1" sz="1400" b="1">
                <a:solidFill>
                  <a:schemeClr val="tx1"/>
                </a:solidFill>
                <a:latin typeface="Arial" panose="020B0604020202020204" pitchFamily="34" charset="0"/>
              </a:defRPr>
            </a:lvl3pPr>
            <a:lvl4pPr marL="1608138" indent="-228600" defTabSz="904875">
              <a:defRPr kumimoji="1" sz="1400" b="1">
                <a:solidFill>
                  <a:schemeClr val="tx1"/>
                </a:solidFill>
                <a:latin typeface="Arial" panose="020B0604020202020204" pitchFamily="34" charset="0"/>
              </a:defRPr>
            </a:lvl4pPr>
            <a:lvl5pPr marL="2066925" indent="-228600" defTabSz="904875">
              <a:defRPr kumimoji="1" sz="1400" b="1">
                <a:solidFill>
                  <a:schemeClr val="tx1"/>
                </a:solidFill>
                <a:latin typeface="Arial" panose="020B0604020202020204" pitchFamily="34" charset="0"/>
              </a:defRPr>
            </a:lvl5pPr>
            <a:lvl6pPr marL="2524125"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6pPr>
            <a:lvl7pPr marL="2981325"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7pPr>
            <a:lvl8pPr marL="3438525"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8pPr>
            <a:lvl9pPr marL="3895725"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9pPr>
          </a:lstStyle>
          <a:p>
            <a:fld id="{D2B27585-EB65-48FC-9624-3697FEED25BE}" type="slidenum">
              <a:rPr kumimoji="0" lang="en-GB" altLang="en-US" sz="1200" b="0">
                <a:solidFill>
                  <a:srgbClr val="FF0000"/>
                </a:solidFill>
                <a:latin typeface="DINMittelschrift" pitchFamily="2" charset="2"/>
              </a:rPr>
              <a:pPr/>
              <a:t>7</a:t>
            </a:fld>
            <a:endParaRPr kumimoji="0" lang="en-GB" altLang="en-US" sz="1200" b="0">
              <a:solidFill>
                <a:srgbClr val="FF0000"/>
              </a:solidFill>
              <a:latin typeface="DINMittelschrift" pitchFamily="2" charset="2"/>
            </a:endParaRPr>
          </a:p>
        </p:txBody>
      </p:sp>
    </p:spTree>
    <p:extLst>
      <p:ext uri="{BB962C8B-B14F-4D97-AF65-F5344CB8AC3E}">
        <p14:creationId xmlns:p14="http://schemas.microsoft.com/office/powerpoint/2010/main" val="5645496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Tijdelijke aanduiding voor dia-afbeelding 1"/>
          <p:cNvSpPr>
            <a:spLocks noGrp="1" noRot="1" noChangeAspect="1" noTextEdit="1"/>
          </p:cNvSpPr>
          <p:nvPr>
            <p:ph type="sldImg"/>
          </p:nvPr>
        </p:nvSpPr>
        <p:spPr>
          <a:ln/>
        </p:spPr>
      </p:sp>
      <p:sp>
        <p:nvSpPr>
          <p:cNvPr id="110595" name="Tijdelijke aanduiding voor notities 2"/>
          <p:cNvSpPr>
            <a:spLocks noGrp="1"/>
          </p:cNvSpPr>
          <p:nvPr>
            <p:ph type="body" idx="1"/>
          </p:nvPr>
        </p:nvSpPr>
        <p:spPr>
          <a:noFill/>
        </p:spPr>
        <p:txBody>
          <a:bodyPr/>
          <a:lstStyle/>
          <a:p>
            <a:endParaRPr lang="nl-NL" altLang="en-US" sz="1000" dirty="0">
              <a:latin typeface="Arial" panose="020B0604020202020204" pitchFamily="34" charset="0"/>
              <a:cs typeface="Arial" panose="020B0604020202020204" pitchFamily="34" charset="0"/>
            </a:endParaRPr>
          </a:p>
        </p:txBody>
      </p:sp>
      <p:sp>
        <p:nvSpPr>
          <p:cNvPr id="110596" name="Tijdelijke aanduiding voor datum 3"/>
          <p:cNvSpPr>
            <a:spLocks noGrp="1"/>
          </p:cNvSpPr>
          <p:nvPr>
            <p:ph type="dt" sz="quarter" idx="1"/>
          </p:nvPr>
        </p:nvSpPr>
        <p:spPr>
          <a:noFill/>
        </p:spPr>
        <p:txBody>
          <a:bodyPr/>
          <a:lstStyle>
            <a:lvl1pPr defTabSz="904875">
              <a:defRPr kumimoji="1" sz="1400" b="1">
                <a:solidFill>
                  <a:schemeClr val="tx1"/>
                </a:solidFill>
                <a:latin typeface="Arial" panose="020B0604020202020204" pitchFamily="34" charset="0"/>
              </a:defRPr>
            </a:lvl1pPr>
            <a:lvl2pPr marL="746125" indent="-285750" defTabSz="904875">
              <a:defRPr kumimoji="1" sz="1400" b="1">
                <a:solidFill>
                  <a:schemeClr val="tx1"/>
                </a:solidFill>
                <a:latin typeface="Arial" panose="020B0604020202020204" pitchFamily="34" charset="0"/>
              </a:defRPr>
            </a:lvl2pPr>
            <a:lvl3pPr marL="1147763" indent="-228600" defTabSz="904875">
              <a:defRPr kumimoji="1" sz="1400" b="1">
                <a:solidFill>
                  <a:schemeClr val="tx1"/>
                </a:solidFill>
                <a:latin typeface="Arial" panose="020B0604020202020204" pitchFamily="34" charset="0"/>
              </a:defRPr>
            </a:lvl3pPr>
            <a:lvl4pPr marL="1608138" indent="-228600" defTabSz="904875">
              <a:defRPr kumimoji="1" sz="1400" b="1">
                <a:solidFill>
                  <a:schemeClr val="tx1"/>
                </a:solidFill>
                <a:latin typeface="Arial" panose="020B0604020202020204" pitchFamily="34" charset="0"/>
              </a:defRPr>
            </a:lvl4pPr>
            <a:lvl5pPr marL="2066925" indent="-228600" defTabSz="904875">
              <a:defRPr kumimoji="1" sz="1400" b="1">
                <a:solidFill>
                  <a:schemeClr val="tx1"/>
                </a:solidFill>
                <a:latin typeface="Arial" panose="020B0604020202020204" pitchFamily="34" charset="0"/>
              </a:defRPr>
            </a:lvl5pPr>
            <a:lvl6pPr marL="2524125"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6pPr>
            <a:lvl7pPr marL="2981325"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7pPr>
            <a:lvl8pPr marL="3438525"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8pPr>
            <a:lvl9pPr marL="3895725"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9pPr>
          </a:lstStyle>
          <a:p>
            <a:fld id="{6EFA10A9-B301-4222-968B-5DDC76C1E670}" type="datetime4">
              <a:rPr kumimoji="0" lang="nl-NL" altLang="en-US" sz="1200" b="0" smtClean="0">
                <a:solidFill>
                  <a:srgbClr val="FF0000"/>
                </a:solidFill>
                <a:latin typeface="DINMittelschrift" pitchFamily="2" charset="2"/>
              </a:rPr>
              <a:t>14 november 2019</a:t>
            </a:fld>
            <a:endParaRPr kumimoji="0" lang="en-GB" altLang="en-US" sz="1200" b="0">
              <a:solidFill>
                <a:srgbClr val="FF0000"/>
              </a:solidFill>
              <a:latin typeface="DINMittelschrift" pitchFamily="2" charset="2"/>
            </a:endParaRPr>
          </a:p>
        </p:txBody>
      </p:sp>
      <p:sp>
        <p:nvSpPr>
          <p:cNvPr id="110597" name="Tijdelijke aanduiding voor dianummer 4"/>
          <p:cNvSpPr>
            <a:spLocks noGrp="1"/>
          </p:cNvSpPr>
          <p:nvPr>
            <p:ph type="sldNum" sz="quarter" idx="5"/>
          </p:nvPr>
        </p:nvSpPr>
        <p:spPr>
          <a:noFill/>
        </p:spPr>
        <p:txBody>
          <a:bodyPr/>
          <a:lstStyle>
            <a:lvl1pPr defTabSz="904875">
              <a:defRPr kumimoji="1" sz="1400" b="1">
                <a:solidFill>
                  <a:schemeClr val="tx1"/>
                </a:solidFill>
                <a:latin typeface="Arial" panose="020B0604020202020204" pitchFamily="34" charset="0"/>
              </a:defRPr>
            </a:lvl1pPr>
            <a:lvl2pPr marL="746125" indent="-285750" defTabSz="904875">
              <a:defRPr kumimoji="1" sz="1400" b="1">
                <a:solidFill>
                  <a:schemeClr val="tx1"/>
                </a:solidFill>
                <a:latin typeface="Arial" panose="020B0604020202020204" pitchFamily="34" charset="0"/>
              </a:defRPr>
            </a:lvl2pPr>
            <a:lvl3pPr marL="1147763" indent="-228600" defTabSz="904875">
              <a:defRPr kumimoji="1" sz="1400" b="1">
                <a:solidFill>
                  <a:schemeClr val="tx1"/>
                </a:solidFill>
                <a:latin typeface="Arial" panose="020B0604020202020204" pitchFamily="34" charset="0"/>
              </a:defRPr>
            </a:lvl3pPr>
            <a:lvl4pPr marL="1608138" indent="-228600" defTabSz="904875">
              <a:defRPr kumimoji="1" sz="1400" b="1">
                <a:solidFill>
                  <a:schemeClr val="tx1"/>
                </a:solidFill>
                <a:latin typeface="Arial" panose="020B0604020202020204" pitchFamily="34" charset="0"/>
              </a:defRPr>
            </a:lvl4pPr>
            <a:lvl5pPr marL="2066925" indent="-228600" defTabSz="904875">
              <a:defRPr kumimoji="1" sz="1400" b="1">
                <a:solidFill>
                  <a:schemeClr val="tx1"/>
                </a:solidFill>
                <a:latin typeface="Arial" panose="020B0604020202020204" pitchFamily="34" charset="0"/>
              </a:defRPr>
            </a:lvl5pPr>
            <a:lvl6pPr marL="2524125"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6pPr>
            <a:lvl7pPr marL="2981325"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7pPr>
            <a:lvl8pPr marL="3438525"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8pPr>
            <a:lvl9pPr marL="3895725"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9pPr>
          </a:lstStyle>
          <a:p>
            <a:fld id="{608463B5-F1B8-4269-8467-CC1EA07C8CEC}" type="slidenum">
              <a:rPr kumimoji="0" lang="en-GB" altLang="en-US" sz="1200" b="0">
                <a:solidFill>
                  <a:srgbClr val="FF0000"/>
                </a:solidFill>
                <a:latin typeface="DINMittelschrift" pitchFamily="2" charset="2"/>
              </a:rPr>
              <a:pPr/>
              <a:t>8</a:t>
            </a:fld>
            <a:endParaRPr kumimoji="0" lang="en-GB" altLang="en-US" sz="1200" b="0">
              <a:solidFill>
                <a:srgbClr val="FF0000"/>
              </a:solidFill>
              <a:latin typeface="DINMittelschrift" pitchFamily="2" charset="2"/>
            </a:endParaRPr>
          </a:p>
        </p:txBody>
      </p:sp>
    </p:spTree>
    <p:extLst>
      <p:ext uri="{BB962C8B-B14F-4D97-AF65-F5344CB8AC3E}">
        <p14:creationId xmlns:p14="http://schemas.microsoft.com/office/powerpoint/2010/main" val="13629698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Tijdelijke aanduiding voor dia-afbeelding 1"/>
          <p:cNvSpPr>
            <a:spLocks noGrp="1" noRot="1" noChangeAspect="1" noTextEdit="1"/>
          </p:cNvSpPr>
          <p:nvPr>
            <p:ph type="sldImg"/>
          </p:nvPr>
        </p:nvSpPr>
        <p:spPr>
          <a:ln/>
        </p:spPr>
      </p:sp>
      <p:sp>
        <p:nvSpPr>
          <p:cNvPr id="111619" name="Tijdelijke aanduiding voor notities 2"/>
          <p:cNvSpPr>
            <a:spLocks noGrp="1"/>
          </p:cNvSpPr>
          <p:nvPr>
            <p:ph type="body" idx="1"/>
          </p:nvPr>
        </p:nvSpPr>
        <p:spPr>
          <a:noFill/>
        </p:spPr>
        <p:txBody>
          <a:bodyPr/>
          <a:lstStyle/>
          <a:p>
            <a:endParaRPr lang="nl-NL" altLang="en-US" sz="1200" dirty="0">
              <a:latin typeface="Arial" panose="020B0604020202020204" pitchFamily="34" charset="0"/>
              <a:cs typeface="Arial" panose="020B0604020202020204" pitchFamily="34" charset="0"/>
            </a:endParaRPr>
          </a:p>
        </p:txBody>
      </p:sp>
      <p:sp>
        <p:nvSpPr>
          <p:cNvPr id="111620" name="Tijdelijke aanduiding voor datum 3"/>
          <p:cNvSpPr>
            <a:spLocks noGrp="1"/>
          </p:cNvSpPr>
          <p:nvPr>
            <p:ph type="dt" sz="quarter" idx="1"/>
          </p:nvPr>
        </p:nvSpPr>
        <p:spPr>
          <a:noFill/>
        </p:spPr>
        <p:txBody>
          <a:bodyPr/>
          <a:lstStyle>
            <a:lvl1pPr defTabSz="904875">
              <a:defRPr kumimoji="1" sz="1400" b="1">
                <a:solidFill>
                  <a:schemeClr val="tx1"/>
                </a:solidFill>
                <a:latin typeface="Arial" panose="020B0604020202020204" pitchFamily="34" charset="0"/>
              </a:defRPr>
            </a:lvl1pPr>
            <a:lvl2pPr marL="746125" indent="-285750" defTabSz="904875">
              <a:defRPr kumimoji="1" sz="1400" b="1">
                <a:solidFill>
                  <a:schemeClr val="tx1"/>
                </a:solidFill>
                <a:latin typeface="Arial" panose="020B0604020202020204" pitchFamily="34" charset="0"/>
              </a:defRPr>
            </a:lvl2pPr>
            <a:lvl3pPr marL="1147763" indent="-228600" defTabSz="904875">
              <a:defRPr kumimoji="1" sz="1400" b="1">
                <a:solidFill>
                  <a:schemeClr val="tx1"/>
                </a:solidFill>
                <a:latin typeface="Arial" panose="020B0604020202020204" pitchFamily="34" charset="0"/>
              </a:defRPr>
            </a:lvl3pPr>
            <a:lvl4pPr marL="1608138" indent="-228600" defTabSz="904875">
              <a:defRPr kumimoji="1" sz="1400" b="1">
                <a:solidFill>
                  <a:schemeClr val="tx1"/>
                </a:solidFill>
                <a:latin typeface="Arial" panose="020B0604020202020204" pitchFamily="34" charset="0"/>
              </a:defRPr>
            </a:lvl4pPr>
            <a:lvl5pPr marL="2066925" indent="-228600" defTabSz="904875">
              <a:defRPr kumimoji="1" sz="1400" b="1">
                <a:solidFill>
                  <a:schemeClr val="tx1"/>
                </a:solidFill>
                <a:latin typeface="Arial" panose="020B0604020202020204" pitchFamily="34" charset="0"/>
              </a:defRPr>
            </a:lvl5pPr>
            <a:lvl6pPr marL="2524125"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6pPr>
            <a:lvl7pPr marL="2981325"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7pPr>
            <a:lvl8pPr marL="3438525"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8pPr>
            <a:lvl9pPr marL="3895725"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9pPr>
          </a:lstStyle>
          <a:p>
            <a:fld id="{D01D514A-9227-4C0C-89AB-97338FDEEB76}" type="datetime4">
              <a:rPr kumimoji="0" lang="nl-NL" altLang="en-US" sz="1200" b="0" smtClean="0">
                <a:solidFill>
                  <a:srgbClr val="FF0000"/>
                </a:solidFill>
                <a:latin typeface="DINMittelschrift" pitchFamily="2" charset="2"/>
              </a:rPr>
              <a:t>14 november 2019</a:t>
            </a:fld>
            <a:endParaRPr kumimoji="0" lang="en-GB" altLang="en-US" sz="1200" b="0">
              <a:solidFill>
                <a:srgbClr val="FF0000"/>
              </a:solidFill>
              <a:latin typeface="DINMittelschrift" pitchFamily="2" charset="2"/>
            </a:endParaRPr>
          </a:p>
        </p:txBody>
      </p:sp>
      <p:sp>
        <p:nvSpPr>
          <p:cNvPr id="111621" name="Tijdelijke aanduiding voor dianummer 4"/>
          <p:cNvSpPr>
            <a:spLocks noGrp="1"/>
          </p:cNvSpPr>
          <p:nvPr>
            <p:ph type="sldNum" sz="quarter" idx="5"/>
          </p:nvPr>
        </p:nvSpPr>
        <p:spPr>
          <a:noFill/>
        </p:spPr>
        <p:txBody>
          <a:bodyPr/>
          <a:lstStyle>
            <a:lvl1pPr defTabSz="904875">
              <a:defRPr kumimoji="1" sz="1400" b="1">
                <a:solidFill>
                  <a:schemeClr val="tx1"/>
                </a:solidFill>
                <a:latin typeface="Arial" panose="020B0604020202020204" pitchFamily="34" charset="0"/>
              </a:defRPr>
            </a:lvl1pPr>
            <a:lvl2pPr marL="746125" indent="-285750" defTabSz="904875">
              <a:defRPr kumimoji="1" sz="1400" b="1">
                <a:solidFill>
                  <a:schemeClr val="tx1"/>
                </a:solidFill>
                <a:latin typeface="Arial" panose="020B0604020202020204" pitchFamily="34" charset="0"/>
              </a:defRPr>
            </a:lvl2pPr>
            <a:lvl3pPr marL="1147763" indent="-228600" defTabSz="904875">
              <a:defRPr kumimoji="1" sz="1400" b="1">
                <a:solidFill>
                  <a:schemeClr val="tx1"/>
                </a:solidFill>
                <a:latin typeface="Arial" panose="020B0604020202020204" pitchFamily="34" charset="0"/>
              </a:defRPr>
            </a:lvl3pPr>
            <a:lvl4pPr marL="1608138" indent="-228600" defTabSz="904875">
              <a:defRPr kumimoji="1" sz="1400" b="1">
                <a:solidFill>
                  <a:schemeClr val="tx1"/>
                </a:solidFill>
                <a:latin typeface="Arial" panose="020B0604020202020204" pitchFamily="34" charset="0"/>
              </a:defRPr>
            </a:lvl4pPr>
            <a:lvl5pPr marL="2066925" indent="-228600" defTabSz="904875">
              <a:defRPr kumimoji="1" sz="1400" b="1">
                <a:solidFill>
                  <a:schemeClr val="tx1"/>
                </a:solidFill>
                <a:latin typeface="Arial" panose="020B0604020202020204" pitchFamily="34" charset="0"/>
              </a:defRPr>
            </a:lvl5pPr>
            <a:lvl6pPr marL="2524125"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6pPr>
            <a:lvl7pPr marL="2981325"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7pPr>
            <a:lvl8pPr marL="3438525"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8pPr>
            <a:lvl9pPr marL="3895725"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9pPr>
          </a:lstStyle>
          <a:p>
            <a:fld id="{EA236FBE-705A-41EE-BC26-F654A6BADEBD}" type="slidenum">
              <a:rPr kumimoji="0" lang="en-GB" altLang="en-US" sz="1200" b="0">
                <a:solidFill>
                  <a:srgbClr val="FF0000"/>
                </a:solidFill>
                <a:latin typeface="DINMittelschrift" pitchFamily="2" charset="2"/>
              </a:rPr>
              <a:pPr/>
              <a:t>9</a:t>
            </a:fld>
            <a:endParaRPr kumimoji="0" lang="en-GB" altLang="en-US" sz="1200" b="0">
              <a:solidFill>
                <a:srgbClr val="FF0000"/>
              </a:solidFill>
              <a:latin typeface="DINMittelschrift" pitchFamily="2" charset="2"/>
            </a:endParaRPr>
          </a:p>
        </p:txBody>
      </p:sp>
    </p:spTree>
    <p:extLst>
      <p:ext uri="{BB962C8B-B14F-4D97-AF65-F5344CB8AC3E}">
        <p14:creationId xmlns:p14="http://schemas.microsoft.com/office/powerpoint/2010/main" val="20128677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a:ln/>
        </p:spPr>
      </p:sp>
      <p:sp>
        <p:nvSpPr>
          <p:cNvPr id="112643" name="Notes Placeholder 2"/>
          <p:cNvSpPr>
            <a:spLocks noGrp="1"/>
          </p:cNvSpPr>
          <p:nvPr>
            <p:ph type="body" idx="1"/>
          </p:nvPr>
        </p:nvSpPr>
        <p:spPr>
          <a:noFill/>
        </p:spPr>
        <p:txBody>
          <a:bodyPr/>
          <a:lstStyle/>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US" altLang="nl-NL" sz="1000" dirty="0">
              <a:latin typeface="Arial" panose="020B0604020202020204" pitchFamily="34" charset="0"/>
              <a:cs typeface="Arial" panose="020B0604020202020204" pitchFamily="34" charset="0"/>
            </a:endParaRPr>
          </a:p>
        </p:txBody>
      </p:sp>
      <p:sp>
        <p:nvSpPr>
          <p:cNvPr id="112644" name="Date Placeholder 3"/>
          <p:cNvSpPr>
            <a:spLocks noGrp="1"/>
          </p:cNvSpPr>
          <p:nvPr>
            <p:ph type="dt" sz="quarter" idx="1"/>
          </p:nvPr>
        </p:nvSpPr>
        <p:spPr>
          <a:noFill/>
        </p:spPr>
        <p:txBody>
          <a:bodyPr/>
          <a:lstStyle>
            <a:lvl1pPr defTabSz="904875">
              <a:defRPr kumimoji="1" sz="1400" b="1">
                <a:solidFill>
                  <a:schemeClr val="tx1"/>
                </a:solidFill>
                <a:latin typeface="Arial" panose="020B0604020202020204" pitchFamily="34" charset="0"/>
              </a:defRPr>
            </a:lvl1pPr>
            <a:lvl2pPr marL="746125" indent="-285750" defTabSz="904875">
              <a:defRPr kumimoji="1" sz="1400" b="1">
                <a:solidFill>
                  <a:schemeClr val="tx1"/>
                </a:solidFill>
                <a:latin typeface="Arial" panose="020B0604020202020204" pitchFamily="34" charset="0"/>
              </a:defRPr>
            </a:lvl2pPr>
            <a:lvl3pPr marL="1147763" indent="-228600" defTabSz="904875">
              <a:defRPr kumimoji="1" sz="1400" b="1">
                <a:solidFill>
                  <a:schemeClr val="tx1"/>
                </a:solidFill>
                <a:latin typeface="Arial" panose="020B0604020202020204" pitchFamily="34" charset="0"/>
              </a:defRPr>
            </a:lvl3pPr>
            <a:lvl4pPr marL="1608138" indent="-228600" defTabSz="904875">
              <a:defRPr kumimoji="1" sz="1400" b="1">
                <a:solidFill>
                  <a:schemeClr val="tx1"/>
                </a:solidFill>
                <a:latin typeface="Arial" panose="020B0604020202020204" pitchFamily="34" charset="0"/>
              </a:defRPr>
            </a:lvl4pPr>
            <a:lvl5pPr marL="2066925" indent="-228600" defTabSz="904875">
              <a:defRPr kumimoji="1" sz="1400" b="1">
                <a:solidFill>
                  <a:schemeClr val="tx1"/>
                </a:solidFill>
                <a:latin typeface="Arial" panose="020B0604020202020204" pitchFamily="34" charset="0"/>
              </a:defRPr>
            </a:lvl5pPr>
            <a:lvl6pPr marL="2524125"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6pPr>
            <a:lvl7pPr marL="2981325"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7pPr>
            <a:lvl8pPr marL="3438525"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8pPr>
            <a:lvl9pPr marL="3895725"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9pPr>
          </a:lstStyle>
          <a:p>
            <a:fld id="{46FF35B3-0D71-4F46-91E4-6DBE432038AC}" type="datetime4">
              <a:rPr kumimoji="0" lang="nl-NL" altLang="nl-NL" sz="1200" b="0" smtClean="0">
                <a:solidFill>
                  <a:srgbClr val="FF0000"/>
                </a:solidFill>
                <a:latin typeface="DINMittelschrift" pitchFamily="2" charset="2"/>
              </a:rPr>
              <a:t>14 november 2019</a:t>
            </a:fld>
            <a:endParaRPr kumimoji="0" lang="en-GB" altLang="nl-NL" sz="1200" b="0">
              <a:solidFill>
                <a:srgbClr val="FF0000"/>
              </a:solidFill>
              <a:latin typeface="DINMittelschrift" pitchFamily="2" charset="2"/>
            </a:endParaRPr>
          </a:p>
        </p:txBody>
      </p:sp>
      <p:sp>
        <p:nvSpPr>
          <p:cNvPr id="112645" name="Slide Number Placeholder 4"/>
          <p:cNvSpPr>
            <a:spLocks noGrp="1"/>
          </p:cNvSpPr>
          <p:nvPr>
            <p:ph type="sldNum" sz="quarter" idx="5"/>
          </p:nvPr>
        </p:nvSpPr>
        <p:spPr>
          <a:noFill/>
        </p:spPr>
        <p:txBody>
          <a:bodyPr/>
          <a:lstStyle>
            <a:lvl1pPr defTabSz="904875">
              <a:defRPr kumimoji="1" sz="1400" b="1">
                <a:solidFill>
                  <a:schemeClr val="tx1"/>
                </a:solidFill>
                <a:latin typeface="Arial" panose="020B0604020202020204" pitchFamily="34" charset="0"/>
              </a:defRPr>
            </a:lvl1pPr>
            <a:lvl2pPr marL="746125" indent="-285750" defTabSz="904875">
              <a:defRPr kumimoji="1" sz="1400" b="1">
                <a:solidFill>
                  <a:schemeClr val="tx1"/>
                </a:solidFill>
                <a:latin typeface="Arial" panose="020B0604020202020204" pitchFamily="34" charset="0"/>
              </a:defRPr>
            </a:lvl2pPr>
            <a:lvl3pPr marL="1147763" indent="-228600" defTabSz="904875">
              <a:defRPr kumimoji="1" sz="1400" b="1">
                <a:solidFill>
                  <a:schemeClr val="tx1"/>
                </a:solidFill>
                <a:latin typeface="Arial" panose="020B0604020202020204" pitchFamily="34" charset="0"/>
              </a:defRPr>
            </a:lvl3pPr>
            <a:lvl4pPr marL="1608138" indent="-228600" defTabSz="904875">
              <a:defRPr kumimoji="1" sz="1400" b="1">
                <a:solidFill>
                  <a:schemeClr val="tx1"/>
                </a:solidFill>
                <a:latin typeface="Arial" panose="020B0604020202020204" pitchFamily="34" charset="0"/>
              </a:defRPr>
            </a:lvl4pPr>
            <a:lvl5pPr marL="2066925" indent="-228600" defTabSz="904875">
              <a:defRPr kumimoji="1" sz="1400" b="1">
                <a:solidFill>
                  <a:schemeClr val="tx1"/>
                </a:solidFill>
                <a:latin typeface="Arial" panose="020B0604020202020204" pitchFamily="34" charset="0"/>
              </a:defRPr>
            </a:lvl5pPr>
            <a:lvl6pPr marL="2524125"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6pPr>
            <a:lvl7pPr marL="2981325"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7pPr>
            <a:lvl8pPr marL="3438525"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8pPr>
            <a:lvl9pPr marL="3895725"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9pPr>
          </a:lstStyle>
          <a:p>
            <a:fld id="{C7ED2418-2E41-45CA-A4D5-8FBCD6DFA313}" type="slidenum">
              <a:rPr kumimoji="0" lang="en-GB" altLang="nl-NL" sz="1200" b="0">
                <a:solidFill>
                  <a:srgbClr val="FF0000"/>
                </a:solidFill>
                <a:latin typeface="DINMittelschrift" pitchFamily="2" charset="2"/>
              </a:rPr>
              <a:pPr/>
              <a:t>10</a:t>
            </a:fld>
            <a:endParaRPr kumimoji="0" lang="en-GB" altLang="nl-NL" sz="1200" b="0">
              <a:solidFill>
                <a:srgbClr val="FF0000"/>
              </a:solidFill>
              <a:latin typeface="DINMittelschrift" pitchFamily="2" charset="2"/>
            </a:endParaRPr>
          </a:p>
        </p:txBody>
      </p:sp>
    </p:spTree>
    <p:extLst>
      <p:ext uri="{BB962C8B-B14F-4D97-AF65-F5344CB8AC3E}">
        <p14:creationId xmlns:p14="http://schemas.microsoft.com/office/powerpoint/2010/main" val="36593116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a:ln/>
        </p:spPr>
      </p:sp>
      <p:sp>
        <p:nvSpPr>
          <p:cNvPr id="113667" name="Notes Placeholder 2"/>
          <p:cNvSpPr>
            <a:spLocks noGrp="1"/>
          </p:cNvSpPr>
          <p:nvPr>
            <p:ph type="body" idx="1"/>
          </p:nvPr>
        </p:nvSpPr>
        <p:spPr>
          <a:noFill/>
        </p:spPr>
        <p:txBody>
          <a:bodyPr/>
          <a:lstStyle/>
          <a:p>
            <a:pPr marL="171450" indent="-171450">
              <a:buFont typeface="Arial" panose="020B0604020202020204" pitchFamily="34" charset="0"/>
              <a:buChar char="•"/>
            </a:pPr>
            <a:r>
              <a:rPr kumimoji="1" lang="nl-NL" sz="1200" b="0" i="0" u="none" strike="noStrike" kern="1200" baseline="0" dirty="0">
                <a:solidFill>
                  <a:schemeClr val="tx1"/>
                </a:solidFill>
                <a:latin typeface="Times New Roman" pitchFamily="18" charset="0"/>
                <a:ea typeface="+mn-ea"/>
                <a:cs typeface="+mn-cs"/>
              </a:rPr>
              <a:t>De Tc-cel gaat zich delen in: </a:t>
            </a:r>
          </a:p>
          <a:p>
            <a:pPr marL="628650" lvl="1" indent="-171450">
              <a:buFont typeface="Arial" panose="020B0604020202020204" pitchFamily="34" charset="0"/>
              <a:buChar char="•"/>
            </a:pPr>
            <a:r>
              <a:rPr kumimoji="1" lang="nl-NL" sz="1200" b="0" i="0" u="none" strike="noStrike" kern="1200" baseline="0" dirty="0">
                <a:solidFill>
                  <a:schemeClr val="tx1"/>
                </a:solidFill>
                <a:latin typeface="Times New Roman" pitchFamily="18" charset="0"/>
                <a:ea typeface="+mn-ea"/>
                <a:cs typeface="+mn-cs"/>
              </a:rPr>
              <a:t>nieuwe Tc-cellen, die meehelpen om de vreemde cellen te bestrijden, en</a:t>
            </a:r>
          </a:p>
          <a:p>
            <a:pPr marL="628650" lvl="1" indent="-171450">
              <a:buFont typeface="Arial" panose="020B0604020202020204" pitchFamily="34" charset="0"/>
              <a:buChar char="•"/>
            </a:pPr>
            <a:r>
              <a:rPr kumimoji="1" lang="nl-NL" sz="1200" b="0" i="0" u="none" strike="noStrike" kern="1200" baseline="0" dirty="0">
                <a:solidFill>
                  <a:schemeClr val="tx1"/>
                </a:solidFill>
                <a:latin typeface="Times New Roman" pitchFamily="18" charset="0"/>
                <a:ea typeface="+mn-ea"/>
                <a:cs typeface="+mn-cs"/>
              </a:rPr>
              <a:t>T-geheugencellen, die lang blijven circuleren in het bloed en een volgende keer (bijvoorbeeld bij dezelfde virusinfectie) snel kunnen aanvallen.</a:t>
            </a:r>
            <a:endParaRPr lang="nl-NL" altLang="en-US" sz="1200" dirty="0">
              <a:latin typeface="Arial" panose="020B0604020202020204" pitchFamily="34" charset="0"/>
              <a:cs typeface="Arial" panose="020B0604020202020204" pitchFamily="34" charset="0"/>
            </a:endParaRPr>
          </a:p>
          <a:p>
            <a:endParaRPr lang="en-US" altLang="nl-NL" sz="1000" dirty="0">
              <a:latin typeface="Arial" panose="020B0604020202020204" pitchFamily="34" charset="0"/>
              <a:cs typeface="Arial" panose="020B0604020202020204" pitchFamily="34" charset="0"/>
            </a:endParaRPr>
          </a:p>
        </p:txBody>
      </p:sp>
      <p:sp>
        <p:nvSpPr>
          <p:cNvPr id="113668" name="Date Placeholder 3"/>
          <p:cNvSpPr>
            <a:spLocks noGrp="1"/>
          </p:cNvSpPr>
          <p:nvPr>
            <p:ph type="dt" sz="quarter" idx="1"/>
          </p:nvPr>
        </p:nvSpPr>
        <p:spPr>
          <a:noFill/>
        </p:spPr>
        <p:txBody>
          <a:bodyPr/>
          <a:lstStyle>
            <a:lvl1pPr defTabSz="904875">
              <a:defRPr kumimoji="1" sz="1400" b="1">
                <a:solidFill>
                  <a:schemeClr val="tx1"/>
                </a:solidFill>
                <a:latin typeface="Arial" panose="020B0604020202020204" pitchFamily="34" charset="0"/>
              </a:defRPr>
            </a:lvl1pPr>
            <a:lvl2pPr marL="746125" indent="-285750" defTabSz="904875">
              <a:defRPr kumimoji="1" sz="1400" b="1">
                <a:solidFill>
                  <a:schemeClr val="tx1"/>
                </a:solidFill>
                <a:latin typeface="Arial" panose="020B0604020202020204" pitchFamily="34" charset="0"/>
              </a:defRPr>
            </a:lvl2pPr>
            <a:lvl3pPr marL="1147763" indent="-228600" defTabSz="904875">
              <a:defRPr kumimoji="1" sz="1400" b="1">
                <a:solidFill>
                  <a:schemeClr val="tx1"/>
                </a:solidFill>
                <a:latin typeface="Arial" panose="020B0604020202020204" pitchFamily="34" charset="0"/>
              </a:defRPr>
            </a:lvl3pPr>
            <a:lvl4pPr marL="1608138" indent="-228600" defTabSz="904875">
              <a:defRPr kumimoji="1" sz="1400" b="1">
                <a:solidFill>
                  <a:schemeClr val="tx1"/>
                </a:solidFill>
                <a:latin typeface="Arial" panose="020B0604020202020204" pitchFamily="34" charset="0"/>
              </a:defRPr>
            </a:lvl4pPr>
            <a:lvl5pPr marL="2066925" indent="-228600" defTabSz="904875">
              <a:defRPr kumimoji="1" sz="1400" b="1">
                <a:solidFill>
                  <a:schemeClr val="tx1"/>
                </a:solidFill>
                <a:latin typeface="Arial" panose="020B0604020202020204" pitchFamily="34" charset="0"/>
              </a:defRPr>
            </a:lvl5pPr>
            <a:lvl6pPr marL="2524125"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6pPr>
            <a:lvl7pPr marL="2981325"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7pPr>
            <a:lvl8pPr marL="3438525"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8pPr>
            <a:lvl9pPr marL="3895725"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9pPr>
          </a:lstStyle>
          <a:p>
            <a:fld id="{15E2DF15-E595-47A7-B45D-68E260A7268C}" type="datetime4">
              <a:rPr kumimoji="0" lang="nl-NL" altLang="nl-NL" sz="1200" b="0" smtClean="0">
                <a:solidFill>
                  <a:srgbClr val="FF0000"/>
                </a:solidFill>
                <a:latin typeface="DINMittelschrift" pitchFamily="2" charset="2"/>
              </a:rPr>
              <a:t>14 november 2019</a:t>
            </a:fld>
            <a:endParaRPr kumimoji="0" lang="en-GB" altLang="nl-NL" sz="1200" b="0">
              <a:solidFill>
                <a:srgbClr val="FF0000"/>
              </a:solidFill>
              <a:latin typeface="DINMittelschrift" pitchFamily="2" charset="2"/>
            </a:endParaRPr>
          </a:p>
        </p:txBody>
      </p:sp>
      <p:sp>
        <p:nvSpPr>
          <p:cNvPr id="113669" name="Slide Number Placeholder 4"/>
          <p:cNvSpPr>
            <a:spLocks noGrp="1"/>
          </p:cNvSpPr>
          <p:nvPr>
            <p:ph type="sldNum" sz="quarter" idx="5"/>
          </p:nvPr>
        </p:nvSpPr>
        <p:spPr>
          <a:noFill/>
        </p:spPr>
        <p:txBody>
          <a:bodyPr/>
          <a:lstStyle>
            <a:lvl1pPr defTabSz="904875">
              <a:defRPr kumimoji="1" sz="1400" b="1">
                <a:solidFill>
                  <a:schemeClr val="tx1"/>
                </a:solidFill>
                <a:latin typeface="Arial" panose="020B0604020202020204" pitchFamily="34" charset="0"/>
              </a:defRPr>
            </a:lvl1pPr>
            <a:lvl2pPr marL="746125" indent="-285750" defTabSz="904875">
              <a:defRPr kumimoji="1" sz="1400" b="1">
                <a:solidFill>
                  <a:schemeClr val="tx1"/>
                </a:solidFill>
                <a:latin typeface="Arial" panose="020B0604020202020204" pitchFamily="34" charset="0"/>
              </a:defRPr>
            </a:lvl2pPr>
            <a:lvl3pPr marL="1147763" indent="-228600" defTabSz="904875">
              <a:defRPr kumimoji="1" sz="1400" b="1">
                <a:solidFill>
                  <a:schemeClr val="tx1"/>
                </a:solidFill>
                <a:latin typeface="Arial" panose="020B0604020202020204" pitchFamily="34" charset="0"/>
              </a:defRPr>
            </a:lvl3pPr>
            <a:lvl4pPr marL="1608138" indent="-228600" defTabSz="904875">
              <a:defRPr kumimoji="1" sz="1400" b="1">
                <a:solidFill>
                  <a:schemeClr val="tx1"/>
                </a:solidFill>
                <a:latin typeface="Arial" panose="020B0604020202020204" pitchFamily="34" charset="0"/>
              </a:defRPr>
            </a:lvl4pPr>
            <a:lvl5pPr marL="2066925" indent="-228600" defTabSz="904875">
              <a:defRPr kumimoji="1" sz="1400" b="1">
                <a:solidFill>
                  <a:schemeClr val="tx1"/>
                </a:solidFill>
                <a:latin typeface="Arial" panose="020B0604020202020204" pitchFamily="34" charset="0"/>
              </a:defRPr>
            </a:lvl5pPr>
            <a:lvl6pPr marL="2524125"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6pPr>
            <a:lvl7pPr marL="2981325"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7pPr>
            <a:lvl8pPr marL="3438525"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8pPr>
            <a:lvl9pPr marL="3895725"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9pPr>
          </a:lstStyle>
          <a:p>
            <a:fld id="{A6073E02-A652-4556-91D3-D99553A16764}" type="slidenum">
              <a:rPr kumimoji="0" lang="en-GB" altLang="nl-NL" sz="1200" b="0">
                <a:solidFill>
                  <a:srgbClr val="FF0000"/>
                </a:solidFill>
                <a:latin typeface="DINMittelschrift" pitchFamily="2" charset="2"/>
              </a:rPr>
              <a:pPr/>
              <a:t>11</a:t>
            </a:fld>
            <a:endParaRPr kumimoji="0" lang="en-GB" altLang="nl-NL" sz="1200" b="0">
              <a:solidFill>
                <a:srgbClr val="FF0000"/>
              </a:solidFill>
              <a:latin typeface="DINMittelschrift" pitchFamily="2" charset="2"/>
            </a:endParaRPr>
          </a:p>
        </p:txBody>
      </p:sp>
    </p:spTree>
    <p:extLst>
      <p:ext uri="{BB962C8B-B14F-4D97-AF65-F5344CB8AC3E}">
        <p14:creationId xmlns:p14="http://schemas.microsoft.com/office/powerpoint/2010/main" val="1586665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Tijdelijke aanduiding voor dia-afbeelding 1"/>
          <p:cNvSpPr>
            <a:spLocks noGrp="1" noRot="1" noChangeAspect="1" noTextEdit="1"/>
          </p:cNvSpPr>
          <p:nvPr>
            <p:ph type="sldImg"/>
          </p:nvPr>
        </p:nvSpPr>
        <p:spPr>
          <a:ln/>
        </p:spPr>
      </p:sp>
      <p:sp>
        <p:nvSpPr>
          <p:cNvPr id="114691" name="Tijdelijke aanduiding voor notities 2"/>
          <p:cNvSpPr>
            <a:spLocks noGrp="1"/>
          </p:cNvSpPr>
          <p:nvPr>
            <p:ph type="body" idx="1"/>
          </p:nvPr>
        </p:nvSpPr>
        <p:spPr>
          <a:noFill/>
        </p:spPr>
        <p:txBody>
          <a:bodyPr/>
          <a:lstStyle/>
          <a:p>
            <a:endParaRPr lang="nl-NL" altLang="en-US" dirty="0"/>
          </a:p>
        </p:txBody>
      </p:sp>
      <p:sp>
        <p:nvSpPr>
          <p:cNvPr id="114692" name="Tijdelijke aanduiding voor datum 3"/>
          <p:cNvSpPr>
            <a:spLocks noGrp="1"/>
          </p:cNvSpPr>
          <p:nvPr>
            <p:ph type="dt" sz="quarter" idx="1"/>
          </p:nvPr>
        </p:nvSpPr>
        <p:spPr>
          <a:noFill/>
        </p:spPr>
        <p:txBody>
          <a:bodyPr/>
          <a:lstStyle>
            <a:lvl1pPr defTabSz="904875">
              <a:defRPr kumimoji="1" sz="1400" b="1">
                <a:solidFill>
                  <a:schemeClr val="tx1"/>
                </a:solidFill>
                <a:latin typeface="Arial" panose="020B0604020202020204" pitchFamily="34" charset="0"/>
              </a:defRPr>
            </a:lvl1pPr>
            <a:lvl2pPr marL="746125" indent="-285750" defTabSz="904875">
              <a:defRPr kumimoji="1" sz="1400" b="1">
                <a:solidFill>
                  <a:schemeClr val="tx1"/>
                </a:solidFill>
                <a:latin typeface="Arial" panose="020B0604020202020204" pitchFamily="34" charset="0"/>
              </a:defRPr>
            </a:lvl2pPr>
            <a:lvl3pPr marL="1147763" indent="-228600" defTabSz="904875">
              <a:defRPr kumimoji="1" sz="1400" b="1">
                <a:solidFill>
                  <a:schemeClr val="tx1"/>
                </a:solidFill>
                <a:latin typeface="Arial" panose="020B0604020202020204" pitchFamily="34" charset="0"/>
              </a:defRPr>
            </a:lvl3pPr>
            <a:lvl4pPr marL="1608138" indent="-228600" defTabSz="904875">
              <a:defRPr kumimoji="1" sz="1400" b="1">
                <a:solidFill>
                  <a:schemeClr val="tx1"/>
                </a:solidFill>
                <a:latin typeface="Arial" panose="020B0604020202020204" pitchFamily="34" charset="0"/>
              </a:defRPr>
            </a:lvl4pPr>
            <a:lvl5pPr marL="2066925" indent="-228600" defTabSz="904875">
              <a:defRPr kumimoji="1" sz="1400" b="1">
                <a:solidFill>
                  <a:schemeClr val="tx1"/>
                </a:solidFill>
                <a:latin typeface="Arial" panose="020B0604020202020204" pitchFamily="34" charset="0"/>
              </a:defRPr>
            </a:lvl5pPr>
            <a:lvl6pPr marL="2524125"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6pPr>
            <a:lvl7pPr marL="2981325"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7pPr>
            <a:lvl8pPr marL="3438525"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8pPr>
            <a:lvl9pPr marL="3895725"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9pPr>
          </a:lstStyle>
          <a:p>
            <a:fld id="{46714E20-BC29-4C72-A193-7040818F2FCD}" type="datetime4">
              <a:rPr kumimoji="0" lang="nl-NL" altLang="en-US" sz="1200" b="0" smtClean="0">
                <a:solidFill>
                  <a:srgbClr val="FF0000"/>
                </a:solidFill>
                <a:latin typeface="DINMittelschrift" pitchFamily="2" charset="2"/>
              </a:rPr>
              <a:t>14 november 2019</a:t>
            </a:fld>
            <a:endParaRPr kumimoji="0" lang="en-GB" altLang="en-US" sz="1200" b="0">
              <a:solidFill>
                <a:srgbClr val="FF0000"/>
              </a:solidFill>
              <a:latin typeface="DINMittelschrift" pitchFamily="2" charset="2"/>
            </a:endParaRPr>
          </a:p>
        </p:txBody>
      </p:sp>
      <p:sp>
        <p:nvSpPr>
          <p:cNvPr id="114693" name="Tijdelijke aanduiding voor dianummer 4"/>
          <p:cNvSpPr>
            <a:spLocks noGrp="1"/>
          </p:cNvSpPr>
          <p:nvPr>
            <p:ph type="sldNum" sz="quarter" idx="5"/>
          </p:nvPr>
        </p:nvSpPr>
        <p:spPr>
          <a:noFill/>
        </p:spPr>
        <p:txBody>
          <a:bodyPr/>
          <a:lstStyle>
            <a:lvl1pPr defTabSz="904875">
              <a:defRPr kumimoji="1" sz="1400" b="1">
                <a:solidFill>
                  <a:schemeClr val="tx1"/>
                </a:solidFill>
                <a:latin typeface="Arial" panose="020B0604020202020204" pitchFamily="34" charset="0"/>
              </a:defRPr>
            </a:lvl1pPr>
            <a:lvl2pPr marL="746125" indent="-285750" defTabSz="904875">
              <a:defRPr kumimoji="1" sz="1400" b="1">
                <a:solidFill>
                  <a:schemeClr val="tx1"/>
                </a:solidFill>
                <a:latin typeface="Arial" panose="020B0604020202020204" pitchFamily="34" charset="0"/>
              </a:defRPr>
            </a:lvl2pPr>
            <a:lvl3pPr marL="1147763" indent="-228600" defTabSz="904875">
              <a:defRPr kumimoji="1" sz="1400" b="1">
                <a:solidFill>
                  <a:schemeClr val="tx1"/>
                </a:solidFill>
                <a:latin typeface="Arial" panose="020B0604020202020204" pitchFamily="34" charset="0"/>
              </a:defRPr>
            </a:lvl3pPr>
            <a:lvl4pPr marL="1608138" indent="-228600" defTabSz="904875">
              <a:defRPr kumimoji="1" sz="1400" b="1">
                <a:solidFill>
                  <a:schemeClr val="tx1"/>
                </a:solidFill>
                <a:latin typeface="Arial" panose="020B0604020202020204" pitchFamily="34" charset="0"/>
              </a:defRPr>
            </a:lvl4pPr>
            <a:lvl5pPr marL="2066925" indent="-228600" defTabSz="904875">
              <a:defRPr kumimoji="1" sz="1400" b="1">
                <a:solidFill>
                  <a:schemeClr val="tx1"/>
                </a:solidFill>
                <a:latin typeface="Arial" panose="020B0604020202020204" pitchFamily="34" charset="0"/>
              </a:defRPr>
            </a:lvl5pPr>
            <a:lvl6pPr marL="2524125"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6pPr>
            <a:lvl7pPr marL="2981325"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7pPr>
            <a:lvl8pPr marL="3438525"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8pPr>
            <a:lvl9pPr marL="3895725"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9pPr>
          </a:lstStyle>
          <a:p>
            <a:fld id="{E1B8E776-2052-4A16-A842-DA10BA2C1F68}" type="slidenum">
              <a:rPr kumimoji="0" lang="en-GB" altLang="en-US" sz="1200" b="0">
                <a:solidFill>
                  <a:srgbClr val="FF0000"/>
                </a:solidFill>
                <a:latin typeface="DINMittelschrift" pitchFamily="2" charset="2"/>
              </a:rPr>
              <a:pPr/>
              <a:t>12</a:t>
            </a:fld>
            <a:endParaRPr kumimoji="0" lang="en-GB" altLang="en-US" sz="1200" b="0">
              <a:solidFill>
                <a:srgbClr val="FF0000"/>
              </a:solidFill>
              <a:latin typeface="DINMittelschrift" pitchFamily="2" charset="2"/>
            </a:endParaRPr>
          </a:p>
        </p:txBody>
      </p:sp>
    </p:spTree>
    <p:extLst>
      <p:ext uri="{BB962C8B-B14F-4D97-AF65-F5344CB8AC3E}">
        <p14:creationId xmlns:p14="http://schemas.microsoft.com/office/powerpoint/2010/main" val="7930495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Image Placeholder 1"/>
          <p:cNvSpPr>
            <a:spLocks noGrp="1" noRot="1" noChangeAspect="1" noTextEdit="1"/>
          </p:cNvSpPr>
          <p:nvPr>
            <p:ph type="sldImg"/>
          </p:nvPr>
        </p:nvSpPr>
        <p:spPr>
          <a:ln/>
        </p:spPr>
      </p:sp>
      <p:sp>
        <p:nvSpPr>
          <p:cNvPr id="115715" name="Notes Placeholder 2"/>
          <p:cNvSpPr>
            <a:spLocks noGrp="1"/>
          </p:cNvSpPr>
          <p:nvPr>
            <p:ph type="body" idx="1"/>
          </p:nvPr>
        </p:nvSpPr>
        <p:spPr>
          <a:noFill/>
        </p:spPr>
        <p:txBody>
          <a:bodyPr/>
          <a:lstStyle/>
          <a:p>
            <a:endParaRPr lang="en-US" altLang="nl-NL" sz="1000">
              <a:latin typeface="Arial" panose="020B0604020202020204" pitchFamily="34" charset="0"/>
              <a:cs typeface="Arial" panose="020B0604020202020204" pitchFamily="34" charset="0"/>
            </a:endParaRPr>
          </a:p>
        </p:txBody>
      </p:sp>
      <p:sp>
        <p:nvSpPr>
          <p:cNvPr id="115716" name="Date Placeholder 3"/>
          <p:cNvSpPr>
            <a:spLocks noGrp="1"/>
          </p:cNvSpPr>
          <p:nvPr>
            <p:ph type="dt" sz="quarter" idx="1"/>
          </p:nvPr>
        </p:nvSpPr>
        <p:spPr>
          <a:noFill/>
        </p:spPr>
        <p:txBody>
          <a:bodyPr/>
          <a:lstStyle>
            <a:lvl1pPr defTabSz="904875">
              <a:defRPr kumimoji="1" sz="1400" b="1">
                <a:solidFill>
                  <a:schemeClr val="tx1"/>
                </a:solidFill>
                <a:latin typeface="Arial" panose="020B0604020202020204" pitchFamily="34" charset="0"/>
              </a:defRPr>
            </a:lvl1pPr>
            <a:lvl2pPr marL="746125" indent="-285750" defTabSz="904875">
              <a:defRPr kumimoji="1" sz="1400" b="1">
                <a:solidFill>
                  <a:schemeClr val="tx1"/>
                </a:solidFill>
                <a:latin typeface="Arial" panose="020B0604020202020204" pitchFamily="34" charset="0"/>
              </a:defRPr>
            </a:lvl2pPr>
            <a:lvl3pPr marL="1147763" indent="-228600" defTabSz="904875">
              <a:defRPr kumimoji="1" sz="1400" b="1">
                <a:solidFill>
                  <a:schemeClr val="tx1"/>
                </a:solidFill>
                <a:latin typeface="Arial" panose="020B0604020202020204" pitchFamily="34" charset="0"/>
              </a:defRPr>
            </a:lvl3pPr>
            <a:lvl4pPr marL="1608138" indent="-228600" defTabSz="904875">
              <a:defRPr kumimoji="1" sz="1400" b="1">
                <a:solidFill>
                  <a:schemeClr val="tx1"/>
                </a:solidFill>
                <a:latin typeface="Arial" panose="020B0604020202020204" pitchFamily="34" charset="0"/>
              </a:defRPr>
            </a:lvl4pPr>
            <a:lvl5pPr marL="2066925" indent="-228600" defTabSz="904875">
              <a:defRPr kumimoji="1" sz="1400" b="1">
                <a:solidFill>
                  <a:schemeClr val="tx1"/>
                </a:solidFill>
                <a:latin typeface="Arial" panose="020B0604020202020204" pitchFamily="34" charset="0"/>
              </a:defRPr>
            </a:lvl5pPr>
            <a:lvl6pPr marL="2524125"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6pPr>
            <a:lvl7pPr marL="2981325"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7pPr>
            <a:lvl8pPr marL="3438525"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8pPr>
            <a:lvl9pPr marL="3895725"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9pPr>
          </a:lstStyle>
          <a:p>
            <a:fld id="{E009A81B-B30E-4BC2-9A57-FBB10B0E3B35}" type="datetime4">
              <a:rPr kumimoji="0" lang="nl-NL" altLang="nl-NL" sz="1200" b="0" smtClean="0">
                <a:solidFill>
                  <a:srgbClr val="FF0000"/>
                </a:solidFill>
                <a:latin typeface="DINMittelschrift" pitchFamily="2" charset="2"/>
              </a:rPr>
              <a:t>14 november 2019</a:t>
            </a:fld>
            <a:endParaRPr kumimoji="0" lang="en-GB" altLang="nl-NL" sz="1200" b="0">
              <a:solidFill>
                <a:srgbClr val="FF0000"/>
              </a:solidFill>
              <a:latin typeface="DINMittelschrift" pitchFamily="2" charset="2"/>
            </a:endParaRPr>
          </a:p>
        </p:txBody>
      </p:sp>
      <p:sp>
        <p:nvSpPr>
          <p:cNvPr id="115717" name="Slide Number Placeholder 4"/>
          <p:cNvSpPr>
            <a:spLocks noGrp="1"/>
          </p:cNvSpPr>
          <p:nvPr>
            <p:ph type="sldNum" sz="quarter" idx="5"/>
          </p:nvPr>
        </p:nvSpPr>
        <p:spPr>
          <a:noFill/>
        </p:spPr>
        <p:txBody>
          <a:bodyPr/>
          <a:lstStyle>
            <a:lvl1pPr defTabSz="904875">
              <a:defRPr kumimoji="1" sz="1400" b="1">
                <a:solidFill>
                  <a:schemeClr val="tx1"/>
                </a:solidFill>
                <a:latin typeface="Arial" panose="020B0604020202020204" pitchFamily="34" charset="0"/>
              </a:defRPr>
            </a:lvl1pPr>
            <a:lvl2pPr marL="746125" indent="-285750" defTabSz="904875">
              <a:defRPr kumimoji="1" sz="1400" b="1">
                <a:solidFill>
                  <a:schemeClr val="tx1"/>
                </a:solidFill>
                <a:latin typeface="Arial" panose="020B0604020202020204" pitchFamily="34" charset="0"/>
              </a:defRPr>
            </a:lvl2pPr>
            <a:lvl3pPr marL="1147763" indent="-228600" defTabSz="904875">
              <a:defRPr kumimoji="1" sz="1400" b="1">
                <a:solidFill>
                  <a:schemeClr val="tx1"/>
                </a:solidFill>
                <a:latin typeface="Arial" panose="020B0604020202020204" pitchFamily="34" charset="0"/>
              </a:defRPr>
            </a:lvl3pPr>
            <a:lvl4pPr marL="1608138" indent="-228600" defTabSz="904875">
              <a:defRPr kumimoji="1" sz="1400" b="1">
                <a:solidFill>
                  <a:schemeClr val="tx1"/>
                </a:solidFill>
                <a:latin typeface="Arial" panose="020B0604020202020204" pitchFamily="34" charset="0"/>
              </a:defRPr>
            </a:lvl4pPr>
            <a:lvl5pPr marL="2066925" indent="-228600" defTabSz="904875">
              <a:defRPr kumimoji="1" sz="1400" b="1">
                <a:solidFill>
                  <a:schemeClr val="tx1"/>
                </a:solidFill>
                <a:latin typeface="Arial" panose="020B0604020202020204" pitchFamily="34" charset="0"/>
              </a:defRPr>
            </a:lvl5pPr>
            <a:lvl6pPr marL="2524125"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6pPr>
            <a:lvl7pPr marL="2981325"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7pPr>
            <a:lvl8pPr marL="3438525"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8pPr>
            <a:lvl9pPr marL="3895725"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9pPr>
          </a:lstStyle>
          <a:p>
            <a:fld id="{08F47433-9101-4755-90B6-1C28AF4CC185}" type="slidenum">
              <a:rPr kumimoji="0" lang="en-GB" altLang="nl-NL" sz="1200" b="0">
                <a:solidFill>
                  <a:srgbClr val="FF0000"/>
                </a:solidFill>
                <a:latin typeface="DINMittelschrift" pitchFamily="2" charset="2"/>
              </a:rPr>
              <a:pPr/>
              <a:t>13</a:t>
            </a:fld>
            <a:endParaRPr kumimoji="0" lang="en-GB" altLang="nl-NL" sz="1200" b="0">
              <a:solidFill>
                <a:srgbClr val="FF0000"/>
              </a:solidFill>
              <a:latin typeface="DINMittelschrift" pitchFamily="2" charset="2"/>
            </a:endParaRPr>
          </a:p>
        </p:txBody>
      </p:sp>
    </p:spTree>
    <p:extLst>
      <p:ext uri="{BB962C8B-B14F-4D97-AF65-F5344CB8AC3E}">
        <p14:creationId xmlns:p14="http://schemas.microsoft.com/office/powerpoint/2010/main" val="25491512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Tijdelijke aanduiding voor dia-afbeelding 1"/>
          <p:cNvSpPr>
            <a:spLocks noGrp="1" noRot="1" noChangeAspect="1" noTextEdit="1"/>
          </p:cNvSpPr>
          <p:nvPr>
            <p:ph type="sldImg"/>
          </p:nvPr>
        </p:nvSpPr>
        <p:spPr>
          <a:ln/>
        </p:spPr>
      </p:sp>
      <p:sp>
        <p:nvSpPr>
          <p:cNvPr id="116739" name="Tijdelijke aanduiding voor notities 2"/>
          <p:cNvSpPr>
            <a:spLocks noGrp="1"/>
          </p:cNvSpPr>
          <p:nvPr>
            <p:ph type="body" idx="1"/>
          </p:nvPr>
        </p:nvSpPr>
        <p:spPr>
          <a:noFill/>
        </p:spPr>
        <p:txBody>
          <a:bodyPr/>
          <a:lstStyle/>
          <a:p>
            <a:endParaRPr lang="nl-NL" altLang="en-US" sz="1000" dirty="0">
              <a:latin typeface="Arial" panose="020B0604020202020204" pitchFamily="34" charset="0"/>
              <a:cs typeface="Arial" panose="020B0604020202020204" pitchFamily="34" charset="0"/>
            </a:endParaRPr>
          </a:p>
        </p:txBody>
      </p:sp>
      <p:sp>
        <p:nvSpPr>
          <p:cNvPr id="116740" name="Tijdelijke aanduiding voor datum 3"/>
          <p:cNvSpPr>
            <a:spLocks noGrp="1"/>
          </p:cNvSpPr>
          <p:nvPr>
            <p:ph type="dt" sz="quarter" idx="1"/>
          </p:nvPr>
        </p:nvSpPr>
        <p:spPr>
          <a:noFill/>
        </p:spPr>
        <p:txBody>
          <a:bodyPr/>
          <a:lstStyle>
            <a:lvl1pPr defTabSz="904875">
              <a:defRPr kumimoji="1" sz="1400" b="1">
                <a:solidFill>
                  <a:schemeClr val="tx1"/>
                </a:solidFill>
                <a:latin typeface="Arial" panose="020B0604020202020204" pitchFamily="34" charset="0"/>
              </a:defRPr>
            </a:lvl1pPr>
            <a:lvl2pPr marL="746125" indent="-285750" defTabSz="904875">
              <a:defRPr kumimoji="1" sz="1400" b="1">
                <a:solidFill>
                  <a:schemeClr val="tx1"/>
                </a:solidFill>
                <a:latin typeface="Arial" panose="020B0604020202020204" pitchFamily="34" charset="0"/>
              </a:defRPr>
            </a:lvl2pPr>
            <a:lvl3pPr marL="1147763" indent="-228600" defTabSz="904875">
              <a:defRPr kumimoji="1" sz="1400" b="1">
                <a:solidFill>
                  <a:schemeClr val="tx1"/>
                </a:solidFill>
                <a:latin typeface="Arial" panose="020B0604020202020204" pitchFamily="34" charset="0"/>
              </a:defRPr>
            </a:lvl3pPr>
            <a:lvl4pPr marL="1608138" indent="-228600" defTabSz="904875">
              <a:defRPr kumimoji="1" sz="1400" b="1">
                <a:solidFill>
                  <a:schemeClr val="tx1"/>
                </a:solidFill>
                <a:latin typeface="Arial" panose="020B0604020202020204" pitchFamily="34" charset="0"/>
              </a:defRPr>
            </a:lvl4pPr>
            <a:lvl5pPr marL="2066925" indent="-228600" defTabSz="904875">
              <a:defRPr kumimoji="1" sz="1400" b="1">
                <a:solidFill>
                  <a:schemeClr val="tx1"/>
                </a:solidFill>
                <a:latin typeface="Arial" panose="020B0604020202020204" pitchFamily="34" charset="0"/>
              </a:defRPr>
            </a:lvl5pPr>
            <a:lvl6pPr marL="2524125"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6pPr>
            <a:lvl7pPr marL="2981325"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7pPr>
            <a:lvl8pPr marL="3438525"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8pPr>
            <a:lvl9pPr marL="3895725"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9pPr>
          </a:lstStyle>
          <a:p>
            <a:fld id="{44B0278E-2F9E-4517-B315-EDDE44EC06D4}" type="datetime4">
              <a:rPr kumimoji="0" lang="nl-NL" altLang="en-US" sz="1200" b="0" smtClean="0">
                <a:solidFill>
                  <a:srgbClr val="FF0000"/>
                </a:solidFill>
                <a:latin typeface="DINMittelschrift" pitchFamily="2" charset="2"/>
              </a:rPr>
              <a:t>14 november 2019</a:t>
            </a:fld>
            <a:endParaRPr kumimoji="0" lang="en-GB" altLang="en-US" sz="1200" b="0">
              <a:solidFill>
                <a:srgbClr val="FF0000"/>
              </a:solidFill>
              <a:latin typeface="DINMittelschrift" pitchFamily="2" charset="2"/>
            </a:endParaRPr>
          </a:p>
        </p:txBody>
      </p:sp>
      <p:sp>
        <p:nvSpPr>
          <p:cNvPr id="116741" name="Tijdelijke aanduiding voor dianummer 4"/>
          <p:cNvSpPr>
            <a:spLocks noGrp="1"/>
          </p:cNvSpPr>
          <p:nvPr>
            <p:ph type="sldNum" sz="quarter" idx="5"/>
          </p:nvPr>
        </p:nvSpPr>
        <p:spPr>
          <a:noFill/>
        </p:spPr>
        <p:txBody>
          <a:bodyPr/>
          <a:lstStyle>
            <a:lvl1pPr defTabSz="904875">
              <a:defRPr kumimoji="1" sz="1400" b="1">
                <a:solidFill>
                  <a:schemeClr val="tx1"/>
                </a:solidFill>
                <a:latin typeface="Arial" panose="020B0604020202020204" pitchFamily="34" charset="0"/>
              </a:defRPr>
            </a:lvl1pPr>
            <a:lvl2pPr marL="746125" indent="-285750" defTabSz="904875">
              <a:defRPr kumimoji="1" sz="1400" b="1">
                <a:solidFill>
                  <a:schemeClr val="tx1"/>
                </a:solidFill>
                <a:latin typeface="Arial" panose="020B0604020202020204" pitchFamily="34" charset="0"/>
              </a:defRPr>
            </a:lvl2pPr>
            <a:lvl3pPr marL="1147763" indent="-228600" defTabSz="904875">
              <a:defRPr kumimoji="1" sz="1400" b="1">
                <a:solidFill>
                  <a:schemeClr val="tx1"/>
                </a:solidFill>
                <a:latin typeface="Arial" panose="020B0604020202020204" pitchFamily="34" charset="0"/>
              </a:defRPr>
            </a:lvl3pPr>
            <a:lvl4pPr marL="1608138" indent="-228600" defTabSz="904875">
              <a:defRPr kumimoji="1" sz="1400" b="1">
                <a:solidFill>
                  <a:schemeClr val="tx1"/>
                </a:solidFill>
                <a:latin typeface="Arial" panose="020B0604020202020204" pitchFamily="34" charset="0"/>
              </a:defRPr>
            </a:lvl4pPr>
            <a:lvl5pPr marL="2066925" indent="-228600" defTabSz="904875">
              <a:defRPr kumimoji="1" sz="1400" b="1">
                <a:solidFill>
                  <a:schemeClr val="tx1"/>
                </a:solidFill>
                <a:latin typeface="Arial" panose="020B0604020202020204" pitchFamily="34" charset="0"/>
              </a:defRPr>
            </a:lvl5pPr>
            <a:lvl6pPr marL="2524125"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6pPr>
            <a:lvl7pPr marL="2981325"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7pPr>
            <a:lvl8pPr marL="3438525"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8pPr>
            <a:lvl9pPr marL="3895725"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9pPr>
          </a:lstStyle>
          <a:p>
            <a:fld id="{13C964DB-7F98-440F-9676-1007EAE2988F}" type="slidenum">
              <a:rPr kumimoji="0" lang="en-GB" altLang="en-US" sz="1200" b="0">
                <a:solidFill>
                  <a:srgbClr val="FF0000"/>
                </a:solidFill>
                <a:latin typeface="DINMittelschrift" pitchFamily="2" charset="2"/>
              </a:rPr>
              <a:pPr/>
              <a:t>14</a:t>
            </a:fld>
            <a:endParaRPr kumimoji="0" lang="en-GB" altLang="en-US" sz="1200" b="0">
              <a:solidFill>
                <a:srgbClr val="FF0000"/>
              </a:solidFill>
              <a:latin typeface="DINMittelschrift" pitchFamily="2" charset="2"/>
            </a:endParaRPr>
          </a:p>
        </p:txBody>
      </p:sp>
    </p:spTree>
    <p:extLst>
      <p:ext uri="{BB962C8B-B14F-4D97-AF65-F5344CB8AC3E}">
        <p14:creationId xmlns:p14="http://schemas.microsoft.com/office/powerpoint/2010/main" val="39921412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p:cNvSpPr>
            <a:spLocks noGrp="1" noRot="1" noChangeAspect="1" noTextEdit="1"/>
          </p:cNvSpPr>
          <p:nvPr>
            <p:ph type="sldImg"/>
          </p:nvPr>
        </p:nvSpPr>
        <p:spPr>
          <a:ln/>
        </p:spPr>
      </p:sp>
      <p:sp>
        <p:nvSpPr>
          <p:cNvPr id="117763" name="Notes Placeholder 2"/>
          <p:cNvSpPr>
            <a:spLocks noGrp="1"/>
          </p:cNvSpPr>
          <p:nvPr>
            <p:ph type="body" idx="1"/>
          </p:nvPr>
        </p:nvSpPr>
        <p:spPr>
          <a:noFill/>
        </p:spPr>
        <p:txBody>
          <a:bodyPr/>
          <a:lstStyle/>
          <a:p>
            <a:endParaRPr lang="en-US" altLang="nl-NL" sz="1000" dirty="0">
              <a:latin typeface="Arial" panose="020B0604020202020204" pitchFamily="34" charset="0"/>
              <a:cs typeface="Arial" panose="020B0604020202020204" pitchFamily="34" charset="0"/>
            </a:endParaRPr>
          </a:p>
        </p:txBody>
      </p:sp>
      <p:sp>
        <p:nvSpPr>
          <p:cNvPr id="117764" name="Date Placeholder 3"/>
          <p:cNvSpPr>
            <a:spLocks noGrp="1"/>
          </p:cNvSpPr>
          <p:nvPr>
            <p:ph type="dt" sz="quarter" idx="1"/>
          </p:nvPr>
        </p:nvSpPr>
        <p:spPr>
          <a:noFill/>
        </p:spPr>
        <p:txBody>
          <a:bodyPr/>
          <a:lstStyle>
            <a:lvl1pPr defTabSz="904875">
              <a:defRPr kumimoji="1" sz="1400" b="1">
                <a:solidFill>
                  <a:schemeClr val="tx1"/>
                </a:solidFill>
                <a:latin typeface="Arial" panose="020B0604020202020204" pitchFamily="34" charset="0"/>
              </a:defRPr>
            </a:lvl1pPr>
            <a:lvl2pPr marL="746125" indent="-285750" defTabSz="904875">
              <a:defRPr kumimoji="1" sz="1400" b="1">
                <a:solidFill>
                  <a:schemeClr val="tx1"/>
                </a:solidFill>
                <a:latin typeface="Arial" panose="020B0604020202020204" pitchFamily="34" charset="0"/>
              </a:defRPr>
            </a:lvl2pPr>
            <a:lvl3pPr marL="1147763" indent="-228600" defTabSz="904875">
              <a:defRPr kumimoji="1" sz="1400" b="1">
                <a:solidFill>
                  <a:schemeClr val="tx1"/>
                </a:solidFill>
                <a:latin typeface="Arial" panose="020B0604020202020204" pitchFamily="34" charset="0"/>
              </a:defRPr>
            </a:lvl3pPr>
            <a:lvl4pPr marL="1608138" indent="-228600" defTabSz="904875">
              <a:defRPr kumimoji="1" sz="1400" b="1">
                <a:solidFill>
                  <a:schemeClr val="tx1"/>
                </a:solidFill>
                <a:latin typeface="Arial" panose="020B0604020202020204" pitchFamily="34" charset="0"/>
              </a:defRPr>
            </a:lvl4pPr>
            <a:lvl5pPr marL="2066925" indent="-228600" defTabSz="904875">
              <a:defRPr kumimoji="1" sz="1400" b="1">
                <a:solidFill>
                  <a:schemeClr val="tx1"/>
                </a:solidFill>
                <a:latin typeface="Arial" panose="020B0604020202020204" pitchFamily="34" charset="0"/>
              </a:defRPr>
            </a:lvl5pPr>
            <a:lvl6pPr marL="2524125"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6pPr>
            <a:lvl7pPr marL="2981325"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7pPr>
            <a:lvl8pPr marL="3438525"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8pPr>
            <a:lvl9pPr marL="3895725"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9pPr>
          </a:lstStyle>
          <a:p>
            <a:fld id="{9901A65C-17BF-40A6-BDA1-4F29472210D2}" type="datetime4">
              <a:rPr kumimoji="0" lang="nl-NL" altLang="nl-NL" sz="1200" b="0" smtClean="0">
                <a:solidFill>
                  <a:srgbClr val="FF0000"/>
                </a:solidFill>
                <a:latin typeface="DINMittelschrift" pitchFamily="2" charset="2"/>
              </a:rPr>
              <a:t>14 november 2019</a:t>
            </a:fld>
            <a:endParaRPr kumimoji="0" lang="en-GB" altLang="nl-NL" sz="1200" b="0">
              <a:solidFill>
                <a:srgbClr val="FF0000"/>
              </a:solidFill>
              <a:latin typeface="DINMittelschrift" pitchFamily="2" charset="2"/>
            </a:endParaRPr>
          </a:p>
        </p:txBody>
      </p:sp>
      <p:sp>
        <p:nvSpPr>
          <p:cNvPr id="117765" name="Slide Number Placeholder 4"/>
          <p:cNvSpPr>
            <a:spLocks noGrp="1"/>
          </p:cNvSpPr>
          <p:nvPr>
            <p:ph type="sldNum" sz="quarter" idx="5"/>
          </p:nvPr>
        </p:nvSpPr>
        <p:spPr>
          <a:noFill/>
        </p:spPr>
        <p:txBody>
          <a:bodyPr/>
          <a:lstStyle>
            <a:lvl1pPr defTabSz="904875">
              <a:defRPr kumimoji="1" sz="1400" b="1">
                <a:solidFill>
                  <a:schemeClr val="tx1"/>
                </a:solidFill>
                <a:latin typeface="Arial" panose="020B0604020202020204" pitchFamily="34" charset="0"/>
              </a:defRPr>
            </a:lvl1pPr>
            <a:lvl2pPr marL="746125" indent="-285750" defTabSz="904875">
              <a:defRPr kumimoji="1" sz="1400" b="1">
                <a:solidFill>
                  <a:schemeClr val="tx1"/>
                </a:solidFill>
                <a:latin typeface="Arial" panose="020B0604020202020204" pitchFamily="34" charset="0"/>
              </a:defRPr>
            </a:lvl2pPr>
            <a:lvl3pPr marL="1147763" indent="-228600" defTabSz="904875">
              <a:defRPr kumimoji="1" sz="1400" b="1">
                <a:solidFill>
                  <a:schemeClr val="tx1"/>
                </a:solidFill>
                <a:latin typeface="Arial" panose="020B0604020202020204" pitchFamily="34" charset="0"/>
              </a:defRPr>
            </a:lvl3pPr>
            <a:lvl4pPr marL="1608138" indent="-228600" defTabSz="904875">
              <a:defRPr kumimoji="1" sz="1400" b="1">
                <a:solidFill>
                  <a:schemeClr val="tx1"/>
                </a:solidFill>
                <a:latin typeface="Arial" panose="020B0604020202020204" pitchFamily="34" charset="0"/>
              </a:defRPr>
            </a:lvl4pPr>
            <a:lvl5pPr marL="2066925" indent="-228600" defTabSz="904875">
              <a:defRPr kumimoji="1" sz="1400" b="1">
                <a:solidFill>
                  <a:schemeClr val="tx1"/>
                </a:solidFill>
                <a:latin typeface="Arial" panose="020B0604020202020204" pitchFamily="34" charset="0"/>
              </a:defRPr>
            </a:lvl5pPr>
            <a:lvl6pPr marL="2524125"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6pPr>
            <a:lvl7pPr marL="2981325"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7pPr>
            <a:lvl8pPr marL="3438525"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8pPr>
            <a:lvl9pPr marL="3895725"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9pPr>
          </a:lstStyle>
          <a:p>
            <a:fld id="{33CC1D89-7F3E-4BC6-8022-DCA7212B62F8}" type="slidenum">
              <a:rPr kumimoji="0" lang="en-GB" altLang="nl-NL" sz="1200" b="0">
                <a:solidFill>
                  <a:srgbClr val="FF0000"/>
                </a:solidFill>
                <a:latin typeface="DINMittelschrift" pitchFamily="2" charset="2"/>
              </a:rPr>
              <a:pPr/>
              <a:t>15</a:t>
            </a:fld>
            <a:endParaRPr kumimoji="0" lang="en-GB" altLang="nl-NL" sz="1200" b="0">
              <a:solidFill>
                <a:srgbClr val="FF0000"/>
              </a:solidFill>
              <a:latin typeface="DINMittelschrift" pitchFamily="2" charset="2"/>
            </a:endParaRPr>
          </a:p>
        </p:txBody>
      </p:sp>
    </p:spTree>
    <p:extLst>
      <p:ext uri="{BB962C8B-B14F-4D97-AF65-F5344CB8AC3E}">
        <p14:creationId xmlns:p14="http://schemas.microsoft.com/office/powerpoint/2010/main" val="13866585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pPr>
              <a:defRPr/>
            </a:pPr>
            <a:fld id="{92CE712D-1EE0-47DA-8AF6-EAD6B4B1634D}" type="datetime4">
              <a:rPr lang="nl-NL" smtClean="0"/>
              <a:t>14 november 2019</a:t>
            </a:fld>
            <a:endParaRPr lang="en-GB"/>
          </a:p>
        </p:txBody>
      </p:sp>
      <p:sp>
        <p:nvSpPr>
          <p:cNvPr id="5" name="Slide Number Placeholder 4"/>
          <p:cNvSpPr>
            <a:spLocks noGrp="1"/>
          </p:cNvSpPr>
          <p:nvPr>
            <p:ph type="sldNum" sz="quarter" idx="11"/>
          </p:nvPr>
        </p:nvSpPr>
        <p:spPr/>
        <p:txBody>
          <a:bodyPr/>
          <a:lstStyle/>
          <a:p>
            <a:fld id="{1D078B53-DB34-467B-A0CA-0E571B76164E}" type="slidenum">
              <a:rPr lang="en-GB" altLang="en-US" smtClean="0"/>
              <a:pPr/>
              <a:t>16</a:t>
            </a:fld>
            <a:endParaRPr lang="en-GB" altLang="en-US"/>
          </a:p>
        </p:txBody>
      </p:sp>
    </p:spTree>
    <p:extLst>
      <p:ext uri="{BB962C8B-B14F-4D97-AF65-F5344CB8AC3E}">
        <p14:creationId xmlns:p14="http://schemas.microsoft.com/office/powerpoint/2010/main" val="5276464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jdelijke aanduiding voor dia-afbeelding 1"/>
          <p:cNvSpPr>
            <a:spLocks noGrp="1" noRot="1" noChangeAspect="1" noTextEdit="1"/>
          </p:cNvSpPr>
          <p:nvPr>
            <p:ph type="sldImg"/>
          </p:nvPr>
        </p:nvSpPr>
        <p:spPr>
          <a:ln/>
        </p:spPr>
      </p:sp>
      <p:sp>
        <p:nvSpPr>
          <p:cNvPr id="15363" name="Tijdelijke aanduiding voor notities 2"/>
          <p:cNvSpPr>
            <a:spLocks noGrp="1"/>
          </p:cNvSpPr>
          <p:nvPr>
            <p:ph type="body" idx="1"/>
          </p:nvPr>
        </p:nvSpPr>
        <p:spPr>
          <a:noFill/>
        </p:spPr>
        <p:txBody>
          <a:bodyPr/>
          <a:lstStyle/>
          <a:p>
            <a:endParaRPr lang="nl-NL" altLang="nl-NL" dirty="0"/>
          </a:p>
        </p:txBody>
      </p:sp>
      <p:sp>
        <p:nvSpPr>
          <p:cNvPr id="15364" name="Tijdelijke aanduiding voor datum 3"/>
          <p:cNvSpPr>
            <a:spLocks noGrp="1"/>
          </p:cNvSpPr>
          <p:nvPr>
            <p:ph type="dt" sz="quarter" idx="1"/>
          </p:nvPr>
        </p:nvSpPr>
        <p:spPr>
          <a:noFill/>
        </p:spPr>
        <p:txBody>
          <a:bodyPr/>
          <a:lstStyle>
            <a:lvl1pPr defTabSz="900113">
              <a:defRPr kumimoji="1" sz="1400" b="1">
                <a:solidFill>
                  <a:schemeClr val="tx1"/>
                </a:solidFill>
                <a:latin typeface="Arial" panose="020B0604020202020204" pitchFamily="34" charset="0"/>
              </a:defRPr>
            </a:lvl1pPr>
            <a:lvl2pPr marL="742950" indent="-285750" defTabSz="900113">
              <a:defRPr kumimoji="1" sz="1400" b="1">
                <a:solidFill>
                  <a:schemeClr val="tx1"/>
                </a:solidFill>
                <a:latin typeface="Arial" panose="020B0604020202020204" pitchFamily="34" charset="0"/>
              </a:defRPr>
            </a:lvl2pPr>
            <a:lvl3pPr marL="1143000" indent="-228600" defTabSz="900113">
              <a:defRPr kumimoji="1" sz="1400" b="1">
                <a:solidFill>
                  <a:schemeClr val="tx1"/>
                </a:solidFill>
                <a:latin typeface="Arial" panose="020B0604020202020204" pitchFamily="34" charset="0"/>
              </a:defRPr>
            </a:lvl3pPr>
            <a:lvl4pPr marL="1600200" indent="-228600" defTabSz="900113">
              <a:defRPr kumimoji="1" sz="1400" b="1">
                <a:solidFill>
                  <a:schemeClr val="tx1"/>
                </a:solidFill>
                <a:latin typeface="Arial" panose="020B0604020202020204" pitchFamily="34" charset="0"/>
              </a:defRPr>
            </a:lvl4pPr>
            <a:lvl5pPr marL="2057400" indent="-228600" defTabSz="900113">
              <a:defRPr kumimoji="1" sz="1400" b="1">
                <a:solidFill>
                  <a:schemeClr val="tx1"/>
                </a:solidFill>
                <a:latin typeface="Arial" panose="020B0604020202020204" pitchFamily="34" charset="0"/>
              </a:defRPr>
            </a:lvl5pPr>
            <a:lvl6pPr marL="2514600" indent="-228600" defTabSz="900113" eaLnBrk="0" fontAlgn="base" hangingPunct="0">
              <a:spcBef>
                <a:spcPct val="0"/>
              </a:spcBef>
              <a:spcAft>
                <a:spcPct val="0"/>
              </a:spcAft>
              <a:defRPr kumimoji="1" sz="1400" b="1">
                <a:solidFill>
                  <a:schemeClr val="tx1"/>
                </a:solidFill>
                <a:latin typeface="Arial" panose="020B0604020202020204" pitchFamily="34" charset="0"/>
              </a:defRPr>
            </a:lvl6pPr>
            <a:lvl7pPr marL="2971800" indent="-228600" defTabSz="900113" eaLnBrk="0" fontAlgn="base" hangingPunct="0">
              <a:spcBef>
                <a:spcPct val="0"/>
              </a:spcBef>
              <a:spcAft>
                <a:spcPct val="0"/>
              </a:spcAft>
              <a:defRPr kumimoji="1" sz="1400" b="1">
                <a:solidFill>
                  <a:schemeClr val="tx1"/>
                </a:solidFill>
                <a:latin typeface="Arial" panose="020B0604020202020204" pitchFamily="34" charset="0"/>
              </a:defRPr>
            </a:lvl7pPr>
            <a:lvl8pPr marL="3429000" indent="-228600" defTabSz="900113" eaLnBrk="0" fontAlgn="base" hangingPunct="0">
              <a:spcBef>
                <a:spcPct val="0"/>
              </a:spcBef>
              <a:spcAft>
                <a:spcPct val="0"/>
              </a:spcAft>
              <a:defRPr kumimoji="1" sz="1400" b="1">
                <a:solidFill>
                  <a:schemeClr val="tx1"/>
                </a:solidFill>
                <a:latin typeface="Arial" panose="020B0604020202020204" pitchFamily="34" charset="0"/>
              </a:defRPr>
            </a:lvl8pPr>
            <a:lvl9pPr marL="3886200" indent="-228600" defTabSz="900113" eaLnBrk="0" fontAlgn="base" hangingPunct="0">
              <a:spcBef>
                <a:spcPct val="0"/>
              </a:spcBef>
              <a:spcAft>
                <a:spcPct val="0"/>
              </a:spcAft>
              <a:defRPr kumimoji="1" sz="1400" b="1">
                <a:solidFill>
                  <a:schemeClr val="tx1"/>
                </a:solidFill>
                <a:latin typeface="Arial" panose="020B0604020202020204" pitchFamily="34" charset="0"/>
              </a:defRPr>
            </a:lvl9pPr>
          </a:lstStyle>
          <a:p>
            <a:fld id="{3F99C331-9B6E-4C43-9907-FBE526A5666A}" type="datetime4">
              <a:rPr kumimoji="0" lang="nl-NL" altLang="nl-NL" sz="1200" b="0" smtClean="0">
                <a:solidFill>
                  <a:srgbClr val="FF0000"/>
                </a:solidFill>
                <a:latin typeface="DINMittelschrift" pitchFamily="2" charset="2"/>
              </a:rPr>
              <a:pPr/>
              <a:t>14 november 2019</a:t>
            </a:fld>
            <a:endParaRPr kumimoji="0" lang="en-GB" altLang="nl-NL" sz="1200" b="0">
              <a:solidFill>
                <a:srgbClr val="FF0000"/>
              </a:solidFill>
              <a:latin typeface="DINMittelschrift" pitchFamily="2" charset="2"/>
            </a:endParaRPr>
          </a:p>
        </p:txBody>
      </p:sp>
      <p:sp>
        <p:nvSpPr>
          <p:cNvPr id="15365" name="Tijdelijke aanduiding voor dianummer 4"/>
          <p:cNvSpPr>
            <a:spLocks noGrp="1"/>
          </p:cNvSpPr>
          <p:nvPr>
            <p:ph type="sldNum" sz="quarter" idx="5"/>
          </p:nvPr>
        </p:nvSpPr>
        <p:spPr>
          <a:noFill/>
        </p:spPr>
        <p:txBody>
          <a:bodyPr/>
          <a:lstStyle>
            <a:lvl1pPr defTabSz="900113">
              <a:defRPr kumimoji="1" sz="1400" b="1">
                <a:solidFill>
                  <a:schemeClr val="tx1"/>
                </a:solidFill>
                <a:latin typeface="Arial" panose="020B0604020202020204" pitchFamily="34" charset="0"/>
              </a:defRPr>
            </a:lvl1pPr>
            <a:lvl2pPr marL="742950" indent="-285750" defTabSz="900113">
              <a:defRPr kumimoji="1" sz="1400" b="1">
                <a:solidFill>
                  <a:schemeClr val="tx1"/>
                </a:solidFill>
                <a:latin typeface="Arial" panose="020B0604020202020204" pitchFamily="34" charset="0"/>
              </a:defRPr>
            </a:lvl2pPr>
            <a:lvl3pPr marL="1143000" indent="-228600" defTabSz="900113">
              <a:defRPr kumimoji="1" sz="1400" b="1">
                <a:solidFill>
                  <a:schemeClr val="tx1"/>
                </a:solidFill>
                <a:latin typeface="Arial" panose="020B0604020202020204" pitchFamily="34" charset="0"/>
              </a:defRPr>
            </a:lvl3pPr>
            <a:lvl4pPr marL="1600200" indent="-228600" defTabSz="900113">
              <a:defRPr kumimoji="1" sz="1400" b="1">
                <a:solidFill>
                  <a:schemeClr val="tx1"/>
                </a:solidFill>
                <a:latin typeface="Arial" panose="020B0604020202020204" pitchFamily="34" charset="0"/>
              </a:defRPr>
            </a:lvl4pPr>
            <a:lvl5pPr marL="2057400" indent="-228600" defTabSz="900113">
              <a:defRPr kumimoji="1" sz="1400" b="1">
                <a:solidFill>
                  <a:schemeClr val="tx1"/>
                </a:solidFill>
                <a:latin typeface="Arial" panose="020B0604020202020204" pitchFamily="34" charset="0"/>
              </a:defRPr>
            </a:lvl5pPr>
            <a:lvl6pPr marL="2514600" indent="-228600" defTabSz="900113" eaLnBrk="0" fontAlgn="base" hangingPunct="0">
              <a:spcBef>
                <a:spcPct val="0"/>
              </a:spcBef>
              <a:spcAft>
                <a:spcPct val="0"/>
              </a:spcAft>
              <a:defRPr kumimoji="1" sz="1400" b="1">
                <a:solidFill>
                  <a:schemeClr val="tx1"/>
                </a:solidFill>
                <a:latin typeface="Arial" panose="020B0604020202020204" pitchFamily="34" charset="0"/>
              </a:defRPr>
            </a:lvl6pPr>
            <a:lvl7pPr marL="2971800" indent="-228600" defTabSz="900113" eaLnBrk="0" fontAlgn="base" hangingPunct="0">
              <a:spcBef>
                <a:spcPct val="0"/>
              </a:spcBef>
              <a:spcAft>
                <a:spcPct val="0"/>
              </a:spcAft>
              <a:defRPr kumimoji="1" sz="1400" b="1">
                <a:solidFill>
                  <a:schemeClr val="tx1"/>
                </a:solidFill>
                <a:latin typeface="Arial" panose="020B0604020202020204" pitchFamily="34" charset="0"/>
              </a:defRPr>
            </a:lvl7pPr>
            <a:lvl8pPr marL="3429000" indent="-228600" defTabSz="900113" eaLnBrk="0" fontAlgn="base" hangingPunct="0">
              <a:spcBef>
                <a:spcPct val="0"/>
              </a:spcBef>
              <a:spcAft>
                <a:spcPct val="0"/>
              </a:spcAft>
              <a:defRPr kumimoji="1" sz="1400" b="1">
                <a:solidFill>
                  <a:schemeClr val="tx1"/>
                </a:solidFill>
                <a:latin typeface="Arial" panose="020B0604020202020204" pitchFamily="34" charset="0"/>
              </a:defRPr>
            </a:lvl8pPr>
            <a:lvl9pPr marL="3886200" indent="-228600" defTabSz="900113" eaLnBrk="0" fontAlgn="base" hangingPunct="0">
              <a:spcBef>
                <a:spcPct val="0"/>
              </a:spcBef>
              <a:spcAft>
                <a:spcPct val="0"/>
              </a:spcAft>
              <a:defRPr kumimoji="1" sz="1400" b="1">
                <a:solidFill>
                  <a:schemeClr val="tx1"/>
                </a:solidFill>
                <a:latin typeface="Arial" panose="020B0604020202020204" pitchFamily="34" charset="0"/>
              </a:defRPr>
            </a:lvl9pPr>
          </a:lstStyle>
          <a:p>
            <a:fld id="{DBF14E7F-5650-402B-B937-69AB001F7E41}" type="slidenum">
              <a:rPr kumimoji="0" lang="en-GB" altLang="nl-NL" sz="1200" b="0" smtClean="0">
                <a:solidFill>
                  <a:srgbClr val="FF0000"/>
                </a:solidFill>
                <a:latin typeface="DINMittelschrift" pitchFamily="2" charset="2"/>
              </a:rPr>
              <a:pPr/>
              <a:t>17</a:t>
            </a:fld>
            <a:endParaRPr kumimoji="0" lang="en-GB" altLang="nl-NL" sz="1200" b="0">
              <a:solidFill>
                <a:srgbClr val="FF0000"/>
              </a:solidFill>
              <a:latin typeface="DINMittelschrift" pitchFamily="2" charset="2"/>
            </a:endParaRPr>
          </a:p>
        </p:txBody>
      </p:sp>
    </p:spTree>
    <p:extLst>
      <p:ext uri="{BB962C8B-B14F-4D97-AF65-F5344CB8AC3E}">
        <p14:creationId xmlns:p14="http://schemas.microsoft.com/office/powerpoint/2010/main" val="25236986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jdelijke aanduiding voor dia-afbeelding 1"/>
          <p:cNvSpPr>
            <a:spLocks noGrp="1" noRot="1" noChangeAspect="1" noTextEdit="1"/>
          </p:cNvSpPr>
          <p:nvPr>
            <p:ph type="sldImg"/>
          </p:nvPr>
        </p:nvSpPr>
        <p:spPr>
          <a:ln/>
        </p:spPr>
      </p:sp>
      <p:sp>
        <p:nvSpPr>
          <p:cNvPr id="17411" name="Tijdelijke aanduiding voor notities 2"/>
          <p:cNvSpPr>
            <a:spLocks noGrp="1"/>
          </p:cNvSpPr>
          <p:nvPr>
            <p:ph type="body" idx="1"/>
          </p:nvPr>
        </p:nvSpPr>
        <p:spPr>
          <a:noFill/>
        </p:spPr>
        <p:txBody>
          <a:bodyPr/>
          <a:lstStyle/>
          <a:p>
            <a:endParaRPr lang="nl-NL" altLang="nl-NL" dirty="0"/>
          </a:p>
        </p:txBody>
      </p:sp>
      <p:sp>
        <p:nvSpPr>
          <p:cNvPr id="17412" name="Tijdelijke aanduiding voor datum 3"/>
          <p:cNvSpPr>
            <a:spLocks noGrp="1"/>
          </p:cNvSpPr>
          <p:nvPr>
            <p:ph type="dt" sz="quarter" idx="1"/>
          </p:nvPr>
        </p:nvSpPr>
        <p:spPr>
          <a:noFill/>
        </p:spPr>
        <p:txBody>
          <a:bodyPr/>
          <a:lstStyle>
            <a:lvl1pPr defTabSz="900113">
              <a:defRPr kumimoji="1" sz="1400" b="1">
                <a:solidFill>
                  <a:schemeClr val="tx1"/>
                </a:solidFill>
                <a:latin typeface="Arial" panose="020B0604020202020204" pitchFamily="34" charset="0"/>
              </a:defRPr>
            </a:lvl1pPr>
            <a:lvl2pPr marL="742950" indent="-285750" defTabSz="900113">
              <a:defRPr kumimoji="1" sz="1400" b="1">
                <a:solidFill>
                  <a:schemeClr val="tx1"/>
                </a:solidFill>
                <a:latin typeface="Arial" panose="020B0604020202020204" pitchFamily="34" charset="0"/>
              </a:defRPr>
            </a:lvl2pPr>
            <a:lvl3pPr marL="1143000" indent="-228600" defTabSz="900113">
              <a:defRPr kumimoji="1" sz="1400" b="1">
                <a:solidFill>
                  <a:schemeClr val="tx1"/>
                </a:solidFill>
                <a:latin typeface="Arial" panose="020B0604020202020204" pitchFamily="34" charset="0"/>
              </a:defRPr>
            </a:lvl3pPr>
            <a:lvl4pPr marL="1600200" indent="-228600" defTabSz="900113">
              <a:defRPr kumimoji="1" sz="1400" b="1">
                <a:solidFill>
                  <a:schemeClr val="tx1"/>
                </a:solidFill>
                <a:latin typeface="Arial" panose="020B0604020202020204" pitchFamily="34" charset="0"/>
              </a:defRPr>
            </a:lvl4pPr>
            <a:lvl5pPr marL="2057400" indent="-228600" defTabSz="900113">
              <a:defRPr kumimoji="1" sz="1400" b="1">
                <a:solidFill>
                  <a:schemeClr val="tx1"/>
                </a:solidFill>
                <a:latin typeface="Arial" panose="020B0604020202020204" pitchFamily="34" charset="0"/>
              </a:defRPr>
            </a:lvl5pPr>
            <a:lvl6pPr marL="2514600" indent="-228600" defTabSz="900113" eaLnBrk="0" fontAlgn="base" hangingPunct="0">
              <a:spcBef>
                <a:spcPct val="0"/>
              </a:spcBef>
              <a:spcAft>
                <a:spcPct val="0"/>
              </a:spcAft>
              <a:defRPr kumimoji="1" sz="1400" b="1">
                <a:solidFill>
                  <a:schemeClr val="tx1"/>
                </a:solidFill>
                <a:latin typeface="Arial" panose="020B0604020202020204" pitchFamily="34" charset="0"/>
              </a:defRPr>
            </a:lvl6pPr>
            <a:lvl7pPr marL="2971800" indent="-228600" defTabSz="900113" eaLnBrk="0" fontAlgn="base" hangingPunct="0">
              <a:spcBef>
                <a:spcPct val="0"/>
              </a:spcBef>
              <a:spcAft>
                <a:spcPct val="0"/>
              </a:spcAft>
              <a:defRPr kumimoji="1" sz="1400" b="1">
                <a:solidFill>
                  <a:schemeClr val="tx1"/>
                </a:solidFill>
                <a:latin typeface="Arial" panose="020B0604020202020204" pitchFamily="34" charset="0"/>
              </a:defRPr>
            </a:lvl7pPr>
            <a:lvl8pPr marL="3429000" indent="-228600" defTabSz="900113" eaLnBrk="0" fontAlgn="base" hangingPunct="0">
              <a:spcBef>
                <a:spcPct val="0"/>
              </a:spcBef>
              <a:spcAft>
                <a:spcPct val="0"/>
              </a:spcAft>
              <a:defRPr kumimoji="1" sz="1400" b="1">
                <a:solidFill>
                  <a:schemeClr val="tx1"/>
                </a:solidFill>
                <a:latin typeface="Arial" panose="020B0604020202020204" pitchFamily="34" charset="0"/>
              </a:defRPr>
            </a:lvl8pPr>
            <a:lvl9pPr marL="3886200" indent="-228600" defTabSz="900113" eaLnBrk="0" fontAlgn="base" hangingPunct="0">
              <a:spcBef>
                <a:spcPct val="0"/>
              </a:spcBef>
              <a:spcAft>
                <a:spcPct val="0"/>
              </a:spcAft>
              <a:defRPr kumimoji="1" sz="1400" b="1">
                <a:solidFill>
                  <a:schemeClr val="tx1"/>
                </a:solidFill>
                <a:latin typeface="Arial" panose="020B0604020202020204" pitchFamily="34" charset="0"/>
              </a:defRPr>
            </a:lvl9pPr>
          </a:lstStyle>
          <a:p>
            <a:fld id="{1E07D808-4936-4BF3-8C9B-A837122C64B3}" type="datetime4">
              <a:rPr kumimoji="0" lang="nl-NL" altLang="nl-NL" sz="1200" b="0" smtClean="0">
                <a:solidFill>
                  <a:srgbClr val="FF0000"/>
                </a:solidFill>
                <a:latin typeface="DINMittelschrift" pitchFamily="2" charset="2"/>
              </a:rPr>
              <a:pPr/>
              <a:t>14 november 2019</a:t>
            </a:fld>
            <a:endParaRPr kumimoji="0" lang="en-GB" altLang="nl-NL" sz="1200" b="0">
              <a:solidFill>
                <a:srgbClr val="FF0000"/>
              </a:solidFill>
              <a:latin typeface="DINMittelschrift" pitchFamily="2" charset="2"/>
            </a:endParaRPr>
          </a:p>
        </p:txBody>
      </p:sp>
      <p:sp>
        <p:nvSpPr>
          <p:cNvPr id="17413" name="Tijdelijke aanduiding voor dianummer 4"/>
          <p:cNvSpPr>
            <a:spLocks noGrp="1"/>
          </p:cNvSpPr>
          <p:nvPr>
            <p:ph type="sldNum" sz="quarter" idx="5"/>
          </p:nvPr>
        </p:nvSpPr>
        <p:spPr>
          <a:noFill/>
        </p:spPr>
        <p:txBody>
          <a:bodyPr/>
          <a:lstStyle>
            <a:lvl1pPr defTabSz="900113">
              <a:defRPr kumimoji="1" sz="1400" b="1">
                <a:solidFill>
                  <a:schemeClr val="tx1"/>
                </a:solidFill>
                <a:latin typeface="Arial" panose="020B0604020202020204" pitchFamily="34" charset="0"/>
              </a:defRPr>
            </a:lvl1pPr>
            <a:lvl2pPr marL="742950" indent="-285750" defTabSz="900113">
              <a:defRPr kumimoji="1" sz="1400" b="1">
                <a:solidFill>
                  <a:schemeClr val="tx1"/>
                </a:solidFill>
                <a:latin typeface="Arial" panose="020B0604020202020204" pitchFamily="34" charset="0"/>
              </a:defRPr>
            </a:lvl2pPr>
            <a:lvl3pPr marL="1143000" indent="-228600" defTabSz="900113">
              <a:defRPr kumimoji="1" sz="1400" b="1">
                <a:solidFill>
                  <a:schemeClr val="tx1"/>
                </a:solidFill>
                <a:latin typeface="Arial" panose="020B0604020202020204" pitchFamily="34" charset="0"/>
              </a:defRPr>
            </a:lvl3pPr>
            <a:lvl4pPr marL="1600200" indent="-228600" defTabSz="900113">
              <a:defRPr kumimoji="1" sz="1400" b="1">
                <a:solidFill>
                  <a:schemeClr val="tx1"/>
                </a:solidFill>
                <a:latin typeface="Arial" panose="020B0604020202020204" pitchFamily="34" charset="0"/>
              </a:defRPr>
            </a:lvl4pPr>
            <a:lvl5pPr marL="2057400" indent="-228600" defTabSz="900113">
              <a:defRPr kumimoji="1" sz="1400" b="1">
                <a:solidFill>
                  <a:schemeClr val="tx1"/>
                </a:solidFill>
                <a:latin typeface="Arial" panose="020B0604020202020204" pitchFamily="34" charset="0"/>
              </a:defRPr>
            </a:lvl5pPr>
            <a:lvl6pPr marL="2514600" indent="-228600" defTabSz="900113" eaLnBrk="0" fontAlgn="base" hangingPunct="0">
              <a:spcBef>
                <a:spcPct val="0"/>
              </a:spcBef>
              <a:spcAft>
                <a:spcPct val="0"/>
              </a:spcAft>
              <a:defRPr kumimoji="1" sz="1400" b="1">
                <a:solidFill>
                  <a:schemeClr val="tx1"/>
                </a:solidFill>
                <a:latin typeface="Arial" panose="020B0604020202020204" pitchFamily="34" charset="0"/>
              </a:defRPr>
            </a:lvl6pPr>
            <a:lvl7pPr marL="2971800" indent="-228600" defTabSz="900113" eaLnBrk="0" fontAlgn="base" hangingPunct="0">
              <a:spcBef>
                <a:spcPct val="0"/>
              </a:spcBef>
              <a:spcAft>
                <a:spcPct val="0"/>
              </a:spcAft>
              <a:defRPr kumimoji="1" sz="1400" b="1">
                <a:solidFill>
                  <a:schemeClr val="tx1"/>
                </a:solidFill>
                <a:latin typeface="Arial" panose="020B0604020202020204" pitchFamily="34" charset="0"/>
              </a:defRPr>
            </a:lvl7pPr>
            <a:lvl8pPr marL="3429000" indent="-228600" defTabSz="900113" eaLnBrk="0" fontAlgn="base" hangingPunct="0">
              <a:spcBef>
                <a:spcPct val="0"/>
              </a:spcBef>
              <a:spcAft>
                <a:spcPct val="0"/>
              </a:spcAft>
              <a:defRPr kumimoji="1" sz="1400" b="1">
                <a:solidFill>
                  <a:schemeClr val="tx1"/>
                </a:solidFill>
                <a:latin typeface="Arial" panose="020B0604020202020204" pitchFamily="34" charset="0"/>
              </a:defRPr>
            </a:lvl8pPr>
            <a:lvl9pPr marL="3886200" indent="-228600" defTabSz="900113" eaLnBrk="0" fontAlgn="base" hangingPunct="0">
              <a:spcBef>
                <a:spcPct val="0"/>
              </a:spcBef>
              <a:spcAft>
                <a:spcPct val="0"/>
              </a:spcAft>
              <a:defRPr kumimoji="1" sz="1400" b="1">
                <a:solidFill>
                  <a:schemeClr val="tx1"/>
                </a:solidFill>
                <a:latin typeface="Arial" panose="020B0604020202020204" pitchFamily="34" charset="0"/>
              </a:defRPr>
            </a:lvl9pPr>
          </a:lstStyle>
          <a:p>
            <a:fld id="{0BB41946-3901-4655-9EDF-CB42CC0A7BED}" type="slidenum">
              <a:rPr kumimoji="0" lang="en-GB" altLang="nl-NL" sz="1200" b="0" smtClean="0">
                <a:solidFill>
                  <a:srgbClr val="FF0000"/>
                </a:solidFill>
                <a:latin typeface="DINMittelschrift" pitchFamily="2" charset="2"/>
              </a:rPr>
              <a:pPr/>
              <a:t>18</a:t>
            </a:fld>
            <a:endParaRPr kumimoji="0" lang="en-GB" altLang="nl-NL" sz="1200" b="0">
              <a:solidFill>
                <a:srgbClr val="FF0000"/>
              </a:solidFill>
              <a:latin typeface="DINMittelschrift" pitchFamily="2" charset="2"/>
            </a:endParaRPr>
          </a:p>
        </p:txBody>
      </p:sp>
    </p:spTree>
    <p:extLst>
      <p:ext uri="{BB962C8B-B14F-4D97-AF65-F5344CB8AC3E}">
        <p14:creationId xmlns:p14="http://schemas.microsoft.com/office/powerpoint/2010/main" val="1178048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Image Placeholder 1"/>
          <p:cNvSpPr>
            <a:spLocks noGrp="1" noRot="1" noChangeAspect="1" noTextEdit="1"/>
          </p:cNvSpPr>
          <p:nvPr>
            <p:ph type="sldImg"/>
          </p:nvPr>
        </p:nvSpPr>
        <p:spPr>
          <a:ln/>
        </p:spPr>
      </p:sp>
      <p:sp>
        <p:nvSpPr>
          <p:cNvPr id="118787" name="Notes Placeholder 2"/>
          <p:cNvSpPr>
            <a:spLocks noGrp="1"/>
          </p:cNvSpPr>
          <p:nvPr>
            <p:ph type="body" idx="1"/>
          </p:nvPr>
        </p:nvSpPr>
        <p:spPr>
          <a:noFill/>
        </p:spPr>
        <p:txBody>
          <a:bodyPr/>
          <a:lstStyle/>
          <a:p>
            <a:endParaRPr lang="en-US" altLang="en-US"/>
          </a:p>
        </p:txBody>
      </p:sp>
      <p:sp>
        <p:nvSpPr>
          <p:cNvPr id="118788" name="Date Placeholder 3"/>
          <p:cNvSpPr>
            <a:spLocks noGrp="1"/>
          </p:cNvSpPr>
          <p:nvPr>
            <p:ph type="dt" sz="quarter" idx="1"/>
          </p:nvPr>
        </p:nvSpPr>
        <p:spPr>
          <a:noFill/>
        </p:spPr>
        <p:txBody>
          <a:bodyPr/>
          <a:lstStyle>
            <a:lvl1pPr defTabSz="904875">
              <a:defRPr kumimoji="1" sz="1400" b="1">
                <a:solidFill>
                  <a:schemeClr val="tx1"/>
                </a:solidFill>
                <a:latin typeface="Arial" panose="020B0604020202020204" pitchFamily="34" charset="0"/>
              </a:defRPr>
            </a:lvl1pPr>
            <a:lvl2pPr marL="742950" indent="-285750" defTabSz="904875">
              <a:defRPr kumimoji="1" sz="1400" b="1">
                <a:solidFill>
                  <a:schemeClr val="tx1"/>
                </a:solidFill>
                <a:latin typeface="Arial" panose="020B0604020202020204" pitchFamily="34" charset="0"/>
              </a:defRPr>
            </a:lvl2pPr>
            <a:lvl3pPr marL="1143000" indent="-228600" defTabSz="904875">
              <a:defRPr kumimoji="1" sz="1400" b="1">
                <a:solidFill>
                  <a:schemeClr val="tx1"/>
                </a:solidFill>
                <a:latin typeface="Arial" panose="020B0604020202020204" pitchFamily="34" charset="0"/>
              </a:defRPr>
            </a:lvl3pPr>
            <a:lvl4pPr marL="1600200" indent="-228600" defTabSz="904875">
              <a:defRPr kumimoji="1" sz="1400" b="1">
                <a:solidFill>
                  <a:schemeClr val="tx1"/>
                </a:solidFill>
                <a:latin typeface="Arial" panose="020B0604020202020204" pitchFamily="34" charset="0"/>
              </a:defRPr>
            </a:lvl4pPr>
            <a:lvl5pPr marL="2057400" indent="-228600" defTabSz="904875">
              <a:defRPr kumimoji="1" sz="1400" b="1">
                <a:solidFill>
                  <a:schemeClr val="tx1"/>
                </a:solidFill>
                <a:latin typeface="Arial" panose="020B0604020202020204" pitchFamily="34" charset="0"/>
              </a:defRPr>
            </a:lvl5pPr>
            <a:lvl6pPr marL="2514600"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6pPr>
            <a:lvl7pPr marL="2971800"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7pPr>
            <a:lvl8pPr marL="3429000"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8pPr>
            <a:lvl9pPr marL="3886200"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9pPr>
          </a:lstStyle>
          <a:p>
            <a:fld id="{E31ABA3B-0787-438C-958D-1B2C94B10E9F}" type="datetime4">
              <a:rPr kumimoji="0" lang="nl-NL" altLang="en-US" sz="1200" b="0" smtClean="0">
                <a:solidFill>
                  <a:srgbClr val="FF0000"/>
                </a:solidFill>
                <a:latin typeface="DINMittelschrift" pitchFamily="2" charset="2"/>
              </a:rPr>
              <a:t>14 november 2019</a:t>
            </a:fld>
            <a:endParaRPr kumimoji="0" lang="en-GB" altLang="en-US" sz="1200" b="0">
              <a:solidFill>
                <a:srgbClr val="FF0000"/>
              </a:solidFill>
              <a:latin typeface="DINMittelschrift" pitchFamily="2" charset="2"/>
            </a:endParaRPr>
          </a:p>
        </p:txBody>
      </p:sp>
      <p:sp>
        <p:nvSpPr>
          <p:cNvPr id="118789" name="Slide Number Placeholder 4"/>
          <p:cNvSpPr>
            <a:spLocks noGrp="1"/>
          </p:cNvSpPr>
          <p:nvPr>
            <p:ph type="sldNum" sz="quarter" idx="5"/>
          </p:nvPr>
        </p:nvSpPr>
        <p:spPr>
          <a:noFill/>
        </p:spPr>
        <p:txBody>
          <a:bodyPr/>
          <a:lstStyle>
            <a:lvl1pPr defTabSz="904875">
              <a:defRPr kumimoji="1" sz="1400" b="1">
                <a:solidFill>
                  <a:schemeClr val="tx1"/>
                </a:solidFill>
                <a:latin typeface="Arial" panose="020B0604020202020204" pitchFamily="34" charset="0"/>
              </a:defRPr>
            </a:lvl1pPr>
            <a:lvl2pPr marL="742950" indent="-285750" defTabSz="904875">
              <a:defRPr kumimoji="1" sz="1400" b="1">
                <a:solidFill>
                  <a:schemeClr val="tx1"/>
                </a:solidFill>
                <a:latin typeface="Arial" panose="020B0604020202020204" pitchFamily="34" charset="0"/>
              </a:defRPr>
            </a:lvl2pPr>
            <a:lvl3pPr marL="1143000" indent="-228600" defTabSz="904875">
              <a:defRPr kumimoji="1" sz="1400" b="1">
                <a:solidFill>
                  <a:schemeClr val="tx1"/>
                </a:solidFill>
                <a:latin typeface="Arial" panose="020B0604020202020204" pitchFamily="34" charset="0"/>
              </a:defRPr>
            </a:lvl3pPr>
            <a:lvl4pPr marL="1600200" indent="-228600" defTabSz="904875">
              <a:defRPr kumimoji="1" sz="1400" b="1">
                <a:solidFill>
                  <a:schemeClr val="tx1"/>
                </a:solidFill>
                <a:latin typeface="Arial" panose="020B0604020202020204" pitchFamily="34" charset="0"/>
              </a:defRPr>
            </a:lvl4pPr>
            <a:lvl5pPr marL="2057400" indent="-228600" defTabSz="904875">
              <a:defRPr kumimoji="1" sz="1400" b="1">
                <a:solidFill>
                  <a:schemeClr val="tx1"/>
                </a:solidFill>
                <a:latin typeface="Arial" panose="020B0604020202020204" pitchFamily="34" charset="0"/>
              </a:defRPr>
            </a:lvl5pPr>
            <a:lvl6pPr marL="2514600"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6pPr>
            <a:lvl7pPr marL="2971800"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7pPr>
            <a:lvl8pPr marL="3429000"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8pPr>
            <a:lvl9pPr marL="3886200" indent="-228600" algn="ctr" defTabSz="904875" eaLnBrk="0" fontAlgn="base" hangingPunct="0">
              <a:spcBef>
                <a:spcPct val="50000"/>
              </a:spcBef>
              <a:spcAft>
                <a:spcPct val="0"/>
              </a:spcAft>
              <a:defRPr kumimoji="1" sz="1400" b="1">
                <a:solidFill>
                  <a:schemeClr val="tx1"/>
                </a:solidFill>
                <a:latin typeface="Arial" panose="020B0604020202020204" pitchFamily="34" charset="0"/>
              </a:defRPr>
            </a:lvl9pPr>
          </a:lstStyle>
          <a:p>
            <a:fld id="{41ACBC12-9DA5-4FCF-B95E-98E7123AC392}" type="slidenum">
              <a:rPr kumimoji="0" lang="en-GB" altLang="en-US" sz="1200" b="0">
                <a:solidFill>
                  <a:srgbClr val="FF0000"/>
                </a:solidFill>
                <a:latin typeface="DINMittelschrift" pitchFamily="2" charset="2"/>
              </a:rPr>
              <a:pPr/>
              <a:t>19</a:t>
            </a:fld>
            <a:endParaRPr kumimoji="0" lang="en-GB" altLang="en-US" sz="1200" b="0">
              <a:solidFill>
                <a:srgbClr val="FF0000"/>
              </a:solidFill>
              <a:latin typeface="DINMittelschrift" pitchFamily="2" charset="2"/>
            </a:endParaRPr>
          </a:p>
        </p:txBody>
      </p:sp>
    </p:spTree>
    <p:extLst>
      <p:ext uri="{BB962C8B-B14F-4D97-AF65-F5344CB8AC3E}">
        <p14:creationId xmlns:p14="http://schemas.microsoft.com/office/powerpoint/2010/main" val="11081219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pPr>
              <a:defRPr/>
            </a:pPr>
            <a:fld id="{92CE712D-1EE0-47DA-8AF6-EAD6B4B1634D}" type="datetime4">
              <a:rPr lang="nl-NL" smtClean="0"/>
              <a:t>14 november 2019</a:t>
            </a:fld>
            <a:endParaRPr lang="en-GB"/>
          </a:p>
        </p:txBody>
      </p:sp>
      <p:sp>
        <p:nvSpPr>
          <p:cNvPr id="5" name="Slide Number Placeholder 4"/>
          <p:cNvSpPr>
            <a:spLocks noGrp="1"/>
          </p:cNvSpPr>
          <p:nvPr>
            <p:ph type="sldNum" sz="quarter" idx="11"/>
          </p:nvPr>
        </p:nvSpPr>
        <p:spPr/>
        <p:txBody>
          <a:bodyPr/>
          <a:lstStyle/>
          <a:p>
            <a:fld id="{1D078B53-DB34-467B-A0CA-0E571B76164E}" type="slidenum">
              <a:rPr lang="en-GB" altLang="en-US" smtClean="0"/>
              <a:pPr/>
              <a:t>21</a:t>
            </a:fld>
            <a:endParaRPr lang="en-GB" altLang="en-US"/>
          </a:p>
        </p:txBody>
      </p:sp>
    </p:spTree>
    <p:extLst>
      <p:ext uri="{BB962C8B-B14F-4D97-AF65-F5344CB8AC3E}">
        <p14:creationId xmlns:p14="http://schemas.microsoft.com/office/powerpoint/2010/main" val="24663799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ln/>
        </p:spPr>
      </p:sp>
      <p:sp>
        <p:nvSpPr>
          <p:cNvPr id="675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l-NL" altLang="en-US"/>
          </a:p>
        </p:txBody>
      </p:sp>
    </p:spTree>
    <p:extLst>
      <p:ext uri="{BB962C8B-B14F-4D97-AF65-F5344CB8AC3E}">
        <p14:creationId xmlns:p14="http://schemas.microsoft.com/office/powerpoint/2010/main" val="11677355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t>Ieder</a:t>
            </a:r>
            <a:r>
              <a:rPr lang="nl-NL" baseline="0" dirty="0"/>
              <a:t> mens heeft bloed van een bepaalde bloedgroep. </a:t>
            </a:r>
          </a:p>
          <a:p>
            <a:r>
              <a:rPr lang="nl-NL" baseline="0" dirty="0"/>
              <a:t>De belangrijkste bloedgroepen zijn: A (42%), B (8%), AB (3%) en O (47%). </a:t>
            </a:r>
          </a:p>
          <a:p>
            <a:r>
              <a:rPr lang="nl-NL" dirty="0"/>
              <a:t>Welke bloedgroep je hebt wordt</a:t>
            </a:r>
            <a:r>
              <a:rPr lang="nl-NL" baseline="0" dirty="0"/>
              <a:t> bepaald door aan- of afwezigheid van bepaalde antigenen op de rode bloedcellen. </a:t>
            </a:r>
          </a:p>
          <a:p>
            <a:r>
              <a:rPr lang="nl-NL" baseline="0" dirty="0"/>
              <a:t>Antigenen zijn stoffen (meestal eiwitten) die een immuunreactie kunnen veroorzaken. </a:t>
            </a:r>
          </a:p>
          <a:p>
            <a:r>
              <a:rPr lang="nl-NL" baseline="0" dirty="0"/>
              <a:t>Op de rode bloedcellen bevinden zich minstens 50 verschillende antigenen. </a:t>
            </a:r>
          </a:p>
          <a:p>
            <a:r>
              <a:rPr lang="nl-NL" baseline="0" dirty="0"/>
              <a:t>De aan- of afwezigheid van 3 antigenen bepaalt de bloedgroep. </a:t>
            </a:r>
          </a:p>
          <a:p>
            <a:r>
              <a:rPr lang="nl-NL" baseline="0" dirty="0"/>
              <a:t>Dit is erfelijk bepaald. </a:t>
            </a:r>
          </a:p>
          <a:p>
            <a:endParaRPr lang="nl-NL" baseline="0" dirty="0"/>
          </a:p>
          <a:p>
            <a:r>
              <a:rPr lang="nl-NL" baseline="0" dirty="0"/>
              <a:t>Wanneer alleen antigeen A aanwezig is, heb je bloedgroep A</a:t>
            </a:r>
          </a:p>
          <a:p>
            <a:r>
              <a:rPr lang="nl-NL" baseline="0" dirty="0"/>
              <a:t>Wanneer alleen antigeen B aanwezig is, heb je bloedgroep B</a:t>
            </a:r>
          </a:p>
          <a:p>
            <a:r>
              <a:rPr lang="nl-NL" baseline="0" dirty="0"/>
              <a:t>Wanneer zowel antigeen A als antigeen B aanwezig is, heb je bloedgroep AB. </a:t>
            </a:r>
          </a:p>
          <a:p>
            <a:r>
              <a:rPr lang="nl-NL" baseline="0" dirty="0"/>
              <a:t>Wanneer zowel antigeen A als antigeen B afwezig is, heb je bloedgroep O. </a:t>
            </a:r>
          </a:p>
          <a:p>
            <a:endParaRPr lang="nl-NL" baseline="0" dirty="0"/>
          </a:p>
          <a:p>
            <a:r>
              <a:rPr lang="nl-NL" baseline="0" dirty="0"/>
              <a:t>Een andere factor die bepalend is voor je bloedgroep is de resus D factor, ook een antigeen. </a:t>
            </a:r>
          </a:p>
          <a:p>
            <a:r>
              <a:rPr lang="nl-NL" baseline="0" dirty="0"/>
              <a:t>Dit antigeen is bij 85% van de mensen aanwezig op de rode bloedcellen. </a:t>
            </a:r>
          </a:p>
          <a:p>
            <a:r>
              <a:rPr lang="nl-NL" baseline="0" dirty="0"/>
              <a:t>De aanwezigheid van de resusfactor wordt aangegeven met een +; iemand wordt resuspositief genoemd.</a:t>
            </a:r>
          </a:p>
          <a:p>
            <a:r>
              <a:rPr lang="nl-NL" baseline="0" dirty="0"/>
              <a:t>De afwezigheid van de resusfactor wordt aangegeven met een –; iemand wordt resusnegatief genoemd. </a:t>
            </a:r>
          </a:p>
          <a:p>
            <a:endParaRPr lang="nl-NL" baseline="0" dirty="0"/>
          </a:p>
          <a:p>
            <a:r>
              <a:rPr lang="nl-NL" baseline="0" dirty="0"/>
              <a:t>Een combinatie van al deze factoren levert 8 bloedgroepen op.</a:t>
            </a:r>
          </a:p>
          <a:p>
            <a:endParaRPr lang="nl-NL" baseline="0" dirty="0"/>
          </a:p>
          <a:p>
            <a:r>
              <a:rPr lang="nl-NL" dirty="0"/>
              <a:t>Wanneer je</a:t>
            </a:r>
            <a:r>
              <a:rPr lang="nl-NL" baseline="0" dirty="0"/>
              <a:t> een bepaalde bloedziekte hebt of veel bloed hebt, kun je bloed krijgen van iemand anders. </a:t>
            </a:r>
          </a:p>
          <a:p>
            <a:r>
              <a:rPr lang="nl-NL" baseline="0" dirty="0"/>
              <a:t>Dat noem je een bloedtransfusie. </a:t>
            </a:r>
          </a:p>
          <a:p>
            <a:r>
              <a:rPr lang="nl-NL" baseline="0" dirty="0"/>
              <a:t>Het is hierbij belangrijk om te weten welke bloedgroep de donor heeft en welke de ontvanger.</a:t>
            </a:r>
          </a:p>
          <a:p>
            <a:r>
              <a:rPr lang="nl-NL" baseline="0" dirty="0"/>
              <a:t>Niet alle combinaties zijn mogelijk. </a:t>
            </a:r>
          </a:p>
          <a:p>
            <a:endParaRPr lang="nl-NL" baseline="0" dirty="0"/>
          </a:p>
          <a:p>
            <a:r>
              <a:rPr lang="nl-NL" baseline="0" dirty="0"/>
              <a:t>Het bloedplasma bevat antistoffen die met de antigenen op de rode bloedcellen reageren. </a:t>
            </a:r>
          </a:p>
          <a:p>
            <a:endParaRPr lang="nl-NL" baseline="0" dirty="0"/>
          </a:p>
          <a:p>
            <a:r>
              <a:rPr lang="nl-NL" baseline="0" dirty="0"/>
              <a:t>Iemand met bloedgroep A, heeft bloedplasma dat antistoffen bevat tegen antigeen B. </a:t>
            </a:r>
          </a:p>
          <a:p>
            <a:r>
              <a:rPr lang="nl-NL" baseline="0" dirty="0"/>
              <a:t>Iemand met bloedgroep B, heeft bloedplasma dat antistoffen bevat tegen antigeen A. </a:t>
            </a:r>
          </a:p>
          <a:p>
            <a:r>
              <a:rPr lang="nl-NL" baseline="0" dirty="0"/>
              <a:t>Iemand met bloedgroep AB, hebben geen antistoffen tegen antigeen A en B in het bloedplasma. </a:t>
            </a:r>
          </a:p>
          <a:p>
            <a:r>
              <a:rPr lang="nl-NL" baseline="0" dirty="0"/>
              <a:t>Iemand met bloedgroep O, heeft antistoffen tegen antigeen A en antigeen B in het bloedplasma. </a:t>
            </a:r>
          </a:p>
          <a:p>
            <a:endParaRPr lang="nl-NL" baseline="0" dirty="0"/>
          </a:p>
          <a:p>
            <a:r>
              <a:rPr lang="nl-NL" baseline="0" dirty="0"/>
              <a:t>Een bepaald </a:t>
            </a:r>
            <a:r>
              <a:rPr lang="nl-NL" baseline="0" dirty="0" err="1"/>
              <a:t>anti-geen</a:t>
            </a:r>
            <a:r>
              <a:rPr lang="nl-NL" baseline="0" dirty="0"/>
              <a:t> is vreemd voor iemand als die het zelf niet heeft. </a:t>
            </a:r>
          </a:p>
          <a:p>
            <a:r>
              <a:rPr lang="nl-NL" baseline="0" dirty="0"/>
              <a:t>Het plasma van een resusnegatief persoon bevat normaal geen antistoffen tegen het resuseiwit. </a:t>
            </a:r>
          </a:p>
          <a:p>
            <a:r>
              <a:rPr lang="nl-NL" baseline="0" dirty="0"/>
              <a:t>Dit is wel het geval als een resusnegatief persoon eerder in aanraking is geweest met een resuspositieve bloedcellen (transfusie, zwangerschap). </a:t>
            </a:r>
          </a:p>
          <a:p>
            <a:endParaRPr lang="nl-NL" baseline="0" dirty="0"/>
          </a:p>
          <a:p>
            <a:endParaRPr lang="nl-NL" baseline="0" dirty="0"/>
          </a:p>
          <a:p>
            <a:endParaRPr lang="en-US" dirty="0"/>
          </a:p>
        </p:txBody>
      </p:sp>
      <p:sp>
        <p:nvSpPr>
          <p:cNvPr id="4" name="Date Placeholder 3"/>
          <p:cNvSpPr>
            <a:spLocks noGrp="1"/>
          </p:cNvSpPr>
          <p:nvPr>
            <p:ph type="dt" idx="10"/>
          </p:nvPr>
        </p:nvSpPr>
        <p:spPr/>
        <p:txBody>
          <a:bodyPr/>
          <a:lstStyle/>
          <a:p>
            <a:pPr>
              <a:defRPr/>
            </a:pPr>
            <a:fld id="{7C6CD732-945D-4FD9-B4D1-C91E06B2F98D}" type="datetime4">
              <a:rPr lang="nl-NL" smtClean="0"/>
              <a:pPr>
                <a:defRPr/>
              </a:pPr>
              <a:t>14 november 2019</a:t>
            </a:fld>
            <a:endParaRPr lang="en-GB"/>
          </a:p>
        </p:txBody>
      </p:sp>
      <p:sp>
        <p:nvSpPr>
          <p:cNvPr id="5" name="Slide Number Placeholder 4"/>
          <p:cNvSpPr>
            <a:spLocks noGrp="1"/>
          </p:cNvSpPr>
          <p:nvPr>
            <p:ph type="sldNum" sz="quarter" idx="11"/>
          </p:nvPr>
        </p:nvSpPr>
        <p:spPr/>
        <p:txBody>
          <a:bodyPr/>
          <a:lstStyle/>
          <a:p>
            <a:pPr>
              <a:defRPr/>
            </a:pPr>
            <a:fld id="{0913592F-B3A3-496D-9347-BE67DF7B64F8}" type="slidenum">
              <a:rPr lang="en-GB" smtClean="0"/>
              <a:pPr>
                <a:defRPr/>
              </a:pPr>
              <a:t>23</a:t>
            </a:fld>
            <a:endParaRPr lang="en-GB"/>
          </a:p>
        </p:txBody>
      </p:sp>
    </p:spTree>
    <p:extLst>
      <p:ext uri="{BB962C8B-B14F-4D97-AF65-F5344CB8AC3E}">
        <p14:creationId xmlns:p14="http://schemas.microsoft.com/office/powerpoint/2010/main" val="11292485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baseline="0" dirty="0"/>
              <a:t>Wanneer antigeen B op de rode bloedcellen van de ontvanger met antistoffen tegen antigeen B in het bloedplasma van de donor met elkaar in aanraking komen, zullen deze twee reageren. </a:t>
            </a:r>
          </a:p>
          <a:p>
            <a:r>
              <a:rPr lang="nl-NL" baseline="0" dirty="0"/>
              <a:t>Er vindt een kruisreactie plaats. </a:t>
            </a:r>
          </a:p>
          <a:p>
            <a:r>
              <a:rPr lang="nl-NL" baseline="0" dirty="0"/>
              <a:t>Door de binding van antistoffen en antigenen, klonteren de lichaamsvreemde bloedcellen samen = agglutinatie</a:t>
            </a:r>
          </a:p>
          <a:p>
            <a:r>
              <a:rPr lang="nl-NL" baseline="0" dirty="0"/>
              <a:t>Vervolgens worden de rode bloedcellen afgebroken of ondergaan hemolyse. </a:t>
            </a:r>
          </a:p>
          <a:p>
            <a:r>
              <a:rPr lang="nl-NL" baseline="0" dirty="0"/>
              <a:t>Klontertjes en fragmenten van rode bloedcellen die door antistoffen worden aangevallen, vormen ronddrijvende massa’s die kleine bloedvaten in nieren, longen, hart en hersenen kunnen blokkeren. </a:t>
            </a:r>
          </a:p>
          <a:p>
            <a:r>
              <a:rPr lang="nl-NL" baseline="0" dirty="0"/>
              <a:t>Hierdoor kunnen weefsels beschadigd raken of afsterven. </a:t>
            </a:r>
          </a:p>
          <a:p>
            <a:r>
              <a:rPr lang="nl-NL" baseline="0" dirty="0"/>
              <a:t>Om dit te voorkomen moet voorafgaand aan een bloedtransfusie de bloedgroep van donor en ontvanger bepaald worden. </a:t>
            </a:r>
          </a:p>
          <a:p>
            <a:endParaRPr lang="nl-NL" baseline="0" dirty="0"/>
          </a:p>
          <a:p>
            <a:r>
              <a:rPr lang="nl-NL" baseline="0" dirty="0"/>
              <a:t>Kleine hoeveelheden bloed/plasma: kruisreacties tussen bloedplasma donor en rode bloedcellen ontvanger geven geen agglutinatie van betekenis. </a:t>
            </a:r>
          </a:p>
          <a:p>
            <a:endParaRPr lang="nl-NL" baseline="0" dirty="0"/>
          </a:p>
        </p:txBody>
      </p:sp>
      <p:sp>
        <p:nvSpPr>
          <p:cNvPr id="4" name="Date Placeholder 3"/>
          <p:cNvSpPr>
            <a:spLocks noGrp="1"/>
          </p:cNvSpPr>
          <p:nvPr>
            <p:ph type="dt" idx="10"/>
          </p:nvPr>
        </p:nvSpPr>
        <p:spPr/>
        <p:txBody>
          <a:bodyPr/>
          <a:lstStyle/>
          <a:p>
            <a:pPr>
              <a:defRPr/>
            </a:pPr>
            <a:fld id="{7C6CD732-945D-4FD9-B4D1-C91E06B2F98D}" type="datetime4">
              <a:rPr lang="nl-NL" smtClean="0"/>
              <a:pPr>
                <a:defRPr/>
              </a:pPr>
              <a:t>14 november 2019</a:t>
            </a:fld>
            <a:endParaRPr lang="en-GB"/>
          </a:p>
        </p:txBody>
      </p:sp>
      <p:sp>
        <p:nvSpPr>
          <p:cNvPr id="5" name="Slide Number Placeholder 4"/>
          <p:cNvSpPr>
            <a:spLocks noGrp="1"/>
          </p:cNvSpPr>
          <p:nvPr>
            <p:ph type="sldNum" sz="quarter" idx="11"/>
          </p:nvPr>
        </p:nvSpPr>
        <p:spPr/>
        <p:txBody>
          <a:bodyPr/>
          <a:lstStyle/>
          <a:p>
            <a:pPr>
              <a:defRPr/>
            </a:pPr>
            <a:fld id="{0913592F-B3A3-496D-9347-BE67DF7B64F8}" type="slidenum">
              <a:rPr lang="en-GB" smtClean="0"/>
              <a:pPr>
                <a:defRPr/>
              </a:pPr>
              <a:t>24</a:t>
            </a:fld>
            <a:endParaRPr lang="en-GB"/>
          </a:p>
        </p:txBody>
      </p:sp>
    </p:spTree>
    <p:extLst>
      <p:ext uri="{BB962C8B-B14F-4D97-AF65-F5344CB8AC3E}">
        <p14:creationId xmlns:p14="http://schemas.microsoft.com/office/powerpoint/2010/main" val="1754347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t>Een probleem:</a:t>
            </a:r>
            <a:r>
              <a:rPr lang="nl-NL" baseline="0" dirty="0"/>
              <a:t> aanwezigheid van </a:t>
            </a:r>
            <a:r>
              <a:rPr lang="nl-NL" baseline="0" dirty="0" err="1"/>
              <a:t>anti-stoffen</a:t>
            </a:r>
            <a:r>
              <a:rPr lang="nl-NL" baseline="0" dirty="0"/>
              <a:t> in plasma van de ontvanger dat samenklontert met de gedoneerde rode bloedcellen</a:t>
            </a:r>
            <a:endParaRPr lang="nl-NL" dirty="0"/>
          </a:p>
          <a:p>
            <a:endParaRPr lang="nl-NL" dirty="0"/>
          </a:p>
          <a:p>
            <a:r>
              <a:rPr lang="nl-NL" dirty="0"/>
              <a:t>Iemand</a:t>
            </a:r>
            <a:r>
              <a:rPr lang="nl-NL" baseline="0" dirty="0"/>
              <a:t> vreemde antistoffen toedienen is niet ideaal. Het kan in noodgevallen. Er treedt een beetje klontering op, maar dit wordt opgeruimd door het lichaam. </a:t>
            </a:r>
          </a:p>
          <a:p>
            <a:r>
              <a:rPr lang="nl-NL" baseline="0" dirty="0"/>
              <a:t>Iemand vreemde antigenen toedienen is leidt tot een kettingreactie waardoor al het bloed gaat klonteren. </a:t>
            </a:r>
            <a:endParaRPr lang="nl-NL" dirty="0"/>
          </a:p>
          <a:p>
            <a:endParaRPr lang="nl-NL" dirty="0"/>
          </a:p>
          <a:p>
            <a:r>
              <a:rPr lang="nl-NL" dirty="0"/>
              <a:t>AB+ (antigeen </a:t>
            </a:r>
            <a:r>
              <a:rPr lang="nl-NL" dirty="0" err="1"/>
              <a:t>A+B+Rh</a:t>
            </a:r>
            <a:r>
              <a:rPr lang="nl-NL" dirty="0"/>
              <a:t>,</a:t>
            </a:r>
            <a:r>
              <a:rPr lang="nl-NL" baseline="0" dirty="0"/>
              <a:t> geen antistoffen) </a:t>
            </a:r>
            <a:r>
              <a:rPr lang="nl-NL" dirty="0"/>
              <a:t>een ka</a:t>
            </a:r>
            <a:r>
              <a:rPr lang="nl-NL" baseline="0" dirty="0"/>
              <a:t>n van alle bloedgroepen bloed ontvangen.</a:t>
            </a:r>
          </a:p>
          <a:p>
            <a:r>
              <a:rPr lang="nl-NL" baseline="0" dirty="0"/>
              <a:t>O- (antigeen: geen; antistoffen: anti-A, anti-B, soms anti-Rh), kan alleen van O- bloed ontvangen. </a:t>
            </a:r>
          </a:p>
          <a:p>
            <a:r>
              <a:rPr lang="nl-NL" dirty="0"/>
              <a:t>O- kan wel aan iedereen</a:t>
            </a:r>
            <a:r>
              <a:rPr lang="nl-NL" baseline="0" dirty="0"/>
              <a:t> bloed geven. </a:t>
            </a:r>
            <a:endParaRPr lang="en-US" dirty="0"/>
          </a:p>
        </p:txBody>
      </p:sp>
      <p:sp>
        <p:nvSpPr>
          <p:cNvPr id="4" name="Date Placeholder 3"/>
          <p:cNvSpPr>
            <a:spLocks noGrp="1"/>
          </p:cNvSpPr>
          <p:nvPr>
            <p:ph type="dt" idx="10"/>
          </p:nvPr>
        </p:nvSpPr>
        <p:spPr/>
        <p:txBody>
          <a:bodyPr/>
          <a:lstStyle/>
          <a:p>
            <a:pPr>
              <a:defRPr/>
            </a:pPr>
            <a:fld id="{7C6CD732-945D-4FD9-B4D1-C91E06B2F98D}" type="datetime4">
              <a:rPr lang="nl-NL" smtClean="0"/>
              <a:pPr>
                <a:defRPr/>
              </a:pPr>
              <a:t>14 november 2019</a:t>
            </a:fld>
            <a:endParaRPr lang="en-GB"/>
          </a:p>
        </p:txBody>
      </p:sp>
      <p:sp>
        <p:nvSpPr>
          <p:cNvPr id="5" name="Slide Number Placeholder 4"/>
          <p:cNvSpPr>
            <a:spLocks noGrp="1"/>
          </p:cNvSpPr>
          <p:nvPr>
            <p:ph type="sldNum" sz="quarter" idx="11"/>
          </p:nvPr>
        </p:nvSpPr>
        <p:spPr/>
        <p:txBody>
          <a:bodyPr/>
          <a:lstStyle/>
          <a:p>
            <a:pPr>
              <a:defRPr/>
            </a:pPr>
            <a:fld id="{0913592F-B3A3-496D-9347-BE67DF7B64F8}" type="slidenum">
              <a:rPr lang="en-GB" smtClean="0"/>
              <a:pPr>
                <a:defRPr/>
              </a:pPr>
              <a:t>25</a:t>
            </a:fld>
            <a:endParaRPr lang="en-GB"/>
          </a:p>
        </p:txBody>
      </p:sp>
    </p:spTree>
    <p:extLst>
      <p:ext uri="{BB962C8B-B14F-4D97-AF65-F5344CB8AC3E}">
        <p14:creationId xmlns:p14="http://schemas.microsoft.com/office/powerpoint/2010/main" val="27546137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pPr>
              <a:defRPr/>
            </a:pPr>
            <a:fld id="{92CE712D-1EE0-47DA-8AF6-EAD6B4B1634D}" type="datetime4">
              <a:rPr lang="nl-NL" smtClean="0"/>
              <a:t>14 november 2019</a:t>
            </a:fld>
            <a:endParaRPr lang="en-GB"/>
          </a:p>
        </p:txBody>
      </p:sp>
      <p:sp>
        <p:nvSpPr>
          <p:cNvPr id="5" name="Slide Number Placeholder 4"/>
          <p:cNvSpPr>
            <a:spLocks noGrp="1"/>
          </p:cNvSpPr>
          <p:nvPr>
            <p:ph type="sldNum" sz="quarter" idx="11"/>
          </p:nvPr>
        </p:nvSpPr>
        <p:spPr/>
        <p:txBody>
          <a:bodyPr/>
          <a:lstStyle/>
          <a:p>
            <a:fld id="{1D078B53-DB34-467B-A0CA-0E571B76164E}" type="slidenum">
              <a:rPr lang="en-GB" altLang="en-US" smtClean="0"/>
              <a:pPr/>
              <a:t>26</a:t>
            </a:fld>
            <a:endParaRPr lang="en-GB" altLang="en-US"/>
          </a:p>
        </p:txBody>
      </p:sp>
    </p:spTree>
    <p:extLst>
      <p:ext uri="{BB962C8B-B14F-4D97-AF65-F5344CB8AC3E}">
        <p14:creationId xmlns:p14="http://schemas.microsoft.com/office/powerpoint/2010/main" val="35285965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pPr>
              <a:defRPr/>
            </a:pPr>
            <a:fld id="{92CE712D-1EE0-47DA-8AF6-EAD6B4B1634D}" type="datetime4">
              <a:rPr lang="nl-NL" smtClean="0"/>
              <a:t>14 november 2019</a:t>
            </a:fld>
            <a:endParaRPr lang="en-GB"/>
          </a:p>
        </p:txBody>
      </p:sp>
      <p:sp>
        <p:nvSpPr>
          <p:cNvPr id="5" name="Slide Number Placeholder 4"/>
          <p:cNvSpPr>
            <a:spLocks noGrp="1"/>
          </p:cNvSpPr>
          <p:nvPr>
            <p:ph type="sldNum" sz="quarter" idx="11"/>
          </p:nvPr>
        </p:nvSpPr>
        <p:spPr/>
        <p:txBody>
          <a:bodyPr/>
          <a:lstStyle/>
          <a:p>
            <a:fld id="{1D078B53-DB34-467B-A0CA-0E571B76164E}" type="slidenum">
              <a:rPr lang="en-GB" altLang="en-US" smtClean="0"/>
              <a:pPr/>
              <a:t>27</a:t>
            </a:fld>
            <a:endParaRPr lang="en-GB" altLang="en-US"/>
          </a:p>
        </p:txBody>
      </p:sp>
    </p:spTree>
    <p:extLst>
      <p:ext uri="{BB962C8B-B14F-4D97-AF65-F5344CB8AC3E}">
        <p14:creationId xmlns:p14="http://schemas.microsoft.com/office/powerpoint/2010/main" val="34617536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t>Donor:</a:t>
            </a:r>
            <a:r>
              <a:rPr lang="nl-NL" baseline="0" dirty="0"/>
              <a:t> geen antigenen Rh</a:t>
            </a:r>
          </a:p>
          <a:p>
            <a:r>
              <a:rPr lang="nl-NL" baseline="0" dirty="0"/>
              <a:t>Ontvanger: geen antistoffen Rh</a:t>
            </a:r>
          </a:p>
          <a:p>
            <a:pPr marL="171450" indent="-171450">
              <a:buFont typeface="Wingdings"/>
              <a:buChar char="à"/>
            </a:pPr>
            <a:r>
              <a:rPr lang="nl-NL" baseline="0" dirty="0">
                <a:sym typeface="Wingdings" panose="05000000000000000000" pitchFamily="2" charset="2"/>
              </a:rPr>
              <a:t>Dus geen probleem</a:t>
            </a:r>
          </a:p>
          <a:p>
            <a:pPr marL="171450" indent="-171450">
              <a:buFont typeface="Wingdings"/>
              <a:buChar char="à"/>
            </a:pPr>
            <a:endParaRPr lang="nl-NL" baseline="0" dirty="0">
              <a:sym typeface="Wingdings" panose="05000000000000000000" pitchFamily="2" charset="2"/>
            </a:endParaRPr>
          </a:p>
          <a:p>
            <a:pPr marL="0" indent="0">
              <a:buFont typeface="Wingdings"/>
              <a:buNone/>
            </a:pPr>
            <a:r>
              <a:rPr lang="nl-NL" baseline="0" dirty="0">
                <a:sym typeface="Wingdings" panose="05000000000000000000" pitchFamily="2" charset="2"/>
              </a:rPr>
              <a:t>Let op: </a:t>
            </a:r>
          </a:p>
          <a:p>
            <a:pPr marL="0" indent="0">
              <a:buFont typeface="Wingdings"/>
              <a:buNone/>
            </a:pPr>
            <a:r>
              <a:rPr lang="nl-NL" baseline="0" dirty="0">
                <a:sym typeface="Wingdings" panose="05000000000000000000" pitchFamily="2" charset="2"/>
              </a:rPr>
              <a:t>- Dit geldt alleen als de donor geen antistoffen Rh heeft (door eerder contact met resuspositief bloed)</a:t>
            </a:r>
          </a:p>
          <a:p>
            <a:pPr marL="0" indent="0">
              <a:buFont typeface="Wingdings"/>
              <a:buNone/>
            </a:pPr>
            <a:r>
              <a:rPr lang="nl-NL" baseline="0" dirty="0">
                <a:sym typeface="Wingdings" panose="05000000000000000000" pitchFamily="2" charset="2"/>
              </a:rPr>
              <a:t>- Maar: als de donor eerder in contact is geweest met resuspositief bloed, zijn er mogelijk antistoffen in het bloedplasma gevormd tegen Rh, kan er mogelijk toch een beetje klontering ontstaan bij transfusie. In de praktijk wordt (bijna) geen </a:t>
            </a:r>
            <a:r>
              <a:rPr lang="nl-NL" baseline="0">
                <a:sym typeface="Wingdings" panose="05000000000000000000" pitchFamily="2" charset="2"/>
              </a:rPr>
              <a:t>bloedplasma toegediend.</a:t>
            </a:r>
            <a:endParaRPr lang="en-US" dirty="0"/>
          </a:p>
        </p:txBody>
      </p:sp>
      <p:sp>
        <p:nvSpPr>
          <p:cNvPr id="4" name="Date Placeholder 3"/>
          <p:cNvSpPr>
            <a:spLocks noGrp="1"/>
          </p:cNvSpPr>
          <p:nvPr>
            <p:ph type="dt" idx="10"/>
          </p:nvPr>
        </p:nvSpPr>
        <p:spPr/>
        <p:txBody>
          <a:bodyPr/>
          <a:lstStyle/>
          <a:p>
            <a:pPr>
              <a:defRPr/>
            </a:pPr>
            <a:fld id="{7C6CD732-945D-4FD9-B4D1-C91E06B2F98D}" type="datetime4">
              <a:rPr lang="nl-NL" smtClean="0"/>
              <a:pPr>
                <a:defRPr/>
              </a:pPr>
              <a:t>14 november 2019</a:t>
            </a:fld>
            <a:endParaRPr lang="en-GB"/>
          </a:p>
        </p:txBody>
      </p:sp>
      <p:sp>
        <p:nvSpPr>
          <p:cNvPr id="5" name="Slide Number Placeholder 4"/>
          <p:cNvSpPr>
            <a:spLocks noGrp="1"/>
          </p:cNvSpPr>
          <p:nvPr>
            <p:ph type="sldNum" sz="quarter" idx="11"/>
          </p:nvPr>
        </p:nvSpPr>
        <p:spPr/>
        <p:txBody>
          <a:bodyPr/>
          <a:lstStyle/>
          <a:p>
            <a:pPr>
              <a:defRPr/>
            </a:pPr>
            <a:fld id="{0913592F-B3A3-496D-9347-BE67DF7B64F8}" type="slidenum">
              <a:rPr lang="en-GB" smtClean="0"/>
              <a:pPr>
                <a:defRPr/>
              </a:pPr>
              <a:t>28</a:t>
            </a:fld>
            <a:endParaRPr lang="en-GB"/>
          </a:p>
        </p:txBody>
      </p:sp>
    </p:spTree>
    <p:extLst>
      <p:ext uri="{BB962C8B-B14F-4D97-AF65-F5344CB8AC3E}">
        <p14:creationId xmlns:p14="http://schemas.microsoft.com/office/powerpoint/2010/main" val="35376921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NL" dirty="0"/>
              <a:t>Donor: antigenen</a:t>
            </a:r>
            <a:r>
              <a:rPr lang="nl-NL" baseline="0" dirty="0"/>
              <a:t> Rh</a:t>
            </a:r>
          </a:p>
          <a:p>
            <a:r>
              <a:rPr lang="nl-NL" baseline="0" dirty="0"/>
              <a:t>Ontvanger: </a:t>
            </a:r>
          </a:p>
          <a:p>
            <a:pPr marL="171450" indent="-171450">
              <a:buFontTx/>
              <a:buChar char="-"/>
            </a:pPr>
            <a:r>
              <a:rPr lang="nl-NL" baseline="0" dirty="0"/>
              <a:t>Geen antistoffen tegen Rh: bij eerste contact</a:t>
            </a:r>
          </a:p>
          <a:p>
            <a:pPr marL="171450" indent="-171450">
              <a:buFontTx/>
              <a:buChar char="-"/>
            </a:pPr>
            <a:r>
              <a:rPr lang="nl-NL" baseline="0" dirty="0"/>
              <a:t>Wel antistoffen tegen Rh: na eerste contact</a:t>
            </a:r>
            <a:endParaRPr lang="nl-NL" dirty="0"/>
          </a:p>
        </p:txBody>
      </p:sp>
      <p:sp>
        <p:nvSpPr>
          <p:cNvPr id="4" name="Date Placeholder 3"/>
          <p:cNvSpPr>
            <a:spLocks noGrp="1"/>
          </p:cNvSpPr>
          <p:nvPr>
            <p:ph type="dt" idx="10"/>
          </p:nvPr>
        </p:nvSpPr>
        <p:spPr/>
        <p:txBody>
          <a:bodyPr/>
          <a:lstStyle/>
          <a:p>
            <a:pPr>
              <a:defRPr/>
            </a:pPr>
            <a:fld id="{7C6CD732-945D-4FD9-B4D1-C91E06B2F98D}" type="datetime4">
              <a:rPr lang="nl-NL" smtClean="0"/>
              <a:pPr>
                <a:defRPr/>
              </a:pPr>
              <a:t>14 november 2019</a:t>
            </a:fld>
            <a:endParaRPr lang="en-GB"/>
          </a:p>
        </p:txBody>
      </p:sp>
      <p:sp>
        <p:nvSpPr>
          <p:cNvPr id="5" name="Slide Number Placeholder 4"/>
          <p:cNvSpPr>
            <a:spLocks noGrp="1"/>
          </p:cNvSpPr>
          <p:nvPr>
            <p:ph type="sldNum" sz="quarter" idx="11"/>
          </p:nvPr>
        </p:nvSpPr>
        <p:spPr/>
        <p:txBody>
          <a:bodyPr/>
          <a:lstStyle/>
          <a:p>
            <a:pPr>
              <a:defRPr/>
            </a:pPr>
            <a:fld id="{0913592F-B3A3-496D-9347-BE67DF7B64F8}" type="slidenum">
              <a:rPr lang="en-GB" smtClean="0"/>
              <a:pPr>
                <a:defRPr/>
              </a:pPr>
              <a:t>29</a:t>
            </a:fld>
            <a:endParaRPr lang="en-GB"/>
          </a:p>
        </p:txBody>
      </p:sp>
    </p:spTree>
    <p:extLst>
      <p:ext uri="{BB962C8B-B14F-4D97-AF65-F5344CB8AC3E}">
        <p14:creationId xmlns:p14="http://schemas.microsoft.com/office/powerpoint/2010/main" val="264817241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0"/>
          </p:nvPr>
        </p:nvSpPr>
        <p:spPr/>
        <p:txBody>
          <a:bodyPr/>
          <a:lstStyle/>
          <a:p>
            <a:pPr>
              <a:defRPr/>
            </a:pPr>
            <a:fld id="{92CE712D-1EE0-47DA-8AF6-EAD6B4B1634D}" type="datetime4">
              <a:rPr lang="nl-NL" smtClean="0"/>
              <a:t>14 november 2019</a:t>
            </a:fld>
            <a:endParaRPr lang="en-GB"/>
          </a:p>
        </p:txBody>
      </p:sp>
      <p:sp>
        <p:nvSpPr>
          <p:cNvPr id="5" name="Slide Number Placeholder 4"/>
          <p:cNvSpPr>
            <a:spLocks noGrp="1"/>
          </p:cNvSpPr>
          <p:nvPr>
            <p:ph type="sldNum" sz="quarter" idx="11"/>
          </p:nvPr>
        </p:nvSpPr>
        <p:spPr/>
        <p:txBody>
          <a:bodyPr/>
          <a:lstStyle/>
          <a:p>
            <a:fld id="{1D078B53-DB34-467B-A0CA-0E571B76164E}" type="slidenum">
              <a:rPr lang="en-GB" altLang="en-US" smtClean="0"/>
              <a:pPr/>
              <a:t>30</a:t>
            </a:fld>
            <a:endParaRPr lang="en-GB" altLang="en-US"/>
          </a:p>
        </p:txBody>
      </p:sp>
    </p:spTree>
    <p:extLst>
      <p:ext uri="{BB962C8B-B14F-4D97-AF65-F5344CB8AC3E}">
        <p14:creationId xmlns:p14="http://schemas.microsoft.com/office/powerpoint/2010/main" val="40771433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4" name="Picture 33" descr="Logo-ned"/>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246813" y="5951538"/>
            <a:ext cx="2533650"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722313" y="3770385"/>
            <a:ext cx="7772400" cy="1362075"/>
          </a:xfrm>
        </p:spPr>
        <p:txBody>
          <a:bodyPr/>
          <a:lstStyle>
            <a:lvl1pPr algn="ctr">
              <a:defRPr sz="2800" b="0" cap="none">
                <a:solidFill>
                  <a:srgbClr val="2D303F"/>
                </a:solidFill>
              </a:defRPr>
            </a:lvl1pPr>
          </a:lstStyle>
          <a:p>
            <a:r>
              <a:rPr lang="en-US"/>
              <a:t>Click to edit Master title style</a:t>
            </a:r>
            <a:endParaRPr lang="en-US" dirty="0"/>
          </a:p>
        </p:txBody>
      </p:sp>
      <p:sp>
        <p:nvSpPr>
          <p:cNvPr id="3" name="Text Placeholder 2"/>
          <p:cNvSpPr>
            <a:spLocks noGrp="1"/>
          </p:cNvSpPr>
          <p:nvPr>
            <p:ph type="body" idx="1"/>
          </p:nvPr>
        </p:nvSpPr>
        <p:spPr>
          <a:xfrm>
            <a:off x="722313" y="2270198"/>
            <a:ext cx="7772400" cy="1500187"/>
          </a:xfrm>
        </p:spPr>
        <p:txBody>
          <a:bodyPr anchor="ctr"/>
          <a:lstStyle>
            <a:lvl1pPr marL="0" indent="0" algn="ctr">
              <a:buNone/>
              <a:defRPr sz="4000" b="1">
                <a:solidFill>
                  <a:srgbClr val="B8BA30"/>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a:t>Click to edit Master text styles</a:t>
            </a:r>
          </a:p>
        </p:txBody>
      </p:sp>
    </p:spTree>
    <p:extLst>
      <p:ext uri="{BB962C8B-B14F-4D97-AF65-F5344CB8AC3E}">
        <p14:creationId xmlns:p14="http://schemas.microsoft.com/office/powerpoint/2010/main" val="28623420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121085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58775" y="1366838"/>
            <a:ext cx="4133850" cy="51415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5025" y="1366838"/>
            <a:ext cx="4135438" cy="51415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661848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4"/>
            <a:ext cx="4040188" cy="4270749"/>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428867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715424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31" descr="Logo-n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6813" y="5951538"/>
            <a:ext cx="2533650"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775" y="358775"/>
            <a:ext cx="8421688" cy="418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41" name="Rectangle 25"/>
          <p:cNvSpPr>
            <a:spLocks noGrp="1" noChangeArrowheads="1"/>
          </p:cNvSpPr>
          <p:nvPr>
            <p:ph type="ctrTitle" sz="quarter"/>
          </p:nvPr>
        </p:nvSpPr>
        <p:spPr>
          <a:xfrm>
            <a:off x="358775" y="4767263"/>
            <a:ext cx="5757863" cy="809625"/>
          </a:xfrm>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sz="3200"/>
            </a:lvl1pPr>
          </a:lstStyle>
          <a:p>
            <a:pPr lvl="0"/>
            <a:r>
              <a:rPr lang="en-GB" noProof="0"/>
              <a:t>Klik om het opmaakprofiel te bewerken</a:t>
            </a:r>
          </a:p>
        </p:txBody>
      </p:sp>
      <p:sp>
        <p:nvSpPr>
          <p:cNvPr id="34842" name="Rectangle 26"/>
          <p:cNvSpPr>
            <a:spLocks noGrp="1" noChangeArrowheads="1"/>
          </p:cNvSpPr>
          <p:nvPr>
            <p:ph type="subTitle" sz="quarter" idx="1"/>
          </p:nvPr>
        </p:nvSpPr>
        <p:spPr>
          <a:xfrm>
            <a:off x="358775" y="5792788"/>
            <a:ext cx="5757863" cy="719137"/>
          </a:xfrm>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0" indent="0">
              <a:buFont typeface="Wingdings" pitchFamily="2" charset="2"/>
              <a:buNone/>
              <a:defRPr sz="1600" b="1"/>
            </a:lvl1pPr>
          </a:lstStyle>
          <a:p>
            <a:pPr lvl="0"/>
            <a:r>
              <a:rPr lang="en-GB" noProof="0"/>
              <a:t>Klik om het opmaakprofiel van de modelondertitel te bewerken</a:t>
            </a:r>
          </a:p>
        </p:txBody>
      </p:sp>
    </p:spTree>
    <p:extLst>
      <p:ext uri="{BB962C8B-B14F-4D97-AF65-F5344CB8AC3E}">
        <p14:creationId xmlns:p14="http://schemas.microsoft.com/office/powerpoint/2010/main" val="11737992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5192971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87338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6212747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7973113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205581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75438" y="358775"/>
            <a:ext cx="2105025" cy="54165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8775" y="358775"/>
            <a:ext cx="6164263" cy="54165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554024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58775" y="358775"/>
            <a:ext cx="8421688" cy="684213"/>
          </a:xfrm>
        </p:spPr>
        <p:txBody>
          <a:bodyPr/>
          <a:lstStyle/>
          <a:p>
            <a:r>
              <a:rPr lang="en-US"/>
              <a:t>Click to edit Master title style</a:t>
            </a:r>
          </a:p>
        </p:txBody>
      </p:sp>
      <p:sp>
        <p:nvSpPr>
          <p:cNvPr id="3" name="Text Placeholder 2"/>
          <p:cNvSpPr>
            <a:spLocks noGrp="1"/>
          </p:cNvSpPr>
          <p:nvPr>
            <p:ph type="body" sz="half" idx="1"/>
          </p:nvPr>
        </p:nvSpPr>
        <p:spPr>
          <a:xfrm>
            <a:off x="358775" y="1366838"/>
            <a:ext cx="4133850" cy="44084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5025" y="1366838"/>
            <a:ext cx="4135438" cy="44084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588463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358775" y="358775"/>
            <a:ext cx="8421688" cy="684213"/>
          </a:xfrm>
        </p:spPr>
        <p:txBody>
          <a:bodyPr/>
          <a:lstStyle/>
          <a:p>
            <a:r>
              <a:rPr lang="en-US"/>
              <a:t>Click to edit Master title style</a:t>
            </a:r>
          </a:p>
        </p:txBody>
      </p:sp>
      <p:sp>
        <p:nvSpPr>
          <p:cNvPr id="3" name="Text Placeholder 2"/>
          <p:cNvSpPr>
            <a:spLocks noGrp="1"/>
          </p:cNvSpPr>
          <p:nvPr>
            <p:ph type="body" sz="half" idx="1"/>
          </p:nvPr>
        </p:nvSpPr>
        <p:spPr>
          <a:xfrm>
            <a:off x="358775" y="1366838"/>
            <a:ext cx="4133850" cy="44084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5025" y="1366838"/>
            <a:ext cx="4135438" cy="2127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5025" y="3646488"/>
            <a:ext cx="4135438" cy="21288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218464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358775" y="358775"/>
            <a:ext cx="8421688" cy="684213"/>
          </a:xfrm>
        </p:spPr>
        <p:txBody>
          <a:bodyPr/>
          <a:lstStyle/>
          <a:p>
            <a:r>
              <a:rPr lang="en-US"/>
              <a:t>Click to edit Master title style</a:t>
            </a:r>
          </a:p>
        </p:txBody>
      </p:sp>
      <p:sp>
        <p:nvSpPr>
          <p:cNvPr id="3" name="Content Placeholder 2"/>
          <p:cNvSpPr>
            <a:spLocks noGrp="1"/>
          </p:cNvSpPr>
          <p:nvPr>
            <p:ph sz="quarter" idx="1"/>
          </p:nvPr>
        </p:nvSpPr>
        <p:spPr>
          <a:xfrm>
            <a:off x="358775" y="1366838"/>
            <a:ext cx="4133850" cy="2127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5025" y="1366838"/>
            <a:ext cx="4135438" cy="2127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358775" y="3646488"/>
            <a:ext cx="4133850" cy="21288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5025" y="3646488"/>
            <a:ext cx="4135438" cy="21288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318225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358775" y="358775"/>
            <a:ext cx="8421688" cy="684213"/>
          </a:xfrm>
        </p:spPr>
        <p:txBody>
          <a:bodyPr/>
          <a:lstStyle/>
          <a:p>
            <a:r>
              <a:rPr lang="en-US"/>
              <a:t>Click to edit Master title style</a:t>
            </a:r>
          </a:p>
        </p:txBody>
      </p:sp>
      <p:sp>
        <p:nvSpPr>
          <p:cNvPr id="3" name="Table Placeholder 2"/>
          <p:cNvSpPr>
            <a:spLocks noGrp="1"/>
          </p:cNvSpPr>
          <p:nvPr>
            <p:ph type="tbl" idx="1"/>
          </p:nvPr>
        </p:nvSpPr>
        <p:spPr>
          <a:xfrm>
            <a:off x="358775" y="1366838"/>
            <a:ext cx="8421688" cy="4408487"/>
          </a:xfrm>
        </p:spPr>
        <p:txBody>
          <a:bodyPr/>
          <a:lstStyle/>
          <a:p>
            <a:pPr lvl="0"/>
            <a:endParaRPr lang="en-US" noProof="0"/>
          </a:p>
        </p:txBody>
      </p:sp>
    </p:spTree>
    <p:extLst>
      <p:ext uri="{BB962C8B-B14F-4D97-AF65-F5344CB8AC3E}">
        <p14:creationId xmlns:p14="http://schemas.microsoft.com/office/powerpoint/2010/main" val="11395575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6"/>
          <p:cNvSpPr>
            <a:spLocks noGrp="1" noChangeArrowheads="1"/>
          </p:cNvSpPr>
          <p:nvPr>
            <p:ph type="title"/>
          </p:nvPr>
        </p:nvSpPr>
        <p:spPr bwMode="auto">
          <a:xfrm>
            <a:off x="358775" y="358775"/>
            <a:ext cx="8421688" cy="6842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ctr" anchorCtr="0" compatLnSpc="1">
            <a:prstTxWarp prst="textNoShape">
              <a:avLst/>
            </a:prstTxWarp>
          </a:bodyPr>
          <a:lstStyle/>
          <a:p>
            <a:pPr lvl="0"/>
            <a:r>
              <a:rPr lang="en-GB" altLang="nl-NL"/>
              <a:t>Klik om het opmaakprofiel te bewerken</a:t>
            </a:r>
          </a:p>
        </p:txBody>
      </p:sp>
      <p:sp>
        <p:nvSpPr>
          <p:cNvPr id="1027" name="Rectangle 27"/>
          <p:cNvSpPr>
            <a:spLocks noGrp="1" noChangeArrowheads="1"/>
          </p:cNvSpPr>
          <p:nvPr>
            <p:ph type="body" idx="1"/>
          </p:nvPr>
        </p:nvSpPr>
        <p:spPr bwMode="auto">
          <a:xfrm>
            <a:off x="358775" y="1366838"/>
            <a:ext cx="8421688" cy="5159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0" tIns="0" rIns="0" bIns="0" numCol="1" anchor="t" anchorCtr="0" compatLnSpc="1">
            <a:prstTxWarp prst="textNoShape">
              <a:avLst/>
            </a:prstTxWarp>
          </a:bodyPr>
          <a:lstStyle/>
          <a:p>
            <a:pPr lvl="0"/>
            <a:r>
              <a:rPr lang="en-GB" altLang="nl-NL"/>
              <a:t>Klik om de opmaakprofielen van de modeltekst te bewerken</a:t>
            </a:r>
          </a:p>
          <a:p>
            <a:pPr lvl="1"/>
            <a:r>
              <a:rPr lang="en-GB" altLang="nl-NL"/>
              <a:t>Tweede niveau</a:t>
            </a:r>
          </a:p>
          <a:p>
            <a:pPr lvl="2"/>
            <a:r>
              <a:rPr lang="en-GB" altLang="nl-NL"/>
              <a:t>Derde niveau</a:t>
            </a:r>
          </a:p>
          <a:p>
            <a:pPr lvl="3"/>
            <a:r>
              <a:rPr lang="en-GB" altLang="nl-NL"/>
              <a:t>Vierde niveau</a:t>
            </a:r>
          </a:p>
          <a:p>
            <a:pPr lvl="4"/>
            <a:r>
              <a:rPr lang="en-GB" altLang="nl-NL"/>
              <a:t>Vijfde niveau</a:t>
            </a:r>
          </a:p>
        </p:txBody>
      </p:sp>
      <p:pic>
        <p:nvPicPr>
          <p:cNvPr id="1028" name="Picture 30" descr="blank"/>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8839200" y="5715000"/>
            <a:ext cx="233363" cy="94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004" r:id="rId1"/>
    <p:sldLayoutId id="2147483991" r:id="rId2"/>
    <p:sldLayoutId id="2147483992" r:id="rId3"/>
    <p:sldLayoutId id="2147483993" r:id="rId4"/>
    <p:sldLayoutId id="2147484005" r:id="rId5"/>
    <p:sldLayoutId id="2147483994" r:id="rId6"/>
    <p:sldLayoutId id="2147483995" r:id="rId7"/>
    <p:sldLayoutId id="2147483996" r:id="rId8"/>
    <p:sldLayoutId id="2147483997" r:id="rId9"/>
    <p:sldLayoutId id="2147483998" r:id="rId10"/>
    <p:sldLayoutId id="2147483999" r:id="rId11"/>
    <p:sldLayoutId id="2147484000" r:id="rId12"/>
    <p:sldLayoutId id="2147484001" r:id="rId13"/>
    <p:sldLayoutId id="2147484002" r:id="rId14"/>
    <p:sldLayoutId id="2147484003" r:id="rId15"/>
  </p:sldLayoutIdLst>
  <p:hf hdr="0" ftr="0" dt="0"/>
  <p:txStyles>
    <p:titleStyle>
      <a:lvl1pPr algn="l" rtl="0" eaLnBrk="0" fontAlgn="base" hangingPunct="0">
        <a:spcBef>
          <a:spcPct val="0"/>
        </a:spcBef>
        <a:spcAft>
          <a:spcPct val="0"/>
        </a:spcAft>
        <a:defRPr kumimoji="1" sz="4000" b="1">
          <a:solidFill>
            <a:srgbClr val="B8BA30"/>
          </a:solidFill>
          <a:latin typeface="+mj-lt"/>
          <a:ea typeface="+mj-ea"/>
          <a:cs typeface="+mj-cs"/>
        </a:defRPr>
      </a:lvl1pPr>
      <a:lvl2pPr algn="l" rtl="0" eaLnBrk="0" fontAlgn="base" hangingPunct="0">
        <a:spcBef>
          <a:spcPct val="0"/>
        </a:spcBef>
        <a:spcAft>
          <a:spcPct val="0"/>
        </a:spcAft>
        <a:defRPr kumimoji="1" sz="4000" b="1">
          <a:solidFill>
            <a:srgbClr val="B8BA30"/>
          </a:solidFill>
          <a:latin typeface="Univers" pitchFamily="34" charset="0"/>
        </a:defRPr>
      </a:lvl2pPr>
      <a:lvl3pPr algn="l" rtl="0" eaLnBrk="0" fontAlgn="base" hangingPunct="0">
        <a:spcBef>
          <a:spcPct val="0"/>
        </a:spcBef>
        <a:spcAft>
          <a:spcPct val="0"/>
        </a:spcAft>
        <a:defRPr kumimoji="1" sz="4000" b="1">
          <a:solidFill>
            <a:srgbClr val="B8BA30"/>
          </a:solidFill>
          <a:latin typeface="Univers" pitchFamily="34" charset="0"/>
        </a:defRPr>
      </a:lvl3pPr>
      <a:lvl4pPr algn="l" rtl="0" eaLnBrk="0" fontAlgn="base" hangingPunct="0">
        <a:spcBef>
          <a:spcPct val="0"/>
        </a:spcBef>
        <a:spcAft>
          <a:spcPct val="0"/>
        </a:spcAft>
        <a:defRPr kumimoji="1" sz="4000" b="1">
          <a:solidFill>
            <a:srgbClr val="B8BA30"/>
          </a:solidFill>
          <a:latin typeface="Univers" pitchFamily="34" charset="0"/>
        </a:defRPr>
      </a:lvl4pPr>
      <a:lvl5pPr algn="l" rtl="0" eaLnBrk="0" fontAlgn="base" hangingPunct="0">
        <a:spcBef>
          <a:spcPct val="0"/>
        </a:spcBef>
        <a:spcAft>
          <a:spcPct val="0"/>
        </a:spcAft>
        <a:defRPr kumimoji="1" sz="4000" b="1">
          <a:solidFill>
            <a:srgbClr val="B8BA30"/>
          </a:solidFill>
          <a:latin typeface="Univers" pitchFamily="34" charset="0"/>
        </a:defRPr>
      </a:lvl5pPr>
      <a:lvl6pPr marL="457200" algn="l" rtl="0" eaLnBrk="0" fontAlgn="base" hangingPunct="0">
        <a:spcBef>
          <a:spcPct val="0"/>
        </a:spcBef>
        <a:spcAft>
          <a:spcPct val="0"/>
        </a:spcAft>
        <a:defRPr kumimoji="1" sz="2800" b="1">
          <a:solidFill>
            <a:srgbClr val="B8BA30"/>
          </a:solidFill>
          <a:latin typeface="Univers" pitchFamily="34" charset="0"/>
        </a:defRPr>
      </a:lvl6pPr>
      <a:lvl7pPr marL="914400" algn="l" rtl="0" eaLnBrk="0" fontAlgn="base" hangingPunct="0">
        <a:spcBef>
          <a:spcPct val="0"/>
        </a:spcBef>
        <a:spcAft>
          <a:spcPct val="0"/>
        </a:spcAft>
        <a:defRPr kumimoji="1" sz="2800" b="1">
          <a:solidFill>
            <a:srgbClr val="B8BA30"/>
          </a:solidFill>
          <a:latin typeface="Univers" pitchFamily="34" charset="0"/>
        </a:defRPr>
      </a:lvl7pPr>
      <a:lvl8pPr marL="1371600" algn="l" rtl="0" eaLnBrk="0" fontAlgn="base" hangingPunct="0">
        <a:spcBef>
          <a:spcPct val="0"/>
        </a:spcBef>
        <a:spcAft>
          <a:spcPct val="0"/>
        </a:spcAft>
        <a:defRPr kumimoji="1" sz="2800" b="1">
          <a:solidFill>
            <a:srgbClr val="B8BA30"/>
          </a:solidFill>
          <a:latin typeface="Univers" pitchFamily="34" charset="0"/>
        </a:defRPr>
      </a:lvl8pPr>
      <a:lvl9pPr marL="1828800" algn="l" rtl="0" eaLnBrk="0" fontAlgn="base" hangingPunct="0">
        <a:spcBef>
          <a:spcPct val="0"/>
        </a:spcBef>
        <a:spcAft>
          <a:spcPct val="0"/>
        </a:spcAft>
        <a:defRPr kumimoji="1" sz="2800" b="1">
          <a:solidFill>
            <a:srgbClr val="B8BA30"/>
          </a:solidFill>
          <a:latin typeface="Univers" pitchFamily="34" charset="0"/>
        </a:defRPr>
      </a:lvl9pPr>
    </p:titleStyle>
    <p:bodyStyle>
      <a:lvl1pPr marL="342900" indent="-342900" algn="l" rtl="0" eaLnBrk="0" fontAlgn="base" hangingPunct="0">
        <a:spcBef>
          <a:spcPct val="20000"/>
        </a:spcBef>
        <a:spcAft>
          <a:spcPct val="0"/>
        </a:spcAft>
        <a:buClr>
          <a:srgbClr val="B8BA30"/>
        </a:buClr>
        <a:buSzPct val="90000"/>
        <a:buFont typeface="Wingdings" panose="05000000000000000000" pitchFamily="2" charset="2"/>
        <a:buChar char="l"/>
        <a:defRPr kumimoji="1" sz="2800">
          <a:solidFill>
            <a:srgbClr val="2D303F"/>
          </a:solidFill>
          <a:latin typeface="+mn-lt"/>
          <a:ea typeface="+mn-ea"/>
          <a:cs typeface="+mn-cs"/>
        </a:defRPr>
      </a:lvl1pPr>
      <a:lvl2pPr marL="742950" indent="-285750" algn="l" rtl="0" eaLnBrk="0" fontAlgn="base" hangingPunct="0">
        <a:spcBef>
          <a:spcPct val="20000"/>
        </a:spcBef>
        <a:spcAft>
          <a:spcPct val="0"/>
        </a:spcAft>
        <a:buClr>
          <a:srgbClr val="B8BA30"/>
        </a:buClr>
        <a:buSzPct val="90000"/>
        <a:buFont typeface="Wingdings" panose="05000000000000000000" pitchFamily="2" charset="2"/>
        <a:buChar char="l"/>
        <a:defRPr kumimoji="1" sz="2400">
          <a:solidFill>
            <a:srgbClr val="2D303F"/>
          </a:solidFill>
          <a:latin typeface="+mn-lt"/>
        </a:defRPr>
      </a:lvl2pPr>
      <a:lvl3pPr marL="1143000" indent="-228600" algn="l" rtl="0" eaLnBrk="0" fontAlgn="base" hangingPunct="0">
        <a:spcBef>
          <a:spcPct val="20000"/>
        </a:spcBef>
        <a:spcAft>
          <a:spcPct val="0"/>
        </a:spcAft>
        <a:buClr>
          <a:srgbClr val="B8BA30"/>
        </a:buClr>
        <a:buSzPct val="90000"/>
        <a:buFont typeface="Wingdings" panose="05000000000000000000" pitchFamily="2" charset="2"/>
        <a:buChar char="l"/>
        <a:defRPr kumimoji="1" sz="2000">
          <a:solidFill>
            <a:srgbClr val="2D303F"/>
          </a:solidFill>
          <a:latin typeface="+mn-lt"/>
        </a:defRPr>
      </a:lvl3pPr>
      <a:lvl4pPr marL="1600200" indent="-228600" algn="l" rtl="0" eaLnBrk="0" fontAlgn="base" hangingPunct="0">
        <a:spcBef>
          <a:spcPct val="20000"/>
        </a:spcBef>
        <a:spcAft>
          <a:spcPct val="0"/>
        </a:spcAft>
        <a:buClr>
          <a:srgbClr val="B8BA30"/>
        </a:buClr>
        <a:buSzPct val="90000"/>
        <a:buFont typeface="Wingdings" panose="05000000000000000000" pitchFamily="2" charset="2"/>
        <a:buChar char="l"/>
        <a:defRPr kumimoji="1">
          <a:solidFill>
            <a:srgbClr val="2D303F"/>
          </a:solidFill>
          <a:latin typeface="+mn-lt"/>
        </a:defRPr>
      </a:lvl4pPr>
      <a:lvl5pPr marL="2057400" indent="-228600" algn="l" rtl="0" eaLnBrk="0" fontAlgn="base" hangingPunct="0">
        <a:spcBef>
          <a:spcPct val="20000"/>
        </a:spcBef>
        <a:spcAft>
          <a:spcPct val="0"/>
        </a:spcAft>
        <a:buClr>
          <a:srgbClr val="B8BA30"/>
        </a:buClr>
        <a:buSzPct val="90000"/>
        <a:buFont typeface="Wingdings" panose="05000000000000000000" pitchFamily="2" charset="2"/>
        <a:buChar char="l"/>
        <a:defRPr kumimoji="1" sz="1600">
          <a:solidFill>
            <a:srgbClr val="2D303F"/>
          </a:solidFill>
          <a:latin typeface="+mn-lt"/>
        </a:defRPr>
      </a:lvl5pPr>
      <a:lvl6pPr marL="2514600" indent="-228600" algn="l" rtl="0" eaLnBrk="0" fontAlgn="base" hangingPunct="0">
        <a:spcBef>
          <a:spcPct val="20000"/>
        </a:spcBef>
        <a:spcAft>
          <a:spcPct val="0"/>
        </a:spcAft>
        <a:buClr>
          <a:srgbClr val="B8BA30"/>
        </a:buClr>
        <a:buSzPct val="90000"/>
        <a:buFont typeface="Wingdings" pitchFamily="2" charset="2"/>
        <a:buChar char="l"/>
        <a:defRPr kumimoji="1" sz="1200">
          <a:solidFill>
            <a:srgbClr val="2D303F"/>
          </a:solidFill>
          <a:latin typeface="+mn-lt"/>
        </a:defRPr>
      </a:lvl6pPr>
      <a:lvl7pPr marL="2971800" indent="-228600" algn="l" rtl="0" eaLnBrk="0" fontAlgn="base" hangingPunct="0">
        <a:spcBef>
          <a:spcPct val="20000"/>
        </a:spcBef>
        <a:spcAft>
          <a:spcPct val="0"/>
        </a:spcAft>
        <a:buClr>
          <a:srgbClr val="B8BA30"/>
        </a:buClr>
        <a:buSzPct val="90000"/>
        <a:buFont typeface="Wingdings" pitchFamily="2" charset="2"/>
        <a:buChar char="l"/>
        <a:defRPr kumimoji="1" sz="1200">
          <a:solidFill>
            <a:srgbClr val="2D303F"/>
          </a:solidFill>
          <a:latin typeface="+mn-lt"/>
        </a:defRPr>
      </a:lvl7pPr>
      <a:lvl8pPr marL="3429000" indent="-228600" algn="l" rtl="0" eaLnBrk="0" fontAlgn="base" hangingPunct="0">
        <a:spcBef>
          <a:spcPct val="20000"/>
        </a:spcBef>
        <a:spcAft>
          <a:spcPct val="0"/>
        </a:spcAft>
        <a:buClr>
          <a:srgbClr val="B8BA30"/>
        </a:buClr>
        <a:buSzPct val="90000"/>
        <a:buFont typeface="Wingdings" pitchFamily="2" charset="2"/>
        <a:buChar char="l"/>
        <a:defRPr kumimoji="1" sz="1200">
          <a:solidFill>
            <a:srgbClr val="2D303F"/>
          </a:solidFill>
          <a:latin typeface="+mn-lt"/>
        </a:defRPr>
      </a:lvl8pPr>
      <a:lvl9pPr marL="3886200" indent="-228600" algn="l" rtl="0" eaLnBrk="0" fontAlgn="base" hangingPunct="0">
        <a:spcBef>
          <a:spcPct val="20000"/>
        </a:spcBef>
        <a:spcAft>
          <a:spcPct val="0"/>
        </a:spcAft>
        <a:buClr>
          <a:srgbClr val="B8BA30"/>
        </a:buClr>
        <a:buSzPct val="90000"/>
        <a:buFont typeface="Wingdings" pitchFamily="2" charset="2"/>
        <a:buChar char="l"/>
        <a:defRPr kumimoji="1" sz="1200">
          <a:solidFill>
            <a:srgbClr val="2D303F"/>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5.emf"/></Relationships>
</file>

<file path=ppt/slides/_rels/slide1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5.emf"/><Relationship Id="rId5" Type="http://schemas.openxmlformats.org/officeDocument/2006/relationships/image" Target="../media/image7.emf"/><Relationship Id="rId4" Type="http://schemas.openxmlformats.org/officeDocument/2006/relationships/image" Target="../media/image6.emf"/></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emf"/><Relationship Id="rId7" Type="http://schemas.openxmlformats.org/officeDocument/2006/relationships/image" Target="../media/image12.emf"/><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11.emf"/><Relationship Id="rId5" Type="http://schemas.openxmlformats.org/officeDocument/2006/relationships/image" Target="../media/image10.emf"/><Relationship Id="rId4" Type="http://schemas.openxmlformats.org/officeDocument/2006/relationships/image" Target="../media/image9.emf"/></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5.xml"/><Relationship Id="rId1" Type="http://schemas.openxmlformats.org/officeDocument/2006/relationships/slideLayout" Target="../slideLayouts/slideLayout6.xml"/><Relationship Id="rId5" Type="http://schemas.openxmlformats.org/officeDocument/2006/relationships/image" Target="../media/image15.emf"/><Relationship Id="rId4" Type="http://schemas.openxmlformats.org/officeDocument/2006/relationships/image" Target="../media/image14.emf"/></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5"/>
          <p:cNvSpPr>
            <a:spLocks noGrp="1" noChangeArrowheads="1"/>
          </p:cNvSpPr>
          <p:nvPr>
            <p:ph type="title"/>
          </p:nvPr>
        </p:nvSpPr>
        <p:spPr>
          <a:xfrm>
            <a:off x="722313" y="3770313"/>
            <a:ext cx="7772400" cy="1362075"/>
          </a:xfrm>
          <a:extLst>
            <a:ext uri="{909E8E84-426E-40DD-AFC4-6F175D3DCCD1}">
              <a14:hiddenFill xmlns:a14="http://schemas.microsoft.com/office/drawing/2010/main">
                <a:solidFill>
                  <a:schemeClr val="tx2"/>
                </a:solidFill>
              </a14:hiddenFill>
            </a:ext>
          </a:extLst>
        </p:spPr>
        <p:txBody>
          <a:bodyPr/>
          <a:lstStyle/>
          <a:p>
            <a:endParaRPr lang="nl-NL" altLang="nl-NL" dirty="0"/>
          </a:p>
        </p:txBody>
      </p:sp>
      <p:sp>
        <p:nvSpPr>
          <p:cNvPr id="4099" name="Rectangle 16"/>
          <p:cNvSpPr>
            <a:spLocks noGrp="1" noChangeArrowheads="1"/>
          </p:cNvSpPr>
          <p:nvPr>
            <p:ph type="body" idx="1"/>
          </p:nvPr>
        </p:nvSpPr>
        <p:spPr>
          <a:xfrm>
            <a:off x="722313" y="2270125"/>
            <a:ext cx="7772400" cy="1500188"/>
          </a:xfrm>
          <a:solidFill>
            <a:schemeClr val="bg1"/>
          </a:solidFill>
        </p:spPr>
        <p:txBody>
          <a:bodyPr/>
          <a:lstStyle/>
          <a:p>
            <a:r>
              <a:rPr lang="nl-NL" altLang="nl-NL" dirty="0"/>
              <a:t>Afweer 3</a:t>
            </a:r>
            <a:r>
              <a:rPr lang="nl-NL" altLang="nl-NL" baseline="30000" dirty="0"/>
              <a:t>e</a:t>
            </a:r>
            <a:r>
              <a:rPr lang="nl-NL" altLang="nl-NL" dirty="0"/>
              <a:t> linie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a:t>Programma</a:t>
            </a:r>
          </a:p>
        </p:txBody>
      </p:sp>
      <p:sp>
        <p:nvSpPr>
          <p:cNvPr id="3" name="Content Placeholder 2"/>
          <p:cNvSpPr>
            <a:spLocks noGrp="1"/>
          </p:cNvSpPr>
          <p:nvPr>
            <p:ph idx="1"/>
          </p:nvPr>
        </p:nvSpPr>
        <p:spPr/>
        <p:txBody>
          <a:bodyPr/>
          <a:lstStyle/>
          <a:p>
            <a:pPr marL="0" indent="0">
              <a:buNone/>
            </a:pPr>
            <a:r>
              <a:rPr lang="nl-NL" u="sng" dirty="0"/>
              <a:t>1</a:t>
            </a:r>
            <a:r>
              <a:rPr lang="nl-NL" u="sng" baseline="30000" dirty="0"/>
              <a:t>e</a:t>
            </a:r>
            <a:r>
              <a:rPr lang="nl-NL" u="sng" dirty="0"/>
              <a:t> lesuur</a:t>
            </a:r>
          </a:p>
          <a:p>
            <a:r>
              <a:rPr lang="nl-NL" dirty="0"/>
              <a:t>Vragen voorbereiding</a:t>
            </a:r>
          </a:p>
          <a:p>
            <a:r>
              <a:rPr lang="nl-NL" dirty="0"/>
              <a:t>Minicollege</a:t>
            </a:r>
          </a:p>
          <a:p>
            <a:endParaRPr lang="nl-NL" dirty="0"/>
          </a:p>
          <a:p>
            <a:pPr marL="0" indent="0">
              <a:buNone/>
            </a:pPr>
            <a:r>
              <a:rPr lang="nl-NL" u="sng" dirty="0"/>
              <a:t>2</a:t>
            </a:r>
            <a:r>
              <a:rPr lang="nl-NL" u="sng" baseline="30000" dirty="0"/>
              <a:t>e</a:t>
            </a:r>
            <a:r>
              <a:rPr lang="nl-NL" u="sng" dirty="0"/>
              <a:t> en 3</a:t>
            </a:r>
            <a:r>
              <a:rPr lang="nl-NL" u="sng" baseline="30000" dirty="0"/>
              <a:t>e</a:t>
            </a:r>
            <a:r>
              <a:rPr lang="nl-NL" u="sng" dirty="0"/>
              <a:t> lesuur</a:t>
            </a:r>
          </a:p>
          <a:p>
            <a:r>
              <a:rPr lang="nl-NL" dirty="0"/>
              <a:t>Opdrachten</a:t>
            </a:r>
          </a:p>
          <a:p>
            <a:endParaRPr lang="nl-NL" dirty="0"/>
          </a:p>
          <a:p>
            <a:pPr marL="0" indent="0">
              <a:buNone/>
            </a:pPr>
            <a:r>
              <a:rPr lang="nl-NL" u="sng" dirty="0"/>
              <a:t>4</a:t>
            </a:r>
            <a:r>
              <a:rPr lang="nl-NL" u="sng" baseline="30000" dirty="0"/>
              <a:t>e</a:t>
            </a:r>
            <a:r>
              <a:rPr lang="nl-NL" u="sng" dirty="0"/>
              <a:t> lesuur</a:t>
            </a:r>
          </a:p>
          <a:p>
            <a:r>
              <a:rPr lang="nl-NL" dirty="0"/>
              <a:t>Nabespreking van opdrachten</a:t>
            </a:r>
          </a:p>
          <a:p>
            <a:r>
              <a:rPr lang="nl-NL" dirty="0" err="1"/>
              <a:t>Evaluaren</a:t>
            </a:r>
            <a:endParaRPr lang="nl-NL" dirty="0"/>
          </a:p>
        </p:txBody>
      </p:sp>
    </p:spTree>
    <p:extLst>
      <p:ext uri="{BB962C8B-B14F-4D97-AF65-F5344CB8AC3E}">
        <p14:creationId xmlns:p14="http://schemas.microsoft.com/office/powerpoint/2010/main" val="22789171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2C3F0C-1426-4D33-8135-AA56A0C76FC0}"/>
              </a:ext>
            </a:extLst>
          </p:cNvPr>
          <p:cNvSpPr>
            <a:spLocks noGrp="1"/>
          </p:cNvSpPr>
          <p:nvPr>
            <p:ph type="title"/>
          </p:nvPr>
        </p:nvSpPr>
        <p:spPr/>
        <p:txBody>
          <a:bodyPr/>
          <a:lstStyle/>
          <a:p>
            <a:r>
              <a:rPr lang="nl-NL" dirty="0"/>
              <a:t>Lesdoelen</a:t>
            </a:r>
          </a:p>
        </p:txBody>
      </p:sp>
      <p:sp>
        <p:nvSpPr>
          <p:cNvPr id="3" name="Tijdelijke aanduiding voor inhoud 2">
            <a:extLst>
              <a:ext uri="{FF2B5EF4-FFF2-40B4-BE49-F238E27FC236}">
                <a16:creationId xmlns:a16="http://schemas.microsoft.com/office/drawing/2014/main" id="{CA456C8E-4649-4477-BBE8-B600B0195940}"/>
              </a:ext>
            </a:extLst>
          </p:cNvPr>
          <p:cNvSpPr>
            <a:spLocks noGrp="1"/>
          </p:cNvSpPr>
          <p:nvPr>
            <p:ph idx="1"/>
          </p:nvPr>
        </p:nvSpPr>
        <p:spPr>
          <a:xfrm>
            <a:off x="358775" y="1354138"/>
            <a:ext cx="8421688" cy="5159375"/>
          </a:xfrm>
        </p:spPr>
        <p:txBody>
          <a:bodyPr/>
          <a:lstStyle/>
          <a:p>
            <a:pPr marL="0" lvl="0" indent="0">
              <a:buNone/>
            </a:pPr>
            <a:r>
              <a:rPr lang="nl-NL" sz="2200" dirty="0"/>
              <a:t>Na de les kan je: </a:t>
            </a:r>
          </a:p>
          <a:p>
            <a:pPr lvl="0"/>
            <a:endParaRPr lang="nl-NL" sz="2200" dirty="0"/>
          </a:p>
          <a:p>
            <a:pPr lvl="0"/>
            <a:r>
              <a:rPr lang="nl-NL" sz="2200" dirty="0"/>
              <a:t>de  processen van cellulaire en humorale afweer uitleggen. </a:t>
            </a:r>
          </a:p>
          <a:p>
            <a:pPr lvl="0"/>
            <a:endParaRPr lang="nl-NL" sz="2200" dirty="0"/>
          </a:p>
          <a:p>
            <a:pPr lvl="0"/>
            <a:r>
              <a:rPr lang="nl-NL" sz="2200" dirty="0"/>
              <a:t>de begrippen primaire immuunrespons en secundaire immuunrespons uitleggen. </a:t>
            </a:r>
          </a:p>
          <a:p>
            <a:pPr marL="0" lvl="0" indent="0">
              <a:buNone/>
            </a:pPr>
            <a:endParaRPr lang="nl-NL" sz="2200" dirty="0"/>
          </a:p>
          <a:p>
            <a:pPr lvl="0"/>
            <a:r>
              <a:rPr lang="nl-NL" sz="2200" dirty="0"/>
              <a:t>actieve en passieve immunisatie uitleggen aan de hand van een voorbeeld. </a:t>
            </a:r>
          </a:p>
          <a:p>
            <a:pPr lvl="0"/>
            <a:endParaRPr lang="nl-NL" sz="2200" dirty="0"/>
          </a:p>
          <a:p>
            <a:r>
              <a:rPr lang="nl-NL" sz="2200" dirty="0"/>
              <a:t>uitleggen tot welke gevolgen een kruisreactie bij een bloedstransfusie kan leiden</a:t>
            </a:r>
          </a:p>
        </p:txBody>
      </p:sp>
    </p:spTree>
    <p:extLst>
      <p:ext uri="{BB962C8B-B14F-4D97-AF65-F5344CB8AC3E}">
        <p14:creationId xmlns:p14="http://schemas.microsoft.com/office/powerpoint/2010/main" val="2363400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additive="base">
                                        <p:cTn id="1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 calcmode="lin" valueType="num">
                                      <p:cBhvr additive="base">
                                        <p:cTn id="1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anim calcmode="lin" valueType="num">
                                      <p:cBhvr additive="base">
                                        <p:cTn id="2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a:t>Vragen over voorbereiding?</a:t>
            </a:r>
          </a:p>
        </p:txBody>
      </p:sp>
    </p:spTree>
    <p:extLst>
      <p:ext uri="{BB962C8B-B14F-4D97-AF65-F5344CB8AC3E}">
        <p14:creationId xmlns:p14="http://schemas.microsoft.com/office/powerpoint/2010/main" val="41512532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altLang="nl-NL" dirty="0"/>
              <a:t>Even </a:t>
            </a:r>
            <a:r>
              <a:rPr lang="en-US" altLang="nl-NL" dirty="0" err="1"/>
              <a:t>herhalen</a:t>
            </a:r>
            <a:endParaRPr lang="nl-NL" altLang="nl-NL" dirty="0"/>
          </a:p>
        </p:txBody>
      </p:sp>
      <p:sp>
        <p:nvSpPr>
          <p:cNvPr id="43011" name="Rectangle 3"/>
          <p:cNvSpPr>
            <a:spLocks noGrp="1" noChangeArrowheads="1"/>
          </p:cNvSpPr>
          <p:nvPr>
            <p:ph type="body" idx="1"/>
          </p:nvPr>
        </p:nvSpPr>
        <p:spPr/>
        <p:txBody>
          <a:bodyPr/>
          <a:lstStyle/>
          <a:p>
            <a:r>
              <a:rPr lang="en-US" altLang="nl-NL" dirty="0">
                <a:solidFill>
                  <a:schemeClr val="tx1"/>
                </a:solidFill>
                <a:cs typeface="Arial" panose="020B0604020202020204" pitchFamily="34" charset="0"/>
              </a:rPr>
              <a:t>Wat </a:t>
            </a:r>
            <a:r>
              <a:rPr lang="en-US" altLang="nl-NL" dirty="0" err="1">
                <a:solidFill>
                  <a:schemeClr val="tx1"/>
                </a:solidFill>
                <a:cs typeface="Arial" panose="020B0604020202020204" pitchFamily="34" charset="0"/>
              </a:rPr>
              <a:t>valt</a:t>
            </a:r>
            <a:r>
              <a:rPr lang="en-US" altLang="nl-NL" dirty="0">
                <a:solidFill>
                  <a:schemeClr val="tx1"/>
                </a:solidFill>
                <a:cs typeface="Arial" panose="020B0604020202020204" pitchFamily="34" charset="0"/>
              </a:rPr>
              <a:t> </a:t>
            </a:r>
            <a:r>
              <a:rPr lang="en-US" altLang="nl-NL" dirty="0" err="1">
                <a:solidFill>
                  <a:schemeClr val="tx1"/>
                </a:solidFill>
                <a:cs typeface="Arial" panose="020B0604020202020204" pitchFamily="34" charset="0"/>
              </a:rPr>
              <a:t>er</a:t>
            </a:r>
            <a:r>
              <a:rPr lang="en-US" altLang="nl-NL" dirty="0">
                <a:solidFill>
                  <a:schemeClr val="tx1"/>
                </a:solidFill>
                <a:cs typeface="Arial" panose="020B0604020202020204" pitchFamily="34" charset="0"/>
              </a:rPr>
              <a:t> </a:t>
            </a:r>
            <a:r>
              <a:rPr lang="en-US" altLang="nl-NL" dirty="0" err="1">
                <a:solidFill>
                  <a:schemeClr val="tx1"/>
                </a:solidFill>
                <a:cs typeface="Arial" panose="020B0604020202020204" pitchFamily="34" charset="0"/>
              </a:rPr>
              <a:t>onder</a:t>
            </a:r>
            <a:r>
              <a:rPr lang="en-US" altLang="nl-NL" dirty="0">
                <a:solidFill>
                  <a:schemeClr val="tx1"/>
                </a:solidFill>
                <a:cs typeface="Arial" panose="020B0604020202020204" pitchFamily="34" charset="0"/>
              </a:rPr>
              <a:t> de 1</a:t>
            </a:r>
            <a:r>
              <a:rPr lang="en-US" altLang="nl-NL" baseline="30000" dirty="0">
                <a:solidFill>
                  <a:schemeClr val="tx1"/>
                </a:solidFill>
                <a:cs typeface="Arial" panose="020B0604020202020204" pitchFamily="34" charset="0"/>
              </a:rPr>
              <a:t>e</a:t>
            </a:r>
            <a:r>
              <a:rPr lang="en-US" altLang="nl-NL" dirty="0">
                <a:solidFill>
                  <a:schemeClr val="tx1"/>
                </a:solidFill>
                <a:cs typeface="Arial" panose="020B0604020202020204" pitchFamily="34" charset="0"/>
              </a:rPr>
              <a:t> </a:t>
            </a:r>
            <a:r>
              <a:rPr lang="en-US" altLang="nl-NL" dirty="0" err="1">
                <a:solidFill>
                  <a:schemeClr val="tx1"/>
                </a:solidFill>
                <a:cs typeface="Arial" panose="020B0604020202020204" pitchFamily="34" charset="0"/>
              </a:rPr>
              <a:t>afweerlinie</a:t>
            </a:r>
            <a:r>
              <a:rPr lang="en-US" altLang="nl-NL" dirty="0">
                <a:solidFill>
                  <a:schemeClr val="tx1"/>
                </a:solidFill>
                <a:cs typeface="Arial" panose="020B0604020202020204" pitchFamily="34" charset="0"/>
              </a:rPr>
              <a:t>?</a:t>
            </a:r>
          </a:p>
          <a:p>
            <a:r>
              <a:rPr lang="en-US" altLang="nl-NL" dirty="0">
                <a:solidFill>
                  <a:schemeClr val="tx1"/>
                </a:solidFill>
                <a:cs typeface="Arial" panose="020B0604020202020204" pitchFamily="34" charset="0"/>
              </a:rPr>
              <a:t>Wat is de </a:t>
            </a:r>
            <a:r>
              <a:rPr lang="en-US" altLang="nl-NL" dirty="0" err="1">
                <a:solidFill>
                  <a:schemeClr val="tx1"/>
                </a:solidFill>
                <a:cs typeface="Arial" panose="020B0604020202020204" pitchFamily="34" charset="0"/>
              </a:rPr>
              <a:t>functie</a:t>
            </a:r>
            <a:r>
              <a:rPr lang="en-US" altLang="nl-NL" dirty="0">
                <a:solidFill>
                  <a:schemeClr val="tx1"/>
                </a:solidFill>
                <a:cs typeface="Arial" panose="020B0604020202020204" pitchFamily="34" charset="0"/>
              </a:rPr>
              <a:t> van </a:t>
            </a:r>
            <a:r>
              <a:rPr lang="en-US" altLang="nl-NL" dirty="0" err="1">
                <a:solidFill>
                  <a:schemeClr val="tx1"/>
                </a:solidFill>
                <a:cs typeface="Arial" panose="020B0604020202020204" pitchFamily="34" charset="0"/>
              </a:rPr>
              <a:t>koorts</a:t>
            </a:r>
            <a:r>
              <a:rPr lang="en-US" altLang="nl-NL" dirty="0">
                <a:solidFill>
                  <a:schemeClr val="tx1"/>
                </a:solidFill>
                <a:cs typeface="Arial" panose="020B0604020202020204" pitchFamily="34" charset="0"/>
              </a:rPr>
              <a:t>?</a:t>
            </a:r>
          </a:p>
          <a:p>
            <a:r>
              <a:rPr lang="en-US" altLang="nl-NL" dirty="0">
                <a:solidFill>
                  <a:schemeClr val="tx1"/>
                </a:solidFill>
                <a:cs typeface="Arial" panose="020B0604020202020204" pitchFamily="34" charset="0"/>
              </a:rPr>
              <a:t>Wat is het </a:t>
            </a:r>
            <a:r>
              <a:rPr lang="en-US" altLang="nl-NL" dirty="0" err="1">
                <a:solidFill>
                  <a:schemeClr val="tx1"/>
                </a:solidFill>
                <a:cs typeface="Arial" panose="020B0604020202020204" pitchFamily="34" charset="0"/>
              </a:rPr>
              <a:t>complementsysteem</a:t>
            </a:r>
            <a:r>
              <a:rPr lang="en-US" altLang="nl-NL" dirty="0">
                <a:solidFill>
                  <a:schemeClr val="tx1"/>
                </a:solidFill>
                <a:cs typeface="Arial" panose="020B0604020202020204" pitchFamily="34" charset="0"/>
              </a:rPr>
              <a:t>?</a:t>
            </a:r>
          </a:p>
          <a:p>
            <a:r>
              <a:rPr lang="en-US" altLang="nl-NL" dirty="0">
                <a:solidFill>
                  <a:schemeClr val="tx1"/>
                </a:solidFill>
                <a:cs typeface="Arial" panose="020B0604020202020204" pitchFamily="34" charset="0"/>
              </a:rPr>
              <a:t>Wat is het </a:t>
            </a:r>
            <a:r>
              <a:rPr lang="en-US" altLang="nl-NL" dirty="0" err="1">
                <a:solidFill>
                  <a:schemeClr val="tx1"/>
                </a:solidFill>
                <a:cs typeface="Arial" panose="020B0604020202020204" pitchFamily="34" charset="0"/>
              </a:rPr>
              <a:t>verschil</a:t>
            </a:r>
            <a:r>
              <a:rPr lang="en-US" altLang="nl-NL" dirty="0">
                <a:solidFill>
                  <a:schemeClr val="tx1"/>
                </a:solidFill>
                <a:cs typeface="Arial" panose="020B0604020202020204" pitchFamily="34" charset="0"/>
              </a:rPr>
              <a:t> in </a:t>
            </a:r>
            <a:r>
              <a:rPr lang="en-US" altLang="nl-NL" dirty="0" err="1">
                <a:solidFill>
                  <a:schemeClr val="tx1"/>
                </a:solidFill>
                <a:cs typeface="Arial" panose="020B0604020202020204" pitchFamily="34" charset="0"/>
              </a:rPr>
              <a:t>functie</a:t>
            </a:r>
            <a:r>
              <a:rPr lang="en-US" altLang="nl-NL" dirty="0">
                <a:solidFill>
                  <a:schemeClr val="tx1"/>
                </a:solidFill>
                <a:cs typeface="Arial" panose="020B0604020202020204" pitchFamily="34" charset="0"/>
              </a:rPr>
              <a:t> </a:t>
            </a:r>
            <a:r>
              <a:rPr lang="en-US" altLang="nl-NL" dirty="0" err="1">
                <a:solidFill>
                  <a:schemeClr val="tx1"/>
                </a:solidFill>
                <a:cs typeface="Arial" panose="020B0604020202020204" pitchFamily="34" charset="0"/>
              </a:rPr>
              <a:t>tussen</a:t>
            </a:r>
            <a:r>
              <a:rPr lang="en-US" altLang="nl-NL" dirty="0">
                <a:solidFill>
                  <a:schemeClr val="tx1"/>
                </a:solidFill>
                <a:cs typeface="Arial" panose="020B0604020202020204" pitchFamily="34" charset="0"/>
              </a:rPr>
              <a:t> </a:t>
            </a:r>
            <a:r>
              <a:rPr lang="en-US" altLang="nl-NL" dirty="0" err="1">
                <a:solidFill>
                  <a:schemeClr val="tx1"/>
                </a:solidFill>
                <a:cs typeface="Arial" panose="020B0604020202020204" pitchFamily="34" charset="0"/>
              </a:rPr>
              <a:t>fagocyten</a:t>
            </a:r>
            <a:r>
              <a:rPr lang="en-US" altLang="nl-NL" dirty="0">
                <a:solidFill>
                  <a:schemeClr val="tx1"/>
                </a:solidFill>
                <a:cs typeface="Arial" panose="020B0604020202020204" pitchFamily="34" charset="0"/>
              </a:rPr>
              <a:t> </a:t>
            </a:r>
            <a:r>
              <a:rPr lang="en-US" altLang="nl-NL" dirty="0" err="1">
                <a:solidFill>
                  <a:schemeClr val="tx1"/>
                </a:solidFill>
                <a:cs typeface="Arial" panose="020B0604020202020204" pitchFamily="34" charset="0"/>
              </a:rPr>
              <a:t>en</a:t>
            </a:r>
            <a:r>
              <a:rPr lang="en-US" altLang="nl-NL" dirty="0">
                <a:solidFill>
                  <a:schemeClr val="tx1"/>
                </a:solidFill>
                <a:cs typeface="Arial" panose="020B0604020202020204" pitchFamily="34" charset="0"/>
              </a:rPr>
              <a:t> NK-</a:t>
            </a:r>
            <a:r>
              <a:rPr lang="en-US" altLang="nl-NL" dirty="0" err="1">
                <a:solidFill>
                  <a:schemeClr val="tx1"/>
                </a:solidFill>
                <a:cs typeface="Arial" panose="020B0604020202020204" pitchFamily="34" charset="0"/>
              </a:rPr>
              <a:t>cellen</a:t>
            </a:r>
            <a:r>
              <a:rPr lang="en-US" altLang="nl-NL" dirty="0">
                <a:solidFill>
                  <a:schemeClr val="tx1"/>
                </a:solidFill>
                <a:cs typeface="Arial" panose="020B0604020202020204" pitchFamily="34" charset="0"/>
              </a:rPr>
              <a:t>?</a:t>
            </a:r>
          </a:p>
          <a:p>
            <a:r>
              <a:rPr lang="en-US" altLang="nl-NL" dirty="0">
                <a:solidFill>
                  <a:schemeClr val="tx1"/>
                </a:solidFill>
                <a:cs typeface="Arial" panose="020B0604020202020204" pitchFamily="34" charset="0"/>
              </a:rPr>
              <a:t>Hoe </a:t>
            </a:r>
            <a:r>
              <a:rPr lang="en-US" altLang="nl-NL" dirty="0" err="1">
                <a:solidFill>
                  <a:schemeClr val="tx1"/>
                </a:solidFill>
                <a:cs typeface="Arial" panose="020B0604020202020204" pitchFamily="34" charset="0"/>
              </a:rPr>
              <a:t>noem</a:t>
            </a:r>
            <a:r>
              <a:rPr lang="en-US" altLang="nl-NL" dirty="0">
                <a:solidFill>
                  <a:schemeClr val="tx1"/>
                </a:solidFill>
                <a:cs typeface="Arial" panose="020B0604020202020204" pitchFamily="34" charset="0"/>
              </a:rPr>
              <a:t> je het </a:t>
            </a:r>
            <a:r>
              <a:rPr lang="en-US" altLang="nl-NL" dirty="0" err="1">
                <a:solidFill>
                  <a:schemeClr val="tx1"/>
                </a:solidFill>
                <a:cs typeface="Arial" panose="020B0604020202020204" pitchFamily="34" charset="0"/>
              </a:rPr>
              <a:t>aantrekken</a:t>
            </a:r>
            <a:r>
              <a:rPr lang="en-US" altLang="nl-NL" dirty="0">
                <a:solidFill>
                  <a:schemeClr val="tx1"/>
                </a:solidFill>
                <a:cs typeface="Arial" panose="020B0604020202020204" pitchFamily="34" charset="0"/>
              </a:rPr>
              <a:t> van </a:t>
            </a:r>
            <a:r>
              <a:rPr lang="en-US" altLang="nl-NL" dirty="0" err="1">
                <a:solidFill>
                  <a:schemeClr val="tx1"/>
                </a:solidFill>
                <a:cs typeface="Arial" panose="020B0604020202020204" pitchFamily="34" charset="0"/>
              </a:rPr>
              <a:t>afweercellen</a:t>
            </a:r>
            <a:r>
              <a:rPr lang="en-US" altLang="nl-NL" dirty="0">
                <a:solidFill>
                  <a:schemeClr val="tx1"/>
                </a:solidFill>
                <a:cs typeface="Arial" panose="020B0604020202020204" pitchFamily="34" charset="0"/>
              </a:rPr>
              <a:t> </a:t>
            </a:r>
            <a:r>
              <a:rPr lang="en-US" altLang="nl-NL" dirty="0" err="1">
                <a:solidFill>
                  <a:schemeClr val="tx1"/>
                </a:solidFill>
                <a:cs typeface="Arial" panose="020B0604020202020204" pitchFamily="34" charset="0"/>
              </a:rPr>
              <a:t>naar</a:t>
            </a:r>
            <a:r>
              <a:rPr lang="en-US" altLang="nl-NL" dirty="0">
                <a:solidFill>
                  <a:schemeClr val="tx1"/>
                </a:solidFill>
                <a:cs typeface="Arial" panose="020B0604020202020204" pitchFamily="34" charset="0"/>
              </a:rPr>
              <a:t> </a:t>
            </a:r>
            <a:r>
              <a:rPr lang="en-US" altLang="nl-NL" dirty="0" err="1">
                <a:solidFill>
                  <a:schemeClr val="tx1"/>
                </a:solidFill>
                <a:cs typeface="Arial" panose="020B0604020202020204" pitchFamily="34" charset="0"/>
              </a:rPr>
              <a:t>een</a:t>
            </a:r>
            <a:r>
              <a:rPr lang="en-US" altLang="nl-NL" dirty="0">
                <a:solidFill>
                  <a:schemeClr val="tx1"/>
                </a:solidFill>
                <a:cs typeface="Arial" panose="020B0604020202020204" pitchFamily="34" charset="0"/>
              </a:rPr>
              <a:t> </a:t>
            </a:r>
            <a:r>
              <a:rPr lang="en-US" altLang="nl-NL" dirty="0" err="1">
                <a:solidFill>
                  <a:schemeClr val="tx1"/>
                </a:solidFill>
                <a:cs typeface="Arial" panose="020B0604020202020204" pitchFamily="34" charset="0"/>
              </a:rPr>
              <a:t>ontstekingshaard</a:t>
            </a:r>
            <a:r>
              <a:rPr lang="en-US" altLang="nl-NL" dirty="0">
                <a:solidFill>
                  <a:schemeClr val="tx1"/>
                </a:solidFill>
                <a:cs typeface="Arial" panose="020B0604020202020204" pitchFamily="34" charset="0"/>
              </a:rPr>
              <a:t> </a:t>
            </a:r>
            <a:r>
              <a:rPr lang="en-US" altLang="nl-NL" dirty="0" err="1">
                <a:solidFill>
                  <a:schemeClr val="tx1"/>
                </a:solidFill>
                <a:cs typeface="Arial" panose="020B0604020202020204" pitchFamily="34" charset="0"/>
              </a:rPr>
              <a:t>o.i.v</a:t>
            </a:r>
            <a:r>
              <a:rPr lang="en-US" altLang="nl-NL" dirty="0">
                <a:solidFill>
                  <a:schemeClr val="tx1"/>
                </a:solidFill>
                <a:cs typeface="Arial" panose="020B0604020202020204" pitchFamily="34" charset="0"/>
              </a:rPr>
              <a:t>. cytokinen?</a:t>
            </a:r>
          </a:p>
          <a:p>
            <a:r>
              <a:rPr lang="en-US" altLang="nl-NL" dirty="0" err="1">
                <a:solidFill>
                  <a:schemeClr val="tx1"/>
                </a:solidFill>
                <a:cs typeface="Arial" panose="020B0604020202020204" pitchFamily="34" charset="0"/>
              </a:rPr>
              <a:t>Waarom</a:t>
            </a:r>
            <a:r>
              <a:rPr lang="en-US" altLang="nl-NL" dirty="0">
                <a:solidFill>
                  <a:schemeClr val="tx1"/>
                </a:solidFill>
                <a:cs typeface="Arial" panose="020B0604020202020204" pitchFamily="34" charset="0"/>
              </a:rPr>
              <a:t> ‘</a:t>
            </a:r>
            <a:r>
              <a:rPr lang="en-US" altLang="nl-NL" dirty="0" err="1">
                <a:solidFill>
                  <a:schemeClr val="tx1"/>
                </a:solidFill>
                <a:cs typeface="Arial" panose="020B0604020202020204" pitchFamily="34" charset="0"/>
              </a:rPr>
              <a:t>presenteren</a:t>
            </a:r>
            <a:r>
              <a:rPr lang="en-US" altLang="nl-NL" dirty="0">
                <a:solidFill>
                  <a:schemeClr val="tx1"/>
                </a:solidFill>
                <a:cs typeface="Arial" panose="020B0604020202020204" pitchFamily="34" charset="0"/>
              </a:rPr>
              <a:t>’ </a:t>
            </a:r>
            <a:r>
              <a:rPr lang="en-US" altLang="nl-NL" dirty="0" err="1">
                <a:solidFill>
                  <a:schemeClr val="tx1"/>
                </a:solidFill>
                <a:cs typeface="Arial" panose="020B0604020202020204" pitchFamily="34" charset="0"/>
              </a:rPr>
              <a:t>fagocyten</a:t>
            </a:r>
            <a:r>
              <a:rPr lang="en-US" altLang="nl-NL" dirty="0">
                <a:solidFill>
                  <a:schemeClr val="tx1"/>
                </a:solidFill>
                <a:cs typeface="Arial" panose="020B0604020202020204" pitchFamily="34" charset="0"/>
              </a:rPr>
              <a:t> </a:t>
            </a:r>
            <a:r>
              <a:rPr lang="en-US" altLang="nl-NL" dirty="0" err="1">
                <a:solidFill>
                  <a:schemeClr val="tx1"/>
                </a:solidFill>
                <a:cs typeface="Arial" panose="020B0604020202020204" pitchFamily="34" charset="0"/>
              </a:rPr>
              <a:t>antigenen</a:t>
            </a:r>
            <a:r>
              <a:rPr lang="en-US" altLang="nl-NL" dirty="0">
                <a:solidFill>
                  <a:schemeClr val="tx1"/>
                </a:solidFill>
                <a:cs typeface="Arial" panose="020B0604020202020204" pitchFamily="34" charset="0"/>
              </a:rPr>
              <a:t> op </a:t>
            </a:r>
            <a:r>
              <a:rPr lang="en-US" altLang="nl-NL" dirty="0" err="1">
                <a:solidFill>
                  <a:schemeClr val="tx1"/>
                </a:solidFill>
                <a:cs typeface="Arial" panose="020B0604020202020204" pitchFamily="34" charset="0"/>
              </a:rPr>
              <a:t>hun</a:t>
            </a:r>
            <a:r>
              <a:rPr lang="en-US" altLang="nl-NL" dirty="0">
                <a:solidFill>
                  <a:schemeClr val="tx1"/>
                </a:solidFill>
                <a:cs typeface="Arial" panose="020B0604020202020204" pitchFamily="34" charset="0"/>
              </a:rPr>
              <a:t> </a:t>
            </a:r>
            <a:r>
              <a:rPr lang="en-US" altLang="nl-NL" dirty="0" err="1">
                <a:solidFill>
                  <a:schemeClr val="tx1"/>
                </a:solidFill>
                <a:cs typeface="Arial" panose="020B0604020202020204" pitchFamily="34" charset="0"/>
              </a:rPr>
              <a:t>celmembraan</a:t>
            </a:r>
            <a:r>
              <a:rPr lang="en-US" altLang="nl-NL" dirty="0">
                <a:solidFill>
                  <a:schemeClr val="tx1"/>
                </a:solidFill>
                <a:cs typeface="Arial" panose="020B0604020202020204" pitchFamily="34" charset="0"/>
              </a:rPr>
              <a:t>?</a:t>
            </a:r>
          </a:p>
          <a:p>
            <a:r>
              <a:rPr lang="en-US" altLang="nl-NL" dirty="0">
                <a:solidFill>
                  <a:schemeClr val="tx1"/>
                </a:solidFill>
                <a:cs typeface="Arial" panose="020B0604020202020204" pitchFamily="34" charset="0"/>
              </a:rPr>
              <a:t>Wat is het </a:t>
            </a:r>
            <a:r>
              <a:rPr lang="en-US" altLang="nl-NL" dirty="0" err="1">
                <a:solidFill>
                  <a:schemeClr val="tx1"/>
                </a:solidFill>
                <a:cs typeface="Arial" panose="020B0604020202020204" pitchFamily="34" charset="0"/>
              </a:rPr>
              <a:t>verschil</a:t>
            </a:r>
            <a:r>
              <a:rPr lang="en-US" altLang="nl-NL" dirty="0">
                <a:solidFill>
                  <a:schemeClr val="tx1"/>
                </a:solidFill>
                <a:cs typeface="Arial" panose="020B0604020202020204" pitchFamily="34" charset="0"/>
              </a:rPr>
              <a:t> </a:t>
            </a:r>
            <a:r>
              <a:rPr lang="en-US" altLang="nl-NL" dirty="0" err="1">
                <a:solidFill>
                  <a:schemeClr val="tx1"/>
                </a:solidFill>
                <a:cs typeface="Arial" panose="020B0604020202020204" pitchFamily="34" charset="0"/>
              </a:rPr>
              <a:t>tussen</a:t>
            </a:r>
            <a:r>
              <a:rPr lang="en-US" altLang="nl-NL" dirty="0">
                <a:solidFill>
                  <a:schemeClr val="tx1"/>
                </a:solidFill>
                <a:cs typeface="Arial" panose="020B0604020202020204" pitchFamily="34" charset="0"/>
              </a:rPr>
              <a:t> </a:t>
            </a:r>
            <a:r>
              <a:rPr lang="en-US" altLang="nl-NL" dirty="0" err="1">
                <a:solidFill>
                  <a:schemeClr val="tx1"/>
                </a:solidFill>
                <a:cs typeface="Arial" panose="020B0604020202020204" pitchFamily="34" charset="0"/>
              </a:rPr>
              <a:t>een</a:t>
            </a:r>
            <a:r>
              <a:rPr lang="en-US" altLang="nl-NL" dirty="0">
                <a:solidFill>
                  <a:schemeClr val="tx1"/>
                </a:solidFill>
                <a:cs typeface="Arial" panose="020B0604020202020204" pitchFamily="34" charset="0"/>
              </a:rPr>
              <a:t> </a:t>
            </a:r>
            <a:r>
              <a:rPr lang="en-US" altLang="nl-NL" dirty="0" err="1">
                <a:solidFill>
                  <a:schemeClr val="tx1"/>
                </a:solidFill>
                <a:cs typeface="Arial" panose="020B0604020202020204" pitchFamily="34" charset="0"/>
              </a:rPr>
              <a:t>ontsteking</a:t>
            </a:r>
            <a:r>
              <a:rPr lang="en-US" altLang="nl-NL" dirty="0">
                <a:solidFill>
                  <a:schemeClr val="tx1"/>
                </a:solidFill>
                <a:cs typeface="Arial" panose="020B0604020202020204" pitchFamily="34" charset="0"/>
              </a:rPr>
              <a:t> en </a:t>
            </a:r>
            <a:r>
              <a:rPr lang="en-US" altLang="nl-NL" dirty="0" err="1">
                <a:solidFill>
                  <a:schemeClr val="tx1"/>
                </a:solidFill>
                <a:cs typeface="Arial" panose="020B0604020202020204" pitchFamily="34" charset="0"/>
              </a:rPr>
              <a:t>een</a:t>
            </a:r>
            <a:r>
              <a:rPr lang="en-US" altLang="nl-NL" dirty="0">
                <a:solidFill>
                  <a:schemeClr val="tx1"/>
                </a:solidFill>
                <a:cs typeface="Arial" panose="020B0604020202020204" pitchFamily="34" charset="0"/>
              </a:rPr>
              <a:t> </a:t>
            </a:r>
            <a:r>
              <a:rPr lang="en-US" altLang="nl-NL" dirty="0" err="1">
                <a:solidFill>
                  <a:schemeClr val="tx1"/>
                </a:solidFill>
                <a:cs typeface="Arial" panose="020B0604020202020204" pitchFamily="34" charset="0"/>
              </a:rPr>
              <a:t>infectie</a:t>
            </a:r>
            <a:r>
              <a:rPr lang="en-US" altLang="nl-NL" dirty="0">
                <a:solidFill>
                  <a:schemeClr val="tx1"/>
                </a:solidFill>
                <a:cs typeface="Arial" panose="020B0604020202020204" pitchFamily="34" charset="0"/>
              </a:rPr>
              <a:t>?</a:t>
            </a:r>
          </a:p>
          <a:p>
            <a:endParaRPr lang="en-US" altLang="nl-NL" dirty="0">
              <a:solidFill>
                <a:schemeClr val="tx1"/>
              </a:solidFill>
              <a:cs typeface="Arial" panose="020B0604020202020204" pitchFamily="34" charset="0"/>
            </a:endParaRPr>
          </a:p>
          <a:p>
            <a:endParaRPr lang="en-US" altLang="nl-NL" dirty="0">
              <a:solidFill>
                <a:schemeClr val="tx1"/>
              </a:solidFill>
              <a:cs typeface="Arial" panose="020B0604020202020204" pitchFamily="34" charset="0"/>
            </a:endParaRPr>
          </a:p>
          <a:p>
            <a:endParaRPr lang="en-US" altLang="nl-NL" dirty="0">
              <a:solidFill>
                <a:schemeClr val="tx1"/>
              </a:solidFill>
              <a:cs typeface="Arial" panose="020B0604020202020204" pitchFamily="34" charset="0"/>
            </a:endParaRPr>
          </a:p>
          <a:p>
            <a:endParaRPr lang="en-US" altLang="nl-NL" dirty="0">
              <a:solidFill>
                <a:schemeClr val="tx1"/>
              </a:solidFill>
              <a:cs typeface="Arial" panose="020B0604020202020204" pitchFamily="34" charset="0"/>
            </a:endParaRPr>
          </a:p>
          <a:p>
            <a:endParaRPr lang="en-US" altLang="nl-NL" dirty="0">
              <a:solidFill>
                <a:schemeClr val="tx1"/>
              </a:solidFill>
              <a:cs typeface="Arial" panose="020B0604020202020204" pitchFamily="34" charset="0"/>
            </a:endParaRPr>
          </a:p>
          <a:p>
            <a:endParaRPr lang="en-US" altLang="nl-NL" dirty="0">
              <a:solidFill>
                <a:schemeClr val="tx1"/>
              </a:solidFill>
              <a:cs typeface="Arial" panose="020B0604020202020204" pitchFamily="34" charset="0"/>
            </a:endParaRPr>
          </a:p>
        </p:txBody>
      </p:sp>
    </p:spTree>
    <p:extLst>
      <p:ext uri="{BB962C8B-B14F-4D97-AF65-F5344CB8AC3E}">
        <p14:creationId xmlns:p14="http://schemas.microsoft.com/office/powerpoint/2010/main" val="530462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30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30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30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301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301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3011">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301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1"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al 4"/>
          <p:cNvSpPr/>
          <p:nvPr/>
        </p:nvSpPr>
        <p:spPr>
          <a:xfrm>
            <a:off x="1692275" y="549275"/>
            <a:ext cx="5759450" cy="5759450"/>
          </a:xfrm>
          <a:prstGeom prst="ellipse">
            <a:avLst/>
          </a:prstGeom>
          <a:solidFill>
            <a:srgbClr val="B8BA30">
              <a:alpha val="2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kumimoji="0" lang="nl-NL" sz="40000" b="0" dirty="0">
                <a:solidFill>
                  <a:srgbClr val="E3E59B"/>
                </a:solidFill>
              </a:rPr>
              <a:t>1</a:t>
            </a:r>
            <a:endParaRPr kumimoji="0" lang="en-US" sz="40000" b="0" dirty="0">
              <a:solidFill>
                <a:srgbClr val="E3E59B"/>
              </a:solidFill>
            </a:endParaRPr>
          </a:p>
        </p:txBody>
      </p:sp>
      <p:sp>
        <p:nvSpPr>
          <p:cNvPr id="11267" name="Tijdelijke aanduiding voor inhoud 5"/>
          <p:cNvSpPr txBox="1">
            <a:spLocks/>
          </p:cNvSpPr>
          <p:nvPr/>
        </p:nvSpPr>
        <p:spPr bwMode="auto">
          <a:xfrm>
            <a:off x="493713" y="1235075"/>
            <a:ext cx="8229600" cy="438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342900" indent="-342900" defTabSz="457200" eaLnBrk="0" hangingPunct="0">
              <a:defRPr kumimoji="1" sz="1400" b="1">
                <a:solidFill>
                  <a:schemeClr val="tx1"/>
                </a:solidFill>
                <a:latin typeface="Arial" charset="0"/>
                <a:cs typeface="Arial" charset="0"/>
              </a:defRPr>
            </a:lvl1pPr>
            <a:lvl2pPr marL="742950" indent="-285750" defTabSz="457200" eaLnBrk="0" hangingPunct="0">
              <a:defRPr kumimoji="1" sz="1400" b="1">
                <a:solidFill>
                  <a:schemeClr val="tx1"/>
                </a:solidFill>
                <a:latin typeface="Arial" charset="0"/>
                <a:cs typeface="Arial" charset="0"/>
              </a:defRPr>
            </a:lvl2pPr>
            <a:lvl3pPr marL="1143000" indent="-228600" defTabSz="457200" eaLnBrk="0" hangingPunct="0">
              <a:defRPr kumimoji="1" sz="1400" b="1">
                <a:solidFill>
                  <a:schemeClr val="tx1"/>
                </a:solidFill>
                <a:latin typeface="Arial" charset="0"/>
                <a:cs typeface="Arial" charset="0"/>
              </a:defRPr>
            </a:lvl3pPr>
            <a:lvl4pPr marL="1600200" indent="-228600" defTabSz="457200" eaLnBrk="0" hangingPunct="0">
              <a:defRPr kumimoji="1" sz="1400" b="1">
                <a:solidFill>
                  <a:schemeClr val="tx1"/>
                </a:solidFill>
                <a:latin typeface="Arial" charset="0"/>
                <a:cs typeface="Arial" charset="0"/>
              </a:defRPr>
            </a:lvl4pPr>
            <a:lvl5pPr marL="2057400" indent="-228600" defTabSz="457200" eaLnBrk="0" hangingPunct="0">
              <a:defRPr kumimoji="1" sz="1400" b="1">
                <a:solidFill>
                  <a:schemeClr val="tx1"/>
                </a:solidFill>
                <a:latin typeface="Arial" charset="0"/>
                <a:cs typeface="Arial" charset="0"/>
              </a:defRPr>
            </a:lvl5pPr>
            <a:lvl6pPr marL="2514600" indent="-228600" defTabSz="457200" eaLnBrk="0" fontAlgn="base" hangingPunct="0">
              <a:spcBef>
                <a:spcPct val="0"/>
              </a:spcBef>
              <a:spcAft>
                <a:spcPct val="0"/>
              </a:spcAft>
              <a:defRPr kumimoji="1" sz="1400" b="1">
                <a:solidFill>
                  <a:schemeClr val="tx1"/>
                </a:solidFill>
                <a:latin typeface="Arial" charset="0"/>
                <a:cs typeface="Arial" charset="0"/>
              </a:defRPr>
            </a:lvl6pPr>
            <a:lvl7pPr marL="2971800" indent="-228600" defTabSz="457200" eaLnBrk="0" fontAlgn="base" hangingPunct="0">
              <a:spcBef>
                <a:spcPct val="0"/>
              </a:spcBef>
              <a:spcAft>
                <a:spcPct val="0"/>
              </a:spcAft>
              <a:defRPr kumimoji="1" sz="1400" b="1">
                <a:solidFill>
                  <a:schemeClr val="tx1"/>
                </a:solidFill>
                <a:latin typeface="Arial" charset="0"/>
                <a:cs typeface="Arial" charset="0"/>
              </a:defRPr>
            </a:lvl7pPr>
            <a:lvl8pPr marL="3429000" indent="-228600" defTabSz="457200" eaLnBrk="0" fontAlgn="base" hangingPunct="0">
              <a:spcBef>
                <a:spcPct val="0"/>
              </a:spcBef>
              <a:spcAft>
                <a:spcPct val="0"/>
              </a:spcAft>
              <a:defRPr kumimoji="1" sz="1400" b="1">
                <a:solidFill>
                  <a:schemeClr val="tx1"/>
                </a:solidFill>
                <a:latin typeface="Arial" charset="0"/>
                <a:cs typeface="Arial" charset="0"/>
              </a:defRPr>
            </a:lvl8pPr>
            <a:lvl9pPr marL="3886200" indent="-228600" defTabSz="457200" eaLnBrk="0" fontAlgn="base" hangingPunct="0">
              <a:spcBef>
                <a:spcPct val="0"/>
              </a:spcBef>
              <a:spcAft>
                <a:spcPct val="0"/>
              </a:spcAft>
              <a:defRPr kumimoji="1" sz="1400" b="1">
                <a:solidFill>
                  <a:schemeClr val="tx1"/>
                </a:solidFill>
                <a:latin typeface="Arial" charset="0"/>
                <a:cs typeface="Arial" charset="0"/>
              </a:defRPr>
            </a:lvl9pPr>
          </a:lstStyle>
          <a:p>
            <a:pPr algn="ctr">
              <a:spcBef>
                <a:spcPct val="20000"/>
              </a:spcBef>
              <a:buClr>
                <a:srgbClr val="003B80"/>
              </a:buClr>
              <a:buFont typeface="Wingdings" pitchFamily="2" charset="2"/>
              <a:buNone/>
            </a:pPr>
            <a:r>
              <a:rPr kumimoji="0" lang="en-US" altLang="en-US" sz="7200" dirty="0">
                <a:solidFill>
                  <a:srgbClr val="003B80"/>
                </a:solidFill>
                <a:latin typeface="Lucida Sans" pitchFamily="34" charset="0"/>
                <a:ea typeface="MS PGothic" pitchFamily="34" charset="-128"/>
              </a:rPr>
              <a:t>de 3</a:t>
            </a:r>
            <a:r>
              <a:rPr kumimoji="0" lang="en-US" altLang="en-US" sz="7200" baseline="30000" dirty="0">
                <a:solidFill>
                  <a:srgbClr val="003B80"/>
                </a:solidFill>
                <a:latin typeface="Lucida Sans" pitchFamily="34" charset="0"/>
                <a:ea typeface="MS PGothic" pitchFamily="34" charset="-128"/>
              </a:rPr>
              <a:t>e</a:t>
            </a:r>
            <a:r>
              <a:rPr kumimoji="0" lang="en-US" altLang="en-US" sz="7200" dirty="0">
                <a:solidFill>
                  <a:srgbClr val="003B80"/>
                </a:solidFill>
                <a:latin typeface="Lucida Sans" pitchFamily="34" charset="0"/>
                <a:ea typeface="MS PGothic" pitchFamily="34" charset="-128"/>
              </a:rPr>
              <a:t> </a:t>
            </a:r>
          </a:p>
          <a:p>
            <a:pPr algn="ctr">
              <a:spcBef>
                <a:spcPct val="20000"/>
              </a:spcBef>
              <a:buClr>
                <a:srgbClr val="003B80"/>
              </a:buClr>
              <a:buFont typeface="Wingdings" pitchFamily="2" charset="2"/>
              <a:buNone/>
            </a:pPr>
            <a:r>
              <a:rPr kumimoji="0" lang="en-US" altLang="en-US" sz="7200" dirty="0" err="1">
                <a:solidFill>
                  <a:srgbClr val="003B80"/>
                </a:solidFill>
                <a:latin typeface="Lucida Sans" pitchFamily="34" charset="0"/>
                <a:ea typeface="MS PGothic" pitchFamily="34" charset="-128"/>
              </a:rPr>
              <a:t>afweerlinie</a:t>
            </a:r>
            <a:endParaRPr kumimoji="0" lang="en-US" altLang="en-US" sz="7200" dirty="0">
              <a:solidFill>
                <a:srgbClr val="003B80"/>
              </a:solidFill>
              <a:latin typeface="Lucida Sans" pitchFamily="34" charset="0"/>
              <a:ea typeface="MS PGothic" pitchFamily="34" charset="-128"/>
            </a:endParaRPr>
          </a:p>
        </p:txBody>
      </p:sp>
    </p:spTree>
    <p:extLst>
      <p:ext uri="{BB962C8B-B14F-4D97-AF65-F5344CB8AC3E}">
        <p14:creationId xmlns:p14="http://schemas.microsoft.com/office/powerpoint/2010/main" val="16133997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r>
              <a:rPr lang="en-US" altLang="nl-NL"/>
              <a:t>Derde afweerlinie: lymfocyten</a:t>
            </a:r>
          </a:p>
        </p:txBody>
      </p:sp>
      <p:sp>
        <p:nvSpPr>
          <p:cNvPr id="49155" name="Content Placeholder 2"/>
          <p:cNvSpPr>
            <a:spLocks noGrp="1"/>
          </p:cNvSpPr>
          <p:nvPr>
            <p:ph idx="1"/>
          </p:nvPr>
        </p:nvSpPr>
        <p:spPr/>
        <p:txBody>
          <a:bodyPr/>
          <a:lstStyle/>
          <a:p>
            <a:r>
              <a:rPr lang="en-US" altLang="en-US" dirty="0">
                <a:solidFill>
                  <a:schemeClr val="tx1"/>
                </a:solidFill>
                <a:cs typeface="Arial" panose="020B0604020202020204" pitchFamily="34" charset="0"/>
              </a:rPr>
              <a:t>Witte </a:t>
            </a:r>
            <a:r>
              <a:rPr lang="en-US" altLang="en-US" dirty="0" err="1">
                <a:solidFill>
                  <a:schemeClr val="tx1"/>
                </a:solidFill>
                <a:cs typeface="Arial" panose="020B0604020202020204" pitchFamily="34" charset="0"/>
              </a:rPr>
              <a:t>bloedcellen</a:t>
            </a:r>
            <a:r>
              <a:rPr lang="en-US" altLang="en-US" dirty="0">
                <a:solidFill>
                  <a:schemeClr val="tx1"/>
                </a:solidFill>
                <a:cs typeface="Arial" panose="020B0604020202020204" pitchFamily="34" charset="0"/>
              </a:rPr>
              <a:t> (</a:t>
            </a:r>
            <a:r>
              <a:rPr lang="en-US" altLang="en-US" dirty="0" err="1">
                <a:solidFill>
                  <a:schemeClr val="tx1"/>
                </a:solidFill>
                <a:cs typeface="Arial" panose="020B0604020202020204" pitchFamily="34" charset="0"/>
              </a:rPr>
              <a:t>leukocyten</a:t>
            </a:r>
            <a:r>
              <a:rPr lang="en-US" altLang="en-US" dirty="0">
                <a:solidFill>
                  <a:schemeClr val="tx1"/>
                </a:solidFill>
                <a:cs typeface="Arial" panose="020B0604020202020204" pitchFamily="34" charset="0"/>
              </a:rPr>
              <a:t>):</a:t>
            </a:r>
          </a:p>
          <a:p>
            <a:pPr lvl="1"/>
            <a:r>
              <a:rPr lang="en-US" altLang="en-US" dirty="0">
                <a:solidFill>
                  <a:schemeClr val="tx1"/>
                </a:solidFill>
                <a:cs typeface="Arial" panose="020B0604020202020204" pitchFamily="34" charset="0"/>
              </a:rPr>
              <a:t>B-</a:t>
            </a:r>
            <a:r>
              <a:rPr lang="en-US" altLang="en-US" dirty="0" err="1">
                <a:solidFill>
                  <a:schemeClr val="tx1"/>
                </a:solidFill>
                <a:cs typeface="Arial" panose="020B0604020202020204" pitchFamily="34" charset="0"/>
              </a:rPr>
              <a:t>lymfocyten</a:t>
            </a:r>
            <a:r>
              <a:rPr lang="en-US" altLang="en-US" dirty="0">
                <a:solidFill>
                  <a:schemeClr val="tx1"/>
                </a:solidFill>
                <a:cs typeface="Arial" panose="020B0604020202020204" pitchFamily="34" charset="0"/>
              </a:rPr>
              <a:t> (B-</a:t>
            </a:r>
            <a:r>
              <a:rPr lang="en-US" altLang="en-US" dirty="0" err="1">
                <a:solidFill>
                  <a:schemeClr val="tx1"/>
                </a:solidFill>
                <a:cs typeface="Arial" panose="020B0604020202020204" pitchFamily="34" charset="0"/>
              </a:rPr>
              <a:t>cellen</a:t>
            </a:r>
            <a:r>
              <a:rPr lang="en-US" altLang="en-US" dirty="0">
                <a:solidFill>
                  <a:schemeClr val="tx1"/>
                </a:solidFill>
                <a:cs typeface="Arial" panose="020B0604020202020204" pitchFamily="34" charset="0"/>
              </a:rPr>
              <a:t>)</a:t>
            </a:r>
          </a:p>
          <a:p>
            <a:pPr lvl="1"/>
            <a:r>
              <a:rPr lang="en-US" altLang="en-US" dirty="0">
                <a:solidFill>
                  <a:schemeClr val="tx1"/>
                </a:solidFill>
                <a:cs typeface="Arial" panose="020B0604020202020204" pitchFamily="34" charset="0"/>
              </a:rPr>
              <a:t>T-</a:t>
            </a:r>
            <a:r>
              <a:rPr lang="en-US" altLang="en-US" dirty="0" err="1">
                <a:solidFill>
                  <a:schemeClr val="tx1"/>
                </a:solidFill>
                <a:cs typeface="Arial" panose="020B0604020202020204" pitchFamily="34" charset="0"/>
              </a:rPr>
              <a:t>lymfocyten</a:t>
            </a:r>
            <a:r>
              <a:rPr lang="en-US" altLang="en-US" dirty="0">
                <a:solidFill>
                  <a:schemeClr val="tx1"/>
                </a:solidFill>
                <a:cs typeface="Arial" panose="020B0604020202020204" pitchFamily="34" charset="0"/>
              </a:rPr>
              <a:t> (T-</a:t>
            </a:r>
            <a:r>
              <a:rPr lang="en-US" altLang="en-US" dirty="0" err="1">
                <a:solidFill>
                  <a:schemeClr val="tx1"/>
                </a:solidFill>
                <a:cs typeface="Arial" panose="020B0604020202020204" pitchFamily="34" charset="0"/>
              </a:rPr>
              <a:t>cellen</a:t>
            </a:r>
            <a:r>
              <a:rPr lang="en-US" altLang="en-US" dirty="0">
                <a:solidFill>
                  <a:schemeClr val="tx1"/>
                </a:solidFill>
                <a:cs typeface="Arial" panose="020B0604020202020204" pitchFamily="34" charset="0"/>
              </a:rPr>
              <a:t>)</a:t>
            </a:r>
          </a:p>
          <a:p>
            <a:r>
              <a:rPr lang="en-US" altLang="en-US" dirty="0" err="1">
                <a:solidFill>
                  <a:schemeClr val="tx1"/>
                </a:solidFill>
                <a:cs typeface="Arial" panose="020B0604020202020204" pitchFamily="34" charset="0"/>
              </a:rPr>
              <a:t>Selectief</a:t>
            </a:r>
            <a:r>
              <a:rPr lang="en-US" altLang="en-US" dirty="0">
                <a:solidFill>
                  <a:schemeClr val="tx1"/>
                </a:solidFill>
                <a:cs typeface="Arial" panose="020B0604020202020204" pitchFamily="34" charset="0"/>
              </a:rPr>
              <a:t>/</a:t>
            </a:r>
            <a:r>
              <a:rPr lang="en-US" altLang="en-US" dirty="0" err="1">
                <a:solidFill>
                  <a:schemeClr val="tx1"/>
                </a:solidFill>
                <a:cs typeface="Arial" panose="020B0604020202020204" pitchFamily="34" charset="0"/>
              </a:rPr>
              <a:t>specifiek</a:t>
            </a:r>
            <a:endParaRPr lang="en-US" altLang="en-US" dirty="0">
              <a:solidFill>
                <a:schemeClr val="tx1"/>
              </a:solidFill>
              <a:cs typeface="Arial" panose="020B0604020202020204" pitchFamily="34" charset="0"/>
            </a:endParaRPr>
          </a:p>
          <a:p>
            <a:r>
              <a:rPr lang="en-US" altLang="en-US" dirty="0" err="1">
                <a:solidFill>
                  <a:schemeClr val="tx1"/>
                </a:solidFill>
                <a:cs typeface="Arial" panose="020B0604020202020204" pitchFamily="34" charset="0"/>
              </a:rPr>
              <a:t>Herkenning</a:t>
            </a:r>
            <a:r>
              <a:rPr lang="en-US" altLang="en-US" dirty="0">
                <a:solidFill>
                  <a:schemeClr val="tx1"/>
                </a:solidFill>
                <a:cs typeface="Arial" panose="020B0604020202020204" pitchFamily="34" charset="0"/>
              </a:rPr>
              <a:t> via </a:t>
            </a:r>
            <a:r>
              <a:rPr lang="en-US" altLang="en-US" dirty="0" err="1">
                <a:solidFill>
                  <a:schemeClr val="tx1"/>
                </a:solidFill>
                <a:cs typeface="Arial" panose="020B0604020202020204" pitchFamily="34" charset="0"/>
              </a:rPr>
              <a:t>antigenen</a:t>
            </a:r>
            <a:endParaRPr lang="en-US" altLang="en-US" dirty="0">
              <a:solidFill>
                <a:schemeClr val="tx1"/>
              </a:solidFill>
              <a:cs typeface="Arial" panose="020B0604020202020204" pitchFamily="34" charset="0"/>
            </a:endParaRPr>
          </a:p>
          <a:p>
            <a:pPr lvl="1"/>
            <a:r>
              <a:rPr lang="en-US" altLang="en-US" dirty="0" err="1">
                <a:solidFill>
                  <a:schemeClr val="tx1"/>
                </a:solidFill>
                <a:cs typeface="Arial" panose="020B0604020202020204" pitchFamily="34" charset="0"/>
              </a:rPr>
              <a:t>Receptoren</a:t>
            </a:r>
            <a:r>
              <a:rPr lang="en-US" altLang="en-US" dirty="0">
                <a:solidFill>
                  <a:schemeClr val="tx1"/>
                </a:solidFill>
                <a:cs typeface="Arial" panose="020B0604020202020204" pitchFamily="34" charset="0"/>
              </a:rPr>
              <a:t> </a:t>
            </a:r>
            <a:r>
              <a:rPr lang="en-US" altLang="en-US" dirty="0" err="1">
                <a:solidFill>
                  <a:schemeClr val="tx1"/>
                </a:solidFill>
                <a:cs typeface="Arial" panose="020B0604020202020204" pitchFamily="34" charset="0"/>
              </a:rPr>
              <a:t>voor</a:t>
            </a:r>
            <a:r>
              <a:rPr lang="en-US" altLang="en-US" dirty="0">
                <a:solidFill>
                  <a:schemeClr val="tx1"/>
                </a:solidFill>
                <a:cs typeface="Arial" panose="020B0604020202020204" pitchFamily="34" charset="0"/>
              </a:rPr>
              <a:t> </a:t>
            </a:r>
            <a:r>
              <a:rPr lang="en-US" altLang="en-US" dirty="0" err="1">
                <a:solidFill>
                  <a:schemeClr val="tx1"/>
                </a:solidFill>
                <a:cs typeface="Arial" panose="020B0604020202020204" pitchFamily="34" charset="0"/>
              </a:rPr>
              <a:t>specifieke</a:t>
            </a:r>
            <a:r>
              <a:rPr lang="en-US" altLang="en-US" dirty="0">
                <a:solidFill>
                  <a:schemeClr val="tx1"/>
                </a:solidFill>
                <a:cs typeface="Arial" panose="020B0604020202020204" pitchFamily="34" charset="0"/>
              </a:rPr>
              <a:t> </a:t>
            </a:r>
            <a:r>
              <a:rPr lang="en-US" altLang="en-US" dirty="0" err="1">
                <a:solidFill>
                  <a:schemeClr val="tx1"/>
                </a:solidFill>
                <a:cs typeface="Arial" panose="020B0604020202020204" pitchFamily="34" charset="0"/>
              </a:rPr>
              <a:t>antigenen</a:t>
            </a:r>
            <a:endParaRPr lang="en-US" altLang="en-US" dirty="0">
              <a:solidFill>
                <a:schemeClr val="tx1"/>
              </a:solidFill>
              <a:cs typeface="Arial" panose="020B0604020202020204" pitchFamily="34" charset="0"/>
            </a:endParaRPr>
          </a:p>
          <a:p>
            <a:endParaRPr lang="en-US" altLang="en-US" dirty="0">
              <a:solidFill>
                <a:schemeClr val="tx1"/>
              </a:solidFill>
              <a:cs typeface="Arial" panose="020B0604020202020204" pitchFamily="34" charset="0"/>
            </a:endParaRPr>
          </a:p>
          <a:p>
            <a:r>
              <a:rPr lang="en-US" altLang="en-US" dirty="0">
                <a:solidFill>
                  <a:schemeClr val="tx1"/>
                </a:solidFill>
                <a:cs typeface="Arial" panose="020B0604020202020204" pitchFamily="34" charset="0"/>
              </a:rPr>
              <a:t>Twee </a:t>
            </a:r>
            <a:r>
              <a:rPr lang="en-US" altLang="en-US" dirty="0" err="1">
                <a:solidFill>
                  <a:schemeClr val="tx1"/>
                </a:solidFill>
                <a:cs typeface="Arial" panose="020B0604020202020204" pitchFamily="34" charset="0"/>
              </a:rPr>
              <a:t>typen</a:t>
            </a:r>
            <a:r>
              <a:rPr lang="en-US" altLang="en-US" dirty="0">
                <a:solidFill>
                  <a:schemeClr val="tx1"/>
                </a:solidFill>
                <a:cs typeface="Arial" panose="020B0604020202020204" pitchFamily="34" charset="0"/>
              </a:rPr>
              <a:t> </a:t>
            </a:r>
            <a:r>
              <a:rPr lang="en-US" altLang="en-US" dirty="0" err="1">
                <a:solidFill>
                  <a:schemeClr val="tx1"/>
                </a:solidFill>
                <a:cs typeface="Arial" panose="020B0604020202020204" pitchFamily="34" charset="0"/>
              </a:rPr>
              <a:t>specifieke</a:t>
            </a:r>
            <a:r>
              <a:rPr lang="en-US" altLang="en-US" dirty="0">
                <a:solidFill>
                  <a:schemeClr val="tx1"/>
                </a:solidFill>
                <a:cs typeface="Arial" panose="020B0604020202020204" pitchFamily="34" charset="0"/>
              </a:rPr>
              <a:t> </a:t>
            </a:r>
            <a:r>
              <a:rPr lang="en-US" altLang="en-US" dirty="0" err="1">
                <a:solidFill>
                  <a:schemeClr val="tx1"/>
                </a:solidFill>
                <a:cs typeface="Arial" panose="020B0604020202020204" pitchFamily="34" charset="0"/>
              </a:rPr>
              <a:t>afweer</a:t>
            </a:r>
            <a:r>
              <a:rPr lang="en-US" altLang="en-US" dirty="0">
                <a:solidFill>
                  <a:schemeClr val="tx1"/>
                </a:solidFill>
                <a:cs typeface="Arial" panose="020B0604020202020204" pitchFamily="34" charset="0"/>
              </a:rPr>
              <a:t>:</a:t>
            </a:r>
          </a:p>
          <a:p>
            <a:pPr lvl="1" defTabSz="779463"/>
            <a:r>
              <a:rPr lang="en-US" altLang="en-US" dirty="0" err="1">
                <a:solidFill>
                  <a:schemeClr val="tx1"/>
                </a:solidFill>
                <a:cs typeface="Arial" panose="020B0604020202020204" pitchFamily="34" charset="0"/>
              </a:rPr>
              <a:t>Cellulair</a:t>
            </a:r>
            <a:r>
              <a:rPr lang="en-US" altLang="en-US" dirty="0">
                <a:solidFill>
                  <a:schemeClr val="tx1"/>
                </a:solidFill>
                <a:cs typeface="Arial" panose="020B0604020202020204" pitchFamily="34" charset="0"/>
              </a:rPr>
              <a:t>	</a:t>
            </a:r>
            <a:r>
              <a:rPr lang="en-US" altLang="en-US" dirty="0">
                <a:solidFill>
                  <a:schemeClr val="tx1"/>
                </a:solidFill>
                <a:cs typeface="Arial" panose="020B0604020202020204" pitchFamily="34" charset="0"/>
                <a:sym typeface="Wingdings 3" panose="05040102010807070707" pitchFamily="18" charset="2"/>
              </a:rPr>
              <a:t> T-</a:t>
            </a:r>
            <a:r>
              <a:rPr lang="en-US" altLang="en-US" dirty="0" err="1">
                <a:solidFill>
                  <a:schemeClr val="tx1"/>
                </a:solidFill>
                <a:cs typeface="Arial" panose="020B0604020202020204" pitchFamily="34" charset="0"/>
                <a:sym typeface="Wingdings 3" panose="05040102010807070707" pitchFamily="18" charset="2"/>
              </a:rPr>
              <a:t>cellen</a:t>
            </a:r>
            <a:r>
              <a:rPr lang="en-US" altLang="en-US" dirty="0">
                <a:solidFill>
                  <a:schemeClr val="tx1"/>
                </a:solidFill>
                <a:cs typeface="Arial" panose="020B0604020202020204" pitchFamily="34" charset="0"/>
                <a:sym typeface="Wingdings 3" panose="05040102010807070707" pitchFamily="18" charset="2"/>
              </a:rPr>
              <a:t>: </a:t>
            </a:r>
            <a:r>
              <a:rPr lang="en-US" altLang="en-US" dirty="0" err="1">
                <a:solidFill>
                  <a:schemeClr val="tx1"/>
                </a:solidFill>
                <a:cs typeface="Arial" panose="020B0604020202020204" pitchFamily="34" charset="0"/>
                <a:sym typeface="Wingdings 3" panose="05040102010807070707" pitchFamily="18" charset="2"/>
              </a:rPr>
              <a:t>zoeken</a:t>
            </a:r>
            <a:r>
              <a:rPr lang="en-US" altLang="en-US" dirty="0">
                <a:solidFill>
                  <a:schemeClr val="tx1"/>
                </a:solidFill>
                <a:cs typeface="Arial" panose="020B0604020202020204" pitchFamily="34" charset="0"/>
                <a:sym typeface="Wingdings 3" panose="05040102010807070707" pitchFamily="18" charset="2"/>
              </a:rPr>
              <a:t> </a:t>
            </a:r>
            <a:r>
              <a:rPr lang="en-US" altLang="en-US" dirty="0" err="1">
                <a:solidFill>
                  <a:schemeClr val="tx1"/>
                </a:solidFill>
                <a:cs typeface="Arial" panose="020B0604020202020204" pitchFamily="34" charset="0"/>
                <a:sym typeface="Wingdings 3" panose="05040102010807070707" pitchFamily="18" charset="2"/>
              </a:rPr>
              <a:t>afwijkende</a:t>
            </a:r>
            <a:r>
              <a:rPr lang="en-US" altLang="en-US" dirty="0">
                <a:solidFill>
                  <a:schemeClr val="tx1"/>
                </a:solidFill>
                <a:cs typeface="Arial" panose="020B0604020202020204" pitchFamily="34" charset="0"/>
                <a:sym typeface="Wingdings 3" panose="05040102010807070707" pitchFamily="18" charset="2"/>
              </a:rPr>
              <a:t> </a:t>
            </a:r>
            <a:r>
              <a:rPr lang="en-US" altLang="en-US" u="sng" dirty="0" err="1">
                <a:solidFill>
                  <a:schemeClr val="tx1"/>
                </a:solidFill>
                <a:cs typeface="Arial" panose="020B0604020202020204" pitchFamily="34" charset="0"/>
                <a:sym typeface="Wingdings 3" panose="05040102010807070707" pitchFamily="18" charset="2"/>
              </a:rPr>
              <a:t>cellen</a:t>
            </a:r>
            <a:endParaRPr lang="en-US" altLang="en-US" u="sng" dirty="0">
              <a:solidFill>
                <a:schemeClr val="tx1"/>
              </a:solidFill>
              <a:cs typeface="Arial" panose="020B0604020202020204" pitchFamily="34" charset="0"/>
            </a:endParaRPr>
          </a:p>
          <a:p>
            <a:pPr lvl="1" defTabSz="779463"/>
            <a:r>
              <a:rPr lang="en-US" altLang="en-US" dirty="0" err="1">
                <a:solidFill>
                  <a:schemeClr val="tx1"/>
                </a:solidFill>
                <a:cs typeface="Arial" panose="020B0604020202020204" pitchFamily="34" charset="0"/>
              </a:rPr>
              <a:t>Humoraal</a:t>
            </a:r>
            <a:r>
              <a:rPr lang="en-US" altLang="en-US" dirty="0">
                <a:solidFill>
                  <a:schemeClr val="tx1"/>
                </a:solidFill>
                <a:cs typeface="Arial" panose="020B0604020202020204" pitchFamily="34" charset="0"/>
              </a:rPr>
              <a:t> 	</a:t>
            </a:r>
            <a:r>
              <a:rPr lang="en-US" altLang="en-US" dirty="0">
                <a:solidFill>
                  <a:schemeClr val="tx1"/>
                </a:solidFill>
                <a:cs typeface="Arial" panose="020B0604020202020204" pitchFamily="34" charset="0"/>
                <a:sym typeface="Wingdings 3" panose="05040102010807070707" pitchFamily="18" charset="2"/>
              </a:rPr>
              <a:t> B-</a:t>
            </a:r>
            <a:r>
              <a:rPr lang="en-US" altLang="en-US" dirty="0" err="1">
                <a:solidFill>
                  <a:schemeClr val="tx1"/>
                </a:solidFill>
                <a:cs typeface="Arial" panose="020B0604020202020204" pitchFamily="34" charset="0"/>
                <a:sym typeface="Wingdings 3" panose="05040102010807070707" pitchFamily="18" charset="2"/>
              </a:rPr>
              <a:t>cellen</a:t>
            </a:r>
            <a:r>
              <a:rPr lang="en-US" altLang="en-US" dirty="0">
                <a:solidFill>
                  <a:schemeClr val="tx1"/>
                </a:solidFill>
                <a:cs typeface="Arial" panose="020B0604020202020204" pitchFamily="34" charset="0"/>
                <a:sym typeface="Wingdings 3" panose="05040102010807070707" pitchFamily="18" charset="2"/>
              </a:rPr>
              <a:t>: </a:t>
            </a:r>
            <a:r>
              <a:rPr lang="en-US" altLang="en-US" dirty="0" err="1">
                <a:solidFill>
                  <a:schemeClr val="tx1"/>
                </a:solidFill>
                <a:cs typeface="Arial" panose="020B0604020202020204" pitchFamily="34" charset="0"/>
                <a:sym typeface="Wingdings 3" panose="05040102010807070707" pitchFamily="18" charset="2"/>
              </a:rPr>
              <a:t>zoeken</a:t>
            </a:r>
            <a:r>
              <a:rPr lang="en-US" altLang="en-US" dirty="0">
                <a:solidFill>
                  <a:schemeClr val="tx1"/>
                </a:solidFill>
                <a:cs typeface="Arial" panose="020B0604020202020204" pitchFamily="34" charset="0"/>
                <a:sym typeface="Wingdings 3" panose="05040102010807070707" pitchFamily="18" charset="2"/>
              </a:rPr>
              <a:t> </a:t>
            </a:r>
            <a:r>
              <a:rPr lang="en-US" altLang="en-US" dirty="0" err="1">
                <a:solidFill>
                  <a:schemeClr val="tx1"/>
                </a:solidFill>
                <a:cs typeface="Arial" panose="020B0604020202020204" pitchFamily="34" charset="0"/>
                <a:sym typeface="Wingdings 3" panose="05040102010807070707" pitchFamily="18" charset="2"/>
              </a:rPr>
              <a:t>indringers</a:t>
            </a:r>
            <a:r>
              <a:rPr lang="en-US" altLang="en-US" dirty="0">
                <a:solidFill>
                  <a:schemeClr val="tx1"/>
                </a:solidFill>
                <a:cs typeface="Arial" panose="020B0604020202020204" pitchFamily="34" charset="0"/>
                <a:sym typeface="Wingdings 3" panose="05040102010807070707" pitchFamily="18" charset="2"/>
              </a:rPr>
              <a:t> in </a:t>
            </a:r>
            <a:r>
              <a:rPr lang="en-US" altLang="en-US" u="sng" dirty="0" err="1">
                <a:solidFill>
                  <a:schemeClr val="tx1"/>
                </a:solidFill>
                <a:cs typeface="Arial" panose="020B0604020202020204" pitchFamily="34" charset="0"/>
                <a:sym typeface="Wingdings 3" panose="05040102010807070707" pitchFamily="18" charset="2"/>
              </a:rPr>
              <a:t>vloeistoffen</a:t>
            </a:r>
            <a:endParaRPr lang="en-US" altLang="en-US" u="sng" dirty="0">
              <a:solidFill>
                <a:schemeClr val="tx1"/>
              </a:solidFill>
              <a:cs typeface="Arial" panose="020B0604020202020204" pitchFamily="34" charset="0"/>
            </a:endParaRPr>
          </a:p>
        </p:txBody>
      </p:sp>
    </p:spTree>
    <p:extLst>
      <p:ext uri="{BB962C8B-B14F-4D97-AF65-F5344CB8AC3E}">
        <p14:creationId xmlns:p14="http://schemas.microsoft.com/office/powerpoint/2010/main" val="6216950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49155">
                                            <p:txEl>
                                              <p:pRg st="7" end="7"/>
                                            </p:txEl>
                                          </p:spTgt>
                                        </p:tgtEl>
                                        <p:attrNameLst>
                                          <p:attrName>style.visibility</p:attrName>
                                        </p:attrNameLst>
                                      </p:cBhvr>
                                      <p:to>
                                        <p:strVal val="visible"/>
                                      </p:to>
                                    </p:set>
                                    <p:animEffect transition="in" filter="fade">
                                      <p:cBhvr>
                                        <p:cTn id="7" dur="500"/>
                                        <p:tgtEl>
                                          <p:spTgt spid="49155">
                                            <p:txEl>
                                              <p:pRg st="7" end="7"/>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9155">
                                            <p:txEl>
                                              <p:pRg st="8" end="8"/>
                                            </p:txEl>
                                          </p:spTgt>
                                        </p:tgtEl>
                                        <p:attrNameLst>
                                          <p:attrName>style.visibility</p:attrName>
                                        </p:attrNameLst>
                                      </p:cBhvr>
                                      <p:to>
                                        <p:strVal val="visible"/>
                                      </p:to>
                                    </p:set>
                                    <p:animEffect transition="in" filter="fade">
                                      <p:cBhvr>
                                        <p:cTn id="10" dur="500"/>
                                        <p:tgtEl>
                                          <p:spTgt spid="49155">
                                            <p:txEl>
                                              <p:pRg st="8" end="8"/>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9155">
                                            <p:txEl>
                                              <p:pRg st="9" end="9"/>
                                            </p:txEl>
                                          </p:spTgt>
                                        </p:tgtEl>
                                        <p:attrNameLst>
                                          <p:attrName>style.visibility</p:attrName>
                                        </p:attrNameLst>
                                      </p:cBhvr>
                                      <p:to>
                                        <p:strVal val="visible"/>
                                      </p:to>
                                    </p:set>
                                    <p:animEffect transition="in" filter="fade">
                                      <p:cBhvr>
                                        <p:cTn id="13" dur="500"/>
                                        <p:tgtEl>
                                          <p:spTgt spid="4915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US" altLang="nl-NL" dirty="0" err="1"/>
              <a:t>Cellulaire</a:t>
            </a:r>
            <a:r>
              <a:rPr lang="en-US" altLang="nl-NL" dirty="0"/>
              <a:t> </a:t>
            </a:r>
            <a:r>
              <a:rPr lang="en-US" altLang="nl-NL" dirty="0" err="1"/>
              <a:t>specifieke</a:t>
            </a:r>
            <a:r>
              <a:rPr lang="en-US" altLang="nl-NL" dirty="0"/>
              <a:t> </a:t>
            </a:r>
            <a:r>
              <a:rPr lang="en-US" altLang="nl-NL" dirty="0" err="1"/>
              <a:t>afweer</a:t>
            </a:r>
            <a:endParaRPr lang="nl-NL" altLang="nl-NL" dirty="0"/>
          </a:p>
        </p:txBody>
      </p:sp>
      <p:sp>
        <p:nvSpPr>
          <p:cNvPr id="50179" name="Rectangle 3"/>
          <p:cNvSpPr>
            <a:spLocks noGrp="1" noChangeArrowheads="1"/>
          </p:cNvSpPr>
          <p:nvPr>
            <p:ph idx="1"/>
          </p:nvPr>
        </p:nvSpPr>
        <p:spPr>
          <a:solidFill>
            <a:schemeClr val="bg1"/>
          </a:solidFill>
        </p:spPr>
        <p:txBody>
          <a:bodyPr/>
          <a:lstStyle/>
          <a:p>
            <a:r>
              <a:rPr lang="en-US" altLang="en-US" dirty="0">
                <a:solidFill>
                  <a:schemeClr val="tx1"/>
                </a:solidFill>
                <a:cs typeface="Arial" panose="020B0604020202020204" pitchFamily="34" charset="0"/>
              </a:rPr>
              <a:t>Door T-</a:t>
            </a:r>
            <a:r>
              <a:rPr lang="en-US" altLang="en-US" dirty="0" err="1">
                <a:solidFill>
                  <a:schemeClr val="tx1"/>
                </a:solidFill>
                <a:cs typeface="Arial" panose="020B0604020202020204" pitchFamily="34" charset="0"/>
              </a:rPr>
              <a:t>lymfocyten</a:t>
            </a:r>
            <a:r>
              <a:rPr lang="en-US" altLang="en-US" dirty="0">
                <a:solidFill>
                  <a:schemeClr val="tx1"/>
                </a:solidFill>
                <a:cs typeface="Arial" panose="020B0604020202020204" pitchFamily="34" charset="0"/>
              </a:rPr>
              <a:t> (T-</a:t>
            </a:r>
            <a:r>
              <a:rPr lang="en-US" altLang="en-US" dirty="0" err="1">
                <a:solidFill>
                  <a:schemeClr val="tx1"/>
                </a:solidFill>
                <a:cs typeface="Arial" panose="020B0604020202020204" pitchFamily="34" charset="0"/>
              </a:rPr>
              <a:t>cellen</a:t>
            </a:r>
            <a:r>
              <a:rPr lang="en-US" altLang="en-US" dirty="0">
                <a:solidFill>
                  <a:schemeClr val="tx1"/>
                </a:solidFill>
                <a:cs typeface="Arial" panose="020B0604020202020204" pitchFamily="34" charset="0"/>
              </a:rPr>
              <a:t>)</a:t>
            </a:r>
          </a:p>
          <a:p>
            <a:r>
              <a:rPr lang="en-US" altLang="en-US" dirty="0" err="1">
                <a:solidFill>
                  <a:schemeClr val="tx1"/>
                </a:solidFill>
                <a:cs typeface="Arial" panose="020B0604020202020204" pitchFamily="34" charset="0"/>
              </a:rPr>
              <a:t>Gericht</a:t>
            </a:r>
            <a:r>
              <a:rPr lang="en-US" altLang="en-US" dirty="0">
                <a:solidFill>
                  <a:schemeClr val="tx1"/>
                </a:solidFill>
                <a:cs typeface="Arial" panose="020B0604020202020204" pitchFamily="34" charset="0"/>
              </a:rPr>
              <a:t> op </a:t>
            </a:r>
            <a:r>
              <a:rPr lang="en-US" altLang="en-US" dirty="0" err="1">
                <a:solidFill>
                  <a:schemeClr val="tx1"/>
                </a:solidFill>
                <a:cs typeface="Arial" panose="020B0604020202020204" pitchFamily="34" charset="0"/>
              </a:rPr>
              <a:t>afwijkende</a:t>
            </a:r>
            <a:r>
              <a:rPr lang="en-US" altLang="en-US" dirty="0">
                <a:solidFill>
                  <a:schemeClr val="tx1"/>
                </a:solidFill>
                <a:cs typeface="Arial" panose="020B0604020202020204" pitchFamily="34" charset="0"/>
              </a:rPr>
              <a:t> </a:t>
            </a:r>
            <a:r>
              <a:rPr lang="en-US" altLang="en-US" dirty="0" err="1">
                <a:solidFill>
                  <a:schemeClr val="tx1"/>
                </a:solidFill>
                <a:cs typeface="Arial" panose="020B0604020202020204" pitchFamily="34" charset="0"/>
              </a:rPr>
              <a:t>lichaamseigen</a:t>
            </a:r>
            <a:r>
              <a:rPr lang="en-US" altLang="en-US" dirty="0">
                <a:solidFill>
                  <a:schemeClr val="tx1"/>
                </a:solidFill>
                <a:cs typeface="Arial" panose="020B0604020202020204" pitchFamily="34" charset="0"/>
              </a:rPr>
              <a:t> </a:t>
            </a:r>
            <a:r>
              <a:rPr lang="en-US" altLang="en-US" dirty="0" err="1">
                <a:solidFill>
                  <a:schemeClr val="tx1"/>
                </a:solidFill>
                <a:cs typeface="Arial" panose="020B0604020202020204" pitchFamily="34" charset="0"/>
              </a:rPr>
              <a:t>cellen</a:t>
            </a:r>
            <a:endParaRPr lang="en-US" altLang="en-US" dirty="0">
              <a:solidFill>
                <a:schemeClr val="tx1"/>
              </a:solidFill>
              <a:cs typeface="Arial" panose="020B0604020202020204" pitchFamily="34" charset="0"/>
            </a:endParaRPr>
          </a:p>
          <a:p>
            <a:pPr lvl="1"/>
            <a:r>
              <a:rPr lang="en-US" altLang="en-US" dirty="0">
                <a:solidFill>
                  <a:schemeClr val="tx1"/>
                </a:solidFill>
                <a:cs typeface="Arial" panose="020B0604020202020204" pitchFamily="34" charset="0"/>
              </a:rPr>
              <a:t>Virus-</a:t>
            </a:r>
            <a:r>
              <a:rPr lang="en-US" altLang="en-US" dirty="0" err="1">
                <a:solidFill>
                  <a:schemeClr val="tx1"/>
                </a:solidFill>
                <a:cs typeface="Arial" panose="020B0604020202020204" pitchFamily="34" charset="0"/>
              </a:rPr>
              <a:t>geïnfecteerde</a:t>
            </a:r>
            <a:r>
              <a:rPr lang="en-US" altLang="en-US" dirty="0">
                <a:solidFill>
                  <a:schemeClr val="tx1"/>
                </a:solidFill>
                <a:cs typeface="Arial" panose="020B0604020202020204" pitchFamily="34" charset="0"/>
              </a:rPr>
              <a:t> </a:t>
            </a:r>
            <a:r>
              <a:rPr lang="en-US" altLang="en-US" dirty="0" err="1">
                <a:solidFill>
                  <a:schemeClr val="tx1"/>
                </a:solidFill>
                <a:cs typeface="Arial" panose="020B0604020202020204" pitchFamily="34" charset="0"/>
              </a:rPr>
              <a:t>cellen</a:t>
            </a:r>
            <a:endParaRPr lang="en-US" altLang="en-US" dirty="0">
              <a:solidFill>
                <a:schemeClr val="tx1"/>
              </a:solidFill>
              <a:cs typeface="Arial" panose="020B0604020202020204" pitchFamily="34" charset="0"/>
            </a:endParaRPr>
          </a:p>
          <a:p>
            <a:pPr lvl="1"/>
            <a:r>
              <a:rPr lang="en-US" altLang="en-US" dirty="0" err="1">
                <a:solidFill>
                  <a:schemeClr val="tx1"/>
                </a:solidFill>
                <a:cs typeface="Arial" panose="020B0604020202020204" pitchFamily="34" charset="0"/>
              </a:rPr>
              <a:t>Kankercellen</a:t>
            </a:r>
            <a:endParaRPr lang="en-US" altLang="en-US" dirty="0">
              <a:solidFill>
                <a:schemeClr val="tx1"/>
              </a:solidFill>
              <a:cs typeface="Arial" panose="020B0604020202020204" pitchFamily="34" charset="0"/>
            </a:endParaRPr>
          </a:p>
          <a:p>
            <a:pPr lvl="1"/>
            <a:r>
              <a:rPr lang="en-US" altLang="en-US" dirty="0" err="1">
                <a:solidFill>
                  <a:schemeClr val="tx1"/>
                </a:solidFill>
                <a:cs typeface="Arial" panose="020B0604020202020204" pitchFamily="34" charset="0"/>
              </a:rPr>
              <a:t>Getransplanteerde</a:t>
            </a:r>
            <a:r>
              <a:rPr lang="en-US" altLang="en-US" dirty="0">
                <a:solidFill>
                  <a:schemeClr val="tx1"/>
                </a:solidFill>
                <a:cs typeface="Arial" panose="020B0604020202020204" pitchFamily="34" charset="0"/>
              </a:rPr>
              <a:t> </a:t>
            </a:r>
            <a:r>
              <a:rPr lang="en-US" altLang="en-US" dirty="0" err="1">
                <a:solidFill>
                  <a:schemeClr val="tx1"/>
                </a:solidFill>
                <a:cs typeface="Arial" panose="020B0604020202020204" pitchFamily="34" charset="0"/>
              </a:rPr>
              <a:t>cellen</a:t>
            </a:r>
            <a:endParaRPr lang="en-US" altLang="en-US" dirty="0">
              <a:solidFill>
                <a:schemeClr val="tx1"/>
              </a:solidFill>
              <a:cs typeface="Arial" panose="020B0604020202020204" pitchFamily="34" charset="0"/>
            </a:endParaRPr>
          </a:p>
          <a:p>
            <a:r>
              <a:rPr lang="en-US" altLang="en-US" dirty="0">
                <a:solidFill>
                  <a:schemeClr val="tx1"/>
                </a:solidFill>
                <a:cs typeface="Arial" panose="020B0604020202020204" pitchFamily="34" charset="0"/>
              </a:rPr>
              <a:t>T-</a:t>
            </a:r>
            <a:r>
              <a:rPr lang="en-US" altLang="en-US" dirty="0" err="1">
                <a:solidFill>
                  <a:schemeClr val="tx1"/>
                </a:solidFill>
                <a:cs typeface="Arial" panose="020B0604020202020204" pitchFamily="34" charset="0"/>
              </a:rPr>
              <a:t>cellen</a:t>
            </a:r>
            <a:r>
              <a:rPr lang="en-US" altLang="en-US" dirty="0">
                <a:solidFill>
                  <a:schemeClr val="tx1"/>
                </a:solidFill>
                <a:cs typeface="Arial" panose="020B0604020202020204" pitchFamily="34" charset="0"/>
              </a:rPr>
              <a:t> </a:t>
            </a:r>
            <a:r>
              <a:rPr lang="en-US" altLang="en-US" dirty="0" err="1">
                <a:solidFill>
                  <a:schemeClr val="tx1"/>
                </a:solidFill>
                <a:cs typeface="Arial" panose="020B0604020202020204" pitchFamily="34" charset="0"/>
              </a:rPr>
              <a:t>herkennen</a:t>
            </a:r>
            <a:r>
              <a:rPr lang="en-US" altLang="en-US" dirty="0">
                <a:solidFill>
                  <a:schemeClr val="tx1"/>
                </a:solidFill>
                <a:cs typeface="Arial" panose="020B0604020202020204" pitchFamily="34" charset="0"/>
              </a:rPr>
              <a:t> </a:t>
            </a:r>
            <a:r>
              <a:rPr lang="en-US" altLang="en-US" dirty="0" err="1">
                <a:solidFill>
                  <a:schemeClr val="tx1"/>
                </a:solidFill>
                <a:cs typeface="Arial" panose="020B0604020202020204" pitchFamily="34" charset="0"/>
              </a:rPr>
              <a:t>antigeen</a:t>
            </a:r>
            <a:r>
              <a:rPr lang="en-US" altLang="en-US" dirty="0">
                <a:solidFill>
                  <a:schemeClr val="tx1"/>
                </a:solidFill>
                <a:cs typeface="Arial" panose="020B0604020202020204" pitchFamily="34" charset="0"/>
              </a:rPr>
              <a:t> op </a:t>
            </a:r>
            <a:r>
              <a:rPr lang="en-US" altLang="en-US" dirty="0" err="1">
                <a:solidFill>
                  <a:schemeClr val="tx1"/>
                </a:solidFill>
                <a:cs typeface="Arial" panose="020B0604020202020204" pitchFamily="34" charset="0"/>
              </a:rPr>
              <a:t>afwijkende</a:t>
            </a:r>
            <a:r>
              <a:rPr lang="en-US" altLang="en-US" dirty="0">
                <a:solidFill>
                  <a:schemeClr val="tx1"/>
                </a:solidFill>
                <a:cs typeface="Arial" panose="020B0604020202020204" pitchFamily="34" charset="0"/>
              </a:rPr>
              <a:t> </a:t>
            </a:r>
            <a:r>
              <a:rPr lang="en-US" altLang="en-US" dirty="0" err="1">
                <a:solidFill>
                  <a:schemeClr val="tx1"/>
                </a:solidFill>
                <a:cs typeface="Arial" panose="020B0604020202020204" pitchFamily="34" charset="0"/>
              </a:rPr>
              <a:t>cel</a:t>
            </a:r>
            <a:endParaRPr lang="en-US" altLang="en-US" dirty="0">
              <a:solidFill>
                <a:schemeClr val="tx1"/>
              </a:solidFill>
              <a:cs typeface="Arial" panose="020B0604020202020204" pitchFamily="34" charset="0"/>
            </a:endParaRPr>
          </a:p>
          <a:p>
            <a:endParaRPr lang="en-US" altLang="en-US" dirty="0">
              <a:solidFill>
                <a:schemeClr val="tx1"/>
              </a:solidFill>
              <a:cs typeface="Arial" panose="020B0604020202020204" pitchFamily="34" charset="0"/>
            </a:endParaRPr>
          </a:p>
          <a:p>
            <a:r>
              <a:rPr lang="en-US" altLang="en-US" dirty="0">
                <a:solidFill>
                  <a:schemeClr val="tx1"/>
                </a:solidFill>
                <a:cs typeface="Arial" panose="020B0604020202020204" pitchFamily="34" charset="0"/>
              </a:rPr>
              <a:t>Twee </a:t>
            </a:r>
            <a:r>
              <a:rPr lang="en-US" altLang="en-US" dirty="0" err="1">
                <a:solidFill>
                  <a:schemeClr val="tx1"/>
                </a:solidFill>
                <a:cs typeface="Arial" panose="020B0604020202020204" pitchFamily="34" charset="0"/>
              </a:rPr>
              <a:t>soorten</a:t>
            </a:r>
            <a:r>
              <a:rPr lang="en-US" altLang="en-US" dirty="0">
                <a:solidFill>
                  <a:schemeClr val="tx1"/>
                </a:solidFill>
                <a:cs typeface="Arial" panose="020B0604020202020204" pitchFamily="34" charset="0"/>
              </a:rPr>
              <a:t> T-</a:t>
            </a:r>
            <a:r>
              <a:rPr lang="en-US" altLang="en-US" dirty="0" err="1">
                <a:solidFill>
                  <a:schemeClr val="tx1"/>
                </a:solidFill>
                <a:cs typeface="Arial" panose="020B0604020202020204" pitchFamily="34" charset="0"/>
              </a:rPr>
              <a:t>cellen</a:t>
            </a:r>
            <a:endParaRPr lang="en-US" altLang="en-US" dirty="0">
              <a:solidFill>
                <a:schemeClr val="tx1"/>
              </a:solidFill>
              <a:cs typeface="Arial" panose="020B0604020202020204" pitchFamily="34" charset="0"/>
            </a:endParaRPr>
          </a:p>
          <a:p>
            <a:pPr lvl="1"/>
            <a:r>
              <a:rPr lang="en-US" altLang="en-US" dirty="0" err="1">
                <a:solidFill>
                  <a:schemeClr val="tx1"/>
                </a:solidFill>
                <a:cs typeface="Arial" panose="020B0604020202020204" pitchFamily="34" charset="0"/>
              </a:rPr>
              <a:t>Cytotoxische</a:t>
            </a:r>
            <a:r>
              <a:rPr lang="en-US" altLang="en-US" dirty="0">
                <a:solidFill>
                  <a:schemeClr val="tx1"/>
                </a:solidFill>
                <a:cs typeface="Arial" panose="020B0604020202020204" pitchFamily="34" charset="0"/>
              </a:rPr>
              <a:t> T-</a:t>
            </a:r>
            <a:r>
              <a:rPr lang="en-US" altLang="en-US" dirty="0" err="1">
                <a:solidFill>
                  <a:schemeClr val="tx1"/>
                </a:solidFill>
                <a:cs typeface="Arial" panose="020B0604020202020204" pitchFamily="34" charset="0"/>
              </a:rPr>
              <a:t>cellen</a:t>
            </a:r>
            <a:r>
              <a:rPr lang="en-US" altLang="en-US" dirty="0">
                <a:solidFill>
                  <a:schemeClr val="tx1"/>
                </a:solidFill>
                <a:cs typeface="Arial" panose="020B0604020202020204" pitchFamily="34" charset="0"/>
              </a:rPr>
              <a:t> (Tc-</a:t>
            </a:r>
            <a:r>
              <a:rPr lang="en-US" altLang="en-US" dirty="0" err="1">
                <a:solidFill>
                  <a:schemeClr val="tx1"/>
                </a:solidFill>
                <a:cs typeface="Arial" panose="020B0604020202020204" pitchFamily="34" charset="0"/>
              </a:rPr>
              <a:t>cellen</a:t>
            </a:r>
            <a:r>
              <a:rPr lang="en-US" altLang="en-US" dirty="0">
                <a:solidFill>
                  <a:schemeClr val="tx1"/>
                </a:solidFill>
                <a:cs typeface="Arial" panose="020B0604020202020204" pitchFamily="34" charset="0"/>
              </a:rPr>
              <a:t>)</a:t>
            </a:r>
          </a:p>
          <a:p>
            <a:pPr lvl="1"/>
            <a:r>
              <a:rPr lang="en-US" altLang="en-US" dirty="0">
                <a:solidFill>
                  <a:schemeClr val="tx1"/>
                </a:solidFill>
                <a:cs typeface="Arial" panose="020B0604020202020204" pitchFamily="34" charset="0"/>
              </a:rPr>
              <a:t>T-</a:t>
            </a:r>
            <a:r>
              <a:rPr lang="en-US" altLang="en-US" dirty="0" err="1">
                <a:solidFill>
                  <a:schemeClr val="tx1"/>
                </a:solidFill>
                <a:cs typeface="Arial" panose="020B0604020202020204" pitchFamily="34" charset="0"/>
              </a:rPr>
              <a:t>helpercellen</a:t>
            </a:r>
            <a:r>
              <a:rPr lang="en-US" altLang="en-US" dirty="0">
                <a:solidFill>
                  <a:schemeClr val="tx1"/>
                </a:solidFill>
                <a:cs typeface="Arial" panose="020B0604020202020204" pitchFamily="34" charset="0"/>
              </a:rPr>
              <a:t> (</a:t>
            </a:r>
            <a:r>
              <a:rPr lang="en-US" altLang="en-US" dirty="0" err="1">
                <a:solidFill>
                  <a:schemeClr val="tx1"/>
                </a:solidFill>
                <a:cs typeface="Arial" panose="020B0604020202020204" pitchFamily="34" charset="0"/>
              </a:rPr>
              <a:t>Th-cellen</a:t>
            </a:r>
            <a:r>
              <a:rPr lang="en-US" altLang="en-US" dirty="0">
                <a:solidFill>
                  <a:schemeClr val="tx1"/>
                </a:solidFill>
                <a:cs typeface="Arial" panose="020B0604020202020204" pitchFamily="34" charset="0"/>
              </a:rPr>
              <a:t>) </a:t>
            </a:r>
            <a:r>
              <a:rPr lang="en-US" altLang="en-US" dirty="0">
                <a:solidFill>
                  <a:schemeClr val="tx1"/>
                </a:solidFill>
                <a:cs typeface="Arial" panose="020B0604020202020204" pitchFamily="34" charset="0"/>
                <a:sym typeface="Wingdings 3" panose="05040102010807070707" pitchFamily="18" charset="2"/>
              </a:rPr>
              <a:t> </a:t>
            </a:r>
            <a:r>
              <a:rPr lang="en-US" altLang="en-US" dirty="0" err="1">
                <a:solidFill>
                  <a:schemeClr val="tx1"/>
                </a:solidFill>
                <a:cs typeface="Arial" panose="020B0604020202020204" pitchFamily="34" charset="0"/>
                <a:sym typeface="Wingdings 3" panose="05040102010807070707" pitchFamily="18" charset="2"/>
              </a:rPr>
              <a:t>communicatie</a:t>
            </a:r>
            <a:r>
              <a:rPr lang="en-US" altLang="en-US" dirty="0">
                <a:solidFill>
                  <a:schemeClr val="tx1"/>
                </a:solidFill>
                <a:cs typeface="Arial" panose="020B0604020202020204" pitchFamily="34" charset="0"/>
                <a:sym typeface="Wingdings 3" panose="05040102010807070707" pitchFamily="18" charset="2"/>
              </a:rPr>
              <a:t> 2</a:t>
            </a:r>
            <a:r>
              <a:rPr lang="en-US" altLang="en-US" baseline="30000" dirty="0">
                <a:solidFill>
                  <a:schemeClr val="tx1"/>
                </a:solidFill>
                <a:cs typeface="Arial" panose="020B0604020202020204" pitchFamily="34" charset="0"/>
                <a:sym typeface="Wingdings 3" panose="05040102010807070707" pitchFamily="18" charset="2"/>
              </a:rPr>
              <a:t>e</a:t>
            </a:r>
            <a:r>
              <a:rPr lang="en-US" altLang="en-US" dirty="0">
                <a:solidFill>
                  <a:schemeClr val="tx1"/>
                </a:solidFill>
                <a:cs typeface="Arial" panose="020B0604020202020204" pitchFamily="34" charset="0"/>
                <a:sym typeface="Wingdings 3" panose="05040102010807070707" pitchFamily="18" charset="2"/>
              </a:rPr>
              <a:t> &amp; 3</a:t>
            </a:r>
            <a:r>
              <a:rPr lang="en-US" altLang="en-US" baseline="30000" dirty="0">
                <a:solidFill>
                  <a:schemeClr val="tx1"/>
                </a:solidFill>
                <a:cs typeface="Arial" panose="020B0604020202020204" pitchFamily="34" charset="0"/>
                <a:sym typeface="Wingdings 3" panose="05040102010807070707" pitchFamily="18" charset="2"/>
              </a:rPr>
              <a:t>e</a:t>
            </a:r>
            <a:r>
              <a:rPr lang="en-US" altLang="en-US" dirty="0">
                <a:solidFill>
                  <a:schemeClr val="tx1"/>
                </a:solidFill>
                <a:cs typeface="Arial" panose="020B0604020202020204" pitchFamily="34" charset="0"/>
                <a:sym typeface="Wingdings 3" panose="05040102010807070707" pitchFamily="18" charset="2"/>
              </a:rPr>
              <a:t> </a:t>
            </a:r>
            <a:r>
              <a:rPr lang="en-US" altLang="en-US" dirty="0" err="1">
                <a:solidFill>
                  <a:schemeClr val="tx1"/>
                </a:solidFill>
                <a:cs typeface="Arial" panose="020B0604020202020204" pitchFamily="34" charset="0"/>
                <a:sym typeface="Wingdings 3" panose="05040102010807070707" pitchFamily="18" charset="2"/>
              </a:rPr>
              <a:t>linie</a:t>
            </a:r>
            <a:endParaRPr lang="en-US" altLang="en-US" dirty="0">
              <a:solidFill>
                <a:schemeClr val="tx1"/>
              </a:solidFill>
              <a:cs typeface="Arial" panose="020B0604020202020204" pitchFamily="34" charset="0"/>
            </a:endParaRPr>
          </a:p>
        </p:txBody>
      </p:sp>
    </p:spTree>
    <p:extLst>
      <p:ext uri="{BB962C8B-B14F-4D97-AF65-F5344CB8AC3E}">
        <p14:creationId xmlns:p14="http://schemas.microsoft.com/office/powerpoint/2010/main" val="5091947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0179">
                                            <p:txEl>
                                              <p:pRg st="7" end="7"/>
                                            </p:txEl>
                                          </p:spTgt>
                                        </p:tgtEl>
                                        <p:attrNameLst>
                                          <p:attrName>style.visibility</p:attrName>
                                        </p:attrNameLst>
                                      </p:cBhvr>
                                      <p:to>
                                        <p:strVal val="visible"/>
                                      </p:to>
                                    </p:set>
                                    <p:animEffect transition="in" filter="fade">
                                      <p:cBhvr>
                                        <p:cTn id="7" dur="500"/>
                                        <p:tgtEl>
                                          <p:spTgt spid="50179">
                                            <p:txEl>
                                              <p:pRg st="7" end="7"/>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0179">
                                            <p:txEl>
                                              <p:pRg st="8" end="8"/>
                                            </p:txEl>
                                          </p:spTgt>
                                        </p:tgtEl>
                                        <p:attrNameLst>
                                          <p:attrName>style.visibility</p:attrName>
                                        </p:attrNameLst>
                                      </p:cBhvr>
                                      <p:to>
                                        <p:strVal val="visible"/>
                                      </p:to>
                                    </p:set>
                                    <p:animEffect transition="in" filter="fade">
                                      <p:cBhvr>
                                        <p:cTn id="10" dur="500"/>
                                        <p:tgtEl>
                                          <p:spTgt spid="50179">
                                            <p:txEl>
                                              <p:pRg st="8" end="8"/>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50179">
                                            <p:txEl>
                                              <p:pRg st="9" end="9"/>
                                            </p:txEl>
                                          </p:spTgt>
                                        </p:tgtEl>
                                        <p:attrNameLst>
                                          <p:attrName>style.visibility</p:attrName>
                                        </p:attrNameLst>
                                      </p:cBhvr>
                                      <p:to>
                                        <p:strVal val="visible"/>
                                      </p:to>
                                    </p:set>
                                    <p:animEffect transition="in" filter="fade">
                                      <p:cBhvr>
                                        <p:cTn id="13" dur="500"/>
                                        <p:tgtEl>
                                          <p:spTgt spid="50179">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lstStyle/>
          <a:p>
            <a:r>
              <a:rPr lang="en-US" altLang="nl-NL"/>
              <a:t>Cytotoxische T-cellen</a:t>
            </a:r>
          </a:p>
        </p:txBody>
      </p:sp>
      <p:sp>
        <p:nvSpPr>
          <p:cNvPr id="3" name="Content Placeholder 2"/>
          <p:cNvSpPr>
            <a:spLocks noGrp="1"/>
          </p:cNvSpPr>
          <p:nvPr>
            <p:ph idx="1"/>
          </p:nvPr>
        </p:nvSpPr>
        <p:spPr/>
        <p:txBody>
          <a:bodyPr/>
          <a:lstStyle/>
          <a:p>
            <a:pPr marL="0" indent="0">
              <a:buFont typeface="Wingdings" panose="05000000000000000000" pitchFamily="2" charset="2"/>
              <a:buNone/>
              <a:defRPr/>
            </a:pPr>
            <a:r>
              <a:rPr lang="en-US" dirty="0" err="1">
                <a:solidFill>
                  <a:schemeClr val="tx1"/>
                </a:solidFill>
                <a:cs typeface="Arial" panose="020B0604020202020204" pitchFamily="34" charset="0"/>
              </a:rPr>
              <a:t>Tc</a:t>
            </a:r>
            <a:r>
              <a:rPr lang="en-US" dirty="0">
                <a:solidFill>
                  <a:schemeClr val="tx1"/>
                </a:solidFill>
                <a:cs typeface="Arial" panose="020B0604020202020204" pitchFamily="34" charset="0"/>
              </a:rPr>
              <a:t> </a:t>
            </a:r>
            <a:r>
              <a:rPr lang="en-US" dirty="0" err="1">
                <a:solidFill>
                  <a:schemeClr val="tx1"/>
                </a:solidFill>
                <a:cs typeface="Arial" panose="020B0604020202020204" pitchFamily="34" charset="0"/>
              </a:rPr>
              <a:t>herkent</a:t>
            </a:r>
            <a:r>
              <a:rPr lang="en-US" dirty="0">
                <a:solidFill>
                  <a:schemeClr val="tx1"/>
                </a:solidFill>
                <a:cs typeface="Arial" panose="020B0604020202020204" pitchFamily="34" charset="0"/>
              </a:rPr>
              <a:t> </a:t>
            </a:r>
            <a:r>
              <a:rPr lang="en-US" dirty="0" err="1">
                <a:solidFill>
                  <a:schemeClr val="tx1"/>
                </a:solidFill>
                <a:cs typeface="Arial" panose="020B0604020202020204" pitchFamily="34" charset="0"/>
              </a:rPr>
              <a:t>afwijkende</a:t>
            </a:r>
            <a:r>
              <a:rPr lang="en-US" dirty="0">
                <a:solidFill>
                  <a:schemeClr val="tx1"/>
                </a:solidFill>
                <a:cs typeface="Arial" panose="020B0604020202020204" pitchFamily="34" charset="0"/>
              </a:rPr>
              <a:t> </a:t>
            </a:r>
            <a:r>
              <a:rPr lang="en-US" dirty="0" err="1">
                <a:solidFill>
                  <a:schemeClr val="tx1"/>
                </a:solidFill>
                <a:cs typeface="Arial" panose="020B0604020202020204" pitchFamily="34" charset="0"/>
              </a:rPr>
              <a:t>cel</a:t>
            </a:r>
            <a:r>
              <a:rPr lang="en-US" dirty="0">
                <a:solidFill>
                  <a:schemeClr val="tx1"/>
                </a:solidFill>
                <a:cs typeface="Arial" panose="020B0604020202020204" pitchFamily="34" charset="0"/>
              </a:rPr>
              <a:t>:</a:t>
            </a:r>
          </a:p>
          <a:p>
            <a:pPr marL="514350" indent="-514350">
              <a:buFont typeface="+mj-lt"/>
              <a:buAutoNum type="arabicPeriod"/>
              <a:defRPr/>
            </a:pPr>
            <a:r>
              <a:rPr lang="en-US" dirty="0">
                <a:solidFill>
                  <a:schemeClr val="tx1"/>
                </a:solidFill>
                <a:cs typeface="Arial" panose="020B0604020202020204" pitchFamily="34" charset="0"/>
              </a:rPr>
              <a:t>Tc-</a:t>
            </a:r>
            <a:r>
              <a:rPr lang="en-US" dirty="0" err="1">
                <a:solidFill>
                  <a:schemeClr val="tx1"/>
                </a:solidFill>
                <a:cs typeface="Arial" panose="020B0604020202020204" pitchFamily="34" charset="0"/>
              </a:rPr>
              <a:t>cel</a:t>
            </a:r>
            <a:r>
              <a:rPr lang="en-US" dirty="0">
                <a:solidFill>
                  <a:schemeClr val="tx1"/>
                </a:solidFill>
                <a:cs typeface="Arial" panose="020B0604020202020204" pitchFamily="34" charset="0"/>
              </a:rPr>
              <a:t> </a:t>
            </a:r>
            <a:r>
              <a:rPr lang="en-US" dirty="0" err="1">
                <a:solidFill>
                  <a:schemeClr val="tx1"/>
                </a:solidFill>
                <a:cs typeface="Arial" panose="020B0604020202020204" pitchFamily="34" charset="0"/>
              </a:rPr>
              <a:t>vernietigt</a:t>
            </a:r>
            <a:r>
              <a:rPr lang="en-US" dirty="0">
                <a:solidFill>
                  <a:schemeClr val="tx1"/>
                </a:solidFill>
                <a:cs typeface="Arial" panose="020B0604020202020204" pitchFamily="34" charset="0"/>
              </a:rPr>
              <a:t> de </a:t>
            </a:r>
            <a:r>
              <a:rPr lang="en-US" dirty="0" err="1">
                <a:solidFill>
                  <a:schemeClr val="tx1"/>
                </a:solidFill>
                <a:cs typeface="Arial" panose="020B0604020202020204" pitchFamily="34" charset="0"/>
              </a:rPr>
              <a:t>cel</a:t>
            </a:r>
            <a:r>
              <a:rPr lang="en-US" dirty="0">
                <a:solidFill>
                  <a:schemeClr val="tx1"/>
                </a:solidFill>
                <a:cs typeface="Arial" panose="020B0604020202020204" pitchFamily="34" charset="0"/>
              </a:rPr>
              <a:t> </a:t>
            </a:r>
            <a:r>
              <a:rPr lang="en-US" dirty="0" err="1">
                <a:solidFill>
                  <a:schemeClr val="tx1"/>
                </a:solidFill>
                <a:cs typeface="Arial" panose="020B0604020202020204" pitchFamily="34" charset="0"/>
              </a:rPr>
              <a:t>d.m.v</a:t>
            </a:r>
            <a:r>
              <a:rPr lang="en-US" dirty="0">
                <a:solidFill>
                  <a:schemeClr val="tx1"/>
                </a:solidFill>
                <a:cs typeface="Arial" panose="020B0604020202020204" pitchFamily="34" charset="0"/>
              </a:rPr>
              <a:t>. </a:t>
            </a:r>
            <a:r>
              <a:rPr lang="en-US" dirty="0" err="1">
                <a:solidFill>
                  <a:schemeClr val="tx1"/>
                </a:solidFill>
                <a:cs typeface="Arial" panose="020B0604020202020204" pitchFamily="34" charset="0"/>
              </a:rPr>
              <a:t>perforatie</a:t>
            </a:r>
            <a:endParaRPr lang="en-US" dirty="0">
              <a:solidFill>
                <a:schemeClr val="tx1"/>
              </a:solidFill>
              <a:cs typeface="Arial" panose="020B0604020202020204" pitchFamily="34" charset="0"/>
            </a:endParaRPr>
          </a:p>
          <a:p>
            <a:pPr marL="514350" indent="-514350">
              <a:buFont typeface="+mj-lt"/>
              <a:buAutoNum type="arabicPeriod"/>
              <a:defRPr/>
            </a:pPr>
            <a:r>
              <a:rPr lang="en-US" dirty="0" err="1">
                <a:solidFill>
                  <a:schemeClr val="tx1"/>
                </a:solidFill>
                <a:cs typeface="Arial" panose="020B0604020202020204" pitchFamily="34" charset="0"/>
              </a:rPr>
              <a:t>Tc-cel</a:t>
            </a:r>
            <a:r>
              <a:rPr lang="en-US" dirty="0">
                <a:solidFill>
                  <a:schemeClr val="tx1"/>
                </a:solidFill>
                <a:cs typeface="Arial" panose="020B0604020202020204" pitchFamily="34" charset="0"/>
              </a:rPr>
              <a:t> </a:t>
            </a:r>
            <a:r>
              <a:rPr lang="en-US" dirty="0" err="1">
                <a:solidFill>
                  <a:schemeClr val="tx1"/>
                </a:solidFill>
                <a:cs typeface="Arial" panose="020B0604020202020204" pitchFamily="34" charset="0"/>
              </a:rPr>
              <a:t>deelt</a:t>
            </a:r>
            <a:r>
              <a:rPr lang="en-US" dirty="0">
                <a:solidFill>
                  <a:schemeClr val="tx1"/>
                </a:solidFill>
                <a:cs typeface="Arial" panose="020B0604020202020204" pitchFamily="34" charset="0"/>
              </a:rPr>
              <a:t>:</a:t>
            </a:r>
          </a:p>
          <a:p>
            <a:pPr marL="998537" lvl="1" indent="-457200">
              <a:buFont typeface="+mj-lt"/>
              <a:buAutoNum type="alphaUcPeriod"/>
              <a:defRPr/>
            </a:pPr>
            <a:r>
              <a:rPr lang="en-US" dirty="0" err="1">
                <a:solidFill>
                  <a:schemeClr val="tx1"/>
                </a:solidFill>
                <a:cs typeface="Arial" panose="020B0604020202020204" pitchFamily="34" charset="0"/>
              </a:rPr>
              <a:t>Nieuwe</a:t>
            </a:r>
            <a:r>
              <a:rPr lang="en-US" dirty="0">
                <a:solidFill>
                  <a:schemeClr val="tx1"/>
                </a:solidFill>
                <a:cs typeface="Arial" panose="020B0604020202020204" pitchFamily="34" charset="0"/>
              </a:rPr>
              <a:t> </a:t>
            </a:r>
            <a:r>
              <a:rPr lang="en-US" dirty="0" err="1">
                <a:solidFill>
                  <a:schemeClr val="tx1"/>
                </a:solidFill>
                <a:cs typeface="Arial" panose="020B0604020202020204" pitchFamily="34" charset="0"/>
              </a:rPr>
              <a:t>Tc-cellen</a:t>
            </a:r>
            <a:endParaRPr lang="en-US" dirty="0">
              <a:solidFill>
                <a:schemeClr val="tx1"/>
              </a:solidFill>
              <a:cs typeface="Arial" panose="020B0604020202020204" pitchFamily="34" charset="0"/>
            </a:endParaRPr>
          </a:p>
          <a:p>
            <a:pPr marL="998537" lvl="1" indent="-457200">
              <a:buFont typeface="+mj-lt"/>
              <a:buAutoNum type="alphaUcPeriod"/>
              <a:defRPr/>
            </a:pPr>
            <a:r>
              <a:rPr lang="en-US" dirty="0">
                <a:solidFill>
                  <a:schemeClr val="tx1"/>
                </a:solidFill>
                <a:cs typeface="Arial" panose="020B0604020202020204" pitchFamily="34" charset="0"/>
              </a:rPr>
              <a:t>T-</a:t>
            </a:r>
            <a:r>
              <a:rPr lang="en-US" dirty="0" err="1">
                <a:solidFill>
                  <a:schemeClr val="tx1"/>
                </a:solidFill>
                <a:cs typeface="Arial" panose="020B0604020202020204" pitchFamily="34" charset="0"/>
              </a:rPr>
              <a:t>geheugencellen</a:t>
            </a:r>
            <a:endParaRPr lang="en-US" dirty="0">
              <a:solidFill>
                <a:schemeClr val="tx1"/>
              </a:solidFill>
              <a:cs typeface="Arial" panose="020B0604020202020204" pitchFamily="34" charset="0"/>
            </a:endParaRPr>
          </a:p>
          <a:p>
            <a:pPr marL="914400" lvl="1" indent="-514350">
              <a:buFont typeface="+mj-lt"/>
              <a:buAutoNum type="alphaUcPeriod"/>
              <a:defRPr/>
            </a:pPr>
            <a:endParaRPr lang="en-US" dirty="0">
              <a:solidFill>
                <a:schemeClr val="tx1"/>
              </a:solidFill>
              <a:cs typeface="Arial" panose="020B0604020202020204" pitchFamily="34" charset="0"/>
            </a:endParaRPr>
          </a:p>
        </p:txBody>
      </p:sp>
    </p:spTree>
    <p:extLst>
      <p:ext uri="{BB962C8B-B14F-4D97-AF65-F5344CB8AC3E}">
        <p14:creationId xmlns:p14="http://schemas.microsoft.com/office/powerpoint/2010/main" val="25643995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5600" y="1223963"/>
            <a:ext cx="1871663" cy="1903412"/>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1203" name="Title 1"/>
          <p:cNvSpPr>
            <a:spLocks noGrp="1"/>
          </p:cNvSpPr>
          <p:nvPr>
            <p:ph type="title"/>
          </p:nvPr>
        </p:nvSpPr>
        <p:spPr/>
        <p:txBody>
          <a:bodyPr/>
          <a:lstStyle/>
          <a:p>
            <a:r>
              <a:rPr lang="en-US" altLang="nl-NL" dirty="0"/>
              <a:t>1: </a:t>
            </a:r>
            <a:r>
              <a:rPr lang="en-US" altLang="nl-NL" dirty="0" err="1"/>
              <a:t>herkenning</a:t>
            </a:r>
            <a:r>
              <a:rPr lang="en-US" altLang="nl-NL" dirty="0"/>
              <a:t> en </a:t>
            </a:r>
            <a:r>
              <a:rPr lang="en-US" altLang="nl-NL" dirty="0" err="1"/>
              <a:t>vernietiging</a:t>
            </a:r>
            <a:r>
              <a:rPr lang="en-US" altLang="nl-NL" dirty="0"/>
              <a:t> </a:t>
            </a:r>
          </a:p>
        </p:txBody>
      </p:sp>
      <p:pic>
        <p:nvPicPr>
          <p:cNvPr id="51204" name="Picture 5"/>
          <p:cNvPicPr>
            <a:picLocks noChangeAspect="1" noChangeArrowheads="1"/>
          </p:cNvPicPr>
          <p:nvPr/>
        </p:nvPicPr>
        <p:blipFill>
          <a:blip r:embed="rId4">
            <a:extLst>
              <a:ext uri="{28A0092B-C50C-407E-A947-70E740481C1C}">
                <a14:useLocalDpi xmlns:a14="http://schemas.microsoft.com/office/drawing/2010/main" val="0"/>
              </a:ext>
            </a:extLst>
          </a:blip>
          <a:srcRect t="9782" b="5409"/>
          <a:stretch>
            <a:fillRect/>
          </a:stretch>
        </p:blipFill>
        <p:spPr bwMode="auto">
          <a:xfrm>
            <a:off x="1989138" y="3097213"/>
            <a:ext cx="6556375" cy="2998787"/>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cxnSp>
        <p:nvCxnSpPr>
          <p:cNvPr id="51205" name="Straight Connector 5"/>
          <p:cNvCxnSpPr>
            <a:cxnSpLocks noChangeShapeType="1"/>
          </p:cNvCxnSpPr>
          <p:nvPr/>
        </p:nvCxnSpPr>
        <p:spPr bwMode="auto">
          <a:xfrm>
            <a:off x="4062413" y="4278313"/>
            <a:ext cx="0" cy="1727200"/>
          </a:xfrm>
          <a:prstGeom prst="line">
            <a:avLst/>
          </a:prstGeom>
          <a:noFill/>
          <a:ln w="28575" algn="ctr">
            <a:solidFill>
              <a:srgbClr val="B8BA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51206" name="Straight Connector 10"/>
          <p:cNvCxnSpPr>
            <a:cxnSpLocks noChangeShapeType="1"/>
          </p:cNvCxnSpPr>
          <p:nvPr/>
        </p:nvCxnSpPr>
        <p:spPr bwMode="auto">
          <a:xfrm>
            <a:off x="6313488" y="4284663"/>
            <a:ext cx="0" cy="1727200"/>
          </a:xfrm>
          <a:prstGeom prst="line">
            <a:avLst/>
          </a:prstGeom>
          <a:noFill/>
          <a:ln w="28575" algn="ctr">
            <a:solidFill>
              <a:srgbClr val="B8BA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7" name="TextBox 6"/>
          <p:cNvSpPr txBox="1"/>
          <p:nvPr/>
        </p:nvSpPr>
        <p:spPr>
          <a:xfrm>
            <a:off x="576263" y="1606550"/>
            <a:ext cx="1049337" cy="461963"/>
          </a:xfrm>
          <a:prstGeom prst="rect">
            <a:avLst/>
          </a:prstGeom>
          <a:noFill/>
        </p:spPr>
        <p:txBody>
          <a:bodyPr wrap="none">
            <a:spAutoFit/>
          </a:bodyPr>
          <a:lstStyle/>
          <a:p>
            <a:pPr>
              <a:defRPr/>
            </a:pPr>
            <a:r>
              <a:rPr lang="en-US" sz="2400" b="0" dirty="0" err="1">
                <a:latin typeface="+mn-lt"/>
              </a:rPr>
              <a:t>Tc-cel</a:t>
            </a:r>
            <a:endParaRPr lang="en-US" sz="2400" b="0" dirty="0">
              <a:latin typeface="+mn-lt"/>
            </a:endParaRPr>
          </a:p>
        </p:txBody>
      </p:sp>
      <p:sp>
        <p:nvSpPr>
          <p:cNvPr id="28" name="TextBox 27"/>
          <p:cNvSpPr txBox="1"/>
          <p:nvPr/>
        </p:nvSpPr>
        <p:spPr>
          <a:xfrm>
            <a:off x="168275" y="4725988"/>
            <a:ext cx="1965325" cy="830262"/>
          </a:xfrm>
          <a:prstGeom prst="rect">
            <a:avLst/>
          </a:prstGeom>
          <a:noFill/>
        </p:spPr>
        <p:txBody>
          <a:bodyPr wrap="none">
            <a:spAutoFit/>
          </a:bodyPr>
          <a:lstStyle/>
          <a:p>
            <a:pPr algn="l">
              <a:spcBef>
                <a:spcPts val="0"/>
              </a:spcBef>
              <a:defRPr/>
            </a:pPr>
            <a:r>
              <a:rPr lang="en-US" sz="2400" b="0" dirty="0" err="1">
                <a:latin typeface="+mn-lt"/>
              </a:rPr>
              <a:t>lichaamscel</a:t>
            </a:r>
            <a:r>
              <a:rPr lang="en-US" sz="2400" b="0" dirty="0">
                <a:latin typeface="+mn-lt"/>
              </a:rPr>
              <a:t> </a:t>
            </a:r>
          </a:p>
          <a:p>
            <a:pPr algn="l">
              <a:spcBef>
                <a:spcPts val="0"/>
              </a:spcBef>
              <a:defRPr/>
            </a:pPr>
            <a:r>
              <a:rPr lang="en-US" sz="2400" b="0" dirty="0">
                <a:latin typeface="+mn-lt"/>
              </a:rPr>
              <a:t>met </a:t>
            </a:r>
            <a:r>
              <a:rPr lang="en-US" sz="2400" b="0" dirty="0" err="1">
                <a:latin typeface="+mn-lt"/>
              </a:rPr>
              <a:t>antigeen</a:t>
            </a:r>
            <a:endParaRPr lang="en-US" sz="2400" b="0" dirty="0">
              <a:latin typeface="+mn-lt"/>
            </a:endParaRPr>
          </a:p>
        </p:txBody>
      </p:sp>
      <p:cxnSp>
        <p:nvCxnSpPr>
          <p:cNvPr id="51209" name="Straight Arrow Connector 28"/>
          <p:cNvCxnSpPr>
            <a:cxnSpLocks noChangeShapeType="1"/>
            <a:stCxn id="28" idx="3"/>
          </p:cNvCxnSpPr>
          <p:nvPr/>
        </p:nvCxnSpPr>
        <p:spPr bwMode="auto">
          <a:xfrm>
            <a:off x="2133600" y="5141913"/>
            <a:ext cx="693738" cy="0"/>
          </a:xfrm>
          <a:prstGeom prst="straightConnector1">
            <a:avLst/>
          </a:prstGeom>
          <a:noFill/>
          <a:ln w="28575" algn="ctr">
            <a:solidFill>
              <a:srgbClr val="2D303F"/>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33" name="TextBox 32"/>
          <p:cNvSpPr txBox="1"/>
          <p:nvPr/>
        </p:nvSpPr>
        <p:spPr>
          <a:xfrm>
            <a:off x="4252913" y="1722438"/>
            <a:ext cx="1362075" cy="461962"/>
          </a:xfrm>
          <a:prstGeom prst="rect">
            <a:avLst/>
          </a:prstGeom>
          <a:noFill/>
        </p:spPr>
        <p:txBody>
          <a:bodyPr wrap="none">
            <a:spAutoFit/>
          </a:bodyPr>
          <a:lstStyle/>
          <a:p>
            <a:pPr>
              <a:defRPr/>
            </a:pPr>
            <a:r>
              <a:rPr lang="en-US" sz="2400" b="0" dirty="0">
                <a:latin typeface="+mn-lt"/>
              </a:rPr>
              <a:t>receptor</a:t>
            </a:r>
          </a:p>
        </p:txBody>
      </p:sp>
      <p:cxnSp>
        <p:nvCxnSpPr>
          <p:cNvPr id="51211" name="Straight Arrow Connector 33"/>
          <p:cNvCxnSpPr>
            <a:cxnSpLocks noChangeShapeType="1"/>
            <a:stCxn id="33" idx="1"/>
          </p:cNvCxnSpPr>
          <p:nvPr/>
        </p:nvCxnSpPr>
        <p:spPr bwMode="auto">
          <a:xfrm flipH="1" flipV="1">
            <a:off x="3319463" y="1954213"/>
            <a:ext cx="933450" cy="0"/>
          </a:xfrm>
          <a:prstGeom prst="straightConnector1">
            <a:avLst/>
          </a:prstGeom>
          <a:noFill/>
          <a:ln w="28575" algn="ctr">
            <a:solidFill>
              <a:srgbClr val="2D303F"/>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30" name="TextBox 29"/>
          <p:cNvSpPr txBox="1"/>
          <p:nvPr/>
        </p:nvSpPr>
        <p:spPr>
          <a:xfrm>
            <a:off x="6386513" y="6096000"/>
            <a:ext cx="2119312" cy="461963"/>
          </a:xfrm>
          <a:prstGeom prst="rect">
            <a:avLst/>
          </a:prstGeom>
          <a:noFill/>
        </p:spPr>
        <p:txBody>
          <a:bodyPr wrap="none">
            <a:spAutoFit/>
          </a:bodyPr>
          <a:lstStyle/>
          <a:p>
            <a:pPr>
              <a:defRPr/>
            </a:pPr>
            <a:r>
              <a:rPr lang="en-US" sz="2400" b="0" dirty="0" err="1">
                <a:latin typeface="+mn-lt"/>
              </a:rPr>
              <a:t>cel</a:t>
            </a:r>
            <a:r>
              <a:rPr lang="en-US" sz="2400" b="0" dirty="0">
                <a:latin typeface="+mn-lt"/>
              </a:rPr>
              <a:t> </a:t>
            </a:r>
            <a:r>
              <a:rPr lang="en-US" sz="2400" b="0" dirty="0" err="1">
                <a:latin typeface="+mn-lt"/>
              </a:rPr>
              <a:t>gaat</a:t>
            </a:r>
            <a:r>
              <a:rPr lang="en-US" sz="2400" b="0" dirty="0">
                <a:latin typeface="+mn-lt"/>
              </a:rPr>
              <a:t> </a:t>
            </a:r>
            <a:r>
              <a:rPr lang="en-US" sz="2400" b="0" dirty="0" err="1">
                <a:latin typeface="+mn-lt"/>
              </a:rPr>
              <a:t>dood</a:t>
            </a:r>
            <a:endParaRPr lang="en-US" sz="2400" b="0" dirty="0">
              <a:latin typeface="+mn-lt"/>
            </a:endParaRPr>
          </a:p>
        </p:txBody>
      </p:sp>
    </p:spTree>
    <p:extLst>
      <p:ext uri="{BB962C8B-B14F-4D97-AF65-F5344CB8AC3E}">
        <p14:creationId xmlns:p14="http://schemas.microsoft.com/office/powerpoint/2010/main" val="3220671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12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120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120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120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120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33" grpId="0"/>
      <p:bldP spid="3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87650" y="795338"/>
            <a:ext cx="1871663" cy="1903412"/>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22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8163" y="1981200"/>
            <a:ext cx="1585912" cy="1657350"/>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2228" name="Title 1"/>
          <p:cNvSpPr>
            <a:spLocks noGrp="1"/>
          </p:cNvSpPr>
          <p:nvPr>
            <p:ph type="title"/>
          </p:nvPr>
        </p:nvSpPr>
        <p:spPr/>
        <p:txBody>
          <a:bodyPr/>
          <a:lstStyle/>
          <a:p>
            <a:r>
              <a:rPr lang="en-US" altLang="nl-NL" dirty="0"/>
              <a:t>2: </a:t>
            </a:r>
            <a:r>
              <a:rPr lang="en-US" altLang="nl-NL" dirty="0" err="1"/>
              <a:t>vermenigvuldiging</a:t>
            </a:r>
            <a:r>
              <a:rPr lang="en-US" altLang="nl-NL" dirty="0"/>
              <a:t> </a:t>
            </a:r>
          </a:p>
        </p:txBody>
      </p:sp>
      <p:pic>
        <p:nvPicPr>
          <p:cNvPr id="52229"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94325" y="1790700"/>
            <a:ext cx="1662113" cy="1847850"/>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2230" name="Picture 5"/>
          <p:cNvPicPr>
            <a:picLocks noChangeAspect="1" noChangeArrowheads="1"/>
          </p:cNvPicPr>
          <p:nvPr/>
        </p:nvPicPr>
        <p:blipFill>
          <a:blip r:embed="rId6">
            <a:extLst>
              <a:ext uri="{28A0092B-C50C-407E-A947-70E740481C1C}">
                <a14:useLocalDpi xmlns:a14="http://schemas.microsoft.com/office/drawing/2010/main" val="0"/>
              </a:ext>
            </a:extLst>
          </a:blip>
          <a:srcRect t="9782" b="5409"/>
          <a:stretch>
            <a:fillRect/>
          </a:stretch>
        </p:blipFill>
        <p:spPr bwMode="auto">
          <a:xfrm>
            <a:off x="2587625" y="3863975"/>
            <a:ext cx="6556375" cy="3000375"/>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cxnSp>
        <p:nvCxnSpPr>
          <p:cNvPr id="52231" name="Straight Connector 5"/>
          <p:cNvCxnSpPr>
            <a:cxnSpLocks noChangeShapeType="1"/>
          </p:cNvCxnSpPr>
          <p:nvPr/>
        </p:nvCxnSpPr>
        <p:spPr bwMode="auto">
          <a:xfrm>
            <a:off x="4659313" y="5046663"/>
            <a:ext cx="0" cy="1727200"/>
          </a:xfrm>
          <a:prstGeom prst="line">
            <a:avLst/>
          </a:prstGeom>
          <a:noFill/>
          <a:ln w="28575" algn="ctr">
            <a:solidFill>
              <a:srgbClr val="B8BA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52232" name="Straight Connector 10"/>
          <p:cNvCxnSpPr>
            <a:cxnSpLocks noChangeShapeType="1"/>
          </p:cNvCxnSpPr>
          <p:nvPr/>
        </p:nvCxnSpPr>
        <p:spPr bwMode="auto">
          <a:xfrm>
            <a:off x="6911975" y="5051425"/>
            <a:ext cx="0" cy="1727200"/>
          </a:xfrm>
          <a:prstGeom prst="line">
            <a:avLst/>
          </a:prstGeom>
          <a:noFill/>
          <a:ln w="28575" algn="ctr">
            <a:solidFill>
              <a:srgbClr val="B8BA3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7" name="TextBox 6"/>
          <p:cNvSpPr txBox="1"/>
          <p:nvPr/>
        </p:nvSpPr>
        <p:spPr>
          <a:xfrm>
            <a:off x="1936750" y="1096963"/>
            <a:ext cx="1049338" cy="461962"/>
          </a:xfrm>
          <a:prstGeom prst="rect">
            <a:avLst/>
          </a:prstGeom>
          <a:noFill/>
        </p:spPr>
        <p:txBody>
          <a:bodyPr wrap="none">
            <a:spAutoFit/>
          </a:bodyPr>
          <a:lstStyle/>
          <a:p>
            <a:pPr>
              <a:defRPr/>
            </a:pPr>
            <a:r>
              <a:rPr lang="en-US" sz="2400" b="0" dirty="0" err="1">
                <a:latin typeface="+mn-lt"/>
              </a:rPr>
              <a:t>Tc-cel</a:t>
            </a:r>
            <a:endParaRPr lang="en-US" sz="2400" b="0" dirty="0">
              <a:latin typeface="+mn-lt"/>
            </a:endParaRPr>
          </a:p>
        </p:txBody>
      </p:sp>
      <p:cxnSp>
        <p:nvCxnSpPr>
          <p:cNvPr id="52234" name="Straight Arrow Connector 8"/>
          <p:cNvCxnSpPr>
            <a:cxnSpLocks noChangeShapeType="1"/>
            <a:stCxn id="52226" idx="1"/>
          </p:cNvCxnSpPr>
          <p:nvPr/>
        </p:nvCxnSpPr>
        <p:spPr bwMode="auto">
          <a:xfrm flipH="1">
            <a:off x="1974850" y="1746250"/>
            <a:ext cx="812800" cy="477838"/>
          </a:xfrm>
          <a:prstGeom prst="straightConnector1">
            <a:avLst/>
          </a:prstGeom>
          <a:noFill/>
          <a:ln w="28575" algn="ctr">
            <a:solidFill>
              <a:srgbClr val="2D303F"/>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52236" name="Straight Arrow Connector 17"/>
          <p:cNvCxnSpPr>
            <a:cxnSpLocks noChangeShapeType="1"/>
          </p:cNvCxnSpPr>
          <p:nvPr/>
        </p:nvCxnSpPr>
        <p:spPr bwMode="auto">
          <a:xfrm flipH="1">
            <a:off x="5700713" y="3454400"/>
            <a:ext cx="165100" cy="409575"/>
          </a:xfrm>
          <a:prstGeom prst="straightConnector1">
            <a:avLst/>
          </a:prstGeom>
          <a:noFill/>
          <a:ln w="28575" algn="ctr">
            <a:solidFill>
              <a:srgbClr val="2D303F"/>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24" name="TextBox 23"/>
          <p:cNvSpPr txBox="1"/>
          <p:nvPr/>
        </p:nvSpPr>
        <p:spPr>
          <a:xfrm>
            <a:off x="201613" y="3454400"/>
            <a:ext cx="2260600" cy="461963"/>
          </a:xfrm>
          <a:prstGeom prst="rect">
            <a:avLst/>
          </a:prstGeom>
          <a:noFill/>
        </p:spPr>
        <p:txBody>
          <a:bodyPr wrap="none">
            <a:spAutoFit/>
          </a:bodyPr>
          <a:lstStyle/>
          <a:p>
            <a:pPr>
              <a:defRPr/>
            </a:pPr>
            <a:r>
              <a:rPr lang="en-US" sz="2400" b="0" dirty="0">
                <a:latin typeface="+mn-lt"/>
              </a:rPr>
              <a:t>T-</a:t>
            </a:r>
            <a:r>
              <a:rPr lang="en-US" sz="2400" b="0" dirty="0" err="1">
                <a:latin typeface="+mn-lt"/>
              </a:rPr>
              <a:t>geheugencel</a:t>
            </a:r>
            <a:endParaRPr lang="en-US" sz="2400" b="0" dirty="0">
              <a:latin typeface="+mn-lt"/>
            </a:endParaRPr>
          </a:p>
        </p:txBody>
      </p:sp>
      <p:pic>
        <p:nvPicPr>
          <p:cNvPr id="5223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11975" y="1811338"/>
            <a:ext cx="1663700" cy="1847850"/>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7" name="TextBox 26"/>
          <p:cNvSpPr txBox="1"/>
          <p:nvPr/>
        </p:nvSpPr>
        <p:spPr>
          <a:xfrm>
            <a:off x="5986463" y="3685381"/>
            <a:ext cx="2139950" cy="461963"/>
          </a:xfrm>
          <a:prstGeom prst="rect">
            <a:avLst/>
          </a:prstGeom>
          <a:noFill/>
        </p:spPr>
        <p:txBody>
          <a:bodyPr wrap="none">
            <a:spAutoFit/>
          </a:bodyPr>
          <a:lstStyle/>
          <a:p>
            <a:pPr>
              <a:defRPr/>
            </a:pPr>
            <a:r>
              <a:rPr lang="en-US" sz="2400" b="0" dirty="0" err="1">
                <a:latin typeface="+mn-lt"/>
              </a:rPr>
              <a:t>veel</a:t>
            </a:r>
            <a:r>
              <a:rPr lang="en-US" sz="2400" b="0" dirty="0">
                <a:latin typeface="+mn-lt"/>
              </a:rPr>
              <a:t> </a:t>
            </a:r>
            <a:r>
              <a:rPr lang="en-US" sz="2400" b="0" dirty="0" err="1">
                <a:latin typeface="+mn-lt"/>
              </a:rPr>
              <a:t>Tc-cellen</a:t>
            </a:r>
            <a:endParaRPr lang="en-US" sz="2400" b="0" dirty="0">
              <a:latin typeface="+mn-lt"/>
            </a:endParaRPr>
          </a:p>
        </p:txBody>
      </p:sp>
      <p:pic>
        <p:nvPicPr>
          <p:cNvPr id="16" name="Picture 4">
            <a:extLst>
              <a:ext uri="{FF2B5EF4-FFF2-40B4-BE49-F238E27FC236}">
                <a16:creationId xmlns:a16="http://schemas.microsoft.com/office/drawing/2014/main" id="{10A4645A-A121-4277-932C-9BA1A579182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94325" y="1746250"/>
            <a:ext cx="1662113" cy="1847850"/>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cxnSp>
        <p:nvCxnSpPr>
          <p:cNvPr id="17" name="Straight Arrow Connector 14">
            <a:extLst>
              <a:ext uri="{FF2B5EF4-FFF2-40B4-BE49-F238E27FC236}">
                <a16:creationId xmlns:a16="http://schemas.microsoft.com/office/drawing/2014/main" id="{2CB4AB7A-FDC4-47A4-9892-649AE284CBCE}"/>
              </a:ext>
            </a:extLst>
          </p:cNvPr>
          <p:cNvCxnSpPr>
            <a:cxnSpLocks noChangeShapeType="1"/>
          </p:cNvCxnSpPr>
          <p:nvPr/>
        </p:nvCxnSpPr>
        <p:spPr bwMode="auto">
          <a:xfrm>
            <a:off x="4510088" y="1874951"/>
            <a:ext cx="962025" cy="477838"/>
          </a:xfrm>
          <a:prstGeom prst="straightConnector1">
            <a:avLst/>
          </a:prstGeom>
          <a:noFill/>
          <a:ln w="28575" algn="ctr">
            <a:solidFill>
              <a:srgbClr val="2D303F"/>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pic>
        <p:nvPicPr>
          <p:cNvPr id="18" name="Picture 4">
            <a:extLst>
              <a:ext uri="{FF2B5EF4-FFF2-40B4-BE49-F238E27FC236}">
                <a16:creationId xmlns:a16="http://schemas.microsoft.com/office/drawing/2014/main" id="{1EF2BDF8-5633-48BD-979A-3E13D71AC2B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11975" y="1766888"/>
            <a:ext cx="1663700" cy="1847850"/>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577556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r>
              <a:rPr lang="en-US" altLang="nl-NL"/>
              <a:t>Humorale specifieke afweer</a:t>
            </a:r>
            <a:endParaRPr lang="nl-NL" altLang="nl-NL"/>
          </a:p>
        </p:txBody>
      </p:sp>
      <p:sp>
        <p:nvSpPr>
          <p:cNvPr id="33795" name="Rectangle 3"/>
          <p:cNvSpPr>
            <a:spLocks noGrp="1" noChangeArrowheads="1"/>
          </p:cNvSpPr>
          <p:nvPr>
            <p:ph type="body" idx="1"/>
          </p:nvPr>
        </p:nvSpPr>
        <p:spPr/>
        <p:txBody>
          <a:bodyPr/>
          <a:lstStyle/>
          <a:p>
            <a:pPr>
              <a:defRPr/>
            </a:pPr>
            <a:r>
              <a:rPr lang="en-US" dirty="0">
                <a:solidFill>
                  <a:schemeClr val="tx1"/>
                </a:solidFill>
                <a:cs typeface="Arial" panose="020B0604020202020204" pitchFamily="34" charset="0"/>
              </a:rPr>
              <a:t>Door B-</a:t>
            </a:r>
            <a:r>
              <a:rPr lang="en-US" dirty="0" err="1">
                <a:solidFill>
                  <a:schemeClr val="tx1"/>
                </a:solidFill>
                <a:cs typeface="Arial" panose="020B0604020202020204" pitchFamily="34" charset="0"/>
              </a:rPr>
              <a:t>lymfocyten</a:t>
            </a:r>
            <a:r>
              <a:rPr lang="en-US" dirty="0">
                <a:solidFill>
                  <a:schemeClr val="tx1"/>
                </a:solidFill>
                <a:cs typeface="Arial" panose="020B0604020202020204" pitchFamily="34" charset="0"/>
              </a:rPr>
              <a:t> (B-</a:t>
            </a:r>
            <a:r>
              <a:rPr lang="en-US" dirty="0" err="1">
                <a:solidFill>
                  <a:schemeClr val="tx1"/>
                </a:solidFill>
                <a:cs typeface="Arial" panose="020B0604020202020204" pitchFamily="34" charset="0"/>
              </a:rPr>
              <a:t>cellen</a:t>
            </a:r>
            <a:r>
              <a:rPr lang="en-US" dirty="0">
                <a:solidFill>
                  <a:schemeClr val="tx1"/>
                </a:solidFill>
                <a:cs typeface="Arial" panose="020B0604020202020204" pitchFamily="34" charset="0"/>
              </a:rPr>
              <a:t>)</a:t>
            </a:r>
          </a:p>
          <a:p>
            <a:pPr>
              <a:defRPr/>
            </a:pPr>
            <a:r>
              <a:rPr lang="nl-NL" dirty="0">
                <a:solidFill>
                  <a:schemeClr val="tx1"/>
                </a:solidFill>
                <a:cs typeface="Arial" panose="020B0604020202020204" pitchFamily="34" charset="0"/>
              </a:rPr>
              <a:t>Kunnen zelf geen cellen stukmaken</a:t>
            </a:r>
            <a:endParaRPr lang="en-US" dirty="0">
              <a:solidFill>
                <a:schemeClr val="tx1"/>
              </a:solidFill>
              <a:cs typeface="Arial" panose="020B0604020202020204" pitchFamily="34" charset="0"/>
            </a:endParaRPr>
          </a:p>
          <a:p>
            <a:pPr>
              <a:defRPr/>
            </a:pPr>
            <a:r>
              <a:rPr lang="en-US" dirty="0">
                <a:solidFill>
                  <a:schemeClr val="tx1"/>
                </a:solidFill>
                <a:cs typeface="Arial" panose="020B0604020202020204" pitchFamily="34" charset="0"/>
              </a:rPr>
              <a:t>B-</a:t>
            </a:r>
            <a:r>
              <a:rPr lang="en-US" dirty="0" err="1">
                <a:solidFill>
                  <a:schemeClr val="tx1"/>
                </a:solidFill>
                <a:cs typeface="Arial" panose="020B0604020202020204" pitchFamily="34" charset="0"/>
              </a:rPr>
              <a:t>cel</a:t>
            </a:r>
            <a:r>
              <a:rPr lang="en-US" dirty="0">
                <a:solidFill>
                  <a:schemeClr val="tx1"/>
                </a:solidFill>
                <a:cs typeface="Arial" panose="020B0604020202020204" pitchFamily="34" charset="0"/>
              </a:rPr>
              <a:t> </a:t>
            </a:r>
            <a:r>
              <a:rPr lang="en-US" dirty="0" err="1">
                <a:solidFill>
                  <a:schemeClr val="tx1"/>
                </a:solidFill>
                <a:cs typeface="Arial" panose="020B0604020202020204" pitchFamily="34" charset="0"/>
              </a:rPr>
              <a:t>herkent</a:t>
            </a:r>
            <a:r>
              <a:rPr lang="en-US" dirty="0">
                <a:solidFill>
                  <a:schemeClr val="tx1"/>
                </a:solidFill>
                <a:cs typeface="Arial" panose="020B0604020202020204" pitchFamily="34" charset="0"/>
              </a:rPr>
              <a:t> </a:t>
            </a:r>
            <a:r>
              <a:rPr lang="en-US" dirty="0" err="1">
                <a:solidFill>
                  <a:schemeClr val="tx1"/>
                </a:solidFill>
                <a:cs typeface="Arial" panose="020B0604020202020204" pitchFamily="34" charset="0"/>
              </a:rPr>
              <a:t>antigeen</a:t>
            </a:r>
            <a:r>
              <a:rPr lang="en-US" dirty="0">
                <a:solidFill>
                  <a:schemeClr val="tx1"/>
                </a:solidFill>
                <a:cs typeface="Arial" panose="020B0604020202020204" pitchFamily="34" charset="0"/>
              </a:rPr>
              <a:t>:</a:t>
            </a:r>
          </a:p>
          <a:p>
            <a:pPr marL="892175" lvl="1" indent="-492125">
              <a:buFont typeface="+mj-lt"/>
              <a:buAutoNum type="arabicPeriod"/>
              <a:defRPr/>
            </a:pPr>
            <a:r>
              <a:rPr lang="en-US" dirty="0">
                <a:solidFill>
                  <a:schemeClr val="tx1"/>
                </a:solidFill>
                <a:cs typeface="Arial" panose="020B0604020202020204" pitchFamily="34" charset="0"/>
                <a:sym typeface="Wingdings 3"/>
              </a:rPr>
              <a:t>B-</a:t>
            </a:r>
            <a:r>
              <a:rPr lang="en-US" dirty="0" err="1">
                <a:solidFill>
                  <a:schemeClr val="tx1"/>
                </a:solidFill>
                <a:cs typeface="Arial" panose="020B0604020202020204" pitchFamily="34" charset="0"/>
                <a:sym typeface="Wingdings 3"/>
              </a:rPr>
              <a:t>cel</a:t>
            </a:r>
            <a:r>
              <a:rPr lang="en-US" dirty="0">
                <a:solidFill>
                  <a:schemeClr val="tx1"/>
                </a:solidFill>
                <a:cs typeface="Arial" panose="020B0604020202020204" pitchFamily="34" charset="0"/>
                <a:sym typeface="Wingdings 3"/>
              </a:rPr>
              <a:t> </a:t>
            </a:r>
            <a:r>
              <a:rPr lang="en-US" dirty="0" err="1">
                <a:solidFill>
                  <a:schemeClr val="tx1"/>
                </a:solidFill>
                <a:cs typeface="Arial" panose="020B0604020202020204" pitchFamily="34" charset="0"/>
                <a:sym typeface="Wingdings 3"/>
              </a:rPr>
              <a:t>gaat</a:t>
            </a:r>
            <a:r>
              <a:rPr lang="en-US" dirty="0">
                <a:solidFill>
                  <a:schemeClr val="tx1"/>
                </a:solidFill>
                <a:cs typeface="Arial" panose="020B0604020202020204" pitchFamily="34" charset="0"/>
                <a:sym typeface="Wingdings 3"/>
              </a:rPr>
              <a:t> </a:t>
            </a:r>
            <a:r>
              <a:rPr lang="en-US" dirty="0" err="1">
                <a:solidFill>
                  <a:schemeClr val="tx1"/>
                </a:solidFill>
                <a:cs typeface="Arial" panose="020B0604020202020204" pitchFamily="34" charset="0"/>
                <a:sym typeface="Wingdings 3"/>
              </a:rPr>
              <a:t>delen</a:t>
            </a:r>
            <a:endParaRPr lang="en-US" dirty="0">
              <a:solidFill>
                <a:schemeClr val="tx1"/>
              </a:solidFill>
              <a:cs typeface="Arial" panose="020B0604020202020204" pitchFamily="34" charset="0"/>
              <a:sym typeface="Wingdings 3"/>
            </a:endParaRPr>
          </a:p>
          <a:p>
            <a:pPr marL="1292225" lvl="2" indent="-350838">
              <a:buFont typeface="+mj-lt"/>
              <a:buAutoNum type="alphaUcPeriod"/>
              <a:defRPr/>
            </a:pPr>
            <a:r>
              <a:rPr lang="en-US" dirty="0" err="1">
                <a:solidFill>
                  <a:schemeClr val="tx1"/>
                </a:solidFill>
                <a:cs typeface="Arial" panose="020B0604020202020204" pitchFamily="34" charset="0"/>
                <a:sym typeface="Wingdings 3"/>
              </a:rPr>
              <a:t>Plasmacellen</a:t>
            </a:r>
            <a:endParaRPr lang="en-US" dirty="0">
              <a:solidFill>
                <a:schemeClr val="tx1"/>
              </a:solidFill>
              <a:cs typeface="Arial" panose="020B0604020202020204" pitchFamily="34" charset="0"/>
              <a:sym typeface="Wingdings 3"/>
            </a:endParaRPr>
          </a:p>
          <a:p>
            <a:pPr marL="1292225" lvl="2" indent="-350838">
              <a:buFont typeface="+mj-lt"/>
              <a:buAutoNum type="alphaUcPeriod"/>
              <a:defRPr/>
            </a:pPr>
            <a:r>
              <a:rPr lang="en-US" dirty="0">
                <a:solidFill>
                  <a:schemeClr val="tx1"/>
                </a:solidFill>
                <a:cs typeface="Arial" panose="020B0604020202020204" pitchFamily="34" charset="0"/>
                <a:sym typeface="Wingdings 3"/>
              </a:rPr>
              <a:t>B-</a:t>
            </a:r>
            <a:r>
              <a:rPr lang="en-US" dirty="0" err="1">
                <a:solidFill>
                  <a:schemeClr val="tx1"/>
                </a:solidFill>
                <a:cs typeface="Arial" panose="020B0604020202020204" pitchFamily="34" charset="0"/>
                <a:sym typeface="Wingdings 3"/>
              </a:rPr>
              <a:t>geheugencellen</a:t>
            </a:r>
            <a:endParaRPr lang="en-US" dirty="0">
              <a:solidFill>
                <a:schemeClr val="tx1"/>
              </a:solidFill>
              <a:cs typeface="Arial" panose="020B0604020202020204" pitchFamily="34" charset="0"/>
              <a:sym typeface="Wingdings 3"/>
            </a:endParaRPr>
          </a:p>
          <a:p>
            <a:pPr marL="914400" lvl="1" indent="-514350">
              <a:buFont typeface="+mj-lt"/>
              <a:buAutoNum type="arabicPeriod"/>
              <a:defRPr/>
            </a:pPr>
            <a:r>
              <a:rPr lang="en-US" dirty="0" err="1">
                <a:solidFill>
                  <a:schemeClr val="tx1"/>
                </a:solidFill>
                <a:cs typeface="Arial" panose="020B0604020202020204" pitchFamily="34" charset="0"/>
              </a:rPr>
              <a:t>Plasmacel</a:t>
            </a:r>
            <a:r>
              <a:rPr lang="en-US" dirty="0">
                <a:solidFill>
                  <a:schemeClr val="tx1"/>
                </a:solidFill>
                <a:cs typeface="Arial" panose="020B0604020202020204" pitchFamily="34" charset="0"/>
              </a:rPr>
              <a:t> </a:t>
            </a:r>
            <a:r>
              <a:rPr lang="en-US" dirty="0" err="1">
                <a:solidFill>
                  <a:schemeClr val="tx1"/>
                </a:solidFill>
                <a:cs typeface="Arial" panose="020B0604020202020204" pitchFamily="34" charset="0"/>
              </a:rPr>
              <a:t>geeft</a:t>
            </a:r>
            <a:r>
              <a:rPr lang="en-US" dirty="0">
                <a:solidFill>
                  <a:schemeClr val="tx1"/>
                </a:solidFill>
                <a:cs typeface="Arial" panose="020B0604020202020204" pitchFamily="34" charset="0"/>
              </a:rPr>
              <a:t> ‘</a:t>
            </a:r>
            <a:r>
              <a:rPr lang="en-US" dirty="0" err="1">
                <a:solidFill>
                  <a:schemeClr val="tx1"/>
                </a:solidFill>
                <a:cs typeface="Arial" panose="020B0604020202020204" pitchFamily="34" charset="0"/>
              </a:rPr>
              <a:t>antistoffen</a:t>
            </a:r>
            <a:r>
              <a:rPr lang="en-US" dirty="0">
                <a:solidFill>
                  <a:schemeClr val="tx1"/>
                </a:solidFill>
                <a:cs typeface="Arial" panose="020B0604020202020204" pitchFamily="34" charset="0"/>
              </a:rPr>
              <a:t>’ (</a:t>
            </a:r>
            <a:r>
              <a:rPr lang="en-US" dirty="0" err="1">
                <a:solidFill>
                  <a:schemeClr val="tx1"/>
                </a:solidFill>
                <a:cs typeface="Arial" panose="020B0604020202020204" pitchFamily="34" charset="0"/>
              </a:rPr>
              <a:t>antilichamen</a:t>
            </a:r>
            <a:r>
              <a:rPr lang="en-US" dirty="0">
                <a:solidFill>
                  <a:schemeClr val="tx1"/>
                </a:solidFill>
                <a:cs typeface="Arial" panose="020B0604020202020204" pitchFamily="34" charset="0"/>
              </a:rPr>
              <a:t>) </a:t>
            </a:r>
            <a:r>
              <a:rPr lang="en-US" dirty="0" err="1">
                <a:solidFill>
                  <a:schemeClr val="tx1"/>
                </a:solidFill>
                <a:cs typeface="Arial" panose="020B0604020202020204" pitchFamily="34" charset="0"/>
              </a:rPr>
              <a:t>af</a:t>
            </a:r>
            <a:r>
              <a:rPr lang="en-US" dirty="0">
                <a:solidFill>
                  <a:schemeClr val="tx1"/>
                </a:solidFill>
                <a:cs typeface="Arial" panose="020B0604020202020204" pitchFamily="34" charset="0"/>
              </a:rPr>
              <a:t> die </a:t>
            </a:r>
            <a:r>
              <a:rPr lang="en-US" dirty="0" err="1">
                <a:solidFill>
                  <a:schemeClr val="tx1"/>
                </a:solidFill>
                <a:cs typeface="Arial" panose="020B0604020202020204" pitchFamily="34" charset="0"/>
              </a:rPr>
              <a:t>binden</a:t>
            </a:r>
            <a:r>
              <a:rPr lang="en-US" dirty="0">
                <a:solidFill>
                  <a:schemeClr val="tx1"/>
                </a:solidFill>
                <a:cs typeface="Arial" panose="020B0604020202020204" pitchFamily="34" charset="0"/>
              </a:rPr>
              <a:t> </a:t>
            </a:r>
            <a:r>
              <a:rPr lang="en-US" dirty="0" err="1">
                <a:solidFill>
                  <a:schemeClr val="tx1"/>
                </a:solidFill>
                <a:cs typeface="Arial" panose="020B0604020202020204" pitchFamily="34" charset="0"/>
              </a:rPr>
              <a:t>aan</a:t>
            </a:r>
            <a:r>
              <a:rPr lang="en-US" dirty="0">
                <a:solidFill>
                  <a:schemeClr val="tx1"/>
                </a:solidFill>
                <a:cs typeface="Arial" panose="020B0604020202020204" pitchFamily="34" charset="0"/>
              </a:rPr>
              <a:t> </a:t>
            </a:r>
            <a:r>
              <a:rPr lang="en-US" dirty="0" err="1">
                <a:solidFill>
                  <a:schemeClr val="tx1"/>
                </a:solidFill>
                <a:cs typeface="Arial" panose="020B0604020202020204" pitchFamily="34" charset="0"/>
              </a:rPr>
              <a:t>antigenen</a:t>
            </a:r>
            <a:r>
              <a:rPr lang="en-US" dirty="0">
                <a:solidFill>
                  <a:schemeClr val="tx1"/>
                </a:solidFill>
                <a:cs typeface="Arial" panose="020B0604020202020204" pitchFamily="34" charset="0"/>
              </a:rPr>
              <a:t> </a:t>
            </a:r>
            <a:r>
              <a:rPr lang="en-US" dirty="0">
                <a:solidFill>
                  <a:schemeClr val="tx1"/>
                </a:solidFill>
                <a:cs typeface="Arial" panose="020B0604020202020204" pitchFamily="34" charset="0"/>
                <a:sym typeface="Wingdings 3"/>
              </a:rPr>
              <a:t> ‘</a:t>
            </a:r>
            <a:r>
              <a:rPr lang="en-US" dirty="0" err="1">
                <a:solidFill>
                  <a:schemeClr val="tx1"/>
                </a:solidFill>
                <a:cs typeface="Arial" panose="020B0604020202020204" pitchFamily="34" charset="0"/>
                <a:sym typeface="Wingdings 3"/>
              </a:rPr>
              <a:t>vlaggetje</a:t>
            </a:r>
            <a:r>
              <a:rPr lang="en-US" dirty="0">
                <a:solidFill>
                  <a:schemeClr val="tx1"/>
                </a:solidFill>
                <a:cs typeface="Arial" panose="020B0604020202020204" pitchFamily="34" charset="0"/>
                <a:sym typeface="Wingdings 3"/>
              </a:rPr>
              <a:t>’</a:t>
            </a:r>
          </a:p>
          <a:p>
            <a:pPr marL="1292225" lvl="2" indent="-350838">
              <a:buFont typeface="+mj-lt"/>
              <a:buAutoNum type="alphaUcPeriod"/>
              <a:defRPr/>
            </a:pPr>
            <a:r>
              <a:rPr lang="en-US" dirty="0" err="1">
                <a:solidFill>
                  <a:schemeClr val="tx1"/>
                </a:solidFill>
                <a:cs typeface="Arial" panose="020B0604020202020204" pitchFamily="34" charset="0"/>
                <a:sym typeface="Wingdings 3"/>
              </a:rPr>
              <a:t>Indringer</a:t>
            </a:r>
            <a:r>
              <a:rPr lang="en-US" dirty="0">
                <a:solidFill>
                  <a:schemeClr val="tx1"/>
                </a:solidFill>
                <a:cs typeface="Arial" panose="020B0604020202020204" pitchFamily="34" charset="0"/>
                <a:sym typeface="Wingdings 3"/>
              </a:rPr>
              <a:t> </a:t>
            </a:r>
            <a:r>
              <a:rPr lang="en-US" dirty="0" err="1">
                <a:solidFill>
                  <a:schemeClr val="tx1"/>
                </a:solidFill>
                <a:cs typeface="Arial" panose="020B0604020202020204" pitchFamily="34" charset="0"/>
                <a:sym typeface="Wingdings 3"/>
              </a:rPr>
              <a:t>onschadelijk</a:t>
            </a:r>
            <a:endParaRPr lang="en-US" dirty="0">
              <a:solidFill>
                <a:schemeClr val="tx1"/>
              </a:solidFill>
              <a:cs typeface="Arial" panose="020B0604020202020204" pitchFamily="34" charset="0"/>
              <a:sym typeface="Wingdings 3"/>
            </a:endParaRPr>
          </a:p>
          <a:p>
            <a:pPr marL="1292225" lvl="2" indent="-350838">
              <a:buFont typeface="+mj-lt"/>
              <a:buAutoNum type="alphaUcPeriod"/>
              <a:defRPr/>
            </a:pPr>
            <a:r>
              <a:rPr lang="en-US" dirty="0" err="1">
                <a:solidFill>
                  <a:schemeClr val="tx1"/>
                </a:solidFill>
                <a:cs typeface="Arial" panose="020B0604020202020204" pitchFamily="34" charset="0"/>
                <a:sym typeface="Wingdings 3"/>
              </a:rPr>
              <a:t>Fagocyten</a:t>
            </a:r>
            <a:r>
              <a:rPr lang="en-US" dirty="0">
                <a:solidFill>
                  <a:schemeClr val="tx1"/>
                </a:solidFill>
                <a:cs typeface="Arial" panose="020B0604020202020204" pitchFamily="34" charset="0"/>
                <a:sym typeface="Wingdings 3"/>
              </a:rPr>
              <a:t> </a:t>
            </a:r>
            <a:r>
              <a:rPr lang="en-US" dirty="0" err="1">
                <a:solidFill>
                  <a:schemeClr val="tx1"/>
                </a:solidFill>
                <a:cs typeface="Arial" panose="020B0604020202020204" pitchFamily="34" charset="0"/>
                <a:sym typeface="Wingdings 3"/>
              </a:rPr>
              <a:t>werken</a:t>
            </a:r>
            <a:r>
              <a:rPr lang="en-US" dirty="0">
                <a:solidFill>
                  <a:schemeClr val="tx1"/>
                </a:solidFill>
                <a:cs typeface="Arial" panose="020B0604020202020204" pitchFamily="34" charset="0"/>
                <a:sym typeface="Wingdings 3"/>
              </a:rPr>
              <a:t> </a:t>
            </a:r>
            <a:r>
              <a:rPr lang="en-US" dirty="0" err="1">
                <a:solidFill>
                  <a:schemeClr val="tx1"/>
                </a:solidFill>
                <a:cs typeface="Arial" panose="020B0604020202020204" pitchFamily="34" charset="0"/>
                <a:sym typeface="Wingdings 3"/>
              </a:rPr>
              <a:t>beter</a:t>
            </a:r>
            <a:endParaRPr lang="en-US" dirty="0">
              <a:solidFill>
                <a:schemeClr val="tx1"/>
              </a:solidFill>
              <a:cs typeface="Arial" panose="020B0604020202020204" pitchFamily="34" charset="0"/>
              <a:sym typeface="Wingdings 3"/>
            </a:endParaRPr>
          </a:p>
          <a:p>
            <a:pPr marL="892175" lvl="1" indent="-492125">
              <a:buFont typeface="+mj-lt"/>
              <a:buAutoNum type="arabicPeriod"/>
              <a:defRPr/>
            </a:pPr>
            <a:r>
              <a:rPr lang="en-US" dirty="0">
                <a:solidFill>
                  <a:schemeClr val="tx1"/>
                </a:solidFill>
                <a:cs typeface="Arial" panose="020B0604020202020204" pitchFamily="34" charset="0"/>
              </a:rPr>
              <a:t>B-</a:t>
            </a:r>
            <a:r>
              <a:rPr lang="en-US" dirty="0" err="1">
                <a:solidFill>
                  <a:schemeClr val="tx1"/>
                </a:solidFill>
                <a:cs typeface="Arial" panose="020B0604020202020204" pitchFamily="34" charset="0"/>
              </a:rPr>
              <a:t>cel</a:t>
            </a:r>
            <a:r>
              <a:rPr lang="en-US" dirty="0">
                <a:solidFill>
                  <a:schemeClr val="tx1"/>
                </a:solidFill>
                <a:cs typeface="Arial" panose="020B0604020202020204" pitchFamily="34" charset="0"/>
              </a:rPr>
              <a:t> </a:t>
            </a:r>
            <a:r>
              <a:rPr lang="en-US" dirty="0" err="1">
                <a:solidFill>
                  <a:schemeClr val="tx1"/>
                </a:solidFill>
                <a:cs typeface="Arial" panose="020B0604020202020204" pitchFamily="34" charset="0"/>
              </a:rPr>
              <a:t>presenteert</a:t>
            </a:r>
            <a:r>
              <a:rPr lang="en-US" dirty="0">
                <a:solidFill>
                  <a:schemeClr val="tx1"/>
                </a:solidFill>
                <a:cs typeface="Arial" panose="020B0604020202020204" pitchFamily="34" charset="0"/>
              </a:rPr>
              <a:t> </a:t>
            </a:r>
            <a:r>
              <a:rPr lang="en-US" dirty="0" err="1">
                <a:solidFill>
                  <a:schemeClr val="tx1"/>
                </a:solidFill>
                <a:cs typeface="Arial" panose="020B0604020202020204" pitchFamily="34" charset="0"/>
              </a:rPr>
              <a:t>antigenen</a:t>
            </a:r>
            <a:r>
              <a:rPr lang="en-US" dirty="0">
                <a:solidFill>
                  <a:schemeClr val="tx1"/>
                </a:solidFill>
                <a:cs typeface="Arial" panose="020B0604020202020204" pitchFamily="34" charset="0"/>
              </a:rPr>
              <a:t> (APC)</a:t>
            </a:r>
          </a:p>
          <a:p>
            <a:pPr marL="1292225" lvl="2" indent="-350838">
              <a:buFont typeface="+mj-lt"/>
              <a:buAutoNum type="alphaUcPeriod"/>
              <a:defRPr/>
            </a:pPr>
            <a:r>
              <a:rPr lang="en-US" dirty="0" err="1">
                <a:solidFill>
                  <a:schemeClr val="tx1"/>
                </a:solidFill>
                <a:cs typeface="Arial" panose="020B0604020202020204" pitchFamily="34" charset="0"/>
                <a:sym typeface="Wingdings 3"/>
              </a:rPr>
              <a:t>Herkenning</a:t>
            </a:r>
            <a:r>
              <a:rPr lang="en-US" dirty="0">
                <a:solidFill>
                  <a:schemeClr val="tx1"/>
                </a:solidFill>
                <a:cs typeface="Arial" panose="020B0604020202020204" pitchFamily="34" charset="0"/>
                <a:sym typeface="Wingdings 3"/>
              </a:rPr>
              <a:t> door T-</a:t>
            </a:r>
            <a:r>
              <a:rPr lang="en-US" dirty="0" err="1">
                <a:solidFill>
                  <a:schemeClr val="tx1"/>
                </a:solidFill>
                <a:cs typeface="Arial" panose="020B0604020202020204" pitchFamily="34" charset="0"/>
                <a:sym typeface="Wingdings 3"/>
              </a:rPr>
              <a:t>helpercellen</a:t>
            </a:r>
            <a:r>
              <a:rPr lang="en-US" dirty="0">
                <a:solidFill>
                  <a:schemeClr val="tx1"/>
                </a:solidFill>
                <a:cs typeface="Arial" panose="020B0604020202020204" pitchFamily="34" charset="0"/>
                <a:sym typeface="Wingdings 3"/>
              </a:rPr>
              <a:t> (</a:t>
            </a:r>
            <a:r>
              <a:rPr lang="en-US" dirty="0" err="1">
                <a:solidFill>
                  <a:schemeClr val="tx1"/>
                </a:solidFill>
                <a:cs typeface="Arial" panose="020B0604020202020204" pitchFamily="34" charset="0"/>
                <a:sym typeface="Wingdings 3"/>
              </a:rPr>
              <a:t>Th-cellen</a:t>
            </a:r>
            <a:r>
              <a:rPr lang="en-US" dirty="0">
                <a:solidFill>
                  <a:schemeClr val="tx1"/>
                </a:solidFill>
                <a:cs typeface="Arial" panose="020B0604020202020204" pitchFamily="34" charset="0"/>
                <a:sym typeface="Wingdings 3"/>
              </a:rPr>
              <a:t>)</a:t>
            </a:r>
          </a:p>
        </p:txBody>
      </p:sp>
    </p:spTree>
    <p:extLst>
      <p:ext uri="{BB962C8B-B14F-4D97-AF65-F5344CB8AC3E}">
        <p14:creationId xmlns:p14="http://schemas.microsoft.com/office/powerpoint/2010/main" val="21559425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p:txBody>
          <a:bodyPr/>
          <a:lstStyle/>
          <a:p>
            <a:r>
              <a:rPr lang="en-US" altLang="nl-NL"/>
              <a:t>B-cel na herkenning antigeen</a:t>
            </a:r>
          </a:p>
        </p:txBody>
      </p:sp>
      <p:pic>
        <p:nvPicPr>
          <p:cNvPr id="56323" name="Picture 2"/>
          <p:cNvPicPr>
            <a:picLocks noChangeAspect="1" noChangeArrowheads="1"/>
          </p:cNvPicPr>
          <p:nvPr/>
        </p:nvPicPr>
        <p:blipFill>
          <a:blip r:embed="rId3">
            <a:extLst>
              <a:ext uri="{28A0092B-C50C-407E-A947-70E740481C1C}">
                <a14:useLocalDpi xmlns:a14="http://schemas.microsoft.com/office/drawing/2010/main" val="0"/>
              </a:ext>
            </a:extLst>
          </a:blip>
          <a:srcRect l="10971" t="6404" r="14909" b="16368"/>
          <a:stretch>
            <a:fillRect/>
          </a:stretch>
        </p:blipFill>
        <p:spPr bwMode="auto">
          <a:xfrm>
            <a:off x="3613150" y="1060450"/>
            <a:ext cx="1746250" cy="1704975"/>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6324"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8375" y="2336800"/>
            <a:ext cx="2246313" cy="1962150"/>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6325"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16663" y="2336800"/>
            <a:ext cx="2101850" cy="1781175"/>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6326" name="Picture 5"/>
          <p:cNvPicPr>
            <a:picLocks noChangeAspect="1" noChangeArrowheads="1"/>
          </p:cNvPicPr>
          <p:nvPr/>
        </p:nvPicPr>
        <p:blipFill>
          <a:blip r:embed="rId6">
            <a:extLst>
              <a:ext uri="{28A0092B-C50C-407E-A947-70E740481C1C}">
                <a14:useLocalDpi xmlns:a14="http://schemas.microsoft.com/office/drawing/2010/main" val="0"/>
              </a:ext>
            </a:extLst>
          </a:blip>
          <a:srcRect t="21329" b="10703"/>
          <a:stretch>
            <a:fillRect/>
          </a:stretch>
        </p:blipFill>
        <p:spPr bwMode="auto">
          <a:xfrm>
            <a:off x="1503363" y="4792663"/>
            <a:ext cx="1963737" cy="1273175"/>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6327" name="Picture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14775" y="4792663"/>
            <a:ext cx="2081213" cy="1839912"/>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 name="TextBox 7"/>
          <p:cNvSpPr txBox="1"/>
          <p:nvPr/>
        </p:nvSpPr>
        <p:spPr>
          <a:xfrm>
            <a:off x="3060700" y="1085850"/>
            <a:ext cx="882650" cy="460375"/>
          </a:xfrm>
          <a:prstGeom prst="rect">
            <a:avLst/>
          </a:prstGeom>
          <a:noFill/>
        </p:spPr>
        <p:txBody>
          <a:bodyPr wrap="none">
            <a:spAutoFit/>
          </a:bodyPr>
          <a:lstStyle/>
          <a:p>
            <a:pPr>
              <a:defRPr/>
            </a:pPr>
            <a:r>
              <a:rPr lang="en-US" sz="2400" b="0" dirty="0">
                <a:latin typeface="+mn-lt"/>
              </a:rPr>
              <a:t>B-</a:t>
            </a:r>
            <a:r>
              <a:rPr lang="en-US" sz="2400" b="0" dirty="0" err="1">
                <a:latin typeface="+mn-lt"/>
              </a:rPr>
              <a:t>cel</a:t>
            </a:r>
            <a:endParaRPr lang="en-US" sz="2400" b="0" dirty="0">
              <a:latin typeface="+mn-lt"/>
            </a:endParaRPr>
          </a:p>
        </p:txBody>
      </p:sp>
      <p:cxnSp>
        <p:nvCxnSpPr>
          <p:cNvPr id="55305" name="Straight Arrow Connector 13"/>
          <p:cNvCxnSpPr>
            <a:cxnSpLocks noChangeShapeType="1"/>
          </p:cNvCxnSpPr>
          <p:nvPr/>
        </p:nvCxnSpPr>
        <p:spPr bwMode="auto">
          <a:xfrm flipH="1">
            <a:off x="2654300" y="2098675"/>
            <a:ext cx="812800" cy="476250"/>
          </a:xfrm>
          <a:prstGeom prst="straightConnector1">
            <a:avLst/>
          </a:prstGeom>
          <a:noFill/>
          <a:ln w="28575" algn="ctr">
            <a:solidFill>
              <a:srgbClr val="2D303F"/>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56330" name="Straight Arrow Connector 14"/>
          <p:cNvCxnSpPr>
            <a:cxnSpLocks noChangeShapeType="1"/>
          </p:cNvCxnSpPr>
          <p:nvPr/>
        </p:nvCxnSpPr>
        <p:spPr bwMode="auto">
          <a:xfrm>
            <a:off x="5589588" y="2098675"/>
            <a:ext cx="812800" cy="476250"/>
          </a:xfrm>
          <a:prstGeom prst="straightConnector1">
            <a:avLst/>
          </a:prstGeom>
          <a:noFill/>
          <a:ln w="28575" algn="ctr">
            <a:solidFill>
              <a:srgbClr val="2D303F"/>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16" name="TextBox 15"/>
          <p:cNvSpPr txBox="1"/>
          <p:nvPr/>
        </p:nvSpPr>
        <p:spPr>
          <a:xfrm>
            <a:off x="6329363" y="3968750"/>
            <a:ext cx="2260600" cy="461963"/>
          </a:xfrm>
          <a:prstGeom prst="rect">
            <a:avLst/>
          </a:prstGeom>
          <a:noFill/>
        </p:spPr>
        <p:txBody>
          <a:bodyPr wrap="none">
            <a:spAutoFit/>
          </a:bodyPr>
          <a:lstStyle/>
          <a:p>
            <a:pPr>
              <a:defRPr/>
            </a:pPr>
            <a:r>
              <a:rPr lang="en-US" sz="2400" b="0" dirty="0">
                <a:latin typeface="+mn-lt"/>
              </a:rPr>
              <a:t>B-</a:t>
            </a:r>
            <a:r>
              <a:rPr lang="en-US" sz="2400" b="0" dirty="0" err="1">
                <a:latin typeface="+mn-lt"/>
              </a:rPr>
              <a:t>geheugencel</a:t>
            </a:r>
            <a:endParaRPr lang="en-US" sz="2400" b="0" dirty="0">
              <a:latin typeface="+mn-lt"/>
            </a:endParaRPr>
          </a:p>
        </p:txBody>
      </p:sp>
      <p:sp>
        <p:nvSpPr>
          <p:cNvPr id="17" name="TextBox 16"/>
          <p:cNvSpPr txBox="1"/>
          <p:nvPr/>
        </p:nvSpPr>
        <p:spPr>
          <a:xfrm>
            <a:off x="315913" y="1912938"/>
            <a:ext cx="1589087" cy="461962"/>
          </a:xfrm>
          <a:prstGeom prst="rect">
            <a:avLst/>
          </a:prstGeom>
          <a:noFill/>
        </p:spPr>
        <p:txBody>
          <a:bodyPr wrap="none">
            <a:spAutoFit/>
          </a:bodyPr>
          <a:lstStyle/>
          <a:p>
            <a:pPr>
              <a:defRPr/>
            </a:pPr>
            <a:r>
              <a:rPr lang="en-US" sz="2400" b="0" dirty="0" err="1">
                <a:latin typeface="+mn-lt"/>
              </a:rPr>
              <a:t>plasmacel</a:t>
            </a:r>
            <a:endParaRPr lang="en-US" sz="2400" b="0" dirty="0">
              <a:latin typeface="+mn-lt"/>
            </a:endParaRPr>
          </a:p>
        </p:txBody>
      </p:sp>
      <p:sp>
        <p:nvSpPr>
          <p:cNvPr id="18" name="TextBox 17"/>
          <p:cNvSpPr txBox="1"/>
          <p:nvPr/>
        </p:nvSpPr>
        <p:spPr>
          <a:xfrm>
            <a:off x="173038" y="3784600"/>
            <a:ext cx="2078037" cy="831850"/>
          </a:xfrm>
          <a:prstGeom prst="rect">
            <a:avLst/>
          </a:prstGeom>
          <a:noFill/>
        </p:spPr>
        <p:txBody>
          <a:bodyPr wrap="none">
            <a:spAutoFit/>
          </a:bodyPr>
          <a:lstStyle/>
          <a:p>
            <a:pPr algn="l">
              <a:spcBef>
                <a:spcPts val="0"/>
              </a:spcBef>
              <a:defRPr/>
            </a:pPr>
            <a:r>
              <a:rPr lang="en-US" sz="2400" b="0" dirty="0" err="1">
                <a:latin typeface="+mn-lt"/>
              </a:rPr>
              <a:t>antilichamen</a:t>
            </a:r>
            <a:r>
              <a:rPr lang="en-US" sz="2400" b="0" dirty="0">
                <a:latin typeface="+mn-lt"/>
              </a:rPr>
              <a:t> </a:t>
            </a:r>
          </a:p>
          <a:p>
            <a:pPr algn="l">
              <a:spcBef>
                <a:spcPts val="0"/>
              </a:spcBef>
              <a:defRPr/>
            </a:pPr>
            <a:r>
              <a:rPr lang="en-US" sz="2400" b="0" dirty="0" err="1">
                <a:latin typeface="+mn-lt"/>
              </a:rPr>
              <a:t>komen</a:t>
            </a:r>
            <a:r>
              <a:rPr lang="en-US" sz="2400" b="0" dirty="0">
                <a:latin typeface="+mn-lt"/>
              </a:rPr>
              <a:t> </a:t>
            </a:r>
            <a:r>
              <a:rPr lang="en-US" sz="2400" b="0" dirty="0" err="1">
                <a:latin typeface="+mn-lt"/>
              </a:rPr>
              <a:t>vrij</a:t>
            </a:r>
            <a:endParaRPr lang="en-US" sz="2400" b="0" dirty="0">
              <a:latin typeface="+mn-lt"/>
            </a:endParaRPr>
          </a:p>
        </p:txBody>
      </p:sp>
      <p:sp>
        <p:nvSpPr>
          <p:cNvPr id="19" name="TextBox 18"/>
          <p:cNvSpPr txBox="1"/>
          <p:nvPr/>
        </p:nvSpPr>
        <p:spPr>
          <a:xfrm>
            <a:off x="315913" y="6045200"/>
            <a:ext cx="3228975" cy="461963"/>
          </a:xfrm>
          <a:prstGeom prst="rect">
            <a:avLst/>
          </a:prstGeom>
          <a:noFill/>
        </p:spPr>
        <p:txBody>
          <a:bodyPr wrap="none">
            <a:spAutoFit/>
          </a:bodyPr>
          <a:lstStyle/>
          <a:p>
            <a:pPr algn="l">
              <a:spcBef>
                <a:spcPts val="0"/>
              </a:spcBef>
              <a:defRPr/>
            </a:pPr>
            <a:r>
              <a:rPr lang="en-US" sz="2400" b="0" dirty="0" err="1">
                <a:latin typeface="+mn-lt"/>
              </a:rPr>
              <a:t>binden</a:t>
            </a:r>
            <a:r>
              <a:rPr lang="en-US" sz="2400" b="0" dirty="0">
                <a:latin typeface="+mn-lt"/>
              </a:rPr>
              <a:t> </a:t>
            </a:r>
            <a:r>
              <a:rPr lang="en-US" sz="2400" b="0" dirty="0" err="1">
                <a:latin typeface="+mn-lt"/>
              </a:rPr>
              <a:t>aan</a:t>
            </a:r>
            <a:r>
              <a:rPr lang="en-US" sz="2400" b="0" dirty="0">
                <a:latin typeface="+mn-lt"/>
              </a:rPr>
              <a:t> </a:t>
            </a:r>
            <a:r>
              <a:rPr lang="en-US" sz="2400" b="0" dirty="0" err="1">
                <a:latin typeface="+mn-lt"/>
              </a:rPr>
              <a:t>antigenen</a:t>
            </a:r>
            <a:endParaRPr lang="en-US" sz="2400" b="0" dirty="0">
              <a:latin typeface="+mn-lt"/>
            </a:endParaRPr>
          </a:p>
        </p:txBody>
      </p:sp>
      <p:cxnSp>
        <p:nvCxnSpPr>
          <p:cNvPr id="56335" name="Straight Arrow Connector 19"/>
          <p:cNvCxnSpPr>
            <a:cxnSpLocks noChangeShapeType="1"/>
          </p:cNvCxnSpPr>
          <p:nvPr/>
        </p:nvCxnSpPr>
        <p:spPr bwMode="auto">
          <a:xfrm>
            <a:off x="2654300" y="4298950"/>
            <a:ext cx="0" cy="493713"/>
          </a:xfrm>
          <a:prstGeom prst="straightConnector1">
            <a:avLst/>
          </a:prstGeom>
          <a:noFill/>
          <a:ln w="28575" algn="ctr">
            <a:solidFill>
              <a:srgbClr val="2D303F"/>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56336" name="Straight Arrow Connector 22"/>
          <p:cNvCxnSpPr>
            <a:cxnSpLocks noChangeShapeType="1"/>
            <a:stCxn id="56326" idx="3"/>
            <a:endCxn id="56327" idx="1"/>
          </p:cNvCxnSpPr>
          <p:nvPr/>
        </p:nvCxnSpPr>
        <p:spPr bwMode="auto">
          <a:xfrm>
            <a:off x="3467100" y="5429250"/>
            <a:ext cx="447675" cy="284163"/>
          </a:xfrm>
          <a:prstGeom prst="straightConnector1">
            <a:avLst/>
          </a:prstGeom>
          <a:noFill/>
          <a:ln w="28575" algn="ctr">
            <a:solidFill>
              <a:srgbClr val="2D303F"/>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26" name="TextBox 25"/>
          <p:cNvSpPr txBox="1"/>
          <p:nvPr/>
        </p:nvSpPr>
        <p:spPr>
          <a:xfrm>
            <a:off x="5794375" y="5802313"/>
            <a:ext cx="2795588" cy="830262"/>
          </a:xfrm>
          <a:prstGeom prst="rect">
            <a:avLst/>
          </a:prstGeom>
          <a:noFill/>
        </p:spPr>
        <p:txBody>
          <a:bodyPr wrap="none">
            <a:spAutoFit/>
          </a:bodyPr>
          <a:lstStyle/>
          <a:p>
            <a:pPr algn="l">
              <a:spcBef>
                <a:spcPts val="0"/>
              </a:spcBef>
              <a:defRPr/>
            </a:pPr>
            <a:r>
              <a:rPr lang="en-US" sz="2400" b="0" dirty="0" err="1">
                <a:latin typeface="+mn-lt"/>
              </a:rPr>
              <a:t>fagocyt</a:t>
            </a:r>
            <a:r>
              <a:rPr lang="en-US" sz="2400" b="0" dirty="0">
                <a:latin typeface="+mn-lt"/>
              </a:rPr>
              <a:t> </a:t>
            </a:r>
            <a:r>
              <a:rPr lang="en-US" sz="2400" b="0" dirty="0" err="1">
                <a:latin typeface="+mn-lt"/>
              </a:rPr>
              <a:t>bindt</a:t>
            </a:r>
            <a:r>
              <a:rPr lang="en-US" sz="2400" b="0" dirty="0">
                <a:latin typeface="+mn-lt"/>
              </a:rPr>
              <a:t> </a:t>
            </a:r>
            <a:r>
              <a:rPr lang="en-US" sz="2400" b="0" dirty="0" err="1">
                <a:latin typeface="+mn-lt"/>
              </a:rPr>
              <a:t>aan</a:t>
            </a:r>
            <a:r>
              <a:rPr lang="en-US" sz="2400" b="0" dirty="0">
                <a:latin typeface="+mn-lt"/>
              </a:rPr>
              <a:t> </a:t>
            </a:r>
          </a:p>
          <a:p>
            <a:pPr algn="l">
              <a:spcBef>
                <a:spcPts val="0"/>
              </a:spcBef>
              <a:defRPr/>
            </a:pPr>
            <a:r>
              <a:rPr lang="en-US" sz="2400" b="0" dirty="0" err="1">
                <a:latin typeface="+mn-lt"/>
              </a:rPr>
              <a:t>antilichaam</a:t>
            </a:r>
            <a:endParaRPr lang="en-US" sz="2400" b="0" dirty="0">
              <a:latin typeface="+mn-lt"/>
            </a:endParaRPr>
          </a:p>
        </p:txBody>
      </p:sp>
      <p:sp>
        <p:nvSpPr>
          <p:cNvPr id="20" name="TextBox 19"/>
          <p:cNvSpPr txBox="1"/>
          <p:nvPr/>
        </p:nvSpPr>
        <p:spPr>
          <a:xfrm>
            <a:off x="5467350" y="1082675"/>
            <a:ext cx="1900238" cy="461963"/>
          </a:xfrm>
          <a:prstGeom prst="rect">
            <a:avLst/>
          </a:prstGeom>
          <a:noFill/>
        </p:spPr>
        <p:txBody>
          <a:bodyPr>
            <a:spAutoFit/>
          </a:bodyPr>
          <a:lstStyle/>
          <a:p>
            <a:pPr>
              <a:defRPr/>
            </a:pPr>
            <a:r>
              <a:rPr lang="nl-NL" sz="2400" b="0" dirty="0">
                <a:latin typeface="+mn-lt"/>
              </a:rPr>
              <a:t>antilichaam</a:t>
            </a:r>
            <a:endParaRPr lang="en-US" sz="2400" b="0" dirty="0">
              <a:latin typeface="+mn-lt"/>
            </a:endParaRPr>
          </a:p>
        </p:txBody>
      </p:sp>
      <p:cxnSp>
        <p:nvCxnSpPr>
          <p:cNvPr id="21" name="Straight Arrow Connector 33"/>
          <p:cNvCxnSpPr>
            <a:cxnSpLocks noChangeShapeType="1"/>
            <a:stCxn id="20" idx="1"/>
          </p:cNvCxnSpPr>
          <p:nvPr/>
        </p:nvCxnSpPr>
        <p:spPr bwMode="auto">
          <a:xfrm flipH="1">
            <a:off x="4533900" y="1312863"/>
            <a:ext cx="933450" cy="1587"/>
          </a:xfrm>
          <a:prstGeom prst="straightConnector1">
            <a:avLst/>
          </a:prstGeom>
          <a:noFill/>
          <a:ln w="28575" algn="ctr">
            <a:solidFill>
              <a:srgbClr val="2D303F"/>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Tree>
    <p:extLst>
      <p:ext uri="{BB962C8B-B14F-4D97-AF65-F5344CB8AC3E}">
        <p14:creationId xmlns:p14="http://schemas.microsoft.com/office/powerpoint/2010/main" val="52394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56323"/>
                                        </p:tgtEl>
                                        <p:attrNameLst>
                                          <p:attrName>style.visibility</p:attrName>
                                        </p:attrNameLst>
                                      </p:cBhvr>
                                      <p:to>
                                        <p:strVal val="visible"/>
                                      </p:to>
                                    </p:set>
                                    <p:animEffect transition="in" filter="fade">
                                      <p:cBhvr>
                                        <p:cTn id="10" dur="500"/>
                                        <p:tgtEl>
                                          <p:spTgt spid="56323"/>
                                        </p:tgtEl>
                                      </p:cBhvr>
                                    </p:animEffect>
                                  </p:childTnLst>
                                </p:cTn>
                              </p:par>
                              <p:par>
                                <p:cTn id="11" presetID="10" presetClass="entr" presetSubtype="0"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500"/>
                                        <p:tgtEl>
                                          <p:spTgt spid="2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500"/>
                                        <p:tgtEl>
                                          <p:spTgt spid="20"/>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par>
                                <p:cTn id="22" presetID="10" presetClass="entr" presetSubtype="0" fill="hold" nodeType="withEffect">
                                  <p:stCondLst>
                                    <p:cond delay="0"/>
                                  </p:stCondLst>
                                  <p:childTnLst>
                                    <p:set>
                                      <p:cBhvr>
                                        <p:cTn id="23" dur="1" fill="hold">
                                          <p:stCondLst>
                                            <p:cond delay="0"/>
                                          </p:stCondLst>
                                        </p:cTn>
                                        <p:tgtEl>
                                          <p:spTgt spid="56324"/>
                                        </p:tgtEl>
                                        <p:attrNameLst>
                                          <p:attrName>style.visibility</p:attrName>
                                        </p:attrNameLst>
                                      </p:cBhvr>
                                      <p:to>
                                        <p:strVal val="visible"/>
                                      </p:to>
                                    </p:set>
                                    <p:animEffect transition="in" filter="fade">
                                      <p:cBhvr>
                                        <p:cTn id="24" dur="500"/>
                                        <p:tgtEl>
                                          <p:spTgt spid="56324"/>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500"/>
                                        <p:tgtEl>
                                          <p:spTgt spid="18"/>
                                        </p:tgtEl>
                                      </p:cBhvr>
                                    </p:animEffect>
                                  </p:childTnLst>
                                </p:cTn>
                              </p:par>
                              <p:par>
                                <p:cTn id="28" presetID="10" presetClass="entr" presetSubtype="0" fill="hold" nodeType="withEffect">
                                  <p:stCondLst>
                                    <p:cond delay="0"/>
                                  </p:stCondLst>
                                  <p:childTnLst>
                                    <p:set>
                                      <p:cBhvr>
                                        <p:cTn id="29" dur="1" fill="hold">
                                          <p:stCondLst>
                                            <p:cond delay="0"/>
                                          </p:stCondLst>
                                        </p:cTn>
                                        <p:tgtEl>
                                          <p:spTgt spid="55305"/>
                                        </p:tgtEl>
                                        <p:attrNameLst>
                                          <p:attrName>style.visibility</p:attrName>
                                        </p:attrNameLst>
                                      </p:cBhvr>
                                      <p:to>
                                        <p:strVal val="visible"/>
                                      </p:to>
                                    </p:set>
                                    <p:animEffect transition="in" filter="fade">
                                      <p:cBhvr>
                                        <p:cTn id="30" dur="500"/>
                                        <p:tgtEl>
                                          <p:spTgt spid="55305"/>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0" presetClass="entr" presetSubtype="0" fill="hold" nodeType="clickEffect">
                                  <p:stCondLst>
                                    <p:cond delay="0"/>
                                  </p:stCondLst>
                                  <p:childTnLst>
                                    <p:set>
                                      <p:cBhvr>
                                        <p:cTn id="34" dur="1" fill="hold">
                                          <p:stCondLst>
                                            <p:cond delay="0"/>
                                          </p:stCondLst>
                                        </p:cTn>
                                        <p:tgtEl>
                                          <p:spTgt spid="56335"/>
                                        </p:tgtEl>
                                        <p:attrNameLst>
                                          <p:attrName>style.visibility</p:attrName>
                                        </p:attrNameLst>
                                      </p:cBhvr>
                                      <p:to>
                                        <p:strVal val="visible"/>
                                      </p:to>
                                    </p:set>
                                    <p:animEffect transition="in" filter="fade">
                                      <p:cBhvr>
                                        <p:cTn id="35" dur="500"/>
                                        <p:tgtEl>
                                          <p:spTgt spid="56335"/>
                                        </p:tgtEl>
                                      </p:cBhvr>
                                    </p:animEffect>
                                  </p:childTnLst>
                                </p:cTn>
                              </p:par>
                              <p:par>
                                <p:cTn id="36" presetID="10" presetClass="entr" presetSubtype="0" fill="hold" nodeType="withEffect">
                                  <p:stCondLst>
                                    <p:cond delay="0"/>
                                  </p:stCondLst>
                                  <p:childTnLst>
                                    <p:set>
                                      <p:cBhvr>
                                        <p:cTn id="37" dur="1" fill="hold">
                                          <p:stCondLst>
                                            <p:cond delay="0"/>
                                          </p:stCondLst>
                                        </p:cTn>
                                        <p:tgtEl>
                                          <p:spTgt spid="56326"/>
                                        </p:tgtEl>
                                        <p:attrNameLst>
                                          <p:attrName>style.visibility</p:attrName>
                                        </p:attrNameLst>
                                      </p:cBhvr>
                                      <p:to>
                                        <p:strVal val="visible"/>
                                      </p:to>
                                    </p:set>
                                    <p:animEffect transition="in" filter="fade">
                                      <p:cBhvr>
                                        <p:cTn id="38" dur="500"/>
                                        <p:tgtEl>
                                          <p:spTgt spid="56326"/>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500"/>
                                        <p:tgtEl>
                                          <p:spTgt spid="19"/>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10" presetClass="entr" presetSubtype="0" fill="hold" nodeType="clickEffect">
                                  <p:stCondLst>
                                    <p:cond delay="0"/>
                                  </p:stCondLst>
                                  <p:childTnLst>
                                    <p:set>
                                      <p:cBhvr>
                                        <p:cTn id="45" dur="1" fill="hold">
                                          <p:stCondLst>
                                            <p:cond delay="0"/>
                                          </p:stCondLst>
                                        </p:cTn>
                                        <p:tgtEl>
                                          <p:spTgt spid="56336"/>
                                        </p:tgtEl>
                                        <p:attrNameLst>
                                          <p:attrName>style.visibility</p:attrName>
                                        </p:attrNameLst>
                                      </p:cBhvr>
                                      <p:to>
                                        <p:strVal val="visible"/>
                                      </p:to>
                                    </p:set>
                                    <p:animEffect transition="in" filter="fade">
                                      <p:cBhvr>
                                        <p:cTn id="46" dur="500"/>
                                        <p:tgtEl>
                                          <p:spTgt spid="56336"/>
                                        </p:tgtEl>
                                      </p:cBhvr>
                                    </p:animEffect>
                                  </p:childTnLst>
                                </p:cTn>
                              </p:par>
                              <p:par>
                                <p:cTn id="47" presetID="10" presetClass="entr" presetSubtype="0" fill="hold" nodeType="withEffect">
                                  <p:stCondLst>
                                    <p:cond delay="0"/>
                                  </p:stCondLst>
                                  <p:childTnLst>
                                    <p:set>
                                      <p:cBhvr>
                                        <p:cTn id="48" dur="1" fill="hold">
                                          <p:stCondLst>
                                            <p:cond delay="0"/>
                                          </p:stCondLst>
                                        </p:cTn>
                                        <p:tgtEl>
                                          <p:spTgt spid="56327"/>
                                        </p:tgtEl>
                                        <p:attrNameLst>
                                          <p:attrName>style.visibility</p:attrName>
                                        </p:attrNameLst>
                                      </p:cBhvr>
                                      <p:to>
                                        <p:strVal val="visible"/>
                                      </p:to>
                                    </p:set>
                                    <p:animEffect transition="in" filter="fade">
                                      <p:cBhvr>
                                        <p:cTn id="49" dur="500"/>
                                        <p:tgtEl>
                                          <p:spTgt spid="56327"/>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fade">
                                      <p:cBhvr>
                                        <p:cTn id="52" dur="500"/>
                                        <p:tgtEl>
                                          <p:spTgt spid="26"/>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0" presetClass="entr" presetSubtype="0" fill="hold" nodeType="clickEffect">
                                  <p:stCondLst>
                                    <p:cond delay="0"/>
                                  </p:stCondLst>
                                  <p:childTnLst>
                                    <p:set>
                                      <p:cBhvr>
                                        <p:cTn id="56" dur="1" fill="hold">
                                          <p:stCondLst>
                                            <p:cond delay="0"/>
                                          </p:stCondLst>
                                        </p:cTn>
                                        <p:tgtEl>
                                          <p:spTgt spid="56330"/>
                                        </p:tgtEl>
                                        <p:attrNameLst>
                                          <p:attrName>style.visibility</p:attrName>
                                        </p:attrNameLst>
                                      </p:cBhvr>
                                      <p:to>
                                        <p:strVal val="visible"/>
                                      </p:to>
                                    </p:set>
                                    <p:animEffect transition="in" filter="fade">
                                      <p:cBhvr>
                                        <p:cTn id="57" dur="500"/>
                                        <p:tgtEl>
                                          <p:spTgt spid="56330"/>
                                        </p:tgtEl>
                                      </p:cBhvr>
                                    </p:animEffect>
                                  </p:childTnLst>
                                </p:cTn>
                              </p:par>
                              <p:par>
                                <p:cTn id="58" presetID="10" presetClass="entr" presetSubtype="0" fill="hold" nodeType="withEffect">
                                  <p:stCondLst>
                                    <p:cond delay="0"/>
                                  </p:stCondLst>
                                  <p:childTnLst>
                                    <p:set>
                                      <p:cBhvr>
                                        <p:cTn id="59" dur="1" fill="hold">
                                          <p:stCondLst>
                                            <p:cond delay="0"/>
                                          </p:stCondLst>
                                        </p:cTn>
                                        <p:tgtEl>
                                          <p:spTgt spid="56325"/>
                                        </p:tgtEl>
                                        <p:attrNameLst>
                                          <p:attrName>style.visibility</p:attrName>
                                        </p:attrNameLst>
                                      </p:cBhvr>
                                      <p:to>
                                        <p:strVal val="visible"/>
                                      </p:to>
                                    </p:set>
                                    <p:animEffect transition="in" filter="fade">
                                      <p:cBhvr>
                                        <p:cTn id="60" dur="500"/>
                                        <p:tgtEl>
                                          <p:spTgt spid="56325"/>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fade">
                                      <p:cBhvr>
                                        <p:cTn id="6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6" grpId="0"/>
      <p:bldP spid="17" grpId="0"/>
      <p:bldP spid="18" grpId="0"/>
      <p:bldP spid="19" grpId="0"/>
      <p:bldP spid="26" grpId="0"/>
      <p:bldP spid="2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p:txBody>
          <a:bodyPr/>
          <a:lstStyle/>
          <a:p>
            <a:r>
              <a:rPr lang="en-US" altLang="nl-NL" dirty="0"/>
              <a:t>T-</a:t>
            </a:r>
            <a:r>
              <a:rPr lang="en-US" altLang="nl-NL" dirty="0" err="1"/>
              <a:t>helpercellen</a:t>
            </a:r>
            <a:r>
              <a:rPr lang="en-US" altLang="nl-NL" dirty="0"/>
              <a:t> (</a:t>
            </a:r>
            <a:r>
              <a:rPr lang="en-US" altLang="nl-NL" dirty="0" err="1"/>
              <a:t>Th-cellen</a:t>
            </a:r>
            <a:r>
              <a:rPr lang="en-US" altLang="nl-NL" dirty="0"/>
              <a:t>)</a:t>
            </a:r>
          </a:p>
        </p:txBody>
      </p:sp>
      <p:sp>
        <p:nvSpPr>
          <p:cNvPr id="55299" name="Content Placeholder 2"/>
          <p:cNvSpPr>
            <a:spLocks noGrp="1"/>
          </p:cNvSpPr>
          <p:nvPr>
            <p:ph idx="1"/>
          </p:nvPr>
        </p:nvSpPr>
        <p:spPr/>
        <p:txBody>
          <a:bodyPr/>
          <a:lstStyle/>
          <a:p>
            <a:r>
              <a:rPr lang="en-US" altLang="nl-NL" dirty="0" err="1">
                <a:solidFill>
                  <a:schemeClr val="tx1"/>
                </a:solidFill>
                <a:cs typeface="Arial" panose="020B0604020202020204" pitchFamily="34" charset="0"/>
              </a:rPr>
              <a:t>Herkennen</a:t>
            </a:r>
            <a:r>
              <a:rPr lang="en-US" altLang="nl-NL" dirty="0">
                <a:solidFill>
                  <a:schemeClr val="tx1"/>
                </a:solidFill>
                <a:cs typeface="Arial" panose="020B0604020202020204" pitchFamily="34" charset="0"/>
              </a:rPr>
              <a:t> </a:t>
            </a:r>
            <a:r>
              <a:rPr lang="en-US" altLang="nl-NL" dirty="0" err="1">
                <a:solidFill>
                  <a:schemeClr val="tx1"/>
                </a:solidFill>
                <a:cs typeface="Arial" panose="020B0604020202020204" pitchFamily="34" charset="0"/>
              </a:rPr>
              <a:t>antigenen</a:t>
            </a:r>
            <a:r>
              <a:rPr lang="en-US" altLang="nl-NL" dirty="0">
                <a:solidFill>
                  <a:schemeClr val="tx1"/>
                </a:solidFill>
                <a:cs typeface="Arial" panose="020B0604020202020204" pitchFamily="34" charset="0"/>
              </a:rPr>
              <a:t> op APC, </a:t>
            </a:r>
            <a:r>
              <a:rPr lang="en-US" altLang="nl-NL" dirty="0" err="1">
                <a:solidFill>
                  <a:schemeClr val="tx1"/>
                </a:solidFill>
                <a:cs typeface="Arial" panose="020B0604020202020204" pitchFamily="34" charset="0"/>
              </a:rPr>
              <a:t>bijvoorbeeld</a:t>
            </a:r>
            <a:r>
              <a:rPr lang="en-US" altLang="nl-NL" dirty="0">
                <a:solidFill>
                  <a:schemeClr val="tx1"/>
                </a:solidFill>
                <a:cs typeface="Arial" panose="020B0604020202020204" pitchFamily="34" charset="0"/>
              </a:rPr>
              <a:t>:</a:t>
            </a:r>
          </a:p>
          <a:p>
            <a:pPr lvl="1"/>
            <a:r>
              <a:rPr lang="en-US" altLang="nl-NL" dirty="0" err="1">
                <a:solidFill>
                  <a:schemeClr val="tx1"/>
                </a:solidFill>
                <a:cs typeface="Arial" panose="020B0604020202020204" pitchFamily="34" charset="0"/>
              </a:rPr>
              <a:t>Macrofagen</a:t>
            </a:r>
            <a:r>
              <a:rPr lang="en-US" altLang="nl-NL" dirty="0">
                <a:solidFill>
                  <a:schemeClr val="tx1"/>
                </a:solidFill>
                <a:cs typeface="Arial" panose="020B0604020202020204" pitchFamily="34" charset="0"/>
              </a:rPr>
              <a:t> van de </a:t>
            </a:r>
            <a:r>
              <a:rPr lang="en-US" altLang="nl-NL" dirty="0" err="1">
                <a:solidFill>
                  <a:schemeClr val="tx1"/>
                </a:solidFill>
                <a:cs typeface="Arial" panose="020B0604020202020204" pitchFamily="34" charset="0"/>
              </a:rPr>
              <a:t>aspecifieke</a:t>
            </a:r>
            <a:r>
              <a:rPr lang="en-US" altLang="nl-NL" dirty="0">
                <a:solidFill>
                  <a:schemeClr val="tx1"/>
                </a:solidFill>
                <a:cs typeface="Arial" panose="020B0604020202020204" pitchFamily="34" charset="0"/>
              </a:rPr>
              <a:t> </a:t>
            </a:r>
            <a:r>
              <a:rPr lang="en-US" altLang="nl-NL" dirty="0" err="1">
                <a:solidFill>
                  <a:schemeClr val="tx1"/>
                </a:solidFill>
                <a:cs typeface="Arial" panose="020B0604020202020204" pitchFamily="34" charset="0"/>
              </a:rPr>
              <a:t>afweer</a:t>
            </a:r>
            <a:r>
              <a:rPr lang="en-US" altLang="nl-NL" dirty="0">
                <a:solidFill>
                  <a:schemeClr val="tx1"/>
                </a:solidFill>
                <a:cs typeface="Arial" panose="020B0604020202020204" pitchFamily="34" charset="0"/>
              </a:rPr>
              <a:t> (2</a:t>
            </a:r>
            <a:r>
              <a:rPr lang="en-US" altLang="nl-NL" baseline="30000" dirty="0">
                <a:solidFill>
                  <a:schemeClr val="tx1"/>
                </a:solidFill>
                <a:cs typeface="Arial" panose="020B0604020202020204" pitchFamily="34" charset="0"/>
              </a:rPr>
              <a:t>e</a:t>
            </a:r>
            <a:r>
              <a:rPr lang="en-US" altLang="nl-NL" dirty="0">
                <a:solidFill>
                  <a:schemeClr val="tx1"/>
                </a:solidFill>
                <a:cs typeface="Arial" panose="020B0604020202020204" pitchFamily="34" charset="0"/>
              </a:rPr>
              <a:t> </a:t>
            </a:r>
            <a:r>
              <a:rPr lang="en-US" altLang="nl-NL" dirty="0" err="1">
                <a:solidFill>
                  <a:schemeClr val="tx1"/>
                </a:solidFill>
                <a:cs typeface="Arial" panose="020B0604020202020204" pitchFamily="34" charset="0"/>
              </a:rPr>
              <a:t>linie</a:t>
            </a:r>
            <a:r>
              <a:rPr lang="en-US" altLang="nl-NL" dirty="0">
                <a:solidFill>
                  <a:schemeClr val="tx1"/>
                </a:solidFill>
                <a:cs typeface="Arial" panose="020B0604020202020204" pitchFamily="34" charset="0"/>
              </a:rPr>
              <a:t>)</a:t>
            </a:r>
          </a:p>
          <a:p>
            <a:pPr lvl="1"/>
            <a:r>
              <a:rPr lang="en-US" altLang="nl-NL" dirty="0">
                <a:solidFill>
                  <a:schemeClr val="tx1"/>
                </a:solidFill>
                <a:cs typeface="Arial" panose="020B0604020202020204" pitchFamily="34" charset="0"/>
              </a:rPr>
              <a:t>B-</a:t>
            </a:r>
            <a:r>
              <a:rPr lang="en-US" altLang="nl-NL" dirty="0" err="1">
                <a:solidFill>
                  <a:schemeClr val="tx1"/>
                </a:solidFill>
                <a:cs typeface="Arial" panose="020B0604020202020204" pitchFamily="34" charset="0"/>
              </a:rPr>
              <a:t>cellen</a:t>
            </a:r>
            <a:r>
              <a:rPr lang="en-US" altLang="nl-NL" dirty="0">
                <a:solidFill>
                  <a:schemeClr val="tx1"/>
                </a:solidFill>
                <a:cs typeface="Arial" panose="020B0604020202020204" pitchFamily="34" charset="0"/>
              </a:rPr>
              <a:t> van de </a:t>
            </a:r>
            <a:r>
              <a:rPr lang="en-US" altLang="nl-NL" dirty="0" err="1">
                <a:solidFill>
                  <a:schemeClr val="tx1"/>
                </a:solidFill>
                <a:cs typeface="Arial" panose="020B0604020202020204" pitchFamily="34" charset="0"/>
              </a:rPr>
              <a:t>humorale</a:t>
            </a:r>
            <a:r>
              <a:rPr lang="en-US" altLang="nl-NL" dirty="0">
                <a:solidFill>
                  <a:schemeClr val="tx1"/>
                </a:solidFill>
                <a:cs typeface="Arial" panose="020B0604020202020204" pitchFamily="34" charset="0"/>
              </a:rPr>
              <a:t> </a:t>
            </a:r>
            <a:r>
              <a:rPr lang="en-US" altLang="nl-NL" dirty="0" err="1">
                <a:solidFill>
                  <a:schemeClr val="tx1"/>
                </a:solidFill>
                <a:cs typeface="Arial" panose="020B0604020202020204" pitchFamily="34" charset="0"/>
              </a:rPr>
              <a:t>afweer</a:t>
            </a:r>
            <a:endParaRPr lang="en-US" altLang="nl-NL" dirty="0">
              <a:solidFill>
                <a:schemeClr val="tx1"/>
              </a:solidFill>
              <a:cs typeface="Arial" panose="020B0604020202020204" pitchFamily="34" charset="0"/>
            </a:endParaRPr>
          </a:p>
          <a:p>
            <a:r>
              <a:rPr lang="en-US" altLang="nl-NL" dirty="0" err="1">
                <a:solidFill>
                  <a:schemeClr val="tx1"/>
                </a:solidFill>
                <a:cs typeface="Arial" panose="020B0604020202020204" pitchFamily="34" charset="0"/>
              </a:rPr>
              <a:t>Th-cellen</a:t>
            </a:r>
            <a:r>
              <a:rPr lang="en-US" altLang="nl-NL" dirty="0">
                <a:solidFill>
                  <a:schemeClr val="tx1"/>
                </a:solidFill>
                <a:cs typeface="Arial" panose="020B0604020202020204" pitchFamily="34" charset="0"/>
              </a:rPr>
              <a:t> </a:t>
            </a:r>
            <a:r>
              <a:rPr lang="en-US" altLang="nl-NL" dirty="0" err="1">
                <a:solidFill>
                  <a:schemeClr val="tx1"/>
                </a:solidFill>
                <a:cs typeface="Arial" panose="020B0604020202020204" pitchFamily="34" charset="0"/>
              </a:rPr>
              <a:t>binden</a:t>
            </a:r>
            <a:r>
              <a:rPr lang="en-US" altLang="nl-NL" dirty="0">
                <a:solidFill>
                  <a:schemeClr val="tx1"/>
                </a:solidFill>
                <a:cs typeface="Arial" panose="020B0604020202020204" pitchFamily="34" charset="0"/>
              </a:rPr>
              <a:t> </a:t>
            </a:r>
            <a:r>
              <a:rPr lang="en-US" altLang="nl-NL" dirty="0" err="1">
                <a:solidFill>
                  <a:schemeClr val="tx1"/>
                </a:solidFill>
                <a:cs typeface="Arial" panose="020B0604020202020204" pitchFamily="34" charset="0"/>
              </a:rPr>
              <a:t>aan</a:t>
            </a:r>
            <a:r>
              <a:rPr lang="en-US" altLang="nl-NL" dirty="0">
                <a:solidFill>
                  <a:schemeClr val="tx1"/>
                </a:solidFill>
                <a:cs typeface="Arial" panose="020B0604020202020204" pitchFamily="34" charset="0"/>
              </a:rPr>
              <a:t> APC</a:t>
            </a:r>
          </a:p>
          <a:p>
            <a:r>
              <a:rPr lang="en-US" altLang="nl-NL" dirty="0" err="1">
                <a:solidFill>
                  <a:schemeClr val="tx1"/>
                </a:solidFill>
                <a:cs typeface="Arial" panose="020B0604020202020204" pitchFamily="34" charset="0"/>
              </a:rPr>
              <a:t>Beiden</a:t>
            </a:r>
            <a:r>
              <a:rPr lang="en-US" altLang="nl-NL" dirty="0">
                <a:solidFill>
                  <a:schemeClr val="tx1"/>
                </a:solidFill>
                <a:cs typeface="Arial" panose="020B0604020202020204" pitchFamily="34" charset="0"/>
              </a:rPr>
              <a:t> </a:t>
            </a:r>
            <a:r>
              <a:rPr lang="en-US" altLang="nl-NL" dirty="0" err="1">
                <a:solidFill>
                  <a:schemeClr val="tx1"/>
                </a:solidFill>
                <a:cs typeface="Arial" panose="020B0604020202020204" pitchFamily="34" charset="0"/>
              </a:rPr>
              <a:t>gaan</a:t>
            </a:r>
            <a:r>
              <a:rPr lang="en-US" altLang="nl-NL" dirty="0">
                <a:solidFill>
                  <a:schemeClr val="tx1"/>
                </a:solidFill>
                <a:cs typeface="Arial" panose="020B0604020202020204" pitchFamily="34" charset="0"/>
              </a:rPr>
              <a:t> </a:t>
            </a:r>
            <a:r>
              <a:rPr lang="en-US" altLang="nl-NL" dirty="0" err="1">
                <a:solidFill>
                  <a:schemeClr val="tx1"/>
                </a:solidFill>
                <a:cs typeface="Arial" panose="020B0604020202020204" pitchFamily="34" charset="0"/>
              </a:rPr>
              <a:t>signaalstoffen</a:t>
            </a:r>
            <a:r>
              <a:rPr lang="en-US" altLang="nl-NL" dirty="0">
                <a:solidFill>
                  <a:schemeClr val="tx1"/>
                </a:solidFill>
                <a:cs typeface="Arial" panose="020B0604020202020204" pitchFamily="34" charset="0"/>
              </a:rPr>
              <a:t> </a:t>
            </a:r>
            <a:r>
              <a:rPr lang="en-US" altLang="nl-NL" dirty="0" err="1">
                <a:solidFill>
                  <a:schemeClr val="tx1"/>
                </a:solidFill>
                <a:cs typeface="Arial" panose="020B0604020202020204" pitchFamily="34" charset="0"/>
              </a:rPr>
              <a:t>maken</a:t>
            </a:r>
            <a:r>
              <a:rPr lang="en-US" altLang="nl-NL" dirty="0">
                <a:solidFill>
                  <a:schemeClr val="tx1"/>
                </a:solidFill>
                <a:cs typeface="Arial" panose="020B0604020202020204" pitchFamily="34" charset="0"/>
              </a:rPr>
              <a:t> (cytokinen)</a:t>
            </a:r>
          </a:p>
          <a:p>
            <a:r>
              <a:rPr lang="en-US" altLang="nl-NL" dirty="0" err="1">
                <a:solidFill>
                  <a:schemeClr val="tx1"/>
                </a:solidFill>
                <a:cs typeface="Arial" panose="020B0604020202020204" pitchFamily="34" charset="0"/>
              </a:rPr>
              <a:t>Activatie</a:t>
            </a:r>
            <a:r>
              <a:rPr lang="en-US" altLang="nl-NL" dirty="0">
                <a:solidFill>
                  <a:schemeClr val="tx1"/>
                </a:solidFill>
                <a:cs typeface="Arial" panose="020B0604020202020204" pitchFamily="34" charset="0"/>
              </a:rPr>
              <a:t> van:</a:t>
            </a:r>
          </a:p>
          <a:p>
            <a:pPr lvl="1"/>
            <a:r>
              <a:rPr lang="en-US" altLang="nl-NL" dirty="0">
                <a:solidFill>
                  <a:schemeClr val="tx1"/>
                </a:solidFill>
                <a:cs typeface="Arial" panose="020B0604020202020204" pitchFamily="34" charset="0"/>
              </a:rPr>
              <a:t>B-</a:t>
            </a:r>
            <a:r>
              <a:rPr lang="en-US" altLang="nl-NL" dirty="0" err="1">
                <a:solidFill>
                  <a:schemeClr val="tx1"/>
                </a:solidFill>
                <a:cs typeface="Arial" panose="020B0604020202020204" pitchFamily="34" charset="0"/>
              </a:rPr>
              <a:t>cellen</a:t>
            </a:r>
            <a:endParaRPr lang="en-US" altLang="nl-NL" dirty="0">
              <a:solidFill>
                <a:schemeClr val="tx1"/>
              </a:solidFill>
              <a:cs typeface="Arial" panose="020B0604020202020204" pitchFamily="34" charset="0"/>
            </a:endParaRPr>
          </a:p>
          <a:p>
            <a:pPr lvl="1"/>
            <a:r>
              <a:rPr lang="en-US" altLang="nl-NL" dirty="0">
                <a:solidFill>
                  <a:schemeClr val="tx1"/>
                </a:solidFill>
                <a:cs typeface="Arial" panose="020B0604020202020204" pitchFamily="34" charset="0"/>
              </a:rPr>
              <a:t>Tc-</a:t>
            </a:r>
            <a:r>
              <a:rPr lang="en-US" altLang="nl-NL" dirty="0" err="1">
                <a:solidFill>
                  <a:schemeClr val="tx1"/>
                </a:solidFill>
                <a:cs typeface="Arial" panose="020B0604020202020204" pitchFamily="34" charset="0"/>
              </a:rPr>
              <a:t>cellen</a:t>
            </a:r>
            <a:endParaRPr lang="en-US" altLang="nl-NL" dirty="0">
              <a:solidFill>
                <a:schemeClr val="tx1"/>
              </a:solidFill>
              <a:cs typeface="Arial" panose="020B0604020202020204" pitchFamily="34" charset="0"/>
            </a:endParaRPr>
          </a:p>
          <a:p>
            <a:pPr lvl="1"/>
            <a:r>
              <a:rPr lang="en-US" altLang="nl-NL" dirty="0" err="1">
                <a:solidFill>
                  <a:schemeClr val="tx1"/>
                </a:solidFill>
                <a:cs typeface="Arial" panose="020B0604020202020204" pitchFamily="34" charset="0"/>
              </a:rPr>
              <a:t>Andere</a:t>
            </a:r>
            <a:r>
              <a:rPr lang="en-US" altLang="nl-NL" dirty="0">
                <a:solidFill>
                  <a:schemeClr val="tx1"/>
                </a:solidFill>
                <a:cs typeface="Arial" panose="020B0604020202020204" pitchFamily="34" charset="0"/>
              </a:rPr>
              <a:t> </a:t>
            </a:r>
            <a:r>
              <a:rPr lang="en-US" altLang="nl-NL" dirty="0" err="1">
                <a:solidFill>
                  <a:schemeClr val="tx1"/>
                </a:solidFill>
                <a:cs typeface="Arial" panose="020B0604020202020204" pitchFamily="34" charset="0"/>
              </a:rPr>
              <a:t>Th-cellen</a:t>
            </a:r>
            <a:endParaRPr lang="en-US" altLang="nl-NL" dirty="0">
              <a:solidFill>
                <a:schemeClr val="tx1"/>
              </a:solidFill>
              <a:cs typeface="Arial" panose="020B0604020202020204" pitchFamily="34" charset="0"/>
            </a:endParaRPr>
          </a:p>
        </p:txBody>
      </p:sp>
    </p:spTree>
    <p:extLst>
      <p:ext uri="{BB962C8B-B14F-4D97-AF65-F5344CB8AC3E}">
        <p14:creationId xmlns:p14="http://schemas.microsoft.com/office/powerpoint/2010/main" val="27845123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a:lstStyle/>
          <a:p>
            <a:r>
              <a:rPr lang="en-US" altLang="nl-NL"/>
              <a:t>Werking Th-cellen</a:t>
            </a:r>
          </a:p>
        </p:txBody>
      </p:sp>
      <p:pic>
        <p:nvPicPr>
          <p:cNvPr id="5734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7588" y="474663"/>
            <a:ext cx="1803400" cy="2678112"/>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TextBox 3"/>
          <p:cNvSpPr txBox="1"/>
          <p:nvPr/>
        </p:nvSpPr>
        <p:spPr>
          <a:xfrm>
            <a:off x="6388100" y="830263"/>
            <a:ext cx="809625" cy="461962"/>
          </a:xfrm>
          <a:prstGeom prst="rect">
            <a:avLst/>
          </a:prstGeom>
          <a:noFill/>
        </p:spPr>
        <p:txBody>
          <a:bodyPr wrap="none">
            <a:spAutoFit/>
          </a:bodyPr>
          <a:lstStyle/>
          <a:p>
            <a:pPr>
              <a:defRPr/>
            </a:pPr>
            <a:r>
              <a:rPr lang="en-US" sz="2400" b="0" dirty="0">
                <a:latin typeface="+mn-lt"/>
              </a:rPr>
              <a:t>APC</a:t>
            </a:r>
          </a:p>
        </p:txBody>
      </p:sp>
      <p:sp>
        <p:nvSpPr>
          <p:cNvPr id="5" name="TextBox 4"/>
          <p:cNvSpPr txBox="1"/>
          <p:nvPr/>
        </p:nvSpPr>
        <p:spPr>
          <a:xfrm>
            <a:off x="6669088" y="1976438"/>
            <a:ext cx="1058862" cy="461962"/>
          </a:xfrm>
          <a:prstGeom prst="rect">
            <a:avLst/>
          </a:prstGeom>
          <a:noFill/>
        </p:spPr>
        <p:txBody>
          <a:bodyPr wrap="none">
            <a:spAutoFit/>
          </a:bodyPr>
          <a:lstStyle/>
          <a:p>
            <a:pPr>
              <a:defRPr/>
            </a:pPr>
            <a:r>
              <a:rPr lang="en-US" sz="2400" b="0" dirty="0" err="1">
                <a:latin typeface="+mn-lt"/>
              </a:rPr>
              <a:t>Th-cel</a:t>
            </a:r>
            <a:endParaRPr lang="en-US" sz="2400" b="0" dirty="0">
              <a:latin typeface="+mn-lt"/>
            </a:endParaRPr>
          </a:p>
        </p:txBody>
      </p:sp>
      <p:sp>
        <p:nvSpPr>
          <p:cNvPr id="6" name="TextBox 5"/>
          <p:cNvSpPr txBox="1"/>
          <p:nvPr/>
        </p:nvSpPr>
        <p:spPr>
          <a:xfrm>
            <a:off x="3592513" y="1582738"/>
            <a:ext cx="1566862" cy="461962"/>
          </a:xfrm>
          <a:prstGeom prst="rect">
            <a:avLst/>
          </a:prstGeom>
          <a:noFill/>
        </p:spPr>
        <p:txBody>
          <a:bodyPr wrap="none">
            <a:spAutoFit/>
          </a:bodyPr>
          <a:lstStyle/>
          <a:p>
            <a:pPr>
              <a:defRPr/>
            </a:pPr>
            <a:r>
              <a:rPr lang="en-US" sz="2400" b="0" dirty="0" err="1">
                <a:latin typeface="+mn-lt"/>
              </a:rPr>
              <a:t>cytokinen</a:t>
            </a:r>
            <a:endParaRPr lang="en-US" sz="2400" b="0" dirty="0">
              <a:latin typeface="+mn-lt"/>
            </a:endParaRPr>
          </a:p>
        </p:txBody>
      </p:sp>
      <p:pic>
        <p:nvPicPr>
          <p:cNvPr id="573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4150" y="3533775"/>
            <a:ext cx="3225800" cy="2335213"/>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cxnSp>
        <p:nvCxnSpPr>
          <p:cNvPr id="57352" name="Straight Arrow Connector 7"/>
          <p:cNvCxnSpPr>
            <a:cxnSpLocks noChangeShapeType="1"/>
          </p:cNvCxnSpPr>
          <p:nvPr/>
        </p:nvCxnSpPr>
        <p:spPr bwMode="auto">
          <a:xfrm flipH="1">
            <a:off x="3424238" y="2867025"/>
            <a:ext cx="1565275" cy="858838"/>
          </a:xfrm>
          <a:prstGeom prst="straightConnector1">
            <a:avLst/>
          </a:prstGeom>
          <a:noFill/>
          <a:ln w="28575" algn="ctr">
            <a:solidFill>
              <a:srgbClr val="2D303F"/>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10" name="TextBox 9"/>
          <p:cNvSpPr txBox="1"/>
          <p:nvPr/>
        </p:nvSpPr>
        <p:spPr>
          <a:xfrm>
            <a:off x="125413" y="5956300"/>
            <a:ext cx="2190750" cy="461963"/>
          </a:xfrm>
          <a:prstGeom prst="rect">
            <a:avLst/>
          </a:prstGeom>
          <a:noFill/>
        </p:spPr>
        <p:txBody>
          <a:bodyPr wrap="none">
            <a:spAutoFit/>
          </a:bodyPr>
          <a:lstStyle/>
          <a:p>
            <a:pPr>
              <a:defRPr/>
            </a:pPr>
            <a:r>
              <a:rPr lang="en-US" sz="2400" b="0" dirty="0" err="1">
                <a:latin typeface="+mn-lt"/>
              </a:rPr>
              <a:t>activatie</a:t>
            </a:r>
            <a:r>
              <a:rPr lang="en-US" sz="2400" b="0" dirty="0">
                <a:latin typeface="+mn-lt"/>
              </a:rPr>
              <a:t> B-</a:t>
            </a:r>
            <a:r>
              <a:rPr lang="en-US" sz="2400" b="0" dirty="0" err="1">
                <a:latin typeface="+mn-lt"/>
              </a:rPr>
              <a:t>cel</a:t>
            </a:r>
            <a:endParaRPr lang="en-US" sz="2400" b="0" dirty="0">
              <a:latin typeface="+mn-lt"/>
            </a:endParaRPr>
          </a:p>
        </p:txBody>
      </p:sp>
      <p:pic>
        <p:nvPicPr>
          <p:cNvPr id="5735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96013" y="4332288"/>
            <a:ext cx="2863850" cy="2525712"/>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2" name="TextBox 11"/>
          <p:cNvSpPr txBox="1"/>
          <p:nvPr/>
        </p:nvSpPr>
        <p:spPr>
          <a:xfrm>
            <a:off x="4630738" y="6108700"/>
            <a:ext cx="2357437" cy="461963"/>
          </a:xfrm>
          <a:prstGeom prst="rect">
            <a:avLst/>
          </a:prstGeom>
          <a:noFill/>
        </p:spPr>
        <p:txBody>
          <a:bodyPr wrap="none">
            <a:spAutoFit/>
          </a:bodyPr>
          <a:lstStyle/>
          <a:p>
            <a:pPr>
              <a:defRPr/>
            </a:pPr>
            <a:r>
              <a:rPr lang="en-US" sz="2400" b="0" dirty="0" err="1">
                <a:latin typeface="+mn-lt"/>
              </a:rPr>
              <a:t>activatie</a:t>
            </a:r>
            <a:r>
              <a:rPr lang="en-US" sz="2400" b="0" dirty="0">
                <a:latin typeface="+mn-lt"/>
              </a:rPr>
              <a:t> </a:t>
            </a:r>
            <a:r>
              <a:rPr lang="en-US" sz="2400" b="0" dirty="0" err="1">
                <a:latin typeface="+mn-lt"/>
              </a:rPr>
              <a:t>Tc-cel</a:t>
            </a:r>
            <a:endParaRPr lang="en-US" sz="2400" b="0" dirty="0">
              <a:latin typeface="+mn-lt"/>
            </a:endParaRPr>
          </a:p>
        </p:txBody>
      </p:sp>
      <p:cxnSp>
        <p:nvCxnSpPr>
          <p:cNvPr id="57356" name="Straight Arrow Connector 12"/>
          <p:cNvCxnSpPr>
            <a:cxnSpLocks noChangeShapeType="1"/>
          </p:cNvCxnSpPr>
          <p:nvPr/>
        </p:nvCxnSpPr>
        <p:spPr bwMode="auto">
          <a:xfrm>
            <a:off x="6196013" y="3019425"/>
            <a:ext cx="1001712" cy="1011238"/>
          </a:xfrm>
          <a:prstGeom prst="straightConnector1">
            <a:avLst/>
          </a:prstGeom>
          <a:noFill/>
          <a:ln w="28575" algn="ctr">
            <a:solidFill>
              <a:srgbClr val="2D303F"/>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Tree>
    <p:extLst>
      <p:ext uri="{BB962C8B-B14F-4D97-AF65-F5344CB8AC3E}">
        <p14:creationId xmlns:p14="http://schemas.microsoft.com/office/powerpoint/2010/main" val="13387960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7347"/>
                                        </p:tgtEl>
                                        <p:attrNameLst>
                                          <p:attrName>style.visibility</p:attrName>
                                        </p:attrNameLst>
                                      </p:cBhvr>
                                      <p:to>
                                        <p:strVal val="visible"/>
                                      </p:to>
                                    </p:set>
                                    <p:animEffect transition="in" filter="fade">
                                      <p:cBhvr>
                                        <p:cTn id="7" dur="500"/>
                                        <p:tgtEl>
                                          <p:spTgt spid="5734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0" presetClass="entr" presetSubtype="0" fill="hold" nodeType="clickEffect">
                                  <p:stCondLst>
                                    <p:cond delay="0"/>
                                  </p:stCondLst>
                                  <p:childTnLst>
                                    <p:set>
                                      <p:cBhvr>
                                        <p:cTn id="20" dur="1" fill="hold">
                                          <p:stCondLst>
                                            <p:cond delay="0"/>
                                          </p:stCondLst>
                                        </p:cTn>
                                        <p:tgtEl>
                                          <p:spTgt spid="57352"/>
                                        </p:tgtEl>
                                        <p:attrNameLst>
                                          <p:attrName>style.visibility</p:attrName>
                                        </p:attrNameLst>
                                      </p:cBhvr>
                                      <p:to>
                                        <p:strVal val="visible"/>
                                      </p:to>
                                    </p:set>
                                    <p:animEffect transition="in" filter="fade">
                                      <p:cBhvr>
                                        <p:cTn id="21" dur="500"/>
                                        <p:tgtEl>
                                          <p:spTgt spid="57352"/>
                                        </p:tgtEl>
                                      </p:cBhvr>
                                    </p:animEffect>
                                  </p:childTnLst>
                                </p:cTn>
                              </p:par>
                              <p:par>
                                <p:cTn id="22" presetID="10" presetClass="entr" presetSubtype="0" fill="hold" nodeType="withEffect">
                                  <p:stCondLst>
                                    <p:cond delay="0"/>
                                  </p:stCondLst>
                                  <p:childTnLst>
                                    <p:set>
                                      <p:cBhvr>
                                        <p:cTn id="23" dur="1" fill="hold">
                                          <p:stCondLst>
                                            <p:cond delay="0"/>
                                          </p:stCondLst>
                                        </p:cTn>
                                        <p:tgtEl>
                                          <p:spTgt spid="57351"/>
                                        </p:tgtEl>
                                        <p:attrNameLst>
                                          <p:attrName>style.visibility</p:attrName>
                                        </p:attrNameLst>
                                      </p:cBhvr>
                                      <p:to>
                                        <p:strVal val="visible"/>
                                      </p:to>
                                    </p:set>
                                    <p:animEffect transition="in" filter="fade">
                                      <p:cBhvr>
                                        <p:cTn id="24" dur="500"/>
                                        <p:tgtEl>
                                          <p:spTgt spid="57351"/>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57356"/>
                                        </p:tgtEl>
                                        <p:attrNameLst>
                                          <p:attrName>style.visibility</p:attrName>
                                        </p:attrNameLst>
                                      </p:cBhvr>
                                      <p:to>
                                        <p:strVal val="visible"/>
                                      </p:to>
                                    </p:set>
                                    <p:animEffect transition="in" filter="fade">
                                      <p:cBhvr>
                                        <p:cTn id="32" dur="500"/>
                                        <p:tgtEl>
                                          <p:spTgt spid="57356"/>
                                        </p:tgtEl>
                                      </p:cBhvr>
                                    </p:animEffect>
                                  </p:childTnLst>
                                </p:cTn>
                              </p:par>
                              <p:par>
                                <p:cTn id="33" presetID="10" presetClass="entr" presetSubtype="0" fill="hold" nodeType="withEffect">
                                  <p:stCondLst>
                                    <p:cond delay="0"/>
                                  </p:stCondLst>
                                  <p:childTnLst>
                                    <p:set>
                                      <p:cBhvr>
                                        <p:cTn id="34" dur="1" fill="hold">
                                          <p:stCondLst>
                                            <p:cond delay="0"/>
                                          </p:stCondLst>
                                        </p:cTn>
                                        <p:tgtEl>
                                          <p:spTgt spid="57354"/>
                                        </p:tgtEl>
                                        <p:attrNameLst>
                                          <p:attrName>style.visibility</p:attrName>
                                        </p:attrNameLst>
                                      </p:cBhvr>
                                      <p:to>
                                        <p:strVal val="visible"/>
                                      </p:to>
                                    </p:set>
                                    <p:animEffect transition="in" filter="fade">
                                      <p:cBhvr>
                                        <p:cTn id="35" dur="500"/>
                                        <p:tgtEl>
                                          <p:spTgt spid="57354"/>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10" grpId="0"/>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nl-NL" dirty="0" err="1"/>
              <a:t>Communicatie</a:t>
            </a:r>
            <a:r>
              <a:rPr lang="en-US" altLang="nl-NL" dirty="0"/>
              <a:t>: </a:t>
            </a:r>
            <a:r>
              <a:rPr lang="en-US" altLang="nl-NL" dirty="0" err="1"/>
              <a:t>antigenpresentatie</a:t>
            </a:r>
            <a:endParaRPr lang="nl-NL" dirty="0"/>
          </a:p>
        </p:txBody>
      </p:sp>
      <p:sp>
        <p:nvSpPr>
          <p:cNvPr id="4" name="Content Placeholder 3"/>
          <p:cNvSpPr>
            <a:spLocks noGrp="1"/>
          </p:cNvSpPr>
          <p:nvPr>
            <p:ph idx="1"/>
          </p:nvPr>
        </p:nvSpPr>
        <p:spPr/>
        <p:txBody>
          <a:bodyPr/>
          <a:lstStyle/>
          <a:p>
            <a:pPr marL="0" indent="0">
              <a:buNone/>
            </a:pPr>
            <a:r>
              <a:rPr lang="nl-NL" u="sng" dirty="0"/>
              <a:t>Vorige week</a:t>
            </a:r>
            <a:r>
              <a:rPr lang="nl-NL" dirty="0"/>
              <a:t>:</a:t>
            </a:r>
          </a:p>
          <a:p>
            <a:r>
              <a:rPr lang="nl-NL" dirty="0"/>
              <a:t>Door antigenpresentatie wordt de 3</a:t>
            </a:r>
            <a:r>
              <a:rPr lang="nl-NL" baseline="30000" dirty="0"/>
              <a:t>e</a:t>
            </a:r>
            <a:r>
              <a:rPr lang="nl-NL" dirty="0"/>
              <a:t> afweerlinie ingeschakeld door de 2</a:t>
            </a:r>
            <a:r>
              <a:rPr lang="nl-NL" baseline="30000" dirty="0"/>
              <a:t>e</a:t>
            </a:r>
            <a:r>
              <a:rPr lang="nl-NL" dirty="0"/>
              <a:t> afweerlinie</a:t>
            </a:r>
          </a:p>
          <a:p>
            <a:pPr marL="0" indent="0">
              <a:buNone/>
            </a:pPr>
            <a:endParaRPr lang="nl-NL" dirty="0"/>
          </a:p>
          <a:p>
            <a:pPr marL="0" indent="0">
              <a:buNone/>
            </a:pPr>
            <a:r>
              <a:rPr lang="nl-NL" u="sng" dirty="0"/>
              <a:t>Deze week</a:t>
            </a:r>
            <a:r>
              <a:rPr lang="nl-NL" dirty="0"/>
              <a:t>:</a:t>
            </a:r>
          </a:p>
          <a:p>
            <a:r>
              <a:rPr lang="nl-NL" dirty="0"/>
              <a:t>Antigenpresentatie dus ook belangrijk voor communicatie tussen cellulaire en humorale afweer</a:t>
            </a:r>
          </a:p>
        </p:txBody>
      </p:sp>
    </p:spTree>
    <p:extLst>
      <p:ext uri="{BB962C8B-B14F-4D97-AF65-F5344CB8AC3E}">
        <p14:creationId xmlns:p14="http://schemas.microsoft.com/office/powerpoint/2010/main" val="2852336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altLang="en-US" dirty="0" err="1"/>
              <a:t>Primaire</a:t>
            </a:r>
            <a:r>
              <a:rPr lang="en-US" altLang="en-US" dirty="0"/>
              <a:t> </a:t>
            </a:r>
            <a:r>
              <a:rPr lang="en-US" altLang="en-US" dirty="0" err="1"/>
              <a:t>en</a:t>
            </a:r>
            <a:r>
              <a:rPr lang="en-US" altLang="en-US" dirty="0"/>
              <a:t> </a:t>
            </a:r>
            <a:r>
              <a:rPr lang="en-US" altLang="en-US" dirty="0" err="1"/>
              <a:t>secundaire</a:t>
            </a:r>
            <a:r>
              <a:rPr lang="en-US" altLang="en-US" dirty="0"/>
              <a:t> </a:t>
            </a:r>
            <a:r>
              <a:rPr lang="en-US" altLang="en-US" dirty="0" err="1"/>
              <a:t>reactie</a:t>
            </a:r>
            <a:endParaRPr lang="en-US" altLang="en-US" dirty="0"/>
          </a:p>
        </p:txBody>
      </p:sp>
      <p:sp>
        <p:nvSpPr>
          <p:cNvPr id="14339" name="Tijdelijke aanduiding voor inhoud 9"/>
          <p:cNvSpPr>
            <a:spLocks noGrp="1"/>
          </p:cNvSpPr>
          <p:nvPr>
            <p:ph idx="1"/>
          </p:nvPr>
        </p:nvSpPr>
        <p:spPr/>
        <p:txBody>
          <a:bodyPr/>
          <a:lstStyle/>
          <a:p>
            <a:endParaRPr lang="nl-NL" altLang="nl-NL" dirty="0"/>
          </a:p>
        </p:txBody>
      </p:sp>
      <p:pic>
        <p:nvPicPr>
          <p:cNvPr id="14340" name="Picture 2"/>
          <p:cNvPicPr>
            <a:picLocks noChangeAspect="1" noChangeArrowheads="1"/>
          </p:cNvPicPr>
          <p:nvPr/>
        </p:nvPicPr>
        <p:blipFill>
          <a:blip r:embed="rId3">
            <a:extLst>
              <a:ext uri="{28A0092B-C50C-407E-A947-70E740481C1C}">
                <a14:useLocalDpi xmlns:a14="http://schemas.microsoft.com/office/drawing/2010/main" val="0"/>
              </a:ext>
            </a:extLst>
          </a:blip>
          <a:srcRect b="17076"/>
          <a:stretch>
            <a:fillRect/>
          </a:stretch>
        </p:blipFill>
        <p:spPr bwMode="auto">
          <a:xfrm>
            <a:off x="1084263" y="1354138"/>
            <a:ext cx="6931025" cy="4332288"/>
          </a:xfrm>
          <a:prstGeom prst="rect">
            <a:avLst/>
          </a:prstGeom>
          <a:noFill/>
          <a:ln>
            <a:noFill/>
          </a:ln>
          <a:effectLst/>
          <a:extLst>
            <a:ext uri="{909E8E84-426E-40DD-AFC4-6F175D3DCCD1}">
              <a14:hiddenFill xmlns:a14="http://schemas.microsoft.com/office/drawing/2010/main">
                <a:solidFill>
                  <a:schemeClr val="bg2"/>
                </a:solidFill>
              </a14:hiddenFill>
            </a:ex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 name="TextBox 2"/>
          <p:cNvSpPr txBox="1"/>
          <p:nvPr/>
        </p:nvSpPr>
        <p:spPr>
          <a:xfrm>
            <a:off x="1084263" y="5700713"/>
            <a:ext cx="1663700" cy="461962"/>
          </a:xfrm>
          <a:prstGeom prst="rect">
            <a:avLst/>
          </a:prstGeom>
          <a:noFill/>
        </p:spPr>
        <p:txBody>
          <a:bodyPr wrap="none">
            <a:spAutoFit/>
          </a:bodyPr>
          <a:lstStyle/>
          <a:p>
            <a:pPr algn="ctr">
              <a:spcBef>
                <a:spcPct val="50000"/>
              </a:spcBef>
              <a:defRPr/>
            </a:pPr>
            <a:r>
              <a:rPr lang="en-US" sz="2400" b="0" dirty="0">
                <a:solidFill>
                  <a:srgbClr val="2D303F"/>
                </a:solidFill>
                <a:latin typeface="+mn-lt"/>
              </a:rPr>
              <a:t>1</a:t>
            </a:r>
            <a:r>
              <a:rPr lang="en-US" sz="2400" b="0" baseline="30000" dirty="0">
                <a:solidFill>
                  <a:srgbClr val="2D303F"/>
                </a:solidFill>
                <a:latin typeface="+mn-lt"/>
              </a:rPr>
              <a:t>e</a:t>
            </a:r>
            <a:r>
              <a:rPr lang="en-US" sz="2400" b="0" dirty="0">
                <a:solidFill>
                  <a:srgbClr val="2D303F"/>
                </a:solidFill>
                <a:latin typeface="+mn-lt"/>
              </a:rPr>
              <a:t> contact</a:t>
            </a:r>
          </a:p>
        </p:txBody>
      </p:sp>
      <p:sp>
        <p:nvSpPr>
          <p:cNvPr id="5" name="TextBox 4"/>
          <p:cNvSpPr txBox="1"/>
          <p:nvPr/>
        </p:nvSpPr>
        <p:spPr>
          <a:xfrm>
            <a:off x="4430713" y="5694363"/>
            <a:ext cx="1663700" cy="461962"/>
          </a:xfrm>
          <a:prstGeom prst="rect">
            <a:avLst/>
          </a:prstGeom>
          <a:noFill/>
        </p:spPr>
        <p:txBody>
          <a:bodyPr wrap="none">
            <a:spAutoFit/>
          </a:bodyPr>
          <a:lstStyle/>
          <a:p>
            <a:pPr algn="ctr">
              <a:spcBef>
                <a:spcPct val="50000"/>
              </a:spcBef>
              <a:defRPr/>
            </a:pPr>
            <a:r>
              <a:rPr lang="en-US" sz="2400" b="0" dirty="0">
                <a:solidFill>
                  <a:srgbClr val="2D303F"/>
                </a:solidFill>
                <a:latin typeface="+mn-lt"/>
              </a:rPr>
              <a:t>2</a:t>
            </a:r>
            <a:r>
              <a:rPr lang="en-US" sz="2400" b="0" baseline="30000" dirty="0">
                <a:solidFill>
                  <a:srgbClr val="2D303F"/>
                </a:solidFill>
                <a:latin typeface="+mn-lt"/>
              </a:rPr>
              <a:t>e</a:t>
            </a:r>
            <a:r>
              <a:rPr lang="en-US" sz="2400" b="0" dirty="0">
                <a:solidFill>
                  <a:srgbClr val="2D303F"/>
                </a:solidFill>
                <a:latin typeface="+mn-lt"/>
              </a:rPr>
              <a:t> contact</a:t>
            </a:r>
          </a:p>
        </p:txBody>
      </p:sp>
      <p:sp>
        <p:nvSpPr>
          <p:cNvPr id="6" name="TextBox 5"/>
          <p:cNvSpPr txBox="1"/>
          <p:nvPr/>
        </p:nvSpPr>
        <p:spPr>
          <a:xfrm>
            <a:off x="1898650" y="3074988"/>
            <a:ext cx="1257300" cy="461962"/>
          </a:xfrm>
          <a:prstGeom prst="rect">
            <a:avLst/>
          </a:prstGeom>
          <a:solidFill>
            <a:schemeClr val="bg1"/>
          </a:solidFill>
        </p:spPr>
        <p:txBody>
          <a:bodyPr wrap="none">
            <a:spAutoFit/>
          </a:bodyPr>
          <a:lstStyle/>
          <a:p>
            <a:pPr algn="ctr">
              <a:spcBef>
                <a:spcPct val="50000"/>
              </a:spcBef>
              <a:defRPr/>
            </a:pPr>
            <a:r>
              <a:rPr lang="en-US" sz="2400" b="0" dirty="0" err="1">
                <a:solidFill>
                  <a:srgbClr val="2D303F"/>
                </a:solidFill>
                <a:latin typeface="+mn-lt"/>
              </a:rPr>
              <a:t>primair</a:t>
            </a:r>
            <a:r>
              <a:rPr lang="en-US" sz="2400" b="0" dirty="0">
                <a:solidFill>
                  <a:srgbClr val="2D303F"/>
                </a:solidFill>
                <a:latin typeface="+mn-lt"/>
              </a:rPr>
              <a:t> </a:t>
            </a:r>
          </a:p>
        </p:txBody>
      </p:sp>
      <p:sp>
        <p:nvSpPr>
          <p:cNvPr id="7" name="TextBox 6"/>
          <p:cNvSpPr txBox="1"/>
          <p:nvPr/>
        </p:nvSpPr>
        <p:spPr>
          <a:xfrm>
            <a:off x="4049713" y="2511425"/>
            <a:ext cx="1647825" cy="460375"/>
          </a:xfrm>
          <a:prstGeom prst="rect">
            <a:avLst/>
          </a:prstGeom>
          <a:solidFill>
            <a:schemeClr val="bg1"/>
          </a:solidFill>
        </p:spPr>
        <p:txBody>
          <a:bodyPr wrap="none">
            <a:spAutoFit/>
          </a:bodyPr>
          <a:lstStyle/>
          <a:p>
            <a:pPr algn="ctr">
              <a:spcBef>
                <a:spcPct val="50000"/>
              </a:spcBef>
              <a:defRPr/>
            </a:pPr>
            <a:r>
              <a:rPr lang="en-US" sz="2400" b="0" dirty="0" err="1">
                <a:solidFill>
                  <a:srgbClr val="2D303F"/>
                </a:solidFill>
                <a:latin typeface="+mn-lt"/>
              </a:rPr>
              <a:t>secundair</a:t>
            </a:r>
            <a:r>
              <a:rPr lang="en-US" sz="2400" b="0" dirty="0">
                <a:solidFill>
                  <a:srgbClr val="2D303F"/>
                </a:solidFill>
                <a:latin typeface="+mn-lt"/>
              </a:rPr>
              <a:t> </a:t>
            </a:r>
          </a:p>
        </p:txBody>
      </p:sp>
      <p:sp>
        <p:nvSpPr>
          <p:cNvPr id="8" name="TextBox 7"/>
          <p:cNvSpPr txBox="1"/>
          <p:nvPr/>
        </p:nvSpPr>
        <p:spPr>
          <a:xfrm>
            <a:off x="968785" y="2622454"/>
            <a:ext cx="553998" cy="1634423"/>
          </a:xfrm>
          <a:prstGeom prst="rect">
            <a:avLst/>
          </a:prstGeom>
          <a:solidFill>
            <a:schemeClr val="bg1"/>
          </a:solidFill>
        </p:spPr>
        <p:txBody>
          <a:bodyPr vert="vert270" wrap="none">
            <a:spAutoFit/>
          </a:bodyPr>
          <a:lstStyle/>
          <a:p>
            <a:pPr algn="ctr">
              <a:spcBef>
                <a:spcPct val="50000"/>
              </a:spcBef>
              <a:defRPr/>
            </a:pPr>
            <a:r>
              <a:rPr lang="en-US" sz="2400" b="0" dirty="0" err="1">
                <a:solidFill>
                  <a:srgbClr val="2D303F"/>
                </a:solidFill>
                <a:latin typeface="+mn-lt"/>
              </a:rPr>
              <a:t>antistoffen</a:t>
            </a:r>
            <a:endParaRPr lang="en-US" sz="2400" b="0" dirty="0">
              <a:solidFill>
                <a:srgbClr val="2D303F"/>
              </a:solidFill>
              <a:latin typeface="+mn-lt"/>
            </a:endParaRPr>
          </a:p>
        </p:txBody>
      </p:sp>
      <p:sp>
        <p:nvSpPr>
          <p:cNvPr id="9" name="TextBox 8"/>
          <p:cNvSpPr txBox="1"/>
          <p:nvPr/>
        </p:nvSpPr>
        <p:spPr>
          <a:xfrm>
            <a:off x="3573463" y="5248275"/>
            <a:ext cx="622300" cy="461963"/>
          </a:xfrm>
          <a:prstGeom prst="rect">
            <a:avLst/>
          </a:prstGeom>
          <a:solidFill>
            <a:schemeClr val="bg1"/>
          </a:solidFill>
        </p:spPr>
        <p:txBody>
          <a:bodyPr wrap="none">
            <a:spAutoFit/>
          </a:bodyPr>
          <a:lstStyle/>
          <a:p>
            <a:pPr algn="ctr">
              <a:spcBef>
                <a:spcPct val="50000"/>
              </a:spcBef>
              <a:defRPr/>
            </a:pPr>
            <a:r>
              <a:rPr lang="en-US" sz="2400" b="0" dirty="0" err="1">
                <a:solidFill>
                  <a:srgbClr val="2D303F"/>
                </a:solidFill>
                <a:latin typeface="+mn-lt"/>
              </a:rPr>
              <a:t>tijd</a:t>
            </a:r>
            <a:endParaRPr lang="en-US" sz="2400" b="0" dirty="0">
              <a:solidFill>
                <a:srgbClr val="2D303F"/>
              </a:solidFill>
              <a:latin typeface="+mn-lt"/>
            </a:endParaRPr>
          </a:p>
        </p:txBody>
      </p:sp>
      <p:sp>
        <p:nvSpPr>
          <p:cNvPr id="14347" name="Tijdelijke aanduiding voor dianummer 10"/>
          <p:cNvSpPr>
            <a:spLocks noGrp="1"/>
          </p:cNvSpPr>
          <p:nvPr>
            <p:ph type="sldNum" sz="quarter" idx="4294967295"/>
          </p:nvPr>
        </p:nvSpPr>
        <p:spPr bwMode="auto">
          <a:xfrm>
            <a:off x="8750300" y="6540500"/>
            <a:ext cx="393700" cy="3175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B8BA30"/>
              </a:buClr>
              <a:buSzPct val="90000"/>
              <a:buFont typeface="Wingdings" panose="05000000000000000000" pitchFamily="2" charset="2"/>
              <a:buChar char="l"/>
              <a:defRPr kumimoji="1" sz="2800">
                <a:solidFill>
                  <a:srgbClr val="2D303F"/>
                </a:solidFill>
                <a:latin typeface="Univers" panose="020B0603020202030204" pitchFamily="34" charset="0"/>
              </a:defRPr>
            </a:lvl1pPr>
            <a:lvl2pPr marL="742950" indent="-285750">
              <a:spcBef>
                <a:spcPct val="20000"/>
              </a:spcBef>
              <a:buClr>
                <a:srgbClr val="B8BA30"/>
              </a:buClr>
              <a:buSzPct val="90000"/>
              <a:buFont typeface="Wingdings" panose="05000000000000000000" pitchFamily="2" charset="2"/>
              <a:buChar char="l"/>
              <a:defRPr kumimoji="1" sz="2400">
                <a:solidFill>
                  <a:srgbClr val="2D303F"/>
                </a:solidFill>
                <a:latin typeface="Univers" panose="020B0603020202030204" pitchFamily="34" charset="0"/>
              </a:defRPr>
            </a:lvl2pPr>
            <a:lvl3pPr marL="1143000" indent="-228600">
              <a:spcBef>
                <a:spcPct val="20000"/>
              </a:spcBef>
              <a:buClr>
                <a:srgbClr val="B8BA30"/>
              </a:buClr>
              <a:buSzPct val="90000"/>
              <a:buFont typeface="Wingdings" panose="05000000000000000000" pitchFamily="2" charset="2"/>
              <a:buChar char="l"/>
              <a:defRPr kumimoji="1" sz="2000">
                <a:solidFill>
                  <a:srgbClr val="2D303F"/>
                </a:solidFill>
                <a:latin typeface="Univers" panose="020B0603020202030204" pitchFamily="34" charset="0"/>
              </a:defRPr>
            </a:lvl3pPr>
            <a:lvl4pPr marL="1600200" indent="-228600">
              <a:spcBef>
                <a:spcPct val="20000"/>
              </a:spcBef>
              <a:buClr>
                <a:srgbClr val="B8BA30"/>
              </a:buClr>
              <a:buSzPct val="90000"/>
              <a:buFont typeface="Wingdings" panose="05000000000000000000" pitchFamily="2" charset="2"/>
              <a:buChar char="l"/>
              <a:defRPr kumimoji="1">
                <a:solidFill>
                  <a:srgbClr val="2D303F"/>
                </a:solidFill>
                <a:latin typeface="Univers" panose="020B0603020202030204" pitchFamily="34" charset="0"/>
              </a:defRPr>
            </a:lvl4pPr>
            <a:lvl5pPr marL="2057400" indent="-228600">
              <a:spcBef>
                <a:spcPct val="20000"/>
              </a:spcBef>
              <a:buClr>
                <a:srgbClr val="B8BA30"/>
              </a:buClr>
              <a:buSzPct val="90000"/>
              <a:buFont typeface="Wingdings" panose="05000000000000000000" pitchFamily="2" charset="2"/>
              <a:buChar char="l"/>
              <a:defRPr kumimoji="1" sz="1600">
                <a:solidFill>
                  <a:srgbClr val="2D303F"/>
                </a:solidFill>
                <a:latin typeface="Univers" panose="020B0603020202030204" pitchFamily="34" charset="0"/>
              </a:defRPr>
            </a:lvl5pPr>
            <a:lvl6pPr marL="2514600" indent="-228600" eaLnBrk="0" fontAlgn="base" hangingPunct="0">
              <a:spcBef>
                <a:spcPct val="20000"/>
              </a:spcBef>
              <a:spcAft>
                <a:spcPct val="0"/>
              </a:spcAft>
              <a:buClr>
                <a:srgbClr val="B8BA30"/>
              </a:buClr>
              <a:buSzPct val="90000"/>
              <a:buFont typeface="Wingdings" panose="05000000000000000000" pitchFamily="2" charset="2"/>
              <a:buChar char="l"/>
              <a:defRPr kumimoji="1" sz="1600">
                <a:solidFill>
                  <a:srgbClr val="2D303F"/>
                </a:solidFill>
                <a:latin typeface="Univers" panose="020B0603020202030204" pitchFamily="34" charset="0"/>
              </a:defRPr>
            </a:lvl6pPr>
            <a:lvl7pPr marL="2971800" indent="-228600" eaLnBrk="0" fontAlgn="base" hangingPunct="0">
              <a:spcBef>
                <a:spcPct val="20000"/>
              </a:spcBef>
              <a:spcAft>
                <a:spcPct val="0"/>
              </a:spcAft>
              <a:buClr>
                <a:srgbClr val="B8BA30"/>
              </a:buClr>
              <a:buSzPct val="90000"/>
              <a:buFont typeface="Wingdings" panose="05000000000000000000" pitchFamily="2" charset="2"/>
              <a:buChar char="l"/>
              <a:defRPr kumimoji="1" sz="1600">
                <a:solidFill>
                  <a:srgbClr val="2D303F"/>
                </a:solidFill>
                <a:latin typeface="Univers" panose="020B0603020202030204" pitchFamily="34" charset="0"/>
              </a:defRPr>
            </a:lvl7pPr>
            <a:lvl8pPr marL="3429000" indent="-228600" eaLnBrk="0" fontAlgn="base" hangingPunct="0">
              <a:spcBef>
                <a:spcPct val="20000"/>
              </a:spcBef>
              <a:spcAft>
                <a:spcPct val="0"/>
              </a:spcAft>
              <a:buClr>
                <a:srgbClr val="B8BA30"/>
              </a:buClr>
              <a:buSzPct val="90000"/>
              <a:buFont typeface="Wingdings" panose="05000000000000000000" pitchFamily="2" charset="2"/>
              <a:buChar char="l"/>
              <a:defRPr kumimoji="1" sz="1600">
                <a:solidFill>
                  <a:srgbClr val="2D303F"/>
                </a:solidFill>
                <a:latin typeface="Univers" panose="020B0603020202030204" pitchFamily="34" charset="0"/>
              </a:defRPr>
            </a:lvl8pPr>
            <a:lvl9pPr marL="3886200" indent="-228600" eaLnBrk="0" fontAlgn="base" hangingPunct="0">
              <a:spcBef>
                <a:spcPct val="20000"/>
              </a:spcBef>
              <a:spcAft>
                <a:spcPct val="0"/>
              </a:spcAft>
              <a:buClr>
                <a:srgbClr val="B8BA30"/>
              </a:buClr>
              <a:buSzPct val="90000"/>
              <a:buFont typeface="Wingdings" panose="05000000000000000000" pitchFamily="2" charset="2"/>
              <a:buChar char="l"/>
              <a:defRPr kumimoji="1" sz="1600">
                <a:solidFill>
                  <a:srgbClr val="2D303F"/>
                </a:solidFill>
                <a:latin typeface="Univers" panose="020B0603020202030204" pitchFamily="34" charset="0"/>
              </a:defRPr>
            </a:lvl9pPr>
          </a:lstStyle>
          <a:p>
            <a:pPr>
              <a:spcBef>
                <a:spcPct val="50000"/>
              </a:spcBef>
              <a:buClrTx/>
              <a:buSzTx/>
              <a:buFontTx/>
              <a:buNone/>
            </a:pPr>
            <a:fld id="{35BBC64A-8112-4900-9118-FCC9D0ECDD45}" type="slidenum">
              <a:rPr lang="nl-NL" altLang="en-US" sz="1400" smtClean="0">
                <a:solidFill>
                  <a:srgbClr val="7F7F7F"/>
                </a:solidFill>
                <a:latin typeface="Arial" panose="020B0604020202020204" pitchFamily="34" charset="0"/>
              </a:rPr>
              <a:pPr>
                <a:spcBef>
                  <a:spcPct val="50000"/>
                </a:spcBef>
                <a:buClrTx/>
                <a:buSzTx/>
                <a:buFontTx/>
                <a:buNone/>
              </a:pPr>
              <a:t>17</a:t>
            </a:fld>
            <a:endParaRPr lang="nl-NL" altLang="en-US" sz="1400">
              <a:solidFill>
                <a:srgbClr val="7F7F7F"/>
              </a:solidFill>
              <a:latin typeface="Arial" panose="020B0604020202020204" pitchFamily="34" charset="0"/>
            </a:endParaRPr>
          </a:p>
        </p:txBody>
      </p:sp>
      <p:sp>
        <p:nvSpPr>
          <p:cNvPr id="14" name="TextBox 1"/>
          <p:cNvSpPr txBox="1">
            <a:spLocks noChangeArrowheads="1"/>
          </p:cNvSpPr>
          <p:nvPr/>
        </p:nvSpPr>
        <p:spPr bwMode="auto">
          <a:xfrm>
            <a:off x="0" y="6457950"/>
            <a:ext cx="64674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sz="1400" b="1">
                <a:solidFill>
                  <a:schemeClr val="tx1"/>
                </a:solidFill>
                <a:latin typeface="Arial" charset="0"/>
              </a:defRPr>
            </a:lvl1pPr>
            <a:lvl2pPr marL="742950" indent="-285750">
              <a:defRPr kumimoji="1" sz="1400" b="1">
                <a:solidFill>
                  <a:schemeClr val="tx1"/>
                </a:solidFill>
                <a:latin typeface="Arial" charset="0"/>
              </a:defRPr>
            </a:lvl2pPr>
            <a:lvl3pPr marL="1143000" indent="-228600">
              <a:defRPr kumimoji="1" sz="1400" b="1">
                <a:solidFill>
                  <a:schemeClr val="tx1"/>
                </a:solidFill>
                <a:latin typeface="Arial" charset="0"/>
              </a:defRPr>
            </a:lvl3pPr>
            <a:lvl4pPr marL="1600200" indent="-228600">
              <a:defRPr kumimoji="1" sz="1400" b="1">
                <a:solidFill>
                  <a:schemeClr val="tx1"/>
                </a:solidFill>
                <a:latin typeface="Arial" charset="0"/>
              </a:defRPr>
            </a:lvl4pPr>
            <a:lvl5pPr marL="2057400" indent="-228600">
              <a:defRPr kumimoji="1" sz="1400" b="1">
                <a:solidFill>
                  <a:schemeClr val="tx1"/>
                </a:solidFill>
                <a:latin typeface="Arial" charset="0"/>
              </a:defRPr>
            </a:lvl5pPr>
            <a:lvl6pPr marL="2514600" indent="-228600" algn="ctr" eaLnBrk="0" fontAlgn="base" hangingPunct="0">
              <a:spcBef>
                <a:spcPct val="50000"/>
              </a:spcBef>
              <a:spcAft>
                <a:spcPct val="0"/>
              </a:spcAft>
              <a:defRPr kumimoji="1" sz="1400" b="1">
                <a:solidFill>
                  <a:schemeClr val="tx1"/>
                </a:solidFill>
                <a:latin typeface="Arial" charset="0"/>
              </a:defRPr>
            </a:lvl6pPr>
            <a:lvl7pPr marL="2971800" indent="-228600" algn="ctr" eaLnBrk="0" fontAlgn="base" hangingPunct="0">
              <a:spcBef>
                <a:spcPct val="50000"/>
              </a:spcBef>
              <a:spcAft>
                <a:spcPct val="0"/>
              </a:spcAft>
              <a:defRPr kumimoji="1" sz="1400" b="1">
                <a:solidFill>
                  <a:schemeClr val="tx1"/>
                </a:solidFill>
                <a:latin typeface="Arial" charset="0"/>
              </a:defRPr>
            </a:lvl7pPr>
            <a:lvl8pPr marL="3429000" indent="-228600" algn="ctr" eaLnBrk="0" fontAlgn="base" hangingPunct="0">
              <a:spcBef>
                <a:spcPct val="50000"/>
              </a:spcBef>
              <a:spcAft>
                <a:spcPct val="0"/>
              </a:spcAft>
              <a:defRPr kumimoji="1" sz="1400" b="1">
                <a:solidFill>
                  <a:schemeClr val="tx1"/>
                </a:solidFill>
                <a:latin typeface="Arial" charset="0"/>
              </a:defRPr>
            </a:lvl8pPr>
            <a:lvl9pPr marL="3886200" indent="-228600" algn="ctr" eaLnBrk="0" fontAlgn="base" hangingPunct="0">
              <a:spcBef>
                <a:spcPct val="50000"/>
              </a:spcBef>
              <a:spcAft>
                <a:spcPct val="0"/>
              </a:spcAft>
              <a:defRPr kumimoji="1" sz="1400" b="1">
                <a:solidFill>
                  <a:schemeClr val="tx1"/>
                </a:solidFill>
                <a:latin typeface="Arial" charset="0"/>
              </a:defRPr>
            </a:lvl9pPr>
          </a:lstStyle>
          <a:p>
            <a:pPr>
              <a:spcBef>
                <a:spcPct val="50000"/>
              </a:spcBef>
              <a:defRPr/>
            </a:pPr>
            <a:r>
              <a:rPr lang="nl-NL" altLang="nl-NL" sz="1000" dirty="0" err="1">
                <a:solidFill>
                  <a:schemeClr val="bg1">
                    <a:lumMod val="65000"/>
                  </a:schemeClr>
                </a:solidFill>
              </a:rPr>
              <a:t>Sanquin</a:t>
            </a:r>
            <a:r>
              <a:rPr lang="nl-NL" altLang="nl-NL" sz="1000" dirty="0">
                <a:solidFill>
                  <a:schemeClr val="bg1">
                    <a:lumMod val="65000"/>
                  </a:schemeClr>
                </a:solidFill>
              </a:rPr>
              <a:t> &amp; De Praktijk (2010). Bloed en afweer. Naslagwerk havo/vwo. http://www.praktijk.nu/lesmateriaal/29/bloed-en-afweer-havo/vwo.html (geraadpleegd op 16-12-2013)</a:t>
            </a:r>
            <a:endParaRPr lang="en-US" altLang="nl-NL" sz="1000" dirty="0">
              <a:solidFill>
                <a:schemeClr val="bg1">
                  <a:lumMod val="65000"/>
                </a:schemeClr>
              </a:solidFill>
            </a:endParaRPr>
          </a:p>
        </p:txBody>
      </p:sp>
    </p:spTree>
    <p:extLst>
      <p:ext uri="{BB962C8B-B14F-4D97-AF65-F5344CB8AC3E}">
        <p14:creationId xmlns:p14="http://schemas.microsoft.com/office/powerpoint/2010/main" val="18722117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altLang="en-US"/>
              <a:t>Immunisatie/inenting</a:t>
            </a:r>
            <a:endParaRPr lang="nl-NL" altLang="en-US"/>
          </a:p>
        </p:txBody>
      </p:sp>
      <p:sp>
        <p:nvSpPr>
          <p:cNvPr id="54275" name="Rectangle 3"/>
          <p:cNvSpPr>
            <a:spLocks noGrp="1" noChangeArrowheads="1"/>
          </p:cNvSpPr>
          <p:nvPr>
            <p:ph idx="1"/>
          </p:nvPr>
        </p:nvSpPr>
        <p:spPr/>
        <p:txBody>
          <a:bodyPr/>
          <a:lstStyle/>
          <a:p>
            <a:r>
              <a:rPr lang="en-US" altLang="nl-NL" dirty="0" err="1"/>
              <a:t>Actief</a:t>
            </a:r>
            <a:endParaRPr lang="en-US" altLang="nl-NL" dirty="0"/>
          </a:p>
          <a:p>
            <a:pPr lvl="2"/>
            <a:r>
              <a:rPr lang="en-US" altLang="nl-NL" dirty="0" err="1"/>
              <a:t>Reactie</a:t>
            </a:r>
            <a:r>
              <a:rPr lang="en-US" altLang="nl-NL" dirty="0"/>
              <a:t> </a:t>
            </a:r>
            <a:r>
              <a:rPr lang="en-US" altLang="nl-NL" dirty="0" err="1"/>
              <a:t>komt</a:t>
            </a:r>
            <a:r>
              <a:rPr lang="en-US" altLang="nl-NL" dirty="0"/>
              <a:t> op gang</a:t>
            </a:r>
          </a:p>
          <a:p>
            <a:pPr lvl="2"/>
            <a:r>
              <a:rPr lang="en-US" altLang="nl-NL" dirty="0" err="1"/>
              <a:t>Geheugencellen</a:t>
            </a:r>
            <a:r>
              <a:rPr lang="en-US" altLang="nl-NL" dirty="0"/>
              <a:t> </a:t>
            </a:r>
            <a:r>
              <a:rPr lang="en-US" altLang="nl-NL" dirty="0" err="1"/>
              <a:t>ontstaan</a:t>
            </a:r>
            <a:r>
              <a:rPr lang="en-US" altLang="nl-NL" dirty="0"/>
              <a:t> </a:t>
            </a:r>
          </a:p>
          <a:p>
            <a:pPr lvl="1"/>
            <a:r>
              <a:rPr lang="en-US" altLang="nl-NL" dirty="0" err="1"/>
              <a:t>Natuurlijk</a:t>
            </a:r>
            <a:r>
              <a:rPr lang="en-US" altLang="nl-NL" dirty="0"/>
              <a:t>: </a:t>
            </a:r>
            <a:r>
              <a:rPr lang="en-US" altLang="nl-NL" dirty="0" err="1"/>
              <a:t>na</a:t>
            </a:r>
            <a:r>
              <a:rPr lang="en-US" altLang="nl-NL" dirty="0"/>
              <a:t> </a:t>
            </a:r>
            <a:r>
              <a:rPr lang="en-US" altLang="nl-NL" dirty="0" err="1"/>
              <a:t>blootstelling</a:t>
            </a:r>
            <a:r>
              <a:rPr lang="en-US" altLang="nl-NL" dirty="0"/>
              <a:t>                                            </a:t>
            </a:r>
            <a:r>
              <a:rPr lang="en-US" altLang="nl-NL" dirty="0" err="1"/>
              <a:t>aan</a:t>
            </a:r>
            <a:r>
              <a:rPr lang="en-US" altLang="nl-NL" dirty="0"/>
              <a:t> </a:t>
            </a:r>
            <a:r>
              <a:rPr lang="en-US" altLang="nl-NL" u="sng" dirty="0" err="1"/>
              <a:t>antigenen</a:t>
            </a:r>
            <a:endParaRPr lang="en-US" altLang="nl-NL" u="sng" dirty="0"/>
          </a:p>
          <a:p>
            <a:pPr lvl="1"/>
            <a:r>
              <a:rPr lang="en-US" altLang="nl-NL" dirty="0" err="1"/>
              <a:t>Kunstmatig</a:t>
            </a:r>
            <a:r>
              <a:rPr lang="en-US" altLang="nl-NL" dirty="0"/>
              <a:t>: </a:t>
            </a:r>
            <a:r>
              <a:rPr lang="en-US" altLang="nl-NL" dirty="0" err="1"/>
              <a:t>inspuiten</a:t>
            </a:r>
            <a:r>
              <a:rPr lang="en-US" altLang="nl-NL" dirty="0"/>
              <a:t> met                                (</a:t>
            </a:r>
            <a:r>
              <a:rPr lang="en-US" altLang="nl-NL" dirty="0" err="1"/>
              <a:t>verzwakte</a:t>
            </a:r>
            <a:r>
              <a:rPr lang="en-US" altLang="nl-NL" dirty="0"/>
              <a:t>) </a:t>
            </a:r>
            <a:r>
              <a:rPr lang="en-US" altLang="nl-NL" dirty="0" err="1"/>
              <a:t>ziekteverwekker</a:t>
            </a:r>
            <a:endParaRPr lang="en-US" altLang="nl-NL" dirty="0"/>
          </a:p>
          <a:p>
            <a:pPr lvl="2"/>
            <a:r>
              <a:rPr lang="nl-NL" altLang="nl-NL" dirty="0"/>
              <a:t>Vaccinatie </a:t>
            </a:r>
            <a:endParaRPr lang="en-US" altLang="nl-NL" dirty="0"/>
          </a:p>
          <a:p>
            <a:r>
              <a:rPr lang="en-US" altLang="nl-NL" dirty="0" err="1"/>
              <a:t>Passief</a:t>
            </a:r>
            <a:endParaRPr lang="en-US" altLang="nl-NL" dirty="0"/>
          </a:p>
          <a:p>
            <a:pPr lvl="1"/>
            <a:r>
              <a:rPr lang="nl-NL" altLang="nl-NL" dirty="0"/>
              <a:t>Geen geheugencellen!</a:t>
            </a:r>
            <a:endParaRPr lang="en-US" altLang="nl-NL" dirty="0"/>
          </a:p>
          <a:p>
            <a:pPr lvl="1"/>
            <a:r>
              <a:rPr lang="en-US" altLang="nl-NL" dirty="0" err="1"/>
              <a:t>Natuurlijk</a:t>
            </a:r>
            <a:r>
              <a:rPr lang="en-US" altLang="nl-NL" dirty="0"/>
              <a:t>: </a:t>
            </a:r>
            <a:r>
              <a:rPr lang="en-US" altLang="nl-NL" u="sng" dirty="0" err="1"/>
              <a:t>antilichamen</a:t>
            </a:r>
            <a:r>
              <a:rPr lang="en-US" altLang="nl-NL" dirty="0"/>
              <a:t> van </a:t>
            </a:r>
            <a:r>
              <a:rPr lang="en-US" altLang="nl-NL" dirty="0" err="1"/>
              <a:t>moeder</a:t>
            </a:r>
            <a:r>
              <a:rPr lang="en-US" altLang="nl-NL" dirty="0"/>
              <a:t> </a:t>
            </a:r>
            <a:r>
              <a:rPr lang="en-US" altLang="nl-NL" dirty="0" err="1"/>
              <a:t>naar</a:t>
            </a:r>
            <a:r>
              <a:rPr lang="en-US" altLang="nl-NL" dirty="0"/>
              <a:t> baby</a:t>
            </a:r>
          </a:p>
          <a:p>
            <a:pPr lvl="1"/>
            <a:r>
              <a:rPr lang="en-US" altLang="nl-NL" dirty="0" err="1"/>
              <a:t>Kunstmatig</a:t>
            </a:r>
            <a:r>
              <a:rPr lang="en-US" altLang="nl-NL" dirty="0"/>
              <a:t>: </a:t>
            </a:r>
            <a:r>
              <a:rPr lang="en-US" altLang="nl-NL" dirty="0" err="1"/>
              <a:t>toedienen</a:t>
            </a:r>
            <a:r>
              <a:rPr lang="en-US" altLang="nl-NL" dirty="0"/>
              <a:t> van </a:t>
            </a:r>
            <a:r>
              <a:rPr lang="en-US" altLang="nl-NL" u="sng" dirty="0" err="1"/>
              <a:t>antilichamen</a:t>
            </a:r>
            <a:endParaRPr lang="en-US" altLang="nl-NL" u="sng" dirty="0"/>
          </a:p>
          <a:p>
            <a:pPr lvl="2"/>
            <a:r>
              <a:rPr lang="en-US" altLang="nl-NL" dirty="0"/>
              <a:t>Hepatitis-A </a:t>
            </a:r>
            <a:r>
              <a:rPr lang="en-US" altLang="nl-NL" dirty="0" err="1"/>
              <a:t>bij</a:t>
            </a:r>
            <a:r>
              <a:rPr lang="en-US" altLang="nl-NL" dirty="0"/>
              <a:t> </a:t>
            </a:r>
            <a:r>
              <a:rPr lang="en-US" altLang="nl-NL" dirty="0" err="1"/>
              <a:t>reizigers</a:t>
            </a:r>
            <a:endParaRPr lang="en-US" altLang="nl-NL" dirty="0"/>
          </a:p>
          <a:p>
            <a:endParaRPr lang="en-US" altLang="nl-NL" dirty="0"/>
          </a:p>
        </p:txBody>
      </p:sp>
      <p:sp>
        <p:nvSpPr>
          <p:cNvPr id="16388" name="Tijdelijke aanduiding voor dianummer 1"/>
          <p:cNvSpPr>
            <a:spLocks noGrp="1"/>
          </p:cNvSpPr>
          <p:nvPr>
            <p:ph type="sldNum" sz="quarter" idx="4294967295"/>
          </p:nvPr>
        </p:nvSpPr>
        <p:spPr bwMode="auto">
          <a:xfrm>
            <a:off x="8750300" y="6540500"/>
            <a:ext cx="393700" cy="3175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B8BA30"/>
              </a:buClr>
              <a:buSzPct val="90000"/>
              <a:buFont typeface="Wingdings" panose="05000000000000000000" pitchFamily="2" charset="2"/>
              <a:buChar char="l"/>
              <a:defRPr kumimoji="1" sz="2800">
                <a:solidFill>
                  <a:srgbClr val="2D303F"/>
                </a:solidFill>
                <a:latin typeface="Univers" panose="020B0603020202030204" pitchFamily="34" charset="0"/>
              </a:defRPr>
            </a:lvl1pPr>
            <a:lvl2pPr marL="742950" indent="-285750">
              <a:spcBef>
                <a:spcPct val="20000"/>
              </a:spcBef>
              <a:buClr>
                <a:srgbClr val="B8BA30"/>
              </a:buClr>
              <a:buSzPct val="90000"/>
              <a:buFont typeface="Wingdings" panose="05000000000000000000" pitchFamily="2" charset="2"/>
              <a:buChar char="l"/>
              <a:defRPr kumimoji="1" sz="2400">
                <a:solidFill>
                  <a:srgbClr val="2D303F"/>
                </a:solidFill>
                <a:latin typeface="Univers" panose="020B0603020202030204" pitchFamily="34" charset="0"/>
              </a:defRPr>
            </a:lvl2pPr>
            <a:lvl3pPr marL="1143000" indent="-228600">
              <a:spcBef>
                <a:spcPct val="20000"/>
              </a:spcBef>
              <a:buClr>
                <a:srgbClr val="B8BA30"/>
              </a:buClr>
              <a:buSzPct val="90000"/>
              <a:buFont typeface="Wingdings" panose="05000000000000000000" pitchFamily="2" charset="2"/>
              <a:buChar char="l"/>
              <a:defRPr kumimoji="1" sz="2000">
                <a:solidFill>
                  <a:srgbClr val="2D303F"/>
                </a:solidFill>
                <a:latin typeface="Univers" panose="020B0603020202030204" pitchFamily="34" charset="0"/>
              </a:defRPr>
            </a:lvl3pPr>
            <a:lvl4pPr marL="1600200" indent="-228600">
              <a:spcBef>
                <a:spcPct val="20000"/>
              </a:spcBef>
              <a:buClr>
                <a:srgbClr val="B8BA30"/>
              </a:buClr>
              <a:buSzPct val="90000"/>
              <a:buFont typeface="Wingdings" panose="05000000000000000000" pitchFamily="2" charset="2"/>
              <a:buChar char="l"/>
              <a:defRPr kumimoji="1">
                <a:solidFill>
                  <a:srgbClr val="2D303F"/>
                </a:solidFill>
                <a:latin typeface="Univers" panose="020B0603020202030204" pitchFamily="34" charset="0"/>
              </a:defRPr>
            </a:lvl4pPr>
            <a:lvl5pPr marL="2057400" indent="-228600">
              <a:spcBef>
                <a:spcPct val="20000"/>
              </a:spcBef>
              <a:buClr>
                <a:srgbClr val="B8BA30"/>
              </a:buClr>
              <a:buSzPct val="90000"/>
              <a:buFont typeface="Wingdings" panose="05000000000000000000" pitchFamily="2" charset="2"/>
              <a:buChar char="l"/>
              <a:defRPr kumimoji="1" sz="1600">
                <a:solidFill>
                  <a:srgbClr val="2D303F"/>
                </a:solidFill>
                <a:latin typeface="Univers" panose="020B0603020202030204" pitchFamily="34" charset="0"/>
              </a:defRPr>
            </a:lvl5pPr>
            <a:lvl6pPr marL="2514600" indent="-228600" eaLnBrk="0" fontAlgn="base" hangingPunct="0">
              <a:spcBef>
                <a:spcPct val="20000"/>
              </a:spcBef>
              <a:spcAft>
                <a:spcPct val="0"/>
              </a:spcAft>
              <a:buClr>
                <a:srgbClr val="B8BA30"/>
              </a:buClr>
              <a:buSzPct val="90000"/>
              <a:buFont typeface="Wingdings" panose="05000000000000000000" pitchFamily="2" charset="2"/>
              <a:buChar char="l"/>
              <a:defRPr kumimoji="1" sz="1600">
                <a:solidFill>
                  <a:srgbClr val="2D303F"/>
                </a:solidFill>
                <a:latin typeface="Univers" panose="020B0603020202030204" pitchFamily="34" charset="0"/>
              </a:defRPr>
            </a:lvl6pPr>
            <a:lvl7pPr marL="2971800" indent="-228600" eaLnBrk="0" fontAlgn="base" hangingPunct="0">
              <a:spcBef>
                <a:spcPct val="20000"/>
              </a:spcBef>
              <a:spcAft>
                <a:spcPct val="0"/>
              </a:spcAft>
              <a:buClr>
                <a:srgbClr val="B8BA30"/>
              </a:buClr>
              <a:buSzPct val="90000"/>
              <a:buFont typeface="Wingdings" panose="05000000000000000000" pitchFamily="2" charset="2"/>
              <a:buChar char="l"/>
              <a:defRPr kumimoji="1" sz="1600">
                <a:solidFill>
                  <a:srgbClr val="2D303F"/>
                </a:solidFill>
                <a:latin typeface="Univers" panose="020B0603020202030204" pitchFamily="34" charset="0"/>
              </a:defRPr>
            </a:lvl7pPr>
            <a:lvl8pPr marL="3429000" indent="-228600" eaLnBrk="0" fontAlgn="base" hangingPunct="0">
              <a:spcBef>
                <a:spcPct val="20000"/>
              </a:spcBef>
              <a:spcAft>
                <a:spcPct val="0"/>
              </a:spcAft>
              <a:buClr>
                <a:srgbClr val="B8BA30"/>
              </a:buClr>
              <a:buSzPct val="90000"/>
              <a:buFont typeface="Wingdings" panose="05000000000000000000" pitchFamily="2" charset="2"/>
              <a:buChar char="l"/>
              <a:defRPr kumimoji="1" sz="1600">
                <a:solidFill>
                  <a:srgbClr val="2D303F"/>
                </a:solidFill>
                <a:latin typeface="Univers" panose="020B0603020202030204" pitchFamily="34" charset="0"/>
              </a:defRPr>
            </a:lvl8pPr>
            <a:lvl9pPr marL="3886200" indent="-228600" eaLnBrk="0" fontAlgn="base" hangingPunct="0">
              <a:spcBef>
                <a:spcPct val="20000"/>
              </a:spcBef>
              <a:spcAft>
                <a:spcPct val="0"/>
              </a:spcAft>
              <a:buClr>
                <a:srgbClr val="B8BA30"/>
              </a:buClr>
              <a:buSzPct val="90000"/>
              <a:buFont typeface="Wingdings" panose="05000000000000000000" pitchFamily="2" charset="2"/>
              <a:buChar char="l"/>
              <a:defRPr kumimoji="1" sz="1600">
                <a:solidFill>
                  <a:srgbClr val="2D303F"/>
                </a:solidFill>
                <a:latin typeface="Univers" panose="020B0603020202030204" pitchFamily="34" charset="0"/>
              </a:defRPr>
            </a:lvl9pPr>
          </a:lstStyle>
          <a:p>
            <a:pPr>
              <a:spcBef>
                <a:spcPct val="50000"/>
              </a:spcBef>
              <a:buClrTx/>
              <a:buSzTx/>
              <a:buFontTx/>
              <a:buNone/>
            </a:pPr>
            <a:fld id="{9FCD8E3F-DD01-437F-BC66-05AA76CF472E}" type="slidenum">
              <a:rPr lang="nl-NL" altLang="en-US" sz="1400" smtClean="0">
                <a:solidFill>
                  <a:srgbClr val="7F7F7F"/>
                </a:solidFill>
                <a:latin typeface="Arial" panose="020B0604020202020204" pitchFamily="34" charset="0"/>
              </a:rPr>
              <a:pPr>
                <a:spcBef>
                  <a:spcPct val="50000"/>
                </a:spcBef>
                <a:buClrTx/>
                <a:buSzTx/>
                <a:buFontTx/>
                <a:buNone/>
              </a:pPr>
              <a:t>18</a:t>
            </a:fld>
            <a:endParaRPr lang="nl-NL" altLang="en-US" sz="1400">
              <a:solidFill>
                <a:srgbClr val="7F7F7F"/>
              </a:solidFill>
              <a:latin typeface="Arial" panose="020B0604020202020204" pitchFamily="34" charset="0"/>
            </a:endParaRPr>
          </a:p>
        </p:txBody>
      </p:sp>
    </p:spTree>
    <p:extLst>
      <p:ext uri="{BB962C8B-B14F-4D97-AF65-F5344CB8AC3E}">
        <p14:creationId xmlns:p14="http://schemas.microsoft.com/office/powerpoint/2010/main" val="358379229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54275">
                                            <p:txEl>
                                              <p:pRg st="0" end="0"/>
                                            </p:txEl>
                                          </p:spTgt>
                                        </p:tgtEl>
                                        <p:attrNameLst>
                                          <p:attrName>style.visibility</p:attrName>
                                        </p:attrNameLst>
                                      </p:cBhvr>
                                      <p:to>
                                        <p:strVal val="visible"/>
                                      </p:to>
                                    </p:set>
                                    <p:animEffect transition="in" filter="fade">
                                      <p:cBhvr>
                                        <p:cTn id="7" dur="500"/>
                                        <p:tgtEl>
                                          <p:spTgt spid="54275">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4275">
                                            <p:txEl>
                                              <p:pRg st="1" end="1"/>
                                            </p:txEl>
                                          </p:spTgt>
                                        </p:tgtEl>
                                        <p:attrNameLst>
                                          <p:attrName>style.visibility</p:attrName>
                                        </p:attrNameLst>
                                      </p:cBhvr>
                                      <p:to>
                                        <p:strVal val="visible"/>
                                      </p:to>
                                    </p:set>
                                    <p:animEffect transition="in" filter="fade">
                                      <p:cBhvr>
                                        <p:cTn id="10" dur="500"/>
                                        <p:tgtEl>
                                          <p:spTgt spid="54275">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54275">
                                            <p:txEl>
                                              <p:pRg st="2" end="2"/>
                                            </p:txEl>
                                          </p:spTgt>
                                        </p:tgtEl>
                                        <p:attrNameLst>
                                          <p:attrName>style.visibility</p:attrName>
                                        </p:attrNameLst>
                                      </p:cBhvr>
                                      <p:to>
                                        <p:strVal val="visible"/>
                                      </p:to>
                                    </p:set>
                                    <p:animEffect transition="in" filter="fade">
                                      <p:cBhvr>
                                        <p:cTn id="13" dur="500"/>
                                        <p:tgtEl>
                                          <p:spTgt spid="54275">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54275">
                                            <p:txEl>
                                              <p:pRg st="3" end="3"/>
                                            </p:txEl>
                                          </p:spTgt>
                                        </p:tgtEl>
                                        <p:attrNameLst>
                                          <p:attrName>style.visibility</p:attrName>
                                        </p:attrNameLst>
                                      </p:cBhvr>
                                      <p:to>
                                        <p:strVal val="visible"/>
                                      </p:to>
                                    </p:set>
                                    <p:animEffect transition="in" filter="fade">
                                      <p:cBhvr>
                                        <p:cTn id="16" dur="500"/>
                                        <p:tgtEl>
                                          <p:spTgt spid="54275">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54275">
                                            <p:txEl>
                                              <p:pRg st="4" end="4"/>
                                            </p:txEl>
                                          </p:spTgt>
                                        </p:tgtEl>
                                        <p:attrNameLst>
                                          <p:attrName>style.visibility</p:attrName>
                                        </p:attrNameLst>
                                      </p:cBhvr>
                                      <p:to>
                                        <p:strVal val="visible"/>
                                      </p:to>
                                    </p:set>
                                    <p:animEffect transition="in" filter="fade">
                                      <p:cBhvr>
                                        <p:cTn id="19" dur="500"/>
                                        <p:tgtEl>
                                          <p:spTgt spid="54275">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54275">
                                            <p:txEl>
                                              <p:pRg st="5" end="5"/>
                                            </p:txEl>
                                          </p:spTgt>
                                        </p:tgtEl>
                                        <p:attrNameLst>
                                          <p:attrName>style.visibility</p:attrName>
                                        </p:attrNameLst>
                                      </p:cBhvr>
                                      <p:to>
                                        <p:strVal val="visible"/>
                                      </p:to>
                                    </p:set>
                                    <p:animEffect transition="in" filter="fade">
                                      <p:cBhvr>
                                        <p:cTn id="22" dur="500"/>
                                        <p:tgtEl>
                                          <p:spTgt spid="54275">
                                            <p:txEl>
                                              <p:pRg st="5" end="5"/>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nodeType="clickEffect">
                                  <p:stCondLst>
                                    <p:cond delay="0"/>
                                  </p:stCondLst>
                                  <p:childTnLst>
                                    <p:set>
                                      <p:cBhvr>
                                        <p:cTn id="26" dur="1" fill="hold">
                                          <p:stCondLst>
                                            <p:cond delay="0"/>
                                          </p:stCondLst>
                                        </p:cTn>
                                        <p:tgtEl>
                                          <p:spTgt spid="54275">
                                            <p:txEl>
                                              <p:pRg st="6" end="6"/>
                                            </p:txEl>
                                          </p:spTgt>
                                        </p:tgtEl>
                                        <p:attrNameLst>
                                          <p:attrName>style.visibility</p:attrName>
                                        </p:attrNameLst>
                                      </p:cBhvr>
                                      <p:to>
                                        <p:strVal val="visible"/>
                                      </p:to>
                                    </p:set>
                                    <p:animEffect transition="in" filter="fade">
                                      <p:cBhvr>
                                        <p:cTn id="27" dur="500"/>
                                        <p:tgtEl>
                                          <p:spTgt spid="54275">
                                            <p:txEl>
                                              <p:pRg st="6" end="6"/>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nodeType="clickEffect">
                                  <p:stCondLst>
                                    <p:cond delay="0"/>
                                  </p:stCondLst>
                                  <p:childTnLst>
                                    <p:set>
                                      <p:cBhvr>
                                        <p:cTn id="31" dur="1" fill="hold">
                                          <p:stCondLst>
                                            <p:cond delay="0"/>
                                          </p:stCondLst>
                                        </p:cTn>
                                        <p:tgtEl>
                                          <p:spTgt spid="54275">
                                            <p:txEl>
                                              <p:pRg st="7" end="7"/>
                                            </p:txEl>
                                          </p:spTgt>
                                        </p:tgtEl>
                                        <p:attrNameLst>
                                          <p:attrName>style.visibility</p:attrName>
                                        </p:attrNameLst>
                                      </p:cBhvr>
                                      <p:to>
                                        <p:strVal val="visible"/>
                                      </p:to>
                                    </p:set>
                                    <p:animEffect transition="in" filter="fade">
                                      <p:cBhvr>
                                        <p:cTn id="32" dur="500"/>
                                        <p:tgtEl>
                                          <p:spTgt spid="54275">
                                            <p:txEl>
                                              <p:pRg st="7" end="7"/>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54275">
                                            <p:txEl>
                                              <p:pRg st="8" end="8"/>
                                            </p:txEl>
                                          </p:spTgt>
                                        </p:tgtEl>
                                        <p:attrNameLst>
                                          <p:attrName>style.visibility</p:attrName>
                                        </p:attrNameLst>
                                      </p:cBhvr>
                                      <p:to>
                                        <p:strVal val="visible"/>
                                      </p:to>
                                    </p:set>
                                    <p:animEffect transition="in" filter="fade">
                                      <p:cBhvr>
                                        <p:cTn id="35" dur="500"/>
                                        <p:tgtEl>
                                          <p:spTgt spid="54275">
                                            <p:txEl>
                                              <p:pRg st="8" end="8"/>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54275">
                                            <p:txEl>
                                              <p:pRg st="9" end="9"/>
                                            </p:txEl>
                                          </p:spTgt>
                                        </p:tgtEl>
                                        <p:attrNameLst>
                                          <p:attrName>style.visibility</p:attrName>
                                        </p:attrNameLst>
                                      </p:cBhvr>
                                      <p:to>
                                        <p:strVal val="visible"/>
                                      </p:to>
                                    </p:set>
                                    <p:animEffect transition="in" filter="fade">
                                      <p:cBhvr>
                                        <p:cTn id="38" dur="500"/>
                                        <p:tgtEl>
                                          <p:spTgt spid="54275">
                                            <p:txEl>
                                              <p:pRg st="9" end="9"/>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54275">
                                            <p:txEl>
                                              <p:pRg st="10" end="10"/>
                                            </p:txEl>
                                          </p:spTgt>
                                        </p:tgtEl>
                                        <p:attrNameLst>
                                          <p:attrName>style.visibility</p:attrName>
                                        </p:attrNameLst>
                                      </p:cBhvr>
                                      <p:to>
                                        <p:strVal val="visible"/>
                                      </p:to>
                                    </p:set>
                                    <p:animEffect transition="in" filter="fade">
                                      <p:cBhvr>
                                        <p:cTn id="41" dur="500"/>
                                        <p:tgtEl>
                                          <p:spTgt spid="54275">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r>
              <a:rPr lang="en-US" altLang="nl-NL"/>
              <a:t>Overzicht afweer</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990430332"/>
              </p:ext>
            </p:extLst>
          </p:nvPr>
        </p:nvGraphicFramePr>
        <p:xfrm>
          <a:off x="358775" y="1366838"/>
          <a:ext cx="8421688" cy="51593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169864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76E486-9FE4-4869-984A-DBC21D20B50C}"/>
              </a:ext>
            </a:extLst>
          </p:cNvPr>
          <p:cNvSpPr>
            <a:spLocks noGrp="1"/>
          </p:cNvSpPr>
          <p:nvPr>
            <p:ph type="title"/>
          </p:nvPr>
        </p:nvSpPr>
        <p:spPr/>
        <p:txBody>
          <a:bodyPr/>
          <a:lstStyle/>
          <a:p>
            <a:r>
              <a:rPr lang="nl-NL" dirty="0"/>
              <a:t>Opdrachten 2</a:t>
            </a:r>
            <a:r>
              <a:rPr lang="nl-NL" baseline="30000" dirty="0"/>
              <a:t>e</a:t>
            </a:r>
            <a:r>
              <a:rPr lang="nl-NL" dirty="0"/>
              <a:t> en 3</a:t>
            </a:r>
            <a:r>
              <a:rPr lang="nl-NL" baseline="30000" dirty="0"/>
              <a:t>e</a:t>
            </a:r>
            <a:r>
              <a:rPr lang="nl-NL" dirty="0"/>
              <a:t> lesuur</a:t>
            </a:r>
          </a:p>
        </p:txBody>
      </p:sp>
      <p:sp>
        <p:nvSpPr>
          <p:cNvPr id="3" name="Tijdelijke aanduiding voor inhoud 2">
            <a:extLst>
              <a:ext uri="{FF2B5EF4-FFF2-40B4-BE49-F238E27FC236}">
                <a16:creationId xmlns:a16="http://schemas.microsoft.com/office/drawing/2014/main" id="{52C8F43B-2B6C-413E-9301-54B9C0CEF683}"/>
              </a:ext>
            </a:extLst>
          </p:cNvPr>
          <p:cNvSpPr>
            <a:spLocks noGrp="1"/>
          </p:cNvSpPr>
          <p:nvPr>
            <p:ph idx="1"/>
          </p:nvPr>
        </p:nvSpPr>
        <p:spPr/>
        <p:txBody>
          <a:bodyPr/>
          <a:lstStyle/>
          <a:p>
            <a:endParaRPr lang="nl-NL"/>
          </a:p>
        </p:txBody>
      </p:sp>
    </p:spTree>
    <p:extLst>
      <p:ext uri="{BB962C8B-B14F-4D97-AF65-F5344CB8AC3E}">
        <p14:creationId xmlns:p14="http://schemas.microsoft.com/office/powerpoint/2010/main" val="6906700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lstStyle/>
          <a:p>
            <a:r>
              <a:rPr lang="nl-NL" dirty="0"/>
              <a:t>Nabespreking</a:t>
            </a:r>
          </a:p>
        </p:txBody>
      </p:sp>
    </p:spTree>
    <p:extLst>
      <p:ext uri="{BB962C8B-B14F-4D97-AF65-F5344CB8AC3E}">
        <p14:creationId xmlns:p14="http://schemas.microsoft.com/office/powerpoint/2010/main" val="32919246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al 4"/>
          <p:cNvSpPr/>
          <p:nvPr/>
        </p:nvSpPr>
        <p:spPr>
          <a:xfrm>
            <a:off x="1692275" y="549275"/>
            <a:ext cx="5759450" cy="5759450"/>
          </a:xfrm>
          <a:prstGeom prst="ellipse">
            <a:avLst/>
          </a:prstGeom>
          <a:solidFill>
            <a:srgbClr val="B8BA30">
              <a:alpha val="2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kumimoji="0" lang="nl-NL" sz="40000" b="0" dirty="0">
                <a:solidFill>
                  <a:srgbClr val="E3E59B"/>
                </a:solidFill>
              </a:rPr>
              <a:t>2</a:t>
            </a:r>
            <a:endParaRPr kumimoji="0" lang="en-US" sz="40000" b="0" dirty="0">
              <a:solidFill>
                <a:srgbClr val="E3E59B"/>
              </a:solidFill>
            </a:endParaRPr>
          </a:p>
        </p:txBody>
      </p:sp>
      <p:sp>
        <p:nvSpPr>
          <p:cNvPr id="11267" name="Tijdelijke aanduiding voor inhoud 5"/>
          <p:cNvSpPr txBox="1">
            <a:spLocks/>
          </p:cNvSpPr>
          <p:nvPr/>
        </p:nvSpPr>
        <p:spPr bwMode="auto">
          <a:xfrm>
            <a:off x="493713" y="1235075"/>
            <a:ext cx="8229600" cy="438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342900" indent="-342900" defTabSz="457200" eaLnBrk="0" hangingPunct="0">
              <a:defRPr kumimoji="1" sz="1400" b="1">
                <a:solidFill>
                  <a:schemeClr val="tx1"/>
                </a:solidFill>
                <a:latin typeface="Arial" charset="0"/>
                <a:cs typeface="Arial" charset="0"/>
              </a:defRPr>
            </a:lvl1pPr>
            <a:lvl2pPr marL="742950" indent="-285750" defTabSz="457200" eaLnBrk="0" hangingPunct="0">
              <a:defRPr kumimoji="1" sz="1400" b="1">
                <a:solidFill>
                  <a:schemeClr val="tx1"/>
                </a:solidFill>
                <a:latin typeface="Arial" charset="0"/>
                <a:cs typeface="Arial" charset="0"/>
              </a:defRPr>
            </a:lvl2pPr>
            <a:lvl3pPr marL="1143000" indent="-228600" defTabSz="457200" eaLnBrk="0" hangingPunct="0">
              <a:defRPr kumimoji="1" sz="1400" b="1">
                <a:solidFill>
                  <a:schemeClr val="tx1"/>
                </a:solidFill>
                <a:latin typeface="Arial" charset="0"/>
                <a:cs typeface="Arial" charset="0"/>
              </a:defRPr>
            </a:lvl3pPr>
            <a:lvl4pPr marL="1600200" indent="-228600" defTabSz="457200" eaLnBrk="0" hangingPunct="0">
              <a:defRPr kumimoji="1" sz="1400" b="1">
                <a:solidFill>
                  <a:schemeClr val="tx1"/>
                </a:solidFill>
                <a:latin typeface="Arial" charset="0"/>
                <a:cs typeface="Arial" charset="0"/>
              </a:defRPr>
            </a:lvl4pPr>
            <a:lvl5pPr marL="2057400" indent="-228600" defTabSz="457200" eaLnBrk="0" hangingPunct="0">
              <a:defRPr kumimoji="1" sz="1400" b="1">
                <a:solidFill>
                  <a:schemeClr val="tx1"/>
                </a:solidFill>
                <a:latin typeface="Arial" charset="0"/>
                <a:cs typeface="Arial" charset="0"/>
              </a:defRPr>
            </a:lvl5pPr>
            <a:lvl6pPr marL="2514600" indent="-228600" defTabSz="457200" eaLnBrk="0" fontAlgn="base" hangingPunct="0">
              <a:spcBef>
                <a:spcPct val="0"/>
              </a:spcBef>
              <a:spcAft>
                <a:spcPct val="0"/>
              </a:spcAft>
              <a:defRPr kumimoji="1" sz="1400" b="1">
                <a:solidFill>
                  <a:schemeClr val="tx1"/>
                </a:solidFill>
                <a:latin typeface="Arial" charset="0"/>
                <a:cs typeface="Arial" charset="0"/>
              </a:defRPr>
            </a:lvl6pPr>
            <a:lvl7pPr marL="2971800" indent="-228600" defTabSz="457200" eaLnBrk="0" fontAlgn="base" hangingPunct="0">
              <a:spcBef>
                <a:spcPct val="0"/>
              </a:spcBef>
              <a:spcAft>
                <a:spcPct val="0"/>
              </a:spcAft>
              <a:defRPr kumimoji="1" sz="1400" b="1">
                <a:solidFill>
                  <a:schemeClr val="tx1"/>
                </a:solidFill>
                <a:latin typeface="Arial" charset="0"/>
                <a:cs typeface="Arial" charset="0"/>
              </a:defRPr>
            </a:lvl7pPr>
            <a:lvl8pPr marL="3429000" indent="-228600" defTabSz="457200" eaLnBrk="0" fontAlgn="base" hangingPunct="0">
              <a:spcBef>
                <a:spcPct val="0"/>
              </a:spcBef>
              <a:spcAft>
                <a:spcPct val="0"/>
              </a:spcAft>
              <a:defRPr kumimoji="1" sz="1400" b="1">
                <a:solidFill>
                  <a:schemeClr val="tx1"/>
                </a:solidFill>
                <a:latin typeface="Arial" charset="0"/>
                <a:cs typeface="Arial" charset="0"/>
              </a:defRPr>
            </a:lvl8pPr>
            <a:lvl9pPr marL="3886200" indent="-228600" defTabSz="457200" eaLnBrk="0" fontAlgn="base" hangingPunct="0">
              <a:spcBef>
                <a:spcPct val="0"/>
              </a:spcBef>
              <a:spcAft>
                <a:spcPct val="0"/>
              </a:spcAft>
              <a:defRPr kumimoji="1" sz="1400" b="1">
                <a:solidFill>
                  <a:schemeClr val="tx1"/>
                </a:solidFill>
                <a:latin typeface="Arial" charset="0"/>
                <a:cs typeface="Arial" charset="0"/>
              </a:defRPr>
            </a:lvl9pPr>
          </a:lstStyle>
          <a:p>
            <a:pPr algn="ctr">
              <a:spcBef>
                <a:spcPct val="20000"/>
              </a:spcBef>
              <a:buClr>
                <a:srgbClr val="003B80"/>
              </a:buClr>
              <a:buFont typeface="Wingdings" pitchFamily="2" charset="2"/>
              <a:buNone/>
            </a:pPr>
            <a:r>
              <a:rPr kumimoji="0" lang="en-US" altLang="en-US" sz="7200" dirty="0" err="1">
                <a:solidFill>
                  <a:srgbClr val="003B80"/>
                </a:solidFill>
                <a:latin typeface="Lucida Sans" pitchFamily="34" charset="0"/>
                <a:ea typeface="MS PGothic" pitchFamily="34" charset="-128"/>
              </a:rPr>
              <a:t>Bloedgroepen</a:t>
            </a:r>
            <a:r>
              <a:rPr kumimoji="0" lang="en-US" altLang="en-US" sz="7200" dirty="0">
                <a:solidFill>
                  <a:srgbClr val="003B80"/>
                </a:solidFill>
                <a:latin typeface="Lucida Sans" pitchFamily="34" charset="0"/>
                <a:ea typeface="MS PGothic" pitchFamily="34" charset="-128"/>
              </a:rPr>
              <a:t> en </a:t>
            </a:r>
            <a:r>
              <a:rPr kumimoji="0" lang="en-US" altLang="en-US" sz="7200" dirty="0" err="1">
                <a:solidFill>
                  <a:srgbClr val="003B80"/>
                </a:solidFill>
                <a:latin typeface="Lucida Sans" pitchFamily="34" charset="0"/>
                <a:ea typeface="MS PGothic" pitchFamily="34" charset="-128"/>
              </a:rPr>
              <a:t>bloedtransfusie</a:t>
            </a:r>
            <a:endParaRPr kumimoji="0" lang="en-US" altLang="en-US" sz="7200" dirty="0">
              <a:solidFill>
                <a:srgbClr val="003B80"/>
              </a:solidFill>
              <a:latin typeface="Lucida Sans" pitchFamily="34" charset="0"/>
              <a:ea typeface="MS PGothic" pitchFamily="34" charset="-128"/>
            </a:endParaRPr>
          </a:p>
        </p:txBody>
      </p:sp>
    </p:spTree>
    <p:extLst>
      <p:ext uri="{BB962C8B-B14F-4D97-AF65-F5344CB8AC3E}">
        <p14:creationId xmlns:p14="http://schemas.microsoft.com/office/powerpoint/2010/main" val="12516948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a:t>Bloedgroepen</a:t>
            </a:r>
            <a:endParaRPr lang="en-US" dirty="0"/>
          </a:p>
        </p:txBody>
      </p:sp>
      <p:sp>
        <p:nvSpPr>
          <p:cNvPr id="3" name="Content Placeholder 2"/>
          <p:cNvSpPr>
            <a:spLocks noGrp="1"/>
          </p:cNvSpPr>
          <p:nvPr>
            <p:ph idx="1"/>
          </p:nvPr>
        </p:nvSpPr>
        <p:spPr/>
        <p:txBody>
          <a:bodyPr/>
          <a:lstStyle/>
          <a:p>
            <a:r>
              <a:rPr lang="nl-NL" dirty="0"/>
              <a:t>Antigenen: A, B en Rh</a:t>
            </a:r>
            <a:endParaRPr lang="en-US" dirty="0"/>
          </a:p>
        </p:txBody>
      </p:sp>
      <p:pic>
        <p:nvPicPr>
          <p:cNvPr id="4" name="Afbeelding 5" descr="3730311007a.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504" y="1794115"/>
            <a:ext cx="8748464" cy="3125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5400092" y="1393151"/>
            <a:ext cx="3743908" cy="400110"/>
          </a:xfrm>
          <a:prstGeom prst="rect">
            <a:avLst/>
          </a:prstGeom>
          <a:noFill/>
        </p:spPr>
        <p:txBody>
          <a:bodyPr wrap="square" rtlCol="0">
            <a:spAutoFit/>
          </a:bodyPr>
          <a:lstStyle/>
          <a:p>
            <a:pPr algn="l"/>
            <a:r>
              <a:rPr lang="nl-NL" sz="1000" b="0" dirty="0">
                <a:solidFill>
                  <a:schemeClr val="bg1">
                    <a:lumMod val="50000"/>
                  </a:schemeClr>
                </a:solidFill>
              </a:rPr>
              <a:t>Figuur 11-7 (a). Martini, F.H. &amp; Bartholomew, E.F. (2012). Anatomie en fysiologie. Een inleiding. Amsterdam: Pearson.  </a:t>
            </a:r>
            <a:endParaRPr lang="en-US" sz="1000" b="0" dirty="0">
              <a:solidFill>
                <a:schemeClr val="bg1">
                  <a:lumMod val="50000"/>
                </a:schemeClr>
              </a:solidFill>
            </a:endParaRPr>
          </a:p>
        </p:txBody>
      </p:sp>
      <p:sp>
        <p:nvSpPr>
          <p:cNvPr id="6" name="TextBox 5"/>
          <p:cNvSpPr txBox="1"/>
          <p:nvPr/>
        </p:nvSpPr>
        <p:spPr>
          <a:xfrm>
            <a:off x="395536" y="5085184"/>
            <a:ext cx="2016224" cy="1569660"/>
          </a:xfrm>
          <a:prstGeom prst="rect">
            <a:avLst/>
          </a:prstGeom>
          <a:noFill/>
        </p:spPr>
        <p:txBody>
          <a:bodyPr wrap="square" rtlCol="0">
            <a:spAutoFit/>
          </a:bodyPr>
          <a:lstStyle/>
          <a:p>
            <a:r>
              <a:rPr lang="nl-NL" sz="2400" dirty="0">
                <a:latin typeface="+mn-lt"/>
              </a:rPr>
              <a:t>Rh+	Rh-</a:t>
            </a:r>
          </a:p>
          <a:p>
            <a:endParaRPr lang="nl-NL" sz="2400" dirty="0">
              <a:latin typeface="+mn-lt"/>
            </a:endParaRPr>
          </a:p>
          <a:p>
            <a:r>
              <a:rPr lang="nl-NL" sz="2400" dirty="0">
                <a:solidFill>
                  <a:srgbClr val="A50021"/>
                </a:solidFill>
                <a:latin typeface="+mn-lt"/>
              </a:rPr>
              <a:t>A</a:t>
            </a:r>
            <a:r>
              <a:rPr lang="nl-NL" sz="2400" dirty="0">
                <a:latin typeface="+mn-lt"/>
              </a:rPr>
              <a:t>+	</a:t>
            </a:r>
            <a:r>
              <a:rPr lang="nl-NL" sz="2400" dirty="0">
                <a:solidFill>
                  <a:srgbClr val="A50021"/>
                </a:solidFill>
                <a:latin typeface="+mn-lt"/>
              </a:rPr>
              <a:t>A</a:t>
            </a:r>
            <a:r>
              <a:rPr lang="nl-NL" sz="2400" dirty="0">
                <a:latin typeface="+mn-lt"/>
              </a:rPr>
              <a:t>-</a:t>
            </a:r>
            <a:endParaRPr lang="en-US" sz="2400" dirty="0">
              <a:latin typeface="+mn-lt"/>
            </a:endParaRPr>
          </a:p>
        </p:txBody>
      </p:sp>
      <p:sp>
        <p:nvSpPr>
          <p:cNvPr id="7" name="TextBox 6"/>
          <p:cNvSpPr txBox="1"/>
          <p:nvPr/>
        </p:nvSpPr>
        <p:spPr>
          <a:xfrm>
            <a:off x="2493166" y="5088295"/>
            <a:ext cx="2016224" cy="1569660"/>
          </a:xfrm>
          <a:prstGeom prst="rect">
            <a:avLst/>
          </a:prstGeom>
          <a:noFill/>
        </p:spPr>
        <p:txBody>
          <a:bodyPr wrap="square" rtlCol="0">
            <a:spAutoFit/>
          </a:bodyPr>
          <a:lstStyle/>
          <a:p>
            <a:r>
              <a:rPr lang="nl-NL" sz="2400" dirty="0">
                <a:latin typeface="+mn-lt"/>
              </a:rPr>
              <a:t>Rh+	Rh-</a:t>
            </a:r>
          </a:p>
          <a:p>
            <a:endParaRPr lang="nl-NL" sz="2400" dirty="0">
              <a:latin typeface="+mn-lt"/>
            </a:endParaRPr>
          </a:p>
          <a:p>
            <a:r>
              <a:rPr lang="nl-NL" sz="2400" dirty="0">
                <a:solidFill>
                  <a:srgbClr val="336699"/>
                </a:solidFill>
                <a:latin typeface="+mn-lt"/>
              </a:rPr>
              <a:t>B</a:t>
            </a:r>
            <a:r>
              <a:rPr lang="nl-NL" sz="2400" dirty="0">
                <a:latin typeface="+mn-lt"/>
              </a:rPr>
              <a:t>+	</a:t>
            </a:r>
            <a:r>
              <a:rPr lang="nl-NL" sz="2400" dirty="0">
                <a:solidFill>
                  <a:srgbClr val="336699"/>
                </a:solidFill>
                <a:latin typeface="+mn-lt"/>
              </a:rPr>
              <a:t>B</a:t>
            </a:r>
            <a:r>
              <a:rPr lang="nl-NL" sz="2400" dirty="0">
                <a:latin typeface="+mn-lt"/>
              </a:rPr>
              <a:t>-</a:t>
            </a:r>
            <a:endParaRPr lang="en-US" sz="2400" dirty="0">
              <a:latin typeface="+mn-lt"/>
            </a:endParaRPr>
          </a:p>
        </p:txBody>
      </p:sp>
      <p:sp>
        <p:nvSpPr>
          <p:cNvPr id="8" name="TextBox 7"/>
          <p:cNvSpPr txBox="1"/>
          <p:nvPr/>
        </p:nvSpPr>
        <p:spPr>
          <a:xfrm>
            <a:off x="4644008" y="5100736"/>
            <a:ext cx="2016224" cy="1569660"/>
          </a:xfrm>
          <a:prstGeom prst="rect">
            <a:avLst/>
          </a:prstGeom>
          <a:noFill/>
        </p:spPr>
        <p:txBody>
          <a:bodyPr wrap="square" rtlCol="0">
            <a:spAutoFit/>
          </a:bodyPr>
          <a:lstStyle/>
          <a:p>
            <a:r>
              <a:rPr lang="nl-NL" sz="2400" dirty="0">
                <a:latin typeface="+mn-lt"/>
              </a:rPr>
              <a:t>Rh+	Rh-</a:t>
            </a:r>
          </a:p>
          <a:p>
            <a:endParaRPr lang="nl-NL" sz="2400" dirty="0">
              <a:latin typeface="+mn-lt"/>
            </a:endParaRPr>
          </a:p>
          <a:p>
            <a:r>
              <a:rPr lang="nl-NL" sz="2400" dirty="0">
                <a:solidFill>
                  <a:srgbClr val="A50021"/>
                </a:solidFill>
                <a:latin typeface="+mn-lt"/>
              </a:rPr>
              <a:t>A</a:t>
            </a:r>
            <a:r>
              <a:rPr lang="nl-NL" sz="2400" dirty="0">
                <a:solidFill>
                  <a:srgbClr val="336699"/>
                </a:solidFill>
                <a:latin typeface="+mn-lt"/>
              </a:rPr>
              <a:t>B</a:t>
            </a:r>
            <a:r>
              <a:rPr lang="nl-NL" sz="2400" dirty="0">
                <a:latin typeface="+mn-lt"/>
              </a:rPr>
              <a:t>+	</a:t>
            </a:r>
            <a:r>
              <a:rPr lang="nl-NL" sz="2400" dirty="0">
                <a:solidFill>
                  <a:srgbClr val="A50021"/>
                </a:solidFill>
                <a:latin typeface="+mn-lt"/>
              </a:rPr>
              <a:t>A</a:t>
            </a:r>
            <a:r>
              <a:rPr lang="nl-NL" sz="2400" dirty="0">
                <a:solidFill>
                  <a:srgbClr val="336699"/>
                </a:solidFill>
                <a:latin typeface="+mn-lt"/>
              </a:rPr>
              <a:t>B</a:t>
            </a:r>
            <a:r>
              <a:rPr lang="nl-NL" sz="2400" dirty="0">
                <a:latin typeface="+mn-lt"/>
              </a:rPr>
              <a:t>-</a:t>
            </a:r>
            <a:endParaRPr lang="en-US" sz="2400" dirty="0">
              <a:latin typeface="+mn-lt"/>
            </a:endParaRPr>
          </a:p>
        </p:txBody>
      </p:sp>
      <p:sp>
        <p:nvSpPr>
          <p:cNvPr id="9" name="TextBox 8"/>
          <p:cNvSpPr txBox="1"/>
          <p:nvPr/>
        </p:nvSpPr>
        <p:spPr>
          <a:xfrm>
            <a:off x="6832374" y="5102291"/>
            <a:ext cx="2016224" cy="1569660"/>
          </a:xfrm>
          <a:prstGeom prst="rect">
            <a:avLst/>
          </a:prstGeom>
          <a:noFill/>
        </p:spPr>
        <p:txBody>
          <a:bodyPr wrap="square" rtlCol="0">
            <a:spAutoFit/>
          </a:bodyPr>
          <a:lstStyle/>
          <a:p>
            <a:r>
              <a:rPr lang="nl-NL" sz="2400" dirty="0">
                <a:latin typeface="+mn-lt"/>
              </a:rPr>
              <a:t>Rh+	Rh-</a:t>
            </a:r>
          </a:p>
          <a:p>
            <a:endParaRPr lang="nl-NL" sz="2400" dirty="0">
              <a:latin typeface="+mn-lt"/>
            </a:endParaRPr>
          </a:p>
          <a:p>
            <a:r>
              <a:rPr lang="nl-NL" sz="2400" dirty="0">
                <a:latin typeface="+mn-lt"/>
              </a:rPr>
              <a:t>O+	O-</a:t>
            </a:r>
            <a:endParaRPr lang="en-US" sz="2400" dirty="0">
              <a:latin typeface="+mn-lt"/>
            </a:endParaRPr>
          </a:p>
        </p:txBody>
      </p:sp>
      <p:cxnSp>
        <p:nvCxnSpPr>
          <p:cNvPr id="13" name="Straight Arrow Connector 12"/>
          <p:cNvCxnSpPr/>
          <p:nvPr/>
        </p:nvCxnSpPr>
        <p:spPr bwMode="auto">
          <a:xfrm>
            <a:off x="899592" y="5517232"/>
            <a:ext cx="0" cy="648072"/>
          </a:xfrm>
          <a:prstGeom prst="straightConnector1">
            <a:avLst/>
          </a:prstGeom>
          <a:solidFill>
            <a:schemeClr val="bg2"/>
          </a:solidFill>
          <a:ln w="38100" cap="flat" cmpd="sng" algn="ctr">
            <a:solidFill>
              <a:srgbClr val="B8BA3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21" name="Straight Arrow Connector 20"/>
          <p:cNvCxnSpPr/>
          <p:nvPr/>
        </p:nvCxnSpPr>
        <p:spPr bwMode="auto">
          <a:xfrm>
            <a:off x="1835696" y="5517232"/>
            <a:ext cx="0" cy="648072"/>
          </a:xfrm>
          <a:prstGeom prst="straightConnector1">
            <a:avLst/>
          </a:prstGeom>
          <a:solidFill>
            <a:schemeClr val="bg2"/>
          </a:solidFill>
          <a:ln w="38100" cap="flat" cmpd="sng" algn="ctr">
            <a:solidFill>
              <a:srgbClr val="B8BA3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22" name="Straight Arrow Connector 21"/>
          <p:cNvCxnSpPr/>
          <p:nvPr/>
        </p:nvCxnSpPr>
        <p:spPr bwMode="auto">
          <a:xfrm>
            <a:off x="7380312" y="5563085"/>
            <a:ext cx="0" cy="648072"/>
          </a:xfrm>
          <a:prstGeom prst="straightConnector1">
            <a:avLst/>
          </a:prstGeom>
          <a:solidFill>
            <a:schemeClr val="bg2"/>
          </a:solidFill>
          <a:ln w="38100" cap="flat" cmpd="sng" algn="ctr">
            <a:solidFill>
              <a:srgbClr val="B8BA3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23" name="Straight Arrow Connector 22"/>
          <p:cNvCxnSpPr/>
          <p:nvPr/>
        </p:nvCxnSpPr>
        <p:spPr bwMode="auto">
          <a:xfrm>
            <a:off x="6084168" y="5549089"/>
            <a:ext cx="0" cy="648072"/>
          </a:xfrm>
          <a:prstGeom prst="straightConnector1">
            <a:avLst/>
          </a:prstGeom>
          <a:solidFill>
            <a:schemeClr val="bg2"/>
          </a:solidFill>
          <a:ln w="38100" cap="flat" cmpd="sng" algn="ctr">
            <a:solidFill>
              <a:srgbClr val="B8BA3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24" name="Straight Arrow Connector 23"/>
          <p:cNvCxnSpPr/>
          <p:nvPr/>
        </p:nvCxnSpPr>
        <p:spPr bwMode="auto">
          <a:xfrm>
            <a:off x="5220072" y="5549089"/>
            <a:ext cx="0" cy="648072"/>
          </a:xfrm>
          <a:prstGeom prst="straightConnector1">
            <a:avLst/>
          </a:prstGeom>
          <a:solidFill>
            <a:schemeClr val="bg2"/>
          </a:solidFill>
          <a:ln w="38100" cap="flat" cmpd="sng" algn="ctr">
            <a:solidFill>
              <a:srgbClr val="B8BA3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25" name="Straight Arrow Connector 24"/>
          <p:cNvCxnSpPr/>
          <p:nvPr/>
        </p:nvCxnSpPr>
        <p:spPr bwMode="auto">
          <a:xfrm>
            <a:off x="3923928" y="5561530"/>
            <a:ext cx="0" cy="648072"/>
          </a:xfrm>
          <a:prstGeom prst="straightConnector1">
            <a:avLst/>
          </a:prstGeom>
          <a:solidFill>
            <a:schemeClr val="bg2"/>
          </a:solidFill>
          <a:ln w="38100" cap="flat" cmpd="sng" algn="ctr">
            <a:solidFill>
              <a:srgbClr val="B8BA3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26" name="Straight Arrow Connector 25"/>
          <p:cNvCxnSpPr/>
          <p:nvPr/>
        </p:nvCxnSpPr>
        <p:spPr bwMode="auto">
          <a:xfrm>
            <a:off x="3059832" y="5561530"/>
            <a:ext cx="0" cy="648072"/>
          </a:xfrm>
          <a:prstGeom prst="straightConnector1">
            <a:avLst/>
          </a:prstGeom>
          <a:solidFill>
            <a:schemeClr val="bg2"/>
          </a:solidFill>
          <a:ln w="38100" cap="flat" cmpd="sng" algn="ctr">
            <a:solidFill>
              <a:srgbClr val="B8BA3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27" name="Straight Arrow Connector 26"/>
          <p:cNvCxnSpPr/>
          <p:nvPr/>
        </p:nvCxnSpPr>
        <p:spPr bwMode="auto">
          <a:xfrm>
            <a:off x="8316416" y="5574275"/>
            <a:ext cx="0" cy="648072"/>
          </a:xfrm>
          <a:prstGeom prst="straightConnector1">
            <a:avLst/>
          </a:prstGeom>
          <a:solidFill>
            <a:schemeClr val="bg2"/>
          </a:solidFill>
          <a:ln w="38100" cap="flat" cmpd="sng" algn="ctr">
            <a:solidFill>
              <a:srgbClr val="B8BA3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28" name="Straight Arrow Connector 27"/>
          <p:cNvCxnSpPr/>
          <p:nvPr/>
        </p:nvCxnSpPr>
        <p:spPr bwMode="auto">
          <a:xfrm flipH="1">
            <a:off x="899592" y="4761148"/>
            <a:ext cx="504056" cy="324036"/>
          </a:xfrm>
          <a:prstGeom prst="straightConnector1">
            <a:avLst/>
          </a:prstGeom>
          <a:solidFill>
            <a:schemeClr val="bg2"/>
          </a:solidFill>
          <a:ln w="38100" cap="flat" cmpd="sng" algn="ctr">
            <a:solidFill>
              <a:srgbClr val="B8BA3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30" name="Straight Arrow Connector 29"/>
          <p:cNvCxnSpPr/>
          <p:nvPr/>
        </p:nvCxnSpPr>
        <p:spPr bwMode="auto">
          <a:xfrm flipH="1" flipV="1">
            <a:off x="1403648" y="4761148"/>
            <a:ext cx="504056" cy="341143"/>
          </a:xfrm>
          <a:prstGeom prst="straightConnector1">
            <a:avLst/>
          </a:prstGeom>
          <a:solidFill>
            <a:schemeClr val="bg2"/>
          </a:solidFill>
          <a:ln w="38100" cap="flat" cmpd="sng" algn="ctr">
            <a:solidFill>
              <a:srgbClr val="B8BA3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40" name="Straight Arrow Connector 39"/>
          <p:cNvCxnSpPr/>
          <p:nvPr/>
        </p:nvCxnSpPr>
        <p:spPr bwMode="auto">
          <a:xfrm flipH="1">
            <a:off x="2997222" y="4761638"/>
            <a:ext cx="504056" cy="324036"/>
          </a:xfrm>
          <a:prstGeom prst="straightConnector1">
            <a:avLst/>
          </a:prstGeom>
          <a:solidFill>
            <a:schemeClr val="bg2"/>
          </a:solidFill>
          <a:ln w="38100" cap="flat" cmpd="sng" algn="ctr">
            <a:solidFill>
              <a:srgbClr val="B8BA3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41" name="Straight Arrow Connector 40"/>
          <p:cNvCxnSpPr/>
          <p:nvPr/>
        </p:nvCxnSpPr>
        <p:spPr bwMode="auto">
          <a:xfrm flipH="1" flipV="1">
            <a:off x="3501278" y="4761638"/>
            <a:ext cx="504056" cy="341143"/>
          </a:xfrm>
          <a:prstGeom prst="straightConnector1">
            <a:avLst/>
          </a:prstGeom>
          <a:solidFill>
            <a:schemeClr val="bg2"/>
          </a:solidFill>
          <a:ln w="38100" cap="flat" cmpd="sng" algn="ctr">
            <a:solidFill>
              <a:srgbClr val="B8BA3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42" name="Straight Arrow Connector 41"/>
          <p:cNvCxnSpPr/>
          <p:nvPr/>
        </p:nvCxnSpPr>
        <p:spPr bwMode="auto">
          <a:xfrm flipH="1">
            <a:off x="5148064" y="4762128"/>
            <a:ext cx="504056" cy="324036"/>
          </a:xfrm>
          <a:prstGeom prst="straightConnector1">
            <a:avLst/>
          </a:prstGeom>
          <a:solidFill>
            <a:schemeClr val="bg2"/>
          </a:solidFill>
          <a:ln w="38100" cap="flat" cmpd="sng" algn="ctr">
            <a:solidFill>
              <a:srgbClr val="B8BA3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43" name="Straight Arrow Connector 42"/>
          <p:cNvCxnSpPr/>
          <p:nvPr/>
        </p:nvCxnSpPr>
        <p:spPr bwMode="auto">
          <a:xfrm flipH="1" flipV="1">
            <a:off x="5652120" y="4762128"/>
            <a:ext cx="504056" cy="341143"/>
          </a:xfrm>
          <a:prstGeom prst="straightConnector1">
            <a:avLst/>
          </a:prstGeom>
          <a:solidFill>
            <a:schemeClr val="bg2"/>
          </a:solidFill>
          <a:ln w="38100" cap="flat" cmpd="sng" algn="ctr">
            <a:solidFill>
              <a:srgbClr val="B8BA3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44" name="Straight Arrow Connector 43"/>
          <p:cNvCxnSpPr/>
          <p:nvPr/>
        </p:nvCxnSpPr>
        <p:spPr bwMode="auto">
          <a:xfrm flipH="1">
            <a:off x="7336430" y="4762128"/>
            <a:ext cx="504056" cy="324036"/>
          </a:xfrm>
          <a:prstGeom prst="straightConnector1">
            <a:avLst/>
          </a:prstGeom>
          <a:solidFill>
            <a:schemeClr val="bg2"/>
          </a:solidFill>
          <a:ln w="38100" cap="flat" cmpd="sng" algn="ctr">
            <a:solidFill>
              <a:srgbClr val="B8BA3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45" name="Straight Arrow Connector 44"/>
          <p:cNvCxnSpPr/>
          <p:nvPr/>
        </p:nvCxnSpPr>
        <p:spPr bwMode="auto">
          <a:xfrm flipH="1" flipV="1">
            <a:off x="7840486" y="4762128"/>
            <a:ext cx="504056" cy="341143"/>
          </a:xfrm>
          <a:prstGeom prst="straightConnector1">
            <a:avLst/>
          </a:prstGeom>
          <a:solidFill>
            <a:schemeClr val="bg2"/>
          </a:solidFill>
          <a:ln w="38100" cap="flat" cmpd="sng" algn="ctr">
            <a:solidFill>
              <a:srgbClr val="B8BA3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29" name="Rechthoek 28"/>
          <p:cNvSpPr/>
          <p:nvPr/>
        </p:nvSpPr>
        <p:spPr bwMode="auto">
          <a:xfrm flipH="1" flipV="1">
            <a:off x="395536" y="3693335"/>
            <a:ext cx="8460432" cy="1109891"/>
          </a:xfrm>
          <a:prstGeom prst="rect">
            <a:avLst/>
          </a:prstGeom>
          <a:solidFill>
            <a:schemeClr val="bg1"/>
          </a:solidFill>
          <a:ln>
            <a:noFill/>
          </a:ln>
          <a:effectLst/>
          <a:extLst/>
        </p:spPr>
        <p:txBody>
          <a:bodyPr vert="horz" wrap="square" lIns="90000" tIns="46800" rIns="90000" bIns="4680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1" lang="nl-NL" sz="1400" b="1"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2214607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par>
                                <p:cTn id="8" presetID="10" presetClass="entr" presetSubtype="0" fill="hold"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fade">
                                      <p:cBhvr>
                                        <p:cTn id="10" dur="500"/>
                                        <p:tgtEl>
                                          <p:spTgt spid="30"/>
                                        </p:tgtEl>
                                      </p:cBhvr>
                                    </p:animEffect>
                                  </p:childTnLst>
                                </p:cTn>
                              </p:par>
                              <p:par>
                                <p:cTn id="11" presetID="10"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nodeType="with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500"/>
                                        <p:tgtEl>
                                          <p:spTgt spid="2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40"/>
                                        </p:tgtEl>
                                        <p:attrNameLst>
                                          <p:attrName>style.visibility</p:attrName>
                                        </p:attrNameLst>
                                      </p:cBhvr>
                                      <p:to>
                                        <p:strVal val="visible"/>
                                      </p:to>
                                    </p:set>
                                    <p:animEffect transition="in" filter="fade">
                                      <p:cBhvr>
                                        <p:cTn id="24" dur="500"/>
                                        <p:tgtEl>
                                          <p:spTgt spid="40"/>
                                        </p:tgtEl>
                                      </p:cBhvr>
                                    </p:animEffect>
                                  </p:childTnLst>
                                </p:cTn>
                              </p:par>
                              <p:par>
                                <p:cTn id="25" presetID="10" presetClass="entr" presetSubtype="0" fill="hold" nodeType="with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fade">
                                      <p:cBhvr>
                                        <p:cTn id="27" dur="500"/>
                                        <p:tgtEl>
                                          <p:spTgt spid="41"/>
                                        </p:tgtEl>
                                      </p:cBhvr>
                                    </p:animEffect>
                                  </p:childTnLst>
                                </p:cTn>
                              </p:par>
                              <p:par>
                                <p:cTn id="28" presetID="10" presetClass="entr" presetSubtype="0" fill="hold" nodeType="with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fade">
                                      <p:cBhvr>
                                        <p:cTn id="30" dur="500"/>
                                        <p:tgtEl>
                                          <p:spTgt spid="26"/>
                                        </p:tgtEl>
                                      </p:cBhvr>
                                    </p:animEffect>
                                  </p:childTnLst>
                                </p:cTn>
                              </p:par>
                              <p:par>
                                <p:cTn id="31" presetID="10" presetClass="entr" presetSubtype="0" fill="hold" nodeType="with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fade">
                                      <p:cBhvr>
                                        <p:cTn id="33" dur="500"/>
                                        <p:tgtEl>
                                          <p:spTgt spid="25"/>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500"/>
                                        <p:tgtEl>
                                          <p:spTgt spid="7"/>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42"/>
                                        </p:tgtEl>
                                        <p:attrNameLst>
                                          <p:attrName>style.visibility</p:attrName>
                                        </p:attrNameLst>
                                      </p:cBhvr>
                                      <p:to>
                                        <p:strVal val="visible"/>
                                      </p:to>
                                    </p:set>
                                    <p:animEffect transition="in" filter="fade">
                                      <p:cBhvr>
                                        <p:cTn id="41" dur="500"/>
                                        <p:tgtEl>
                                          <p:spTgt spid="42"/>
                                        </p:tgtEl>
                                      </p:cBhvr>
                                    </p:animEffect>
                                  </p:childTnLst>
                                </p:cTn>
                              </p:par>
                              <p:par>
                                <p:cTn id="42" presetID="10" presetClass="entr" presetSubtype="0" fill="hold" nodeType="withEffect">
                                  <p:stCondLst>
                                    <p:cond delay="0"/>
                                  </p:stCondLst>
                                  <p:childTnLst>
                                    <p:set>
                                      <p:cBhvr>
                                        <p:cTn id="43" dur="1" fill="hold">
                                          <p:stCondLst>
                                            <p:cond delay="0"/>
                                          </p:stCondLst>
                                        </p:cTn>
                                        <p:tgtEl>
                                          <p:spTgt spid="43"/>
                                        </p:tgtEl>
                                        <p:attrNameLst>
                                          <p:attrName>style.visibility</p:attrName>
                                        </p:attrNameLst>
                                      </p:cBhvr>
                                      <p:to>
                                        <p:strVal val="visible"/>
                                      </p:to>
                                    </p:set>
                                    <p:animEffect transition="in" filter="fade">
                                      <p:cBhvr>
                                        <p:cTn id="44" dur="500"/>
                                        <p:tgtEl>
                                          <p:spTgt spid="43"/>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fade">
                                      <p:cBhvr>
                                        <p:cTn id="47" dur="500"/>
                                        <p:tgtEl>
                                          <p:spTgt spid="8"/>
                                        </p:tgtEl>
                                      </p:cBhvr>
                                    </p:animEffect>
                                  </p:childTnLst>
                                </p:cTn>
                              </p:par>
                              <p:par>
                                <p:cTn id="48" presetID="10" presetClass="entr" presetSubtype="0" fill="hold" nodeType="withEffect">
                                  <p:stCondLst>
                                    <p:cond delay="0"/>
                                  </p:stCondLst>
                                  <p:childTnLst>
                                    <p:set>
                                      <p:cBhvr>
                                        <p:cTn id="49" dur="1" fill="hold">
                                          <p:stCondLst>
                                            <p:cond delay="0"/>
                                          </p:stCondLst>
                                        </p:cTn>
                                        <p:tgtEl>
                                          <p:spTgt spid="24"/>
                                        </p:tgtEl>
                                        <p:attrNameLst>
                                          <p:attrName>style.visibility</p:attrName>
                                        </p:attrNameLst>
                                      </p:cBhvr>
                                      <p:to>
                                        <p:strVal val="visible"/>
                                      </p:to>
                                    </p:set>
                                    <p:animEffect transition="in" filter="fade">
                                      <p:cBhvr>
                                        <p:cTn id="50" dur="500"/>
                                        <p:tgtEl>
                                          <p:spTgt spid="24"/>
                                        </p:tgtEl>
                                      </p:cBhvr>
                                    </p:animEffect>
                                  </p:childTnLst>
                                </p:cTn>
                              </p:par>
                              <p:par>
                                <p:cTn id="51" presetID="10" presetClass="entr" presetSubtype="0" fill="hold" nodeType="with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fade">
                                      <p:cBhvr>
                                        <p:cTn id="53" dur="500"/>
                                        <p:tgtEl>
                                          <p:spTgt spid="23"/>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44"/>
                                        </p:tgtEl>
                                        <p:attrNameLst>
                                          <p:attrName>style.visibility</p:attrName>
                                        </p:attrNameLst>
                                      </p:cBhvr>
                                      <p:to>
                                        <p:strVal val="visible"/>
                                      </p:to>
                                    </p:set>
                                    <p:animEffect transition="in" filter="fade">
                                      <p:cBhvr>
                                        <p:cTn id="58" dur="500"/>
                                        <p:tgtEl>
                                          <p:spTgt spid="44"/>
                                        </p:tgtEl>
                                      </p:cBhvr>
                                    </p:animEffect>
                                  </p:childTnLst>
                                </p:cTn>
                              </p:par>
                              <p:par>
                                <p:cTn id="59" presetID="10" presetClass="entr" presetSubtype="0" fill="hold" nodeType="withEffect">
                                  <p:stCondLst>
                                    <p:cond delay="0"/>
                                  </p:stCondLst>
                                  <p:childTnLst>
                                    <p:set>
                                      <p:cBhvr>
                                        <p:cTn id="60" dur="1" fill="hold">
                                          <p:stCondLst>
                                            <p:cond delay="0"/>
                                          </p:stCondLst>
                                        </p:cTn>
                                        <p:tgtEl>
                                          <p:spTgt spid="45"/>
                                        </p:tgtEl>
                                        <p:attrNameLst>
                                          <p:attrName>style.visibility</p:attrName>
                                        </p:attrNameLst>
                                      </p:cBhvr>
                                      <p:to>
                                        <p:strVal val="visible"/>
                                      </p:to>
                                    </p:set>
                                    <p:animEffect transition="in" filter="fade">
                                      <p:cBhvr>
                                        <p:cTn id="61" dur="500"/>
                                        <p:tgtEl>
                                          <p:spTgt spid="45"/>
                                        </p:tgtEl>
                                      </p:cBhvr>
                                    </p:animEffect>
                                  </p:childTnLst>
                                </p:cTn>
                              </p:par>
                              <p:par>
                                <p:cTn id="62" presetID="10" presetClass="entr" presetSubtype="0" fill="hold" nodeType="with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fade">
                                      <p:cBhvr>
                                        <p:cTn id="64" dur="500"/>
                                        <p:tgtEl>
                                          <p:spTgt spid="22"/>
                                        </p:tgtEl>
                                      </p:cBhvr>
                                    </p:animEffect>
                                  </p:childTnLst>
                                </p:cTn>
                              </p:par>
                              <p:par>
                                <p:cTn id="65" presetID="10" presetClass="entr" presetSubtype="0" fill="hold" nodeType="with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fade">
                                      <p:cBhvr>
                                        <p:cTn id="67" dur="500"/>
                                        <p:tgtEl>
                                          <p:spTgt spid="27"/>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9"/>
                                        </p:tgtEl>
                                        <p:attrNameLst>
                                          <p:attrName>style.visibility</p:attrName>
                                        </p:attrNameLst>
                                      </p:cBhvr>
                                      <p:to>
                                        <p:strVal val="visible"/>
                                      </p:to>
                                    </p:set>
                                    <p:animEffect transition="in" filter="fade">
                                      <p:cBhvr>
                                        <p:cTn id="70" dur="500"/>
                                        <p:tgtEl>
                                          <p:spTgt spid="9"/>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xit" presetSubtype="0" fill="hold" grpId="0" nodeType="clickEffect">
                                  <p:stCondLst>
                                    <p:cond delay="0"/>
                                  </p:stCondLst>
                                  <p:childTnLst>
                                    <p:animEffect transition="out" filter="fade">
                                      <p:cBhvr>
                                        <p:cTn id="74" dur="500"/>
                                        <p:tgtEl>
                                          <p:spTgt spid="29"/>
                                        </p:tgtEl>
                                      </p:cBhvr>
                                    </p:animEffect>
                                    <p:set>
                                      <p:cBhvr>
                                        <p:cTn id="75" dur="1" fill="hold">
                                          <p:stCondLst>
                                            <p:cond delay="499"/>
                                          </p:stCondLst>
                                        </p:cTn>
                                        <p:tgtEl>
                                          <p:spTgt spid="2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2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a:t>Kruisreactie bij bloedtransfusie</a:t>
            </a:r>
            <a:endParaRPr lang="en-US" dirty="0"/>
          </a:p>
        </p:txBody>
      </p:sp>
      <p:pic>
        <p:nvPicPr>
          <p:cNvPr id="4" name="Picture 1" descr="C:\Documents and Settings\Sarah de Waard\Mijn documenten\Freelance\Pearson\Martini - Anatomie en fysiologie\Powerpoint afbeeldingen\Nederlandse afbeeldingen\Hoofdstuk 11\Hoofdstuk 11\11-07.jpg"/>
          <p:cNvPicPr>
            <a:picLocks noChangeAspect="1" noChangeArrowheads="1"/>
          </p:cNvPicPr>
          <p:nvPr/>
        </p:nvPicPr>
        <p:blipFill rotWithShape="1">
          <a:blip r:embed="rId3">
            <a:extLst>
              <a:ext uri="{28A0092B-C50C-407E-A947-70E740481C1C}">
                <a14:useLocalDpi xmlns:a14="http://schemas.microsoft.com/office/drawing/2010/main" val="0"/>
              </a:ext>
            </a:extLst>
          </a:blip>
          <a:srcRect t="39788" b="27451"/>
          <a:stretch/>
        </p:blipFill>
        <p:spPr bwMode="auto">
          <a:xfrm>
            <a:off x="0" y="1793261"/>
            <a:ext cx="8940375" cy="2736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971600" y="4529565"/>
            <a:ext cx="2016224" cy="1200329"/>
          </a:xfrm>
          <a:prstGeom prst="rect">
            <a:avLst/>
          </a:prstGeom>
          <a:noFill/>
        </p:spPr>
        <p:txBody>
          <a:bodyPr wrap="square" rtlCol="0">
            <a:spAutoFit/>
          </a:bodyPr>
          <a:lstStyle/>
          <a:p>
            <a:r>
              <a:rPr lang="nl-NL" sz="2400" u="sng" dirty="0">
                <a:latin typeface="+mn-lt"/>
              </a:rPr>
              <a:t>Antigenen</a:t>
            </a:r>
            <a:r>
              <a:rPr lang="nl-NL" sz="2400" dirty="0">
                <a:latin typeface="+mn-lt"/>
              </a:rPr>
              <a:t> op rode bloedcellen</a:t>
            </a:r>
            <a:endParaRPr lang="nl-NL" sz="2400" i="1" dirty="0">
              <a:latin typeface="+mn-lt"/>
            </a:endParaRPr>
          </a:p>
        </p:txBody>
      </p:sp>
      <p:sp>
        <p:nvSpPr>
          <p:cNvPr id="6" name="TextBox 5"/>
          <p:cNvSpPr txBox="1"/>
          <p:nvPr/>
        </p:nvSpPr>
        <p:spPr>
          <a:xfrm>
            <a:off x="3250243" y="4529565"/>
            <a:ext cx="2041838" cy="1200329"/>
          </a:xfrm>
          <a:prstGeom prst="rect">
            <a:avLst/>
          </a:prstGeom>
          <a:noFill/>
        </p:spPr>
        <p:txBody>
          <a:bodyPr wrap="square" rtlCol="0">
            <a:spAutoFit/>
          </a:bodyPr>
          <a:lstStyle/>
          <a:p>
            <a:r>
              <a:rPr lang="nl-NL" sz="2400" u="sng" dirty="0">
                <a:latin typeface="+mn-lt"/>
              </a:rPr>
              <a:t>Antistoffen</a:t>
            </a:r>
            <a:r>
              <a:rPr lang="nl-NL" sz="2400" dirty="0">
                <a:latin typeface="+mn-lt"/>
              </a:rPr>
              <a:t> in bloedplasma</a:t>
            </a:r>
            <a:endParaRPr lang="nl-NL" sz="2400" i="1" dirty="0">
              <a:latin typeface="+mn-lt"/>
            </a:endParaRPr>
          </a:p>
        </p:txBody>
      </p:sp>
      <p:sp>
        <p:nvSpPr>
          <p:cNvPr id="7" name="TextBox 6"/>
          <p:cNvSpPr txBox="1"/>
          <p:nvPr/>
        </p:nvSpPr>
        <p:spPr>
          <a:xfrm>
            <a:off x="5292080" y="1393151"/>
            <a:ext cx="3743908" cy="400110"/>
          </a:xfrm>
          <a:prstGeom prst="rect">
            <a:avLst/>
          </a:prstGeom>
          <a:noFill/>
        </p:spPr>
        <p:txBody>
          <a:bodyPr wrap="square" rtlCol="0">
            <a:spAutoFit/>
          </a:bodyPr>
          <a:lstStyle/>
          <a:p>
            <a:pPr algn="l"/>
            <a:r>
              <a:rPr lang="nl-NL" sz="1000" b="0" dirty="0">
                <a:solidFill>
                  <a:schemeClr val="bg1">
                    <a:lumMod val="50000"/>
                  </a:schemeClr>
                </a:solidFill>
              </a:rPr>
              <a:t>Figuur 11-7 (b). Martini, F.H. &amp; Bartholomew, E.F. (2012). Anatomie en fysiologie. Een inleiding. Amsterdam: Pearson.  </a:t>
            </a:r>
            <a:endParaRPr lang="en-US" sz="1000" b="0" dirty="0">
              <a:solidFill>
                <a:schemeClr val="bg1">
                  <a:lumMod val="50000"/>
                </a:schemeClr>
              </a:solidFill>
            </a:endParaRPr>
          </a:p>
        </p:txBody>
      </p:sp>
    </p:spTree>
    <p:extLst>
      <p:ext uri="{BB962C8B-B14F-4D97-AF65-F5344CB8AC3E}">
        <p14:creationId xmlns:p14="http://schemas.microsoft.com/office/powerpoint/2010/main" val="5908246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a:t>Kruisreacties bij bloedtransfusie</a:t>
            </a:r>
            <a:endParaRPr lang="en-US" dirty="0"/>
          </a:p>
        </p:txBody>
      </p:sp>
      <p:sp>
        <p:nvSpPr>
          <p:cNvPr id="10" name="Content Placeholder 9"/>
          <p:cNvSpPr>
            <a:spLocks noGrp="1"/>
          </p:cNvSpPr>
          <p:nvPr>
            <p:ph idx="1"/>
          </p:nvPr>
        </p:nvSpPr>
        <p:spPr/>
        <p:txBody>
          <a:bodyPr/>
          <a:lstStyle/>
          <a:p>
            <a:pPr marL="0" indent="0" algn="ctr">
              <a:buNone/>
            </a:pPr>
            <a:r>
              <a:rPr lang="nl-NL" dirty="0">
                <a:solidFill>
                  <a:schemeClr val="tx1"/>
                </a:solidFill>
              </a:rPr>
              <a:t>Een kruisreactie (transfusieprobleem) ontstaat als </a:t>
            </a:r>
            <a:r>
              <a:rPr lang="nl-NL" b="1" u="sng" dirty="0">
                <a:solidFill>
                  <a:schemeClr val="tx1"/>
                </a:solidFill>
              </a:rPr>
              <a:t>antistoffen in het bloedplasma van de ontvanger</a:t>
            </a:r>
          </a:p>
          <a:p>
            <a:pPr marL="0" indent="0" algn="ctr">
              <a:buNone/>
            </a:pPr>
            <a:r>
              <a:rPr lang="nl-NL" dirty="0">
                <a:solidFill>
                  <a:schemeClr val="tx1"/>
                </a:solidFill>
              </a:rPr>
              <a:t> samenklonteren met de rode bloedcellen </a:t>
            </a:r>
          </a:p>
          <a:p>
            <a:pPr marL="0" indent="0" algn="ctr">
              <a:buNone/>
            </a:pPr>
            <a:r>
              <a:rPr lang="nl-NL" dirty="0">
                <a:solidFill>
                  <a:schemeClr val="tx1"/>
                </a:solidFill>
              </a:rPr>
              <a:t>van de donor</a:t>
            </a:r>
          </a:p>
          <a:p>
            <a:pPr marL="0" indent="0" algn="ctr">
              <a:buNone/>
            </a:pPr>
            <a:endParaRPr lang="nl-NL" dirty="0">
              <a:solidFill>
                <a:schemeClr val="tx1"/>
              </a:solidFill>
            </a:endParaRPr>
          </a:p>
          <a:p>
            <a:r>
              <a:rPr lang="nl-NL" dirty="0">
                <a:solidFill>
                  <a:schemeClr val="tx1"/>
                </a:solidFill>
              </a:rPr>
              <a:t>Iemand vreemde antistoffen toedienen is niet ideaal, maar kan wel (beetje klontering)</a:t>
            </a:r>
          </a:p>
          <a:p>
            <a:endParaRPr lang="nl-NL" dirty="0">
              <a:solidFill>
                <a:schemeClr val="tx1"/>
              </a:solidFill>
            </a:endParaRPr>
          </a:p>
          <a:p>
            <a:r>
              <a:rPr lang="nl-NL" dirty="0">
                <a:solidFill>
                  <a:schemeClr val="tx1"/>
                </a:solidFill>
              </a:rPr>
              <a:t>Iemand vreemde antigenen toedienen is dodelijk (al het bloed gaat klonteren)</a:t>
            </a:r>
            <a:endParaRPr lang="en-US" dirty="0">
              <a:solidFill>
                <a:schemeClr val="tx1"/>
              </a:solidFill>
            </a:endParaRPr>
          </a:p>
        </p:txBody>
      </p:sp>
    </p:spTree>
    <p:extLst>
      <p:ext uri="{BB962C8B-B14F-4D97-AF65-F5344CB8AC3E}">
        <p14:creationId xmlns:p14="http://schemas.microsoft.com/office/powerpoint/2010/main" val="7833032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Test</a:t>
            </a:r>
          </a:p>
        </p:txBody>
      </p:sp>
      <p:sp>
        <p:nvSpPr>
          <p:cNvPr id="3" name="Tijdelijke aanduiding voor inhoud 2"/>
          <p:cNvSpPr>
            <a:spLocks noGrp="1"/>
          </p:cNvSpPr>
          <p:nvPr>
            <p:ph idx="1"/>
          </p:nvPr>
        </p:nvSpPr>
        <p:spPr>
          <a:solidFill>
            <a:schemeClr val="tx2">
              <a:lumMod val="60000"/>
              <a:lumOff val="40000"/>
            </a:schemeClr>
          </a:solidFill>
        </p:spPr>
        <p:txBody>
          <a:bodyPr/>
          <a:lstStyle/>
          <a:p>
            <a:endParaRPr lang="nl-NL" dirty="0">
              <a:solidFill>
                <a:schemeClr val="bg1"/>
              </a:solidFill>
            </a:endParaRPr>
          </a:p>
          <a:p>
            <a:pPr marL="0" indent="0">
              <a:buNone/>
            </a:pPr>
            <a:endParaRPr lang="nl-NL" dirty="0">
              <a:solidFill>
                <a:schemeClr val="bg1"/>
              </a:solidFill>
            </a:endParaRPr>
          </a:p>
          <a:p>
            <a:endParaRPr lang="nl-NL" dirty="0"/>
          </a:p>
          <a:p>
            <a:endParaRPr lang="nl-NL" dirty="0"/>
          </a:p>
        </p:txBody>
      </p:sp>
      <p:sp>
        <p:nvSpPr>
          <p:cNvPr id="4" name="Afgeronde rechthoek 3"/>
          <p:cNvSpPr/>
          <p:nvPr/>
        </p:nvSpPr>
        <p:spPr bwMode="auto">
          <a:xfrm>
            <a:off x="2123728" y="5517232"/>
            <a:ext cx="1071139" cy="581295"/>
          </a:xfrm>
          <a:prstGeom prst="roundRect">
            <a:avLst/>
          </a:prstGeom>
          <a:ln/>
          <a:extLst/>
        </p:spPr>
        <p:style>
          <a:lnRef idx="2">
            <a:schemeClr val="accent5"/>
          </a:lnRef>
          <a:fillRef idx="1">
            <a:schemeClr val="lt1"/>
          </a:fillRef>
          <a:effectRef idx="0">
            <a:schemeClr val="accent5"/>
          </a:effectRef>
          <a:fontRef idx="minor">
            <a:schemeClr val="dk1"/>
          </a:fontRef>
        </p:style>
        <p:txBody>
          <a:bodyPr vert="horz" wrap="none" lIns="90000" tIns="46800" rIns="90000" bIns="4680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r>
              <a:rPr lang="nl-NL" sz="2800" dirty="0">
                <a:solidFill>
                  <a:sysClr val="windowText" lastClr="000000"/>
                </a:solidFill>
                <a:latin typeface="+mn-lt"/>
              </a:rPr>
              <a:t>Juist</a:t>
            </a:r>
          </a:p>
        </p:txBody>
      </p:sp>
      <p:sp>
        <p:nvSpPr>
          <p:cNvPr id="5" name="Afgeronde rechthoek 4"/>
          <p:cNvSpPr/>
          <p:nvPr/>
        </p:nvSpPr>
        <p:spPr bwMode="auto">
          <a:xfrm>
            <a:off x="5436096" y="5495054"/>
            <a:ext cx="1474181" cy="581295"/>
          </a:xfrm>
          <a:prstGeom prst="roundRect">
            <a:avLst/>
          </a:prstGeom>
          <a:ln/>
          <a:extLst/>
        </p:spPr>
        <p:style>
          <a:lnRef idx="2">
            <a:schemeClr val="accent5"/>
          </a:lnRef>
          <a:fillRef idx="1">
            <a:schemeClr val="lt1"/>
          </a:fillRef>
          <a:effectRef idx="0">
            <a:schemeClr val="accent5"/>
          </a:effectRef>
          <a:fontRef idx="minor">
            <a:schemeClr val="dk1"/>
          </a:fontRef>
        </p:style>
        <p:txBody>
          <a:bodyPr vert="horz" wrap="none" lIns="90000" tIns="46800" rIns="90000" bIns="4680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r>
              <a:rPr lang="nl-NL" sz="2800" dirty="0">
                <a:solidFill>
                  <a:sysClr val="windowText" lastClr="000000"/>
                </a:solidFill>
                <a:latin typeface="+mn-lt"/>
              </a:rPr>
              <a:t>Onjuist</a:t>
            </a:r>
          </a:p>
        </p:txBody>
      </p:sp>
      <p:sp>
        <p:nvSpPr>
          <p:cNvPr id="6" name="Afgeronde rechthoek 5"/>
          <p:cNvSpPr/>
          <p:nvPr/>
        </p:nvSpPr>
        <p:spPr bwMode="auto">
          <a:xfrm>
            <a:off x="539552" y="1986345"/>
            <a:ext cx="8064896" cy="2964926"/>
          </a:xfrm>
          <a:prstGeom prst="roundRect">
            <a:avLst/>
          </a:prstGeom>
          <a:ln/>
          <a:extLst/>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0000" tIns="46800" rIns="90000" bIns="46800" numCol="1" spcCol="0" rtlCol="0" fromWordArt="0" anchor="ctr" anchorCtr="0" forceAA="0" compatLnSpc="1">
            <a:prstTxWarp prst="textNoShape">
              <a:avLst/>
            </a:prstTxWarp>
            <a:spAutoFit/>
          </a:bodyPr>
          <a:lstStyle/>
          <a:p>
            <a:r>
              <a:rPr lang="nl-NL" sz="2800" dirty="0">
                <a:solidFill>
                  <a:schemeClr val="tx1"/>
                </a:solidFill>
                <a:latin typeface="Arial" panose="020B0604020202020204" pitchFamily="34" charset="0"/>
                <a:cs typeface="Arial" panose="020B0604020202020204" pitchFamily="34" charset="0"/>
              </a:rPr>
              <a:t>Stelling:</a:t>
            </a:r>
          </a:p>
          <a:p>
            <a:r>
              <a:rPr lang="nl-NL" sz="2800" dirty="0">
                <a:solidFill>
                  <a:schemeClr val="tx1"/>
                </a:solidFill>
                <a:latin typeface="Arial" panose="020B0604020202020204" pitchFamily="34" charset="0"/>
                <a:cs typeface="Arial" panose="020B0604020202020204" pitchFamily="34" charset="0"/>
              </a:rPr>
              <a:t>Een patiënt met bloedgroep B kan zonder problemen bloed ontvangen van een donor met bloedgroep A. </a:t>
            </a:r>
          </a:p>
          <a:p>
            <a:r>
              <a:rPr lang="nl-NL" sz="2800" i="1" dirty="0">
                <a:solidFill>
                  <a:schemeClr val="tx1"/>
                </a:solidFill>
                <a:latin typeface="Arial" panose="020B0604020202020204" pitchFamily="34" charset="0"/>
                <a:cs typeface="Arial" panose="020B0604020202020204" pitchFamily="34" charset="0"/>
              </a:rPr>
              <a:t>Deze stelling is:</a:t>
            </a:r>
            <a:endParaRPr lang="nl-NL" sz="2800" i="1" dirty="0">
              <a:solidFill>
                <a:sysClr val="windowText" lastClr="000000"/>
              </a:solidFill>
              <a:latin typeface="Arial" panose="020B0604020202020204" pitchFamily="34" charset="0"/>
              <a:cs typeface="Arial" panose="020B0604020202020204" pitchFamily="34" charset="0"/>
            </a:endParaRPr>
          </a:p>
        </p:txBody>
      </p:sp>
      <p:sp>
        <p:nvSpPr>
          <p:cNvPr id="7" name="Rounded Rectangular Callout 6"/>
          <p:cNvSpPr/>
          <p:nvPr/>
        </p:nvSpPr>
        <p:spPr bwMode="auto">
          <a:xfrm>
            <a:off x="690401" y="1700808"/>
            <a:ext cx="2588203" cy="955866"/>
          </a:xfrm>
          <a:prstGeom prst="wedgeRoundRectCallout">
            <a:avLst>
              <a:gd name="adj1" fmla="val 24455"/>
              <a:gd name="adj2" fmla="val 67670"/>
              <a:gd name="adj3" fmla="val 16667"/>
            </a:avLst>
          </a:prstGeom>
          <a:solidFill>
            <a:srgbClr val="DEE088"/>
          </a:solidFill>
          <a:ln>
            <a:noFill/>
          </a:ln>
          <a:effectLst/>
          <a:extLst/>
        </p:spPr>
        <p:txBody>
          <a:bodyPr vert="horz" wrap="square" lIns="90000" tIns="46800" rIns="90000" bIns="4680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r>
              <a:rPr kumimoji="1" lang="nl-NL" sz="2000" b="1" i="0" u="none" strike="noStrike" cap="none" normalizeH="0" baseline="0" dirty="0">
                <a:ln>
                  <a:noFill/>
                </a:ln>
                <a:solidFill>
                  <a:schemeClr val="tx1"/>
                </a:solidFill>
                <a:effectLst/>
                <a:latin typeface="Arial" charset="0"/>
              </a:rPr>
              <a:t>Ontvanger</a:t>
            </a:r>
          </a:p>
          <a:p>
            <a:pPr marL="0" marR="0" indent="0" algn="ctr" defTabSz="914400" rtl="0" eaLnBrk="0" fontAlgn="base" latinLnBrk="0" hangingPunct="0">
              <a:lnSpc>
                <a:spcPct val="100000"/>
              </a:lnSpc>
              <a:spcBef>
                <a:spcPct val="50000"/>
              </a:spcBef>
              <a:spcAft>
                <a:spcPct val="0"/>
              </a:spcAft>
              <a:buClrTx/>
              <a:buSzTx/>
              <a:buFontTx/>
              <a:buNone/>
              <a:tabLst/>
            </a:pPr>
            <a:r>
              <a:rPr kumimoji="1" lang="nl-NL" sz="2000" b="1" i="0" u="none" strike="noStrike" cap="none" normalizeH="0" baseline="0" dirty="0">
                <a:ln>
                  <a:noFill/>
                </a:ln>
                <a:solidFill>
                  <a:schemeClr val="tx1"/>
                </a:solidFill>
                <a:effectLst/>
                <a:latin typeface="Arial" charset="0"/>
              </a:rPr>
              <a:t>Antistoffen:</a:t>
            </a:r>
            <a:r>
              <a:rPr kumimoji="1" lang="nl-NL" sz="2000" b="1" i="0" u="none" strike="noStrike" cap="none" normalizeH="0" dirty="0">
                <a:ln>
                  <a:noFill/>
                </a:ln>
                <a:solidFill>
                  <a:schemeClr val="tx1"/>
                </a:solidFill>
                <a:effectLst/>
                <a:latin typeface="Arial" charset="0"/>
              </a:rPr>
              <a:t> anti-A</a:t>
            </a:r>
            <a:endParaRPr kumimoji="1" lang="en-US" sz="2000" b="1" i="0" u="none" strike="noStrike" cap="none" normalizeH="0" baseline="0" dirty="0">
              <a:ln>
                <a:noFill/>
              </a:ln>
              <a:solidFill>
                <a:schemeClr val="tx1"/>
              </a:solidFill>
              <a:effectLst/>
              <a:latin typeface="Arial" charset="0"/>
            </a:endParaRPr>
          </a:p>
        </p:txBody>
      </p:sp>
      <p:sp>
        <p:nvSpPr>
          <p:cNvPr id="8" name="Rounded Rectangular Callout 6"/>
          <p:cNvSpPr/>
          <p:nvPr/>
        </p:nvSpPr>
        <p:spPr bwMode="auto">
          <a:xfrm>
            <a:off x="6382028" y="3892294"/>
            <a:ext cx="2242948" cy="955866"/>
          </a:xfrm>
          <a:prstGeom prst="wedgeRoundRectCallout">
            <a:avLst>
              <a:gd name="adj1" fmla="val 4750"/>
              <a:gd name="adj2" fmla="val -71391"/>
              <a:gd name="adj3" fmla="val 16667"/>
            </a:avLst>
          </a:prstGeom>
          <a:solidFill>
            <a:srgbClr val="DEE088"/>
          </a:solidFill>
          <a:ln>
            <a:noFill/>
          </a:ln>
          <a:effectLst/>
          <a:extLst/>
        </p:spPr>
        <p:txBody>
          <a:bodyPr vert="horz" wrap="square" lIns="90000" tIns="46800" rIns="90000" bIns="46800" numCol="1" rtlCol="0" anchor="ctr" anchorCtr="0" compatLnSpc="1">
            <a:prstTxWarp prst="textNoShape">
              <a:avLst/>
            </a:prstTxWarp>
            <a:spAutoFit/>
          </a:bodyPr>
          <a:lstStyle/>
          <a:p>
            <a:r>
              <a:rPr lang="nl-NL" sz="2000" dirty="0"/>
              <a:t>Donor</a:t>
            </a:r>
          </a:p>
          <a:p>
            <a:r>
              <a:rPr lang="nl-NL" sz="2000" dirty="0"/>
              <a:t>Antigenen: A</a:t>
            </a:r>
            <a:endParaRPr lang="en-US" sz="2000" dirty="0"/>
          </a:p>
        </p:txBody>
      </p:sp>
      <p:sp>
        <p:nvSpPr>
          <p:cNvPr id="9" name="Rounded Rectangular Callout 6"/>
          <p:cNvSpPr/>
          <p:nvPr/>
        </p:nvSpPr>
        <p:spPr bwMode="auto">
          <a:xfrm>
            <a:off x="5220073" y="826346"/>
            <a:ext cx="2984306" cy="785606"/>
          </a:xfrm>
          <a:prstGeom prst="wedgeRoundRectCallout">
            <a:avLst>
              <a:gd name="adj1" fmla="val 24455"/>
              <a:gd name="adj2" fmla="val 67670"/>
              <a:gd name="adj3" fmla="val 16667"/>
            </a:avLst>
          </a:prstGeom>
          <a:solidFill>
            <a:schemeClr val="bg1">
              <a:lumMod val="95000"/>
            </a:schemeClr>
          </a:solidFill>
          <a:ln>
            <a:noFill/>
          </a:ln>
          <a:effectLst/>
          <a:extLst/>
        </p:spPr>
        <p:txBody>
          <a:bodyPr vert="horz" wrap="square" lIns="90000" tIns="46800" rIns="90000" bIns="4680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r>
              <a:rPr kumimoji="1" lang="nl-NL" sz="2000" b="1" i="0" u="none" strike="noStrike" cap="none" normalizeH="0" baseline="0" dirty="0">
                <a:ln>
                  <a:noFill/>
                </a:ln>
                <a:solidFill>
                  <a:schemeClr val="tx1"/>
                </a:solidFill>
                <a:effectLst/>
                <a:latin typeface="Arial" charset="0"/>
              </a:rPr>
              <a:t>Resusfactor buit</a:t>
            </a:r>
            <a:r>
              <a:rPr lang="nl-NL" sz="2000" dirty="0"/>
              <a:t>en beschouwing gelaten</a:t>
            </a:r>
            <a:endParaRPr kumimoji="1" lang="en-US" sz="2000" b="1" i="0" u="none" strike="noStrike" cap="none" normalizeH="0" baseline="0" dirty="0">
              <a:ln>
                <a:noFill/>
              </a:ln>
              <a:solidFill>
                <a:schemeClr val="tx1"/>
              </a:solidFill>
              <a:effectLst/>
              <a:latin typeface="Arial" charset="0"/>
            </a:endParaRPr>
          </a:p>
        </p:txBody>
      </p:sp>
    </p:spTree>
    <p:extLst>
      <p:ext uri="{BB962C8B-B14F-4D97-AF65-F5344CB8AC3E}">
        <p14:creationId xmlns:p14="http://schemas.microsoft.com/office/powerpoint/2010/main" val="3221193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4"/>
                                        </p:tgtEl>
                                      </p:cBhvr>
                                    </p:animEffect>
                                    <p:set>
                                      <p:cBhvr>
                                        <p:cTn id="22"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4"/>
          <p:cNvSpPr txBox="1"/>
          <p:nvPr/>
        </p:nvSpPr>
        <p:spPr>
          <a:xfrm>
            <a:off x="4355976" y="1493747"/>
            <a:ext cx="2016224" cy="523220"/>
          </a:xfrm>
          <a:prstGeom prst="rect">
            <a:avLst/>
          </a:prstGeom>
          <a:noFill/>
        </p:spPr>
        <p:txBody>
          <a:bodyPr wrap="square" rtlCol="0">
            <a:spAutoFit/>
          </a:bodyPr>
          <a:lstStyle/>
          <a:p>
            <a:r>
              <a:rPr lang="nl-NL" sz="2800" dirty="0">
                <a:latin typeface="Arial" panose="020B0604020202020204" pitchFamily="34" charset="0"/>
                <a:cs typeface="Arial" panose="020B0604020202020204" pitchFamily="34" charset="0"/>
              </a:rPr>
              <a:t>Ontvanger</a:t>
            </a:r>
            <a:endParaRPr lang="nl-NL" sz="2800" i="1" dirty="0">
              <a:latin typeface="Arial" panose="020B0604020202020204" pitchFamily="34" charset="0"/>
              <a:cs typeface="Arial" panose="020B0604020202020204" pitchFamily="34" charset="0"/>
            </a:endParaRPr>
          </a:p>
        </p:txBody>
      </p:sp>
      <p:sp>
        <p:nvSpPr>
          <p:cNvPr id="2" name="Titel 1"/>
          <p:cNvSpPr>
            <a:spLocks noGrp="1"/>
          </p:cNvSpPr>
          <p:nvPr>
            <p:ph type="title"/>
          </p:nvPr>
        </p:nvSpPr>
        <p:spPr/>
        <p:txBody>
          <a:bodyPr/>
          <a:lstStyle/>
          <a:p>
            <a:r>
              <a:rPr lang="nl-NL" dirty="0"/>
              <a:t>Kruisreacties bij bloedtransfusie</a:t>
            </a:r>
          </a:p>
        </p:txBody>
      </p:sp>
      <p:graphicFrame>
        <p:nvGraphicFramePr>
          <p:cNvPr id="4" name="Tijdelijke aanduiding voor inhoud 3"/>
          <p:cNvGraphicFramePr>
            <a:graphicFrameLocks noGrp="1"/>
          </p:cNvGraphicFramePr>
          <p:nvPr>
            <p:ph idx="1"/>
            <p:extLst/>
          </p:nvPr>
        </p:nvGraphicFramePr>
        <p:xfrm>
          <a:off x="1907704" y="2132856"/>
          <a:ext cx="6584730" cy="4222400"/>
        </p:xfrm>
        <a:graphic>
          <a:graphicData uri="http://schemas.openxmlformats.org/drawingml/2006/table">
            <a:tbl>
              <a:tblPr firstRow="1" bandRow="1">
                <a:tableStyleId>{5940675A-B579-460E-94D1-54222C63F5DA}</a:tableStyleId>
              </a:tblPr>
              <a:tblGrid>
                <a:gridCol w="1316946">
                  <a:extLst>
                    <a:ext uri="{9D8B030D-6E8A-4147-A177-3AD203B41FA5}">
                      <a16:colId xmlns:a16="http://schemas.microsoft.com/office/drawing/2014/main" val="20000"/>
                    </a:ext>
                  </a:extLst>
                </a:gridCol>
                <a:gridCol w="1316946">
                  <a:extLst>
                    <a:ext uri="{9D8B030D-6E8A-4147-A177-3AD203B41FA5}">
                      <a16:colId xmlns:a16="http://schemas.microsoft.com/office/drawing/2014/main" val="20001"/>
                    </a:ext>
                  </a:extLst>
                </a:gridCol>
                <a:gridCol w="1316946">
                  <a:extLst>
                    <a:ext uri="{9D8B030D-6E8A-4147-A177-3AD203B41FA5}">
                      <a16:colId xmlns:a16="http://schemas.microsoft.com/office/drawing/2014/main" val="20002"/>
                    </a:ext>
                  </a:extLst>
                </a:gridCol>
                <a:gridCol w="1316946">
                  <a:extLst>
                    <a:ext uri="{9D8B030D-6E8A-4147-A177-3AD203B41FA5}">
                      <a16:colId xmlns:a16="http://schemas.microsoft.com/office/drawing/2014/main" val="20003"/>
                    </a:ext>
                  </a:extLst>
                </a:gridCol>
                <a:gridCol w="1316946">
                  <a:extLst>
                    <a:ext uri="{9D8B030D-6E8A-4147-A177-3AD203B41FA5}">
                      <a16:colId xmlns:a16="http://schemas.microsoft.com/office/drawing/2014/main" val="20004"/>
                    </a:ext>
                  </a:extLst>
                </a:gridCol>
              </a:tblGrid>
              <a:tr h="844480">
                <a:tc>
                  <a:txBody>
                    <a:bodyPr/>
                    <a:lstStyle/>
                    <a:p>
                      <a:pPr algn="ctr"/>
                      <a:endParaRPr lang="nl-NL" sz="2400" dirty="0"/>
                    </a:p>
                  </a:txBody>
                  <a:tcPr>
                    <a:lnL w="12700" cmpd="sng">
                      <a:noFill/>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nl-NL" sz="2400" dirty="0"/>
                        <a:t>A</a:t>
                      </a:r>
                    </a:p>
                  </a:txBody>
                  <a:tcPr>
                    <a:lnL w="12700" cap="flat" cmpd="sng" algn="ctr">
                      <a:solidFill>
                        <a:schemeClr val="tx1"/>
                      </a:solidFill>
                      <a:prstDash val="solid"/>
                      <a:round/>
                      <a:headEnd type="none" w="med" len="med"/>
                      <a:tailEnd type="none" w="med" len="med"/>
                    </a:lnL>
                  </a:tcPr>
                </a:tc>
                <a:tc>
                  <a:txBody>
                    <a:bodyPr/>
                    <a:lstStyle/>
                    <a:p>
                      <a:pPr algn="ctr"/>
                      <a:r>
                        <a:rPr lang="nl-NL" sz="2400" dirty="0"/>
                        <a:t>B</a:t>
                      </a:r>
                    </a:p>
                  </a:txBody>
                  <a:tcPr/>
                </a:tc>
                <a:tc>
                  <a:txBody>
                    <a:bodyPr/>
                    <a:lstStyle/>
                    <a:p>
                      <a:pPr algn="ctr"/>
                      <a:r>
                        <a:rPr lang="nl-NL" sz="2400" dirty="0"/>
                        <a:t>AB</a:t>
                      </a:r>
                    </a:p>
                  </a:txBody>
                  <a:tcPr/>
                </a:tc>
                <a:tc>
                  <a:txBody>
                    <a:bodyPr/>
                    <a:lstStyle/>
                    <a:p>
                      <a:pPr algn="ctr"/>
                      <a:r>
                        <a:rPr lang="nl-NL" sz="2400" dirty="0"/>
                        <a:t>0</a:t>
                      </a:r>
                    </a:p>
                  </a:txBody>
                  <a:tcPr/>
                </a:tc>
                <a:extLst>
                  <a:ext uri="{0D108BD9-81ED-4DB2-BD59-A6C34878D82A}">
                    <a16:rowId xmlns:a16="http://schemas.microsoft.com/office/drawing/2014/main" val="10000"/>
                  </a:ext>
                </a:extLst>
              </a:tr>
              <a:tr h="844480">
                <a:tc>
                  <a:txBody>
                    <a:bodyPr/>
                    <a:lstStyle/>
                    <a:p>
                      <a:pPr algn="ctr"/>
                      <a:r>
                        <a:rPr lang="nl-NL" sz="2400" dirty="0"/>
                        <a:t>A</a:t>
                      </a:r>
                    </a:p>
                  </a:txBody>
                  <a:tcPr>
                    <a:lnT w="12700" cap="flat" cmpd="sng" algn="ctr">
                      <a:solidFill>
                        <a:schemeClr val="tx1"/>
                      </a:solidFill>
                      <a:prstDash val="solid"/>
                      <a:round/>
                      <a:headEnd type="none" w="med" len="med"/>
                      <a:tailEnd type="none" w="med" len="med"/>
                    </a:lnT>
                  </a:tcPr>
                </a:tc>
                <a:tc>
                  <a:txBody>
                    <a:bodyPr/>
                    <a:lstStyle/>
                    <a:p>
                      <a:pPr algn="ctr"/>
                      <a:r>
                        <a:rPr lang="nl-NL" sz="2400" b="1" i="1" dirty="0">
                          <a:solidFill>
                            <a:srgbClr val="00B050"/>
                          </a:solidFill>
                        </a:rPr>
                        <a:t>V</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NL" sz="2400" b="1" i="1" dirty="0">
                          <a:solidFill>
                            <a:srgbClr val="FF0000"/>
                          </a:solidFill>
                        </a:rPr>
                        <a:t>X</a:t>
                      </a:r>
                    </a:p>
                    <a:p>
                      <a:pPr algn="ctr"/>
                      <a:endParaRPr lang="nl-NL" sz="24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NL" sz="2400" b="1" i="1" dirty="0">
                          <a:solidFill>
                            <a:srgbClr val="FF6600"/>
                          </a:solidFill>
                        </a:rPr>
                        <a:t>+/-</a:t>
                      </a:r>
                    </a:p>
                    <a:p>
                      <a:pPr algn="ctr"/>
                      <a:endParaRPr lang="nl-NL" sz="2400" dirty="0"/>
                    </a:p>
                  </a:txBody>
                  <a:tcPr/>
                </a:tc>
                <a:tc>
                  <a:txBody>
                    <a:bodyPr/>
                    <a:lstStyle/>
                    <a:p>
                      <a:pPr algn="ctr"/>
                      <a:r>
                        <a:rPr lang="nl-NL" sz="2400" b="1" i="1" dirty="0">
                          <a:solidFill>
                            <a:srgbClr val="FF0000"/>
                          </a:solidFill>
                        </a:rPr>
                        <a:t>X</a:t>
                      </a:r>
                    </a:p>
                  </a:txBody>
                  <a:tcPr/>
                </a:tc>
                <a:extLst>
                  <a:ext uri="{0D108BD9-81ED-4DB2-BD59-A6C34878D82A}">
                    <a16:rowId xmlns:a16="http://schemas.microsoft.com/office/drawing/2014/main" val="10001"/>
                  </a:ext>
                </a:extLst>
              </a:tr>
              <a:tr h="844480">
                <a:tc>
                  <a:txBody>
                    <a:bodyPr/>
                    <a:lstStyle/>
                    <a:p>
                      <a:pPr algn="ctr"/>
                      <a:r>
                        <a:rPr lang="nl-NL" sz="2400" dirty="0"/>
                        <a:t>B</a:t>
                      </a:r>
                    </a:p>
                  </a:txBody>
                  <a:tcPr/>
                </a:tc>
                <a:tc>
                  <a:txBody>
                    <a:bodyPr/>
                    <a:lstStyle/>
                    <a:p>
                      <a:pPr algn="ctr"/>
                      <a:r>
                        <a:rPr lang="nl-NL" sz="2400" b="1" i="1" dirty="0">
                          <a:solidFill>
                            <a:srgbClr val="FF0000"/>
                          </a:solidFill>
                        </a:rPr>
                        <a:t>X</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NL" sz="2400" b="1" i="1" dirty="0">
                          <a:solidFill>
                            <a:srgbClr val="00B050"/>
                          </a:solidFill>
                        </a:rPr>
                        <a:t>V</a:t>
                      </a:r>
                    </a:p>
                    <a:p>
                      <a:pPr algn="ctr"/>
                      <a:endParaRPr lang="nl-NL" sz="24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NL" sz="2400" b="1" i="1" dirty="0">
                          <a:solidFill>
                            <a:srgbClr val="FF6600"/>
                          </a:solidFill>
                        </a:rPr>
                        <a:t>+/-</a:t>
                      </a:r>
                    </a:p>
                    <a:p>
                      <a:pPr algn="ctr"/>
                      <a:endParaRPr lang="nl-NL" sz="24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NL" sz="2400" b="1" i="1" dirty="0">
                          <a:solidFill>
                            <a:srgbClr val="FF0000"/>
                          </a:solidFill>
                        </a:rPr>
                        <a:t>X</a:t>
                      </a:r>
                    </a:p>
                    <a:p>
                      <a:pPr algn="ctr"/>
                      <a:endParaRPr lang="nl-NL" sz="2400" dirty="0"/>
                    </a:p>
                  </a:txBody>
                  <a:tcPr/>
                </a:tc>
                <a:extLst>
                  <a:ext uri="{0D108BD9-81ED-4DB2-BD59-A6C34878D82A}">
                    <a16:rowId xmlns:a16="http://schemas.microsoft.com/office/drawing/2014/main" val="10002"/>
                  </a:ext>
                </a:extLst>
              </a:tr>
              <a:tr h="844480">
                <a:tc>
                  <a:txBody>
                    <a:bodyPr/>
                    <a:lstStyle/>
                    <a:p>
                      <a:pPr algn="ctr"/>
                      <a:r>
                        <a:rPr lang="nl-NL" sz="2400" dirty="0"/>
                        <a:t>AB</a:t>
                      </a:r>
                    </a:p>
                  </a:txBody>
                  <a:tcPr/>
                </a:tc>
                <a:tc>
                  <a:txBody>
                    <a:bodyPr/>
                    <a:lstStyle/>
                    <a:p>
                      <a:pPr algn="ctr"/>
                      <a:r>
                        <a:rPr lang="nl-NL" sz="2400" b="1" i="1" dirty="0">
                          <a:solidFill>
                            <a:srgbClr val="FF0000"/>
                          </a:solidFill>
                        </a:rPr>
                        <a:t>X</a:t>
                      </a:r>
                    </a:p>
                  </a:txBody>
                  <a:tcPr/>
                </a:tc>
                <a:tc>
                  <a:txBody>
                    <a:bodyPr/>
                    <a:lstStyle/>
                    <a:p>
                      <a:pPr algn="ctr"/>
                      <a:r>
                        <a:rPr lang="nl-NL" sz="2400" b="1" i="1" dirty="0">
                          <a:solidFill>
                            <a:srgbClr val="FF0000"/>
                          </a:solidFill>
                        </a:rPr>
                        <a:t>X</a:t>
                      </a:r>
                      <a:endParaRPr lang="nl-NL" sz="2400" dirty="0">
                        <a:solidFill>
                          <a:srgbClr val="FF0000"/>
                        </a:solidFill>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NL" sz="2400" b="1" i="1" dirty="0">
                          <a:solidFill>
                            <a:srgbClr val="00B050"/>
                          </a:solidFill>
                        </a:rPr>
                        <a:t>V</a:t>
                      </a:r>
                    </a:p>
                    <a:p>
                      <a:pPr algn="ctr"/>
                      <a:endParaRPr lang="nl-NL" sz="24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NL" sz="2400" b="1" i="1" dirty="0">
                          <a:solidFill>
                            <a:srgbClr val="FF0000"/>
                          </a:solidFill>
                        </a:rPr>
                        <a:t>X</a:t>
                      </a:r>
                    </a:p>
                    <a:p>
                      <a:pPr algn="ctr"/>
                      <a:endParaRPr lang="nl-NL" sz="2400" dirty="0"/>
                    </a:p>
                  </a:txBody>
                  <a:tcPr/>
                </a:tc>
                <a:extLst>
                  <a:ext uri="{0D108BD9-81ED-4DB2-BD59-A6C34878D82A}">
                    <a16:rowId xmlns:a16="http://schemas.microsoft.com/office/drawing/2014/main" val="10003"/>
                  </a:ext>
                </a:extLst>
              </a:tr>
              <a:tr h="844480">
                <a:tc>
                  <a:txBody>
                    <a:bodyPr/>
                    <a:lstStyle/>
                    <a:p>
                      <a:pPr algn="ctr"/>
                      <a:r>
                        <a:rPr lang="nl-NL" sz="2400" dirty="0"/>
                        <a:t>0</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NL" sz="2400" b="1" i="1" dirty="0">
                          <a:solidFill>
                            <a:srgbClr val="FF6600"/>
                          </a:solidFill>
                        </a:rPr>
                        <a:t>+/-</a:t>
                      </a:r>
                    </a:p>
                    <a:p>
                      <a:pPr algn="ctr"/>
                      <a:endParaRPr lang="nl-NL" sz="24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NL" sz="2400" b="1" i="1" dirty="0">
                          <a:solidFill>
                            <a:srgbClr val="FF6600"/>
                          </a:solidFill>
                        </a:rPr>
                        <a:t>+/-</a:t>
                      </a:r>
                    </a:p>
                    <a:p>
                      <a:pPr algn="ctr"/>
                      <a:endParaRPr lang="nl-NL" sz="24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NL" sz="2400" b="1" i="1" dirty="0">
                          <a:solidFill>
                            <a:srgbClr val="FF6600"/>
                          </a:solidFill>
                        </a:rPr>
                        <a:t>+/-</a:t>
                      </a:r>
                    </a:p>
                    <a:p>
                      <a:pPr algn="ctr"/>
                      <a:endParaRPr lang="nl-NL" sz="24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nl-NL" sz="2400" b="1" i="1" dirty="0">
                          <a:solidFill>
                            <a:srgbClr val="00B050"/>
                          </a:solidFill>
                        </a:rPr>
                        <a:t>V</a:t>
                      </a:r>
                    </a:p>
                    <a:p>
                      <a:pPr algn="ctr"/>
                      <a:endParaRPr lang="nl-NL" sz="2400" dirty="0"/>
                    </a:p>
                  </a:txBody>
                  <a:tcPr/>
                </a:tc>
                <a:extLst>
                  <a:ext uri="{0D108BD9-81ED-4DB2-BD59-A6C34878D82A}">
                    <a16:rowId xmlns:a16="http://schemas.microsoft.com/office/drawing/2014/main" val="10004"/>
                  </a:ext>
                </a:extLst>
              </a:tr>
            </a:tbl>
          </a:graphicData>
        </a:graphic>
      </p:graphicFrame>
      <p:sp>
        <p:nvSpPr>
          <p:cNvPr id="5" name="Rounded Rectangular Callout 7"/>
          <p:cNvSpPr/>
          <p:nvPr/>
        </p:nvSpPr>
        <p:spPr bwMode="auto">
          <a:xfrm>
            <a:off x="5436096" y="1169048"/>
            <a:ext cx="1872208" cy="649399"/>
          </a:xfrm>
          <a:prstGeom prst="wedgeRoundRectCallout">
            <a:avLst>
              <a:gd name="adj1" fmla="val 6773"/>
              <a:gd name="adj2" fmla="val 96817"/>
              <a:gd name="adj3" fmla="val 16667"/>
            </a:avLst>
          </a:prstGeom>
          <a:solidFill>
            <a:srgbClr val="DEE088"/>
          </a:solidFill>
          <a:ln>
            <a:noFill/>
          </a:ln>
          <a:effectLst/>
          <a:extLst/>
        </p:spPr>
        <p:txBody>
          <a:bodyPr vert="horz" wrap="square" lIns="90000" tIns="46800" rIns="90000" bIns="4680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r>
              <a:rPr kumimoji="1" lang="nl-NL" sz="1600" b="1" i="0" u="none" strike="noStrike" cap="none" normalizeH="0" baseline="0" dirty="0">
                <a:ln>
                  <a:noFill/>
                </a:ln>
                <a:solidFill>
                  <a:schemeClr val="tx1"/>
                </a:solidFill>
                <a:effectLst/>
                <a:latin typeface="Arial" charset="0"/>
              </a:rPr>
              <a:t>Antistoffen:</a:t>
            </a:r>
            <a:r>
              <a:rPr kumimoji="1" lang="nl-NL" sz="1600" b="1" i="0" u="none" strike="noStrike" cap="none" normalizeH="0" dirty="0">
                <a:ln>
                  <a:noFill/>
                </a:ln>
                <a:solidFill>
                  <a:schemeClr val="tx1"/>
                </a:solidFill>
                <a:effectLst/>
                <a:latin typeface="Arial" charset="0"/>
              </a:rPr>
              <a:t> geen</a:t>
            </a:r>
            <a:endParaRPr kumimoji="1" lang="en-US" sz="1600" b="1" i="0" u="none" strike="noStrike" cap="none" normalizeH="0" baseline="0" dirty="0">
              <a:ln>
                <a:noFill/>
              </a:ln>
              <a:solidFill>
                <a:schemeClr val="tx1"/>
              </a:solidFill>
              <a:effectLst/>
              <a:latin typeface="Arial" charset="0"/>
            </a:endParaRPr>
          </a:p>
        </p:txBody>
      </p:sp>
      <p:sp>
        <p:nvSpPr>
          <p:cNvPr id="6" name="Rechthoek 5"/>
          <p:cNvSpPr/>
          <p:nvPr/>
        </p:nvSpPr>
        <p:spPr bwMode="auto">
          <a:xfrm flipH="1" flipV="1">
            <a:off x="6004357" y="3092460"/>
            <a:ext cx="945977" cy="646188"/>
          </a:xfrm>
          <a:prstGeom prst="rect">
            <a:avLst/>
          </a:prstGeom>
          <a:solidFill>
            <a:schemeClr val="bg1"/>
          </a:solidFill>
          <a:ln>
            <a:noFill/>
          </a:ln>
          <a:effectLst/>
          <a:extLst/>
        </p:spPr>
        <p:txBody>
          <a:bodyPr vert="horz" wrap="square" lIns="90000" tIns="46800" rIns="90000" bIns="4680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1" lang="nl-NL" sz="1400" b="1" i="0" u="none" strike="noStrike" cap="none" normalizeH="0" baseline="0">
              <a:ln>
                <a:noFill/>
              </a:ln>
              <a:solidFill>
                <a:schemeClr val="tx1"/>
              </a:solidFill>
              <a:effectLst/>
              <a:latin typeface="Arial" charset="0"/>
            </a:endParaRPr>
          </a:p>
        </p:txBody>
      </p:sp>
      <p:sp>
        <p:nvSpPr>
          <p:cNvPr id="7" name="Rounded Rectangular Callout 6"/>
          <p:cNvSpPr/>
          <p:nvPr/>
        </p:nvSpPr>
        <p:spPr bwMode="auto">
          <a:xfrm>
            <a:off x="7308303" y="1105271"/>
            <a:ext cx="1681341" cy="649399"/>
          </a:xfrm>
          <a:prstGeom prst="wedgeRoundRectCallout">
            <a:avLst>
              <a:gd name="adj1" fmla="val -16615"/>
              <a:gd name="adj2" fmla="val 105623"/>
              <a:gd name="adj3" fmla="val 16667"/>
            </a:avLst>
          </a:prstGeom>
          <a:solidFill>
            <a:srgbClr val="DEE088"/>
          </a:solidFill>
          <a:ln>
            <a:noFill/>
          </a:ln>
          <a:effectLst/>
          <a:extLst/>
        </p:spPr>
        <p:txBody>
          <a:bodyPr vert="horz" wrap="square" lIns="90000" tIns="46800" rIns="90000" bIns="4680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r>
              <a:rPr kumimoji="1" lang="nl-NL" sz="1600" b="1" i="0" u="none" strike="noStrike" cap="none" normalizeH="0" baseline="0" dirty="0">
                <a:ln>
                  <a:noFill/>
                </a:ln>
                <a:solidFill>
                  <a:schemeClr val="tx1"/>
                </a:solidFill>
                <a:effectLst/>
              </a:rPr>
              <a:t>Antistoffen:</a:t>
            </a:r>
            <a:r>
              <a:rPr kumimoji="1" lang="nl-NL" sz="1600" b="1" i="0" u="none" strike="noStrike" cap="none" normalizeH="0" dirty="0">
                <a:ln>
                  <a:noFill/>
                </a:ln>
                <a:solidFill>
                  <a:schemeClr val="tx1"/>
                </a:solidFill>
                <a:effectLst/>
              </a:rPr>
              <a:t> anti-A, anti-B</a:t>
            </a:r>
            <a:r>
              <a:rPr lang="nl-NL" sz="1600" dirty="0"/>
              <a:t> </a:t>
            </a:r>
            <a:endParaRPr kumimoji="1" lang="en-US" sz="1600" b="1" i="0" u="none" strike="noStrike" cap="none" normalizeH="0" baseline="0" dirty="0">
              <a:ln>
                <a:noFill/>
              </a:ln>
              <a:solidFill>
                <a:schemeClr val="tx1"/>
              </a:solidFill>
              <a:effectLst/>
            </a:endParaRPr>
          </a:p>
        </p:txBody>
      </p:sp>
      <p:sp>
        <p:nvSpPr>
          <p:cNvPr id="8" name="Rechthoek 7"/>
          <p:cNvSpPr/>
          <p:nvPr/>
        </p:nvSpPr>
        <p:spPr bwMode="auto">
          <a:xfrm flipH="1" flipV="1">
            <a:off x="6044986" y="3926908"/>
            <a:ext cx="945977" cy="646188"/>
          </a:xfrm>
          <a:prstGeom prst="rect">
            <a:avLst/>
          </a:prstGeom>
          <a:solidFill>
            <a:schemeClr val="bg1"/>
          </a:solidFill>
          <a:ln>
            <a:noFill/>
          </a:ln>
          <a:effectLst/>
          <a:extLst/>
        </p:spPr>
        <p:txBody>
          <a:bodyPr vert="horz" wrap="square" lIns="90000" tIns="46800" rIns="90000" bIns="4680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1" lang="nl-NL" sz="1400" b="1" i="0" u="none" strike="noStrike" cap="none" normalizeH="0" baseline="0">
              <a:ln>
                <a:noFill/>
              </a:ln>
              <a:solidFill>
                <a:schemeClr val="tx1"/>
              </a:solidFill>
              <a:effectLst/>
              <a:latin typeface="Arial" charset="0"/>
            </a:endParaRPr>
          </a:p>
        </p:txBody>
      </p:sp>
      <p:sp>
        <p:nvSpPr>
          <p:cNvPr id="9" name="Rechthoek 8"/>
          <p:cNvSpPr/>
          <p:nvPr/>
        </p:nvSpPr>
        <p:spPr bwMode="auto">
          <a:xfrm flipH="1" flipV="1">
            <a:off x="6084165" y="4747846"/>
            <a:ext cx="945977" cy="646188"/>
          </a:xfrm>
          <a:prstGeom prst="rect">
            <a:avLst/>
          </a:prstGeom>
          <a:solidFill>
            <a:schemeClr val="bg1"/>
          </a:solidFill>
          <a:ln>
            <a:noFill/>
          </a:ln>
          <a:effectLst/>
          <a:extLst/>
        </p:spPr>
        <p:txBody>
          <a:bodyPr vert="horz" wrap="square" lIns="90000" tIns="46800" rIns="90000" bIns="4680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1" lang="nl-NL" sz="1400" b="1" i="0" u="none" strike="noStrike" cap="none" normalizeH="0" baseline="0">
              <a:ln>
                <a:noFill/>
              </a:ln>
              <a:solidFill>
                <a:schemeClr val="tx1"/>
              </a:solidFill>
              <a:effectLst/>
              <a:latin typeface="Arial" charset="0"/>
            </a:endParaRPr>
          </a:p>
        </p:txBody>
      </p:sp>
      <p:sp>
        <p:nvSpPr>
          <p:cNvPr id="10" name="Rechthoek 9"/>
          <p:cNvSpPr/>
          <p:nvPr/>
        </p:nvSpPr>
        <p:spPr bwMode="auto">
          <a:xfrm flipH="1" flipV="1">
            <a:off x="6004357" y="5596074"/>
            <a:ext cx="945977" cy="646188"/>
          </a:xfrm>
          <a:prstGeom prst="rect">
            <a:avLst/>
          </a:prstGeom>
          <a:solidFill>
            <a:schemeClr val="bg1"/>
          </a:solidFill>
          <a:ln>
            <a:noFill/>
          </a:ln>
          <a:effectLst/>
          <a:extLst/>
        </p:spPr>
        <p:txBody>
          <a:bodyPr vert="horz" wrap="square" lIns="90000" tIns="46800" rIns="90000" bIns="4680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1" lang="nl-NL" sz="1400" b="1" i="0" u="none" strike="noStrike" cap="none" normalizeH="0" baseline="0">
              <a:ln>
                <a:noFill/>
              </a:ln>
              <a:solidFill>
                <a:schemeClr val="tx1"/>
              </a:solidFill>
              <a:effectLst/>
              <a:latin typeface="Arial" charset="0"/>
            </a:endParaRPr>
          </a:p>
        </p:txBody>
      </p:sp>
      <p:sp>
        <p:nvSpPr>
          <p:cNvPr id="11" name="Rechthoek 10"/>
          <p:cNvSpPr/>
          <p:nvPr/>
        </p:nvSpPr>
        <p:spPr bwMode="auto">
          <a:xfrm flipH="1" flipV="1">
            <a:off x="7383978" y="3101424"/>
            <a:ext cx="945977" cy="646188"/>
          </a:xfrm>
          <a:prstGeom prst="rect">
            <a:avLst/>
          </a:prstGeom>
          <a:solidFill>
            <a:schemeClr val="bg1"/>
          </a:solidFill>
          <a:ln>
            <a:noFill/>
          </a:ln>
          <a:effectLst/>
          <a:extLst/>
        </p:spPr>
        <p:txBody>
          <a:bodyPr vert="horz" wrap="square" lIns="90000" tIns="46800" rIns="90000" bIns="4680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1" lang="nl-NL" sz="1400" b="1" i="0" u="none" strike="noStrike" cap="none" normalizeH="0" baseline="0">
              <a:ln>
                <a:noFill/>
              </a:ln>
              <a:solidFill>
                <a:schemeClr val="tx1"/>
              </a:solidFill>
              <a:effectLst/>
              <a:latin typeface="Arial" charset="0"/>
            </a:endParaRPr>
          </a:p>
        </p:txBody>
      </p:sp>
      <p:sp>
        <p:nvSpPr>
          <p:cNvPr id="12" name="Rechthoek 11"/>
          <p:cNvSpPr/>
          <p:nvPr/>
        </p:nvSpPr>
        <p:spPr bwMode="auto">
          <a:xfrm flipH="1" flipV="1">
            <a:off x="7423793" y="3935870"/>
            <a:ext cx="945977" cy="646188"/>
          </a:xfrm>
          <a:prstGeom prst="rect">
            <a:avLst/>
          </a:prstGeom>
          <a:solidFill>
            <a:schemeClr val="bg1"/>
          </a:solidFill>
          <a:ln>
            <a:noFill/>
          </a:ln>
          <a:effectLst/>
          <a:extLst/>
        </p:spPr>
        <p:txBody>
          <a:bodyPr vert="horz" wrap="square" lIns="90000" tIns="46800" rIns="90000" bIns="4680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1" lang="nl-NL" sz="1400" b="1" i="0" u="none" strike="noStrike" cap="none" normalizeH="0" baseline="0">
              <a:ln>
                <a:noFill/>
              </a:ln>
              <a:solidFill>
                <a:schemeClr val="tx1"/>
              </a:solidFill>
              <a:effectLst/>
              <a:latin typeface="Arial" charset="0"/>
            </a:endParaRPr>
          </a:p>
        </p:txBody>
      </p:sp>
      <p:sp>
        <p:nvSpPr>
          <p:cNvPr id="13" name="Rechthoek 12"/>
          <p:cNvSpPr/>
          <p:nvPr/>
        </p:nvSpPr>
        <p:spPr bwMode="auto">
          <a:xfrm flipH="1" flipV="1">
            <a:off x="7423792" y="4705542"/>
            <a:ext cx="945977" cy="646188"/>
          </a:xfrm>
          <a:prstGeom prst="rect">
            <a:avLst/>
          </a:prstGeom>
          <a:solidFill>
            <a:schemeClr val="bg1"/>
          </a:solidFill>
          <a:ln>
            <a:noFill/>
          </a:ln>
          <a:effectLst/>
          <a:extLst/>
        </p:spPr>
        <p:txBody>
          <a:bodyPr vert="horz" wrap="square" lIns="90000" tIns="46800" rIns="90000" bIns="4680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1" lang="nl-NL" sz="1400" b="1" i="0" u="none" strike="noStrike" cap="none" normalizeH="0" baseline="0">
              <a:ln>
                <a:noFill/>
              </a:ln>
              <a:solidFill>
                <a:schemeClr val="tx1"/>
              </a:solidFill>
              <a:effectLst/>
              <a:latin typeface="Arial" charset="0"/>
            </a:endParaRPr>
          </a:p>
        </p:txBody>
      </p:sp>
      <p:sp>
        <p:nvSpPr>
          <p:cNvPr id="14" name="Rechthoek 13"/>
          <p:cNvSpPr/>
          <p:nvPr/>
        </p:nvSpPr>
        <p:spPr bwMode="auto">
          <a:xfrm flipH="1" flipV="1">
            <a:off x="7383978" y="5589240"/>
            <a:ext cx="945977" cy="646188"/>
          </a:xfrm>
          <a:prstGeom prst="rect">
            <a:avLst/>
          </a:prstGeom>
          <a:solidFill>
            <a:schemeClr val="bg1"/>
          </a:solidFill>
          <a:ln>
            <a:noFill/>
          </a:ln>
          <a:effectLst/>
          <a:extLst/>
        </p:spPr>
        <p:txBody>
          <a:bodyPr vert="horz" wrap="square" lIns="90000" tIns="46800" rIns="90000" bIns="4680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1" lang="nl-NL" sz="1400" b="1" i="0" u="none" strike="noStrike" cap="none" normalizeH="0" baseline="0">
              <a:ln>
                <a:noFill/>
              </a:ln>
              <a:solidFill>
                <a:schemeClr val="tx1"/>
              </a:solidFill>
              <a:effectLst/>
              <a:latin typeface="Arial" charset="0"/>
            </a:endParaRPr>
          </a:p>
        </p:txBody>
      </p:sp>
      <p:sp>
        <p:nvSpPr>
          <p:cNvPr id="15" name="Rounded Rectangular Callout 10"/>
          <p:cNvSpPr/>
          <p:nvPr/>
        </p:nvSpPr>
        <p:spPr bwMode="auto">
          <a:xfrm>
            <a:off x="2411760" y="1100944"/>
            <a:ext cx="1459337" cy="785606"/>
          </a:xfrm>
          <a:prstGeom prst="wedgeRoundRectCallout">
            <a:avLst>
              <a:gd name="adj1" fmla="val 49297"/>
              <a:gd name="adj2" fmla="val 81842"/>
              <a:gd name="adj3" fmla="val 16667"/>
            </a:avLst>
          </a:prstGeom>
          <a:solidFill>
            <a:srgbClr val="DEE088"/>
          </a:solidFill>
          <a:ln>
            <a:noFill/>
          </a:ln>
          <a:effectLst/>
          <a:extLst/>
        </p:spPr>
        <p:txBody>
          <a:bodyPr vert="horz" wrap="none" lIns="90000" tIns="46800" rIns="90000" bIns="4680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r>
              <a:rPr kumimoji="1" lang="nl-NL" sz="1600" b="1" i="0" u="none" strike="noStrike" cap="none" normalizeH="0" baseline="0" dirty="0">
                <a:ln>
                  <a:noFill/>
                </a:ln>
                <a:solidFill>
                  <a:schemeClr val="tx1"/>
                </a:solidFill>
                <a:effectLst/>
              </a:rPr>
              <a:t>Antistoffen:</a:t>
            </a:r>
            <a:r>
              <a:rPr lang="nl-NL" sz="1600" dirty="0"/>
              <a:t> </a:t>
            </a:r>
          </a:p>
          <a:p>
            <a:pPr marL="0" marR="0" indent="0" algn="ctr" defTabSz="914400" rtl="0" eaLnBrk="0" fontAlgn="base" latinLnBrk="0" hangingPunct="0">
              <a:lnSpc>
                <a:spcPct val="100000"/>
              </a:lnSpc>
              <a:spcBef>
                <a:spcPct val="50000"/>
              </a:spcBef>
              <a:spcAft>
                <a:spcPct val="0"/>
              </a:spcAft>
              <a:buClrTx/>
              <a:buSzTx/>
              <a:buFontTx/>
              <a:buNone/>
              <a:tabLst/>
            </a:pPr>
            <a:r>
              <a:rPr lang="nl-NL" sz="1600" dirty="0"/>
              <a:t>anti-B</a:t>
            </a:r>
            <a:endParaRPr kumimoji="1" lang="en-US" sz="1600" b="1" i="0" u="none" strike="noStrike" cap="none" normalizeH="0" baseline="0" dirty="0">
              <a:ln>
                <a:noFill/>
              </a:ln>
              <a:solidFill>
                <a:schemeClr val="tx1"/>
              </a:solidFill>
              <a:effectLst/>
            </a:endParaRPr>
          </a:p>
        </p:txBody>
      </p:sp>
      <p:sp>
        <p:nvSpPr>
          <p:cNvPr id="17" name="Rechthoek 16"/>
          <p:cNvSpPr/>
          <p:nvPr/>
        </p:nvSpPr>
        <p:spPr bwMode="auto">
          <a:xfrm flipH="1" flipV="1">
            <a:off x="3398108" y="3092460"/>
            <a:ext cx="945977" cy="646188"/>
          </a:xfrm>
          <a:prstGeom prst="rect">
            <a:avLst/>
          </a:prstGeom>
          <a:solidFill>
            <a:schemeClr val="bg1"/>
          </a:solidFill>
          <a:ln>
            <a:noFill/>
          </a:ln>
          <a:effectLst/>
          <a:extLst/>
        </p:spPr>
        <p:txBody>
          <a:bodyPr vert="horz" wrap="square" lIns="90000" tIns="46800" rIns="90000" bIns="4680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1" lang="nl-NL" sz="1400" b="1" i="0" u="none" strike="noStrike" cap="none" normalizeH="0" baseline="0">
              <a:ln>
                <a:noFill/>
              </a:ln>
              <a:solidFill>
                <a:schemeClr val="tx1"/>
              </a:solidFill>
              <a:effectLst/>
              <a:latin typeface="Arial" charset="0"/>
            </a:endParaRPr>
          </a:p>
        </p:txBody>
      </p:sp>
      <p:sp>
        <p:nvSpPr>
          <p:cNvPr id="18" name="Rechthoek 17"/>
          <p:cNvSpPr/>
          <p:nvPr/>
        </p:nvSpPr>
        <p:spPr bwMode="auto">
          <a:xfrm flipH="1" flipV="1">
            <a:off x="3353340" y="3935870"/>
            <a:ext cx="945977" cy="646188"/>
          </a:xfrm>
          <a:prstGeom prst="rect">
            <a:avLst/>
          </a:prstGeom>
          <a:solidFill>
            <a:schemeClr val="bg1"/>
          </a:solidFill>
          <a:ln>
            <a:noFill/>
          </a:ln>
          <a:effectLst/>
          <a:extLst/>
        </p:spPr>
        <p:txBody>
          <a:bodyPr vert="horz" wrap="square" lIns="90000" tIns="46800" rIns="90000" bIns="4680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1" lang="nl-NL" sz="1400" b="1" i="0" u="none" strike="noStrike" cap="none" normalizeH="0" baseline="0">
              <a:ln>
                <a:noFill/>
              </a:ln>
              <a:solidFill>
                <a:schemeClr val="tx1"/>
              </a:solidFill>
              <a:effectLst/>
              <a:latin typeface="Arial" charset="0"/>
            </a:endParaRPr>
          </a:p>
        </p:txBody>
      </p:sp>
      <p:sp>
        <p:nvSpPr>
          <p:cNvPr id="19" name="Rechthoek 18"/>
          <p:cNvSpPr/>
          <p:nvPr/>
        </p:nvSpPr>
        <p:spPr bwMode="auto">
          <a:xfrm flipH="1" flipV="1">
            <a:off x="3398108" y="4747846"/>
            <a:ext cx="945977" cy="646188"/>
          </a:xfrm>
          <a:prstGeom prst="rect">
            <a:avLst/>
          </a:prstGeom>
          <a:solidFill>
            <a:schemeClr val="bg1"/>
          </a:solidFill>
          <a:ln>
            <a:noFill/>
          </a:ln>
          <a:effectLst/>
          <a:extLst/>
        </p:spPr>
        <p:txBody>
          <a:bodyPr vert="horz" wrap="square" lIns="90000" tIns="46800" rIns="90000" bIns="4680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1" lang="nl-NL" sz="1400" b="1" i="0" u="none" strike="noStrike" cap="none" normalizeH="0" baseline="0">
              <a:ln>
                <a:noFill/>
              </a:ln>
              <a:solidFill>
                <a:schemeClr val="tx1"/>
              </a:solidFill>
              <a:effectLst/>
              <a:latin typeface="Arial" charset="0"/>
            </a:endParaRPr>
          </a:p>
        </p:txBody>
      </p:sp>
      <p:sp>
        <p:nvSpPr>
          <p:cNvPr id="20" name="Rechthoek 19"/>
          <p:cNvSpPr/>
          <p:nvPr/>
        </p:nvSpPr>
        <p:spPr bwMode="auto">
          <a:xfrm flipH="1" flipV="1">
            <a:off x="3409999" y="5589240"/>
            <a:ext cx="945977" cy="646188"/>
          </a:xfrm>
          <a:prstGeom prst="rect">
            <a:avLst/>
          </a:prstGeom>
          <a:solidFill>
            <a:schemeClr val="bg1"/>
          </a:solidFill>
          <a:ln>
            <a:noFill/>
          </a:ln>
          <a:effectLst/>
          <a:extLst/>
        </p:spPr>
        <p:txBody>
          <a:bodyPr vert="horz" wrap="square" lIns="90000" tIns="46800" rIns="90000" bIns="4680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1" lang="nl-NL" sz="1400" b="1" i="0" u="none" strike="noStrike" cap="none" normalizeH="0" baseline="0">
              <a:ln>
                <a:noFill/>
              </a:ln>
              <a:solidFill>
                <a:schemeClr val="tx1"/>
              </a:solidFill>
              <a:effectLst/>
              <a:latin typeface="Arial" charset="0"/>
            </a:endParaRPr>
          </a:p>
        </p:txBody>
      </p:sp>
      <p:sp>
        <p:nvSpPr>
          <p:cNvPr id="21" name="Rounded Rectangular Callout 10"/>
          <p:cNvSpPr/>
          <p:nvPr/>
        </p:nvSpPr>
        <p:spPr bwMode="auto">
          <a:xfrm>
            <a:off x="3976759" y="1100944"/>
            <a:ext cx="1459337" cy="785606"/>
          </a:xfrm>
          <a:prstGeom prst="wedgeRoundRectCallout">
            <a:avLst>
              <a:gd name="adj1" fmla="val 33325"/>
              <a:gd name="adj2" fmla="val 77278"/>
              <a:gd name="adj3" fmla="val 16667"/>
            </a:avLst>
          </a:prstGeom>
          <a:solidFill>
            <a:srgbClr val="DEE088"/>
          </a:solidFill>
          <a:ln>
            <a:noFill/>
          </a:ln>
          <a:effectLst/>
          <a:extLst/>
        </p:spPr>
        <p:txBody>
          <a:bodyPr vert="horz" wrap="none" lIns="90000" tIns="46800" rIns="90000" bIns="4680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r>
              <a:rPr kumimoji="1" lang="nl-NL" sz="1600" b="1" i="0" u="none" strike="noStrike" cap="none" normalizeH="0" baseline="0" dirty="0">
                <a:ln>
                  <a:noFill/>
                </a:ln>
                <a:solidFill>
                  <a:schemeClr val="tx1"/>
                </a:solidFill>
                <a:effectLst/>
              </a:rPr>
              <a:t>Antistoffen:</a:t>
            </a:r>
            <a:r>
              <a:rPr lang="nl-NL" sz="1600" dirty="0"/>
              <a:t> </a:t>
            </a:r>
          </a:p>
          <a:p>
            <a:pPr marL="0" marR="0" indent="0" algn="ctr" defTabSz="914400" rtl="0" eaLnBrk="0" fontAlgn="base" latinLnBrk="0" hangingPunct="0">
              <a:lnSpc>
                <a:spcPct val="100000"/>
              </a:lnSpc>
              <a:spcBef>
                <a:spcPct val="50000"/>
              </a:spcBef>
              <a:spcAft>
                <a:spcPct val="0"/>
              </a:spcAft>
              <a:buClrTx/>
              <a:buSzTx/>
              <a:buFontTx/>
              <a:buNone/>
              <a:tabLst/>
            </a:pPr>
            <a:r>
              <a:rPr lang="nl-NL" sz="1600" dirty="0"/>
              <a:t>anti-A</a:t>
            </a:r>
            <a:endParaRPr kumimoji="1" lang="en-US" sz="1600" b="1" i="0" u="none" strike="noStrike" cap="none" normalizeH="0" baseline="0" dirty="0">
              <a:ln>
                <a:noFill/>
              </a:ln>
              <a:solidFill>
                <a:schemeClr val="tx1"/>
              </a:solidFill>
              <a:effectLst/>
            </a:endParaRPr>
          </a:p>
        </p:txBody>
      </p:sp>
      <p:sp>
        <p:nvSpPr>
          <p:cNvPr id="22" name="Rechthoek 21"/>
          <p:cNvSpPr/>
          <p:nvPr/>
        </p:nvSpPr>
        <p:spPr bwMode="auto">
          <a:xfrm flipH="1" flipV="1">
            <a:off x="4810261" y="3092460"/>
            <a:ext cx="945977" cy="646188"/>
          </a:xfrm>
          <a:prstGeom prst="rect">
            <a:avLst/>
          </a:prstGeom>
          <a:solidFill>
            <a:schemeClr val="bg1"/>
          </a:solidFill>
          <a:ln>
            <a:noFill/>
          </a:ln>
          <a:effectLst/>
          <a:extLst/>
        </p:spPr>
        <p:txBody>
          <a:bodyPr vert="horz" wrap="square" lIns="90000" tIns="46800" rIns="90000" bIns="4680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1" lang="nl-NL" sz="1400" b="1" i="0" u="none" strike="noStrike" cap="none" normalizeH="0" baseline="0">
              <a:ln>
                <a:noFill/>
              </a:ln>
              <a:solidFill>
                <a:schemeClr val="tx1"/>
              </a:solidFill>
              <a:effectLst/>
              <a:latin typeface="Arial" charset="0"/>
            </a:endParaRPr>
          </a:p>
        </p:txBody>
      </p:sp>
      <p:sp>
        <p:nvSpPr>
          <p:cNvPr id="23" name="Rechthoek 22"/>
          <p:cNvSpPr/>
          <p:nvPr/>
        </p:nvSpPr>
        <p:spPr bwMode="auto">
          <a:xfrm flipH="1" flipV="1">
            <a:off x="4810260" y="3926908"/>
            <a:ext cx="945977" cy="646188"/>
          </a:xfrm>
          <a:prstGeom prst="rect">
            <a:avLst/>
          </a:prstGeom>
          <a:solidFill>
            <a:schemeClr val="bg1"/>
          </a:solidFill>
          <a:ln>
            <a:noFill/>
          </a:ln>
          <a:effectLst/>
          <a:extLst/>
        </p:spPr>
        <p:txBody>
          <a:bodyPr vert="horz" wrap="square" lIns="90000" tIns="46800" rIns="90000" bIns="4680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1" lang="nl-NL" sz="1400" b="1" i="0" u="none" strike="noStrike" cap="none" normalizeH="0" baseline="0">
              <a:ln>
                <a:noFill/>
              </a:ln>
              <a:solidFill>
                <a:schemeClr val="tx1"/>
              </a:solidFill>
              <a:effectLst/>
              <a:latin typeface="Arial" charset="0"/>
            </a:endParaRPr>
          </a:p>
        </p:txBody>
      </p:sp>
      <p:sp>
        <p:nvSpPr>
          <p:cNvPr id="24" name="Rechthoek 23"/>
          <p:cNvSpPr/>
          <p:nvPr/>
        </p:nvSpPr>
        <p:spPr bwMode="auto">
          <a:xfrm flipH="1" flipV="1">
            <a:off x="4706427" y="4705542"/>
            <a:ext cx="945977" cy="646188"/>
          </a:xfrm>
          <a:prstGeom prst="rect">
            <a:avLst/>
          </a:prstGeom>
          <a:solidFill>
            <a:schemeClr val="bg1"/>
          </a:solidFill>
          <a:ln>
            <a:noFill/>
          </a:ln>
          <a:effectLst/>
          <a:extLst/>
        </p:spPr>
        <p:txBody>
          <a:bodyPr vert="horz" wrap="square" lIns="90000" tIns="46800" rIns="90000" bIns="4680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1" lang="nl-NL" sz="1400" b="1" i="0" u="none" strike="noStrike" cap="none" normalizeH="0" baseline="0">
              <a:ln>
                <a:noFill/>
              </a:ln>
              <a:solidFill>
                <a:schemeClr val="tx1"/>
              </a:solidFill>
              <a:effectLst/>
              <a:latin typeface="Arial" charset="0"/>
            </a:endParaRPr>
          </a:p>
        </p:txBody>
      </p:sp>
      <p:sp>
        <p:nvSpPr>
          <p:cNvPr id="25" name="Rechthoek 24"/>
          <p:cNvSpPr/>
          <p:nvPr/>
        </p:nvSpPr>
        <p:spPr bwMode="auto">
          <a:xfrm flipH="1" flipV="1">
            <a:off x="4706426" y="5596074"/>
            <a:ext cx="945977" cy="646188"/>
          </a:xfrm>
          <a:prstGeom prst="rect">
            <a:avLst/>
          </a:prstGeom>
          <a:solidFill>
            <a:schemeClr val="bg1"/>
          </a:solidFill>
          <a:ln>
            <a:noFill/>
          </a:ln>
          <a:effectLst/>
          <a:extLst/>
        </p:spPr>
        <p:txBody>
          <a:bodyPr vert="horz" wrap="square" lIns="90000" tIns="46800" rIns="90000" bIns="4680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endParaRPr kumimoji="1" lang="nl-NL" sz="1400" b="1" i="0" u="none" strike="noStrike" cap="none" normalizeH="0" baseline="0">
              <a:ln>
                <a:noFill/>
              </a:ln>
              <a:solidFill>
                <a:schemeClr val="tx1"/>
              </a:solidFill>
              <a:effectLst/>
              <a:latin typeface="Arial" charset="0"/>
            </a:endParaRPr>
          </a:p>
        </p:txBody>
      </p:sp>
      <p:sp>
        <p:nvSpPr>
          <p:cNvPr id="27" name="TextBox 4"/>
          <p:cNvSpPr txBox="1"/>
          <p:nvPr/>
        </p:nvSpPr>
        <p:spPr>
          <a:xfrm>
            <a:off x="179512" y="4250002"/>
            <a:ext cx="2016224" cy="523220"/>
          </a:xfrm>
          <a:prstGeom prst="rect">
            <a:avLst/>
          </a:prstGeom>
          <a:noFill/>
        </p:spPr>
        <p:txBody>
          <a:bodyPr wrap="square" rtlCol="0">
            <a:spAutoFit/>
          </a:bodyPr>
          <a:lstStyle/>
          <a:p>
            <a:r>
              <a:rPr lang="nl-NL" sz="2800" dirty="0">
                <a:latin typeface="Arial" panose="020B0604020202020204" pitchFamily="34" charset="0"/>
                <a:cs typeface="Arial" panose="020B0604020202020204" pitchFamily="34" charset="0"/>
              </a:rPr>
              <a:t>Donor</a:t>
            </a:r>
            <a:endParaRPr lang="nl-NL" sz="2800" i="1" dirty="0">
              <a:latin typeface="Arial" panose="020B0604020202020204" pitchFamily="34" charset="0"/>
              <a:cs typeface="Arial" panose="020B0604020202020204" pitchFamily="34" charset="0"/>
            </a:endParaRPr>
          </a:p>
        </p:txBody>
      </p:sp>
      <p:sp>
        <p:nvSpPr>
          <p:cNvPr id="3" name="Rectangle 2"/>
          <p:cNvSpPr/>
          <p:nvPr/>
        </p:nvSpPr>
        <p:spPr>
          <a:xfrm>
            <a:off x="76665" y="1190322"/>
            <a:ext cx="2335095" cy="1569660"/>
          </a:xfrm>
          <a:prstGeom prst="rect">
            <a:avLst/>
          </a:prstGeom>
        </p:spPr>
        <p:txBody>
          <a:bodyPr wrap="square">
            <a:spAutoFit/>
          </a:bodyPr>
          <a:lstStyle/>
          <a:p>
            <a:pPr eaLnBrk="1" fontAlgn="auto" hangingPunct="1">
              <a:spcBef>
                <a:spcPts val="0"/>
              </a:spcBef>
              <a:spcAft>
                <a:spcPts val="0"/>
              </a:spcAft>
              <a:defRPr/>
            </a:pPr>
            <a:r>
              <a:rPr lang="nl-NL" i="1" dirty="0">
                <a:solidFill>
                  <a:srgbClr val="FF6600"/>
                </a:solidFill>
              </a:rPr>
              <a:t>+/-  </a:t>
            </a:r>
            <a:r>
              <a:rPr lang="nl-NL" sz="1600" dirty="0"/>
              <a:t>gaat in de praktijk goed (</a:t>
            </a:r>
            <a:r>
              <a:rPr lang="nl-NL" sz="1600" i="1" dirty="0">
                <a:solidFill>
                  <a:srgbClr val="00B050"/>
                </a:solidFill>
              </a:rPr>
              <a:t>V</a:t>
            </a:r>
            <a:r>
              <a:rPr lang="nl-NL" sz="1600" dirty="0"/>
              <a:t>), tenzij er grote hoeveelheden volbloed of bloedplasma worden toegediend.</a:t>
            </a:r>
          </a:p>
        </p:txBody>
      </p:sp>
      <p:sp>
        <p:nvSpPr>
          <p:cNvPr id="28" name="Rounded Rectangular Callout 27"/>
          <p:cNvSpPr/>
          <p:nvPr/>
        </p:nvSpPr>
        <p:spPr bwMode="auto">
          <a:xfrm>
            <a:off x="76666" y="5104706"/>
            <a:ext cx="1784188" cy="1330436"/>
          </a:xfrm>
          <a:prstGeom prst="wedgeRoundRectCallout">
            <a:avLst>
              <a:gd name="adj1" fmla="val 70209"/>
              <a:gd name="adj2" fmla="val 4550"/>
              <a:gd name="adj3" fmla="val 16667"/>
            </a:avLst>
          </a:prstGeom>
          <a:solidFill>
            <a:srgbClr val="DEE088"/>
          </a:solidFill>
          <a:ln>
            <a:noFill/>
          </a:ln>
          <a:effectLst/>
          <a:extLst/>
        </p:spPr>
        <p:txBody>
          <a:bodyPr vert="horz" wrap="square" lIns="90000" tIns="46800" rIns="90000" bIns="4680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r>
              <a:rPr kumimoji="1" lang="nl-NL" sz="1600" b="1" i="0" u="none" strike="noStrike" cap="none" normalizeH="0" baseline="0" dirty="0">
                <a:ln>
                  <a:noFill/>
                </a:ln>
                <a:solidFill>
                  <a:schemeClr val="tx1"/>
                </a:solidFill>
                <a:effectLst/>
              </a:rPr>
              <a:t>Antigenen:</a:t>
            </a:r>
            <a:r>
              <a:rPr kumimoji="1" lang="nl-NL" sz="1600" b="1" i="0" u="none" strike="noStrike" cap="none" normalizeH="0" dirty="0">
                <a:ln>
                  <a:noFill/>
                </a:ln>
                <a:solidFill>
                  <a:schemeClr val="tx1"/>
                </a:solidFill>
                <a:effectLst/>
              </a:rPr>
              <a:t> geen</a:t>
            </a:r>
            <a:endParaRPr kumimoji="1" lang="nl-NL" sz="1600" b="1" i="0" u="none" strike="noStrike" cap="none" normalizeH="0" baseline="0" dirty="0">
              <a:ln>
                <a:noFill/>
              </a:ln>
              <a:solidFill>
                <a:schemeClr val="tx1"/>
              </a:solidFill>
              <a:effectLst/>
            </a:endParaRPr>
          </a:p>
          <a:p>
            <a:pPr marL="0" marR="0" indent="0" algn="ctr" defTabSz="914400" rtl="0" eaLnBrk="0" fontAlgn="base" latinLnBrk="0" hangingPunct="0">
              <a:lnSpc>
                <a:spcPct val="100000"/>
              </a:lnSpc>
              <a:spcBef>
                <a:spcPct val="50000"/>
              </a:spcBef>
              <a:spcAft>
                <a:spcPct val="0"/>
              </a:spcAft>
              <a:buClrTx/>
              <a:buSzTx/>
              <a:buFontTx/>
              <a:buNone/>
              <a:tabLst/>
            </a:pPr>
            <a:r>
              <a:rPr kumimoji="1" lang="nl-NL" sz="1600" b="1" i="0" u="none" strike="noStrike" cap="none" normalizeH="0" baseline="0" dirty="0">
                <a:ln>
                  <a:noFill/>
                </a:ln>
                <a:solidFill>
                  <a:schemeClr val="tx1"/>
                </a:solidFill>
                <a:effectLst/>
              </a:rPr>
              <a:t>Antistoffen:</a:t>
            </a:r>
            <a:r>
              <a:rPr kumimoji="1" lang="nl-NL" sz="1600" b="1" i="0" u="none" strike="noStrike" cap="none" normalizeH="0" dirty="0">
                <a:ln>
                  <a:noFill/>
                </a:ln>
                <a:solidFill>
                  <a:schemeClr val="tx1"/>
                </a:solidFill>
                <a:effectLst/>
              </a:rPr>
              <a:t> anti-A, anti-B</a:t>
            </a:r>
            <a:r>
              <a:rPr lang="nl-NL" sz="1600" dirty="0"/>
              <a:t> </a:t>
            </a:r>
            <a:endParaRPr kumimoji="1" lang="en-US" sz="1600" b="1"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2788226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11"/>
                                        </p:tgtEl>
                                      </p:cBhvr>
                                    </p:animEffect>
                                    <p:set>
                                      <p:cBhvr>
                                        <p:cTn id="12" dur="1" fill="hold">
                                          <p:stCondLst>
                                            <p:cond delay="499"/>
                                          </p:stCondLst>
                                        </p:cTn>
                                        <p:tgtEl>
                                          <p:spTgt spid="11"/>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12"/>
                                        </p:tgtEl>
                                      </p:cBhvr>
                                    </p:animEffect>
                                    <p:set>
                                      <p:cBhvr>
                                        <p:cTn id="17" dur="1" fill="hold">
                                          <p:stCondLst>
                                            <p:cond delay="499"/>
                                          </p:stCondLst>
                                        </p:cTn>
                                        <p:tgtEl>
                                          <p:spTgt spid="12"/>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13"/>
                                        </p:tgtEl>
                                      </p:cBhvr>
                                    </p:animEffect>
                                    <p:set>
                                      <p:cBhvr>
                                        <p:cTn id="22" dur="1" fill="hold">
                                          <p:stCondLst>
                                            <p:cond delay="499"/>
                                          </p:stCondLst>
                                        </p:cTn>
                                        <p:tgtEl>
                                          <p:spTgt spid="13"/>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0" nodeType="clickEffect">
                                  <p:stCondLst>
                                    <p:cond delay="0"/>
                                  </p:stCondLst>
                                  <p:childTnLst>
                                    <p:animEffect transition="out" filter="fade">
                                      <p:cBhvr>
                                        <p:cTn id="26" dur="500"/>
                                        <p:tgtEl>
                                          <p:spTgt spid="14"/>
                                        </p:tgtEl>
                                      </p:cBhvr>
                                    </p:animEffect>
                                    <p:set>
                                      <p:cBhvr>
                                        <p:cTn id="27" dur="1" fill="hold">
                                          <p:stCondLst>
                                            <p:cond delay="499"/>
                                          </p:stCondLst>
                                        </p:cTn>
                                        <p:tgtEl>
                                          <p:spTgt spid="14"/>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grpId="1" nodeType="clickEffect">
                                  <p:stCondLst>
                                    <p:cond delay="0"/>
                                  </p:stCondLst>
                                  <p:childTnLst>
                                    <p:animEffect transition="out" filter="fade">
                                      <p:cBhvr>
                                        <p:cTn id="31" dur="500"/>
                                        <p:tgtEl>
                                          <p:spTgt spid="7"/>
                                        </p:tgtEl>
                                      </p:cBhvr>
                                    </p:animEffect>
                                    <p:set>
                                      <p:cBhvr>
                                        <p:cTn id="32" dur="1" fill="hold">
                                          <p:stCondLst>
                                            <p:cond delay="499"/>
                                          </p:stCondLst>
                                        </p:cTn>
                                        <p:tgtEl>
                                          <p:spTgt spid="7"/>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500"/>
                                        <p:tgtEl>
                                          <p:spTgt spid="15"/>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xit" presetSubtype="0" fill="hold" grpId="0" nodeType="clickEffect">
                                  <p:stCondLst>
                                    <p:cond delay="0"/>
                                  </p:stCondLst>
                                  <p:childTnLst>
                                    <p:animEffect transition="out" filter="fade">
                                      <p:cBhvr>
                                        <p:cTn id="41" dur="500"/>
                                        <p:tgtEl>
                                          <p:spTgt spid="17"/>
                                        </p:tgtEl>
                                      </p:cBhvr>
                                    </p:animEffect>
                                    <p:set>
                                      <p:cBhvr>
                                        <p:cTn id="42" dur="1" fill="hold">
                                          <p:stCondLst>
                                            <p:cond delay="499"/>
                                          </p:stCondLst>
                                        </p:cTn>
                                        <p:tgtEl>
                                          <p:spTgt spid="17"/>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0" presetClass="exit" presetSubtype="0" fill="hold" grpId="0" nodeType="clickEffect">
                                  <p:stCondLst>
                                    <p:cond delay="0"/>
                                  </p:stCondLst>
                                  <p:childTnLst>
                                    <p:animEffect transition="out" filter="fade">
                                      <p:cBhvr>
                                        <p:cTn id="46" dur="500"/>
                                        <p:tgtEl>
                                          <p:spTgt spid="18"/>
                                        </p:tgtEl>
                                      </p:cBhvr>
                                    </p:animEffect>
                                    <p:set>
                                      <p:cBhvr>
                                        <p:cTn id="47" dur="1" fill="hold">
                                          <p:stCondLst>
                                            <p:cond delay="499"/>
                                          </p:stCondLst>
                                        </p:cTn>
                                        <p:tgtEl>
                                          <p:spTgt spid="18"/>
                                        </p:tgtEl>
                                        <p:attrNameLst>
                                          <p:attrName>style.visibility</p:attrName>
                                        </p:attrNameLst>
                                      </p:cBhvr>
                                      <p:to>
                                        <p:strVal val="hidden"/>
                                      </p:to>
                                    </p:set>
                                  </p:childTnLst>
                                </p:cTn>
                              </p:par>
                            </p:childTnLst>
                          </p:cTn>
                        </p:par>
                      </p:childTnLst>
                    </p:cTn>
                  </p:par>
                  <p:par>
                    <p:cTn id="48" fill="hold">
                      <p:stCondLst>
                        <p:cond delay="indefinite"/>
                      </p:stCondLst>
                      <p:childTnLst>
                        <p:par>
                          <p:cTn id="49" fill="hold">
                            <p:stCondLst>
                              <p:cond delay="0"/>
                            </p:stCondLst>
                            <p:childTnLst>
                              <p:par>
                                <p:cTn id="50" presetID="10" presetClass="exit" presetSubtype="0" fill="hold" grpId="0" nodeType="clickEffect">
                                  <p:stCondLst>
                                    <p:cond delay="0"/>
                                  </p:stCondLst>
                                  <p:childTnLst>
                                    <p:animEffect transition="out" filter="fade">
                                      <p:cBhvr>
                                        <p:cTn id="51" dur="500"/>
                                        <p:tgtEl>
                                          <p:spTgt spid="19"/>
                                        </p:tgtEl>
                                      </p:cBhvr>
                                    </p:animEffect>
                                    <p:set>
                                      <p:cBhvr>
                                        <p:cTn id="52" dur="1" fill="hold">
                                          <p:stCondLst>
                                            <p:cond delay="499"/>
                                          </p:stCondLst>
                                        </p:cTn>
                                        <p:tgtEl>
                                          <p:spTgt spid="19"/>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fade">
                                      <p:cBhvr>
                                        <p:cTn id="57" dur="500"/>
                                        <p:tgtEl>
                                          <p:spTgt spid="28"/>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xit" presetSubtype="0" fill="hold" grpId="0" nodeType="clickEffect">
                                  <p:stCondLst>
                                    <p:cond delay="0"/>
                                  </p:stCondLst>
                                  <p:childTnLst>
                                    <p:animEffect transition="out" filter="fade">
                                      <p:cBhvr>
                                        <p:cTn id="61" dur="500"/>
                                        <p:tgtEl>
                                          <p:spTgt spid="20"/>
                                        </p:tgtEl>
                                      </p:cBhvr>
                                    </p:animEffect>
                                    <p:set>
                                      <p:cBhvr>
                                        <p:cTn id="62" dur="1" fill="hold">
                                          <p:stCondLst>
                                            <p:cond delay="499"/>
                                          </p:stCondLst>
                                        </p:cTn>
                                        <p:tgtEl>
                                          <p:spTgt spid="20"/>
                                        </p:tgtEl>
                                        <p:attrNameLst>
                                          <p:attrName>style.visibility</p:attrName>
                                        </p:attrNameLst>
                                      </p:cBhvr>
                                      <p:to>
                                        <p:strVal val="hidden"/>
                                      </p:to>
                                    </p:se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3"/>
                                        </p:tgtEl>
                                        <p:attrNameLst>
                                          <p:attrName>style.visibility</p:attrName>
                                        </p:attrNameLst>
                                      </p:cBhvr>
                                      <p:to>
                                        <p:strVal val="visible"/>
                                      </p:to>
                                    </p:set>
                                    <p:animEffect transition="in" filter="fade">
                                      <p:cBhvr>
                                        <p:cTn id="67" dur="500"/>
                                        <p:tgtEl>
                                          <p:spTgt spid="3"/>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xit" presetSubtype="0" fill="hold" grpId="1" nodeType="clickEffect">
                                  <p:stCondLst>
                                    <p:cond delay="0"/>
                                  </p:stCondLst>
                                  <p:childTnLst>
                                    <p:animEffect transition="out" filter="fade">
                                      <p:cBhvr>
                                        <p:cTn id="71" dur="500"/>
                                        <p:tgtEl>
                                          <p:spTgt spid="15"/>
                                        </p:tgtEl>
                                      </p:cBhvr>
                                    </p:animEffect>
                                    <p:set>
                                      <p:cBhvr>
                                        <p:cTn id="72" dur="1" fill="hold">
                                          <p:stCondLst>
                                            <p:cond delay="499"/>
                                          </p:stCondLst>
                                        </p:cTn>
                                        <p:tgtEl>
                                          <p:spTgt spid="15"/>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10" presetClass="exit" presetSubtype="0" fill="hold" grpId="1" nodeType="clickEffect">
                                  <p:stCondLst>
                                    <p:cond delay="0"/>
                                  </p:stCondLst>
                                  <p:childTnLst>
                                    <p:animEffect transition="out" filter="fade">
                                      <p:cBhvr>
                                        <p:cTn id="76" dur="500"/>
                                        <p:tgtEl>
                                          <p:spTgt spid="28"/>
                                        </p:tgtEl>
                                      </p:cBhvr>
                                    </p:animEffect>
                                    <p:set>
                                      <p:cBhvr>
                                        <p:cTn id="77" dur="1" fill="hold">
                                          <p:stCondLst>
                                            <p:cond delay="499"/>
                                          </p:stCondLst>
                                        </p:cTn>
                                        <p:tgtEl>
                                          <p:spTgt spid="28"/>
                                        </p:tgtEl>
                                        <p:attrNameLst>
                                          <p:attrName>style.visibility</p:attrName>
                                        </p:attrNameLst>
                                      </p:cBhvr>
                                      <p:to>
                                        <p:strVal val="hidden"/>
                                      </p:to>
                                    </p:se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21"/>
                                        </p:tgtEl>
                                        <p:attrNameLst>
                                          <p:attrName>style.visibility</p:attrName>
                                        </p:attrNameLst>
                                      </p:cBhvr>
                                      <p:to>
                                        <p:strVal val="visible"/>
                                      </p:to>
                                    </p:set>
                                    <p:animEffect transition="in" filter="fade">
                                      <p:cBhvr>
                                        <p:cTn id="82" dur="500"/>
                                        <p:tgtEl>
                                          <p:spTgt spid="21"/>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xit" presetSubtype="0" fill="hold" grpId="0" nodeType="clickEffect">
                                  <p:stCondLst>
                                    <p:cond delay="0"/>
                                  </p:stCondLst>
                                  <p:childTnLst>
                                    <p:animEffect transition="out" filter="fade">
                                      <p:cBhvr>
                                        <p:cTn id="86" dur="500"/>
                                        <p:tgtEl>
                                          <p:spTgt spid="22"/>
                                        </p:tgtEl>
                                      </p:cBhvr>
                                    </p:animEffect>
                                    <p:set>
                                      <p:cBhvr>
                                        <p:cTn id="87" dur="1" fill="hold">
                                          <p:stCondLst>
                                            <p:cond delay="499"/>
                                          </p:stCondLst>
                                        </p:cTn>
                                        <p:tgtEl>
                                          <p:spTgt spid="22"/>
                                        </p:tgtEl>
                                        <p:attrNameLst>
                                          <p:attrName>style.visibility</p:attrName>
                                        </p:attrNameLst>
                                      </p:cBhvr>
                                      <p:to>
                                        <p:strVal val="hidden"/>
                                      </p:to>
                                    </p:set>
                                  </p:childTnLst>
                                </p:cTn>
                              </p:par>
                            </p:childTnLst>
                          </p:cTn>
                        </p:par>
                      </p:childTnLst>
                    </p:cTn>
                  </p:par>
                  <p:par>
                    <p:cTn id="88" fill="hold">
                      <p:stCondLst>
                        <p:cond delay="indefinite"/>
                      </p:stCondLst>
                      <p:childTnLst>
                        <p:par>
                          <p:cTn id="89" fill="hold">
                            <p:stCondLst>
                              <p:cond delay="0"/>
                            </p:stCondLst>
                            <p:childTnLst>
                              <p:par>
                                <p:cTn id="90" presetID="10" presetClass="exit" presetSubtype="0" fill="hold" grpId="0" nodeType="clickEffect">
                                  <p:stCondLst>
                                    <p:cond delay="0"/>
                                  </p:stCondLst>
                                  <p:childTnLst>
                                    <p:animEffect transition="out" filter="fade">
                                      <p:cBhvr>
                                        <p:cTn id="91" dur="500"/>
                                        <p:tgtEl>
                                          <p:spTgt spid="23"/>
                                        </p:tgtEl>
                                      </p:cBhvr>
                                    </p:animEffect>
                                    <p:set>
                                      <p:cBhvr>
                                        <p:cTn id="92" dur="1" fill="hold">
                                          <p:stCondLst>
                                            <p:cond delay="499"/>
                                          </p:stCondLst>
                                        </p:cTn>
                                        <p:tgtEl>
                                          <p:spTgt spid="23"/>
                                        </p:tgtEl>
                                        <p:attrNameLst>
                                          <p:attrName>style.visibility</p:attrName>
                                        </p:attrNameLst>
                                      </p:cBhvr>
                                      <p:to>
                                        <p:strVal val="hidden"/>
                                      </p:to>
                                    </p:set>
                                  </p:childTnLst>
                                </p:cTn>
                              </p:par>
                            </p:childTnLst>
                          </p:cTn>
                        </p:par>
                      </p:childTnLst>
                    </p:cTn>
                  </p:par>
                  <p:par>
                    <p:cTn id="93" fill="hold">
                      <p:stCondLst>
                        <p:cond delay="indefinite"/>
                      </p:stCondLst>
                      <p:childTnLst>
                        <p:par>
                          <p:cTn id="94" fill="hold">
                            <p:stCondLst>
                              <p:cond delay="0"/>
                            </p:stCondLst>
                            <p:childTnLst>
                              <p:par>
                                <p:cTn id="95" presetID="10" presetClass="exit" presetSubtype="0" fill="hold" grpId="0" nodeType="clickEffect">
                                  <p:stCondLst>
                                    <p:cond delay="0"/>
                                  </p:stCondLst>
                                  <p:childTnLst>
                                    <p:animEffect transition="out" filter="fade">
                                      <p:cBhvr>
                                        <p:cTn id="96" dur="500"/>
                                        <p:tgtEl>
                                          <p:spTgt spid="24"/>
                                        </p:tgtEl>
                                      </p:cBhvr>
                                    </p:animEffect>
                                    <p:set>
                                      <p:cBhvr>
                                        <p:cTn id="97" dur="1" fill="hold">
                                          <p:stCondLst>
                                            <p:cond delay="499"/>
                                          </p:stCondLst>
                                        </p:cTn>
                                        <p:tgtEl>
                                          <p:spTgt spid="24"/>
                                        </p:tgtEl>
                                        <p:attrNameLst>
                                          <p:attrName>style.visibility</p:attrName>
                                        </p:attrNameLst>
                                      </p:cBhvr>
                                      <p:to>
                                        <p:strVal val="hidden"/>
                                      </p:to>
                                    </p:set>
                                  </p:childTnLst>
                                </p:cTn>
                              </p:par>
                            </p:childTnLst>
                          </p:cTn>
                        </p:par>
                      </p:childTnLst>
                    </p:cTn>
                  </p:par>
                  <p:par>
                    <p:cTn id="98" fill="hold">
                      <p:stCondLst>
                        <p:cond delay="indefinite"/>
                      </p:stCondLst>
                      <p:childTnLst>
                        <p:par>
                          <p:cTn id="99" fill="hold">
                            <p:stCondLst>
                              <p:cond delay="0"/>
                            </p:stCondLst>
                            <p:childTnLst>
                              <p:par>
                                <p:cTn id="100" presetID="10" presetClass="exit" presetSubtype="0" fill="hold" grpId="0" nodeType="clickEffect">
                                  <p:stCondLst>
                                    <p:cond delay="0"/>
                                  </p:stCondLst>
                                  <p:childTnLst>
                                    <p:animEffect transition="out" filter="fade">
                                      <p:cBhvr>
                                        <p:cTn id="101" dur="500"/>
                                        <p:tgtEl>
                                          <p:spTgt spid="25"/>
                                        </p:tgtEl>
                                      </p:cBhvr>
                                    </p:animEffect>
                                    <p:set>
                                      <p:cBhvr>
                                        <p:cTn id="102" dur="1" fill="hold">
                                          <p:stCondLst>
                                            <p:cond delay="499"/>
                                          </p:stCondLst>
                                        </p:cTn>
                                        <p:tgtEl>
                                          <p:spTgt spid="25"/>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presetID="10" presetClass="exit" presetSubtype="0" fill="hold" grpId="1" nodeType="clickEffect">
                                  <p:stCondLst>
                                    <p:cond delay="0"/>
                                  </p:stCondLst>
                                  <p:childTnLst>
                                    <p:animEffect transition="out" filter="fade">
                                      <p:cBhvr>
                                        <p:cTn id="106" dur="500"/>
                                        <p:tgtEl>
                                          <p:spTgt spid="21"/>
                                        </p:tgtEl>
                                      </p:cBhvr>
                                    </p:animEffect>
                                    <p:set>
                                      <p:cBhvr>
                                        <p:cTn id="107" dur="1" fill="hold">
                                          <p:stCondLst>
                                            <p:cond delay="499"/>
                                          </p:stCondLst>
                                        </p:cTn>
                                        <p:tgtEl>
                                          <p:spTgt spid="21"/>
                                        </p:tgtEl>
                                        <p:attrNameLst>
                                          <p:attrName>style.visibility</p:attrName>
                                        </p:attrNameLst>
                                      </p:cBhvr>
                                      <p:to>
                                        <p:strVal val="hidden"/>
                                      </p:to>
                                    </p:set>
                                  </p:childTnLst>
                                </p:cTn>
                              </p:par>
                            </p:childTnLst>
                          </p:cTn>
                        </p:par>
                      </p:childTnLst>
                    </p:cTn>
                  </p:par>
                  <p:par>
                    <p:cTn id="108" fill="hold">
                      <p:stCondLst>
                        <p:cond delay="indefinite"/>
                      </p:stCondLst>
                      <p:childTnLst>
                        <p:par>
                          <p:cTn id="109" fill="hold">
                            <p:stCondLst>
                              <p:cond delay="0"/>
                            </p:stCondLst>
                            <p:childTnLst>
                              <p:par>
                                <p:cTn id="110" presetID="10" presetClass="entr" presetSubtype="0" fill="hold" grpId="0" nodeType="clickEffect">
                                  <p:stCondLst>
                                    <p:cond delay="0"/>
                                  </p:stCondLst>
                                  <p:childTnLst>
                                    <p:set>
                                      <p:cBhvr>
                                        <p:cTn id="111" dur="1" fill="hold">
                                          <p:stCondLst>
                                            <p:cond delay="0"/>
                                          </p:stCondLst>
                                        </p:cTn>
                                        <p:tgtEl>
                                          <p:spTgt spid="5"/>
                                        </p:tgtEl>
                                        <p:attrNameLst>
                                          <p:attrName>style.visibility</p:attrName>
                                        </p:attrNameLst>
                                      </p:cBhvr>
                                      <p:to>
                                        <p:strVal val="visible"/>
                                      </p:to>
                                    </p:set>
                                    <p:animEffect transition="in" filter="fade">
                                      <p:cBhvr>
                                        <p:cTn id="112" dur="500"/>
                                        <p:tgtEl>
                                          <p:spTgt spid="5"/>
                                        </p:tgtEl>
                                      </p:cBhvr>
                                    </p:animEffect>
                                  </p:childTnLst>
                                </p:cTn>
                              </p:par>
                            </p:childTnLst>
                          </p:cTn>
                        </p:par>
                      </p:childTnLst>
                    </p:cTn>
                  </p:par>
                  <p:par>
                    <p:cTn id="113" fill="hold">
                      <p:stCondLst>
                        <p:cond delay="indefinite"/>
                      </p:stCondLst>
                      <p:childTnLst>
                        <p:par>
                          <p:cTn id="114" fill="hold">
                            <p:stCondLst>
                              <p:cond delay="0"/>
                            </p:stCondLst>
                            <p:childTnLst>
                              <p:par>
                                <p:cTn id="115" presetID="10" presetClass="exit" presetSubtype="0" fill="hold" grpId="0" nodeType="clickEffect">
                                  <p:stCondLst>
                                    <p:cond delay="0"/>
                                  </p:stCondLst>
                                  <p:childTnLst>
                                    <p:animEffect transition="out" filter="fade">
                                      <p:cBhvr>
                                        <p:cTn id="116" dur="500"/>
                                        <p:tgtEl>
                                          <p:spTgt spid="6"/>
                                        </p:tgtEl>
                                      </p:cBhvr>
                                    </p:animEffect>
                                    <p:set>
                                      <p:cBhvr>
                                        <p:cTn id="117" dur="1" fill="hold">
                                          <p:stCondLst>
                                            <p:cond delay="499"/>
                                          </p:stCondLst>
                                        </p:cTn>
                                        <p:tgtEl>
                                          <p:spTgt spid="6"/>
                                        </p:tgtEl>
                                        <p:attrNameLst>
                                          <p:attrName>style.visibility</p:attrName>
                                        </p:attrNameLst>
                                      </p:cBhvr>
                                      <p:to>
                                        <p:strVal val="hidden"/>
                                      </p:to>
                                    </p:set>
                                  </p:childTnLst>
                                </p:cTn>
                              </p:par>
                            </p:childTnLst>
                          </p:cTn>
                        </p:par>
                      </p:childTnLst>
                    </p:cTn>
                  </p:par>
                  <p:par>
                    <p:cTn id="118" fill="hold">
                      <p:stCondLst>
                        <p:cond delay="indefinite"/>
                      </p:stCondLst>
                      <p:childTnLst>
                        <p:par>
                          <p:cTn id="119" fill="hold">
                            <p:stCondLst>
                              <p:cond delay="0"/>
                            </p:stCondLst>
                            <p:childTnLst>
                              <p:par>
                                <p:cTn id="120" presetID="10" presetClass="exit" presetSubtype="0" fill="hold" grpId="0" nodeType="clickEffect">
                                  <p:stCondLst>
                                    <p:cond delay="0"/>
                                  </p:stCondLst>
                                  <p:childTnLst>
                                    <p:animEffect transition="out" filter="fade">
                                      <p:cBhvr>
                                        <p:cTn id="121" dur="500"/>
                                        <p:tgtEl>
                                          <p:spTgt spid="8"/>
                                        </p:tgtEl>
                                      </p:cBhvr>
                                    </p:animEffect>
                                    <p:set>
                                      <p:cBhvr>
                                        <p:cTn id="122" dur="1" fill="hold">
                                          <p:stCondLst>
                                            <p:cond delay="499"/>
                                          </p:stCondLst>
                                        </p:cTn>
                                        <p:tgtEl>
                                          <p:spTgt spid="8"/>
                                        </p:tgtEl>
                                        <p:attrNameLst>
                                          <p:attrName>style.visibility</p:attrName>
                                        </p:attrNameLst>
                                      </p:cBhvr>
                                      <p:to>
                                        <p:strVal val="hidden"/>
                                      </p:to>
                                    </p:set>
                                  </p:childTnLst>
                                </p:cTn>
                              </p:par>
                            </p:childTnLst>
                          </p:cTn>
                        </p:par>
                      </p:childTnLst>
                    </p:cTn>
                  </p:par>
                  <p:par>
                    <p:cTn id="123" fill="hold">
                      <p:stCondLst>
                        <p:cond delay="indefinite"/>
                      </p:stCondLst>
                      <p:childTnLst>
                        <p:par>
                          <p:cTn id="124" fill="hold">
                            <p:stCondLst>
                              <p:cond delay="0"/>
                            </p:stCondLst>
                            <p:childTnLst>
                              <p:par>
                                <p:cTn id="125" presetID="10" presetClass="exit" presetSubtype="0" fill="hold" grpId="0" nodeType="clickEffect">
                                  <p:stCondLst>
                                    <p:cond delay="0"/>
                                  </p:stCondLst>
                                  <p:childTnLst>
                                    <p:animEffect transition="out" filter="fade">
                                      <p:cBhvr>
                                        <p:cTn id="126" dur="500"/>
                                        <p:tgtEl>
                                          <p:spTgt spid="9"/>
                                        </p:tgtEl>
                                      </p:cBhvr>
                                    </p:animEffect>
                                    <p:set>
                                      <p:cBhvr>
                                        <p:cTn id="127" dur="1" fill="hold">
                                          <p:stCondLst>
                                            <p:cond delay="499"/>
                                          </p:stCondLst>
                                        </p:cTn>
                                        <p:tgtEl>
                                          <p:spTgt spid="9"/>
                                        </p:tgtEl>
                                        <p:attrNameLst>
                                          <p:attrName>style.visibility</p:attrName>
                                        </p:attrNameLst>
                                      </p:cBhvr>
                                      <p:to>
                                        <p:strVal val="hidden"/>
                                      </p:to>
                                    </p:set>
                                  </p:childTnLst>
                                </p:cTn>
                              </p:par>
                            </p:childTnLst>
                          </p:cTn>
                        </p:par>
                      </p:childTnLst>
                    </p:cTn>
                  </p:par>
                  <p:par>
                    <p:cTn id="128" fill="hold">
                      <p:stCondLst>
                        <p:cond delay="indefinite"/>
                      </p:stCondLst>
                      <p:childTnLst>
                        <p:par>
                          <p:cTn id="129" fill="hold">
                            <p:stCondLst>
                              <p:cond delay="0"/>
                            </p:stCondLst>
                            <p:childTnLst>
                              <p:par>
                                <p:cTn id="130" presetID="10" presetClass="exit" presetSubtype="0" fill="hold" grpId="0" nodeType="clickEffect">
                                  <p:stCondLst>
                                    <p:cond delay="0"/>
                                  </p:stCondLst>
                                  <p:childTnLst>
                                    <p:animEffect transition="out" filter="fade">
                                      <p:cBhvr>
                                        <p:cTn id="131" dur="500"/>
                                        <p:tgtEl>
                                          <p:spTgt spid="10"/>
                                        </p:tgtEl>
                                      </p:cBhvr>
                                    </p:animEffect>
                                    <p:set>
                                      <p:cBhvr>
                                        <p:cTn id="132" dur="1" fill="hold">
                                          <p:stCondLst>
                                            <p:cond delay="499"/>
                                          </p:stCondLst>
                                        </p:cTn>
                                        <p:tgtEl>
                                          <p:spTgt spid="10"/>
                                        </p:tgtEl>
                                        <p:attrNameLst>
                                          <p:attrName>style.visibility</p:attrName>
                                        </p:attrNameLst>
                                      </p:cBhvr>
                                      <p:to>
                                        <p:strVal val="hidden"/>
                                      </p:to>
                                    </p:set>
                                  </p:childTnLst>
                                </p:cTn>
                              </p:par>
                            </p:childTnLst>
                          </p:cTn>
                        </p:par>
                      </p:childTnLst>
                    </p:cTn>
                  </p:par>
                  <p:par>
                    <p:cTn id="133" fill="hold">
                      <p:stCondLst>
                        <p:cond delay="indefinite"/>
                      </p:stCondLst>
                      <p:childTnLst>
                        <p:par>
                          <p:cTn id="134" fill="hold">
                            <p:stCondLst>
                              <p:cond delay="0"/>
                            </p:stCondLst>
                            <p:childTnLst>
                              <p:par>
                                <p:cTn id="135" presetID="10" presetClass="exit" presetSubtype="0" fill="hold" grpId="1" nodeType="clickEffect">
                                  <p:stCondLst>
                                    <p:cond delay="0"/>
                                  </p:stCondLst>
                                  <p:childTnLst>
                                    <p:animEffect transition="out" filter="fade">
                                      <p:cBhvr>
                                        <p:cTn id="136" dur="500"/>
                                        <p:tgtEl>
                                          <p:spTgt spid="5"/>
                                        </p:tgtEl>
                                      </p:cBhvr>
                                    </p:animEffect>
                                    <p:set>
                                      <p:cBhvr>
                                        <p:cTn id="137"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7" grpId="0" animBg="1"/>
      <p:bldP spid="7" grpId="1" animBg="1"/>
      <p:bldP spid="8" grpId="0" animBg="1"/>
      <p:bldP spid="9" grpId="0" animBg="1"/>
      <p:bldP spid="10" grpId="0" animBg="1"/>
      <p:bldP spid="11" grpId="0" animBg="1"/>
      <p:bldP spid="12" grpId="0" animBg="1"/>
      <p:bldP spid="13" grpId="0" animBg="1"/>
      <p:bldP spid="14" grpId="0" animBg="1"/>
      <p:bldP spid="15" grpId="0" animBg="1"/>
      <p:bldP spid="15" grpId="1" animBg="1"/>
      <p:bldP spid="17" grpId="0" animBg="1"/>
      <p:bldP spid="18" grpId="0" animBg="1"/>
      <p:bldP spid="19" grpId="0" animBg="1"/>
      <p:bldP spid="20" grpId="0" animBg="1"/>
      <p:bldP spid="21" grpId="0" animBg="1"/>
      <p:bldP spid="21" grpId="1" animBg="1"/>
      <p:bldP spid="22" grpId="0" animBg="1"/>
      <p:bldP spid="23" grpId="0" animBg="1"/>
      <p:bldP spid="24" grpId="0" animBg="1"/>
      <p:bldP spid="25" grpId="0" animBg="1"/>
      <p:bldP spid="3" grpId="0"/>
      <p:bldP spid="28" grpId="0" animBg="1"/>
      <p:bldP spid="28" grpId="1"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Test</a:t>
            </a:r>
          </a:p>
        </p:txBody>
      </p:sp>
      <p:sp>
        <p:nvSpPr>
          <p:cNvPr id="3" name="Tijdelijke aanduiding voor inhoud 2"/>
          <p:cNvSpPr>
            <a:spLocks noGrp="1"/>
          </p:cNvSpPr>
          <p:nvPr>
            <p:ph idx="1"/>
          </p:nvPr>
        </p:nvSpPr>
        <p:spPr>
          <a:solidFill>
            <a:schemeClr val="tx2">
              <a:lumMod val="60000"/>
              <a:lumOff val="40000"/>
            </a:schemeClr>
          </a:solidFill>
        </p:spPr>
        <p:txBody>
          <a:bodyPr/>
          <a:lstStyle/>
          <a:p>
            <a:endParaRPr lang="nl-NL" dirty="0">
              <a:solidFill>
                <a:schemeClr val="bg1"/>
              </a:solidFill>
            </a:endParaRPr>
          </a:p>
          <a:p>
            <a:pPr marL="0" indent="0">
              <a:buNone/>
            </a:pPr>
            <a:endParaRPr lang="nl-NL" dirty="0">
              <a:solidFill>
                <a:schemeClr val="bg1"/>
              </a:solidFill>
            </a:endParaRPr>
          </a:p>
          <a:p>
            <a:endParaRPr lang="nl-NL" dirty="0"/>
          </a:p>
          <a:p>
            <a:endParaRPr lang="nl-NL" dirty="0"/>
          </a:p>
        </p:txBody>
      </p:sp>
      <p:sp>
        <p:nvSpPr>
          <p:cNvPr id="4" name="Afgeronde rechthoek 3"/>
          <p:cNvSpPr/>
          <p:nvPr/>
        </p:nvSpPr>
        <p:spPr bwMode="auto">
          <a:xfrm>
            <a:off x="2123728" y="5517232"/>
            <a:ext cx="1071139" cy="581295"/>
          </a:xfrm>
          <a:prstGeom prst="roundRect">
            <a:avLst/>
          </a:prstGeom>
          <a:ln/>
          <a:extLst/>
        </p:spPr>
        <p:style>
          <a:lnRef idx="2">
            <a:schemeClr val="accent5"/>
          </a:lnRef>
          <a:fillRef idx="1">
            <a:schemeClr val="lt1"/>
          </a:fillRef>
          <a:effectRef idx="0">
            <a:schemeClr val="accent5"/>
          </a:effectRef>
          <a:fontRef idx="minor">
            <a:schemeClr val="dk1"/>
          </a:fontRef>
        </p:style>
        <p:txBody>
          <a:bodyPr vert="horz" wrap="none" lIns="90000" tIns="46800" rIns="90000" bIns="4680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r>
              <a:rPr lang="nl-NL" sz="2800" dirty="0">
                <a:solidFill>
                  <a:sysClr val="windowText" lastClr="000000"/>
                </a:solidFill>
                <a:latin typeface="+mn-lt"/>
              </a:rPr>
              <a:t>Juist</a:t>
            </a:r>
          </a:p>
        </p:txBody>
      </p:sp>
      <p:sp>
        <p:nvSpPr>
          <p:cNvPr id="5" name="Afgeronde rechthoek 4"/>
          <p:cNvSpPr/>
          <p:nvPr/>
        </p:nvSpPr>
        <p:spPr bwMode="auto">
          <a:xfrm>
            <a:off x="5436096" y="5495054"/>
            <a:ext cx="1474181" cy="581295"/>
          </a:xfrm>
          <a:prstGeom prst="roundRect">
            <a:avLst/>
          </a:prstGeom>
          <a:ln/>
          <a:extLst/>
        </p:spPr>
        <p:style>
          <a:lnRef idx="2">
            <a:schemeClr val="accent5"/>
          </a:lnRef>
          <a:fillRef idx="1">
            <a:schemeClr val="lt1"/>
          </a:fillRef>
          <a:effectRef idx="0">
            <a:schemeClr val="accent5"/>
          </a:effectRef>
          <a:fontRef idx="minor">
            <a:schemeClr val="dk1"/>
          </a:fontRef>
        </p:style>
        <p:txBody>
          <a:bodyPr vert="horz" wrap="none" lIns="90000" tIns="46800" rIns="90000" bIns="4680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r>
              <a:rPr lang="nl-NL" sz="2800" dirty="0">
                <a:solidFill>
                  <a:sysClr val="windowText" lastClr="000000"/>
                </a:solidFill>
                <a:latin typeface="+mn-lt"/>
              </a:rPr>
              <a:t>Onjuist</a:t>
            </a:r>
          </a:p>
        </p:txBody>
      </p:sp>
      <p:sp>
        <p:nvSpPr>
          <p:cNvPr id="6" name="Afgeronde rechthoek 5"/>
          <p:cNvSpPr/>
          <p:nvPr/>
        </p:nvSpPr>
        <p:spPr bwMode="auto">
          <a:xfrm>
            <a:off x="539552" y="1986345"/>
            <a:ext cx="8064896" cy="2964926"/>
          </a:xfrm>
          <a:prstGeom prst="roundRect">
            <a:avLst/>
          </a:prstGeom>
          <a:ln/>
          <a:extLst/>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0000" tIns="46800" rIns="90000" bIns="46800" numCol="1" spcCol="0" rtlCol="0" fromWordArt="0" anchor="ctr" anchorCtr="0" forceAA="0" compatLnSpc="1">
            <a:prstTxWarp prst="textNoShape">
              <a:avLst/>
            </a:prstTxWarp>
            <a:spAutoFit/>
          </a:bodyPr>
          <a:lstStyle/>
          <a:p>
            <a:r>
              <a:rPr lang="nl-NL" sz="2800" dirty="0">
                <a:solidFill>
                  <a:schemeClr val="tx1"/>
                </a:solidFill>
                <a:latin typeface="Arial" panose="020B0604020202020204" pitchFamily="34" charset="0"/>
                <a:cs typeface="Arial" panose="020B0604020202020204" pitchFamily="34" charset="0"/>
              </a:rPr>
              <a:t>Stelling:</a:t>
            </a:r>
          </a:p>
          <a:p>
            <a:r>
              <a:rPr lang="nl-NL" sz="2800" dirty="0">
                <a:solidFill>
                  <a:schemeClr val="tx1"/>
                </a:solidFill>
                <a:latin typeface="Arial" panose="020B0604020202020204" pitchFamily="34" charset="0"/>
                <a:cs typeface="Arial" panose="020B0604020202020204" pitchFamily="34" charset="0"/>
              </a:rPr>
              <a:t>Een patiënt met bloedgroep O+ kan zonder problemen bloed ontvangen van een donor met bloedgroep O-. </a:t>
            </a:r>
          </a:p>
          <a:p>
            <a:r>
              <a:rPr lang="nl-NL" sz="2800" i="1" dirty="0">
                <a:solidFill>
                  <a:schemeClr val="tx1"/>
                </a:solidFill>
                <a:latin typeface="Arial" panose="020B0604020202020204" pitchFamily="34" charset="0"/>
                <a:cs typeface="Arial" panose="020B0604020202020204" pitchFamily="34" charset="0"/>
              </a:rPr>
              <a:t>Deze stelling is:</a:t>
            </a:r>
          </a:p>
        </p:txBody>
      </p:sp>
      <p:sp>
        <p:nvSpPr>
          <p:cNvPr id="7" name="Rounded Rectangular Callout 6"/>
          <p:cNvSpPr/>
          <p:nvPr/>
        </p:nvSpPr>
        <p:spPr bwMode="auto">
          <a:xfrm>
            <a:off x="690401" y="1338153"/>
            <a:ext cx="2588203" cy="1296384"/>
          </a:xfrm>
          <a:prstGeom prst="wedgeRoundRectCallout">
            <a:avLst>
              <a:gd name="adj1" fmla="val 24455"/>
              <a:gd name="adj2" fmla="val 67670"/>
              <a:gd name="adj3" fmla="val 16667"/>
            </a:avLst>
          </a:prstGeom>
          <a:solidFill>
            <a:srgbClr val="DEE088"/>
          </a:solidFill>
          <a:ln>
            <a:noFill/>
          </a:ln>
          <a:effectLst/>
          <a:extLst/>
        </p:spPr>
        <p:txBody>
          <a:bodyPr vert="horz" wrap="square" lIns="90000" tIns="46800" rIns="90000" bIns="4680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r>
              <a:rPr kumimoji="1" lang="nl-NL" sz="2000" b="1" i="0" u="none" strike="noStrike" cap="none" normalizeH="0" baseline="0" dirty="0">
                <a:ln>
                  <a:noFill/>
                </a:ln>
                <a:solidFill>
                  <a:schemeClr val="tx1"/>
                </a:solidFill>
                <a:effectLst/>
                <a:latin typeface="Arial" charset="0"/>
              </a:rPr>
              <a:t>Ontvanger</a:t>
            </a:r>
          </a:p>
          <a:p>
            <a:pPr marL="0" marR="0" indent="0" algn="ctr" defTabSz="914400" rtl="0" eaLnBrk="0" fontAlgn="base" latinLnBrk="0" hangingPunct="0">
              <a:lnSpc>
                <a:spcPct val="100000"/>
              </a:lnSpc>
              <a:spcBef>
                <a:spcPct val="50000"/>
              </a:spcBef>
              <a:spcAft>
                <a:spcPct val="0"/>
              </a:spcAft>
              <a:buClrTx/>
              <a:buSzTx/>
              <a:buFontTx/>
              <a:buNone/>
              <a:tabLst/>
            </a:pPr>
            <a:r>
              <a:rPr kumimoji="1" lang="nl-NL" sz="2000" b="1" i="0" u="none" strike="noStrike" cap="none" normalizeH="0" baseline="0" dirty="0">
                <a:ln>
                  <a:noFill/>
                </a:ln>
                <a:solidFill>
                  <a:schemeClr val="tx1"/>
                </a:solidFill>
                <a:effectLst/>
                <a:latin typeface="Arial" charset="0"/>
              </a:rPr>
              <a:t>Antistoffen:</a:t>
            </a:r>
            <a:r>
              <a:rPr kumimoji="1" lang="nl-NL" sz="2000" b="1" i="0" u="none" strike="noStrike" cap="none" normalizeH="0" dirty="0">
                <a:ln>
                  <a:noFill/>
                </a:ln>
                <a:solidFill>
                  <a:schemeClr val="tx1"/>
                </a:solidFill>
                <a:effectLst/>
                <a:latin typeface="Arial" charset="0"/>
              </a:rPr>
              <a:t> anti-A</a:t>
            </a:r>
            <a:r>
              <a:rPr lang="nl-NL" sz="2000" dirty="0"/>
              <a:t> en</a:t>
            </a:r>
            <a:r>
              <a:rPr kumimoji="1" lang="nl-NL" sz="2000" b="1" i="0" u="none" strike="noStrike" cap="none" normalizeH="0" dirty="0">
                <a:ln>
                  <a:noFill/>
                </a:ln>
                <a:solidFill>
                  <a:schemeClr val="tx1"/>
                </a:solidFill>
                <a:effectLst/>
                <a:latin typeface="Arial" charset="0"/>
              </a:rPr>
              <a:t> anti-B</a:t>
            </a:r>
            <a:endParaRPr kumimoji="1" lang="en-US" sz="2000" b="1" i="0" u="none" strike="noStrike" cap="none" normalizeH="0" baseline="0" dirty="0">
              <a:ln>
                <a:noFill/>
              </a:ln>
              <a:solidFill>
                <a:schemeClr val="tx1"/>
              </a:solidFill>
              <a:effectLst/>
              <a:latin typeface="Arial" charset="0"/>
            </a:endParaRPr>
          </a:p>
        </p:txBody>
      </p:sp>
      <p:sp>
        <p:nvSpPr>
          <p:cNvPr id="8" name="Rounded Rectangular Callout 6"/>
          <p:cNvSpPr/>
          <p:nvPr/>
        </p:nvSpPr>
        <p:spPr bwMode="auto">
          <a:xfrm>
            <a:off x="6173186" y="3929330"/>
            <a:ext cx="2791302" cy="955866"/>
          </a:xfrm>
          <a:prstGeom prst="wedgeRoundRectCallout">
            <a:avLst>
              <a:gd name="adj1" fmla="val 5296"/>
              <a:gd name="adj2" fmla="val -72985"/>
              <a:gd name="adj3" fmla="val 16667"/>
            </a:avLst>
          </a:prstGeom>
          <a:solidFill>
            <a:srgbClr val="DEE088"/>
          </a:solidFill>
          <a:ln>
            <a:noFill/>
          </a:ln>
          <a:effectLst/>
          <a:extLst/>
        </p:spPr>
        <p:txBody>
          <a:bodyPr vert="horz" wrap="square" lIns="90000" tIns="46800" rIns="90000" bIns="46800" numCol="1" rtlCol="0" anchor="ctr" anchorCtr="0" compatLnSpc="1">
            <a:prstTxWarp prst="textNoShape">
              <a:avLst/>
            </a:prstTxWarp>
            <a:spAutoFit/>
          </a:bodyPr>
          <a:lstStyle/>
          <a:p>
            <a:r>
              <a:rPr lang="nl-NL" sz="2000" dirty="0"/>
              <a:t>Donor</a:t>
            </a:r>
          </a:p>
          <a:p>
            <a:r>
              <a:rPr lang="nl-NL" sz="2000" dirty="0"/>
              <a:t>Antigenen: geen</a:t>
            </a:r>
            <a:endParaRPr lang="en-US" sz="2000" dirty="0"/>
          </a:p>
        </p:txBody>
      </p:sp>
    </p:spTree>
    <p:extLst>
      <p:ext uri="{BB962C8B-B14F-4D97-AF65-F5344CB8AC3E}">
        <p14:creationId xmlns:p14="http://schemas.microsoft.com/office/powerpoint/2010/main" val="3036529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5"/>
                                        </p:tgtEl>
                                      </p:cBhvr>
                                    </p:animEffect>
                                    <p:set>
                                      <p:cBhvr>
                                        <p:cTn id="17"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Test</a:t>
            </a:r>
          </a:p>
        </p:txBody>
      </p:sp>
      <p:sp>
        <p:nvSpPr>
          <p:cNvPr id="3" name="Tijdelijke aanduiding voor inhoud 2"/>
          <p:cNvSpPr>
            <a:spLocks noGrp="1"/>
          </p:cNvSpPr>
          <p:nvPr>
            <p:ph idx="1"/>
          </p:nvPr>
        </p:nvSpPr>
        <p:spPr>
          <a:solidFill>
            <a:schemeClr val="tx2">
              <a:lumMod val="60000"/>
              <a:lumOff val="40000"/>
            </a:schemeClr>
          </a:solidFill>
        </p:spPr>
        <p:txBody>
          <a:bodyPr/>
          <a:lstStyle/>
          <a:p>
            <a:endParaRPr lang="nl-NL" dirty="0">
              <a:solidFill>
                <a:schemeClr val="bg1"/>
              </a:solidFill>
            </a:endParaRPr>
          </a:p>
          <a:p>
            <a:pPr marL="0" indent="0">
              <a:buNone/>
            </a:pPr>
            <a:endParaRPr lang="nl-NL" dirty="0">
              <a:solidFill>
                <a:schemeClr val="bg1"/>
              </a:solidFill>
            </a:endParaRPr>
          </a:p>
          <a:p>
            <a:endParaRPr lang="nl-NL" dirty="0"/>
          </a:p>
          <a:p>
            <a:endParaRPr lang="nl-NL" dirty="0"/>
          </a:p>
        </p:txBody>
      </p:sp>
      <p:sp>
        <p:nvSpPr>
          <p:cNvPr id="4" name="Afgeronde rechthoek 3"/>
          <p:cNvSpPr/>
          <p:nvPr/>
        </p:nvSpPr>
        <p:spPr bwMode="auto">
          <a:xfrm>
            <a:off x="2123728" y="5517232"/>
            <a:ext cx="1071139" cy="581295"/>
          </a:xfrm>
          <a:prstGeom prst="roundRect">
            <a:avLst/>
          </a:prstGeom>
          <a:ln/>
          <a:extLst/>
        </p:spPr>
        <p:style>
          <a:lnRef idx="2">
            <a:schemeClr val="accent5"/>
          </a:lnRef>
          <a:fillRef idx="1">
            <a:schemeClr val="lt1"/>
          </a:fillRef>
          <a:effectRef idx="0">
            <a:schemeClr val="accent5"/>
          </a:effectRef>
          <a:fontRef idx="minor">
            <a:schemeClr val="dk1"/>
          </a:fontRef>
        </p:style>
        <p:txBody>
          <a:bodyPr vert="horz" wrap="none" lIns="90000" tIns="46800" rIns="90000" bIns="4680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r>
              <a:rPr lang="nl-NL" sz="2800" dirty="0">
                <a:solidFill>
                  <a:sysClr val="windowText" lastClr="000000"/>
                </a:solidFill>
                <a:latin typeface="+mn-lt"/>
              </a:rPr>
              <a:t>Juist</a:t>
            </a:r>
          </a:p>
        </p:txBody>
      </p:sp>
      <p:sp>
        <p:nvSpPr>
          <p:cNvPr id="5" name="Afgeronde rechthoek 4"/>
          <p:cNvSpPr/>
          <p:nvPr/>
        </p:nvSpPr>
        <p:spPr bwMode="auto">
          <a:xfrm>
            <a:off x="5436096" y="5495054"/>
            <a:ext cx="1474181" cy="581295"/>
          </a:xfrm>
          <a:prstGeom prst="roundRect">
            <a:avLst/>
          </a:prstGeom>
          <a:ln/>
          <a:extLst/>
        </p:spPr>
        <p:style>
          <a:lnRef idx="2">
            <a:schemeClr val="accent5"/>
          </a:lnRef>
          <a:fillRef idx="1">
            <a:schemeClr val="lt1"/>
          </a:fillRef>
          <a:effectRef idx="0">
            <a:schemeClr val="accent5"/>
          </a:effectRef>
          <a:fontRef idx="minor">
            <a:schemeClr val="dk1"/>
          </a:fontRef>
        </p:style>
        <p:txBody>
          <a:bodyPr vert="horz" wrap="none" lIns="90000" tIns="46800" rIns="90000" bIns="4680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r>
              <a:rPr lang="nl-NL" sz="2800" dirty="0">
                <a:solidFill>
                  <a:sysClr val="windowText" lastClr="000000"/>
                </a:solidFill>
                <a:latin typeface="+mn-lt"/>
              </a:rPr>
              <a:t>Onjuist</a:t>
            </a:r>
          </a:p>
        </p:txBody>
      </p:sp>
      <p:sp>
        <p:nvSpPr>
          <p:cNvPr id="6" name="Afgeronde rechthoek 5"/>
          <p:cNvSpPr/>
          <p:nvPr/>
        </p:nvSpPr>
        <p:spPr bwMode="auto">
          <a:xfrm>
            <a:off x="539552" y="1986345"/>
            <a:ext cx="8064896" cy="2964926"/>
          </a:xfrm>
          <a:prstGeom prst="roundRect">
            <a:avLst/>
          </a:prstGeom>
          <a:ln/>
          <a:extLst/>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0000" tIns="46800" rIns="90000" bIns="46800" numCol="1" spcCol="0" rtlCol="0" fromWordArt="0" anchor="ctr" anchorCtr="0" forceAA="0" compatLnSpc="1">
            <a:prstTxWarp prst="textNoShape">
              <a:avLst/>
            </a:prstTxWarp>
            <a:spAutoFit/>
          </a:bodyPr>
          <a:lstStyle/>
          <a:p>
            <a:r>
              <a:rPr lang="nl-NL" sz="2800" dirty="0">
                <a:solidFill>
                  <a:schemeClr val="tx1"/>
                </a:solidFill>
              </a:rPr>
              <a:t>Stelling:</a:t>
            </a:r>
          </a:p>
          <a:p>
            <a:r>
              <a:rPr lang="nl-NL" sz="2800" dirty="0">
                <a:solidFill>
                  <a:schemeClr val="tx1"/>
                </a:solidFill>
              </a:rPr>
              <a:t>Een patiënt met bloedgroep O- kan zonder problemen bloed ontvangen van een donor met bloedgroep O+. </a:t>
            </a:r>
          </a:p>
          <a:p>
            <a:r>
              <a:rPr lang="nl-NL" sz="2800" i="1" dirty="0">
                <a:solidFill>
                  <a:schemeClr val="tx1"/>
                </a:solidFill>
              </a:rPr>
              <a:t>Deze stelling is:</a:t>
            </a:r>
            <a:endParaRPr lang="nl-NL" sz="2800" i="1" dirty="0">
              <a:solidFill>
                <a:sysClr val="windowText" lastClr="000000"/>
              </a:solidFill>
            </a:endParaRPr>
          </a:p>
        </p:txBody>
      </p:sp>
      <p:sp>
        <p:nvSpPr>
          <p:cNvPr id="7" name="Rounded Rectangular Callout 6"/>
          <p:cNvSpPr/>
          <p:nvPr/>
        </p:nvSpPr>
        <p:spPr bwMode="auto">
          <a:xfrm>
            <a:off x="690401" y="1338153"/>
            <a:ext cx="2729471" cy="1296384"/>
          </a:xfrm>
          <a:prstGeom prst="wedgeRoundRectCallout">
            <a:avLst>
              <a:gd name="adj1" fmla="val 24455"/>
              <a:gd name="adj2" fmla="val 67670"/>
              <a:gd name="adj3" fmla="val 16667"/>
            </a:avLst>
          </a:prstGeom>
          <a:solidFill>
            <a:srgbClr val="DEE088"/>
          </a:solidFill>
          <a:ln>
            <a:noFill/>
          </a:ln>
          <a:effectLst/>
          <a:extLst/>
        </p:spPr>
        <p:txBody>
          <a:bodyPr vert="horz" wrap="square" lIns="90000" tIns="46800" rIns="90000" bIns="46800" numCol="1" rtlCol="0" anchor="ctr" anchorCtr="0" compatLnSpc="1">
            <a:prstTxWarp prst="textNoShape">
              <a:avLst/>
            </a:prstTxWarp>
            <a:spAutoFit/>
          </a:bodyPr>
          <a:lstStyle/>
          <a:p>
            <a:pPr marL="0" marR="0" indent="0" algn="ctr" defTabSz="914400" rtl="0" eaLnBrk="0" fontAlgn="base" latinLnBrk="0" hangingPunct="0">
              <a:lnSpc>
                <a:spcPct val="100000"/>
              </a:lnSpc>
              <a:spcBef>
                <a:spcPct val="50000"/>
              </a:spcBef>
              <a:spcAft>
                <a:spcPct val="0"/>
              </a:spcAft>
              <a:buClrTx/>
              <a:buSzTx/>
              <a:buFontTx/>
              <a:buNone/>
              <a:tabLst/>
            </a:pPr>
            <a:r>
              <a:rPr kumimoji="1" lang="nl-NL" sz="2000" b="1" i="0" u="none" strike="noStrike" cap="none" normalizeH="0" baseline="0" dirty="0">
                <a:ln>
                  <a:noFill/>
                </a:ln>
                <a:solidFill>
                  <a:schemeClr val="tx1"/>
                </a:solidFill>
                <a:effectLst/>
                <a:latin typeface="Arial" charset="0"/>
              </a:rPr>
              <a:t>Ontvanger</a:t>
            </a:r>
          </a:p>
          <a:p>
            <a:pPr marL="0" marR="0" indent="0" algn="ctr" defTabSz="914400" rtl="0" eaLnBrk="0" fontAlgn="base" latinLnBrk="0" hangingPunct="0">
              <a:lnSpc>
                <a:spcPct val="100000"/>
              </a:lnSpc>
              <a:spcBef>
                <a:spcPct val="50000"/>
              </a:spcBef>
              <a:spcAft>
                <a:spcPct val="0"/>
              </a:spcAft>
              <a:buClrTx/>
              <a:buSzTx/>
              <a:buFontTx/>
              <a:buNone/>
              <a:tabLst/>
            </a:pPr>
            <a:r>
              <a:rPr kumimoji="1" lang="nl-NL" sz="2000" b="1" i="0" u="none" strike="noStrike" cap="none" normalizeH="0" baseline="0" dirty="0">
                <a:ln>
                  <a:noFill/>
                </a:ln>
                <a:solidFill>
                  <a:schemeClr val="tx1"/>
                </a:solidFill>
                <a:effectLst/>
                <a:latin typeface="Arial" charset="0"/>
              </a:rPr>
              <a:t>Antistoffen:</a:t>
            </a:r>
            <a:r>
              <a:rPr kumimoji="1" lang="nl-NL" sz="2000" b="1" i="0" u="none" strike="noStrike" cap="none" normalizeH="0" dirty="0">
                <a:ln>
                  <a:noFill/>
                </a:ln>
                <a:solidFill>
                  <a:schemeClr val="tx1"/>
                </a:solidFill>
                <a:effectLst/>
                <a:latin typeface="Arial" charset="0"/>
              </a:rPr>
              <a:t> </a:t>
            </a:r>
            <a:r>
              <a:rPr lang="nl-NL" sz="2000" dirty="0"/>
              <a:t>anti-A, anti-B en (anti-Rh)</a:t>
            </a:r>
            <a:endParaRPr kumimoji="1" lang="en-US" sz="2000" b="1" i="0" u="none" strike="noStrike" cap="none" normalizeH="0" baseline="0" dirty="0">
              <a:ln>
                <a:noFill/>
              </a:ln>
              <a:solidFill>
                <a:schemeClr val="tx1"/>
              </a:solidFill>
              <a:effectLst/>
              <a:latin typeface="Arial" charset="0"/>
            </a:endParaRPr>
          </a:p>
        </p:txBody>
      </p:sp>
      <p:sp>
        <p:nvSpPr>
          <p:cNvPr id="8" name="Rounded Rectangular Callout 6"/>
          <p:cNvSpPr/>
          <p:nvPr/>
        </p:nvSpPr>
        <p:spPr bwMode="auto">
          <a:xfrm>
            <a:off x="6173186" y="3929330"/>
            <a:ext cx="2791302" cy="955866"/>
          </a:xfrm>
          <a:prstGeom prst="wedgeRoundRectCallout">
            <a:avLst>
              <a:gd name="adj1" fmla="val 5296"/>
              <a:gd name="adj2" fmla="val -72985"/>
              <a:gd name="adj3" fmla="val 16667"/>
            </a:avLst>
          </a:prstGeom>
          <a:solidFill>
            <a:srgbClr val="DEE088"/>
          </a:solidFill>
          <a:ln>
            <a:noFill/>
          </a:ln>
          <a:effectLst/>
          <a:extLst/>
        </p:spPr>
        <p:txBody>
          <a:bodyPr vert="horz" wrap="square" lIns="90000" tIns="46800" rIns="90000" bIns="46800" numCol="1" rtlCol="0" anchor="ctr" anchorCtr="0" compatLnSpc="1">
            <a:prstTxWarp prst="textNoShape">
              <a:avLst/>
            </a:prstTxWarp>
            <a:spAutoFit/>
          </a:bodyPr>
          <a:lstStyle/>
          <a:p>
            <a:r>
              <a:rPr lang="nl-NL" sz="2000" dirty="0"/>
              <a:t>Donor</a:t>
            </a:r>
          </a:p>
          <a:p>
            <a:r>
              <a:rPr lang="nl-NL" sz="2000" dirty="0"/>
              <a:t>Antigenen: Rh</a:t>
            </a:r>
            <a:endParaRPr lang="en-US" sz="2000" dirty="0"/>
          </a:p>
        </p:txBody>
      </p:sp>
    </p:spTree>
    <p:extLst>
      <p:ext uri="{BB962C8B-B14F-4D97-AF65-F5344CB8AC3E}">
        <p14:creationId xmlns:p14="http://schemas.microsoft.com/office/powerpoint/2010/main" val="2632472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a:t>Bloedtransfusie</a:t>
            </a:r>
          </a:p>
        </p:txBody>
      </p:sp>
      <p:sp>
        <p:nvSpPr>
          <p:cNvPr id="3" name="Tijdelijke aanduiding voor inhoud 2"/>
          <p:cNvSpPr>
            <a:spLocks noGrp="1"/>
          </p:cNvSpPr>
          <p:nvPr>
            <p:ph idx="1"/>
          </p:nvPr>
        </p:nvSpPr>
        <p:spPr/>
        <p:txBody>
          <a:bodyPr/>
          <a:lstStyle/>
          <a:p>
            <a:r>
              <a:rPr lang="nl-NL" dirty="0">
                <a:solidFill>
                  <a:schemeClr val="tx1"/>
                </a:solidFill>
                <a:cs typeface="Arial" panose="020B0604020202020204" pitchFamily="34" charset="0"/>
              </a:rPr>
              <a:t>De kans op een gevaarlijke kruisreactie is het grootst bij de antigenen A, B en Rh.</a:t>
            </a:r>
          </a:p>
          <a:p>
            <a:r>
              <a:rPr lang="nl-NL" dirty="0">
                <a:solidFill>
                  <a:schemeClr val="tx1"/>
                </a:solidFill>
                <a:cs typeface="Arial" panose="020B0604020202020204" pitchFamily="34" charset="0"/>
              </a:rPr>
              <a:t>Er bevinden zich echter nog veel meer antigenen op de rode bloedcellen. </a:t>
            </a:r>
          </a:p>
          <a:p>
            <a:endParaRPr lang="nl-NL" dirty="0">
              <a:solidFill>
                <a:schemeClr val="tx1"/>
              </a:solidFill>
              <a:cs typeface="Arial" panose="020B0604020202020204" pitchFamily="34" charset="0"/>
            </a:endParaRPr>
          </a:p>
          <a:p>
            <a:r>
              <a:rPr lang="nl-NL" dirty="0">
                <a:solidFill>
                  <a:schemeClr val="tx1"/>
                </a:solidFill>
                <a:cs typeface="Arial" panose="020B0604020202020204" pitchFamily="34" charset="0"/>
              </a:rPr>
              <a:t>Er kunnen dus altijd kruisreacties optreden! </a:t>
            </a:r>
          </a:p>
          <a:p>
            <a:r>
              <a:rPr lang="nl-NL" dirty="0">
                <a:solidFill>
                  <a:schemeClr val="tx1"/>
                </a:solidFill>
                <a:cs typeface="Arial" panose="020B0604020202020204" pitchFamily="34" charset="0"/>
              </a:rPr>
              <a:t>Daarom: altijd een kruistest als dat mogelijk is. </a:t>
            </a:r>
          </a:p>
          <a:p>
            <a:endParaRPr lang="nl-NL" dirty="0">
              <a:solidFill>
                <a:schemeClr val="tx1"/>
              </a:solidFill>
              <a:cs typeface="Arial" panose="020B0604020202020204" pitchFamily="34" charset="0"/>
            </a:endParaRPr>
          </a:p>
          <a:p>
            <a:r>
              <a:rPr lang="nl-NL" dirty="0">
                <a:solidFill>
                  <a:schemeClr val="tx1"/>
                </a:solidFill>
                <a:cs typeface="Arial" panose="020B0604020202020204" pitchFamily="34" charset="0"/>
              </a:rPr>
              <a:t>Alternatief: synthetische bloedvervangers zonder antigenen</a:t>
            </a:r>
          </a:p>
        </p:txBody>
      </p:sp>
    </p:spTree>
    <p:extLst>
      <p:ext uri="{BB962C8B-B14F-4D97-AF65-F5344CB8AC3E}">
        <p14:creationId xmlns:p14="http://schemas.microsoft.com/office/powerpoint/2010/main" val="1674018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500"/>
                                        <p:tgtEl>
                                          <p:spTgt spid="3">
                                            <p:txEl>
                                              <p:pRg st="4" end="4"/>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animEffect transition="in" filter="fade">
                                      <p:cBhvr>
                                        <p:cTn id="15"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52C3F0C-1426-4D33-8135-AA56A0C76FC0}"/>
              </a:ext>
            </a:extLst>
          </p:cNvPr>
          <p:cNvSpPr>
            <a:spLocks noGrp="1"/>
          </p:cNvSpPr>
          <p:nvPr>
            <p:ph type="title"/>
          </p:nvPr>
        </p:nvSpPr>
        <p:spPr/>
        <p:txBody>
          <a:bodyPr/>
          <a:lstStyle/>
          <a:p>
            <a:r>
              <a:rPr lang="nl-NL" dirty="0"/>
              <a:t>Lesdoelen evaluatie</a:t>
            </a:r>
          </a:p>
        </p:txBody>
      </p:sp>
      <p:sp>
        <p:nvSpPr>
          <p:cNvPr id="3" name="Tijdelijke aanduiding voor inhoud 2">
            <a:extLst>
              <a:ext uri="{FF2B5EF4-FFF2-40B4-BE49-F238E27FC236}">
                <a16:creationId xmlns:a16="http://schemas.microsoft.com/office/drawing/2014/main" id="{CA456C8E-4649-4477-BBE8-B600B0195940}"/>
              </a:ext>
            </a:extLst>
          </p:cNvPr>
          <p:cNvSpPr>
            <a:spLocks noGrp="1"/>
          </p:cNvSpPr>
          <p:nvPr>
            <p:ph idx="1"/>
          </p:nvPr>
        </p:nvSpPr>
        <p:spPr>
          <a:xfrm>
            <a:off x="358775" y="1354138"/>
            <a:ext cx="8421688" cy="5159375"/>
          </a:xfrm>
        </p:spPr>
        <p:txBody>
          <a:bodyPr/>
          <a:lstStyle/>
          <a:p>
            <a:pPr marL="0" lvl="0" indent="0">
              <a:buNone/>
            </a:pPr>
            <a:r>
              <a:rPr lang="nl-NL" sz="2200" dirty="0"/>
              <a:t>Na de les kan je: </a:t>
            </a:r>
          </a:p>
          <a:p>
            <a:pPr lvl="0"/>
            <a:endParaRPr lang="nl-NL" sz="2200" dirty="0"/>
          </a:p>
          <a:p>
            <a:pPr lvl="0"/>
            <a:r>
              <a:rPr lang="nl-NL" sz="2200" dirty="0"/>
              <a:t>de  processen van cellulaire en humorale afweer uitleggen. </a:t>
            </a:r>
          </a:p>
          <a:p>
            <a:pPr lvl="0"/>
            <a:endParaRPr lang="nl-NL" sz="2200" dirty="0"/>
          </a:p>
          <a:p>
            <a:pPr lvl="0"/>
            <a:r>
              <a:rPr lang="nl-NL" sz="2200" dirty="0"/>
              <a:t>de begrippen primaire immuunrespons en secundaire immuunrespons uitleggen. </a:t>
            </a:r>
          </a:p>
          <a:p>
            <a:pPr marL="0" lvl="0" indent="0">
              <a:buNone/>
            </a:pPr>
            <a:endParaRPr lang="nl-NL" sz="2200" dirty="0"/>
          </a:p>
          <a:p>
            <a:pPr lvl="0"/>
            <a:r>
              <a:rPr lang="nl-NL" sz="2200" dirty="0"/>
              <a:t>actieve en passieve immunisatie uitleggen aan de hand van een voorbeeld. </a:t>
            </a:r>
          </a:p>
          <a:p>
            <a:pPr lvl="0"/>
            <a:endParaRPr lang="nl-NL" sz="2200" dirty="0"/>
          </a:p>
          <a:p>
            <a:r>
              <a:rPr lang="nl-NL" sz="2200" dirty="0"/>
              <a:t>uitleggen tot welke gevolgen een kruisreactie bij een bloedstransfusie kan leiden</a:t>
            </a:r>
          </a:p>
        </p:txBody>
      </p:sp>
    </p:spTree>
    <p:extLst>
      <p:ext uri="{BB962C8B-B14F-4D97-AF65-F5344CB8AC3E}">
        <p14:creationId xmlns:p14="http://schemas.microsoft.com/office/powerpoint/2010/main" val="4199167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7525508-3920-40A0-8F2E-B924B2010537}"/>
              </a:ext>
            </a:extLst>
          </p:cNvPr>
          <p:cNvSpPr>
            <a:spLocks noGrp="1"/>
          </p:cNvSpPr>
          <p:nvPr>
            <p:ph type="title"/>
          </p:nvPr>
        </p:nvSpPr>
        <p:spPr/>
        <p:txBody>
          <a:bodyPr/>
          <a:lstStyle/>
          <a:p>
            <a:r>
              <a:rPr lang="nl-NL" dirty="0"/>
              <a:t>Tot slot</a:t>
            </a:r>
          </a:p>
        </p:txBody>
      </p:sp>
      <p:sp>
        <p:nvSpPr>
          <p:cNvPr id="3" name="Tijdelijke aanduiding voor inhoud 2">
            <a:extLst>
              <a:ext uri="{FF2B5EF4-FFF2-40B4-BE49-F238E27FC236}">
                <a16:creationId xmlns:a16="http://schemas.microsoft.com/office/drawing/2014/main" id="{BE409727-B095-43E5-A5A5-910754D22A5D}"/>
              </a:ext>
            </a:extLst>
          </p:cNvPr>
          <p:cNvSpPr>
            <a:spLocks noGrp="1"/>
          </p:cNvSpPr>
          <p:nvPr>
            <p:ph idx="1"/>
          </p:nvPr>
        </p:nvSpPr>
        <p:spPr/>
        <p:txBody>
          <a:bodyPr/>
          <a:lstStyle/>
          <a:p>
            <a:r>
              <a:rPr lang="nl-NL" dirty="0"/>
              <a:t>Voorbereiding volgende les</a:t>
            </a:r>
          </a:p>
          <a:p>
            <a:endParaRPr lang="nl-NL" dirty="0"/>
          </a:p>
          <a:p>
            <a:r>
              <a:rPr lang="nl-NL"/>
              <a:t>Tip/top</a:t>
            </a:r>
          </a:p>
        </p:txBody>
      </p:sp>
    </p:spTree>
    <p:extLst>
      <p:ext uri="{BB962C8B-B14F-4D97-AF65-F5344CB8AC3E}">
        <p14:creationId xmlns:p14="http://schemas.microsoft.com/office/powerpoint/2010/main" val="3148492002"/>
      </p:ext>
    </p:extLst>
  </p:cSld>
  <p:clrMapOvr>
    <a:masterClrMapping/>
  </p:clrMapOvr>
</p:sld>
</file>

<file path=ppt/theme/theme1.xml><?xml version="1.0" encoding="utf-8"?>
<a:theme xmlns:a="http://schemas.openxmlformats.org/drawingml/2006/main" name="pp-hhs-extra">
  <a:themeElements>
    <a:clrScheme name="">
      <a:dk1>
        <a:srgbClr val="080808"/>
      </a:dk1>
      <a:lt1>
        <a:srgbClr val="FFFFFF"/>
      </a:lt1>
      <a:dk2>
        <a:srgbClr val="FF0000"/>
      </a:dk2>
      <a:lt2>
        <a:srgbClr val="C0C0C0"/>
      </a:lt2>
      <a:accent1>
        <a:srgbClr val="808080"/>
      </a:accent1>
      <a:accent2>
        <a:srgbClr val="B2B2B2"/>
      </a:accent2>
      <a:accent3>
        <a:srgbClr val="FFFFFF"/>
      </a:accent3>
      <a:accent4>
        <a:srgbClr val="060606"/>
      </a:accent4>
      <a:accent5>
        <a:srgbClr val="C0C0C0"/>
      </a:accent5>
      <a:accent6>
        <a:srgbClr val="A1A1A1"/>
      </a:accent6>
      <a:hlink>
        <a:srgbClr val="0000FF"/>
      </a:hlink>
      <a:folHlink>
        <a:srgbClr val="0000CC"/>
      </a:folHlink>
    </a:clrScheme>
    <a:fontScheme name="pp-hhs-extra">
      <a:majorFont>
        <a:latin typeface="Univers"/>
        <a:ea typeface=""/>
        <a:cs typeface=""/>
      </a:majorFont>
      <a:minorFont>
        <a:latin typeface="Univer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2"/>
        </a:solidFill>
        <a:ln>
          <a:noFill/>
        </a:ln>
        <a:effectLst/>
        <a:extLst>
          <a:ext uri="{91240B29-F687-4F45-9708-019B960494DF}">
            <a14:hiddenLine xmlns:a14="http://schemas.microsoft.com/office/drawing/2010/main" w="9525" cap="flat" cmpd="sng" algn="ctr">
              <a:solidFill>
                <a:schemeClr val="bg2"/>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none" lIns="90000" tIns="46800" rIns="90000" bIns="46800" numCol="1" anchor="ctr" anchorCtr="0" compatLnSpc="1">
        <a:prstTxWarp prst="textNoShape">
          <a:avLst/>
        </a:prstTxWarp>
        <a:spAutoFit/>
      </a:bodyPr>
      <a:lstStyle>
        <a:defPPr marL="0" marR="0" indent="0" algn="ctr" defTabSz="914400" rtl="0" eaLnBrk="0" fontAlgn="base" latinLnBrk="0" hangingPunct="0">
          <a:lnSpc>
            <a:spcPct val="100000"/>
          </a:lnSpc>
          <a:spcBef>
            <a:spcPct val="50000"/>
          </a:spcBef>
          <a:spcAft>
            <a:spcPct val="0"/>
          </a:spcAft>
          <a:buClrTx/>
          <a:buSzTx/>
          <a:buFontTx/>
          <a:buNone/>
          <a:tabLst/>
          <a:defRPr kumimoji="1" lang="en-GB" sz="14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bg2"/>
        </a:solidFill>
        <a:ln>
          <a:noFill/>
        </a:ln>
        <a:effectLst/>
        <a:extLst>
          <a:ext uri="{91240B29-F687-4F45-9708-019B960494DF}">
            <a14:hiddenLine xmlns:a14="http://schemas.microsoft.com/office/drawing/2010/main" w="9525" cap="flat" cmpd="sng" algn="ctr">
              <a:solidFill>
                <a:schemeClr val="bg2"/>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none" lIns="90000" tIns="46800" rIns="90000" bIns="46800" numCol="1" anchor="ctr" anchorCtr="0" compatLnSpc="1">
        <a:prstTxWarp prst="textNoShape">
          <a:avLst/>
        </a:prstTxWarp>
        <a:spAutoFit/>
      </a:bodyPr>
      <a:lstStyle>
        <a:defPPr marL="0" marR="0" indent="0" algn="ctr" defTabSz="914400" rtl="0" eaLnBrk="0" fontAlgn="base" latinLnBrk="0" hangingPunct="0">
          <a:lnSpc>
            <a:spcPct val="100000"/>
          </a:lnSpc>
          <a:spcBef>
            <a:spcPct val="50000"/>
          </a:spcBef>
          <a:spcAft>
            <a:spcPct val="0"/>
          </a:spcAft>
          <a:buClrTx/>
          <a:buSzTx/>
          <a:buFontTx/>
          <a:buNone/>
          <a:tabLst/>
          <a:defRPr kumimoji="1" lang="en-GB" sz="1400" b="1" i="0" u="none" strike="noStrike" cap="none" normalizeH="0" baseline="0" smtClean="0">
            <a:ln>
              <a:noFill/>
            </a:ln>
            <a:solidFill>
              <a:schemeClr val="tx1"/>
            </a:solidFill>
            <a:effectLst/>
            <a:latin typeface="Arial" charset="0"/>
          </a:defRPr>
        </a:defPPr>
      </a:lstStyle>
    </a:lnDef>
  </a:objectDefaults>
  <a:extraClrSchemeLst>
    <a:extraClrScheme>
      <a:clrScheme name="pp-hhs-extra 1">
        <a:dk1>
          <a:srgbClr val="080808"/>
        </a:dk1>
        <a:lt1>
          <a:srgbClr val="FFFFFF"/>
        </a:lt1>
        <a:dk2>
          <a:srgbClr val="FF0000"/>
        </a:dk2>
        <a:lt2>
          <a:srgbClr val="C0C0C0"/>
        </a:lt2>
        <a:accent1>
          <a:srgbClr val="808080"/>
        </a:accent1>
        <a:accent2>
          <a:srgbClr val="B2B2B2"/>
        </a:accent2>
        <a:accent3>
          <a:srgbClr val="FFFFFF"/>
        </a:accent3>
        <a:accent4>
          <a:srgbClr val="060606"/>
        </a:accent4>
        <a:accent5>
          <a:srgbClr val="C0C0C0"/>
        </a:accent5>
        <a:accent6>
          <a:srgbClr val="A1A1A1"/>
        </a:accent6>
        <a:hlink>
          <a:srgbClr val="969696"/>
        </a:hlink>
        <a:folHlink>
          <a:srgbClr val="29292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3A6603AB6273949A883419BE8F06E16" ma:contentTypeVersion="5" ma:contentTypeDescription="Een nieuw document maken." ma:contentTypeScope="" ma:versionID="4b7aa32d78ba98fdf5c44f90c007fb4c">
  <xsd:schema xmlns:xsd="http://www.w3.org/2001/XMLSchema" xmlns:xs="http://www.w3.org/2001/XMLSchema" xmlns:p="http://schemas.microsoft.com/office/2006/metadata/properties" xmlns:ns2="4b15f04b-ece9-4834-ad48-5bdad4325625" xmlns:ns3="39c250b7-9a2a-4c67-afad-578f526b56a8" targetNamespace="http://schemas.microsoft.com/office/2006/metadata/properties" ma:root="true" ma:fieldsID="96a857ba83ff296a93d31e4b1c1ff3f2" ns2:_="" ns3:_="">
    <xsd:import namespace="4b15f04b-ece9-4834-ad48-5bdad4325625"/>
    <xsd:import namespace="39c250b7-9a2a-4c67-afad-578f526b56a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RiavanDijk"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b15f04b-ece9-4834-ad48-5bdad432562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RiavanDijk" ma:index="12" nillable="true" ma:displayName="Indiener" ma:format="Dropdown" ma:list="UserInfo" ma:SharePointGroup="0" ma:internalName="RiavanDijk">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39c250b7-9a2a-4c67-afad-578f526b56a8" elementFormDefault="qualified">
    <xsd:import namespace="http://schemas.microsoft.com/office/2006/documentManagement/types"/>
    <xsd:import namespace="http://schemas.microsoft.com/office/infopath/2007/PartnerControls"/>
    <xsd:element name="SharedWithUsers" ma:index="10"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RiavanDijk xmlns="4b15f04b-ece9-4834-ad48-5bdad4325625">
      <UserInfo>
        <DisplayName/>
        <AccountId xsi:nil="true"/>
        <AccountType/>
      </UserInfo>
    </RiavanDijk>
  </documentManagement>
</p:properties>
</file>

<file path=customXml/itemProps1.xml><?xml version="1.0" encoding="utf-8"?>
<ds:datastoreItem xmlns:ds="http://schemas.openxmlformats.org/officeDocument/2006/customXml" ds:itemID="{717DE745-A67B-4738-A41F-B48CBB84B52F}"/>
</file>

<file path=customXml/itemProps2.xml><?xml version="1.0" encoding="utf-8"?>
<ds:datastoreItem xmlns:ds="http://schemas.openxmlformats.org/officeDocument/2006/customXml" ds:itemID="{4995A36B-5C44-45CE-80CF-83DFE2518C50}"/>
</file>

<file path=customXml/itemProps3.xml><?xml version="1.0" encoding="utf-8"?>
<ds:datastoreItem xmlns:ds="http://schemas.openxmlformats.org/officeDocument/2006/customXml" ds:itemID="{28FCED75-C275-4D36-82AC-166951264CF8}"/>
</file>

<file path=docProps/app.xml><?xml version="1.0" encoding="utf-8"?>
<Properties xmlns="http://schemas.openxmlformats.org/officeDocument/2006/extended-properties" xmlns:vt="http://schemas.openxmlformats.org/officeDocument/2006/docPropsVTypes">
  <Template>pp-hhs-extra</Template>
  <TotalTime>7628</TotalTime>
  <Words>1802</Words>
  <Application>Microsoft Office PowerPoint</Application>
  <PresentationFormat>On-screen Show (4:3)</PresentationFormat>
  <Paragraphs>405</Paragraphs>
  <Slides>32</Slides>
  <Notes>29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32</vt:i4>
      </vt:variant>
    </vt:vector>
  </HeadingPairs>
  <TitlesOfParts>
    <vt:vector size="41" baseType="lpstr">
      <vt:lpstr>MS PGothic</vt:lpstr>
      <vt:lpstr>Arial</vt:lpstr>
      <vt:lpstr>DINMittelschrift</vt:lpstr>
      <vt:lpstr>Lucida Sans</vt:lpstr>
      <vt:lpstr>Times New Roman</vt:lpstr>
      <vt:lpstr>Univers</vt:lpstr>
      <vt:lpstr>Wingdings</vt:lpstr>
      <vt:lpstr>Wingdings 3</vt:lpstr>
      <vt:lpstr>pp-hhs-extra</vt:lpstr>
      <vt:lpstr>PowerPoint Presentation</vt:lpstr>
      <vt:lpstr>Programma</vt:lpstr>
      <vt:lpstr>Lesdoelen</vt:lpstr>
      <vt:lpstr>Vragen over voorbereiding?</vt:lpstr>
      <vt:lpstr>Even herhalen</vt:lpstr>
      <vt:lpstr>PowerPoint Presentation</vt:lpstr>
      <vt:lpstr>Derde afweerlinie: lymfocyten</vt:lpstr>
      <vt:lpstr>Cellulaire specifieke afweer</vt:lpstr>
      <vt:lpstr>Cytotoxische T-cellen</vt:lpstr>
      <vt:lpstr>1: herkenning en vernietiging </vt:lpstr>
      <vt:lpstr>2: vermenigvuldiging </vt:lpstr>
      <vt:lpstr>Humorale specifieke afweer</vt:lpstr>
      <vt:lpstr>B-cel na herkenning antigeen</vt:lpstr>
      <vt:lpstr>T-helpercellen (Th-cellen)</vt:lpstr>
      <vt:lpstr>Werking Th-cellen</vt:lpstr>
      <vt:lpstr>Communicatie: antigenpresentatie</vt:lpstr>
      <vt:lpstr>Primaire en secundaire reactie</vt:lpstr>
      <vt:lpstr>Immunisatie/inenting</vt:lpstr>
      <vt:lpstr>Overzicht afweer</vt:lpstr>
      <vt:lpstr>Opdrachten 2e en 3e lesuur</vt:lpstr>
      <vt:lpstr>PowerPoint Presentation</vt:lpstr>
      <vt:lpstr>PowerPoint Presentation</vt:lpstr>
      <vt:lpstr>Bloedgroepen</vt:lpstr>
      <vt:lpstr>Kruisreactie bij bloedtransfusie</vt:lpstr>
      <vt:lpstr>Kruisreacties bij bloedtransfusie</vt:lpstr>
      <vt:lpstr>Test</vt:lpstr>
      <vt:lpstr>Kruisreacties bij bloedtransfusie</vt:lpstr>
      <vt:lpstr>Test</vt:lpstr>
      <vt:lpstr>Test</vt:lpstr>
      <vt:lpstr>Bloedtransfusie</vt:lpstr>
      <vt:lpstr>Lesdoelen evaluatie</vt:lpstr>
      <vt:lpstr>Tot slot</vt:lpstr>
    </vt:vector>
  </TitlesOfParts>
  <Company>Haagse Hogeschool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 1</dc:title>
  <dc:creator>Veldman</dc:creator>
  <cp:lastModifiedBy>Broekman, H.E.</cp:lastModifiedBy>
  <cp:revision>351</cp:revision>
  <cp:lastPrinted>2017-02-22T16:05:41Z</cp:lastPrinted>
  <dcterms:created xsi:type="dcterms:W3CDTF">2006-11-15T11:02:01Z</dcterms:created>
  <dcterms:modified xsi:type="dcterms:W3CDTF">2019-11-14T13:12:10Z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0x01010033A6603AB6273949A883419BE8F06E16</vt:lpwstr>
  </property>
</Properties>
</file>