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3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6" r:id="rId3"/>
    <p:sldId id="258" r:id="rId4"/>
    <p:sldId id="257" r:id="rId5"/>
    <p:sldId id="271" r:id="rId6"/>
    <p:sldId id="273" r:id="rId7"/>
    <p:sldId id="274" r:id="rId8"/>
    <p:sldId id="263" r:id="rId9"/>
    <p:sldId id="264" r:id="rId10"/>
    <p:sldId id="270" r:id="rId11"/>
    <p:sldId id="265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 varScale="1">
        <p:scale>
          <a:sx n="68" d="100"/>
          <a:sy n="68" d="100"/>
        </p:scale>
        <p:origin x="145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8737A-7995-4B74-B63A-80E0593C4CFC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A7392-2789-462C-8F1D-017BB83F8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0496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894CF-CF29-460C-8820-A692FD564E2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D3654-9A79-4B47-9CF7-D6BAF450FCC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724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053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Is</a:t>
            </a:r>
            <a:r>
              <a:rPr lang="nl-NL" baseline="0" dirty="0" smtClean="0"/>
              <a:t> het gelukt met oefenen om de steriele handschoenen aan te trekken?</a:t>
            </a:r>
          </a:p>
          <a:p>
            <a:r>
              <a:rPr lang="nl-NL" baseline="0" dirty="0" smtClean="0"/>
              <a:t>Zijn er nog vragen vanuit de vorige les?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123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Wat is een exit ticket? De volgende vragen staan op het ticket….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42337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Zijn er nog vragen over de leerdoelen?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794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Is</a:t>
            </a:r>
            <a:r>
              <a:rPr lang="nl-NL" baseline="0" dirty="0" smtClean="0"/>
              <a:t> het gelukt om je goed voor te bereiden? Rijtje afgaan wat we nodig hebben om te katheteriseren.					11:20</a:t>
            </a:r>
          </a:p>
          <a:p>
            <a:r>
              <a:rPr lang="nl-NL" baseline="0" dirty="0" smtClean="0"/>
              <a:t>Hoe heb je je voorbereid?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5307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5 min quiz om voorkennis te activeren</a:t>
            </a:r>
            <a:r>
              <a:rPr lang="nl-NL" baseline="0" dirty="0" smtClean="0"/>
              <a:t> en theorie door te spreken							11:35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7855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Ik verwacht dat jullie observeren, gebruik checklist,</a:t>
            </a:r>
            <a:r>
              <a:rPr lang="nl-NL" baseline="0" dirty="0" smtClean="0"/>
              <a:t> vragen noteren, tip top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6490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10 min</a:t>
            </a:r>
            <a:r>
              <a:rPr lang="nl-NL" baseline="0" dirty="0" smtClean="0"/>
              <a:t> demonstratie, 45 min oefenen </a:t>
            </a:r>
            <a:r>
              <a:rPr lang="nl-NL" dirty="0" smtClean="0"/>
              <a:t>Tijd tot 12:30,</a:t>
            </a:r>
            <a:r>
              <a:rPr lang="nl-NL" baseline="0" dirty="0" smtClean="0"/>
              <a:t> </a:t>
            </a:r>
            <a:r>
              <a:rPr lang="nl-NL" dirty="0" smtClean="0"/>
              <a:t>toetsing, praktijkvoorbeeld   exit ticket bespreken, herbruikbare spullen in bekkentjes, rapportage aan achterkant checklist        aandachtspunten op het bord </a:t>
            </a:r>
            <a:r>
              <a:rPr lang="nl-NL" dirty="0" err="1" smtClean="0"/>
              <a:t>schtrijven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0390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Heeft iedereen kunnen oefenen?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695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5 min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9777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5 min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6774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2 min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D3654-9A79-4B47-9CF7-D6BAF450FCC7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8496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123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375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4796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2521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620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920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708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80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16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51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525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2045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62385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5748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769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67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2B002-1032-497A-A690-67428BD6A599}" type="datetimeFigureOut">
              <a:rPr lang="nl-NL" smtClean="0"/>
              <a:t>16-1-2020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6149A4C-FF88-4BD5-9F00-E822CED6800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375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teacher/#import-quiz/3988863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VPR F3</a:t>
            </a:r>
            <a:br>
              <a:rPr lang="nl-NL" dirty="0" smtClean="0"/>
            </a:br>
            <a:r>
              <a:rPr lang="nl-NL" dirty="0" smtClean="0"/>
              <a:t>Les 2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754430"/>
          </a:xfrm>
        </p:spPr>
        <p:txBody>
          <a:bodyPr>
            <a:normAutofit/>
          </a:bodyPr>
          <a:lstStyle/>
          <a:p>
            <a:r>
              <a:rPr lang="nl-NL" sz="2800" b="1" dirty="0" smtClean="0"/>
              <a:t>Eenmalige katheterisatie van de blaas</a:t>
            </a:r>
          </a:p>
          <a:p>
            <a:r>
              <a:rPr lang="nl-NL" b="1" dirty="0" smtClean="0"/>
              <a:t>Docent: </a:t>
            </a:r>
            <a:r>
              <a:rPr lang="nl-NL" b="1" smtClean="0"/>
              <a:t>Ingrid </a:t>
            </a:r>
            <a:r>
              <a:rPr lang="nl-NL" b="1" dirty="0" err="1"/>
              <a:t>D</a:t>
            </a:r>
            <a:r>
              <a:rPr lang="nl-NL" b="1" smtClean="0"/>
              <a:t>aniels</a:t>
            </a:r>
            <a:r>
              <a:rPr lang="nl-NL" sz="2800" b="1" smtClean="0"/>
              <a:t> </a:t>
            </a:r>
            <a:endParaRPr lang="nl-NL" sz="2800" b="1" dirty="0"/>
          </a:p>
        </p:txBody>
      </p:sp>
    </p:spTree>
    <p:extLst>
      <p:ext uri="{BB962C8B-B14F-4D97-AF65-F5344CB8AC3E}">
        <p14:creationId xmlns:p14="http://schemas.microsoft.com/office/powerpoint/2010/main" val="256692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 VPRf3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8" y="1628801"/>
            <a:ext cx="6347714" cy="3744416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Steriele handschoenen aantrekken en maken steriel werkvlak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3200" b="1" dirty="0"/>
              <a:t>Eenmalig katheteriseren van de blaas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Inbrengen van een verblijfskatheter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Screenen op ondervoeding en inbrengen neus-maagsonde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Toedienen sondevoeding en mondverzorging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Stomazorg, aanbrengen condoomkatheter, laxeren en verzorgen suprapubische katheter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334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Inhoud van de les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Leerdoelen</a:t>
            </a:r>
          </a:p>
          <a:p>
            <a:r>
              <a:rPr lang="nl-NL" dirty="0" smtClean="0"/>
              <a:t>Leervragen</a:t>
            </a:r>
          </a:p>
          <a:p>
            <a:r>
              <a:rPr lang="nl-NL" dirty="0" err="1" smtClean="0"/>
              <a:t>Socrative</a:t>
            </a:r>
            <a:r>
              <a:rPr lang="nl-NL" dirty="0"/>
              <a:t>	</a:t>
            </a:r>
            <a:r>
              <a:rPr lang="nl-NL" dirty="0" smtClean="0"/>
              <a:t>			15 minuten			</a:t>
            </a:r>
            <a:endParaRPr lang="nl-NL" dirty="0"/>
          </a:p>
          <a:p>
            <a:r>
              <a:rPr lang="nl-NL" dirty="0" smtClean="0"/>
              <a:t>Demonstratie			10 minuten</a:t>
            </a:r>
            <a:endParaRPr lang="nl-NL" dirty="0"/>
          </a:p>
          <a:p>
            <a:r>
              <a:rPr lang="nl-NL" dirty="0" smtClean="0"/>
              <a:t>Oefenen				45 minuten</a:t>
            </a:r>
            <a:endParaRPr lang="nl-NL" dirty="0"/>
          </a:p>
          <a:p>
            <a:r>
              <a:rPr lang="nl-NL" dirty="0" smtClean="0"/>
              <a:t>Evalueren				</a:t>
            </a:r>
            <a:endParaRPr lang="nl-NL" dirty="0"/>
          </a:p>
          <a:p>
            <a:r>
              <a:rPr lang="nl-NL" dirty="0"/>
              <a:t>Volgende </a:t>
            </a:r>
            <a:r>
              <a:rPr lang="nl-NL" dirty="0" smtClean="0"/>
              <a:t>week		</a:t>
            </a:r>
          </a:p>
          <a:p>
            <a:r>
              <a:rPr lang="nl-NL" dirty="0" smtClean="0"/>
              <a:t>Exit ticket			2 minuten</a:t>
            </a:r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0334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Leerdoelen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8" y="1412776"/>
            <a:ext cx="6347714" cy="38807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000" dirty="0" smtClean="0"/>
              <a:t>Hoofddoel: het op een steriele wijze inbrengen van een eenmalige katheter</a:t>
            </a:r>
          </a:p>
          <a:p>
            <a:pPr marL="0" indent="0">
              <a:buNone/>
            </a:pPr>
            <a:r>
              <a:rPr lang="nl-NL" sz="2000" dirty="0" smtClean="0"/>
              <a:t>Subdoelen:</a:t>
            </a:r>
          </a:p>
          <a:p>
            <a:r>
              <a:rPr lang="nl-NL" sz="2000" dirty="0" smtClean="0"/>
              <a:t>Voorlichting geven over de procedure</a:t>
            </a:r>
          </a:p>
          <a:p>
            <a:r>
              <a:rPr lang="nl-NL" sz="2000" dirty="0" smtClean="0"/>
              <a:t>Steriel werkveld maken met materialen om te katheteriseren</a:t>
            </a:r>
          </a:p>
          <a:p>
            <a:r>
              <a:rPr lang="nl-NL" sz="2000" dirty="0" smtClean="0"/>
              <a:t>Op een steriele wijze steriele handschoenen aantrekken</a:t>
            </a:r>
          </a:p>
          <a:p>
            <a:r>
              <a:rPr lang="nl-NL" sz="2000" dirty="0" smtClean="0"/>
              <a:t>Op een juiste wijze gebruik maken van steriele materialen</a:t>
            </a:r>
          </a:p>
          <a:p>
            <a:r>
              <a:rPr lang="nl-NL" sz="2000" dirty="0" smtClean="0"/>
              <a:t>Hygiënisch werken gedurende het inbrengen van de eenmalige katheter</a:t>
            </a:r>
          </a:p>
          <a:p>
            <a:r>
              <a:rPr lang="nl-NL" sz="2000" dirty="0" smtClean="0"/>
              <a:t>Observatiepunten benoemen m.b.t. urine en urinevloed</a:t>
            </a:r>
          </a:p>
          <a:p>
            <a:r>
              <a:rPr lang="nl-NL" sz="2000" dirty="0" smtClean="0"/>
              <a:t>Heeft aandacht voor </a:t>
            </a:r>
            <a:r>
              <a:rPr lang="nl-NL" sz="2000" dirty="0"/>
              <a:t>d</a:t>
            </a:r>
            <a:r>
              <a:rPr lang="nl-NL" sz="2000" dirty="0" smtClean="0"/>
              <a:t>e gevoelens van de zorgvrager en kan hiermee omgaan</a:t>
            </a:r>
          </a:p>
          <a:p>
            <a:endParaRPr lang="nl-NL" sz="2000" dirty="0" smtClean="0"/>
          </a:p>
          <a:p>
            <a:pPr marL="0" indent="0">
              <a:buNone/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2539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Leervragen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2348880"/>
            <a:ext cx="6347714" cy="3692483"/>
          </a:xfrm>
        </p:spPr>
        <p:txBody>
          <a:bodyPr/>
          <a:lstStyle/>
          <a:p>
            <a:pPr marL="0" indent="0">
              <a:buNone/>
            </a:pPr>
            <a:r>
              <a:rPr lang="nl-NL" dirty="0" smtClean="0"/>
              <a:t>Voorbereiding</a:t>
            </a:r>
          </a:p>
          <a:p>
            <a:r>
              <a:rPr lang="nl-NL" dirty="0" smtClean="0"/>
              <a:t>Oefen </a:t>
            </a:r>
            <a:r>
              <a:rPr lang="nl-NL" dirty="0"/>
              <a:t>aantrekken </a:t>
            </a:r>
            <a:r>
              <a:rPr lang="nl-NL" dirty="0" smtClean="0"/>
              <a:t>steriele handschoenen</a:t>
            </a:r>
          </a:p>
          <a:p>
            <a:r>
              <a:rPr lang="nl-NL" dirty="0" smtClean="0"/>
              <a:t>Zoek op </a:t>
            </a:r>
            <a:r>
              <a:rPr lang="nl-NL" dirty="0"/>
              <a:t>hoe een steriel werkveld klaar gemaakt wordt met </a:t>
            </a:r>
            <a:r>
              <a:rPr lang="nl-NL" dirty="0" smtClean="0"/>
              <a:t>materialen </a:t>
            </a:r>
            <a:r>
              <a:rPr lang="nl-NL" dirty="0"/>
              <a:t>voor </a:t>
            </a:r>
            <a:r>
              <a:rPr lang="nl-NL" dirty="0" smtClean="0"/>
              <a:t>eenmalige </a:t>
            </a:r>
            <a:r>
              <a:rPr lang="nl-NL" dirty="0"/>
              <a:t>katheterisatie. </a:t>
            </a:r>
            <a:endParaRPr lang="nl-NL" dirty="0" smtClean="0"/>
          </a:p>
          <a:p>
            <a:r>
              <a:rPr lang="nl-NL" dirty="0" smtClean="0"/>
              <a:t>Zoek </a:t>
            </a:r>
            <a:r>
              <a:rPr lang="nl-NL" dirty="0"/>
              <a:t>op aan de hand van </a:t>
            </a:r>
            <a:r>
              <a:rPr lang="nl-NL" dirty="0" err="1" smtClean="0"/>
              <a:t>Vilans</a:t>
            </a:r>
            <a:r>
              <a:rPr lang="nl-NL" dirty="0" smtClean="0"/>
              <a:t> </a:t>
            </a:r>
            <a:r>
              <a:rPr lang="nl-NL" dirty="0"/>
              <a:t>protocol hoe </a:t>
            </a:r>
            <a:r>
              <a:rPr lang="nl-NL" dirty="0" smtClean="0"/>
              <a:t>je </a:t>
            </a:r>
            <a:r>
              <a:rPr lang="nl-NL" dirty="0"/>
              <a:t>eenmalige katheterisatie uitvoert en welke verpleegkundige aspecten hierbij belangrijk zijn.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230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Socrative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>
                <a:hlinkClick r:id="rId3"/>
              </a:rPr>
              <a:t>https://b.socrative.com/teacher</a:t>
            </a:r>
            <a:r>
              <a:rPr lang="nl-NL" u="sng">
                <a:hlinkClick r:id="rId3"/>
              </a:rPr>
              <a:t>/#</a:t>
            </a:r>
            <a:r>
              <a:rPr lang="nl-NL" u="sng" smtClean="0">
                <a:hlinkClick r:id="rId3"/>
              </a:rPr>
              <a:t>import-quiz/39888631</a:t>
            </a:r>
            <a:endParaRPr lang="nl-NL" u="sng" smtClean="0"/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2249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Demonstratie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463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</a:t>
            </a:r>
            <a:r>
              <a:rPr lang="nl-NL" dirty="0" smtClean="0"/>
              <a:t>efenen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Oefenen </a:t>
            </a:r>
          </a:p>
          <a:p>
            <a:pPr marL="0" indent="0">
              <a:buNone/>
            </a:pPr>
            <a:r>
              <a:rPr lang="nl-NL" dirty="0" smtClean="0"/>
              <a:t>In tweetallen, zo nodig 1 drietal</a:t>
            </a:r>
          </a:p>
          <a:p>
            <a:pPr marL="0" indent="0">
              <a:buNone/>
            </a:pPr>
            <a:r>
              <a:rPr lang="nl-NL" dirty="0"/>
              <a:t>1</a:t>
            </a:r>
            <a:r>
              <a:rPr lang="nl-NL" dirty="0" smtClean="0"/>
              <a:t> Student neemt de rol van patiënt op zich en houdt checklist bij</a:t>
            </a:r>
          </a:p>
          <a:p>
            <a:pPr marL="0" indent="0">
              <a:buNone/>
            </a:pPr>
            <a:r>
              <a:rPr lang="nl-NL" dirty="0" smtClean="0"/>
              <a:t>1 student voert de handeling uit</a:t>
            </a:r>
          </a:p>
          <a:p>
            <a:pPr marL="0" indent="0">
              <a:buNone/>
            </a:pPr>
            <a:r>
              <a:rPr lang="nl-NL" dirty="0" smtClean="0"/>
              <a:t>We hebben 45 minuten, verdeel de tijd onderling!</a:t>
            </a:r>
            <a:endParaRPr lang="nl-NL" dirty="0"/>
          </a:p>
          <a:p>
            <a:pPr marL="0" indent="0">
              <a:buNone/>
            </a:pPr>
            <a:r>
              <a:rPr lang="nl-NL" dirty="0" smtClean="0"/>
              <a:t>De handeling nabespreken, wat ging er goed, wat kan beter</a:t>
            </a:r>
          </a:p>
          <a:p>
            <a:pPr marL="0" indent="0">
              <a:buNone/>
            </a:pPr>
            <a:r>
              <a:rPr lang="nl-NL" dirty="0" smtClean="0"/>
              <a:t>Rapporteer je handelen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3870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587152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Zijn de doelen bereikt?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599" y="1196752"/>
            <a:ext cx="6347714" cy="4844611"/>
          </a:xfrm>
        </p:spPr>
        <p:txBody>
          <a:bodyPr/>
          <a:lstStyle/>
          <a:p>
            <a:r>
              <a:rPr lang="nl-NL" dirty="0"/>
              <a:t>Voorlichting geven over de procedure</a:t>
            </a:r>
          </a:p>
          <a:p>
            <a:r>
              <a:rPr lang="nl-NL" dirty="0"/>
              <a:t>Steriel werkveld maken met materialen om te katheteriseren</a:t>
            </a:r>
          </a:p>
          <a:p>
            <a:r>
              <a:rPr lang="nl-NL" dirty="0"/>
              <a:t>Op een steriele wijze steriele handschoenen aantrekken</a:t>
            </a:r>
          </a:p>
          <a:p>
            <a:r>
              <a:rPr lang="nl-NL" dirty="0"/>
              <a:t>Op een juiste wijze gebruik maken van steriele materialen</a:t>
            </a:r>
          </a:p>
          <a:p>
            <a:r>
              <a:rPr lang="nl-NL" dirty="0"/>
              <a:t>Hygiënisch werken gedurende het inbrengen van de eenmalige katheter</a:t>
            </a:r>
          </a:p>
          <a:p>
            <a:r>
              <a:rPr lang="nl-NL" dirty="0"/>
              <a:t>Observatiepunten benoemen m.b.t. urine en urinevloed</a:t>
            </a:r>
          </a:p>
          <a:p>
            <a:r>
              <a:rPr lang="nl-NL" dirty="0"/>
              <a:t>Heeft aandacht voor de gevoelens van de zorgvrager en kan hiermee omgaan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460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Evalueren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Hoe kijken jullie terug op je eigen handelen?</a:t>
            </a:r>
          </a:p>
          <a:p>
            <a:r>
              <a:rPr lang="nl-NL" dirty="0" smtClean="0"/>
              <a:t>Zijn er tips en/of tops voor de docent?</a:t>
            </a:r>
          </a:p>
        </p:txBody>
      </p:sp>
    </p:spTree>
    <p:extLst>
      <p:ext uri="{BB962C8B-B14F-4D97-AF65-F5344CB8AC3E}">
        <p14:creationId xmlns:p14="http://schemas.microsoft.com/office/powerpoint/2010/main" val="21386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Volgende les</a:t>
            </a:r>
            <a:br>
              <a:rPr lang="nl-NL" dirty="0" smtClean="0"/>
            </a:br>
            <a:r>
              <a:rPr lang="nl-NL" dirty="0" smtClean="0"/>
              <a:t>Inbrengen verblijfskatheter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Zorg dat je de vaardigheid steriele handschoenen aantrekken bezit</a:t>
            </a:r>
          </a:p>
          <a:p>
            <a:r>
              <a:rPr lang="nl-NL" dirty="0" smtClean="0"/>
              <a:t>Zoek op hoe je een steriel werkveld klaarmaakt met materialen om een verblijfskatheter in te kunnen brengen</a:t>
            </a:r>
          </a:p>
          <a:p>
            <a:r>
              <a:rPr lang="nl-NL" dirty="0" smtClean="0"/>
              <a:t>Zoek op in het </a:t>
            </a:r>
            <a:r>
              <a:rPr lang="nl-NL" dirty="0" err="1" smtClean="0"/>
              <a:t>Vilans</a:t>
            </a:r>
            <a:r>
              <a:rPr lang="nl-NL" dirty="0" smtClean="0"/>
              <a:t> protocol hoe je een verblijfskatheter inbrengt en welke verpleegkundige aspecten hierbij van belang zijn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641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Exit ticket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smtClean="0"/>
              <a:t>Vul het exit ticket in en geef het aan de docent bij het verlaten van het lokaal.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849839"/>
            <a:ext cx="5337182" cy="400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6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Roodoranj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523</Words>
  <Application>Microsoft Office PowerPoint</Application>
  <PresentationFormat>Diavoorstelling (4:3)</PresentationFormat>
  <Paragraphs>87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VPR F3 Les 2</vt:lpstr>
      <vt:lpstr>Inhoud VPRf3</vt:lpstr>
      <vt:lpstr>Inhoud van de les</vt:lpstr>
      <vt:lpstr>Leerdoelen</vt:lpstr>
      <vt:lpstr>Leervragen</vt:lpstr>
      <vt:lpstr>Socrative</vt:lpstr>
      <vt:lpstr>Demonstratie</vt:lpstr>
      <vt:lpstr>Oefenen</vt:lpstr>
      <vt:lpstr>Zijn de doelen bereikt?</vt:lpstr>
      <vt:lpstr>Evalueren</vt:lpstr>
      <vt:lpstr>Volgende les Inbrengen verblijfskatheter</vt:lpstr>
      <vt:lpstr>Exit ticket</vt:lpstr>
    </vt:vector>
  </TitlesOfParts>
  <Company>Fontys Hogescholen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VPR F3 Les 2</dc:title>
  <dc:creator>Daniëls-de Kort,Ingrid I.P.J.</dc:creator>
  <cp:lastModifiedBy>Weger-van den Enden,Alda A. de</cp:lastModifiedBy>
  <cp:revision>36</cp:revision>
  <dcterms:created xsi:type="dcterms:W3CDTF">2019-02-06T09:19:40Z</dcterms:created>
  <dcterms:modified xsi:type="dcterms:W3CDTF">2020-01-16T13:08:10Z</dcterms:modified>
</cp:coreProperties>
</file>