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png" ContentType="image/png"/>
  <Default Extension="jpg" ContentType="image/jpeg"/>
  <Default Extension="emf" ContentType="image/x-emf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1"/>
  </p:notesMasterIdLst>
  <p:sldIdLst>
    <p:sldId id="302" r:id="rId2"/>
    <p:sldId id="303" r:id="rId3"/>
    <p:sldId id="305" r:id="rId4"/>
    <p:sldId id="327" r:id="rId5"/>
    <p:sldId id="328" r:id="rId6"/>
    <p:sldId id="312" r:id="rId7"/>
    <p:sldId id="313" r:id="rId8"/>
    <p:sldId id="314" r:id="rId9"/>
    <p:sldId id="329" r:id="rId10"/>
    <p:sldId id="307" r:id="rId11"/>
    <p:sldId id="306" r:id="rId12"/>
    <p:sldId id="308" r:id="rId13"/>
    <p:sldId id="309" r:id="rId14"/>
    <p:sldId id="310" r:id="rId15"/>
    <p:sldId id="315" r:id="rId16"/>
    <p:sldId id="311" r:id="rId17"/>
    <p:sldId id="330" r:id="rId18"/>
    <p:sldId id="323" r:id="rId19"/>
    <p:sldId id="316" r:id="rId20"/>
    <p:sldId id="317" r:id="rId21"/>
    <p:sldId id="331" r:id="rId22"/>
    <p:sldId id="318" r:id="rId23"/>
    <p:sldId id="319" r:id="rId24"/>
    <p:sldId id="320" r:id="rId25"/>
    <p:sldId id="321" r:id="rId26"/>
    <p:sldId id="324" r:id="rId27"/>
    <p:sldId id="325" r:id="rId28"/>
    <p:sldId id="322" r:id="rId29"/>
    <p:sldId id="326" r:id="rId30"/>
  </p:sldIdLst>
  <p:sldSz cx="9144000" cy="6858000" type="screen4x3"/>
  <p:notesSz cx="6858000" cy="9144000"/>
  <p:defaultTextStyle>
    <a:defPPr>
      <a:defRPr lang="nl-NL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FF00"/>
    <a:srgbClr val="FF0000"/>
    <a:srgbClr val="0066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ijl, gemiddeld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Stijl, gemiddeld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3"/>
    <p:restoredTop sz="94699"/>
  </p:normalViewPr>
  <p:slideViewPr>
    <p:cSldViewPr>
      <p:cViewPr>
        <p:scale>
          <a:sx n="83" d="100"/>
          <a:sy n="83" d="100"/>
        </p:scale>
        <p:origin x="4160" y="301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30" Type="http://schemas.openxmlformats.org/officeDocument/2006/relationships/slide" Target="slides/slide29.xml"/><Relationship Id="rId31" Type="http://schemas.openxmlformats.org/officeDocument/2006/relationships/notesMaster" Target="notesMasters/notesMaster1.xml"/><Relationship Id="rId32" Type="http://schemas.openxmlformats.org/officeDocument/2006/relationships/presProps" Target="presProps.xml"/><Relationship Id="rId9" Type="http://schemas.openxmlformats.org/officeDocument/2006/relationships/slide" Target="slides/slide8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33" Type="http://schemas.openxmlformats.org/officeDocument/2006/relationships/viewProps" Target="viewProps.xml"/><Relationship Id="rId34" Type="http://schemas.openxmlformats.org/officeDocument/2006/relationships/theme" Target="theme/theme1.xml"/><Relationship Id="rId35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2_2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2_2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18AB1C56-3D6B-0A4C-8F15-8A3BA8D7CCBD}" type="doc">
      <dgm:prSet loTypeId="urn:microsoft.com/office/officeart/2005/8/layout/cycle5" loCatId="" qsTypeId="urn:microsoft.com/office/officeart/2005/8/quickstyle/simple4" qsCatId="simple" csTypeId="urn:microsoft.com/office/officeart/2005/8/colors/accent2_2" csCatId="accent2" phldr="1"/>
      <dgm:spPr/>
      <dgm:t>
        <a:bodyPr/>
        <a:lstStyle/>
        <a:p>
          <a:endParaRPr lang="nl-NL"/>
        </a:p>
      </dgm:t>
    </dgm:pt>
    <dgm:pt modelId="{2358E4A0-4C0F-8241-9F79-B56857BF978A}">
      <dgm:prSet phldrT="[Tekst]"/>
      <dgm:spPr/>
      <dgm:t>
        <a:bodyPr/>
        <a:lstStyle/>
        <a:p>
          <a:r>
            <a:rPr lang="nl-NL" dirty="0" smtClean="0"/>
            <a:t>Gegevens verzamelen</a:t>
          </a:r>
          <a:endParaRPr lang="nl-NL" dirty="0"/>
        </a:p>
      </dgm:t>
    </dgm:pt>
    <dgm:pt modelId="{532F1488-52E9-7245-AC6B-8C453673F02B}" type="parTrans" cxnId="{DDC38B8D-2896-054F-9C0F-8AAB3A08EF91}">
      <dgm:prSet/>
      <dgm:spPr/>
      <dgm:t>
        <a:bodyPr/>
        <a:lstStyle/>
        <a:p>
          <a:endParaRPr lang="nl-NL"/>
        </a:p>
      </dgm:t>
    </dgm:pt>
    <dgm:pt modelId="{7AB519AA-757B-E64A-ABEC-3B110E0CC698}" type="sibTrans" cxnId="{DDC38B8D-2896-054F-9C0F-8AAB3A08EF91}">
      <dgm:prSet/>
      <dgm:spPr/>
      <dgm:t>
        <a:bodyPr/>
        <a:lstStyle/>
        <a:p>
          <a:endParaRPr lang="nl-NL"/>
        </a:p>
      </dgm:t>
    </dgm:pt>
    <dgm:pt modelId="{441B2071-0BAC-1843-A97F-4819F362667D}">
      <dgm:prSet phldrT="[Tekst]"/>
      <dgm:spPr/>
      <dgm:t>
        <a:bodyPr/>
        <a:lstStyle/>
        <a:p>
          <a:r>
            <a:rPr lang="nl-NL" dirty="0" smtClean="0"/>
            <a:t>Diagnose</a:t>
          </a:r>
          <a:endParaRPr lang="nl-NL" dirty="0"/>
        </a:p>
      </dgm:t>
    </dgm:pt>
    <dgm:pt modelId="{C879D199-4C0D-B641-985C-10899B7CB5B9}" type="parTrans" cxnId="{B01E438A-6A45-FD42-A685-62434A5E8661}">
      <dgm:prSet/>
      <dgm:spPr/>
      <dgm:t>
        <a:bodyPr/>
        <a:lstStyle/>
        <a:p>
          <a:endParaRPr lang="nl-NL"/>
        </a:p>
      </dgm:t>
    </dgm:pt>
    <dgm:pt modelId="{7A6F1BA9-2B71-3A4F-A8A4-DEE301EC3307}" type="sibTrans" cxnId="{B01E438A-6A45-FD42-A685-62434A5E8661}">
      <dgm:prSet/>
      <dgm:spPr/>
      <dgm:t>
        <a:bodyPr/>
        <a:lstStyle/>
        <a:p>
          <a:endParaRPr lang="nl-NL"/>
        </a:p>
      </dgm:t>
    </dgm:pt>
    <dgm:pt modelId="{D64AD058-F0E5-7841-83EF-057705318167}">
      <dgm:prSet phldrT="[Tekst]"/>
      <dgm:spPr/>
      <dgm:t>
        <a:bodyPr/>
        <a:lstStyle/>
        <a:p>
          <a:r>
            <a:rPr lang="nl-NL" dirty="0" smtClean="0"/>
            <a:t>Doelen</a:t>
          </a:r>
          <a:endParaRPr lang="nl-NL" dirty="0"/>
        </a:p>
      </dgm:t>
    </dgm:pt>
    <dgm:pt modelId="{2D9A9D13-21E2-2249-A1D6-13BCA9B0256A}" type="parTrans" cxnId="{E7F5A7A0-8245-0D4C-B2E7-A6579F8E09B1}">
      <dgm:prSet/>
      <dgm:spPr/>
      <dgm:t>
        <a:bodyPr/>
        <a:lstStyle/>
        <a:p>
          <a:endParaRPr lang="nl-NL"/>
        </a:p>
      </dgm:t>
    </dgm:pt>
    <dgm:pt modelId="{B780FC63-BFAE-D044-802F-B8425189C64A}" type="sibTrans" cxnId="{E7F5A7A0-8245-0D4C-B2E7-A6579F8E09B1}">
      <dgm:prSet/>
      <dgm:spPr/>
      <dgm:t>
        <a:bodyPr/>
        <a:lstStyle/>
        <a:p>
          <a:endParaRPr lang="nl-NL"/>
        </a:p>
      </dgm:t>
    </dgm:pt>
    <dgm:pt modelId="{1D70825A-80F4-004D-8C41-CAF1E5D8FB15}">
      <dgm:prSet phldrT="[Tekst]"/>
      <dgm:spPr/>
      <dgm:t>
        <a:bodyPr/>
        <a:lstStyle/>
        <a:p>
          <a:r>
            <a:rPr lang="nl-NL" dirty="0" smtClean="0"/>
            <a:t>Interventies kiezen</a:t>
          </a:r>
          <a:endParaRPr lang="nl-NL" dirty="0"/>
        </a:p>
      </dgm:t>
    </dgm:pt>
    <dgm:pt modelId="{1FB64A7A-1C02-EC4F-8693-BD953CF63E61}" type="parTrans" cxnId="{2FBFCC90-D1DE-4248-8CAE-742CEA3BA967}">
      <dgm:prSet/>
      <dgm:spPr/>
      <dgm:t>
        <a:bodyPr/>
        <a:lstStyle/>
        <a:p>
          <a:endParaRPr lang="nl-NL"/>
        </a:p>
      </dgm:t>
    </dgm:pt>
    <dgm:pt modelId="{86A5F3CE-6EAE-3049-AFF0-DC29A1FCF2FF}" type="sibTrans" cxnId="{2FBFCC90-D1DE-4248-8CAE-742CEA3BA967}">
      <dgm:prSet/>
      <dgm:spPr/>
      <dgm:t>
        <a:bodyPr/>
        <a:lstStyle/>
        <a:p>
          <a:endParaRPr lang="nl-NL"/>
        </a:p>
      </dgm:t>
    </dgm:pt>
    <dgm:pt modelId="{C8A06799-B330-6F47-87A0-58958A6C87EF}">
      <dgm:prSet phldrT="[Tekst]"/>
      <dgm:spPr/>
      <dgm:t>
        <a:bodyPr/>
        <a:lstStyle/>
        <a:p>
          <a:r>
            <a:rPr lang="nl-NL" dirty="0" smtClean="0"/>
            <a:t>Interventies uitvoeren</a:t>
          </a:r>
          <a:endParaRPr lang="nl-NL" dirty="0"/>
        </a:p>
      </dgm:t>
    </dgm:pt>
    <dgm:pt modelId="{0EF9A593-F04E-EA4F-9001-85049D6A87C7}" type="parTrans" cxnId="{A9F6A72C-F193-B54D-81F9-75947E3C5FBD}">
      <dgm:prSet/>
      <dgm:spPr/>
      <dgm:t>
        <a:bodyPr/>
        <a:lstStyle/>
        <a:p>
          <a:endParaRPr lang="nl-NL"/>
        </a:p>
      </dgm:t>
    </dgm:pt>
    <dgm:pt modelId="{1EE48326-7BE5-8143-8C6F-7EC6F1E6CBB1}" type="sibTrans" cxnId="{A9F6A72C-F193-B54D-81F9-75947E3C5FBD}">
      <dgm:prSet/>
      <dgm:spPr/>
      <dgm:t>
        <a:bodyPr/>
        <a:lstStyle/>
        <a:p>
          <a:endParaRPr lang="nl-NL"/>
        </a:p>
      </dgm:t>
    </dgm:pt>
    <dgm:pt modelId="{FA98B94F-4DAC-0748-B240-0645A7C7ADCB}">
      <dgm:prSet phldrT="[Tekst]"/>
      <dgm:spPr/>
      <dgm:t>
        <a:bodyPr/>
        <a:lstStyle/>
        <a:p>
          <a:r>
            <a:rPr lang="nl-NL" dirty="0" smtClean="0"/>
            <a:t>Evalueren</a:t>
          </a:r>
          <a:endParaRPr lang="nl-NL" dirty="0"/>
        </a:p>
      </dgm:t>
    </dgm:pt>
    <dgm:pt modelId="{836A54F3-1FFD-1A41-91E8-F1BAFC50F3BD}" type="parTrans" cxnId="{62A8AABE-1D23-4D4A-8A81-74163BA43E32}">
      <dgm:prSet/>
      <dgm:spPr/>
      <dgm:t>
        <a:bodyPr/>
        <a:lstStyle/>
        <a:p>
          <a:endParaRPr lang="nl-NL"/>
        </a:p>
      </dgm:t>
    </dgm:pt>
    <dgm:pt modelId="{FD60F354-525E-BD40-BC19-61B2547360F9}" type="sibTrans" cxnId="{62A8AABE-1D23-4D4A-8A81-74163BA43E32}">
      <dgm:prSet/>
      <dgm:spPr/>
      <dgm:t>
        <a:bodyPr/>
        <a:lstStyle/>
        <a:p>
          <a:endParaRPr lang="nl-NL"/>
        </a:p>
      </dgm:t>
    </dgm:pt>
    <dgm:pt modelId="{93773A80-154F-DD4B-84D9-4AE3ED3BEF5F}" type="pres">
      <dgm:prSet presAssocID="{18AB1C56-3D6B-0A4C-8F15-8A3BA8D7CCBD}" presName="cycle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nl-NL"/>
        </a:p>
      </dgm:t>
    </dgm:pt>
    <dgm:pt modelId="{2943BDAE-2ABB-364C-87E2-2D53F0DE443E}" type="pres">
      <dgm:prSet presAssocID="{2358E4A0-4C0F-8241-9F79-B56857BF978A}" presName="node" presStyleLbl="node1" presStyleIdx="0" presStyleCnt="6">
        <dgm:presLayoutVars>
          <dgm:bulletEnabled val="1"/>
        </dgm:presLayoutVars>
      </dgm:prSet>
      <dgm:spPr/>
      <dgm:t>
        <a:bodyPr/>
        <a:lstStyle/>
        <a:p>
          <a:endParaRPr lang="nl-NL"/>
        </a:p>
      </dgm:t>
    </dgm:pt>
    <dgm:pt modelId="{7A652A97-59FB-8C48-B7C1-1CE9F6AF0DE4}" type="pres">
      <dgm:prSet presAssocID="{2358E4A0-4C0F-8241-9F79-B56857BF978A}" presName="spNode" presStyleCnt="0"/>
      <dgm:spPr/>
    </dgm:pt>
    <dgm:pt modelId="{F0AA3DA9-5B12-DB4F-B71E-8094DD2F99B7}" type="pres">
      <dgm:prSet presAssocID="{7AB519AA-757B-E64A-ABEC-3B110E0CC698}" presName="sibTrans" presStyleLbl="sibTrans1D1" presStyleIdx="0" presStyleCnt="6"/>
      <dgm:spPr/>
      <dgm:t>
        <a:bodyPr/>
        <a:lstStyle/>
        <a:p>
          <a:endParaRPr lang="nl-NL"/>
        </a:p>
      </dgm:t>
    </dgm:pt>
    <dgm:pt modelId="{FECDD238-3A95-254F-B200-C81E0335617B}" type="pres">
      <dgm:prSet presAssocID="{441B2071-0BAC-1843-A97F-4819F362667D}" presName="node" presStyleLbl="node1" presStyleIdx="1" presStyleCnt="6">
        <dgm:presLayoutVars>
          <dgm:bulletEnabled val="1"/>
        </dgm:presLayoutVars>
      </dgm:prSet>
      <dgm:spPr/>
      <dgm:t>
        <a:bodyPr/>
        <a:lstStyle/>
        <a:p>
          <a:endParaRPr lang="nl-NL"/>
        </a:p>
      </dgm:t>
    </dgm:pt>
    <dgm:pt modelId="{B965DFB9-8C21-8B49-8EEC-8044B50821F9}" type="pres">
      <dgm:prSet presAssocID="{441B2071-0BAC-1843-A97F-4819F362667D}" presName="spNode" presStyleCnt="0"/>
      <dgm:spPr/>
    </dgm:pt>
    <dgm:pt modelId="{249C3FC3-6EE0-5843-BB27-4A02910DF6F4}" type="pres">
      <dgm:prSet presAssocID="{7A6F1BA9-2B71-3A4F-A8A4-DEE301EC3307}" presName="sibTrans" presStyleLbl="sibTrans1D1" presStyleIdx="1" presStyleCnt="6"/>
      <dgm:spPr/>
      <dgm:t>
        <a:bodyPr/>
        <a:lstStyle/>
        <a:p>
          <a:endParaRPr lang="nl-NL"/>
        </a:p>
      </dgm:t>
    </dgm:pt>
    <dgm:pt modelId="{D4E683EB-5912-3740-9D92-1306D1363002}" type="pres">
      <dgm:prSet presAssocID="{D64AD058-F0E5-7841-83EF-057705318167}" presName="node" presStyleLbl="node1" presStyleIdx="2" presStyleCnt="6">
        <dgm:presLayoutVars>
          <dgm:bulletEnabled val="1"/>
        </dgm:presLayoutVars>
      </dgm:prSet>
      <dgm:spPr/>
      <dgm:t>
        <a:bodyPr/>
        <a:lstStyle/>
        <a:p>
          <a:endParaRPr lang="nl-NL"/>
        </a:p>
      </dgm:t>
    </dgm:pt>
    <dgm:pt modelId="{4805F221-1F4D-8745-AE31-50138326ED7A}" type="pres">
      <dgm:prSet presAssocID="{D64AD058-F0E5-7841-83EF-057705318167}" presName="spNode" presStyleCnt="0"/>
      <dgm:spPr/>
    </dgm:pt>
    <dgm:pt modelId="{316F7B7D-D587-C243-A4B1-4F37C3EFE92A}" type="pres">
      <dgm:prSet presAssocID="{B780FC63-BFAE-D044-802F-B8425189C64A}" presName="sibTrans" presStyleLbl="sibTrans1D1" presStyleIdx="2" presStyleCnt="6"/>
      <dgm:spPr/>
      <dgm:t>
        <a:bodyPr/>
        <a:lstStyle/>
        <a:p>
          <a:endParaRPr lang="nl-NL"/>
        </a:p>
      </dgm:t>
    </dgm:pt>
    <dgm:pt modelId="{5507324C-A944-7841-9550-39BC492E36B0}" type="pres">
      <dgm:prSet presAssocID="{1D70825A-80F4-004D-8C41-CAF1E5D8FB15}" presName="node" presStyleLbl="node1" presStyleIdx="3" presStyleCnt="6">
        <dgm:presLayoutVars>
          <dgm:bulletEnabled val="1"/>
        </dgm:presLayoutVars>
      </dgm:prSet>
      <dgm:spPr/>
      <dgm:t>
        <a:bodyPr/>
        <a:lstStyle/>
        <a:p>
          <a:endParaRPr lang="nl-NL"/>
        </a:p>
      </dgm:t>
    </dgm:pt>
    <dgm:pt modelId="{E916AB04-E701-5747-B48D-870400EA85CC}" type="pres">
      <dgm:prSet presAssocID="{1D70825A-80F4-004D-8C41-CAF1E5D8FB15}" presName="spNode" presStyleCnt="0"/>
      <dgm:spPr/>
    </dgm:pt>
    <dgm:pt modelId="{5A79CD71-534D-A843-81DE-99770BB89D10}" type="pres">
      <dgm:prSet presAssocID="{86A5F3CE-6EAE-3049-AFF0-DC29A1FCF2FF}" presName="sibTrans" presStyleLbl="sibTrans1D1" presStyleIdx="3" presStyleCnt="6"/>
      <dgm:spPr/>
      <dgm:t>
        <a:bodyPr/>
        <a:lstStyle/>
        <a:p>
          <a:endParaRPr lang="nl-NL"/>
        </a:p>
      </dgm:t>
    </dgm:pt>
    <dgm:pt modelId="{6F34CB26-CC53-8645-B5FF-70F5BFC065F8}" type="pres">
      <dgm:prSet presAssocID="{C8A06799-B330-6F47-87A0-58958A6C87EF}" presName="node" presStyleLbl="node1" presStyleIdx="4" presStyleCnt="6">
        <dgm:presLayoutVars>
          <dgm:bulletEnabled val="1"/>
        </dgm:presLayoutVars>
      </dgm:prSet>
      <dgm:spPr/>
      <dgm:t>
        <a:bodyPr/>
        <a:lstStyle/>
        <a:p>
          <a:endParaRPr lang="nl-NL"/>
        </a:p>
      </dgm:t>
    </dgm:pt>
    <dgm:pt modelId="{501F39E5-AA3F-A144-A410-74B12E9D202A}" type="pres">
      <dgm:prSet presAssocID="{C8A06799-B330-6F47-87A0-58958A6C87EF}" presName="spNode" presStyleCnt="0"/>
      <dgm:spPr/>
    </dgm:pt>
    <dgm:pt modelId="{4F098BE0-2FCD-4942-9A0C-38DA34B423F0}" type="pres">
      <dgm:prSet presAssocID="{1EE48326-7BE5-8143-8C6F-7EC6F1E6CBB1}" presName="sibTrans" presStyleLbl="sibTrans1D1" presStyleIdx="4" presStyleCnt="6"/>
      <dgm:spPr/>
      <dgm:t>
        <a:bodyPr/>
        <a:lstStyle/>
        <a:p>
          <a:endParaRPr lang="nl-NL"/>
        </a:p>
      </dgm:t>
    </dgm:pt>
    <dgm:pt modelId="{FBDE8993-67BB-0C4F-BCBA-8A8BC9FB3286}" type="pres">
      <dgm:prSet presAssocID="{FA98B94F-4DAC-0748-B240-0645A7C7ADCB}" presName="node" presStyleLbl="node1" presStyleIdx="5" presStyleCnt="6">
        <dgm:presLayoutVars>
          <dgm:bulletEnabled val="1"/>
        </dgm:presLayoutVars>
      </dgm:prSet>
      <dgm:spPr/>
      <dgm:t>
        <a:bodyPr/>
        <a:lstStyle/>
        <a:p>
          <a:endParaRPr lang="nl-NL"/>
        </a:p>
      </dgm:t>
    </dgm:pt>
    <dgm:pt modelId="{49370197-FED5-D047-A325-CFEC6BFEB3F3}" type="pres">
      <dgm:prSet presAssocID="{FA98B94F-4DAC-0748-B240-0645A7C7ADCB}" presName="spNode" presStyleCnt="0"/>
      <dgm:spPr/>
    </dgm:pt>
    <dgm:pt modelId="{39574F46-4519-604D-8781-480309C1ACC6}" type="pres">
      <dgm:prSet presAssocID="{FD60F354-525E-BD40-BC19-61B2547360F9}" presName="sibTrans" presStyleLbl="sibTrans1D1" presStyleIdx="5" presStyleCnt="6"/>
      <dgm:spPr/>
      <dgm:t>
        <a:bodyPr/>
        <a:lstStyle/>
        <a:p>
          <a:endParaRPr lang="nl-NL"/>
        </a:p>
      </dgm:t>
    </dgm:pt>
  </dgm:ptLst>
  <dgm:cxnLst>
    <dgm:cxn modelId="{B01E438A-6A45-FD42-A685-62434A5E8661}" srcId="{18AB1C56-3D6B-0A4C-8F15-8A3BA8D7CCBD}" destId="{441B2071-0BAC-1843-A97F-4819F362667D}" srcOrd="1" destOrd="0" parTransId="{C879D199-4C0D-B641-985C-10899B7CB5B9}" sibTransId="{7A6F1BA9-2B71-3A4F-A8A4-DEE301EC3307}"/>
    <dgm:cxn modelId="{F4F2641E-1BE3-F84A-93B4-5AF31C1F230F}" type="presOf" srcId="{B780FC63-BFAE-D044-802F-B8425189C64A}" destId="{316F7B7D-D587-C243-A4B1-4F37C3EFE92A}" srcOrd="0" destOrd="0" presId="urn:microsoft.com/office/officeart/2005/8/layout/cycle5"/>
    <dgm:cxn modelId="{96600CA1-45C4-5A46-95A8-A01A6D12CECB}" type="presOf" srcId="{FD60F354-525E-BD40-BC19-61B2547360F9}" destId="{39574F46-4519-604D-8781-480309C1ACC6}" srcOrd="0" destOrd="0" presId="urn:microsoft.com/office/officeart/2005/8/layout/cycle5"/>
    <dgm:cxn modelId="{9C06C2A2-5444-624A-B624-34738B42BF1B}" type="presOf" srcId="{441B2071-0BAC-1843-A97F-4819F362667D}" destId="{FECDD238-3A95-254F-B200-C81E0335617B}" srcOrd="0" destOrd="0" presId="urn:microsoft.com/office/officeart/2005/8/layout/cycle5"/>
    <dgm:cxn modelId="{A870BB53-87CA-4546-876A-765CABB3D56B}" type="presOf" srcId="{2358E4A0-4C0F-8241-9F79-B56857BF978A}" destId="{2943BDAE-2ABB-364C-87E2-2D53F0DE443E}" srcOrd="0" destOrd="0" presId="urn:microsoft.com/office/officeart/2005/8/layout/cycle5"/>
    <dgm:cxn modelId="{FF6D4D0C-F3DC-A145-8FA2-075B91E99688}" type="presOf" srcId="{1EE48326-7BE5-8143-8C6F-7EC6F1E6CBB1}" destId="{4F098BE0-2FCD-4942-9A0C-38DA34B423F0}" srcOrd="0" destOrd="0" presId="urn:microsoft.com/office/officeart/2005/8/layout/cycle5"/>
    <dgm:cxn modelId="{907A9729-C988-604E-AE90-5AADD2D64725}" type="presOf" srcId="{D64AD058-F0E5-7841-83EF-057705318167}" destId="{D4E683EB-5912-3740-9D92-1306D1363002}" srcOrd="0" destOrd="0" presId="urn:microsoft.com/office/officeart/2005/8/layout/cycle5"/>
    <dgm:cxn modelId="{35D675FE-9299-C34B-A241-A9B3EE23E34D}" type="presOf" srcId="{FA98B94F-4DAC-0748-B240-0645A7C7ADCB}" destId="{FBDE8993-67BB-0C4F-BCBA-8A8BC9FB3286}" srcOrd="0" destOrd="0" presId="urn:microsoft.com/office/officeart/2005/8/layout/cycle5"/>
    <dgm:cxn modelId="{87361295-9433-AC4E-A0B4-CA4C25737534}" type="presOf" srcId="{18AB1C56-3D6B-0A4C-8F15-8A3BA8D7CCBD}" destId="{93773A80-154F-DD4B-84D9-4AE3ED3BEF5F}" srcOrd="0" destOrd="0" presId="urn:microsoft.com/office/officeart/2005/8/layout/cycle5"/>
    <dgm:cxn modelId="{C4078BD0-95AA-2C4E-B1DF-BDBCC110C5BA}" type="presOf" srcId="{7AB519AA-757B-E64A-ABEC-3B110E0CC698}" destId="{F0AA3DA9-5B12-DB4F-B71E-8094DD2F99B7}" srcOrd="0" destOrd="0" presId="urn:microsoft.com/office/officeart/2005/8/layout/cycle5"/>
    <dgm:cxn modelId="{77DB866E-97CC-AF46-A5CD-429D5A389E03}" type="presOf" srcId="{C8A06799-B330-6F47-87A0-58958A6C87EF}" destId="{6F34CB26-CC53-8645-B5FF-70F5BFC065F8}" srcOrd="0" destOrd="0" presId="urn:microsoft.com/office/officeart/2005/8/layout/cycle5"/>
    <dgm:cxn modelId="{A9F6A72C-F193-B54D-81F9-75947E3C5FBD}" srcId="{18AB1C56-3D6B-0A4C-8F15-8A3BA8D7CCBD}" destId="{C8A06799-B330-6F47-87A0-58958A6C87EF}" srcOrd="4" destOrd="0" parTransId="{0EF9A593-F04E-EA4F-9001-85049D6A87C7}" sibTransId="{1EE48326-7BE5-8143-8C6F-7EC6F1E6CBB1}"/>
    <dgm:cxn modelId="{E7F5A7A0-8245-0D4C-B2E7-A6579F8E09B1}" srcId="{18AB1C56-3D6B-0A4C-8F15-8A3BA8D7CCBD}" destId="{D64AD058-F0E5-7841-83EF-057705318167}" srcOrd="2" destOrd="0" parTransId="{2D9A9D13-21E2-2249-A1D6-13BCA9B0256A}" sibTransId="{B780FC63-BFAE-D044-802F-B8425189C64A}"/>
    <dgm:cxn modelId="{D949879D-8F1E-764E-8788-3AF765543DA1}" type="presOf" srcId="{1D70825A-80F4-004D-8C41-CAF1E5D8FB15}" destId="{5507324C-A944-7841-9550-39BC492E36B0}" srcOrd="0" destOrd="0" presId="urn:microsoft.com/office/officeart/2005/8/layout/cycle5"/>
    <dgm:cxn modelId="{DDC38B8D-2896-054F-9C0F-8AAB3A08EF91}" srcId="{18AB1C56-3D6B-0A4C-8F15-8A3BA8D7CCBD}" destId="{2358E4A0-4C0F-8241-9F79-B56857BF978A}" srcOrd="0" destOrd="0" parTransId="{532F1488-52E9-7245-AC6B-8C453673F02B}" sibTransId="{7AB519AA-757B-E64A-ABEC-3B110E0CC698}"/>
    <dgm:cxn modelId="{2FBFCC90-D1DE-4248-8CAE-742CEA3BA967}" srcId="{18AB1C56-3D6B-0A4C-8F15-8A3BA8D7CCBD}" destId="{1D70825A-80F4-004D-8C41-CAF1E5D8FB15}" srcOrd="3" destOrd="0" parTransId="{1FB64A7A-1C02-EC4F-8693-BD953CF63E61}" sibTransId="{86A5F3CE-6EAE-3049-AFF0-DC29A1FCF2FF}"/>
    <dgm:cxn modelId="{62A8AABE-1D23-4D4A-8A81-74163BA43E32}" srcId="{18AB1C56-3D6B-0A4C-8F15-8A3BA8D7CCBD}" destId="{FA98B94F-4DAC-0748-B240-0645A7C7ADCB}" srcOrd="5" destOrd="0" parTransId="{836A54F3-1FFD-1A41-91E8-F1BAFC50F3BD}" sibTransId="{FD60F354-525E-BD40-BC19-61B2547360F9}"/>
    <dgm:cxn modelId="{F8A2E398-BC54-A543-BE70-973120C73306}" type="presOf" srcId="{86A5F3CE-6EAE-3049-AFF0-DC29A1FCF2FF}" destId="{5A79CD71-534D-A843-81DE-99770BB89D10}" srcOrd="0" destOrd="0" presId="urn:microsoft.com/office/officeart/2005/8/layout/cycle5"/>
    <dgm:cxn modelId="{0FDF1120-72C6-834A-BAD4-1C9224933052}" type="presOf" srcId="{7A6F1BA9-2B71-3A4F-A8A4-DEE301EC3307}" destId="{249C3FC3-6EE0-5843-BB27-4A02910DF6F4}" srcOrd="0" destOrd="0" presId="urn:microsoft.com/office/officeart/2005/8/layout/cycle5"/>
    <dgm:cxn modelId="{1B18E783-79F8-C642-B731-60026AE424F5}" type="presParOf" srcId="{93773A80-154F-DD4B-84D9-4AE3ED3BEF5F}" destId="{2943BDAE-2ABB-364C-87E2-2D53F0DE443E}" srcOrd="0" destOrd="0" presId="urn:microsoft.com/office/officeart/2005/8/layout/cycle5"/>
    <dgm:cxn modelId="{6E04E17B-7E5D-B241-B079-D7680B22D8CD}" type="presParOf" srcId="{93773A80-154F-DD4B-84D9-4AE3ED3BEF5F}" destId="{7A652A97-59FB-8C48-B7C1-1CE9F6AF0DE4}" srcOrd="1" destOrd="0" presId="urn:microsoft.com/office/officeart/2005/8/layout/cycle5"/>
    <dgm:cxn modelId="{D29B5033-D563-BF4B-825E-33E41A8E8A42}" type="presParOf" srcId="{93773A80-154F-DD4B-84D9-4AE3ED3BEF5F}" destId="{F0AA3DA9-5B12-DB4F-B71E-8094DD2F99B7}" srcOrd="2" destOrd="0" presId="urn:microsoft.com/office/officeart/2005/8/layout/cycle5"/>
    <dgm:cxn modelId="{F45BA15A-3FFD-354B-AABB-6E9FAB54EE21}" type="presParOf" srcId="{93773A80-154F-DD4B-84D9-4AE3ED3BEF5F}" destId="{FECDD238-3A95-254F-B200-C81E0335617B}" srcOrd="3" destOrd="0" presId="urn:microsoft.com/office/officeart/2005/8/layout/cycle5"/>
    <dgm:cxn modelId="{294FF347-9314-D146-B4AE-20941F51102E}" type="presParOf" srcId="{93773A80-154F-DD4B-84D9-4AE3ED3BEF5F}" destId="{B965DFB9-8C21-8B49-8EEC-8044B50821F9}" srcOrd="4" destOrd="0" presId="urn:microsoft.com/office/officeart/2005/8/layout/cycle5"/>
    <dgm:cxn modelId="{9153FCD2-6F48-EC40-AAD6-4F2951EF4DB1}" type="presParOf" srcId="{93773A80-154F-DD4B-84D9-4AE3ED3BEF5F}" destId="{249C3FC3-6EE0-5843-BB27-4A02910DF6F4}" srcOrd="5" destOrd="0" presId="urn:microsoft.com/office/officeart/2005/8/layout/cycle5"/>
    <dgm:cxn modelId="{472BCB97-5C3A-2D4F-8308-B45577FF12ED}" type="presParOf" srcId="{93773A80-154F-DD4B-84D9-4AE3ED3BEF5F}" destId="{D4E683EB-5912-3740-9D92-1306D1363002}" srcOrd="6" destOrd="0" presId="urn:microsoft.com/office/officeart/2005/8/layout/cycle5"/>
    <dgm:cxn modelId="{FEB35A41-D651-3F40-98FE-016493AD08FF}" type="presParOf" srcId="{93773A80-154F-DD4B-84D9-4AE3ED3BEF5F}" destId="{4805F221-1F4D-8745-AE31-50138326ED7A}" srcOrd="7" destOrd="0" presId="urn:microsoft.com/office/officeart/2005/8/layout/cycle5"/>
    <dgm:cxn modelId="{7FF035B3-9C8C-7F48-830E-12D3E1F8C05D}" type="presParOf" srcId="{93773A80-154F-DD4B-84D9-4AE3ED3BEF5F}" destId="{316F7B7D-D587-C243-A4B1-4F37C3EFE92A}" srcOrd="8" destOrd="0" presId="urn:microsoft.com/office/officeart/2005/8/layout/cycle5"/>
    <dgm:cxn modelId="{B770C8B9-2408-AC46-8A86-492C6179CF25}" type="presParOf" srcId="{93773A80-154F-DD4B-84D9-4AE3ED3BEF5F}" destId="{5507324C-A944-7841-9550-39BC492E36B0}" srcOrd="9" destOrd="0" presId="urn:microsoft.com/office/officeart/2005/8/layout/cycle5"/>
    <dgm:cxn modelId="{5135B283-F819-8645-9D66-068C18540BC5}" type="presParOf" srcId="{93773A80-154F-DD4B-84D9-4AE3ED3BEF5F}" destId="{E916AB04-E701-5747-B48D-870400EA85CC}" srcOrd="10" destOrd="0" presId="urn:microsoft.com/office/officeart/2005/8/layout/cycle5"/>
    <dgm:cxn modelId="{B650891F-A0D9-FB46-BB4F-962764B9C0DB}" type="presParOf" srcId="{93773A80-154F-DD4B-84D9-4AE3ED3BEF5F}" destId="{5A79CD71-534D-A843-81DE-99770BB89D10}" srcOrd="11" destOrd="0" presId="urn:microsoft.com/office/officeart/2005/8/layout/cycle5"/>
    <dgm:cxn modelId="{DEF971CF-A32D-6045-AD87-473544A78650}" type="presParOf" srcId="{93773A80-154F-DD4B-84D9-4AE3ED3BEF5F}" destId="{6F34CB26-CC53-8645-B5FF-70F5BFC065F8}" srcOrd="12" destOrd="0" presId="urn:microsoft.com/office/officeart/2005/8/layout/cycle5"/>
    <dgm:cxn modelId="{64CE8CF5-C40F-2842-ABD9-415E78BF10EF}" type="presParOf" srcId="{93773A80-154F-DD4B-84D9-4AE3ED3BEF5F}" destId="{501F39E5-AA3F-A144-A410-74B12E9D202A}" srcOrd="13" destOrd="0" presId="urn:microsoft.com/office/officeart/2005/8/layout/cycle5"/>
    <dgm:cxn modelId="{89ACA01A-80C3-BD4F-B47D-B06A7A90281A}" type="presParOf" srcId="{93773A80-154F-DD4B-84D9-4AE3ED3BEF5F}" destId="{4F098BE0-2FCD-4942-9A0C-38DA34B423F0}" srcOrd="14" destOrd="0" presId="urn:microsoft.com/office/officeart/2005/8/layout/cycle5"/>
    <dgm:cxn modelId="{2B40B14B-261F-C841-9257-165C40EC98A7}" type="presParOf" srcId="{93773A80-154F-DD4B-84D9-4AE3ED3BEF5F}" destId="{FBDE8993-67BB-0C4F-BCBA-8A8BC9FB3286}" srcOrd="15" destOrd="0" presId="urn:microsoft.com/office/officeart/2005/8/layout/cycle5"/>
    <dgm:cxn modelId="{DB9710E3-AFC1-654A-96D6-D64723D57529}" type="presParOf" srcId="{93773A80-154F-DD4B-84D9-4AE3ED3BEF5F}" destId="{49370197-FED5-D047-A325-CFEC6BFEB3F3}" srcOrd="16" destOrd="0" presId="urn:microsoft.com/office/officeart/2005/8/layout/cycle5"/>
    <dgm:cxn modelId="{402E01CC-E797-2244-80A2-0E706E05230E}" type="presParOf" srcId="{93773A80-154F-DD4B-84D9-4AE3ED3BEF5F}" destId="{39574F46-4519-604D-8781-480309C1ACC6}" srcOrd="17" destOrd="0" presId="urn:microsoft.com/office/officeart/2005/8/layout/cycle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  <a:ext uri="{C62137D5-CB1D-491B-B009-E17868A290BF}">
      <dgm14:recolorImg xmlns:dgm14="http://schemas.microsoft.com/office/drawing/2010/diagram" val="1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18AB1C56-3D6B-0A4C-8F15-8A3BA8D7CCBD}" type="doc">
      <dgm:prSet loTypeId="urn:microsoft.com/office/officeart/2005/8/layout/cycle5" loCatId="" qsTypeId="urn:microsoft.com/office/officeart/2005/8/quickstyle/simple4" qsCatId="simple" csTypeId="urn:microsoft.com/office/officeart/2005/8/colors/accent2_2" csCatId="accent2" phldr="1"/>
      <dgm:spPr/>
      <dgm:t>
        <a:bodyPr/>
        <a:lstStyle/>
        <a:p>
          <a:endParaRPr lang="nl-NL"/>
        </a:p>
      </dgm:t>
    </dgm:pt>
    <dgm:pt modelId="{2358E4A0-4C0F-8241-9F79-B56857BF978A}">
      <dgm:prSet phldrT="[Tekst]"/>
      <dgm:spPr/>
      <dgm:t>
        <a:bodyPr/>
        <a:lstStyle/>
        <a:p>
          <a:r>
            <a:rPr lang="nl-NL" dirty="0" smtClean="0"/>
            <a:t>Gegevens verzamelen</a:t>
          </a:r>
          <a:endParaRPr lang="nl-NL" dirty="0"/>
        </a:p>
      </dgm:t>
    </dgm:pt>
    <dgm:pt modelId="{532F1488-52E9-7245-AC6B-8C453673F02B}" type="parTrans" cxnId="{DDC38B8D-2896-054F-9C0F-8AAB3A08EF91}">
      <dgm:prSet/>
      <dgm:spPr/>
      <dgm:t>
        <a:bodyPr/>
        <a:lstStyle/>
        <a:p>
          <a:endParaRPr lang="nl-NL"/>
        </a:p>
      </dgm:t>
    </dgm:pt>
    <dgm:pt modelId="{7AB519AA-757B-E64A-ABEC-3B110E0CC698}" type="sibTrans" cxnId="{DDC38B8D-2896-054F-9C0F-8AAB3A08EF91}">
      <dgm:prSet/>
      <dgm:spPr/>
      <dgm:t>
        <a:bodyPr/>
        <a:lstStyle/>
        <a:p>
          <a:endParaRPr lang="nl-NL"/>
        </a:p>
      </dgm:t>
    </dgm:pt>
    <dgm:pt modelId="{441B2071-0BAC-1843-A97F-4819F362667D}">
      <dgm:prSet phldrT="[Tekst]"/>
      <dgm:spPr/>
      <dgm:t>
        <a:bodyPr/>
        <a:lstStyle/>
        <a:p>
          <a:r>
            <a:rPr lang="nl-NL" dirty="0" smtClean="0"/>
            <a:t>Diagnose</a:t>
          </a:r>
          <a:endParaRPr lang="nl-NL" dirty="0"/>
        </a:p>
      </dgm:t>
    </dgm:pt>
    <dgm:pt modelId="{C879D199-4C0D-B641-985C-10899B7CB5B9}" type="parTrans" cxnId="{B01E438A-6A45-FD42-A685-62434A5E8661}">
      <dgm:prSet/>
      <dgm:spPr/>
      <dgm:t>
        <a:bodyPr/>
        <a:lstStyle/>
        <a:p>
          <a:endParaRPr lang="nl-NL"/>
        </a:p>
      </dgm:t>
    </dgm:pt>
    <dgm:pt modelId="{7A6F1BA9-2B71-3A4F-A8A4-DEE301EC3307}" type="sibTrans" cxnId="{B01E438A-6A45-FD42-A685-62434A5E8661}">
      <dgm:prSet/>
      <dgm:spPr/>
      <dgm:t>
        <a:bodyPr/>
        <a:lstStyle/>
        <a:p>
          <a:endParaRPr lang="nl-NL"/>
        </a:p>
      </dgm:t>
    </dgm:pt>
    <dgm:pt modelId="{D64AD058-F0E5-7841-83EF-057705318167}">
      <dgm:prSet phldrT="[Tekst]"/>
      <dgm:spPr/>
      <dgm:t>
        <a:bodyPr/>
        <a:lstStyle/>
        <a:p>
          <a:r>
            <a:rPr lang="nl-NL" dirty="0" smtClean="0"/>
            <a:t>Doelen</a:t>
          </a:r>
          <a:endParaRPr lang="nl-NL" dirty="0"/>
        </a:p>
      </dgm:t>
    </dgm:pt>
    <dgm:pt modelId="{2D9A9D13-21E2-2249-A1D6-13BCA9B0256A}" type="parTrans" cxnId="{E7F5A7A0-8245-0D4C-B2E7-A6579F8E09B1}">
      <dgm:prSet/>
      <dgm:spPr/>
      <dgm:t>
        <a:bodyPr/>
        <a:lstStyle/>
        <a:p>
          <a:endParaRPr lang="nl-NL"/>
        </a:p>
      </dgm:t>
    </dgm:pt>
    <dgm:pt modelId="{B780FC63-BFAE-D044-802F-B8425189C64A}" type="sibTrans" cxnId="{E7F5A7A0-8245-0D4C-B2E7-A6579F8E09B1}">
      <dgm:prSet/>
      <dgm:spPr/>
      <dgm:t>
        <a:bodyPr/>
        <a:lstStyle/>
        <a:p>
          <a:endParaRPr lang="nl-NL"/>
        </a:p>
      </dgm:t>
    </dgm:pt>
    <dgm:pt modelId="{1D70825A-80F4-004D-8C41-CAF1E5D8FB15}">
      <dgm:prSet phldrT="[Tekst]"/>
      <dgm:spPr/>
      <dgm:t>
        <a:bodyPr/>
        <a:lstStyle/>
        <a:p>
          <a:r>
            <a:rPr lang="nl-NL" dirty="0" smtClean="0"/>
            <a:t>Interventies kiezen</a:t>
          </a:r>
          <a:endParaRPr lang="nl-NL" dirty="0"/>
        </a:p>
      </dgm:t>
    </dgm:pt>
    <dgm:pt modelId="{1FB64A7A-1C02-EC4F-8693-BD953CF63E61}" type="parTrans" cxnId="{2FBFCC90-D1DE-4248-8CAE-742CEA3BA967}">
      <dgm:prSet/>
      <dgm:spPr/>
      <dgm:t>
        <a:bodyPr/>
        <a:lstStyle/>
        <a:p>
          <a:endParaRPr lang="nl-NL"/>
        </a:p>
      </dgm:t>
    </dgm:pt>
    <dgm:pt modelId="{86A5F3CE-6EAE-3049-AFF0-DC29A1FCF2FF}" type="sibTrans" cxnId="{2FBFCC90-D1DE-4248-8CAE-742CEA3BA967}">
      <dgm:prSet/>
      <dgm:spPr/>
      <dgm:t>
        <a:bodyPr/>
        <a:lstStyle/>
        <a:p>
          <a:endParaRPr lang="nl-NL"/>
        </a:p>
      </dgm:t>
    </dgm:pt>
    <dgm:pt modelId="{C8A06799-B330-6F47-87A0-58958A6C87EF}">
      <dgm:prSet phldrT="[Tekst]"/>
      <dgm:spPr/>
      <dgm:t>
        <a:bodyPr/>
        <a:lstStyle/>
        <a:p>
          <a:r>
            <a:rPr lang="nl-NL" dirty="0" smtClean="0"/>
            <a:t>Interventies uitvoeren</a:t>
          </a:r>
          <a:endParaRPr lang="nl-NL" dirty="0"/>
        </a:p>
      </dgm:t>
    </dgm:pt>
    <dgm:pt modelId="{0EF9A593-F04E-EA4F-9001-85049D6A87C7}" type="parTrans" cxnId="{A9F6A72C-F193-B54D-81F9-75947E3C5FBD}">
      <dgm:prSet/>
      <dgm:spPr/>
      <dgm:t>
        <a:bodyPr/>
        <a:lstStyle/>
        <a:p>
          <a:endParaRPr lang="nl-NL"/>
        </a:p>
      </dgm:t>
    </dgm:pt>
    <dgm:pt modelId="{1EE48326-7BE5-8143-8C6F-7EC6F1E6CBB1}" type="sibTrans" cxnId="{A9F6A72C-F193-B54D-81F9-75947E3C5FBD}">
      <dgm:prSet/>
      <dgm:spPr/>
      <dgm:t>
        <a:bodyPr/>
        <a:lstStyle/>
        <a:p>
          <a:endParaRPr lang="nl-NL"/>
        </a:p>
      </dgm:t>
    </dgm:pt>
    <dgm:pt modelId="{FA98B94F-4DAC-0748-B240-0645A7C7ADCB}">
      <dgm:prSet phldrT="[Tekst]"/>
      <dgm:spPr/>
      <dgm:t>
        <a:bodyPr/>
        <a:lstStyle/>
        <a:p>
          <a:r>
            <a:rPr lang="nl-NL" dirty="0" smtClean="0"/>
            <a:t>Evalueren</a:t>
          </a:r>
          <a:endParaRPr lang="nl-NL" dirty="0"/>
        </a:p>
      </dgm:t>
    </dgm:pt>
    <dgm:pt modelId="{836A54F3-1FFD-1A41-91E8-F1BAFC50F3BD}" type="parTrans" cxnId="{62A8AABE-1D23-4D4A-8A81-74163BA43E32}">
      <dgm:prSet/>
      <dgm:spPr/>
      <dgm:t>
        <a:bodyPr/>
        <a:lstStyle/>
        <a:p>
          <a:endParaRPr lang="nl-NL"/>
        </a:p>
      </dgm:t>
    </dgm:pt>
    <dgm:pt modelId="{FD60F354-525E-BD40-BC19-61B2547360F9}" type="sibTrans" cxnId="{62A8AABE-1D23-4D4A-8A81-74163BA43E32}">
      <dgm:prSet/>
      <dgm:spPr/>
      <dgm:t>
        <a:bodyPr/>
        <a:lstStyle/>
        <a:p>
          <a:endParaRPr lang="nl-NL"/>
        </a:p>
      </dgm:t>
    </dgm:pt>
    <dgm:pt modelId="{93773A80-154F-DD4B-84D9-4AE3ED3BEF5F}" type="pres">
      <dgm:prSet presAssocID="{18AB1C56-3D6B-0A4C-8F15-8A3BA8D7CCBD}" presName="cycle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nl-NL"/>
        </a:p>
      </dgm:t>
    </dgm:pt>
    <dgm:pt modelId="{2943BDAE-2ABB-364C-87E2-2D53F0DE443E}" type="pres">
      <dgm:prSet presAssocID="{2358E4A0-4C0F-8241-9F79-B56857BF978A}" presName="node" presStyleLbl="node1" presStyleIdx="0" presStyleCnt="6">
        <dgm:presLayoutVars>
          <dgm:bulletEnabled val="1"/>
        </dgm:presLayoutVars>
      </dgm:prSet>
      <dgm:spPr/>
      <dgm:t>
        <a:bodyPr/>
        <a:lstStyle/>
        <a:p>
          <a:endParaRPr lang="nl-NL"/>
        </a:p>
      </dgm:t>
    </dgm:pt>
    <dgm:pt modelId="{7A652A97-59FB-8C48-B7C1-1CE9F6AF0DE4}" type="pres">
      <dgm:prSet presAssocID="{2358E4A0-4C0F-8241-9F79-B56857BF978A}" presName="spNode" presStyleCnt="0"/>
      <dgm:spPr/>
    </dgm:pt>
    <dgm:pt modelId="{F0AA3DA9-5B12-DB4F-B71E-8094DD2F99B7}" type="pres">
      <dgm:prSet presAssocID="{7AB519AA-757B-E64A-ABEC-3B110E0CC698}" presName="sibTrans" presStyleLbl="sibTrans1D1" presStyleIdx="0" presStyleCnt="6"/>
      <dgm:spPr/>
      <dgm:t>
        <a:bodyPr/>
        <a:lstStyle/>
        <a:p>
          <a:endParaRPr lang="nl-NL"/>
        </a:p>
      </dgm:t>
    </dgm:pt>
    <dgm:pt modelId="{FECDD238-3A95-254F-B200-C81E0335617B}" type="pres">
      <dgm:prSet presAssocID="{441B2071-0BAC-1843-A97F-4819F362667D}" presName="node" presStyleLbl="node1" presStyleIdx="1" presStyleCnt="6">
        <dgm:presLayoutVars>
          <dgm:bulletEnabled val="1"/>
        </dgm:presLayoutVars>
      </dgm:prSet>
      <dgm:spPr/>
      <dgm:t>
        <a:bodyPr/>
        <a:lstStyle/>
        <a:p>
          <a:endParaRPr lang="nl-NL"/>
        </a:p>
      </dgm:t>
    </dgm:pt>
    <dgm:pt modelId="{B965DFB9-8C21-8B49-8EEC-8044B50821F9}" type="pres">
      <dgm:prSet presAssocID="{441B2071-0BAC-1843-A97F-4819F362667D}" presName="spNode" presStyleCnt="0"/>
      <dgm:spPr/>
    </dgm:pt>
    <dgm:pt modelId="{249C3FC3-6EE0-5843-BB27-4A02910DF6F4}" type="pres">
      <dgm:prSet presAssocID="{7A6F1BA9-2B71-3A4F-A8A4-DEE301EC3307}" presName="sibTrans" presStyleLbl="sibTrans1D1" presStyleIdx="1" presStyleCnt="6"/>
      <dgm:spPr/>
      <dgm:t>
        <a:bodyPr/>
        <a:lstStyle/>
        <a:p>
          <a:endParaRPr lang="nl-NL"/>
        </a:p>
      </dgm:t>
    </dgm:pt>
    <dgm:pt modelId="{D4E683EB-5912-3740-9D92-1306D1363002}" type="pres">
      <dgm:prSet presAssocID="{D64AD058-F0E5-7841-83EF-057705318167}" presName="node" presStyleLbl="node1" presStyleIdx="2" presStyleCnt="6">
        <dgm:presLayoutVars>
          <dgm:bulletEnabled val="1"/>
        </dgm:presLayoutVars>
      </dgm:prSet>
      <dgm:spPr/>
      <dgm:t>
        <a:bodyPr/>
        <a:lstStyle/>
        <a:p>
          <a:endParaRPr lang="nl-NL"/>
        </a:p>
      </dgm:t>
    </dgm:pt>
    <dgm:pt modelId="{4805F221-1F4D-8745-AE31-50138326ED7A}" type="pres">
      <dgm:prSet presAssocID="{D64AD058-F0E5-7841-83EF-057705318167}" presName="spNode" presStyleCnt="0"/>
      <dgm:spPr/>
    </dgm:pt>
    <dgm:pt modelId="{316F7B7D-D587-C243-A4B1-4F37C3EFE92A}" type="pres">
      <dgm:prSet presAssocID="{B780FC63-BFAE-D044-802F-B8425189C64A}" presName="sibTrans" presStyleLbl="sibTrans1D1" presStyleIdx="2" presStyleCnt="6"/>
      <dgm:spPr/>
      <dgm:t>
        <a:bodyPr/>
        <a:lstStyle/>
        <a:p>
          <a:endParaRPr lang="nl-NL"/>
        </a:p>
      </dgm:t>
    </dgm:pt>
    <dgm:pt modelId="{5507324C-A944-7841-9550-39BC492E36B0}" type="pres">
      <dgm:prSet presAssocID="{1D70825A-80F4-004D-8C41-CAF1E5D8FB15}" presName="node" presStyleLbl="node1" presStyleIdx="3" presStyleCnt="6">
        <dgm:presLayoutVars>
          <dgm:bulletEnabled val="1"/>
        </dgm:presLayoutVars>
      </dgm:prSet>
      <dgm:spPr/>
      <dgm:t>
        <a:bodyPr/>
        <a:lstStyle/>
        <a:p>
          <a:endParaRPr lang="nl-NL"/>
        </a:p>
      </dgm:t>
    </dgm:pt>
    <dgm:pt modelId="{E916AB04-E701-5747-B48D-870400EA85CC}" type="pres">
      <dgm:prSet presAssocID="{1D70825A-80F4-004D-8C41-CAF1E5D8FB15}" presName="spNode" presStyleCnt="0"/>
      <dgm:spPr/>
    </dgm:pt>
    <dgm:pt modelId="{5A79CD71-534D-A843-81DE-99770BB89D10}" type="pres">
      <dgm:prSet presAssocID="{86A5F3CE-6EAE-3049-AFF0-DC29A1FCF2FF}" presName="sibTrans" presStyleLbl="sibTrans1D1" presStyleIdx="3" presStyleCnt="6"/>
      <dgm:spPr/>
      <dgm:t>
        <a:bodyPr/>
        <a:lstStyle/>
        <a:p>
          <a:endParaRPr lang="nl-NL"/>
        </a:p>
      </dgm:t>
    </dgm:pt>
    <dgm:pt modelId="{6F34CB26-CC53-8645-B5FF-70F5BFC065F8}" type="pres">
      <dgm:prSet presAssocID="{C8A06799-B330-6F47-87A0-58958A6C87EF}" presName="node" presStyleLbl="node1" presStyleIdx="4" presStyleCnt="6">
        <dgm:presLayoutVars>
          <dgm:bulletEnabled val="1"/>
        </dgm:presLayoutVars>
      </dgm:prSet>
      <dgm:spPr/>
      <dgm:t>
        <a:bodyPr/>
        <a:lstStyle/>
        <a:p>
          <a:endParaRPr lang="nl-NL"/>
        </a:p>
      </dgm:t>
    </dgm:pt>
    <dgm:pt modelId="{501F39E5-AA3F-A144-A410-74B12E9D202A}" type="pres">
      <dgm:prSet presAssocID="{C8A06799-B330-6F47-87A0-58958A6C87EF}" presName="spNode" presStyleCnt="0"/>
      <dgm:spPr/>
    </dgm:pt>
    <dgm:pt modelId="{4F098BE0-2FCD-4942-9A0C-38DA34B423F0}" type="pres">
      <dgm:prSet presAssocID="{1EE48326-7BE5-8143-8C6F-7EC6F1E6CBB1}" presName="sibTrans" presStyleLbl="sibTrans1D1" presStyleIdx="4" presStyleCnt="6"/>
      <dgm:spPr/>
      <dgm:t>
        <a:bodyPr/>
        <a:lstStyle/>
        <a:p>
          <a:endParaRPr lang="nl-NL"/>
        </a:p>
      </dgm:t>
    </dgm:pt>
    <dgm:pt modelId="{FBDE8993-67BB-0C4F-BCBA-8A8BC9FB3286}" type="pres">
      <dgm:prSet presAssocID="{FA98B94F-4DAC-0748-B240-0645A7C7ADCB}" presName="node" presStyleLbl="node1" presStyleIdx="5" presStyleCnt="6">
        <dgm:presLayoutVars>
          <dgm:bulletEnabled val="1"/>
        </dgm:presLayoutVars>
      </dgm:prSet>
      <dgm:spPr/>
      <dgm:t>
        <a:bodyPr/>
        <a:lstStyle/>
        <a:p>
          <a:endParaRPr lang="nl-NL"/>
        </a:p>
      </dgm:t>
    </dgm:pt>
    <dgm:pt modelId="{49370197-FED5-D047-A325-CFEC6BFEB3F3}" type="pres">
      <dgm:prSet presAssocID="{FA98B94F-4DAC-0748-B240-0645A7C7ADCB}" presName="spNode" presStyleCnt="0"/>
      <dgm:spPr/>
    </dgm:pt>
    <dgm:pt modelId="{39574F46-4519-604D-8781-480309C1ACC6}" type="pres">
      <dgm:prSet presAssocID="{FD60F354-525E-BD40-BC19-61B2547360F9}" presName="sibTrans" presStyleLbl="sibTrans1D1" presStyleIdx="5" presStyleCnt="6"/>
      <dgm:spPr/>
      <dgm:t>
        <a:bodyPr/>
        <a:lstStyle/>
        <a:p>
          <a:endParaRPr lang="nl-NL"/>
        </a:p>
      </dgm:t>
    </dgm:pt>
  </dgm:ptLst>
  <dgm:cxnLst>
    <dgm:cxn modelId="{BE22A985-5D09-CA42-B0FE-F9234888E497}" type="presOf" srcId="{18AB1C56-3D6B-0A4C-8F15-8A3BA8D7CCBD}" destId="{93773A80-154F-DD4B-84D9-4AE3ED3BEF5F}" srcOrd="0" destOrd="0" presId="urn:microsoft.com/office/officeart/2005/8/layout/cycle5"/>
    <dgm:cxn modelId="{1DC8A773-FD46-5B47-8227-5758AFADE9E9}" type="presOf" srcId="{1D70825A-80F4-004D-8C41-CAF1E5D8FB15}" destId="{5507324C-A944-7841-9550-39BC492E36B0}" srcOrd="0" destOrd="0" presId="urn:microsoft.com/office/officeart/2005/8/layout/cycle5"/>
    <dgm:cxn modelId="{B01E438A-6A45-FD42-A685-62434A5E8661}" srcId="{18AB1C56-3D6B-0A4C-8F15-8A3BA8D7CCBD}" destId="{441B2071-0BAC-1843-A97F-4819F362667D}" srcOrd="1" destOrd="0" parTransId="{C879D199-4C0D-B641-985C-10899B7CB5B9}" sibTransId="{7A6F1BA9-2B71-3A4F-A8A4-DEE301EC3307}"/>
    <dgm:cxn modelId="{05CBA550-5FF7-2841-B3FF-8F62D414268D}" type="presOf" srcId="{C8A06799-B330-6F47-87A0-58958A6C87EF}" destId="{6F34CB26-CC53-8645-B5FF-70F5BFC065F8}" srcOrd="0" destOrd="0" presId="urn:microsoft.com/office/officeart/2005/8/layout/cycle5"/>
    <dgm:cxn modelId="{932FFC00-F0A3-374D-BD7B-A2CF55931F94}" type="presOf" srcId="{2358E4A0-4C0F-8241-9F79-B56857BF978A}" destId="{2943BDAE-2ABB-364C-87E2-2D53F0DE443E}" srcOrd="0" destOrd="0" presId="urn:microsoft.com/office/officeart/2005/8/layout/cycle5"/>
    <dgm:cxn modelId="{485EC8BB-0F00-754D-B366-035D423B4BA3}" type="presOf" srcId="{B780FC63-BFAE-D044-802F-B8425189C64A}" destId="{316F7B7D-D587-C243-A4B1-4F37C3EFE92A}" srcOrd="0" destOrd="0" presId="urn:microsoft.com/office/officeart/2005/8/layout/cycle5"/>
    <dgm:cxn modelId="{21F5B9E7-050C-4841-B42E-573A82A92F3B}" type="presOf" srcId="{441B2071-0BAC-1843-A97F-4819F362667D}" destId="{FECDD238-3A95-254F-B200-C81E0335617B}" srcOrd="0" destOrd="0" presId="urn:microsoft.com/office/officeart/2005/8/layout/cycle5"/>
    <dgm:cxn modelId="{14178A3D-9943-D649-8DB5-EEF66AFFA9DD}" type="presOf" srcId="{7A6F1BA9-2B71-3A4F-A8A4-DEE301EC3307}" destId="{249C3FC3-6EE0-5843-BB27-4A02910DF6F4}" srcOrd="0" destOrd="0" presId="urn:microsoft.com/office/officeart/2005/8/layout/cycle5"/>
    <dgm:cxn modelId="{25935D2B-BFEC-C345-8363-6339F83E53C0}" type="presOf" srcId="{1EE48326-7BE5-8143-8C6F-7EC6F1E6CBB1}" destId="{4F098BE0-2FCD-4942-9A0C-38DA34B423F0}" srcOrd="0" destOrd="0" presId="urn:microsoft.com/office/officeart/2005/8/layout/cycle5"/>
    <dgm:cxn modelId="{6812AD0D-A628-D44F-A51E-1BA2FF966BEA}" type="presOf" srcId="{FD60F354-525E-BD40-BC19-61B2547360F9}" destId="{39574F46-4519-604D-8781-480309C1ACC6}" srcOrd="0" destOrd="0" presId="urn:microsoft.com/office/officeart/2005/8/layout/cycle5"/>
    <dgm:cxn modelId="{E61BFD75-BB25-C74F-B83E-BEA542B38644}" type="presOf" srcId="{86A5F3CE-6EAE-3049-AFF0-DC29A1FCF2FF}" destId="{5A79CD71-534D-A843-81DE-99770BB89D10}" srcOrd="0" destOrd="0" presId="urn:microsoft.com/office/officeart/2005/8/layout/cycle5"/>
    <dgm:cxn modelId="{A9F6A72C-F193-B54D-81F9-75947E3C5FBD}" srcId="{18AB1C56-3D6B-0A4C-8F15-8A3BA8D7CCBD}" destId="{C8A06799-B330-6F47-87A0-58958A6C87EF}" srcOrd="4" destOrd="0" parTransId="{0EF9A593-F04E-EA4F-9001-85049D6A87C7}" sibTransId="{1EE48326-7BE5-8143-8C6F-7EC6F1E6CBB1}"/>
    <dgm:cxn modelId="{35CDB277-49EF-104A-8620-5E5963BA884B}" type="presOf" srcId="{FA98B94F-4DAC-0748-B240-0645A7C7ADCB}" destId="{FBDE8993-67BB-0C4F-BCBA-8A8BC9FB3286}" srcOrd="0" destOrd="0" presId="urn:microsoft.com/office/officeart/2005/8/layout/cycle5"/>
    <dgm:cxn modelId="{E7F5A7A0-8245-0D4C-B2E7-A6579F8E09B1}" srcId="{18AB1C56-3D6B-0A4C-8F15-8A3BA8D7CCBD}" destId="{D64AD058-F0E5-7841-83EF-057705318167}" srcOrd="2" destOrd="0" parTransId="{2D9A9D13-21E2-2249-A1D6-13BCA9B0256A}" sibTransId="{B780FC63-BFAE-D044-802F-B8425189C64A}"/>
    <dgm:cxn modelId="{DDC38B8D-2896-054F-9C0F-8AAB3A08EF91}" srcId="{18AB1C56-3D6B-0A4C-8F15-8A3BA8D7CCBD}" destId="{2358E4A0-4C0F-8241-9F79-B56857BF978A}" srcOrd="0" destOrd="0" parTransId="{532F1488-52E9-7245-AC6B-8C453673F02B}" sibTransId="{7AB519AA-757B-E64A-ABEC-3B110E0CC698}"/>
    <dgm:cxn modelId="{C91F5AC5-E50B-0B44-A788-108AD50923DB}" type="presOf" srcId="{7AB519AA-757B-E64A-ABEC-3B110E0CC698}" destId="{F0AA3DA9-5B12-DB4F-B71E-8094DD2F99B7}" srcOrd="0" destOrd="0" presId="urn:microsoft.com/office/officeart/2005/8/layout/cycle5"/>
    <dgm:cxn modelId="{2FBFCC90-D1DE-4248-8CAE-742CEA3BA967}" srcId="{18AB1C56-3D6B-0A4C-8F15-8A3BA8D7CCBD}" destId="{1D70825A-80F4-004D-8C41-CAF1E5D8FB15}" srcOrd="3" destOrd="0" parTransId="{1FB64A7A-1C02-EC4F-8693-BD953CF63E61}" sibTransId="{86A5F3CE-6EAE-3049-AFF0-DC29A1FCF2FF}"/>
    <dgm:cxn modelId="{1F6C5167-8D23-AE41-8A6E-D1BEF07E80AB}" type="presOf" srcId="{D64AD058-F0E5-7841-83EF-057705318167}" destId="{D4E683EB-5912-3740-9D92-1306D1363002}" srcOrd="0" destOrd="0" presId="urn:microsoft.com/office/officeart/2005/8/layout/cycle5"/>
    <dgm:cxn modelId="{62A8AABE-1D23-4D4A-8A81-74163BA43E32}" srcId="{18AB1C56-3D6B-0A4C-8F15-8A3BA8D7CCBD}" destId="{FA98B94F-4DAC-0748-B240-0645A7C7ADCB}" srcOrd="5" destOrd="0" parTransId="{836A54F3-1FFD-1A41-91E8-F1BAFC50F3BD}" sibTransId="{FD60F354-525E-BD40-BC19-61B2547360F9}"/>
    <dgm:cxn modelId="{25FA2AE2-EF25-CE4E-89F2-9FA1F4096C1F}" type="presParOf" srcId="{93773A80-154F-DD4B-84D9-4AE3ED3BEF5F}" destId="{2943BDAE-2ABB-364C-87E2-2D53F0DE443E}" srcOrd="0" destOrd="0" presId="urn:microsoft.com/office/officeart/2005/8/layout/cycle5"/>
    <dgm:cxn modelId="{A9BA3FF6-E757-514F-BB7B-7CF85DF82D1F}" type="presParOf" srcId="{93773A80-154F-DD4B-84D9-4AE3ED3BEF5F}" destId="{7A652A97-59FB-8C48-B7C1-1CE9F6AF0DE4}" srcOrd="1" destOrd="0" presId="urn:microsoft.com/office/officeart/2005/8/layout/cycle5"/>
    <dgm:cxn modelId="{A4163103-3AEB-F74E-BB3E-6ACCB1FA066C}" type="presParOf" srcId="{93773A80-154F-DD4B-84D9-4AE3ED3BEF5F}" destId="{F0AA3DA9-5B12-DB4F-B71E-8094DD2F99B7}" srcOrd="2" destOrd="0" presId="urn:microsoft.com/office/officeart/2005/8/layout/cycle5"/>
    <dgm:cxn modelId="{2474D6B4-3903-9247-A58D-D1DB99B6414E}" type="presParOf" srcId="{93773A80-154F-DD4B-84D9-4AE3ED3BEF5F}" destId="{FECDD238-3A95-254F-B200-C81E0335617B}" srcOrd="3" destOrd="0" presId="urn:microsoft.com/office/officeart/2005/8/layout/cycle5"/>
    <dgm:cxn modelId="{36A65984-5C84-3A45-A9F5-6146B51936DC}" type="presParOf" srcId="{93773A80-154F-DD4B-84D9-4AE3ED3BEF5F}" destId="{B965DFB9-8C21-8B49-8EEC-8044B50821F9}" srcOrd="4" destOrd="0" presId="urn:microsoft.com/office/officeart/2005/8/layout/cycle5"/>
    <dgm:cxn modelId="{27F2B5FC-FE11-7C4B-99E2-A4721B783AC6}" type="presParOf" srcId="{93773A80-154F-DD4B-84D9-4AE3ED3BEF5F}" destId="{249C3FC3-6EE0-5843-BB27-4A02910DF6F4}" srcOrd="5" destOrd="0" presId="urn:microsoft.com/office/officeart/2005/8/layout/cycle5"/>
    <dgm:cxn modelId="{E1A6CBC8-7414-9548-9398-A78A493A9B21}" type="presParOf" srcId="{93773A80-154F-DD4B-84D9-4AE3ED3BEF5F}" destId="{D4E683EB-5912-3740-9D92-1306D1363002}" srcOrd="6" destOrd="0" presId="urn:microsoft.com/office/officeart/2005/8/layout/cycle5"/>
    <dgm:cxn modelId="{F7BBF12A-D0B4-CE48-8971-4F76AE26B724}" type="presParOf" srcId="{93773A80-154F-DD4B-84D9-4AE3ED3BEF5F}" destId="{4805F221-1F4D-8745-AE31-50138326ED7A}" srcOrd="7" destOrd="0" presId="urn:microsoft.com/office/officeart/2005/8/layout/cycle5"/>
    <dgm:cxn modelId="{A9E61330-E83D-0348-BEF0-5FCF5E4EB210}" type="presParOf" srcId="{93773A80-154F-DD4B-84D9-4AE3ED3BEF5F}" destId="{316F7B7D-D587-C243-A4B1-4F37C3EFE92A}" srcOrd="8" destOrd="0" presId="urn:microsoft.com/office/officeart/2005/8/layout/cycle5"/>
    <dgm:cxn modelId="{F18F2AD5-AF81-3743-A5F1-1731F10996CB}" type="presParOf" srcId="{93773A80-154F-DD4B-84D9-4AE3ED3BEF5F}" destId="{5507324C-A944-7841-9550-39BC492E36B0}" srcOrd="9" destOrd="0" presId="urn:microsoft.com/office/officeart/2005/8/layout/cycle5"/>
    <dgm:cxn modelId="{1BC6B72E-3A2F-9B45-80F6-BB3AE7D94656}" type="presParOf" srcId="{93773A80-154F-DD4B-84D9-4AE3ED3BEF5F}" destId="{E916AB04-E701-5747-B48D-870400EA85CC}" srcOrd="10" destOrd="0" presId="urn:microsoft.com/office/officeart/2005/8/layout/cycle5"/>
    <dgm:cxn modelId="{A25E476A-8286-494C-9D1F-DB792A3BAAFA}" type="presParOf" srcId="{93773A80-154F-DD4B-84D9-4AE3ED3BEF5F}" destId="{5A79CD71-534D-A843-81DE-99770BB89D10}" srcOrd="11" destOrd="0" presId="urn:microsoft.com/office/officeart/2005/8/layout/cycle5"/>
    <dgm:cxn modelId="{1DF30141-3081-994B-B57D-006900771325}" type="presParOf" srcId="{93773A80-154F-DD4B-84D9-4AE3ED3BEF5F}" destId="{6F34CB26-CC53-8645-B5FF-70F5BFC065F8}" srcOrd="12" destOrd="0" presId="urn:microsoft.com/office/officeart/2005/8/layout/cycle5"/>
    <dgm:cxn modelId="{F58FA0AC-839D-4B43-A79C-B94ED823BCBB}" type="presParOf" srcId="{93773A80-154F-DD4B-84D9-4AE3ED3BEF5F}" destId="{501F39E5-AA3F-A144-A410-74B12E9D202A}" srcOrd="13" destOrd="0" presId="urn:microsoft.com/office/officeart/2005/8/layout/cycle5"/>
    <dgm:cxn modelId="{C7826A1E-B6D0-7D4D-962A-6BAF78B88502}" type="presParOf" srcId="{93773A80-154F-DD4B-84D9-4AE3ED3BEF5F}" destId="{4F098BE0-2FCD-4942-9A0C-38DA34B423F0}" srcOrd="14" destOrd="0" presId="urn:microsoft.com/office/officeart/2005/8/layout/cycle5"/>
    <dgm:cxn modelId="{6C4A38C4-051B-F740-BEA7-39D584B76442}" type="presParOf" srcId="{93773A80-154F-DD4B-84D9-4AE3ED3BEF5F}" destId="{FBDE8993-67BB-0C4F-BCBA-8A8BC9FB3286}" srcOrd="15" destOrd="0" presId="urn:microsoft.com/office/officeart/2005/8/layout/cycle5"/>
    <dgm:cxn modelId="{AD42F265-BB01-9F46-9975-7D4696BA88F2}" type="presParOf" srcId="{93773A80-154F-DD4B-84D9-4AE3ED3BEF5F}" destId="{49370197-FED5-D047-A325-CFEC6BFEB3F3}" srcOrd="16" destOrd="0" presId="urn:microsoft.com/office/officeart/2005/8/layout/cycle5"/>
    <dgm:cxn modelId="{124EB03B-BD75-9140-9BA9-C49E829A37D5}" type="presParOf" srcId="{93773A80-154F-DD4B-84D9-4AE3ED3BEF5F}" destId="{39574F46-4519-604D-8781-480309C1ACC6}" srcOrd="17" destOrd="0" presId="urn:microsoft.com/office/officeart/2005/8/layout/cycle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  <a:ext uri="{C62137D5-CB1D-491B-B009-E17868A290BF}">
      <dgm14:recolorImg xmlns:dgm14="http://schemas.microsoft.com/office/drawing/2010/diagram" val="1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943BDAE-2ABB-364C-87E2-2D53F0DE443E}">
      <dsp:nvSpPr>
        <dsp:cNvPr id="0" name=""/>
        <dsp:cNvSpPr/>
      </dsp:nvSpPr>
      <dsp:spPr>
        <a:xfrm>
          <a:off x="3648893" y="4374"/>
          <a:ext cx="1846212" cy="1200038"/>
        </a:xfrm>
        <a:prstGeom prst="round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2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lvl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l-NL" sz="2500" kern="1200" dirty="0" smtClean="0"/>
            <a:t>Gegevens verzamelen</a:t>
          </a:r>
          <a:endParaRPr lang="nl-NL" sz="2500" kern="1200" dirty="0"/>
        </a:p>
      </dsp:txBody>
      <dsp:txXfrm>
        <a:off x="3707474" y="62955"/>
        <a:ext cx="1729050" cy="1082876"/>
      </dsp:txXfrm>
    </dsp:sp>
    <dsp:sp modelId="{F0AA3DA9-5B12-DB4F-B71E-8094DD2F99B7}">
      <dsp:nvSpPr>
        <dsp:cNvPr id="0" name=""/>
        <dsp:cNvSpPr/>
      </dsp:nvSpPr>
      <dsp:spPr>
        <a:xfrm>
          <a:off x="1747393" y="604393"/>
          <a:ext cx="5649213" cy="5649213"/>
        </a:xfrm>
        <a:custGeom>
          <a:avLst/>
          <a:gdLst/>
          <a:ahLst/>
          <a:cxnLst/>
          <a:rect l="0" t="0" r="0" b="0"/>
          <a:pathLst>
            <a:path>
              <a:moveTo>
                <a:pt x="3979405" y="246847"/>
              </a:moveTo>
              <a:arcTo wR="2824606" hR="2824606" stAng="17647901" swAng="922752"/>
            </a:path>
          </a:pathLst>
        </a:custGeom>
        <a:noFill/>
        <a:ln w="9525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ECDD238-3A95-254F-B200-C81E0335617B}">
      <dsp:nvSpPr>
        <dsp:cNvPr id="0" name=""/>
        <dsp:cNvSpPr/>
      </dsp:nvSpPr>
      <dsp:spPr>
        <a:xfrm>
          <a:off x="6095074" y="1416677"/>
          <a:ext cx="1846212" cy="1200038"/>
        </a:xfrm>
        <a:prstGeom prst="round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2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lvl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l-NL" sz="2500" kern="1200" dirty="0" smtClean="0"/>
            <a:t>Diagnose</a:t>
          </a:r>
          <a:endParaRPr lang="nl-NL" sz="2500" kern="1200" dirty="0"/>
        </a:p>
      </dsp:txBody>
      <dsp:txXfrm>
        <a:off x="6153655" y="1475258"/>
        <a:ext cx="1729050" cy="1082876"/>
      </dsp:txXfrm>
    </dsp:sp>
    <dsp:sp modelId="{249C3FC3-6EE0-5843-BB27-4A02910DF6F4}">
      <dsp:nvSpPr>
        <dsp:cNvPr id="0" name=""/>
        <dsp:cNvSpPr/>
      </dsp:nvSpPr>
      <dsp:spPr>
        <a:xfrm>
          <a:off x="1747393" y="604393"/>
          <a:ext cx="5649213" cy="5649213"/>
        </a:xfrm>
        <a:custGeom>
          <a:avLst/>
          <a:gdLst/>
          <a:ahLst/>
          <a:cxnLst/>
          <a:rect l="0" t="0" r="0" b="0"/>
          <a:pathLst>
            <a:path>
              <a:moveTo>
                <a:pt x="5605250" y="2328193"/>
              </a:moveTo>
              <a:arcTo wR="2824606" hR="2824606" stAng="20992676" swAng="1214648"/>
            </a:path>
          </a:pathLst>
        </a:custGeom>
        <a:noFill/>
        <a:ln w="9525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4E683EB-5912-3740-9D92-1306D1363002}">
      <dsp:nvSpPr>
        <dsp:cNvPr id="0" name=""/>
        <dsp:cNvSpPr/>
      </dsp:nvSpPr>
      <dsp:spPr>
        <a:xfrm>
          <a:off x="6095074" y="4241284"/>
          <a:ext cx="1846212" cy="1200038"/>
        </a:xfrm>
        <a:prstGeom prst="round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2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lvl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l-NL" sz="2500" kern="1200" dirty="0" smtClean="0"/>
            <a:t>Doelen</a:t>
          </a:r>
          <a:endParaRPr lang="nl-NL" sz="2500" kern="1200" dirty="0"/>
        </a:p>
      </dsp:txBody>
      <dsp:txXfrm>
        <a:off x="6153655" y="4299865"/>
        <a:ext cx="1729050" cy="1082876"/>
      </dsp:txXfrm>
    </dsp:sp>
    <dsp:sp modelId="{316F7B7D-D587-C243-A4B1-4F37C3EFE92A}">
      <dsp:nvSpPr>
        <dsp:cNvPr id="0" name=""/>
        <dsp:cNvSpPr/>
      </dsp:nvSpPr>
      <dsp:spPr>
        <a:xfrm>
          <a:off x="1747393" y="604393"/>
          <a:ext cx="5649213" cy="5649213"/>
        </a:xfrm>
        <a:custGeom>
          <a:avLst/>
          <a:gdLst/>
          <a:ahLst/>
          <a:cxnLst/>
          <a:rect l="0" t="0" r="0" b="0"/>
          <a:pathLst>
            <a:path>
              <a:moveTo>
                <a:pt x="4621691" y="5003801"/>
              </a:moveTo>
              <a:arcTo wR="2824606" hR="2824606" stAng="3029347" swAng="922752"/>
            </a:path>
          </a:pathLst>
        </a:custGeom>
        <a:noFill/>
        <a:ln w="9525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507324C-A944-7841-9550-39BC492E36B0}">
      <dsp:nvSpPr>
        <dsp:cNvPr id="0" name=""/>
        <dsp:cNvSpPr/>
      </dsp:nvSpPr>
      <dsp:spPr>
        <a:xfrm>
          <a:off x="3648893" y="5653587"/>
          <a:ext cx="1846212" cy="1200038"/>
        </a:xfrm>
        <a:prstGeom prst="round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2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lvl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l-NL" sz="2500" kern="1200" dirty="0" smtClean="0"/>
            <a:t>Interventies kiezen</a:t>
          </a:r>
          <a:endParaRPr lang="nl-NL" sz="2500" kern="1200" dirty="0"/>
        </a:p>
      </dsp:txBody>
      <dsp:txXfrm>
        <a:off x="3707474" y="5712168"/>
        <a:ext cx="1729050" cy="1082876"/>
      </dsp:txXfrm>
    </dsp:sp>
    <dsp:sp modelId="{5A79CD71-534D-A843-81DE-99770BB89D10}">
      <dsp:nvSpPr>
        <dsp:cNvPr id="0" name=""/>
        <dsp:cNvSpPr/>
      </dsp:nvSpPr>
      <dsp:spPr>
        <a:xfrm>
          <a:off x="1747393" y="604393"/>
          <a:ext cx="5649213" cy="5649213"/>
        </a:xfrm>
        <a:custGeom>
          <a:avLst/>
          <a:gdLst/>
          <a:ahLst/>
          <a:cxnLst/>
          <a:rect l="0" t="0" r="0" b="0"/>
          <a:pathLst>
            <a:path>
              <a:moveTo>
                <a:pt x="1669808" y="5402366"/>
              </a:moveTo>
              <a:arcTo wR="2824606" hR="2824606" stAng="6847901" swAng="922752"/>
            </a:path>
          </a:pathLst>
        </a:custGeom>
        <a:noFill/>
        <a:ln w="9525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F34CB26-CC53-8645-B5FF-70F5BFC065F8}">
      <dsp:nvSpPr>
        <dsp:cNvPr id="0" name=""/>
        <dsp:cNvSpPr/>
      </dsp:nvSpPr>
      <dsp:spPr>
        <a:xfrm>
          <a:off x="1202712" y="4241284"/>
          <a:ext cx="1846212" cy="1200038"/>
        </a:xfrm>
        <a:prstGeom prst="round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2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lvl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l-NL" sz="2500" kern="1200" dirty="0" smtClean="0"/>
            <a:t>Interventies uitvoeren</a:t>
          </a:r>
          <a:endParaRPr lang="nl-NL" sz="2500" kern="1200" dirty="0"/>
        </a:p>
      </dsp:txBody>
      <dsp:txXfrm>
        <a:off x="1261293" y="4299865"/>
        <a:ext cx="1729050" cy="1082876"/>
      </dsp:txXfrm>
    </dsp:sp>
    <dsp:sp modelId="{4F098BE0-2FCD-4942-9A0C-38DA34B423F0}">
      <dsp:nvSpPr>
        <dsp:cNvPr id="0" name=""/>
        <dsp:cNvSpPr/>
      </dsp:nvSpPr>
      <dsp:spPr>
        <a:xfrm>
          <a:off x="1747393" y="604393"/>
          <a:ext cx="5649213" cy="5649213"/>
        </a:xfrm>
        <a:custGeom>
          <a:avLst/>
          <a:gdLst/>
          <a:ahLst/>
          <a:cxnLst/>
          <a:rect l="0" t="0" r="0" b="0"/>
          <a:pathLst>
            <a:path>
              <a:moveTo>
                <a:pt x="43963" y="3321019"/>
              </a:moveTo>
              <a:arcTo wR="2824606" hR="2824606" stAng="10192676" swAng="1214648"/>
            </a:path>
          </a:pathLst>
        </a:custGeom>
        <a:noFill/>
        <a:ln w="9525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BDE8993-67BB-0C4F-BCBA-8A8BC9FB3286}">
      <dsp:nvSpPr>
        <dsp:cNvPr id="0" name=""/>
        <dsp:cNvSpPr/>
      </dsp:nvSpPr>
      <dsp:spPr>
        <a:xfrm>
          <a:off x="1202712" y="1416677"/>
          <a:ext cx="1846212" cy="1200038"/>
        </a:xfrm>
        <a:prstGeom prst="round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2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lvl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l-NL" sz="2500" kern="1200" dirty="0" smtClean="0"/>
            <a:t>Evalueren</a:t>
          </a:r>
          <a:endParaRPr lang="nl-NL" sz="2500" kern="1200" dirty="0"/>
        </a:p>
      </dsp:txBody>
      <dsp:txXfrm>
        <a:off x="1261293" y="1475258"/>
        <a:ext cx="1729050" cy="1082876"/>
      </dsp:txXfrm>
    </dsp:sp>
    <dsp:sp modelId="{39574F46-4519-604D-8781-480309C1ACC6}">
      <dsp:nvSpPr>
        <dsp:cNvPr id="0" name=""/>
        <dsp:cNvSpPr/>
      </dsp:nvSpPr>
      <dsp:spPr>
        <a:xfrm>
          <a:off x="1747393" y="604393"/>
          <a:ext cx="5649213" cy="5649213"/>
        </a:xfrm>
        <a:custGeom>
          <a:avLst/>
          <a:gdLst/>
          <a:ahLst/>
          <a:cxnLst/>
          <a:rect l="0" t="0" r="0" b="0"/>
          <a:pathLst>
            <a:path>
              <a:moveTo>
                <a:pt x="1027521" y="645412"/>
              </a:moveTo>
              <a:arcTo wR="2824606" hR="2824606" stAng="13829347" swAng="922752"/>
            </a:path>
          </a:pathLst>
        </a:custGeom>
        <a:noFill/>
        <a:ln w="9525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943BDAE-2ABB-364C-87E2-2D53F0DE443E}">
      <dsp:nvSpPr>
        <dsp:cNvPr id="0" name=""/>
        <dsp:cNvSpPr/>
      </dsp:nvSpPr>
      <dsp:spPr>
        <a:xfrm>
          <a:off x="3648893" y="4374"/>
          <a:ext cx="1846212" cy="1200038"/>
        </a:xfrm>
        <a:prstGeom prst="round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2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lvl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l-NL" sz="2500" kern="1200" dirty="0" smtClean="0"/>
            <a:t>Gegevens verzamelen</a:t>
          </a:r>
          <a:endParaRPr lang="nl-NL" sz="2500" kern="1200" dirty="0"/>
        </a:p>
      </dsp:txBody>
      <dsp:txXfrm>
        <a:off x="3707474" y="62955"/>
        <a:ext cx="1729050" cy="1082876"/>
      </dsp:txXfrm>
    </dsp:sp>
    <dsp:sp modelId="{F0AA3DA9-5B12-DB4F-B71E-8094DD2F99B7}">
      <dsp:nvSpPr>
        <dsp:cNvPr id="0" name=""/>
        <dsp:cNvSpPr/>
      </dsp:nvSpPr>
      <dsp:spPr>
        <a:xfrm>
          <a:off x="1747393" y="604393"/>
          <a:ext cx="5649213" cy="5649213"/>
        </a:xfrm>
        <a:custGeom>
          <a:avLst/>
          <a:gdLst/>
          <a:ahLst/>
          <a:cxnLst/>
          <a:rect l="0" t="0" r="0" b="0"/>
          <a:pathLst>
            <a:path>
              <a:moveTo>
                <a:pt x="3979405" y="246847"/>
              </a:moveTo>
              <a:arcTo wR="2824606" hR="2824606" stAng="17647901" swAng="922752"/>
            </a:path>
          </a:pathLst>
        </a:custGeom>
        <a:noFill/>
        <a:ln w="9525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ECDD238-3A95-254F-B200-C81E0335617B}">
      <dsp:nvSpPr>
        <dsp:cNvPr id="0" name=""/>
        <dsp:cNvSpPr/>
      </dsp:nvSpPr>
      <dsp:spPr>
        <a:xfrm>
          <a:off x="6095074" y="1416677"/>
          <a:ext cx="1846212" cy="1200038"/>
        </a:xfrm>
        <a:prstGeom prst="round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2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lvl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l-NL" sz="2500" kern="1200" dirty="0" smtClean="0"/>
            <a:t>Diagnose</a:t>
          </a:r>
          <a:endParaRPr lang="nl-NL" sz="2500" kern="1200" dirty="0"/>
        </a:p>
      </dsp:txBody>
      <dsp:txXfrm>
        <a:off x="6153655" y="1475258"/>
        <a:ext cx="1729050" cy="1082876"/>
      </dsp:txXfrm>
    </dsp:sp>
    <dsp:sp modelId="{249C3FC3-6EE0-5843-BB27-4A02910DF6F4}">
      <dsp:nvSpPr>
        <dsp:cNvPr id="0" name=""/>
        <dsp:cNvSpPr/>
      </dsp:nvSpPr>
      <dsp:spPr>
        <a:xfrm>
          <a:off x="1747393" y="604393"/>
          <a:ext cx="5649213" cy="5649213"/>
        </a:xfrm>
        <a:custGeom>
          <a:avLst/>
          <a:gdLst/>
          <a:ahLst/>
          <a:cxnLst/>
          <a:rect l="0" t="0" r="0" b="0"/>
          <a:pathLst>
            <a:path>
              <a:moveTo>
                <a:pt x="5605250" y="2328193"/>
              </a:moveTo>
              <a:arcTo wR="2824606" hR="2824606" stAng="20992676" swAng="1214648"/>
            </a:path>
          </a:pathLst>
        </a:custGeom>
        <a:noFill/>
        <a:ln w="9525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4E683EB-5912-3740-9D92-1306D1363002}">
      <dsp:nvSpPr>
        <dsp:cNvPr id="0" name=""/>
        <dsp:cNvSpPr/>
      </dsp:nvSpPr>
      <dsp:spPr>
        <a:xfrm>
          <a:off x="6095074" y="4241284"/>
          <a:ext cx="1846212" cy="1200038"/>
        </a:xfrm>
        <a:prstGeom prst="round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2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lvl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l-NL" sz="2500" kern="1200" dirty="0" smtClean="0"/>
            <a:t>Doelen</a:t>
          </a:r>
          <a:endParaRPr lang="nl-NL" sz="2500" kern="1200" dirty="0"/>
        </a:p>
      </dsp:txBody>
      <dsp:txXfrm>
        <a:off x="6153655" y="4299865"/>
        <a:ext cx="1729050" cy="1082876"/>
      </dsp:txXfrm>
    </dsp:sp>
    <dsp:sp modelId="{316F7B7D-D587-C243-A4B1-4F37C3EFE92A}">
      <dsp:nvSpPr>
        <dsp:cNvPr id="0" name=""/>
        <dsp:cNvSpPr/>
      </dsp:nvSpPr>
      <dsp:spPr>
        <a:xfrm>
          <a:off x="1747393" y="604393"/>
          <a:ext cx="5649213" cy="5649213"/>
        </a:xfrm>
        <a:custGeom>
          <a:avLst/>
          <a:gdLst/>
          <a:ahLst/>
          <a:cxnLst/>
          <a:rect l="0" t="0" r="0" b="0"/>
          <a:pathLst>
            <a:path>
              <a:moveTo>
                <a:pt x="4621691" y="5003801"/>
              </a:moveTo>
              <a:arcTo wR="2824606" hR="2824606" stAng="3029347" swAng="922752"/>
            </a:path>
          </a:pathLst>
        </a:custGeom>
        <a:noFill/>
        <a:ln w="9525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507324C-A944-7841-9550-39BC492E36B0}">
      <dsp:nvSpPr>
        <dsp:cNvPr id="0" name=""/>
        <dsp:cNvSpPr/>
      </dsp:nvSpPr>
      <dsp:spPr>
        <a:xfrm>
          <a:off x="3648893" y="5653587"/>
          <a:ext cx="1846212" cy="1200038"/>
        </a:xfrm>
        <a:prstGeom prst="round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2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lvl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l-NL" sz="2500" kern="1200" dirty="0" smtClean="0"/>
            <a:t>Interventies kiezen</a:t>
          </a:r>
          <a:endParaRPr lang="nl-NL" sz="2500" kern="1200" dirty="0"/>
        </a:p>
      </dsp:txBody>
      <dsp:txXfrm>
        <a:off x="3707474" y="5712168"/>
        <a:ext cx="1729050" cy="1082876"/>
      </dsp:txXfrm>
    </dsp:sp>
    <dsp:sp modelId="{5A79CD71-534D-A843-81DE-99770BB89D10}">
      <dsp:nvSpPr>
        <dsp:cNvPr id="0" name=""/>
        <dsp:cNvSpPr/>
      </dsp:nvSpPr>
      <dsp:spPr>
        <a:xfrm>
          <a:off x="1747393" y="604393"/>
          <a:ext cx="5649213" cy="5649213"/>
        </a:xfrm>
        <a:custGeom>
          <a:avLst/>
          <a:gdLst/>
          <a:ahLst/>
          <a:cxnLst/>
          <a:rect l="0" t="0" r="0" b="0"/>
          <a:pathLst>
            <a:path>
              <a:moveTo>
                <a:pt x="1669808" y="5402366"/>
              </a:moveTo>
              <a:arcTo wR="2824606" hR="2824606" stAng="6847901" swAng="922752"/>
            </a:path>
          </a:pathLst>
        </a:custGeom>
        <a:noFill/>
        <a:ln w="9525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F34CB26-CC53-8645-B5FF-70F5BFC065F8}">
      <dsp:nvSpPr>
        <dsp:cNvPr id="0" name=""/>
        <dsp:cNvSpPr/>
      </dsp:nvSpPr>
      <dsp:spPr>
        <a:xfrm>
          <a:off x="1202712" y="4241284"/>
          <a:ext cx="1846212" cy="1200038"/>
        </a:xfrm>
        <a:prstGeom prst="round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2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lvl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l-NL" sz="2500" kern="1200" dirty="0" smtClean="0"/>
            <a:t>Interventies uitvoeren</a:t>
          </a:r>
          <a:endParaRPr lang="nl-NL" sz="2500" kern="1200" dirty="0"/>
        </a:p>
      </dsp:txBody>
      <dsp:txXfrm>
        <a:off x="1261293" y="4299865"/>
        <a:ext cx="1729050" cy="1082876"/>
      </dsp:txXfrm>
    </dsp:sp>
    <dsp:sp modelId="{4F098BE0-2FCD-4942-9A0C-38DA34B423F0}">
      <dsp:nvSpPr>
        <dsp:cNvPr id="0" name=""/>
        <dsp:cNvSpPr/>
      </dsp:nvSpPr>
      <dsp:spPr>
        <a:xfrm>
          <a:off x="1747393" y="604393"/>
          <a:ext cx="5649213" cy="5649213"/>
        </a:xfrm>
        <a:custGeom>
          <a:avLst/>
          <a:gdLst/>
          <a:ahLst/>
          <a:cxnLst/>
          <a:rect l="0" t="0" r="0" b="0"/>
          <a:pathLst>
            <a:path>
              <a:moveTo>
                <a:pt x="43963" y="3321019"/>
              </a:moveTo>
              <a:arcTo wR="2824606" hR="2824606" stAng="10192676" swAng="1214648"/>
            </a:path>
          </a:pathLst>
        </a:custGeom>
        <a:noFill/>
        <a:ln w="9525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BDE8993-67BB-0C4F-BCBA-8A8BC9FB3286}">
      <dsp:nvSpPr>
        <dsp:cNvPr id="0" name=""/>
        <dsp:cNvSpPr/>
      </dsp:nvSpPr>
      <dsp:spPr>
        <a:xfrm>
          <a:off x="1202712" y="1416677"/>
          <a:ext cx="1846212" cy="1200038"/>
        </a:xfrm>
        <a:prstGeom prst="round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2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lvl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l-NL" sz="2500" kern="1200" dirty="0" smtClean="0"/>
            <a:t>Evalueren</a:t>
          </a:r>
          <a:endParaRPr lang="nl-NL" sz="2500" kern="1200" dirty="0"/>
        </a:p>
      </dsp:txBody>
      <dsp:txXfrm>
        <a:off x="1261293" y="1475258"/>
        <a:ext cx="1729050" cy="1082876"/>
      </dsp:txXfrm>
    </dsp:sp>
    <dsp:sp modelId="{39574F46-4519-604D-8781-480309C1ACC6}">
      <dsp:nvSpPr>
        <dsp:cNvPr id="0" name=""/>
        <dsp:cNvSpPr/>
      </dsp:nvSpPr>
      <dsp:spPr>
        <a:xfrm>
          <a:off x="1747393" y="604393"/>
          <a:ext cx="5649213" cy="5649213"/>
        </a:xfrm>
        <a:custGeom>
          <a:avLst/>
          <a:gdLst/>
          <a:ahLst/>
          <a:cxnLst/>
          <a:rect l="0" t="0" r="0" b="0"/>
          <a:pathLst>
            <a:path>
              <a:moveTo>
                <a:pt x="1027521" y="645412"/>
              </a:moveTo>
              <a:arcTo wR="2824606" hR="2824606" stAng="13829347" swAng="922752"/>
            </a:path>
          </a:pathLst>
        </a:custGeom>
        <a:noFill/>
        <a:ln w="9525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ycle5">
  <dgm:title val=""/>
  <dgm:desc val=""/>
  <dgm:catLst>
    <dgm:cat type="cycle" pri="3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func="var" arg="dir" op="equ" val="norm">
        <dgm:choose name="Name2">
          <dgm:if name="Name3" axis="ch" ptType="node" func="cnt" op="gt" val="2">
            <dgm:alg type="cycle">
              <dgm:param type="stAng" val="0"/>
              <dgm:param type="spanAng" val="360"/>
            </dgm:alg>
          </dgm:if>
          <dgm:else name="Name4">
            <dgm:alg type="cycle">
              <dgm:param type="stAng" val="-90"/>
              <dgm:param type="spanAng" val="360"/>
            </dgm:alg>
          </dgm:else>
        </dgm:choose>
      </dgm:if>
      <dgm:else name="Name5">
        <dgm:choose name="Name6">
          <dgm:if name="Name7" axis="ch" ptType="node" func="cnt" op="gt" val="2">
            <dgm:alg type="cycle">
              <dgm:param type="stAng" val="0"/>
              <dgm:param type="spanAng" val="-360"/>
            </dgm:alg>
          </dgm:if>
          <dgm:else name="Name8">
            <dgm:alg type="cycle">
              <dgm:param type="stAng" val="90"/>
              <dgm:param type="spanAng" val="-360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9">
      <dgm:if name="Name10" func="var" arg="dir" op="equ" val="norm">
        <dgm:constrLst>
          <dgm:constr type="w" for="ch" forName="node" refType="w"/>
          <dgm:constr type="w" for="ch" ptType="sibTrans" refType="w" refFor="ch" refForName="node" op="equ" fact="0.3"/>
          <dgm:constr type="diam" for="ch" ptType="sibTrans" refType="diam" op="equ"/>
          <dgm:constr type="sibSp" refType="w" refFor="ch" refForName="node" op="equ" fact="0.15"/>
          <dgm:constr type="w" for="ch" forName="spNode" refType="sibSp" fact="1.6"/>
          <dgm:constr type="primFontSz" for="ch" forName="node" op="equ" val="65"/>
        </dgm:constrLst>
      </dgm:if>
      <dgm:else name="Name11">
        <dgm:constrLst>
          <dgm:constr type="w" for="ch" forName="node" refType="w"/>
          <dgm:constr type="w" for="ch" ptType="sibTrans" refType="w" refFor="ch" refForName="node" op="equ" fact="0.3"/>
          <dgm:constr type="diam" for="ch" ptType="sibTrans" refType="diam" fact="-1"/>
          <dgm:constr type="diam" for="ch" refType="diam" op="equ" fact="-1"/>
          <dgm:constr type="sibSp" refType="w" refFor="ch" refForName="node" op="equ" fact="0.15"/>
          <dgm:constr type="w" for="ch" forName="spNode" refType="sibSp" fact="1.6"/>
          <dgm:constr type="primFontSz" for="ch" forName="node" op="equ" val="65"/>
        </dgm:constrLst>
      </dgm:else>
    </dgm:choose>
    <dgm:ruleLst/>
    <dgm:forEach name="Name12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/>
        </dgm:shape>
        <dgm:presOf axis="desOrSelf" ptType="node"/>
        <dgm:constrLst>
          <dgm:constr type="h" refType="w" fact="0.65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5" fact="NaN" max="NaN"/>
        </dgm:ruleLst>
      </dgm:layoutNode>
      <dgm:choose name="Name13">
        <dgm:if name="Name14" axis="par ch" ptType="doc node" func="cnt" op="gt" val="1">
          <dgm:layoutNode name="spNode">
            <dgm:alg type="sp"/>
            <dgm:shape xmlns:r="http://schemas.openxmlformats.org/officeDocument/2006/relationships" r:blip="">
              <dgm:adjLst/>
            </dgm:shape>
            <dgm:presOf/>
            <dgm:constrLst>
              <dgm:constr type="h" refType="w"/>
            </dgm:constrLst>
            <dgm:ruleLst/>
          </dgm:layoutNode>
          <dgm:forEach name="Name15" axis="followSib" ptType="sibTrans" hideLastTrans="0" cnt="1">
            <dgm:layoutNode name="sibTrans">
              <dgm:alg type="conn">
                <dgm:param type="dim" val="1D"/>
                <dgm:param type="connRout" val="curve"/>
                <dgm:param type="begPts" val="radial"/>
                <dgm:param type="endPts" val="radial"/>
              </dgm:alg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0.65"/>
                <dgm:constr type="connDist"/>
                <dgm:constr type="begPad" refType="connDist" fact="0.2"/>
                <dgm:constr type="endPad" refType="connDist" fact="0.2"/>
              </dgm:constrLst>
              <dgm:ruleLst/>
            </dgm:layoutNode>
          </dgm:forEach>
        </dgm:if>
        <dgm:else name="Name16"/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cycle5">
  <dgm:title val=""/>
  <dgm:desc val=""/>
  <dgm:catLst>
    <dgm:cat type="cycle" pri="3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func="var" arg="dir" op="equ" val="norm">
        <dgm:choose name="Name2">
          <dgm:if name="Name3" axis="ch" ptType="node" func="cnt" op="gt" val="2">
            <dgm:alg type="cycle">
              <dgm:param type="stAng" val="0"/>
              <dgm:param type="spanAng" val="360"/>
            </dgm:alg>
          </dgm:if>
          <dgm:else name="Name4">
            <dgm:alg type="cycle">
              <dgm:param type="stAng" val="-90"/>
              <dgm:param type="spanAng" val="360"/>
            </dgm:alg>
          </dgm:else>
        </dgm:choose>
      </dgm:if>
      <dgm:else name="Name5">
        <dgm:choose name="Name6">
          <dgm:if name="Name7" axis="ch" ptType="node" func="cnt" op="gt" val="2">
            <dgm:alg type="cycle">
              <dgm:param type="stAng" val="0"/>
              <dgm:param type="spanAng" val="-360"/>
            </dgm:alg>
          </dgm:if>
          <dgm:else name="Name8">
            <dgm:alg type="cycle">
              <dgm:param type="stAng" val="90"/>
              <dgm:param type="spanAng" val="-360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9">
      <dgm:if name="Name10" func="var" arg="dir" op="equ" val="norm">
        <dgm:constrLst>
          <dgm:constr type="w" for="ch" forName="node" refType="w"/>
          <dgm:constr type="w" for="ch" ptType="sibTrans" refType="w" refFor="ch" refForName="node" op="equ" fact="0.3"/>
          <dgm:constr type="diam" for="ch" ptType="sibTrans" refType="diam" op="equ"/>
          <dgm:constr type="sibSp" refType="w" refFor="ch" refForName="node" op="equ" fact="0.15"/>
          <dgm:constr type="w" for="ch" forName="spNode" refType="sibSp" fact="1.6"/>
          <dgm:constr type="primFontSz" for="ch" forName="node" op="equ" val="65"/>
        </dgm:constrLst>
      </dgm:if>
      <dgm:else name="Name11">
        <dgm:constrLst>
          <dgm:constr type="w" for="ch" forName="node" refType="w"/>
          <dgm:constr type="w" for="ch" ptType="sibTrans" refType="w" refFor="ch" refForName="node" op="equ" fact="0.3"/>
          <dgm:constr type="diam" for="ch" ptType="sibTrans" refType="diam" fact="-1"/>
          <dgm:constr type="diam" for="ch" refType="diam" op="equ" fact="-1"/>
          <dgm:constr type="sibSp" refType="w" refFor="ch" refForName="node" op="equ" fact="0.15"/>
          <dgm:constr type="w" for="ch" forName="spNode" refType="sibSp" fact="1.6"/>
          <dgm:constr type="primFontSz" for="ch" forName="node" op="equ" val="65"/>
        </dgm:constrLst>
      </dgm:else>
    </dgm:choose>
    <dgm:ruleLst/>
    <dgm:forEach name="Name12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/>
        </dgm:shape>
        <dgm:presOf axis="desOrSelf" ptType="node"/>
        <dgm:constrLst>
          <dgm:constr type="h" refType="w" fact="0.65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5" fact="NaN" max="NaN"/>
        </dgm:ruleLst>
      </dgm:layoutNode>
      <dgm:choose name="Name13">
        <dgm:if name="Name14" axis="par ch" ptType="doc node" func="cnt" op="gt" val="1">
          <dgm:layoutNode name="spNode">
            <dgm:alg type="sp"/>
            <dgm:shape xmlns:r="http://schemas.openxmlformats.org/officeDocument/2006/relationships" r:blip="">
              <dgm:adjLst/>
            </dgm:shape>
            <dgm:presOf/>
            <dgm:constrLst>
              <dgm:constr type="h" refType="w"/>
            </dgm:constrLst>
            <dgm:ruleLst/>
          </dgm:layoutNode>
          <dgm:forEach name="Name15" axis="followSib" ptType="sibTrans" hideLastTrans="0" cnt="1">
            <dgm:layoutNode name="sibTrans">
              <dgm:alg type="conn">
                <dgm:param type="dim" val="1D"/>
                <dgm:param type="connRout" val="curve"/>
                <dgm:param type="begPts" val="radial"/>
                <dgm:param type="endPts" val="radial"/>
              </dgm:alg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0.65"/>
                <dgm:constr type="connDist"/>
                <dgm:constr type="begPad" refType="connDist" fact="0.2"/>
                <dgm:constr type="endPad" refType="connDist" fact="0.2"/>
              </dgm:constrLst>
              <dgm:ruleLst/>
            </dgm:layoutNode>
          </dgm:forEach>
        </dgm:if>
        <dgm:else name="Name16"/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1024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1843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024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nl-NL" noProof="0" smtClean="0"/>
              <a:t>Klik om de opmaakprofielen van de modeltekst te bewerken</a:t>
            </a:r>
          </a:p>
          <a:p>
            <a:pPr lvl="1"/>
            <a:r>
              <a:rPr lang="nl-NL" noProof="0" smtClean="0"/>
              <a:t>Tweede niveau</a:t>
            </a:r>
          </a:p>
          <a:p>
            <a:pPr lvl="2"/>
            <a:r>
              <a:rPr lang="nl-NL" noProof="0" smtClean="0"/>
              <a:t>Derde niveau</a:t>
            </a:r>
          </a:p>
          <a:p>
            <a:pPr lvl="3"/>
            <a:r>
              <a:rPr lang="nl-NL" noProof="0" smtClean="0"/>
              <a:t>Vierde niveau</a:t>
            </a:r>
          </a:p>
          <a:p>
            <a:pPr lvl="4"/>
            <a:r>
              <a:rPr lang="nl-NL" noProof="0" smtClean="0"/>
              <a:t>Vijfde niveau</a:t>
            </a:r>
          </a:p>
        </p:txBody>
      </p:sp>
      <p:sp>
        <p:nvSpPr>
          <p:cNvPr id="1024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1024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BEA4444E-41C7-41A2-8E60-62A568EAE555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659214993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56CD3830-1FCE-48DB-A4F9-6BAA681D2AE1}" type="slidenum">
              <a:rPr lang="nl-NL" smtClean="0"/>
              <a:pPr/>
              <a:t>1</a:t>
            </a:fld>
            <a:endParaRPr lang="nl-NL" smtClean="0"/>
          </a:p>
        </p:txBody>
      </p:sp>
      <p:sp>
        <p:nvSpPr>
          <p:cNvPr id="194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46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nl-NL" smtClean="0"/>
          </a:p>
        </p:txBody>
      </p:sp>
    </p:spTree>
    <p:extLst>
      <p:ext uri="{BB962C8B-B14F-4D97-AF65-F5344CB8AC3E}">
        <p14:creationId xmlns:p14="http://schemas.microsoft.com/office/powerpoint/2010/main" val="76590810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jpe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bg>
      <p:bgPr>
        <a:blipFill dpi="0" rotWithShape="0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>
            <a:lvl1pPr>
              <a:defRPr/>
            </a:lvl1pPr>
          </a:lstStyle>
          <a:p>
            <a:r>
              <a:rPr lang="nl-NL"/>
              <a:t>Klik om het opmaakprofiel te bewerken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Tx/>
              <a:buNone/>
              <a:defRPr>
                <a:latin typeface="NHRounded" pitchFamily="2" charset="0"/>
              </a:defRPr>
            </a:lvl1pPr>
          </a:lstStyle>
          <a:p>
            <a:r>
              <a:rPr lang="nl-NL"/>
              <a:t>Klik om het opmaakprofiel van de modelondertitel te bewerken</a:t>
            </a: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nl-NL" smtClean="0"/>
              <a:t>Klik om de modelstijlen te bewerken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inhoud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39163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39163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 smtClean="0"/>
              <a:t>Klik om de modelstijlen te bewerken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5" name="Tijdelijke aanduiding voor teks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 smtClean="0"/>
              <a:t>Klik om de modelstijlen te bewerken</a:t>
            </a:r>
          </a:p>
        </p:txBody>
      </p:sp>
      <p:sp>
        <p:nvSpPr>
          <p:cNvPr id="6" name="Tijdelijke aanduiding voor inhoud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/>
              <a:t>Klik om de stijl te bewerken</a:t>
            </a:r>
            <a:endParaRPr lang="nl-NL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 smtClean="0"/>
              <a:t>Klik om de modelstijlen te bewerken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afbeelding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nl-NL" noProof="0" smtClean="0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 smtClean="0"/>
              <a:t>Klik om de modelstijlen te bewerken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e ti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241925"/>
          </a:xfrm>
        </p:spPr>
        <p:txBody>
          <a:bodyPr vert="eaVert"/>
          <a:lstStyle/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241925"/>
          </a:xfrm>
        </p:spPr>
        <p:txBody>
          <a:bodyPr vert="eaVert"/>
          <a:lstStyle/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itel en tab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tabel 2"/>
          <p:cNvSpPr>
            <a:spLocks noGrp="1"/>
          </p:cNvSpPr>
          <p:nvPr>
            <p:ph type="tbl" idx="1"/>
          </p:nvPr>
        </p:nvSpPr>
        <p:spPr>
          <a:xfrm>
            <a:off x="457200" y="1600200"/>
            <a:ext cx="8229600" cy="3916363"/>
          </a:xfrm>
        </p:spPr>
        <p:txBody>
          <a:bodyPr/>
          <a:lstStyle/>
          <a:p>
            <a:pPr lvl="0"/>
            <a:endParaRPr lang="nl-NL" noProof="0" smtClean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x" preserve="1">
  <p:cSld name="Titel, inhoud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inhoud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3916363"/>
          </a:xfrm>
        </p:spPr>
        <p:txBody>
          <a:bodyPr/>
          <a:lstStyle/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4648200" y="1600200"/>
            <a:ext cx="4038600" cy="3916363"/>
          </a:xfrm>
        </p:spPr>
        <p:txBody>
          <a:bodyPr/>
          <a:lstStyle/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slideLayout" Target="../slideLayouts/slideLayout13.xml"/><Relationship Id="rId14" Type="http://schemas.openxmlformats.org/officeDocument/2006/relationships/theme" Target="../theme/theme1.xml"/><Relationship Id="rId15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5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nl-NL" smtClean="0"/>
              <a:t>Klik om het opmaakprofiel te bewerken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3916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nl-NL" smtClean="0"/>
              <a:t>Klik om de opmaakprofielen van de modeltekst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17" r:id="rId1"/>
    <p:sldLayoutId id="2147483705" r:id="rId2"/>
    <p:sldLayoutId id="2147483706" r:id="rId3"/>
    <p:sldLayoutId id="2147483707" r:id="rId4"/>
    <p:sldLayoutId id="2147483708" r:id="rId5"/>
    <p:sldLayoutId id="2147483709" r:id="rId6"/>
    <p:sldLayoutId id="2147483710" r:id="rId7"/>
    <p:sldLayoutId id="2147483711" r:id="rId8"/>
    <p:sldLayoutId id="2147483712" r:id="rId9"/>
    <p:sldLayoutId id="2147483713" r:id="rId10"/>
    <p:sldLayoutId id="2147483714" r:id="rId11"/>
    <p:sldLayoutId id="2147483715" r:id="rId12"/>
    <p:sldLayoutId id="2147483716" r:id="rId13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NHRounded" pitchFamily="2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NHRounded" pitchFamily="2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NHRounded" pitchFamily="2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NHRounded" pitchFamily="2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NHRounded" pitchFamily="2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NHRounded" pitchFamily="2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NHRounded" pitchFamily="2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NHRounded" pitchFamily="2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nl-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emf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.pn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4" Type="http://schemas.openxmlformats.org/officeDocument/2006/relationships/diagramQuickStyle" Target="../diagrams/quickStyle1.xml"/><Relationship Id="rId5" Type="http://schemas.openxmlformats.org/officeDocument/2006/relationships/diagramColors" Target="../diagrams/colors1.xml"/><Relationship Id="rId6" Type="http://schemas.microsoft.com/office/2007/relationships/diagramDrawing" Target="../diagrams/drawing1.xml"/><Relationship Id="rId1" Type="http://schemas.openxmlformats.org/officeDocument/2006/relationships/slideLayout" Target="../slideLayouts/slideLayout2.xml"/><Relationship Id="rId2" Type="http://schemas.openxmlformats.org/officeDocument/2006/relationships/diagramData" Target="../diagrams/data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8.emf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9.jpg"/><Relationship Id="rId3" Type="http://schemas.openxmlformats.org/officeDocument/2006/relationships/image" Target="../media/image10.jpeg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4" Type="http://schemas.openxmlformats.org/officeDocument/2006/relationships/diagramQuickStyle" Target="../diagrams/quickStyle2.xml"/><Relationship Id="rId5" Type="http://schemas.openxmlformats.org/officeDocument/2006/relationships/diagramColors" Target="../diagrams/colors2.xml"/><Relationship Id="rId6" Type="http://schemas.microsoft.com/office/2007/relationships/diagramDrawing" Target="../diagrams/drawing2.xml"/><Relationship Id="rId1" Type="http://schemas.openxmlformats.org/officeDocument/2006/relationships/slideLayout" Target="../slideLayouts/slideLayout2.xml"/><Relationship Id="rId2" Type="http://schemas.openxmlformats.org/officeDocument/2006/relationships/diagramData" Target="../diagrams/data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412776"/>
            <a:ext cx="7772400" cy="2448024"/>
          </a:xfrm>
        </p:spPr>
        <p:txBody>
          <a:bodyPr/>
          <a:lstStyle/>
          <a:p>
            <a:pPr eaLnBrk="1" hangingPunct="1"/>
            <a:r>
              <a:rPr lang="nl-NL" sz="4000" dirty="0" smtClean="0"/>
              <a:t>Methodiek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4292600"/>
            <a:ext cx="6400800" cy="1512888"/>
          </a:xfrm>
        </p:spPr>
        <p:txBody>
          <a:bodyPr/>
          <a:lstStyle/>
          <a:p>
            <a:pPr eaLnBrk="1" hangingPunct="1"/>
            <a:r>
              <a:rPr lang="nl-NL" sz="3600" b="1" dirty="0" smtClean="0">
                <a:solidFill>
                  <a:srgbClr val="FF0000"/>
                </a:solidFill>
              </a:rPr>
              <a:t>HBO-V 2015-2016</a:t>
            </a:r>
          </a:p>
          <a:p>
            <a:pPr eaLnBrk="1" hangingPunct="1"/>
            <a:r>
              <a:rPr lang="nl-NL" sz="3600" b="1" dirty="0" smtClean="0">
                <a:solidFill>
                  <a:srgbClr val="FF0000"/>
                </a:solidFill>
              </a:rPr>
              <a:t>Hoorcollege 1</a:t>
            </a:r>
          </a:p>
        </p:txBody>
      </p:sp>
    </p:spTree>
    <p:extLst>
      <p:ext uri="{BB962C8B-B14F-4D97-AF65-F5344CB8AC3E}">
        <p14:creationId xmlns:p14="http://schemas.microsoft.com/office/powerpoint/2010/main" val="1131351092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 smtClean="0"/>
              <a:t>De opdracht</a:t>
            </a:r>
            <a:endParaRPr lang="nl-NL" dirty="0"/>
          </a:p>
        </p:txBody>
      </p:sp>
      <p:sp>
        <p:nvSpPr>
          <p:cNvPr id="4" name="Tijdelijke aanduiding voor inhoud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nl-NL" dirty="0"/>
              <a:t>Maak een verpleegplan en verantwoord die theoretisch.</a:t>
            </a:r>
          </a:p>
        </p:txBody>
      </p:sp>
    </p:spTree>
    <p:extLst>
      <p:ext uri="{BB962C8B-B14F-4D97-AF65-F5344CB8AC3E}">
        <p14:creationId xmlns:p14="http://schemas.microsoft.com/office/powerpoint/2010/main" val="3965488442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Afbeelding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3200" y="177800"/>
            <a:ext cx="8737600" cy="6502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0744537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fbeelding 1" descr="Methodiek.pdf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9572961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 smtClean="0"/>
              <a:t>Drie </a:t>
            </a:r>
            <a:r>
              <a:rPr lang="nl-NL" dirty="0" err="1" smtClean="0"/>
              <a:t>college’s</a:t>
            </a:r>
            <a:r>
              <a:rPr lang="nl-NL" dirty="0" smtClean="0"/>
              <a:t> in deze periode</a:t>
            </a:r>
            <a:endParaRPr lang="nl-NL" dirty="0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l-NL" dirty="0" smtClean="0"/>
              <a:t>1: Gegevens verzamelen, diagnose formuleren</a:t>
            </a:r>
          </a:p>
          <a:p>
            <a:r>
              <a:rPr lang="nl-NL" dirty="0" smtClean="0"/>
              <a:t>2: Doelen beschrijven</a:t>
            </a:r>
            <a:endParaRPr lang="nl-NL" dirty="0"/>
          </a:p>
          <a:p>
            <a:r>
              <a:rPr lang="nl-NL" dirty="0" smtClean="0"/>
              <a:t>3: Interventies kiezen en evalueren</a:t>
            </a:r>
          </a:p>
        </p:txBody>
      </p:sp>
    </p:spTree>
    <p:extLst>
      <p:ext uri="{BB962C8B-B14F-4D97-AF65-F5344CB8AC3E}">
        <p14:creationId xmlns:p14="http://schemas.microsoft.com/office/powerpoint/2010/main" val="1461237751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Colleges en leeractiviteit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l-NL" dirty="0"/>
              <a:t>In </a:t>
            </a:r>
            <a:r>
              <a:rPr lang="nl-NL" dirty="0" smtClean="0"/>
              <a:t>drie </a:t>
            </a:r>
            <a:r>
              <a:rPr lang="nl-NL" dirty="0"/>
              <a:t>hoorcolleges wordt fasegewijs het verpleegkundig proces toegelicht</a:t>
            </a:r>
          </a:p>
          <a:p>
            <a:r>
              <a:rPr lang="nl-NL" dirty="0"/>
              <a:t>Begeleide OWG ‘werken aan het verpleegplan en het leerverslag’</a:t>
            </a:r>
          </a:p>
          <a:p>
            <a:r>
              <a:rPr lang="nl-NL" dirty="0"/>
              <a:t>Onbegeleide OWG ‘zelfstandig hieraan verder werken’</a:t>
            </a:r>
          </a:p>
          <a:p>
            <a:r>
              <a:rPr lang="nl-NL" dirty="0"/>
              <a:t>Zelfstudieopdrachten</a:t>
            </a:r>
          </a:p>
          <a:p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727963618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67544" y="44624"/>
            <a:ext cx="8229600" cy="1143000"/>
          </a:xfrm>
        </p:spPr>
        <p:txBody>
          <a:bodyPr/>
          <a:lstStyle/>
          <a:p>
            <a:r>
              <a:rPr lang="nl-NL" dirty="0" err="1" smtClean="0"/>
              <a:t>Assessement</a:t>
            </a:r>
            <a:endParaRPr lang="nl-NL" dirty="0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467544" y="980728"/>
            <a:ext cx="8229600" cy="5616624"/>
          </a:xfrm>
        </p:spPr>
        <p:txBody>
          <a:bodyPr/>
          <a:lstStyle/>
          <a:p>
            <a:r>
              <a:rPr lang="nl-NL" dirty="0"/>
              <a:t>De verpleegkundige methodiek wordt afgerond met een groepsportfolio – assessment (leerverslag)</a:t>
            </a:r>
          </a:p>
          <a:p>
            <a:pPr marL="0" indent="0">
              <a:buNone/>
            </a:pPr>
            <a:r>
              <a:rPr lang="nl-NL" dirty="0"/>
              <a:t>De opdracht bestaat uit:</a:t>
            </a:r>
          </a:p>
          <a:p>
            <a:pPr>
              <a:buFontTx/>
              <a:buChar char="•"/>
            </a:pPr>
            <a:r>
              <a:rPr lang="nl-NL" dirty="0"/>
              <a:t>M</a:t>
            </a:r>
            <a:r>
              <a:rPr lang="nl-NL" dirty="0" smtClean="0"/>
              <a:t>aken </a:t>
            </a:r>
            <a:r>
              <a:rPr lang="nl-NL" dirty="0"/>
              <a:t>van een verpleegplan (vlg. </a:t>
            </a:r>
            <a:r>
              <a:rPr lang="nl-NL" dirty="0" smtClean="0"/>
              <a:t>Gordon/ </a:t>
            </a:r>
            <a:r>
              <a:rPr lang="nl-NL" dirty="0" err="1"/>
              <a:t>Neuman</a:t>
            </a:r>
            <a:r>
              <a:rPr lang="nl-NL" dirty="0"/>
              <a:t>)</a:t>
            </a:r>
          </a:p>
          <a:p>
            <a:pPr>
              <a:buFontTx/>
              <a:buChar char="•"/>
            </a:pPr>
            <a:r>
              <a:rPr lang="nl-NL" dirty="0"/>
              <a:t>V</a:t>
            </a:r>
            <a:r>
              <a:rPr lang="nl-NL" dirty="0" smtClean="0"/>
              <a:t>erantwoorden </a:t>
            </a:r>
            <a:r>
              <a:rPr lang="nl-NL" dirty="0"/>
              <a:t>van de fasen en gemaakte </a:t>
            </a:r>
            <a:r>
              <a:rPr lang="nl-NL" dirty="0" smtClean="0"/>
              <a:t>keuzes</a:t>
            </a:r>
          </a:p>
        </p:txBody>
      </p:sp>
    </p:spTree>
    <p:extLst>
      <p:ext uri="{BB962C8B-B14F-4D97-AF65-F5344CB8AC3E}">
        <p14:creationId xmlns:p14="http://schemas.microsoft.com/office/powerpoint/2010/main" val="4173225851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Groepjes van 6 studenten</a:t>
            </a:r>
            <a:r>
              <a:rPr lang="nl-NL" b="1" i="1" dirty="0">
                <a:solidFill>
                  <a:srgbClr val="0070C0"/>
                </a:solidFill>
              </a:rPr>
              <a:t/>
            </a:r>
            <a:br>
              <a:rPr lang="nl-NL" b="1" i="1" dirty="0">
                <a:solidFill>
                  <a:srgbClr val="0070C0"/>
                </a:solidFill>
              </a:rPr>
            </a:br>
            <a:endParaRPr lang="nl-NL" dirty="0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l-NL" dirty="0"/>
              <a:t>Voltijds studenten: het verpleegplan wordt ontwikkeld aan de hand van de beschreven casus Eline Everts</a:t>
            </a:r>
          </a:p>
          <a:p>
            <a:r>
              <a:rPr lang="nl-NL" dirty="0"/>
              <a:t>Deeltijd studenten: een verpleegplan voor een life casus uit de praktijk</a:t>
            </a:r>
          </a:p>
          <a:p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1025822326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 smtClean="0"/>
              <a:t>Periode 2 en 3</a:t>
            </a:r>
            <a:endParaRPr lang="nl-NL" dirty="0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l-NL" dirty="0" smtClean="0"/>
              <a:t>In deze (2) periode een verpleegplan en presentatie met feedback</a:t>
            </a:r>
          </a:p>
          <a:p>
            <a:r>
              <a:rPr lang="nl-NL" dirty="0" smtClean="0"/>
              <a:t>In de volgende periode (3) een verpleegplan met de verwerkte </a:t>
            </a:r>
            <a:r>
              <a:rPr lang="nl-NL" dirty="0" smtClean="0"/>
              <a:t>feedback</a:t>
            </a:r>
          </a:p>
          <a:p>
            <a:r>
              <a:rPr lang="nl-NL" dirty="0" smtClean="0"/>
              <a:t>Opdracht in periode 5 of 6 (stage 2 volgend jaar)</a:t>
            </a: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6210500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Rechthoek 3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00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5" name="Tekstvak 4"/>
          <p:cNvSpPr txBox="1"/>
          <p:nvPr/>
        </p:nvSpPr>
        <p:spPr>
          <a:xfrm>
            <a:off x="0" y="1628800"/>
            <a:ext cx="9144000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8000" dirty="0" smtClean="0">
                <a:solidFill>
                  <a:srgbClr val="00FF00"/>
                </a:solidFill>
              </a:rPr>
              <a:t>Hoe ziet een verpleegplan er uit?</a:t>
            </a:r>
            <a:endParaRPr lang="nl-NL" sz="8000" dirty="0">
              <a:solidFill>
                <a:srgbClr val="00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60499733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Afbeelding 7" descr="Schermafbeelding 2014-11-13 om 11.22.46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026332">
            <a:off x="1331640" y="1412776"/>
            <a:ext cx="5411020" cy="4334434"/>
          </a:xfrm>
          <a:prstGeom prst="rect">
            <a:avLst/>
          </a:prstGeom>
        </p:spPr>
      </p:pic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 smtClean="0"/>
              <a:t>Zo bijvoorbeeld:</a:t>
            </a: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1809035393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Afbeelding 3" descr="Schermafbeelding 2014-11-13 om 11.26.12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35696" y="260648"/>
            <a:ext cx="3644386" cy="5655466"/>
          </a:xfrm>
          <a:prstGeom prst="rect">
            <a:avLst/>
          </a:prstGeom>
        </p:spPr>
      </p:pic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 smtClean="0"/>
              <a:t>Of zo:</a:t>
            </a: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1313509211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 smtClean="0"/>
              <a:t>Of zoals in de stage</a:t>
            </a:r>
            <a:endParaRPr lang="nl-NL" dirty="0"/>
          </a:p>
        </p:txBody>
      </p:sp>
      <p:pic>
        <p:nvPicPr>
          <p:cNvPr id="4" name="Afbeelding 3"/>
          <p:cNvPicPr>
            <a:picLocks noChangeAspect="1"/>
          </p:cNvPicPr>
          <p:nvPr/>
        </p:nvPicPr>
        <p:blipFill>
          <a:blip r:embed="rId2">
            <a:alphaModFix amt="33000"/>
          </a:blip>
          <a:stretch>
            <a:fillRect/>
          </a:stretch>
        </p:blipFill>
        <p:spPr>
          <a:xfrm>
            <a:off x="-36512" y="-34483"/>
            <a:ext cx="6948264" cy="69482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5841211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 smtClean="0"/>
              <a:t>Vandaag:</a:t>
            </a:r>
            <a:endParaRPr lang="nl-NL" dirty="0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l-NL" dirty="0" smtClean="0"/>
              <a:t>Introductie</a:t>
            </a:r>
          </a:p>
          <a:p>
            <a:r>
              <a:rPr lang="nl-NL" dirty="0" smtClean="0"/>
              <a:t>Gegevens verzamelen</a:t>
            </a:r>
          </a:p>
          <a:p>
            <a:r>
              <a:rPr lang="nl-NL" dirty="0" smtClean="0"/>
              <a:t>Analyseren</a:t>
            </a:r>
          </a:p>
          <a:p>
            <a:r>
              <a:rPr lang="nl-NL" dirty="0" smtClean="0"/>
              <a:t>Diagnose</a:t>
            </a: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305569680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ijdelijke aanduiding voor inhoud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825073345"/>
              </p:ext>
            </p:extLst>
          </p:nvPr>
        </p:nvGraphicFramePr>
        <p:xfrm>
          <a:off x="0" y="0"/>
          <a:ext cx="9144000" cy="6858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395536" y="2708920"/>
            <a:ext cx="8229600" cy="1143000"/>
          </a:xfrm>
        </p:spPr>
        <p:txBody>
          <a:bodyPr/>
          <a:lstStyle/>
          <a:p>
            <a:r>
              <a:rPr lang="nl-NL" dirty="0" smtClean="0"/>
              <a:t>Methodiek</a:t>
            </a: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4185518971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 smtClean="0"/>
              <a:t>Systematiek</a:t>
            </a:r>
            <a:endParaRPr lang="nl-NL" dirty="0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l-NL" dirty="0" smtClean="0"/>
              <a:t>Classificatiesysteem</a:t>
            </a:r>
          </a:p>
          <a:p>
            <a:r>
              <a:rPr lang="nl-NL" dirty="0" smtClean="0"/>
              <a:t>Bijvoorbeeld:</a:t>
            </a:r>
          </a:p>
          <a:p>
            <a:pPr lvl="1"/>
            <a:r>
              <a:rPr lang="nl-NL" dirty="0" smtClean="0"/>
              <a:t>Gordon: 11 gezondheidspatronen</a:t>
            </a:r>
          </a:p>
          <a:p>
            <a:pPr>
              <a:buFont typeface="Arial" charset="0"/>
              <a:buChar char="•"/>
            </a:pPr>
            <a:r>
              <a:rPr lang="nl-NL" dirty="0" err="1" smtClean="0"/>
              <a:t>Neuman</a:t>
            </a:r>
            <a:r>
              <a:rPr lang="nl-NL" dirty="0" smtClean="0"/>
              <a:t>: géén classificatiesysteem, wel 5 variabelen</a:t>
            </a: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1576555244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Afbeelding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005064" y="-6076056"/>
            <a:ext cx="20342888" cy="143909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5254405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 smtClean="0"/>
              <a:t>Methodiek &lt;-&gt; Systematiek</a:t>
            </a:r>
            <a:endParaRPr lang="nl-NL" dirty="0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l-NL" dirty="0" smtClean="0"/>
              <a:t>Je kan dus met de verpleegkundige methodiek verschillende </a:t>
            </a:r>
            <a:r>
              <a:rPr lang="nl-NL" dirty="0" err="1" smtClean="0"/>
              <a:t>systematieken</a:t>
            </a:r>
            <a:r>
              <a:rPr lang="nl-NL" dirty="0" smtClean="0"/>
              <a:t> gebruiken.</a:t>
            </a: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3849629557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 smtClean="0"/>
              <a:t>Gegevens verzamelen</a:t>
            </a:r>
            <a:endParaRPr lang="nl-NL" dirty="0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l-NL" dirty="0" smtClean="0"/>
              <a:t>Methode:</a:t>
            </a:r>
          </a:p>
          <a:p>
            <a:pPr lvl="1"/>
            <a:r>
              <a:rPr lang="nl-NL" dirty="0" smtClean="0"/>
              <a:t>Overdracht</a:t>
            </a:r>
          </a:p>
          <a:p>
            <a:pPr lvl="1"/>
            <a:r>
              <a:rPr lang="nl-NL" dirty="0" smtClean="0"/>
              <a:t>Observatie</a:t>
            </a:r>
          </a:p>
          <a:p>
            <a:pPr lvl="1"/>
            <a:r>
              <a:rPr lang="nl-NL" dirty="0" smtClean="0"/>
              <a:t>Gesprek</a:t>
            </a:r>
          </a:p>
          <a:p>
            <a:pPr lvl="1"/>
            <a:r>
              <a:rPr lang="nl-NL" dirty="0" smtClean="0"/>
              <a:t>Meting</a:t>
            </a:r>
          </a:p>
          <a:p>
            <a:pPr lvl="1"/>
            <a:r>
              <a:rPr lang="nl-NL" dirty="0"/>
              <a:t>Biografische gegevens</a:t>
            </a:r>
          </a:p>
          <a:p>
            <a:pPr lvl="1"/>
            <a:r>
              <a:rPr lang="nl-NL" dirty="0"/>
              <a:t>Overige informatie van verwijzers</a:t>
            </a:r>
          </a:p>
        </p:txBody>
      </p:sp>
    </p:spTree>
    <p:extLst>
      <p:ext uri="{BB962C8B-B14F-4D97-AF65-F5344CB8AC3E}">
        <p14:creationId xmlns:p14="http://schemas.microsoft.com/office/powerpoint/2010/main" val="4168690731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457200" y="692696"/>
            <a:ext cx="8229600" cy="5184576"/>
          </a:xfrm>
        </p:spPr>
        <p:txBody>
          <a:bodyPr/>
          <a:lstStyle/>
          <a:p>
            <a:pPr marL="0" indent="0">
              <a:buNone/>
            </a:pPr>
            <a:r>
              <a:rPr lang="nl-NL" dirty="0" err="1" smtClean="0"/>
              <a:t>Neuman</a:t>
            </a:r>
            <a:r>
              <a:rPr lang="nl-NL" dirty="0" smtClean="0"/>
              <a:t>: 6 </a:t>
            </a:r>
            <a:r>
              <a:rPr lang="nl-NL" dirty="0" err="1" smtClean="0"/>
              <a:t>preceptieverhelderende</a:t>
            </a:r>
            <a:r>
              <a:rPr lang="nl-NL" dirty="0" smtClean="0"/>
              <a:t> vragen (zie </a:t>
            </a:r>
            <a:r>
              <a:rPr lang="nl-NL" dirty="0" err="1" smtClean="0"/>
              <a:t>Neuman</a:t>
            </a:r>
            <a:r>
              <a:rPr lang="nl-NL" dirty="0" smtClean="0"/>
              <a:t> paragraaf 7.2 en bijlage 5)</a:t>
            </a:r>
          </a:p>
          <a:p>
            <a:pPr marL="971550" lvl="1" indent="-514350">
              <a:buFont typeface="+mj-lt"/>
              <a:buAutoNum type="arabicPeriod"/>
            </a:pPr>
            <a:r>
              <a:rPr lang="nl-NL" dirty="0" smtClean="0"/>
              <a:t>Wat zijn uw belangrijkste problemen?</a:t>
            </a:r>
          </a:p>
          <a:p>
            <a:pPr marL="971550" lvl="1" indent="-514350">
              <a:buFont typeface="+mj-lt"/>
              <a:buAutoNum type="arabicPeriod"/>
            </a:pPr>
            <a:r>
              <a:rPr lang="nl-NL" dirty="0" smtClean="0"/>
              <a:t>Verschillen tussen huidige omstandigheden en gebruikelijk leefpatroon?</a:t>
            </a:r>
          </a:p>
          <a:p>
            <a:pPr marL="971550" lvl="1" indent="-514350">
              <a:buFont typeface="+mj-lt"/>
              <a:buAutoNum type="arabicPeriod"/>
            </a:pPr>
            <a:r>
              <a:rPr lang="nl-NL" dirty="0" smtClean="0"/>
              <a:t>Ooit eerder soortgelijke problemen gehad? Hoe mee omgegaan?</a:t>
            </a:r>
          </a:p>
          <a:p>
            <a:pPr marL="971550" lvl="1" indent="-514350">
              <a:buFont typeface="+mj-lt"/>
              <a:buAutoNum type="arabicPeriod"/>
            </a:pPr>
            <a:r>
              <a:rPr lang="nl-NL" dirty="0" smtClean="0"/>
              <a:t>Hoe ziet u de toekomst tegemoet?</a:t>
            </a:r>
          </a:p>
          <a:p>
            <a:pPr marL="971550" lvl="1" indent="-514350">
              <a:buFont typeface="+mj-lt"/>
              <a:buAutoNum type="arabicPeriod"/>
            </a:pPr>
            <a:r>
              <a:rPr lang="nl-NL" dirty="0" smtClean="0"/>
              <a:t>Wat doet u zelf? Wat kunt u zelf doen?</a:t>
            </a:r>
          </a:p>
          <a:p>
            <a:pPr marL="971550" lvl="1" indent="-514350">
              <a:buFont typeface="+mj-lt"/>
              <a:buAutoNum type="arabicPeriod"/>
            </a:pPr>
            <a:r>
              <a:rPr lang="nl-NL" dirty="0" smtClean="0"/>
              <a:t>Wat verwacht u van anderen?</a:t>
            </a: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1730105292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1"/>
            <a:r>
              <a:rPr lang="nl-NL" dirty="0"/>
              <a:t>Stressoren:</a:t>
            </a:r>
            <a:br>
              <a:rPr lang="nl-NL" dirty="0"/>
            </a:br>
            <a:endParaRPr lang="nl-NL" dirty="0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2"/>
            <a:r>
              <a:rPr lang="nl-NL" dirty="0" smtClean="0"/>
              <a:t>Patiënt</a:t>
            </a:r>
            <a:endParaRPr lang="nl-NL" dirty="0"/>
          </a:p>
          <a:p>
            <a:pPr lvl="2"/>
            <a:r>
              <a:rPr lang="nl-NL" dirty="0"/>
              <a:t>Verpleegkundige</a:t>
            </a:r>
          </a:p>
          <a:p>
            <a:pPr lvl="2"/>
            <a:r>
              <a:rPr lang="nl-NL" dirty="0"/>
              <a:t>Geïdentificeerd</a:t>
            </a:r>
          </a:p>
          <a:p>
            <a:pPr lvl="2"/>
            <a:r>
              <a:rPr lang="nl-NL" dirty="0"/>
              <a:t>Vastgesteld als feit of mogelijkheid</a:t>
            </a:r>
          </a:p>
        </p:txBody>
      </p:sp>
    </p:spTree>
    <p:extLst>
      <p:ext uri="{BB962C8B-B14F-4D97-AF65-F5344CB8AC3E}">
        <p14:creationId xmlns:p14="http://schemas.microsoft.com/office/powerpoint/2010/main" val="586846421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 smtClean="0"/>
              <a:t>Verslaglegging</a:t>
            </a:r>
            <a:endParaRPr lang="nl-NL" dirty="0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l-NL" dirty="0" smtClean="0"/>
              <a:t>Verpleegkundig dossier</a:t>
            </a:r>
            <a:endParaRPr lang="nl-NL" dirty="0"/>
          </a:p>
        </p:txBody>
      </p:sp>
      <p:pic>
        <p:nvPicPr>
          <p:cNvPr id="4" name="Afbeelding 3" descr="activiteitenplan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531178">
            <a:off x="465279" y="2931998"/>
            <a:ext cx="4283968" cy="3010356"/>
          </a:xfrm>
          <a:prstGeom prst="rect">
            <a:avLst/>
          </a:prstGeom>
        </p:spPr>
      </p:pic>
      <p:pic>
        <p:nvPicPr>
          <p:cNvPr id="5" name="Afbeelding 4" descr="001_RBIAdam-image-NURS1061I01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81721">
            <a:off x="4821459" y="2574765"/>
            <a:ext cx="4033307" cy="40333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6589376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 smtClean="0"/>
              <a:t>Analyseren</a:t>
            </a:r>
            <a:endParaRPr lang="nl-NL" dirty="0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l-NL" dirty="0" smtClean="0"/>
              <a:t>Kritisch denken</a:t>
            </a:r>
          </a:p>
          <a:p>
            <a:r>
              <a:rPr lang="nl-NL" dirty="0" smtClean="0"/>
              <a:t>Verpleegkundig perspectief</a:t>
            </a:r>
          </a:p>
          <a:p>
            <a:r>
              <a:rPr lang="nl-NL" dirty="0" smtClean="0"/>
              <a:t>Logica</a:t>
            </a:r>
          </a:p>
          <a:p>
            <a:r>
              <a:rPr lang="nl-NL" dirty="0" smtClean="0"/>
              <a:t>Verpleegkundig redeneren (ook wel: klinisch redeneren) </a:t>
            </a: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4058298444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 smtClean="0"/>
              <a:t>Verpleegkundige diagnose</a:t>
            </a:r>
            <a:endParaRPr lang="nl-NL" dirty="0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l-NL" dirty="0" smtClean="0"/>
              <a:t>Probleem</a:t>
            </a:r>
          </a:p>
          <a:p>
            <a:r>
              <a:rPr lang="nl-NL" dirty="0" smtClean="0"/>
              <a:t>NANDA (North American </a:t>
            </a:r>
            <a:r>
              <a:rPr lang="nl-NL" dirty="0" err="1" smtClean="0"/>
              <a:t>Nursing</a:t>
            </a:r>
            <a:r>
              <a:rPr lang="nl-NL" dirty="0" smtClean="0"/>
              <a:t> Diagnose </a:t>
            </a:r>
            <a:r>
              <a:rPr lang="nl-NL" dirty="0" err="1" smtClean="0"/>
              <a:t>Association</a:t>
            </a:r>
            <a:r>
              <a:rPr lang="nl-NL" dirty="0" smtClean="0"/>
              <a:t>)</a:t>
            </a:r>
          </a:p>
          <a:p>
            <a:pPr lvl="1"/>
            <a:r>
              <a:rPr lang="nl-NL" dirty="0" smtClean="0"/>
              <a:t>Organisatie die zich bezighoudt met de ontwikkeling van verpleegkundige diagnosen</a:t>
            </a:r>
          </a:p>
          <a:p>
            <a:pPr lvl="1"/>
            <a:r>
              <a:rPr lang="nl-NL" dirty="0" smtClean="0"/>
              <a:t>Zie ook: Handboek verpleegkundige diagnosen</a:t>
            </a:r>
          </a:p>
        </p:txBody>
      </p:sp>
    </p:spTree>
    <p:extLst>
      <p:ext uri="{BB962C8B-B14F-4D97-AF65-F5344CB8AC3E}">
        <p14:creationId xmlns:p14="http://schemas.microsoft.com/office/powerpoint/2010/main" val="30251226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 smtClean="0"/>
              <a:t>PES</a:t>
            </a:r>
            <a:endParaRPr lang="nl-NL" dirty="0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457200" y="1417638"/>
            <a:ext cx="8229600" cy="5255915"/>
          </a:xfrm>
        </p:spPr>
        <p:txBody>
          <a:bodyPr/>
          <a:lstStyle/>
          <a:p>
            <a:pPr lvl="1"/>
            <a:r>
              <a:rPr lang="nl-NL" dirty="0" err="1" smtClean="0"/>
              <a:t>Problem</a:t>
            </a:r>
            <a:r>
              <a:rPr lang="nl-NL" dirty="0" smtClean="0"/>
              <a:t> (Wat is het probleem?)</a:t>
            </a:r>
          </a:p>
          <a:p>
            <a:pPr lvl="1"/>
            <a:r>
              <a:rPr lang="nl-NL" dirty="0" err="1" smtClean="0"/>
              <a:t>Etiology</a:t>
            </a:r>
            <a:r>
              <a:rPr lang="nl-NL" dirty="0" smtClean="0"/>
              <a:t> (Hoe ontstaat dit of waart hangt het mee samen?)</a:t>
            </a:r>
          </a:p>
          <a:p>
            <a:pPr lvl="1"/>
            <a:r>
              <a:rPr lang="nl-NL" dirty="0" err="1" smtClean="0"/>
              <a:t>Signs</a:t>
            </a:r>
            <a:r>
              <a:rPr lang="nl-NL" dirty="0" smtClean="0"/>
              <a:t>/</a:t>
            </a:r>
            <a:r>
              <a:rPr lang="nl-NL" dirty="0" err="1" smtClean="0"/>
              <a:t>Symptoms</a:t>
            </a:r>
            <a:r>
              <a:rPr lang="nl-NL" dirty="0" smtClean="0"/>
              <a:t> (Welke symptomen manifesteren zich?)</a:t>
            </a:r>
          </a:p>
          <a:p>
            <a:pPr lvl="1"/>
            <a:endParaRPr lang="nl-NL" dirty="0" smtClean="0"/>
          </a:p>
        </p:txBody>
      </p:sp>
    </p:spTree>
    <p:extLst>
      <p:ext uri="{BB962C8B-B14F-4D97-AF65-F5344CB8AC3E}">
        <p14:creationId xmlns:p14="http://schemas.microsoft.com/office/powerpoint/2010/main" val="3965399175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 smtClean="0"/>
              <a:t>Twee verwarrende begrippen</a:t>
            </a:r>
            <a:endParaRPr lang="nl-NL" dirty="0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450994" y="1628800"/>
            <a:ext cx="8229600" cy="3916363"/>
          </a:xfrm>
        </p:spPr>
        <p:txBody>
          <a:bodyPr/>
          <a:lstStyle/>
          <a:p>
            <a:r>
              <a:rPr lang="nl-NL" dirty="0" smtClean="0"/>
              <a:t>Validiteit</a:t>
            </a:r>
          </a:p>
          <a:p>
            <a:r>
              <a:rPr lang="nl-NL" dirty="0" smtClean="0"/>
              <a:t>Betrouwbaarheid</a:t>
            </a: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3807410202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 smtClean="0"/>
              <a:t>Validiteit</a:t>
            </a:r>
            <a:endParaRPr lang="nl-NL" dirty="0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457200" y="1268760"/>
            <a:ext cx="8229600" cy="4247803"/>
          </a:xfrm>
        </p:spPr>
        <p:txBody>
          <a:bodyPr/>
          <a:lstStyle/>
          <a:p>
            <a:pPr lvl="1"/>
            <a:r>
              <a:rPr lang="nl-NL" dirty="0" smtClean="0"/>
              <a:t>De </a:t>
            </a:r>
            <a:r>
              <a:rPr lang="nl-NL" dirty="0"/>
              <a:t>mate waarin de test meet wat hij zou moeten meten.</a:t>
            </a:r>
          </a:p>
          <a:p>
            <a:pPr lvl="1"/>
            <a:r>
              <a:rPr lang="nl-NL" dirty="0"/>
              <a:t>Dus gebruik de juiste observatie, het juiste apparaat ect.</a:t>
            </a:r>
          </a:p>
          <a:p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630396586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 smtClean="0"/>
              <a:t>Betrouwbaarheid</a:t>
            </a:r>
            <a:endParaRPr lang="nl-NL" dirty="0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457200" y="1700808"/>
            <a:ext cx="8229600" cy="3815755"/>
          </a:xfrm>
        </p:spPr>
        <p:txBody>
          <a:bodyPr/>
          <a:lstStyle/>
          <a:p>
            <a:pPr lvl="1"/>
            <a:r>
              <a:rPr lang="nl-NL" dirty="0" smtClean="0"/>
              <a:t>Gaat om de stabiliteit van de resultaten.</a:t>
            </a:r>
          </a:p>
          <a:p>
            <a:pPr lvl="1"/>
            <a:r>
              <a:rPr lang="nl-NL" dirty="0" smtClean="0"/>
              <a:t>Komt er bij hetzelfde fenomeen het resultaat onder dezelfde omstandigheden?</a:t>
            </a:r>
          </a:p>
          <a:p>
            <a:pPr lvl="1"/>
            <a:r>
              <a:rPr lang="nl-NL" dirty="0" smtClean="0"/>
              <a:t>Kan je toetsen door bijvoorbeeld een ander te vragen of te kijken tot welke resultaten  anderen kwamen bij deze fenomenen. Onder dezelfde omstandigheden.</a:t>
            </a:r>
          </a:p>
          <a:p>
            <a:pPr lvl="1"/>
            <a:r>
              <a:rPr lang="nl-NL" dirty="0" smtClean="0"/>
              <a:t>NANDA</a:t>
            </a:r>
          </a:p>
          <a:p>
            <a:pPr lvl="1"/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211124278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ijdelijke aanduiding voor inhoud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208218672"/>
              </p:ext>
            </p:extLst>
          </p:nvPr>
        </p:nvGraphicFramePr>
        <p:xfrm>
          <a:off x="0" y="0"/>
          <a:ext cx="9144000" cy="6858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 rot="20523209">
            <a:off x="3187246" y="2677304"/>
            <a:ext cx="7920880" cy="1143000"/>
          </a:xfrm>
        </p:spPr>
        <p:txBody>
          <a:bodyPr/>
          <a:lstStyle/>
          <a:p>
            <a:r>
              <a:rPr lang="nl-NL" dirty="0" smtClean="0"/>
              <a:t>Tot zo ver</a:t>
            </a: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416182475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Standaardontwerp">
  <a:themeElements>
    <a:clrScheme name="Standaardontwerp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Standaardontwerp">
      <a:majorFont>
        <a:latin typeface="NHRounded"/>
        <a:ea typeface=""/>
        <a:cs typeface=""/>
      </a:majorFont>
      <a:minorFont>
        <a:latin typeface="NHBasic"/>
        <a:ea typeface=""/>
        <a:cs typeface="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Standaardontwerp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ardontwerp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ardontwerp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ardontwerp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ardontwerp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ardontwerp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ardontwerp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ardontwerp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ardontwerp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ardontwerp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ardontwerp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ardontwerp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-thema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Kantoor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749</TotalTime>
  <Words>490</Words>
  <Application>Microsoft Macintosh PowerPoint</Application>
  <PresentationFormat>Diavoorstelling (4:3)</PresentationFormat>
  <Paragraphs>104</Paragraphs>
  <Slides>29</Slides>
  <Notes>1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3</vt:i4>
      </vt:variant>
      <vt:variant>
        <vt:lpstr>Thema</vt:lpstr>
      </vt:variant>
      <vt:variant>
        <vt:i4>1</vt:i4>
      </vt:variant>
      <vt:variant>
        <vt:lpstr>Diatitels</vt:lpstr>
      </vt:variant>
      <vt:variant>
        <vt:i4>29</vt:i4>
      </vt:variant>
    </vt:vector>
  </HeadingPairs>
  <TitlesOfParts>
    <vt:vector size="33" baseType="lpstr">
      <vt:lpstr>NHBasic</vt:lpstr>
      <vt:lpstr>NHRounded</vt:lpstr>
      <vt:lpstr>Arial</vt:lpstr>
      <vt:lpstr>Standaardontwerp</vt:lpstr>
      <vt:lpstr>Methodiek</vt:lpstr>
      <vt:lpstr>De opdracht</vt:lpstr>
      <vt:lpstr>PowerPoint-presentatie</vt:lpstr>
      <vt:lpstr>PowerPoint-presentatie</vt:lpstr>
      <vt:lpstr>Drie college’s in deze periode</vt:lpstr>
      <vt:lpstr>Colleges en leeractiviteit</vt:lpstr>
      <vt:lpstr>Assessement</vt:lpstr>
      <vt:lpstr>Groepjes van 6 studenten </vt:lpstr>
      <vt:lpstr>Periode 2 en 3</vt:lpstr>
      <vt:lpstr>PowerPoint-presentatie</vt:lpstr>
      <vt:lpstr>Zo bijvoorbeeld:</vt:lpstr>
      <vt:lpstr>Of zo:</vt:lpstr>
      <vt:lpstr>Of zoals in de stage</vt:lpstr>
      <vt:lpstr>Vandaag:</vt:lpstr>
      <vt:lpstr>Methodiek</vt:lpstr>
      <vt:lpstr>Systematiek</vt:lpstr>
      <vt:lpstr>PowerPoint-presentatie</vt:lpstr>
      <vt:lpstr>Methodiek &lt;-&gt; Systematiek</vt:lpstr>
      <vt:lpstr>Gegevens verzamelen</vt:lpstr>
      <vt:lpstr>PowerPoint-presentatie</vt:lpstr>
      <vt:lpstr>Stressoren: </vt:lpstr>
      <vt:lpstr>Verslaglegging</vt:lpstr>
      <vt:lpstr>Analyseren</vt:lpstr>
      <vt:lpstr>Verpleegkundige diagnose</vt:lpstr>
      <vt:lpstr>PES</vt:lpstr>
      <vt:lpstr>Twee verwarrende begrippen</vt:lpstr>
      <vt:lpstr>Validiteit</vt:lpstr>
      <vt:lpstr>Betrouwbaarheid</vt:lpstr>
      <vt:lpstr>Tot zo ver</vt:lpstr>
    </vt:vector>
  </TitlesOfParts>
  <Company>Noordelijke Hogeschool Leeuwarden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 1</dc:title>
  <dc:creator>van Deel</dc:creator>
  <cp:lastModifiedBy>Microsoft Office-gebruiker</cp:lastModifiedBy>
  <cp:revision>84</cp:revision>
  <dcterms:created xsi:type="dcterms:W3CDTF">2009-09-22T08:32:10Z</dcterms:created>
  <dcterms:modified xsi:type="dcterms:W3CDTF">2015-12-06T15:30:17Z</dcterms:modified>
</cp:coreProperties>
</file>