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6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5A 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Zelfmanagement en ICT</a:t>
            </a:r>
          </a:p>
        </p:txBody>
      </p:sp>
    </p:spTree>
    <p:extLst>
      <p:ext uri="{BB962C8B-B14F-4D97-AF65-F5344CB8AC3E}">
        <p14:creationId xmlns:p14="http://schemas.microsoft.com/office/powerpoint/2010/main" val="24634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het 5 A model</a:t>
            </a:r>
          </a:p>
          <a:p>
            <a:r>
              <a:rPr lang="nl-NL" dirty="0"/>
              <a:t>Probeer tot oplossingen te komen met het model en kijk welke </a:t>
            </a:r>
            <a:r>
              <a:rPr lang="nl-NL" dirty="0" err="1"/>
              <a:t>ict</a:t>
            </a:r>
            <a:r>
              <a:rPr lang="nl-NL" dirty="0"/>
              <a:t> en </a:t>
            </a:r>
            <a:r>
              <a:rPr lang="nl-NL" dirty="0" err="1"/>
              <a:t>e-health</a:t>
            </a:r>
            <a:r>
              <a:rPr lang="nl-NL" dirty="0"/>
              <a:t> hulpmiddelen je zou kunnen gebruiken</a:t>
            </a:r>
          </a:p>
        </p:txBody>
      </p:sp>
    </p:spTree>
    <p:extLst>
      <p:ext uri="{BB962C8B-B14F-4D97-AF65-F5344CB8AC3E}">
        <p14:creationId xmlns:p14="http://schemas.microsoft.com/office/powerpoint/2010/main" val="55161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zelfmanagement.com/downloads/407/indzorgplan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91" y="0"/>
            <a:ext cx="698627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86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3145631"/>
            <a:ext cx="8013700" cy="2120900"/>
          </a:xfrm>
        </p:spPr>
      </p:pic>
    </p:spTree>
    <p:extLst>
      <p:ext uri="{BB962C8B-B14F-4D97-AF65-F5344CB8AC3E}">
        <p14:creationId xmlns:p14="http://schemas.microsoft.com/office/powerpoint/2010/main" val="4942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815431"/>
            <a:ext cx="8001000" cy="2781300"/>
          </a:xfrm>
        </p:spPr>
      </p:pic>
    </p:spTree>
    <p:extLst>
      <p:ext uri="{BB962C8B-B14F-4D97-AF65-F5344CB8AC3E}">
        <p14:creationId xmlns:p14="http://schemas.microsoft.com/office/powerpoint/2010/main" val="56686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3005931"/>
            <a:ext cx="8039100" cy="2400300"/>
          </a:xfrm>
        </p:spPr>
      </p:pic>
    </p:spTree>
    <p:extLst>
      <p:ext uri="{BB962C8B-B14F-4D97-AF65-F5344CB8AC3E}">
        <p14:creationId xmlns:p14="http://schemas.microsoft.com/office/powerpoint/2010/main" val="207627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885281"/>
            <a:ext cx="7886700" cy="2641600"/>
          </a:xfrm>
        </p:spPr>
      </p:pic>
    </p:spTree>
    <p:extLst>
      <p:ext uri="{BB962C8B-B14F-4D97-AF65-F5344CB8AC3E}">
        <p14:creationId xmlns:p14="http://schemas.microsoft.com/office/powerpoint/2010/main" val="143844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3190081"/>
            <a:ext cx="7962900" cy="2032000"/>
          </a:xfrm>
        </p:spPr>
      </p:pic>
    </p:spTree>
    <p:extLst>
      <p:ext uri="{BB962C8B-B14F-4D97-AF65-F5344CB8AC3E}">
        <p14:creationId xmlns:p14="http://schemas.microsoft.com/office/powerpoint/2010/main" val="80398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98031"/>
            <a:ext cx="7924800" cy="1816100"/>
          </a:xfrm>
        </p:spPr>
      </p:pic>
    </p:spTree>
    <p:extLst>
      <p:ext uri="{BB962C8B-B14F-4D97-AF65-F5344CB8AC3E}">
        <p14:creationId xmlns:p14="http://schemas.microsoft.com/office/powerpoint/2010/main" val="25774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Tijdelijke aanduiding voor inhoud 3" descr="http://www.zelfmanagement.com/downloads/407/indzorgplan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91" y="0"/>
            <a:ext cx="698627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159503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</TotalTime>
  <Words>31</Words>
  <Application>Microsoft Macintosh PowerPoint</Application>
  <PresentationFormat>Breedbeeld</PresentationFormat>
  <Paragraphs>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Condensspoor</vt:lpstr>
      <vt:lpstr>5A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Casus)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5A model</dc:title>
  <dc:creator>Microsoft Office-gebruiker</dc:creator>
  <cp:lastModifiedBy>Petra van Dodewaard</cp:lastModifiedBy>
  <cp:revision>5</cp:revision>
  <dcterms:created xsi:type="dcterms:W3CDTF">2016-09-26T19:39:03Z</dcterms:created>
  <dcterms:modified xsi:type="dcterms:W3CDTF">2020-09-16T13:57:01Z</dcterms:modified>
</cp:coreProperties>
</file>